
<file path=[Content_Types].xml><?xml version="1.0" encoding="utf-8"?>
<Types xmlns="http://schemas.openxmlformats.org/package/2006/content-types">
  <Default Extension="gif" ContentType="image/gif"/>
  <Default Extension="jpeg" ContentType="image/jpeg"/>
  <Default Extension="png" ContentType="image/png"/>
  <Default Extension="rels" ContentType="application/vnd.openxmlformats-package.relationships+xml"/>
  <Default Extension="wav" ContentType="audio/x-wav"/>
  <Default Extension="wmf" ContentType="image/x-wm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3.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4.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5.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6.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theme/theme7.xml" ContentType="application/vnd.openxmlformats-officedocument.theme+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theme/theme8.xml" ContentType="application/vnd.openxmlformats-officedocument.theme+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9.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0.xml" ContentType="application/vnd.openxmlformats-officedocument.theme+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11.xml" ContentType="application/vnd.openxmlformats-officedocument.theme+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2.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13.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4.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15.xml" ContentType="application/vnd.openxmlformats-officedocument.theme+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16.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theme/theme17.xml" ContentType="application/vnd.openxmlformats-officedocument.theme+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theme/theme18.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theme/theme19.xml" ContentType="application/vnd.openxmlformats-officedocument.theme+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20.xml" ContentType="application/vnd.openxmlformats-officedocument.theme+xml"/>
  <Override PartName="/ppt/theme/theme21.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1" r:id="rId2"/>
    <p:sldMasterId id="2147483718" r:id="rId3"/>
    <p:sldMasterId id="2147483730" r:id="rId4"/>
    <p:sldMasterId id="2147483745" r:id="rId5"/>
    <p:sldMasterId id="2147483757" r:id="rId6"/>
    <p:sldMasterId id="2147483772" r:id="rId7"/>
    <p:sldMasterId id="2147483784" r:id="rId8"/>
    <p:sldMasterId id="2147483796" r:id="rId9"/>
    <p:sldMasterId id="2147483808" r:id="rId10"/>
    <p:sldMasterId id="2147483820" r:id="rId11"/>
    <p:sldMasterId id="2147483834" r:id="rId12"/>
    <p:sldMasterId id="2147483846" r:id="rId13"/>
    <p:sldMasterId id="2147483862" r:id="rId14"/>
    <p:sldMasterId id="2147483878" r:id="rId15"/>
    <p:sldMasterId id="2147483894" r:id="rId16"/>
    <p:sldMasterId id="2147483910" r:id="rId17"/>
    <p:sldMasterId id="2147483926" r:id="rId18"/>
    <p:sldMasterId id="2147483942" r:id="rId19"/>
    <p:sldMasterId id="2147483955" r:id="rId20"/>
    <p:sldMasterId id="2147483968" r:id="rId21"/>
  </p:sldMasterIdLst>
  <p:notesMasterIdLst>
    <p:notesMasterId r:id="rId106"/>
  </p:notesMasterIdLst>
  <p:sldIdLst>
    <p:sldId id="464" r:id="rId22"/>
    <p:sldId id="270" r:id="rId23"/>
    <p:sldId id="414" r:id="rId24"/>
    <p:sldId id="303" r:id="rId25"/>
    <p:sldId id="305" r:id="rId26"/>
    <p:sldId id="306" r:id="rId27"/>
    <p:sldId id="421" r:id="rId28"/>
    <p:sldId id="424" r:id="rId29"/>
    <p:sldId id="308" r:id="rId30"/>
    <p:sldId id="425" r:id="rId31"/>
    <p:sldId id="420" r:id="rId32"/>
    <p:sldId id="309" r:id="rId33"/>
    <p:sldId id="310" r:id="rId34"/>
    <p:sldId id="428" r:id="rId35"/>
    <p:sldId id="311" r:id="rId36"/>
    <p:sldId id="461" r:id="rId37"/>
    <p:sldId id="313" r:id="rId38"/>
    <p:sldId id="427" r:id="rId39"/>
    <p:sldId id="314" r:id="rId40"/>
    <p:sldId id="426" r:id="rId41"/>
    <p:sldId id="315" r:id="rId42"/>
    <p:sldId id="329" r:id="rId43"/>
    <p:sldId id="423" r:id="rId44"/>
    <p:sldId id="345" r:id="rId45"/>
    <p:sldId id="429" r:id="rId46"/>
    <p:sldId id="336" r:id="rId47"/>
    <p:sldId id="430" r:id="rId48"/>
    <p:sldId id="422" r:id="rId49"/>
    <p:sldId id="343" r:id="rId50"/>
    <p:sldId id="350" r:id="rId51"/>
    <p:sldId id="415" r:id="rId52"/>
    <p:sldId id="353" r:id="rId53"/>
    <p:sldId id="356" r:id="rId54"/>
    <p:sldId id="359" r:id="rId55"/>
    <p:sldId id="431" r:id="rId56"/>
    <p:sldId id="378" r:id="rId57"/>
    <p:sldId id="363" r:id="rId58"/>
    <p:sldId id="432" r:id="rId59"/>
    <p:sldId id="433" r:id="rId60"/>
    <p:sldId id="434" r:id="rId61"/>
    <p:sldId id="435" r:id="rId62"/>
    <p:sldId id="379" r:id="rId63"/>
    <p:sldId id="462" r:id="rId64"/>
    <p:sldId id="381" r:id="rId65"/>
    <p:sldId id="436" r:id="rId66"/>
    <p:sldId id="437" r:id="rId67"/>
    <p:sldId id="371" r:id="rId68"/>
    <p:sldId id="382" r:id="rId69"/>
    <p:sldId id="376" r:id="rId70"/>
    <p:sldId id="438" r:id="rId71"/>
    <p:sldId id="440" r:id="rId72"/>
    <p:sldId id="441" r:id="rId73"/>
    <p:sldId id="442" r:id="rId74"/>
    <p:sldId id="385" r:id="rId75"/>
    <p:sldId id="448" r:id="rId76"/>
    <p:sldId id="449" r:id="rId77"/>
    <p:sldId id="447" r:id="rId78"/>
    <p:sldId id="443" r:id="rId79"/>
    <p:sldId id="445" r:id="rId80"/>
    <p:sldId id="386" r:id="rId81"/>
    <p:sldId id="391" r:id="rId82"/>
    <p:sldId id="406" r:id="rId83"/>
    <p:sldId id="395" r:id="rId84"/>
    <p:sldId id="408" r:id="rId85"/>
    <p:sldId id="451" r:id="rId86"/>
    <p:sldId id="452" r:id="rId87"/>
    <p:sldId id="450" r:id="rId88"/>
    <p:sldId id="409" r:id="rId89"/>
    <p:sldId id="321" r:id="rId90"/>
    <p:sldId id="457" r:id="rId91"/>
    <p:sldId id="454" r:id="rId92"/>
    <p:sldId id="463" r:id="rId93"/>
    <p:sldId id="453" r:id="rId94"/>
    <p:sldId id="458" r:id="rId95"/>
    <p:sldId id="456" r:id="rId96"/>
    <p:sldId id="318" r:id="rId97"/>
    <p:sldId id="460" r:id="rId98"/>
    <p:sldId id="459" r:id="rId99"/>
    <p:sldId id="416" r:id="rId100"/>
    <p:sldId id="417" r:id="rId101"/>
    <p:sldId id="418" r:id="rId102"/>
    <p:sldId id="419" r:id="rId103"/>
    <p:sldId id="412" r:id="rId104"/>
    <p:sldId id="413" r:id="rId105"/>
  </p:sldIdLst>
  <p:sldSz cx="12192000" cy="6858000"/>
  <p:notesSz cx="6858000" cy="9144000"/>
  <p:defaultTextStyle>
    <a:defPPr>
      <a:defRPr lang="en-US"/>
    </a:defPPr>
    <a:lvl1pPr algn="l" defTabSz="457200"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defTabSz="457200"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defTabSz="457200"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defTabSz="457200"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defTabSz="457200"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000FF"/>
    <a:srgbClr val="99CCFF"/>
    <a:srgbClr val="CCCC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125E5076-3810-47DD-B79F-674D7AD40C01}" styleName="深色样式 1 - 强调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077" autoAdjust="0"/>
  </p:normalViewPr>
  <p:slideViewPr>
    <p:cSldViewPr>
      <p:cViewPr varScale="1">
        <p:scale>
          <a:sx n="65" d="100"/>
          <a:sy n="65" d="100"/>
        </p:scale>
        <p:origin x="834" y="78"/>
      </p:cViewPr>
      <p:guideLst>
        <p:guide orient="horz" pos="2160"/>
        <p:guide pos="3840"/>
      </p:guideLst>
    </p:cSldViewPr>
  </p:slideViewPr>
  <p:notesTextViewPr>
    <p:cViewPr>
      <p:scale>
        <a:sx n="3" d="2"/>
        <a:sy n="3" d="2"/>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5.xml"/><Relationship Id="rId21" Type="http://schemas.openxmlformats.org/officeDocument/2006/relationships/slideMaster" Target="slideMasters/slideMaster20.xml"/><Relationship Id="rId42" Type="http://schemas.openxmlformats.org/officeDocument/2006/relationships/slide" Target="slides/slide21.xml"/><Relationship Id="rId47" Type="http://schemas.openxmlformats.org/officeDocument/2006/relationships/slide" Target="slides/slide26.xml"/><Relationship Id="rId63" Type="http://schemas.openxmlformats.org/officeDocument/2006/relationships/slide" Target="slides/slide42.xml"/><Relationship Id="rId68" Type="http://schemas.openxmlformats.org/officeDocument/2006/relationships/slide" Target="slides/slide47.xml"/><Relationship Id="rId84" Type="http://schemas.openxmlformats.org/officeDocument/2006/relationships/slide" Target="slides/slide63.xml"/><Relationship Id="rId89" Type="http://schemas.openxmlformats.org/officeDocument/2006/relationships/slide" Target="slides/slide68.xml"/><Relationship Id="rId16" Type="http://schemas.openxmlformats.org/officeDocument/2006/relationships/slideMaster" Target="slideMasters/slideMaster15.xml"/><Relationship Id="rId107" Type="http://schemas.openxmlformats.org/officeDocument/2006/relationships/presProps" Target="presProps.xml"/><Relationship Id="rId11" Type="http://schemas.openxmlformats.org/officeDocument/2006/relationships/slideMaster" Target="slideMasters/slideMaster10.xml"/><Relationship Id="rId32" Type="http://schemas.openxmlformats.org/officeDocument/2006/relationships/slide" Target="slides/slide11.xml"/><Relationship Id="rId37" Type="http://schemas.openxmlformats.org/officeDocument/2006/relationships/slide" Target="slides/slide16.xml"/><Relationship Id="rId53" Type="http://schemas.openxmlformats.org/officeDocument/2006/relationships/slide" Target="slides/slide32.xml"/><Relationship Id="rId58" Type="http://schemas.openxmlformats.org/officeDocument/2006/relationships/slide" Target="slides/slide37.xml"/><Relationship Id="rId74" Type="http://schemas.openxmlformats.org/officeDocument/2006/relationships/slide" Target="slides/slide53.xml"/><Relationship Id="rId79" Type="http://schemas.openxmlformats.org/officeDocument/2006/relationships/slide" Target="slides/slide58.xml"/><Relationship Id="rId102" Type="http://schemas.openxmlformats.org/officeDocument/2006/relationships/slide" Target="slides/slide81.xml"/><Relationship Id="rId5" Type="http://schemas.openxmlformats.org/officeDocument/2006/relationships/slideMaster" Target="slideMasters/slideMaster4.xml"/><Relationship Id="rId90" Type="http://schemas.openxmlformats.org/officeDocument/2006/relationships/slide" Target="slides/slide69.xml"/><Relationship Id="rId95" Type="http://schemas.openxmlformats.org/officeDocument/2006/relationships/slide" Target="slides/slide74.xml"/><Relationship Id="rId22" Type="http://schemas.openxmlformats.org/officeDocument/2006/relationships/slide" Target="slides/slide1.xml"/><Relationship Id="rId27" Type="http://schemas.openxmlformats.org/officeDocument/2006/relationships/slide" Target="slides/slide6.xml"/><Relationship Id="rId43" Type="http://schemas.openxmlformats.org/officeDocument/2006/relationships/slide" Target="slides/slide22.xml"/><Relationship Id="rId48" Type="http://schemas.openxmlformats.org/officeDocument/2006/relationships/slide" Target="slides/slide27.xml"/><Relationship Id="rId64" Type="http://schemas.openxmlformats.org/officeDocument/2006/relationships/slide" Target="slides/slide43.xml"/><Relationship Id="rId69" Type="http://schemas.openxmlformats.org/officeDocument/2006/relationships/slide" Target="slides/slide48.xml"/><Relationship Id="rId80" Type="http://schemas.openxmlformats.org/officeDocument/2006/relationships/slide" Target="slides/slide59.xml"/><Relationship Id="rId85" Type="http://schemas.openxmlformats.org/officeDocument/2006/relationships/slide" Target="slides/slide64.xml"/><Relationship Id="rId12" Type="http://schemas.openxmlformats.org/officeDocument/2006/relationships/slideMaster" Target="slideMasters/slideMaster11.xml"/><Relationship Id="rId17" Type="http://schemas.openxmlformats.org/officeDocument/2006/relationships/slideMaster" Target="slideMasters/slideMaster16.xml"/><Relationship Id="rId33" Type="http://schemas.openxmlformats.org/officeDocument/2006/relationships/slide" Target="slides/slide12.xml"/><Relationship Id="rId38" Type="http://schemas.openxmlformats.org/officeDocument/2006/relationships/slide" Target="slides/slide17.xml"/><Relationship Id="rId59" Type="http://schemas.openxmlformats.org/officeDocument/2006/relationships/slide" Target="slides/slide38.xml"/><Relationship Id="rId103" Type="http://schemas.openxmlformats.org/officeDocument/2006/relationships/slide" Target="slides/slide82.xml"/><Relationship Id="rId108" Type="http://schemas.openxmlformats.org/officeDocument/2006/relationships/viewProps" Target="viewProps.xml"/><Relationship Id="rId54" Type="http://schemas.openxmlformats.org/officeDocument/2006/relationships/slide" Target="slides/slide33.xml"/><Relationship Id="rId70" Type="http://schemas.openxmlformats.org/officeDocument/2006/relationships/slide" Target="slides/slide49.xml"/><Relationship Id="rId75" Type="http://schemas.openxmlformats.org/officeDocument/2006/relationships/slide" Target="slides/slide54.xml"/><Relationship Id="rId91" Type="http://schemas.openxmlformats.org/officeDocument/2006/relationships/slide" Target="slides/slide70.xml"/><Relationship Id="rId96" Type="http://schemas.openxmlformats.org/officeDocument/2006/relationships/slide" Target="slides/slide75.xml"/><Relationship Id="rId1" Type="http://schemas.openxmlformats.org/officeDocument/2006/relationships/customXml" Target="../customXml/item1.xml"/><Relationship Id="rId6" Type="http://schemas.openxmlformats.org/officeDocument/2006/relationships/slideMaster" Target="slideMasters/slideMaster5.xml"/><Relationship Id="rId15" Type="http://schemas.openxmlformats.org/officeDocument/2006/relationships/slideMaster" Target="slideMasters/slideMaster14.xml"/><Relationship Id="rId23" Type="http://schemas.openxmlformats.org/officeDocument/2006/relationships/slide" Target="slides/slide2.xml"/><Relationship Id="rId28" Type="http://schemas.openxmlformats.org/officeDocument/2006/relationships/slide" Target="slides/slide7.xml"/><Relationship Id="rId36" Type="http://schemas.openxmlformats.org/officeDocument/2006/relationships/slide" Target="slides/slide15.xml"/><Relationship Id="rId49" Type="http://schemas.openxmlformats.org/officeDocument/2006/relationships/slide" Target="slides/slide28.xml"/><Relationship Id="rId57" Type="http://schemas.openxmlformats.org/officeDocument/2006/relationships/slide" Target="slides/slide36.xml"/><Relationship Id="rId106" Type="http://schemas.openxmlformats.org/officeDocument/2006/relationships/notesMaster" Target="notesMasters/notesMaster1.xml"/><Relationship Id="rId10" Type="http://schemas.openxmlformats.org/officeDocument/2006/relationships/slideMaster" Target="slideMasters/slideMaster9.xml"/><Relationship Id="rId31" Type="http://schemas.openxmlformats.org/officeDocument/2006/relationships/slide" Target="slides/slide10.xml"/><Relationship Id="rId44" Type="http://schemas.openxmlformats.org/officeDocument/2006/relationships/slide" Target="slides/slide23.xml"/><Relationship Id="rId52" Type="http://schemas.openxmlformats.org/officeDocument/2006/relationships/slide" Target="slides/slide31.xml"/><Relationship Id="rId60" Type="http://schemas.openxmlformats.org/officeDocument/2006/relationships/slide" Target="slides/slide39.xml"/><Relationship Id="rId65" Type="http://schemas.openxmlformats.org/officeDocument/2006/relationships/slide" Target="slides/slide44.xml"/><Relationship Id="rId73" Type="http://schemas.openxmlformats.org/officeDocument/2006/relationships/slide" Target="slides/slide52.xml"/><Relationship Id="rId78" Type="http://schemas.openxmlformats.org/officeDocument/2006/relationships/slide" Target="slides/slide57.xml"/><Relationship Id="rId81" Type="http://schemas.openxmlformats.org/officeDocument/2006/relationships/slide" Target="slides/slide60.xml"/><Relationship Id="rId86" Type="http://schemas.openxmlformats.org/officeDocument/2006/relationships/slide" Target="slides/slide65.xml"/><Relationship Id="rId94" Type="http://schemas.openxmlformats.org/officeDocument/2006/relationships/slide" Target="slides/slide73.xml"/><Relationship Id="rId99" Type="http://schemas.openxmlformats.org/officeDocument/2006/relationships/slide" Target="slides/slide78.xml"/><Relationship Id="rId101" Type="http://schemas.openxmlformats.org/officeDocument/2006/relationships/slide" Target="slides/slide80.xml"/><Relationship Id="rId4" Type="http://schemas.openxmlformats.org/officeDocument/2006/relationships/slideMaster" Target="slideMasters/slideMaster3.xml"/><Relationship Id="rId9" Type="http://schemas.openxmlformats.org/officeDocument/2006/relationships/slideMaster" Target="slideMasters/slideMaster8.xml"/><Relationship Id="rId13" Type="http://schemas.openxmlformats.org/officeDocument/2006/relationships/slideMaster" Target="slideMasters/slideMaster12.xml"/><Relationship Id="rId18" Type="http://schemas.openxmlformats.org/officeDocument/2006/relationships/slideMaster" Target="slideMasters/slideMaster17.xml"/><Relationship Id="rId39" Type="http://schemas.openxmlformats.org/officeDocument/2006/relationships/slide" Target="slides/slide18.xml"/><Relationship Id="rId109" Type="http://schemas.openxmlformats.org/officeDocument/2006/relationships/theme" Target="theme/theme1.xml"/><Relationship Id="rId34" Type="http://schemas.openxmlformats.org/officeDocument/2006/relationships/slide" Target="slides/slide13.xml"/><Relationship Id="rId50" Type="http://schemas.openxmlformats.org/officeDocument/2006/relationships/slide" Target="slides/slide29.xml"/><Relationship Id="rId55" Type="http://schemas.openxmlformats.org/officeDocument/2006/relationships/slide" Target="slides/slide34.xml"/><Relationship Id="rId76" Type="http://schemas.openxmlformats.org/officeDocument/2006/relationships/slide" Target="slides/slide55.xml"/><Relationship Id="rId97" Type="http://schemas.openxmlformats.org/officeDocument/2006/relationships/slide" Target="slides/slide76.xml"/><Relationship Id="rId104" Type="http://schemas.openxmlformats.org/officeDocument/2006/relationships/slide" Target="slides/slide83.xml"/><Relationship Id="rId7" Type="http://schemas.openxmlformats.org/officeDocument/2006/relationships/slideMaster" Target="slideMasters/slideMaster6.xml"/><Relationship Id="rId71" Type="http://schemas.openxmlformats.org/officeDocument/2006/relationships/slide" Target="slides/slide50.xml"/><Relationship Id="rId92" Type="http://schemas.openxmlformats.org/officeDocument/2006/relationships/slide" Target="slides/slide71.xml"/><Relationship Id="rId2" Type="http://schemas.openxmlformats.org/officeDocument/2006/relationships/slideMaster" Target="slideMasters/slideMaster1.xml"/><Relationship Id="rId29" Type="http://schemas.openxmlformats.org/officeDocument/2006/relationships/slide" Target="slides/slide8.xml"/><Relationship Id="rId24" Type="http://schemas.openxmlformats.org/officeDocument/2006/relationships/slide" Target="slides/slide3.xml"/><Relationship Id="rId40" Type="http://schemas.openxmlformats.org/officeDocument/2006/relationships/slide" Target="slides/slide19.xml"/><Relationship Id="rId45" Type="http://schemas.openxmlformats.org/officeDocument/2006/relationships/slide" Target="slides/slide24.xml"/><Relationship Id="rId66" Type="http://schemas.openxmlformats.org/officeDocument/2006/relationships/slide" Target="slides/slide45.xml"/><Relationship Id="rId87" Type="http://schemas.openxmlformats.org/officeDocument/2006/relationships/slide" Target="slides/slide66.xml"/><Relationship Id="rId110" Type="http://schemas.openxmlformats.org/officeDocument/2006/relationships/tableStyles" Target="tableStyles.xml"/><Relationship Id="rId61" Type="http://schemas.openxmlformats.org/officeDocument/2006/relationships/slide" Target="slides/slide40.xml"/><Relationship Id="rId82" Type="http://schemas.openxmlformats.org/officeDocument/2006/relationships/slide" Target="slides/slide61.xml"/><Relationship Id="rId19" Type="http://schemas.openxmlformats.org/officeDocument/2006/relationships/slideMaster" Target="slideMasters/slideMaster18.xml"/><Relationship Id="rId14" Type="http://schemas.openxmlformats.org/officeDocument/2006/relationships/slideMaster" Target="slideMasters/slideMaster13.xml"/><Relationship Id="rId30" Type="http://schemas.openxmlformats.org/officeDocument/2006/relationships/slide" Target="slides/slide9.xml"/><Relationship Id="rId35" Type="http://schemas.openxmlformats.org/officeDocument/2006/relationships/slide" Target="slides/slide14.xml"/><Relationship Id="rId56" Type="http://schemas.openxmlformats.org/officeDocument/2006/relationships/slide" Target="slides/slide35.xml"/><Relationship Id="rId77" Type="http://schemas.openxmlformats.org/officeDocument/2006/relationships/slide" Target="slides/slide56.xml"/><Relationship Id="rId100" Type="http://schemas.openxmlformats.org/officeDocument/2006/relationships/slide" Target="slides/slide79.xml"/><Relationship Id="rId105" Type="http://schemas.openxmlformats.org/officeDocument/2006/relationships/slide" Target="slides/slide84.xml"/><Relationship Id="rId8" Type="http://schemas.openxmlformats.org/officeDocument/2006/relationships/slideMaster" Target="slideMasters/slideMaster7.xml"/><Relationship Id="rId51" Type="http://schemas.openxmlformats.org/officeDocument/2006/relationships/slide" Target="slides/slide30.xml"/><Relationship Id="rId72" Type="http://schemas.openxmlformats.org/officeDocument/2006/relationships/slide" Target="slides/slide51.xml"/><Relationship Id="rId93" Type="http://schemas.openxmlformats.org/officeDocument/2006/relationships/slide" Target="slides/slide72.xml"/><Relationship Id="rId98" Type="http://schemas.openxmlformats.org/officeDocument/2006/relationships/slide" Target="slides/slide77.xml"/><Relationship Id="rId3" Type="http://schemas.openxmlformats.org/officeDocument/2006/relationships/slideMaster" Target="slideMasters/slideMaster2.xml"/><Relationship Id="rId25" Type="http://schemas.openxmlformats.org/officeDocument/2006/relationships/slide" Target="slides/slide4.xml"/><Relationship Id="rId46" Type="http://schemas.openxmlformats.org/officeDocument/2006/relationships/slide" Target="slides/slide25.xml"/><Relationship Id="rId67" Type="http://schemas.openxmlformats.org/officeDocument/2006/relationships/slide" Target="slides/slide46.xml"/><Relationship Id="rId20" Type="http://schemas.openxmlformats.org/officeDocument/2006/relationships/slideMaster" Target="slideMasters/slideMaster19.xml"/><Relationship Id="rId41" Type="http://schemas.openxmlformats.org/officeDocument/2006/relationships/slide" Target="slides/slide20.xml"/><Relationship Id="rId62" Type="http://schemas.openxmlformats.org/officeDocument/2006/relationships/slide" Target="slides/slide41.xml"/><Relationship Id="rId83" Type="http://schemas.openxmlformats.org/officeDocument/2006/relationships/slide" Target="slides/slide62.xml"/><Relationship Id="rId88" Type="http://schemas.openxmlformats.org/officeDocument/2006/relationships/slide" Target="slides/slide67.xml"/></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91B4736-6387-40FE-9937-B1EEF76251FB}" type="doc">
      <dgm:prSet loTypeId="urn:microsoft.com/office/officeart/2008/layout/VerticalCurvedList" loCatId="list" qsTypeId="urn:microsoft.com/office/officeart/2005/8/quickstyle/simple3" qsCatId="simple" csTypeId="urn:microsoft.com/office/officeart/2005/8/colors/colorful5" csCatId="colorful" phldr="1"/>
      <dgm:spPr/>
      <dgm:t>
        <a:bodyPr/>
        <a:lstStyle/>
        <a:p>
          <a:endParaRPr lang="en-US"/>
        </a:p>
      </dgm:t>
    </dgm:pt>
    <dgm:pt modelId="{46080D3E-11C2-466A-B236-2CA0051F4AED}">
      <dgm:prSet phldrT="[Text]"/>
      <dgm:spPr/>
      <dgm:t>
        <a:bodyPr/>
        <a:lstStyle/>
        <a:p>
          <a:pPr algn="just"/>
          <a:r>
            <a:rPr lang="en-US" b="1" dirty="0">
              <a:latin typeface="Times New Roman" panose="02020603050405020304" pitchFamily="18" charset="0"/>
              <a:cs typeface="Times New Roman" panose="02020603050405020304" pitchFamily="18" charset="0"/>
            </a:rPr>
            <a:t> Cuộc </a:t>
          </a:r>
          <a:r>
            <a:rPr lang="en-US" b="1" dirty="0" err="1">
              <a:latin typeface="Times New Roman" panose="02020603050405020304" pitchFamily="18" charset="0"/>
              <a:cs typeface="Times New Roman" panose="02020603050405020304" pitchFamily="18" charset="0"/>
            </a:rPr>
            <a:t>kháng</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chiến</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chống</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Pháp</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của</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nhân</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dân</a:t>
          </a:r>
          <a:r>
            <a:rPr lang="en-US" b="1" dirty="0">
              <a:latin typeface="Times New Roman" panose="02020603050405020304" pitchFamily="18" charset="0"/>
              <a:cs typeface="Times New Roman" panose="02020603050405020304" pitchFamily="18" charset="0"/>
            </a:rPr>
            <a:t> ta 1858 – 1874 (</a:t>
          </a:r>
          <a:r>
            <a:rPr lang="en-US" b="1" dirty="0" err="1">
              <a:latin typeface="Times New Roman" panose="02020603050405020304" pitchFamily="18" charset="0"/>
              <a:cs typeface="Times New Roman" panose="02020603050405020304" pitchFamily="18" charset="0"/>
            </a:rPr>
            <a:t>tiết</a:t>
          </a:r>
          <a:r>
            <a:rPr lang="en-US" b="1" dirty="0">
              <a:latin typeface="Times New Roman" panose="02020603050405020304" pitchFamily="18" charset="0"/>
              <a:cs typeface="Times New Roman" panose="02020603050405020304" pitchFamily="18" charset="0"/>
            </a:rPr>
            <a:t> 1)</a:t>
          </a:r>
        </a:p>
      </dgm:t>
    </dgm:pt>
    <dgm:pt modelId="{001FAF48-E26E-40A3-AD8F-AFCE10EF6771}" type="parTrans" cxnId="{38F339F6-F7F9-4B86-A93D-55026E18A681}">
      <dgm:prSet/>
      <dgm:spPr/>
      <dgm:t>
        <a:bodyPr/>
        <a:lstStyle/>
        <a:p>
          <a:pPr algn="just"/>
          <a:endParaRPr lang="en-US" b="1">
            <a:latin typeface="Times New Roman" panose="02020603050405020304" pitchFamily="18" charset="0"/>
            <a:cs typeface="Times New Roman" panose="02020603050405020304" pitchFamily="18" charset="0"/>
          </a:endParaRPr>
        </a:p>
      </dgm:t>
    </dgm:pt>
    <dgm:pt modelId="{565F75EF-CCF3-463C-9B38-4E95C7257DFA}" type="sibTrans" cxnId="{38F339F6-F7F9-4B86-A93D-55026E18A681}">
      <dgm:prSet/>
      <dgm:spPr/>
      <dgm:t>
        <a:bodyPr/>
        <a:lstStyle/>
        <a:p>
          <a:pPr algn="just"/>
          <a:endParaRPr lang="en-US" b="1">
            <a:latin typeface="Times New Roman" panose="02020603050405020304" pitchFamily="18" charset="0"/>
            <a:cs typeface="Times New Roman" panose="02020603050405020304" pitchFamily="18" charset="0"/>
          </a:endParaRPr>
        </a:p>
      </dgm:t>
    </dgm:pt>
    <dgm:pt modelId="{9CBC3E19-E712-478A-B113-64F8A8C68FF7}">
      <dgm:prSet phldrT="[Text]"/>
      <dgm:spPr/>
      <dgm:t>
        <a:bodyPr/>
        <a:lstStyle/>
        <a:p>
          <a:pPr algn="just"/>
          <a:r>
            <a:rPr lang="en-US" b="1" dirty="0">
              <a:latin typeface="Times New Roman" panose="02020603050405020304" pitchFamily="18" charset="0"/>
              <a:cs typeface="Times New Roman" panose="02020603050405020304" pitchFamily="18" charset="0"/>
            </a:rPr>
            <a:t>Phong </a:t>
          </a:r>
          <a:r>
            <a:rPr lang="en-US" b="1" dirty="0" err="1">
              <a:latin typeface="Times New Roman" panose="02020603050405020304" pitchFamily="18" charset="0"/>
              <a:cs typeface="Times New Roman" panose="02020603050405020304" pitchFamily="18" charset="0"/>
            </a:rPr>
            <a:t>trào</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kháng</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chiến</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chống</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Pháp</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xâm</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lược</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lan</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rộng</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ra</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cả</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nước</a:t>
          </a:r>
          <a:r>
            <a:rPr lang="en-US" b="1" dirty="0">
              <a:latin typeface="Times New Roman" panose="02020603050405020304" pitchFamily="18" charset="0"/>
              <a:cs typeface="Times New Roman" panose="02020603050405020304" pitchFamily="18" charset="0"/>
            </a:rPr>
            <a:t> (1873 -1884) (</a:t>
          </a:r>
          <a:r>
            <a:rPr lang="en-US" b="1" dirty="0" err="1">
              <a:latin typeface="Times New Roman" panose="02020603050405020304" pitchFamily="18" charset="0"/>
              <a:cs typeface="Times New Roman" panose="02020603050405020304" pitchFamily="18" charset="0"/>
            </a:rPr>
            <a:t>tiết</a:t>
          </a:r>
          <a:r>
            <a:rPr lang="en-US" b="1" dirty="0">
              <a:latin typeface="Times New Roman" panose="02020603050405020304" pitchFamily="18" charset="0"/>
              <a:cs typeface="Times New Roman" panose="02020603050405020304" pitchFamily="18" charset="0"/>
            </a:rPr>
            <a:t> 2)</a:t>
          </a:r>
        </a:p>
      </dgm:t>
    </dgm:pt>
    <dgm:pt modelId="{4FF397F6-FD07-491F-905C-A9F54CDCD984}" type="parTrans" cxnId="{7ADEDA83-AA1D-4A46-BC7B-F5EE2F575D0A}">
      <dgm:prSet/>
      <dgm:spPr/>
      <dgm:t>
        <a:bodyPr/>
        <a:lstStyle/>
        <a:p>
          <a:pPr algn="just"/>
          <a:endParaRPr lang="en-US" b="1">
            <a:latin typeface="Times New Roman" panose="02020603050405020304" pitchFamily="18" charset="0"/>
            <a:cs typeface="Times New Roman" panose="02020603050405020304" pitchFamily="18" charset="0"/>
          </a:endParaRPr>
        </a:p>
      </dgm:t>
    </dgm:pt>
    <dgm:pt modelId="{AA5E7DBF-113E-4F96-A4AF-7EA82AF366BF}" type="sibTrans" cxnId="{7ADEDA83-AA1D-4A46-BC7B-F5EE2F575D0A}">
      <dgm:prSet/>
      <dgm:spPr/>
      <dgm:t>
        <a:bodyPr/>
        <a:lstStyle/>
        <a:p>
          <a:pPr algn="just"/>
          <a:endParaRPr lang="en-US" b="1">
            <a:latin typeface="Times New Roman" panose="02020603050405020304" pitchFamily="18" charset="0"/>
            <a:cs typeface="Times New Roman" panose="02020603050405020304" pitchFamily="18" charset="0"/>
          </a:endParaRPr>
        </a:p>
      </dgm:t>
    </dgm:pt>
    <dgm:pt modelId="{AD7AA065-FF88-4A5D-86B4-AA514F6AA745}">
      <dgm:prSet phldrT="[Text]"/>
      <dgm:spPr/>
      <dgm:t>
        <a:bodyPr/>
        <a:lstStyle/>
        <a:p>
          <a:pPr algn="just"/>
          <a:r>
            <a:rPr lang="en-US" b="1" dirty="0" err="1">
              <a:latin typeface="Times New Roman" panose="02020603050405020304" pitchFamily="18" charset="0"/>
              <a:cs typeface="Times New Roman" panose="02020603050405020304" pitchFamily="18" charset="0"/>
            </a:rPr>
            <a:t>Trào</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lưu</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cải</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cách</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nữa</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sau</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thế</a:t>
          </a:r>
          <a:r>
            <a:rPr lang="en-US" b="1" dirty="0">
              <a:latin typeface="Times New Roman" panose="02020603050405020304" pitchFamily="18" charset="0"/>
              <a:cs typeface="Times New Roman" panose="02020603050405020304" pitchFamily="18" charset="0"/>
            </a:rPr>
            <a:t> </a:t>
          </a:r>
          <a:r>
            <a:rPr lang="en-US" b="1" dirty="0" err="1">
              <a:latin typeface="Times New Roman" panose="02020603050405020304" pitchFamily="18" charset="0"/>
              <a:cs typeface="Times New Roman" panose="02020603050405020304" pitchFamily="18" charset="0"/>
            </a:rPr>
            <a:t>kỉ</a:t>
          </a:r>
          <a:r>
            <a:rPr lang="en-US" b="1" dirty="0">
              <a:latin typeface="Times New Roman" panose="02020603050405020304" pitchFamily="18" charset="0"/>
              <a:cs typeface="Times New Roman" panose="02020603050405020304" pitchFamily="18" charset="0"/>
            </a:rPr>
            <a:t> XIX (</a:t>
          </a:r>
          <a:r>
            <a:rPr lang="en-US" b="1" dirty="0" err="1">
              <a:latin typeface="Times New Roman" panose="02020603050405020304" pitchFamily="18" charset="0"/>
              <a:cs typeface="Times New Roman" panose="02020603050405020304" pitchFamily="18" charset="0"/>
            </a:rPr>
            <a:t>tiết</a:t>
          </a:r>
          <a:r>
            <a:rPr lang="en-US" b="1" dirty="0">
              <a:latin typeface="Times New Roman" panose="02020603050405020304" pitchFamily="18" charset="0"/>
              <a:cs typeface="Times New Roman" panose="02020603050405020304" pitchFamily="18" charset="0"/>
            </a:rPr>
            <a:t> 3)</a:t>
          </a:r>
        </a:p>
      </dgm:t>
    </dgm:pt>
    <dgm:pt modelId="{43406378-73D4-4857-826E-F6FE04D01F8B}" type="parTrans" cxnId="{BB194FAC-562E-4967-BAAC-02655BA2D48B}">
      <dgm:prSet/>
      <dgm:spPr/>
      <dgm:t>
        <a:bodyPr/>
        <a:lstStyle/>
        <a:p>
          <a:pPr algn="just"/>
          <a:endParaRPr lang="en-US" b="1">
            <a:latin typeface="Times New Roman" panose="02020603050405020304" pitchFamily="18" charset="0"/>
            <a:cs typeface="Times New Roman" panose="02020603050405020304" pitchFamily="18" charset="0"/>
          </a:endParaRPr>
        </a:p>
      </dgm:t>
    </dgm:pt>
    <dgm:pt modelId="{D6FB0272-1647-4C5A-881E-A683F189944E}" type="sibTrans" cxnId="{BB194FAC-562E-4967-BAAC-02655BA2D48B}">
      <dgm:prSet/>
      <dgm:spPr/>
      <dgm:t>
        <a:bodyPr/>
        <a:lstStyle/>
        <a:p>
          <a:pPr algn="just"/>
          <a:endParaRPr lang="en-US" b="1">
            <a:latin typeface="Times New Roman" panose="02020603050405020304" pitchFamily="18" charset="0"/>
            <a:cs typeface="Times New Roman" panose="02020603050405020304" pitchFamily="18" charset="0"/>
          </a:endParaRPr>
        </a:p>
      </dgm:t>
    </dgm:pt>
    <dgm:pt modelId="{88ED742B-7B96-4B7A-A6C2-E1953D9BC5FA}" type="pres">
      <dgm:prSet presAssocID="{291B4736-6387-40FE-9937-B1EEF76251FB}" presName="Name0" presStyleCnt="0">
        <dgm:presLayoutVars>
          <dgm:chMax val="7"/>
          <dgm:chPref val="7"/>
          <dgm:dir/>
        </dgm:presLayoutVars>
      </dgm:prSet>
      <dgm:spPr/>
    </dgm:pt>
    <dgm:pt modelId="{34B68AED-BE47-41B0-B20F-54559CE68162}" type="pres">
      <dgm:prSet presAssocID="{291B4736-6387-40FE-9937-B1EEF76251FB}" presName="Name1" presStyleCnt="0"/>
      <dgm:spPr/>
    </dgm:pt>
    <dgm:pt modelId="{2A7E3EA8-AE0B-4CB8-A95C-EC0D35F6F6CC}" type="pres">
      <dgm:prSet presAssocID="{291B4736-6387-40FE-9937-B1EEF76251FB}" presName="cycle" presStyleCnt="0"/>
      <dgm:spPr/>
    </dgm:pt>
    <dgm:pt modelId="{96F3C55D-F9D9-4FDF-983B-DDBB41DEEE9C}" type="pres">
      <dgm:prSet presAssocID="{291B4736-6387-40FE-9937-B1EEF76251FB}" presName="srcNode" presStyleLbl="node1" presStyleIdx="0" presStyleCnt="3"/>
      <dgm:spPr/>
    </dgm:pt>
    <dgm:pt modelId="{A07CE9D0-B52A-421A-A9FD-179B11BEEB2E}" type="pres">
      <dgm:prSet presAssocID="{291B4736-6387-40FE-9937-B1EEF76251FB}" presName="conn" presStyleLbl="parChTrans1D2" presStyleIdx="0" presStyleCnt="1"/>
      <dgm:spPr/>
    </dgm:pt>
    <dgm:pt modelId="{E759D78D-0BA3-4687-9D6F-965DD4466ACC}" type="pres">
      <dgm:prSet presAssocID="{291B4736-6387-40FE-9937-B1EEF76251FB}" presName="extraNode" presStyleLbl="node1" presStyleIdx="0" presStyleCnt="3"/>
      <dgm:spPr/>
    </dgm:pt>
    <dgm:pt modelId="{57D6F931-559C-4BA6-96A0-80578B7F35CD}" type="pres">
      <dgm:prSet presAssocID="{291B4736-6387-40FE-9937-B1EEF76251FB}" presName="dstNode" presStyleLbl="node1" presStyleIdx="0" presStyleCnt="3"/>
      <dgm:spPr/>
    </dgm:pt>
    <dgm:pt modelId="{A88E4A9F-17EC-4521-B005-17F78D4B8030}" type="pres">
      <dgm:prSet presAssocID="{46080D3E-11C2-466A-B236-2CA0051F4AED}" presName="text_1" presStyleLbl="node1" presStyleIdx="0" presStyleCnt="3">
        <dgm:presLayoutVars>
          <dgm:bulletEnabled val="1"/>
        </dgm:presLayoutVars>
      </dgm:prSet>
      <dgm:spPr/>
    </dgm:pt>
    <dgm:pt modelId="{852A86CF-8466-4F61-8C61-44FE5A03624A}" type="pres">
      <dgm:prSet presAssocID="{46080D3E-11C2-466A-B236-2CA0051F4AED}" presName="accent_1" presStyleCnt="0"/>
      <dgm:spPr/>
    </dgm:pt>
    <dgm:pt modelId="{FF7462D8-9E61-4FB1-858C-2187571AF38A}" type="pres">
      <dgm:prSet presAssocID="{46080D3E-11C2-466A-B236-2CA0051F4AED}" presName="accentRepeatNode" presStyleLbl="solidFgAcc1" presStyleIdx="0" presStyleCnt="3" custLinFactNeighborX="-2233" custLinFactNeighborY="1111"/>
      <dgm:spPr/>
    </dgm:pt>
    <dgm:pt modelId="{01EF8E6F-3E0F-4BE9-9137-B7B62F94C949}" type="pres">
      <dgm:prSet presAssocID="{9CBC3E19-E712-478A-B113-64F8A8C68FF7}" presName="text_2" presStyleLbl="node1" presStyleIdx="1" presStyleCnt="3">
        <dgm:presLayoutVars>
          <dgm:bulletEnabled val="1"/>
        </dgm:presLayoutVars>
      </dgm:prSet>
      <dgm:spPr/>
    </dgm:pt>
    <dgm:pt modelId="{67A281EC-C3F0-4CF2-A67C-B1EA315E6377}" type="pres">
      <dgm:prSet presAssocID="{9CBC3E19-E712-478A-B113-64F8A8C68FF7}" presName="accent_2" presStyleCnt="0"/>
      <dgm:spPr/>
    </dgm:pt>
    <dgm:pt modelId="{9329C019-5E11-4AFE-BD77-2AA8CFAF088E}" type="pres">
      <dgm:prSet presAssocID="{9CBC3E19-E712-478A-B113-64F8A8C68FF7}" presName="accentRepeatNode" presStyleLbl="solidFgAcc1" presStyleIdx="1" presStyleCnt="3"/>
      <dgm:spPr/>
    </dgm:pt>
    <dgm:pt modelId="{10FD9367-181B-4506-815C-4A92E40D5C19}" type="pres">
      <dgm:prSet presAssocID="{AD7AA065-FF88-4A5D-86B4-AA514F6AA745}" presName="text_3" presStyleLbl="node1" presStyleIdx="2" presStyleCnt="3">
        <dgm:presLayoutVars>
          <dgm:bulletEnabled val="1"/>
        </dgm:presLayoutVars>
      </dgm:prSet>
      <dgm:spPr/>
    </dgm:pt>
    <dgm:pt modelId="{44E17014-1CE8-47AA-9756-EED6201D6648}" type="pres">
      <dgm:prSet presAssocID="{AD7AA065-FF88-4A5D-86B4-AA514F6AA745}" presName="accent_3" presStyleCnt="0"/>
      <dgm:spPr/>
    </dgm:pt>
    <dgm:pt modelId="{06BF1D1E-100C-4A4B-A1C4-B98CD53239FD}" type="pres">
      <dgm:prSet presAssocID="{AD7AA065-FF88-4A5D-86B4-AA514F6AA745}" presName="accentRepeatNode" presStyleLbl="solidFgAcc1" presStyleIdx="2" presStyleCnt="3"/>
      <dgm:spPr/>
    </dgm:pt>
  </dgm:ptLst>
  <dgm:cxnLst>
    <dgm:cxn modelId="{C60AEE72-4251-48EC-820B-55F205C61E5F}" type="presOf" srcId="{AD7AA065-FF88-4A5D-86B4-AA514F6AA745}" destId="{10FD9367-181B-4506-815C-4A92E40D5C19}" srcOrd="0" destOrd="0" presId="urn:microsoft.com/office/officeart/2008/layout/VerticalCurvedList"/>
    <dgm:cxn modelId="{7ADEDA83-AA1D-4A46-BC7B-F5EE2F575D0A}" srcId="{291B4736-6387-40FE-9937-B1EEF76251FB}" destId="{9CBC3E19-E712-478A-B113-64F8A8C68FF7}" srcOrd="1" destOrd="0" parTransId="{4FF397F6-FD07-491F-905C-A9F54CDCD984}" sibTransId="{AA5E7DBF-113E-4F96-A4AF-7EA82AF366BF}"/>
    <dgm:cxn modelId="{BB194FAC-562E-4967-BAAC-02655BA2D48B}" srcId="{291B4736-6387-40FE-9937-B1EEF76251FB}" destId="{AD7AA065-FF88-4A5D-86B4-AA514F6AA745}" srcOrd="2" destOrd="0" parTransId="{43406378-73D4-4857-826E-F6FE04D01F8B}" sibTransId="{D6FB0272-1647-4C5A-881E-A683F189944E}"/>
    <dgm:cxn modelId="{DDBBA3B2-31A6-4202-8F56-499A64937347}" type="presOf" srcId="{46080D3E-11C2-466A-B236-2CA0051F4AED}" destId="{A88E4A9F-17EC-4521-B005-17F78D4B8030}" srcOrd="0" destOrd="0" presId="urn:microsoft.com/office/officeart/2008/layout/VerticalCurvedList"/>
    <dgm:cxn modelId="{2AEBF9BA-9A13-408D-B182-2C291D41638E}" type="presOf" srcId="{565F75EF-CCF3-463C-9B38-4E95C7257DFA}" destId="{A07CE9D0-B52A-421A-A9FD-179B11BEEB2E}" srcOrd="0" destOrd="0" presId="urn:microsoft.com/office/officeart/2008/layout/VerticalCurvedList"/>
    <dgm:cxn modelId="{3341AED5-378C-4106-9830-B6B39EBE03D3}" type="presOf" srcId="{9CBC3E19-E712-478A-B113-64F8A8C68FF7}" destId="{01EF8E6F-3E0F-4BE9-9137-B7B62F94C949}" srcOrd="0" destOrd="0" presId="urn:microsoft.com/office/officeart/2008/layout/VerticalCurvedList"/>
    <dgm:cxn modelId="{2A9627F0-9C77-4989-B14E-643AA6A6AFDF}" type="presOf" srcId="{291B4736-6387-40FE-9937-B1EEF76251FB}" destId="{88ED742B-7B96-4B7A-A6C2-E1953D9BC5FA}" srcOrd="0" destOrd="0" presId="urn:microsoft.com/office/officeart/2008/layout/VerticalCurvedList"/>
    <dgm:cxn modelId="{38F339F6-F7F9-4B86-A93D-55026E18A681}" srcId="{291B4736-6387-40FE-9937-B1EEF76251FB}" destId="{46080D3E-11C2-466A-B236-2CA0051F4AED}" srcOrd="0" destOrd="0" parTransId="{001FAF48-E26E-40A3-AD8F-AFCE10EF6771}" sibTransId="{565F75EF-CCF3-463C-9B38-4E95C7257DFA}"/>
    <dgm:cxn modelId="{52708A59-119E-48FC-A2FD-955EFAE669E2}" type="presParOf" srcId="{88ED742B-7B96-4B7A-A6C2-E1953D9BC5FA}" destId="{34B68AED-BE47-41B0-B20F-54559CE68162}" srcOrd="0" destOrd="0" presId="urn:microsoft.com/office/officeart/2008/layout/VerticalCurvedList"/>
    <dgm:cxn modelId="{A28ADE28-54E4-4D1B-94E8-1036F2A6F638}" type="presParOf" srcId="{34B68AED-BE47-41B0-B20F-54559CE68162}" destId="{2A7E3EA8-AE0B-4CB8-A95C-EC0D35F6F6CC}" srcOrd="0" destOrd="0" presId="urn:microsoft.com/office/officeart/2008/layout/VerticalCurvedList"/>
    <dgm:cxn modelId="{E7202A00-FAF8-4E83-93C9-0FA34151647D}" type="presParOf" srcId="{2A7E3EA8-AE0B-4CB8-A95C-EC0D35F6F6CC}" destId="{96F3C55D-F9D9-4FDF-983B-DDBB41DEEE9C}" srcOrd="0" destOrd="0" presId="urn:microsoft.com/office/officeart/2008/layout/VerticalCurvedList"/>
    <dgm:cxn modelId="{4254DBC5-6B46-4AAB-AEC1-F02B3DCB3454}" type="presParOf" srcId="{2A7E3EA8-AE0B-4CB8-A95C-EC0D35F6F6CC}" destId="{A07CE9D0-B52A-421A-A9FD-179B11BEEB2E}" srcOrd="1" destOrd="0" presId="urn:microsoft.com/office/officeart/2008/layout/VerticalCurvedList"/>
    <dgm:cxn modelId="{DD6E383F-4C41-4782-8750-C7F4907B635D}" type="presParOf" srcId="{2A7E3EA8-AE0B-4CB8-A95C-EC0D35F6F6CC}" destId="{E759D78D-0BA3-4687-9D6F-965DD4466ACC}" srcOrd="2" destOrd="0" presId="urn:microsoft.com/office/officeart/2008/layout/VerticalCurvedList"/>
    <dgm:cxn modelId="{E044205A-879F-4E0A-BDD6-8EEF217D403E}" type="presParOf" srcId="{2A7E3EA8-AE0B-4CB8-A95C-EC0D35F6F6CC}" destId="{57D6F931-559C-4BA6-96A0-80578B7F35CD}" srcOrd="3" destOrd="0" presId="urn:microsoft.com/office/officeart/2008/layout/VerticalCurvedList"/>
    <dgm:cxn modelId="{6D28DA0A-ECE4-4353-B6F9-C5C9034B87CA}" type="presParOf" srcId="{34B68AED-BE47-41B0-B20F-54559CE68162}" destId="{A88E4A9F-17EC-4521-B005-17F78D4B8030}" srcOrd="1" destOrd="0" presId="urn:microsoft.com/office/officeart/2008/layout/VerticalCurvedList"/>
    <dgm:cxn modelId="{F847D22F-14F1-4CD1-92F5-8933E8DA2572}" type="presParOf" srcId="{34B68AED-BE47-41B0-B20F-54559CE68162}" destId="{852A86CF-8466-4F61-8C61-44FE5A03624A}" srcOrd="2" destOrd="0" presId="urn:microsoft.com/office/officeart/2008/layout/VerticalCurvedList"/>
    <dgm:cxn modelId="{32EDB22A-DF5C-4D70-B1EA-F5DDC86CFDF9}" type="presParOf" srcId="{852A86CF-8466-4F61-8C61-44FE5A03624A}" destId="{FF7462D8-9E61-4FB1-858C-2187571AF38A}" srcOrd="0" destOrd="0" presId="urn:microsoft.com/office/officeart/2008/layout/VerticalCurvedList"/>
    <dgm:cxn modelId="{C04B83A8-00D2-40AD-B9BD-878FF13F4BEE}" type="presParOf" srcId="{34B68AED-BE47-41B0-B20F-54559CE68162}" destId="{01EF8E6F-3E0F-4BE9-9137-B7B62F94C949}" srcOrd="3" destOrd="0" presId="urn:microsoft.com/office/officeart/2008/layout/VerticalCurvedList"/>
    <dgm:cxn modelId="{460729FA-A2BC-430F-A4DE-302F168B9FC6}" type="presParOf" srcId="{34B68AED-BE47-41B0-B20F-54559CE68162}" destId="{67A281EC-C3F0-4CF2-A67C-B1EA315E6377}" srcOrd="4" destOrd="0" presId="urn:microsoft.com/office/officeart/2008/layout/VerticalCurvedList"/>
    <dgm:cxn modelId="{47A9C52E-446E-411A-A569-726CD92F028B}" type="presParOf" srcId="{67A281EC-C3F0-4CF2-A67C-B1EA315E6377}" destId="{9329C019-5E11-4AFE-BD77-2AA8CFAF088E}" srcOrd="0" destOrd="0" presId="urn:microsoft.com/office/officeart/2008/layout/VerticalCurvedList"/>
    <dgm:cxn modelId="{EA8C77F0-A031-4D1C-9ED2-53E1A6B0200F}" type="presParOf" srcId="{34B68AED-BE47-41B0-B20F-54559CE68162}" destId="{10FD9367-181B-4506-815C-4A92E40D5C19}" srcOrd="5" destOrd="0" presId="urn:microsoft.com/office/officeart/2008/layout/VerticalCurvedList"/>
    <dgm:cxn modelId="{E533AF54-C1A9-4B1B-B043-3F2914AE5923}" type="presParOf" srcId="{34B68AED-BE47-41B0-B20F-54559CE68162}" destId="{44E17014-1CE8-47AA-9756-EED6201D6648}" srcOrd="6" destOrd="0" presId="urn:microsoft.com/office/officeart/2008/layout/VerticalCurvedList"/>
    <dgm:cxn modelId="{FA3643DA-231B-4A26-8002-1E210B88B449}" type="presParOf" srcId="{44E17014-1CE8-47AA-9756-EED6201D6648}" destId="{06BF1D1E-100C-4A4B-A1C4-B98CD53239FD}"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E26CC31B-BDBC-43F9-86DE-03056FCB1F09}" type="doc">
      <dgm:prSet loTypeId="urn:microsoft.com/office/officeart/2005/8/layout/hList6" loCatId="list" qsTypeId="urn:microsoft.com/office/officeart/2005/8/quickstyle/simple5" qsCatId="simple" csTypeId="urn:microsoft.com/office/officeart/2005/8/colors/colorful1" csCatId="colorful" phldr="1"/>
      <dgm:spPr/>
      <dgm:t>
        <a:bodyPr/>
        <a:lstStyle/>
        <a:p>
          <a:endParaRPr lang="en-US"/>
        </a:p>
      </dgm:t>
    </dgm:pt>
    <dgm:pt modelId="{CA241F62-E654-44D8-A4E7-EA5BA7CA249B}">
      <dgm:prSet phldrT="[Text]" custT="1"/>
      <dgm:spPr/>
      <dgm:t>
        <a:bodyPr/>
        <a:lstStyle/>
        <a:p>
          <a:pPr algn="just"/>
          <a:r>
            <a:rPr lang="vi-VN" sz="2800" b="1" dirty="0">
              <a:latin typeface="Times New Roman" panose="02020603050405020304" pitchFamily="18" charset="0"/>
              <a:cs typeface="Times New Roman" panose="02020603050405020304" pitchFamily="18" charset="0"/>
            </a:rPr>
            <a:t>	11-10-1873 lấy cớ giải quyết vụ Đuy-Puy gây rối, Đại úy hải quân Prang-xi Gác-ni-e đem quân ra Bắc. Đến Hà Nội, hắn giở trò khiêu khích: cướp phá, đánh đập binh lính và dân thường, khước từ thương thuyết với Nguyễn Tri Phương.</a:t>
          </a:r>
          <a:endParaRPr lang="en-US" sz="2800" b="1" dirty="0">
            <a:latin typeface="Times New Roman" panose="02020603050405020304" pitchFamily="18" charset="0"/>
            <a:cs typeface="Times New Roman" panose="02020603050405020304" pitchFamily="18" charset="0"/>
          </a:endParaRPr>
        </a:p>
      </dgm:t>
    </dgm:pt>
    <dgm:pt modelId="{1CDE196B-398A-42F0-84A4-3371FBDE5591}" type="parTrans" cxnId="{F9A8F1DB-BE7B-4B31-B115-4084442B5BA5}">
      <dgm:prSet/>
      <dgm:spPr/>
      <dgm:t>
        <a:bodyPr/>
        <a:lstStyle/>
        <a:p>
          <a:endParaRPr lang="en-US"/>
        </a:p>
      </dgm:t>
    </dgm:pt>
    <dgm:pt modelId="{3A13F68C-3AD7-4B08-9ED3-FA44C8AFE99E}" type="sibTrans" cxnId="{F9A8F1DB-BE7B-4B31-B115-4084442B5BA5}">
      <dgm:prSet/>
      <dgm:spPr/>
      <dgm:t>
        <a:bodyPr/>
        <a:lstStyle/>
        <a:p>
          <a:endParaRPr lang="en-US"/>
        </a:p>
      </dgm:t>
    </dgm:pt>
    <dgm:pt modelId="{D55E4D92-3486-4FD0-9585-2EAC3066D554}">
      <dgm:prSet phldrT="[Text]" custT="1"/>
      <dgm:spPr/>
      <dgm:t>
        <a:bodyPr/>
        <a:lstStyle/>
        <a:p>
          <a:pPr algn="just"/>
          <a:r>
            <a:rPr lang="vi-VN" sz="2800" b="1" dirty="0">
              <a:solidFill>
                <a:schemeClr val="tx1"/>
              </a:solidFill>
              <a:latin typeface="Times New Roman" panose="02020603050405020304" pitchFamily="18" charset="0"/>
              <a:cs typeface="Times New Roman" panose="02020603050405020304" pitchFamily="18" charset="0"/>
            </a:rPr>
            <a:t>	Đến khi được thêm viện binh, quân Pháp tự ý tuyên bố mở cửa sông Hồng( 16-11) lập chế độ thuế quan mới. Sáng 19-11-1873, chúng gửi tối hậu thư cho Nguyễn Tri Phương yêu cầu giải pháp quân đội, khai phóng sông Hồng. Rạng sáng 20-11-1873 Gác-ni-ê ra lệnh nổ súng đánh thành Hà Nội.</a:t>
          </a:r>
          <a:endParaRPr lang="en-US" sz="2800" b="1" dirty="0">
            <a:solidFill>
              <a:schemeClr val="tx1"/>
            </a:solidFill>
            <a:latin typeface="Times New Roman" panose="02020603050405020304" pitchFamily="18" charset="0"/>
            <a:cs typeface="Times New Roman" panose="02020603050405020304" pitchFamily="18" charset="0"/>
          </a:endParaRPr>
        </a:p>
      </dgm:t>
    </dgm:pt>
    <dgm:pt modelId="{412853AD-9234-4F07-90EF-4B091CE7A03F}" type="parTrans" cxnId="{28DD8218-A679-4705-95FC-898E05F2A00F}">
      <dgm:prSet/>
      <dgm:spPr/>
      <dgm:t>
        <a:bodyPr/>
        <a:lstStyle/>
        <a:p>
          <a:endParaRPr lang="en-US"/>
        </a:p>
      </dgm:t>
    </dgm:pt>
    <dgm:pt modelId="{431A0CB5-0D2C-44F2-8CC4-2F1F993802D5}" type="sibTrans" cxnId="{28DD8218-A679-4705-95FC-898E05F2A00F}">
      <dgm:prSet/>
      <dgm:spPr/>
      <dgm:t>
        <a:bodyPr/>
        <a:lstStyle/>
        <a:p>
          <a:endParaRPr lang="en-US"/>
        </a:p>
      </dgm:t>
    </dgm:pt>
    <dgm:pt modelId="{3776670F-72DD-4FD3-A8FA-B748965C2434}" type="pres">
      <dgm:prSet presAssocID="{E26CC31B-BDBC-43F9-86DE-03056FCB1F09}" presName="Name0" presStyleCnt="0">
        <dgm:presLayoutVars>
          <dgm:dir/>
          <dgm:resizeHandles val="exact"/>
        </dgm:presLayoutVars>
      </dgm:prSet>
      <dgm:spPr/>
    </dgm:pt>
    <dgm:pt modelId="{2B44108A-92E7-4AF5-9DBA-12508C0AC2BC}" type="pres">
      <dgm:prSet presAssocID="{CA241F62-E654-44D8-A4E7-EA5BA7CA249B}" presName="node" presStyleLbl="node1" presStyleIdx="0" presStyleCnt="2">
        <dgm:presLayoutVars>
          <dgm:bulletEnabled val="1"/>
        </dgm:presLayoutVars>
      </dgm:prSet>
      <dgm:spPr/>
    </dgm:pt>
    <dgm:pt modelId="{424EA958-233F-468D-B416-DF0A63FAFB01}" type="pres">
      <dgm:prSet presAssocID="{3A13F68C-3AD7-4B08-9ED3-FA44C8AFE99E}" presName="sibTrans" presStyleCnt="0"/>
      <dgm:spPr/>
    </dgm:pt>
    <dgm:pt modelId="{30AC84E1-93DC-490A-BCE1-8E72B3AD4B62}" type="pres">
      <dgm:prSet presAssocID="{D55E4D92-3486-4FD0-9585-2EAC3066D554}" presName="node" presStyleLbl="node1" presStyleIdx="1" presStyleCnt="2">
        <dgm:presLayoutVars>
          <dgm:bulletEnabled val="1"/>
        </dgm:presLayoutVars>
      </dgm:prSet>
      <dgm:spPr/>
    </dgm:pt>
  </dgm:ptLst>
  <dgm:cxnLst>
    <dgm:cxn modelId="{28DD8218-A679-4705-95FC-898E05F2A00F}" srcId="{E26CC31B-BDBC-43F9-86DE-03056FCB1F09}" destId="{D55E4D92-3486-4FD0-9585-2EAC3066D554}" srcOrd="1" destOrd="0" parTransId="{412853AD-9234-4F07-90EF-4B091CE7A03F}" sibTransId="{431A0CB5-0D2C-44F2-8CC4-2F1F993802D5}"/>
    <dgm:cxn modelId="{7C019732-3D36-417A-A45E-700E78E4142D}" type="presOf" srcId="{D55E4D92-3486-4FD0-9585-2EAC3066D554}" destId="{30AC84E1-93DC-490A-BCE1-8E72B3AD4B62}" srcOrd="0" destOrd="0" presId="urn:microsoft.com/office/officeart/2005/8/layout/hList6"/>
    <dgm:cxn modelId="{E57F0F34-0FBE-4629-BAEE-41AE390E49CD}" type="presOf" srcId="{CA241F62-E654-44D8-A4E7-EA5BA7CA249B}" destId="{2B44108A-92E7-4AF5-9DBA-12508C0AC2BC}" srcOrd="0" destOrd="0" presId="urn:microsoft.com/office/officeart/2005/8/layout/hList6"/>
    <dgm:cxn modelId="{52DA7B92-AA77-48AA-890F-1A9C07D210E4}" type="presOf" srcId="{E26CC31B-BDBC-43F9-86DE-03056FCB1F09}" destId="{3776670F-72DD-4FD3-A8FA-B748965C2434}" srcOrd="0" destOrd="0" presId="urn:microsoft.com/office/officeart/2005/8/layout/hList6"/>
    <dgm:cxn modelId="{F9A8F1DB-BE7B-4B31-B115-4084442B5BA5}" srcId="{E26CC31B-BDBC-43F9-86DE-03056FCB1F09}" destId="{CA241F62-E654-44D8-A4E7-EA5BA7CA249B}" srcOrd="0" destOrd="0" parTransId="{1CDE196B-398A-42F0-84A4-3371FBDE5591}" sibTransId="{3A13F68C-3AD7-4B08-9ED3-FA44C8AFE99E}"/>
    <dgm:cxn modelId="{D8AB499F-183B-404F-A507-1B9A64A01DA4}" type="presParOf" srcId="{3776670F-72DD-4FD3-A8FA-B748965C2434}" destId="{2B44108A-92E7-4AF5-9DBA-12508C0AC2BC}" srcOrd="0" destOrd="0" presId="urn:microsoft.com/office/officeart/2005/8/layout/hList6"/>
    <dgm:cxn modelId="{B5124C81-7A31-4E6B-9071-FDBE39711BF6}" type="presParOf" srcId="{3776670F-72DD-4FD3-A8FA-B748965C2434}" destId="{424EA958-233F-468D-B416-DF0A63FAFB01}" srcOrd="1" destOrd="0" presId="urn:microsoft.com/office/officeart/2005/8/layout/hList6"/>
    <dgm:cxn modelId="{D846A24B-4860-41EB-AD82-AC06B1BDAA22}" type="presParOf" srcId="{3776670F-72DD-4FD3-A8FA-B748965C2434}" destId="{30AC84E1-93DC-490A-BCE1-8E72B3AD4B62}" srcOrd="2" destOrd="0" presId="urn:microsoft.com/office/officeart/2005/8/layout/h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07CE9D0-B52A-421A-A9FD-179B11BEEB2E}">
      <dsp:nvSpPr>
        <dsp:cNvPr id="0" name=""/>
        <dsp:cNvSpPr/>
      </dsp:nvSpPr>
      <dsp:spPr>
        <a:xfrm>
          <a:off x="-7750739" y="-1184975"/>
          <a:ext cx="9227949" cy="9227949"/>
        </a:xfrm>
        <a:prstGeom prst="blockArc">
          <a:avLst>
            <a:gd name="adj1" fmla="val 18900000"/>
            <a:gd name="adj2" fmla="val 2700000"/>
            <a:gd name="adj3" fmla="val 234"/>
          </a:avLst>
        </a:prstGeom>
        <a:noFill/>
        <a:ln w="12700" cap="flat" cmpd="sng" algn="ctr">
          <a:solidFill>
            <a:schemeClr val="accent6">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A88E4A9F-17EC-4521-B005-17F78D4B8030}">
      <dsp:nvSpPr>
        <dsp:cNvPr id="0" name=""/>
        <dsp:cNvSpPr/>
      </dsp:nvSpPr>
      <dsp:spPr>
        <a:xfrm>
          <a:off x="951890" y="685799"/>
          <a:ext cx="10535869" cy="1371599"/>
        </a:xfrm>
        <a:prstGeom prst="rect">
          <a:avLst/>
        </a:prstGeom>
        <a:gradFill rotWithShape="0">
          <a:gsLst>
            <a:gs pos="0">
              <a:schemeClr val="accent5">
                <a:hueOff val="0"/>
                <a:satOff val="0"/>
                <a:lumOff val="0"/>
                <a:alphaOff val="0"/>
                <a:lumMod val="110000"/>
                <a:satMod val="105000"/>
                <a:tint val="67000"/>
              </a:schemeClr>
            </a:gs>
            <a:gs pos="50000">
              <a:schemeClr val="accent5">
                <a:hueOff val="0"/>
                <a:satOff val="0"/>
                <a:lumOff val="0"/>
                <a:alphaOff val="0"/>
                <a:lumMod val="105000"/>
                <a:satMod val="103000"/>
                <a:tint val="73000"/>
              </a:schemeClr>
            </a:gs>
            <a:gs pos="100000">
              <a:schemeClr val="accent5">
                <a:hueOff val="0"/>
                <a:satOff val="0"/>
                <a:lumOff val="0"/>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088707" tIns="91440" rIns="91440" bIns="91440" numCol="1" spcCol="1270" anchor="ctr" anchorCtr="0">
          <a:noAutofit/>
        </a:bodyPr>
        <a:lstStyle/>
        <a:p>
          <a:pPr marL="0" lvl="0" indent="0" algn="just" defTabSz="1600200">
            <a:lnSpc>
              <a:spcPct val="90000"/>
            </a:lnSpc>
            <a:spcBef>
              <a:spcPct val="0"/>
            </a:spcBef>
            <a:spcAft>
              <a:spcPct val="35000"/>
            </a:spcAft>
            <a:buNone/>
          </a:pPr>
          <a:r>
            <a:rPr lang="en-US" sz="3600" b="1" kern="1200" dirty="0">
              <a:latin typeface="Times New Roman" panose="02020603050405020304" pitchFamily="18" charset="0"/>
              <a:cs typeface="Times New Roman" panose="02020603050405020304" pitchFamily="18" charset="0"/>
            </a:rPr>
            <a:t> Cuộc </a:t>
          </a:r>
          <a:r>
            <a:rPr lang="en-US" sz="3600" b="1" kern="1200" dirty="0" err="1">
              <a:latin typeface="Times New Roman" panose="02020603050405020304" pitchFamily="18" charset="0"/>
              <a:cs typeface="Times New Roman" panose="02020603050405020304" pitchFamily="18" charset="0"/>
            </a:rPr>
            <a:t>kháng</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chiến</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chống</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Pháp</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của</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nhân</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dân</a:t>
          </a:r>
          <a:r>
            <a:rPr lang="en-US" sz="3600" b="1" kern="1200" dirty="0">
              <a:latin typeface="Times New Roman" panose="02020603050405020304" pitchFamily="18" charset="0"/>
              <a:cs typeface="Times New Roman" panose="02020603050405020304" pitchFamily="18" charset="0"/>
            </a:rPr>
            <a:t> ta 1858 – 1874 (</a:t>
          </a:r>
          <a:r>
            <a:rPr lang="en-US" sz="3600" b="1" kern="1200" dirty="0" err="1">
              <a:latin typeface="Times New Roman" panose="02020603050405020304" pitchFamily="18" charset="0"/>
              <a:cs typeface="Times New Roman" panose="02020603050405020304" pitchFamily="18" charset="0"/>
            </a:rPr>
            <a:t>tiết</a:t>
          </a:r>
          <a:r>
            <a:rPr lang="en-US" sz="3600" b="1" kern="1200" dirty="0">
              <a:latin typeface="Times New Roman" panose="02020603050405020304" pitchFamily="18" charset="0"/>
              <a:cs typeface="Times New Roman" panose="02020603050405020304" pitchFamily="18" charset="0"/>
            </a:rPr>
            <a:t> 1)</a:t>
          </a:r>
        </a:p>
      </dsp:txBody>
      <dsp:txXfrm>
        <a:off x="951890" y="685799"/>
        <a:ext cx="10535869" cy="1371599"/>
      </dsp:txXfrm>
    </dsp:sp>
    <dsp:sp modelId="{FF7462D8-9E61-4FB1-858C-2187571AF38A}">
      <dsp:nvSpPr>
        <dsp:cNvPr id="0" name=""/>
        <dsp:cNvSpPr/>
      </dsp:nvSpPr>
      <dsp:spPr>
        <a:xfrm>
          <a:off x="56355" y="533397"/>
          <a:ext cx="1714499" cy="1714499"/>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5">
              <a:hueOff val="0"/>
              <a:satOff val="0"/>
              <a:lumOff val="0"/>
              <a:alphaOff val="0"/>
            </a:schemeClr>
          </a:solidFill>
          <a:prstDash val="solid"/>
          <a:miter lim="800000"/>
        </a:ln>
        <a:effectLst/>
      </dsp:spPr>
      <dsp:style>
        <a:lnRef idx="1">
          <a:scrgbClr r="0" g="0" b="0"/>
        </a:lnRef>
        <a:fillRef idx="2">
          <a:scrgbClr r="0" g="0" b="0"/>
        </a:fillRef>
        <a:effectRef idx="0">
          <a:scrgbClr r="0" g="0" b="0"/>
        </a:effectRef>
        <a:fontRef idx="minor"/>
      </dsp:style>
    </dsp:sp>
    <dsp:sp modelId="{01EF8E6F-3E0F-4BE9-9137-B7B62F94C949}">
      <dsp:nvSpPr>
        <dsp:cNvPr id="0" name=""/>
        <dsp:cNvSpPr/>
      </dsp:nvSpPr>
      <dsp:spPr>
        <a:xfrm>
          <a:off x="1450466" y="2743199"/>
          <a:ext cx="10037293" cy="1371599"/>
        </a:xfrm>
        <a:prstGeom prst="rect">
          <a:avLst/>
        </a:prstGeom>
        <a:gradFill rotWithShape="0">
          <a:gsLst>
            <a:gs pos="0">
              <a:schemeClr val="accent5">
                <a:hueOff val="-3379271"/>
                <a:satOff val="-8710"/>
                <a:lumOff val="-5883"/>
                <a:alphaOff val="0"/>
                <a:lumMod val="110000"/>
                <a:satMod val="105000"/>
                <a:tint val="67000"/>
              </a:schemeClr>
            </a:gs>
            <a:gs pos="50000">
              <a:schemeClr val="accent5">
                <a:hueOff val="-3379271"/>
                <a:satOff val="-8710"/>
                <a:lumOff val="-5883"/>
                <a:alphaOff val="0"/>
                <a:lumMod val="105000"/>
                <a:satMod val="103000"/>
                <a:tint val="73000"/>
              </a:schemeClr>
            </a:gs>
            <a:gs pos="100000">
              <a:schemeClr val="accent5">
                <a:hueOff val="-3379271"/>
                <a:satOff val="-8710"/>
                <a:lumOff val="-5883"/>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088707" tIns="91440" rIns="91440" bIns="91440" numCol="1" spcCol="1270" anchor="ctr" anchorCtr="0">
          <a:noAutofit/>
        </a:bodyPr>
        <a:lstStyle/>
        <a:p>
          <a:pPr marL="0" lvl="0" indent="0" algn="just" defTabSz="1600200">
            <a:lnSpc>
              <a:spcPct val="90000"/>
            </a:lnSpc>
            <a:spcBef>
              <a:spcPct val="0"/>
            </a:spcBef>
            <a:spcAft>
              <a:spcPct val="35000"/>
            </a:spcAft>
            <a:buNone/>
          </a:pPr>
          <a:r>
            <a:rPr lang="en-US" sz="3600" b="1" kern="1200" dirty="0">
              <a:latin typeface="Times New Roman" panose="02020603050405020304" pitchFamily="18" charset="0"/>
              <a:cs typeface="Times New Roman" panose="02020603050405020304" pitchFamily="18" charset="0"/>
            </a:rPr>
            <a:t>Phong </a:t>
          </a:r>
          <a:r>
            <a:rPr lang="en-US" sz="3600" b="1" kern="1200" dirty="0" err="1">
              <a:latin typeface="Times New Roman" panose="02020603050405020304" pitchFamily="18" charset="0"/>
              <a:cs typeface="Times New Roman" panose="02020603050405020304" pitchFamily="18" charset="0"/>
            </a:rPr>
            <a:t>trào</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kháng</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chiến</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chống</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Pháp</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xâm</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lược</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lan</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rộng</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ra</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cả</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nước</a:t>
          </a:r>
          <a:r>
            <a:rPr lang="en-US" sz="3600" b="1" kern="1200" dirty="0">
              <a:latin typeface="Times New Roman" panose="02020603050405020304" pitchFamily="18" charset="0"/>
              <a:cs typeface="Times New Roman" panose="02020603050405020304" pitchFamily="18" charset="0"/>
            </a:rPr>
            <a:t> (1873 -1884) (</a:t>
          </a:r>
          <a:r>
            <a:rPr lang="en-US" sz="3600" b="1" kern="1200" dirty="0" err="1">
              <a:latin typeface="Times New Roman" panose="02020603050405020304" pitchFamily="18" charset="0"/>
              <a:cs typeface="Times New Roman" panose="02020603050405020304" pitchFamily="18" charset="0"/>
            </a:rPr>
            <a:t>tiết</a:t>
          </a:r>
          <a:r>
            <a:rPr lang="en-US" sz="3600" b="1" kern="1200" dirty="0">
              <a:latin typeface="Times New Roman" panose="02020603050405020304" pitchFamily="18" charset="0"/>
              <a:cs typeface="Times New Roman" panose="02020603050405020304" pitchFamily="18" charset="0"/>
            </a:rPr>
            <a:t> 2)</a:t>
          </a:r>
        </a:p>
      </dsp:txBody>
      <dsp:txXfrm>
        <a:off x="1450466" y="2743199"/>
        <a:ext cx="10037293" cy="1371599"/>
      </dsp:txXfrm>
    </dsp:sp>
    <dsp:sp modelId="{9329C019-5E11-4AFE-BD77-2AA8CFAF088E}">
      <dsp:nvSpPr>
        <dsp:cNvPr id="0" name=""/>
        <dsp:cNvSpPr/>
      </dsp:nvSpPr>
      <dsp:spPr>
        <a:xfrm>
          <a:off x="593216" y="2571749"/>
          <a:ext cx="1714499" cy="1714499"/>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5">
              <a:hueOff val="-3379271"/>
              <a:satOff val="-8710"/>
              <a:lumOff val="-5883"/>
              <a:alphaOff val="0"/>
            </a:schemeClr>
          </a:solidFill>
          <a:prstDash val="solid"/>
          <a:miter lim="800000"/>
        </a:ln>
        <a:effectLst/>
      </dsp:spPr>
      <dsp:style>
        <a:lnRef idx="1">
          <a:scrgbClr r="0" g="0" b="0"/>
        </a:lnRef>
        <a:fillRef idx="2">
          <a:scrgbClr r="0" g="0" b="0"/>
        </a:fillRef>
        <a:effectRef idx="0">
          <a:scrgbClr r="0" g="0" b="0"/>
        </a:effectRef>
        <a:fontRef idx="minor"/>
      </dsp:style>
    </dsp:sp>
    <dsp:sp modelId="{10FD9367-181B-4506-815C-4A92E40D5C19}">
      <dsp:nvSpPr>
        <dsp:cNvPr id="0" name=""/>
        <dsp:cNvSpPr/>
      </dsp:nvSpPr>
      <dsp:spPr>
        <a:xfrm>
          <a:off x="951890" y="4800598"/>
          <a:ext cx="10535869" cy="1371599"/>
        </a:xfrm>
        <a:prstGeom prst="rect">
          <a:avLst/>
        </a:prstGeom>
        <a:gradFill rotWithShape="0">
          <a:gsLst>
            <a:gs pos="0">
              <a:schemeClr val="accent5">
                <a:hueOff val="-6758543"/>
                <a:satOff val="-17419"/>
                <a:lumOff val="-11765"/>
                <a:alphaOff val="0"/>
                <a:lumMod val="110000"/>
                <a:satMod val="105000"/>
                <a:tint val="67000"/>
              </a:schemeClr>
            </a:gs>
            <a:gs pos="50000">
              <a:schemeClr val="accent5">
                <a:hueOff val="-6758543"/>
                <a:satOff val="-17419"/>
                <a:lumOff val="-11765"/>
                <a:alphaOff val="0"/>
                <a:lumMod val="105000"/>
                <a:satMod val="103000"/>
                <a:tint val="73000"/>
              </a:schemeClr>
            </a:gs>
            <a:gs pos="100000">
              <a:schemeClr val="accent5">
                <a:hueOff val="-6758543"/>
                <a:satOff val="-17419"/>
                <a:lumOff val="-11765"/>
                <a:alphaOff val="0"/>
                <a:lumMod val="105000"/>
                <a:satMod val="109000"/>
                <a:tint val="81000"/>
              </a:schemeClr>
            </a:gs>
          </a:gsLst>
          <a:lin ang="5400000" scaled="0"/>
        </a:gradFill>
        <a:ln>
          <a:noFill/>
        </a:ln>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088707" tIns="91440" rIns="91440" bIns="91440" numCol="1" spcCol="1270" anchor="ctr" anchorCtr="0">
          <a:noAutofit/>
        </a:bodyPr>
        <a:lstStyle/>
        <a:p>
          <a:pPr marL="0" lvl="0" indent="0" algn="just" defTabSz="1600200">
            <a:lnSpc>
              <a:spcPct val="90000"/>
            </a:lnSpc>
            <a:spcBef>
              <a:spcPct val="0"/>
            </a:spcBef>
            <a:spcAft>
              <a:spcPct val="35000"/>
            </a:spcAft>
            <a:buNone/>
          </a:pPr>
          <a:r>
            <a:rPr lang="en-US" sz="3600" b="1" kern="1200" dirty="0" err="1">
              <a:latin typeface="Times New Roman" panose="02020603050405020304" pitchFamily="18" charset="0"/>
              <a:cs typeface="Times New Roman" panose="02020603050405020304" pitchFamily="18" charset="0"/>
            </a:rPr>
            <a:t>Trào</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lưu</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cải</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cách</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nữa</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sau</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thế</a:t>
          </a:r>
          <a:r>
            <a:rPr lang="en-US" sz="3600" b="1" kern="1200" dirty="0">
              <a:latin typeface="Times New Roman" panose="02020603050405020304" pitchFamily="18" charset="0"/>
              <a:cs typeface="Times New Roman" panose="02020603050405020304" pitchFamily="18" charset="0"/>
            </a:rPr>
            <a:t> </a:t>
          </a:r>
          <a:r>
            <a:rPr lang="en-US" sz="3600" b="1" kern="1200" dirty="0" err="1">
              <a:latin typeface="Times New Roman" panose="02020603050405020304" pitchFamily="18" charset="0"/>
              <a:cs typeface="Times New Roman" panose="02020603050405020304" pitchFamily="18" charset="0"/>
            </a:rPr>
            <a:t>kỉ</a:t>
          </a:r>
          <a:r>
            <a:rPr lang="en-US" sz="3600" b="1" kern="1200" dirty="0">
              <a:latin typeface="Times New Roman" panose="02020603050405020304" pitchFamily="18" charset="0"/>
              <a:cs typeface="Times New Roman" panose="02020603050405020304" pitchFamily="18" charset="0"/>
            </a:rPr>
            <a:t> XIX (</a:t>
          </a:r>
          <a:r>
            <a:rPr lang="en-US" sz="3600" b="1" kern="1200" dirty="0" err="1">
              <a:latin typeface="Times New Roman" panose="02020603050405020304" pitchFamily="18" charset="0"/>
              <a:cs typeface="Times New Roman" panose="02020603050405020304" pitchFamily="18" charset="0"/>
            </a:rPr>
            <a:t>tiết</a:t>
          </a:r>
          <a:r>
            <a:rPr lang="en-US" sz="3600" b="1" kern="1200" dirty="0">
              <a:latin typeface="Times New Roman" panose="02020603050405020304" pitchFamily="18" charset="0"/>
              <a:cs typeface="Times New Roman" panose="02020603050405020304" pitchFamily="18" charset="0"/>
            </a:rPr>
            <a:t> 3)</a:t>
          </a:r>
        </a:p>
      </dsp:txBody>
      <dsp:txXfrm>
        <a:off x="951890" y="4800598"/>
        <a:ext cx="10535869" cy="1371599"/>
      </dsp:txXfrm>
    </dsp:sp>
    <dsp:sp modelId="{06BF1D1E-100C-4A4B-A1C4-B98CD53239FD}">
      <dsp:nvSpPr>
        <dsp:cNvPr id="0" name=""/>
        <dsp:cNvSpPr/>
      </dsp:nvSpPr>
      <dsp:spPr>
        <a:xfrm>
          <a:off x="94640" y="4629148"/>
          <a:ext cx="1714499" cy="1714499"/>
        </a:xfrm>
        <a:prstGeom prst="ellipse">
          <a:avLst/>
        </a:prstGeom>
        <a:gradFill rotWithShape="0">
          <a:gsLst>
            <a:gs pos="0">
              <a:schemeClr val="lt1">
                <a:hueOff val="0"/>
                <a:satOff val="0"/>
                <a:lumOff val="0"/>
                <a:alphaOff val="0"/>
                <a:lumMod val="110000"/>
                <a:satMod val="105000"/>
                <a:tint val="67000"/>
              </a:schemeClr>
            </a:gs>
            <a:gs pos="50000">
              <a:schemeClr val="lt1">
                <a:hueOff val="0"/>
                <a:satOff val="0"/>
                <a:lumOff val="0"/>
                <a:alphaOff val="0"/>
                <a:lumMod val="105000"/>
                <a:satMod val="103000"/>
                <a:tint val="73000"/>
              </a:schemeClr>
            </a:gs>
            <a:gs pos="100000">
              <a:schemeClr val="lt1">
                <a:hueOff val="0"/>
                <a:satOff val="0"/>
                <a:lumOff val="0"/>
                <a:alphaOff val="0"/>
                <a:lumMod val="105000"/>
                <a:satMod val="109000"/>
                <a:tint val="81000"/>
              </a:schemeClr>
            </a:gs>
          </a:gsLst>
          <a:lin ang="5400000" scaled="0"/>
        </a:gradFill>
        <a:ln w="6350" cap="flat" cmpd="sng" algn="ctr">
          <a:solidFill>
            <a:schemeClr val="accent5">
              <a:hueOff val="-6758543"/>
              <a:satOff val="-17419"/>
              <a:lumOff val="-11765"/>
              <a:alphaOff val="0"/>
            </a:schemeClr>
          </a:solidFill>
          <a:prstDash val="solid"/>
          <a:miter lim="800000"/>
        </a:ln>
        <a:effectLst/>
      </dsp:spPr>
      <dsp:style>
        <a:lnRef idx="1">
          <a:scrgbClr r="0" g="0" b="0"/>
        </a:lnRef>
        <a:fillRef idx="2">
          <a:scrgbClr r="0" g="0" b="0"/>
        </a:fillRef>
        <a:effectRef idx="0">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B44108A-92E7-4AF5-9DBA-12508C0AC2BC}">
      <dsp:nvSpPr>
        <dsp:cNvPr id="0" name=""/>
        <dsp:cNvSpPr/>
      </dsp:nvSpPr>
      <dsp:spPr>
        <a:xfrm rot="16200000">
          <a:off x="-17215" y="23266"/>
          <a:ext cx="5867399" cy="5820866"/>
        </a:xfrm>
        <a:prstGeom prst="flowChartManualOperation">
          <a:avLst/>
        </a:prstGeom>
        <a:gradFill rotWithShape="0">
          <a:gsLst>
            <a:gs pos="0">
              <a:schemeClr val="accent2">
                <a:hueOff val="0"/>
                <a:satOff val="0"/>
                <a:lumOff val="0"/>
                <a:alphaOff val="0"/>
                <a:satMod val="103000"/>
                <a:lumMod val="102000"/>
                <a:tint val="94000"/>
              </a:schemeClr>
            </a:gs>
            <a:gs pos="50000">
              <a:schemeClr val="accent2">
                <a:hueOff val="0"/>
                <a:satOff val="0"/>
                <a:lumOff val="0"/>
                <a:alphaOff val="0"/>
                <a:satMod val="110000"/>
                <a:lumMod val="100000"/>
                <a:shade val="100000"/>
              </a:schemeClr>
            </a:gs>
            <a:gs pos="100000">
              <a:schemeClr val="accent2">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177800" tIns="0" rIns="177800" bIns="0" numCol="1" spcCol="1270" anchor="ctr" anchorCtr="0">
          <a:noAutofit/>
        </a:bodyPr>
        <a:lstStyle/>
        <a:p>
          <a:pPr marL="0" lvl="0" indent="0" algn="just" defTabSz="1244600">
            <a:lnSpc>
              <a:spcPct val="90000"/>
            </a:lnSpc>
            <a:spcBef>
              <a:spcPct val="0"/>
            </a:spcBef>
            <a:spcAft>
              <a:spcPct val="35000"/>
            </a:spcAft>
            <a:buNone/>
          </a:pPr>
          <a:r>
            <a:rPr lang="vi-VN" sz="2800" b="1" kern="1200" dirty="0">
              <a:latin typeface="Times New Roman" panose="02020603050405020304" pitchFamily="18" charset="0"/>
              <a:cs typeface="Times New Roman" panose="02020603050405020304" pitchFamily="18" charset="0"/>
            </a:rPr>
            <a:t>	11-10-1873 lấy cớ giải quyết vụ Đuy-Puy gây rối, Đại úy hải quân Prang-xi Gác-ni-e đem quân ra Bắc. Đến Hà Nội, hắn giở trò khiêu khích: cướp phá, đánh đập binh lính và dân thường, khước từ thương thuyết với Nguyễn Tri Phương.</a:t>
          </a:r>
          <a:endParaRPr lang="en-US" sz="2800" b="1" kern="1200" dirty="0">
            <a:latin typeface="Times New Roman" panose="02020603050405020304" pitchFamily="18" charset="0"/>
            <a:cs typeface="Times New Roman" panose="02020603050405020304" pitchFamily="18" charset="0"/>
          </a:endParaRPr>
        </a:p>
      </dsp:txBody>
      <dsp:txXfrm rot="5400000">
        <a:off x="6052" y="1173479"/>
        <a:ext cx="5820866" cy="3520439"/>
      </dsp:txXfrm>
    </dsp:sp>
    <dsp:sp modelId="{30AC84E1-93DC-490A-BCE1-8E72B3AD4B62}">
      <dsp:nvSpPr>
        <dsp:cNvPr id="0" name=""/>
        <dsp:cNvSpPr/>
      </dsp:nvSpPr>
      <dsp:spPr>
        <a:xfrm rot="16200000">
          <a:off x="6240215" y="23266"/>
          <a:ext cx="5867399" cy="5820866"/>
        </a:xfrm>
        <a:prstGeom prst="flowChartManualOperation">
          <a:avLst/>
        </a:prstGeom>
        <a:gradFill rotWithShape="0">
          <a:gsLst>
            <a:gs pos="0">
              <a:schemeClr val="accent3">
                <a:hueOff val="0"/>
                <a:satOff val="0"/>
                <a:lumOff val="0"/>
                <a:alphaOff val="0"/>
                <a:satMod val="103000"/>
                <a:lumMod val="102000"/>
                <a:tint val="94000"/>
              </a:schemeClr>
            </a:gs>
            <a:gs pos="50000">
              <a:schemeClr val="accent3">
                <a:hueOff val="0"/>
                <a:satOff val="0"/>
                <a:lumOff val="0"/>
                <a:alphaOff val="0"/>
                <a:satMod val="110000"/>
                <a:lumMod val="100000"/>
                <a:shade val="100000"/>
              </a:schemeClr>
            </a:gs>
            <a:gs pos="100000">
              <a:schemeClr val="accent3">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177800" tIns="0" rIns="177800" bIns="0" numCol="1" spcCol="1270" anchor="ctr" anchorCtr="0">
          <a:noAutofit/>
        </a:bodyPr>
        <a:lstStyle/>
        <a:p>
          <a:pPr marL="0" lvl="0" indent="0" algn="just" defTabSz="1244600">
            <a:lnSpc>
              <a:spcPct val="90000"/>
            </a:lnSpc>
            <a:spcBef>
              <a:spcPct val="0"/>
            </a:spcBef>
            <a:spcAft>
              <a:spcPct val="35000"/>
            </a:spcAft>
            <a:buNone/>
          </a:pPr>
          <a:r>
            <a:rPr lang="vi-VN" sz="2800" b="1" kern="1200" dirty="0">
              <a:solidFill>
                <a:schemeClr val="tx1"/>
              </a:solidFill>
              <a:latin typeface="Times New Roman" panose="02020603050405020304" pitchFamily="18" charset="0"/>
              <a:cs typeface="Times New Roman" panose="02020603050405020304" pitchFamily="18" charset="0"/>
            </a:rPr>
            <a:t>	Đến khi được thêm viện binh, quân Pháp tự ý tuyên bố mở cửa sông Hồng( 16-11) lập chế độ thuế quan mới. Sáng 19-11-1873, chúng gửi tối hậu thư cho Nguyễn Tri Phương yêu cầu giải pháp quân đội, khai phóng sông Hồng. Rạng sáng 20-11-1873 Gác-ni-ê ra lệnh nổ súng đánh thành Hà Nội.</a:t>
          </a:r>
          <a:endParaRPr lang="en-US" sz="2800" b="1" kern="1200" dirty="0">
            <a:solidFill>
              <a:schemeClr val="tx1"/>
            </a:solidFill>
            <a:latin typeface="Times New Roman" panose="02020603050405020304" pitchFamily="18" charset="0"/>
            <a:cs typeface="Times New Roman" panose="02020603050405020304" pitchFamily="18" charset="0"/>
          </a:endParaRPr>
        </a:p>
      </dsp:txBody>
      <dsp:txXfrm rot="5400000">
        <a:off x="6263482" y="1173479"/>
        <a:ext cx="5820866" cy="3520439"/>
      </dsp:txXfrm>
    </dsp:sp>
  </dsp:spTree>
</dsp:drawing>
</file>

<file path=ppt/diagrams/layout1.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F136FF75-F202-CA8C-ADD3-32FE89C6DDC8}"/>
              </a:ext>
            </a:extLst>
          </p:cNvPr>
          <p:cNvSpPr>
            <a:spLocks noGrp="1"/>
          </p:cNvSpPr>
          <p:nvPr>
            <p:ph type="hdr" sz="quarter"/>
          </p:nvPr>
        </p:nvSpPr>
        <p:spPr>
          <a:xfrm>
            <a:off x="0" y="0"/>
            <a:ext cx="2971800" cy="457200"/>
          </a:xfrm>
          <a:prstGeom prst="rect">
            <a:avLst/>
          </a:prstGeom>
        </p:spPr>
        <p:txBody>
          <a:bodyPr vert="horz" lIns="91440" tIns="45720" rIns="91440" bIns="45720" rtlCol="0"/>
          <a:lstStyle>
            <a:lvl1pPr algn="l" eaLnBrk="1" fontAlgn="auto" hangingPunct="1">
              <a:spcBef>
                <a:spcPts val="0"/>
              </a:spcBef>
              <a:spcAft>
                <a:spcPts val="0"/>
              </a:spcAft>
              <a:defRPr sz="1200">
                <a:latin typeface="+mn-lt"/>
                <a:cs typeface="+mn-cs"/>
              </a:defRPr>
            </a:lvl1pPr>
          </a:lstStyle>
          <a:p>
            <a:pPr>
              <a:defRPr/>
            </a:pPr>
            <a:endParaRPr lang="en-US"/>
          </a:p>
        </p:txBody>
      </p:sp>
      <p:sp>
        <p:nvSpPr>
          <p:cNvPr id="3" name="Date Placeholder 2">
            <a:extLst>
              <a:ext uri="{FF2B5EF4-FFF2-40B4-BE49-F238E27FC236}">
                <a16:creationId xmlns:a16="http://schemas.microsoft.com/office/drawing/2014/main" id="{203FC25A-20CC-8082-3981-D3609D3043B0}"/>
              </a:ext>
            </a:extLst>
          </p:cNvPr>
          <p:cNvSpPr>
            <a:spLocks noGrp="1"/>
          </p:cNvSpPr>
          <p:nvPr>
            <p:ph type="dt" idx="1"/>
          </p:nvPr>
        </p:nvSpPr>
        <p:spPr>
          <a:xfrm>
            <a:off x="3884613" y="0"/>
            <a:ext cx="2971800" cy="457200"/>
          </a:xfrm>
          <a:prstGeom prst="rect">
            <a:avLst/>
          </a:prstGeom>
        </p:spPr>
        <p:txBody>
          <a:bodyPr vert="horz" lIns="91440" tIns="45720" rIns="91440" bIns="45720" rtlCol="0"/>
          <a:lstStyle>
            <a:lvl1pPr algn="r" eaLnBrk="1" fontAlgn="auto" hangingPunct="1">
              <a:spcBef>
                <a:spcPts val="0"/>
              </a:spcBef>
              <a:spcAft>
                <a:spcPts val="0"/>
              </a:spcAft>
              <a:defRPr sz="1200">
                <a:latin typeface="+mn-lt"/>
                <a:cs typeface="+mn-cs"/>
              </a:defRPr>
            </a:lvl1pPr>
          </a:lstStyle>
          <a:p>
            <a:pPr>
              <a:defRPr/>
            </a:pPr>
            <a:fld id="{9BF3A4D4-C301-4101-9983-3D8397815A3F}" type="datetimeFigureOut">
              <a:rPr lang="en-US"/>
              <a:pPr>
                <a:defRPr/>
              </a:pPr>
              <a:t>2/26/26</a:t>
            </a:fld>
            <a:endParaRPr lang="en-US"/>
          </a:p>
        </p:txBody>
      </p:sp>
      <p:sp>
        <p:nvSpPr>
          <p:cNvPr id="4" name="Slide Image Placeholder 3">
            <a:extLst>
              <a:ext uri="{FF2B5EF4-FFF2-40B4-BE49-F238E27FC236}">
                <a16:creationId xmlns:a16="http://schemas.microsoft.com/office/drawing/2014/main" id="{F1DE9480-731E-7055-C50C-3170DEBD2306}"/>
              </a:ext>
            </a:extLst>
          </p:cNvPr>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a:extLst>
              <a:ext uri="{FF2B5EF4-FFF2-40B4-BE49-F238E27FC236}">
                <a16:creationId xmlns:a16="http://schemas.microsoft.com/office/drawing/2014/main" id="{31D9453C-5B93-5FBC-6394-4C672F241262}"/>
              </a:ext>
            </a:extLst>
          </p:cNvPr>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a:extLst>
              <a:ext uri="{FF2B5EF4-FFF2-40B4-BE49-F238E27FC236}">
                <a16:creationId xmlns:a16="http://schemas.microsoft.com/office/drawing/2014/main" id="{5FEDB768-2E46-DD1B-4A34-8E9BAB6A1E08}"/>
              </a:ext>
            </a:extLst>
          </p:cNvPr>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eaLnBrk="1" fontAlgn="auto" hangingPunct="1">
              <a:spcBef>
                <a:spcPts val="0"/>
              </a:spcBef>
              <a:spcAft>
                <a:spcPts val="0"/>
              </a:spcAft>
              <a:defRPr sz="1200">
                <a:latin typeface="+mn-lt"/>
                <a:cs typeface="+mn-cs"/>
              </a:defRPr>
            </a:lvl1pPr>
          </a:lstStyle>
          <a:p>
            <a:pPr>
              <a:defRPr/>
            </a:pPr>
            <a:endParaRPr lang="en-US"/>
          </a:p>
        </p:txBody>
      </p:sp>
      <p:sp>
        <p:nvSpPr>
          <p:cNvPr id="7" name="Slide Number Placeholder 6">
            <a:extLst>
              <a:ext uri="{FF2B5EF4-FFF2-40B4-BE49-F238E27FC236}">
                <a16:creationId xmlns:a16="http://schemas.microsoft.com/office/drawing/2014/main" id="{74BF69A0-CA70-B886-9181-A9055BF3C427}"/>
              </a:ext>
            </a:extLst>
          </p:cNvPr>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a:latin typeface="Calibri" panose="020F0502020204030204" pitchFamily="34" charset="0"/>
              </a:defRPr>
            </a:lvl1pPr>
          </a:lstStyle>
          <a:p>
            <a:fld id="{729B8BD4-31F4-4543-A920-685FE7288310}" type="slidenum">
              <a:rPr lang="en-US" altLang="en-US"/>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192514" name="Google Shape;1266;gbb0069a045_0_2684:notes">
            <a:extLst>
              <a:ext uri="{FF2B5EF4-FFF2-40B4-BE49-F238E27FC236}">
                <a16:creationId xmlns:a16="http://schemas.microsoft.com/office/drawing/2014/main" id="{294206C3-951E-C073-BA5E-711F04F8AD71}"/>
              </a:ext>
            </a:extLst>
          </p:cNvPr>
          <p:cNvSpPr>
            <a:spLocks noGrp="1" noRot="1" noChangeAspect="1" noTextEdit="1"/>
          </p:cNvSpPr>
          <p:nvPr>
            <p:ph type="sldImg" idx="2"/>
          </p:nvPr>
        </p:nvSpPr>
        <p:spPr bwMode="auto">
          <a:custGeom>
            <a:avLst/>
            <a:gdLst>
              <a:gd name="T0" fmla="*/ 0 w 120000"/>
              <a:gd name="T1" fmla="*/ 0 h 120000"/>
              <a:gd name="T2" fmla="*/ 2147483646 w 120000"/>
              <a:gd name="T3" fmla="*/ 0 h 120000"/>
              <a:gd name="T4" fmla="*/ 2147483646 w 120000"/>
              <a:gd name="T5" fmla="*/ 2147483646 h 120000"/>
              <a:gd name="T6" fmla="*/ 0 w 120000"/>
              <a:gd name="T7" fmla="*/ 2147483646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
        <p:nvSpPr>
          <p:cNvPr id="192515" name="Google Shape;1267;gbb0069a045_0_2684:notes">
            <a:extLst>
              <a:ext uri="{FF2B5EF4-FFF2-40B4-BE49-F238E27FC236}">
                <a16:creationId xmlns:a16="http://schemas.microsoft.com/office/drawing/2014/main" id="{54B13C74-A4DF-6C39-CB28-F7079FF8727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91425" rIns="91425" bIns="91425" numCol="1" anchor="t" anchorCtr="0" compatLnSpc="1">
            <a:prstTxWarp prst="textNoShape">
              <a:avLst/>
            </a:prstTxWarp>
          </a:bodyPr>
          <a:lstStyle/>
          <a:p>
            <a:pPr>
              <a:spcBef>
                <a:spcPct val="0"/>
              </a:spcBef>
            </a:pPr>
            <a:endParaRPr lang="en-US"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225282" name="Google Shape;3282;gb0ac4e247a_6_2004:notes">
            <a:extLst>
              <a:ext uri="{FF2B5EF4-FFF2-40B4-BE49-F238E27FC236}">
                <a16:creationId xmlns:a16="http://schemas.microsoft.com/office/drawing/2014/main" id="{941B62A2-578C-BEA2-C845-E3C7FE15DD1B}"/>
              </a:ext>
            </a:extLst>
          </p:cNvPr>
          <p:cNvSpPr>
            <a:spLocks noGrp="1" noRot="1" noChangeAspect="1" noTextEdit="1"/>
          </p:cNvSpPr>
          <p:nvPr>
            <p:ph type="sldImg" idx="2"/>
          </p:nvPr>
        </p:nvSpPr>
        <p:spPr bwMode="auto">
          <a:custGeom>
            <a:avLst/>
            <a:gdLst>
              <a:gd name="T0" fmla="*/ 0 w 120000"/>
              <a:gd name="T1" fmla="*/ 0 h 120000"/>
              <a:gd name="T2" fmla="*/ 2147483646 w 120000"/>
              <a:gd name="T3" fmla="*/ 0 h 120000"/>
              <a:gd name="T4" fmla="*/ 2147483646 w 120000"/>
              <a:gd name="T5" fmla="*/ 2147483646 h 120000"/>
              <a:gd name="T6" fmla="*/ 0 w 120000"/>
              <a:gd name="T7" fmla="*/ 2147483646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
        <p:nvSpPr>
          <p:cNvPr id="225283" name="Google Shape;3283;gb0ac4e247a_6_2004:notes">
            <a:extLst>
              <a:ext uri="{FF2B5EF4-FFF2-40B4-BE49-F238E27FC236}">
                <a16:creationId xmlns:a16="http://schemas.microsoft.com/office/drawing/2014/main" id="{798A3531-83F1-5122-9FFC-810DB0B5105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91425" rIns="91425" bIns="91425" numCol="1" anchor="t" anchorCtr="0" compatLnSpc="1">
            <a:prstTxWarp prst="textNoShape">
              <a:avLst/>
            </a:prstTxWarp>
          </a:bodyPr>
          <a:lstStyle/>
          <a:p>
            <a:pPr>
              <a:spcBef>
                <a:spcPct val="0"/>
              </a:spcBef>
            </a:pPr>
            <a:endParaRPr lang="en-US"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231426" name="Google Shape;1788;gaf72e47015_0_277:notes">
            <a:extLst>
              <a:ext uri="{FF2B5EF4-FFF2-40B4-BE49-F238E27FC236}">
                <a16:creationId xmlns:a16="http://schemas.microsoft.com/office/drawing/2014/main" id="{7233F718-DD91-0DA8-325C-3340DA9A762E}"/>
              </a:ext>
            </a:extLst>
          </p:cNvPr>
          <p:cNvSpPr>
            <a:spLocks noGrp="1" noRot="1" noChangeAspect="1" noTextEdit="1"/>
          </p:cNvSpPr>
          <p:nvPr>
            <p:ph type="sldImg" idx="2"/>
          </p:nvPr>
        </p:nvSpPr>
        <p:spPr bwMode="auto">
          <a:custGeom>
            <a:avLst/>
            <a:gdLst>
              <a:gd name="T0" fmla="*/ 0 w 120000"/>
              <a:gd name="T1" fmla="*/ 0 h 120000"/>
              <a:gd name="T2" fmla="*/ 2147483646 w 120000"/>
              <a:gd name="T3" fmla="*/ 0 h 120000"/>
              <a:gd name="T4" fmla="*/ 2147483646 w 120000"/>
              <a:gd name="T5" fmla="*/ 2147483646 h 120000"/>
              <a:gd name="T6" fmla="*/ 0 w 120000"/>
              <a:gd name="T7" fmla="*/ 2147483646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
        <p:nvSpPr>
          <p:cNvPr id="231427" name="Google Shape;1789;gaf72e47015_0_277:notes">
            <a:extLst>
              <a:ext uri="{FF2B5EF4-FFF2-40B4-BE49-F238E27FC236}">
                <a16:creationId xmlns:a16="http://schemas.microsoft.com/office/drawing/2014/main" id="{63ABF476-2680-0CD9-9246-60A258747996}"/>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91425" rIns="91425" bIns="91425" numCol="1" anchor="t" anchorCtr="0" compatLnSpc="1">
            <a:prstTxWarp prst="textNoShape">
              <a:avLst/>
            </a:prstTxWarp>
          </a:bodyPr>
          <a:lstStyle/>
          <a:p>
            <a:pPr>
              <a:spcBef>
                <a:spcPct val="0"/>
              </a:spcBef>
            </a:pPr>
            <a:endParaRPr lang="en-US"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243714" name="Google Shape;681;ga745d1862b_0_434:notes">
            <a:extLst>
              <a:ext uri="{FF2B5EF4-FFF2-40B4-BE49-F238E27FC236}">
                <a16:creationId xmlns:a16="http://schemas.microsoft.com/office/drawing/2014/main" id="{5BCE0721-1B35-0CE3-32DF-966CE3AD797B}"/>
              </a:ext>
            </a:extLst>
          </p:cNvPr>
          <p:cNvSpPr>
            <a:spLocks noGrp="1" noRot="1" noChangeAspect="1" noTextEdit="1"/>
          </p:cNvSpPr>
          <p:nvPr>
            <p:ph type="sldImg" idx="2"/>
          </p:nvPr>
        </p:nvSpPr>
        <p:spPr bwMode="auto">
          <a:custGeom>
            <a:avLst/>
            <a:gdLst>
              <a:gd name="T0" fmla="*/ 0 w 120000"/>
              <a:gd name="T1" fmla="*/ 0 h 120000"/>
              <a:gd name="T2" fmla="*/ 2147483646 w 120000"/>
              <a:gd name="T3" fmla="*/ 0 h 120000"/>
              <a:gd name="T4" fmla="*/ 2147483646 w 120000"/>
              <a:gd name="T5" fmla="*/ 2147483646 h 120000"/>
              <a:gd name="T6" fmla="*/ 0 w 120000"/>
              <a:gd name="T7" fmla="*/ 2147483646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
        <p:nvSpPr>
          <p:cNvPr id="243715" name="Google Shape;682;ga745d1862b_0_434:notes">
            <a:extLst>
              <a:ext uri="{FF2B5EF4-FFF2-40B4-BE49-F238E27FC236}">
                <a16:creationId xmlns:a16="http://schemas.microsoft.com/office/drawing/2014/main" id="{10DA1213-A74E-2ED9-94FC-CB1A4A9828B4}"/>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91425" rIns="91425" bIns="91425" numCol="1" anchor="t" anchorCtr="0" compatLnSpc="1">
            <a:prstTxWarp prst="textNoShape">
              <a:avLst/>
            </a:prstTxWarp>
          </a:bodyPr>
          <a:lstStyle/>
          <a:p>
            <a:pPr>
              <a:spcBef>
                <a:spcPct val="0"/>
              </a:spcBef>
            </a:pPr>
            <a:endParaRPr lang="en-US"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245762" name="Google Shape;1727;p:notes">
            <a:extLst>
              <a:ext uri="{FF2B5EF4-FFF2-40B4-BE49-F238E27FC236}">
                <a16:creationId xmlns:a16="http://schemas.microsoft.com/office/drawing/2014/main" id="{06C069CB-509C-8774-94DB-AE2848DED955}"/>
              </a:ext>
            </a:extLst>
          </p:cNvPr>
          <p:cNvSpPr>
            <a:spLocks noGrp="1" noRot="1" noChangeAspect="1" noTextEdit="1"/>
          </p:cNvSpPr>
          <p:nvPr>
            <p:ph type="sldImg" idx="2"/>
          </p:nvPr>
        </p:nvSpPr>
        <p:spPr bwMode="auto">
          <a:custGeom>
            <a:avLst/>
            <a:gdLst>
              <a:gd name="T0" fmla="*/ 0 w 120000"/>
              <a:gd name="T1" fmla="*/ 0 h 120000"/>
              <a:gd name="T2" fmla="*/ 2147483646 w 120000"/>
              <a:gd name="T3" fmla="*/ 0 h 120000"/>
              <a:gd name="T4" fmla="*/ 2147483646 w 120000"/>
              <a:gd name="T5" fmla="*/ 2147483646 h 120000"/>
              <a:gd name="T6" fmla="*/ 0 w 120000"/>
              <a:gd name="T7" fmla="*/ 2147483646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
        <p:nvSpPr>
          <p:cNvPr id="245763" name="Google Shape;1728;p:notes">
            <a:extLst>
              <a:ext uri="{FF2B5EF4-FFF2-40B4-BE49-F238E27FC236}">
                <a16:creationId xmlns:a16="http://schemas.microsoft.com/office/drawing/2014/main" id="{BAAE3388-D5AC-D22E-D8BA-A3D8EF58F25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91425" rIns="91425" bIns="91425" numCol="1" anchor="t" anchorCtr="0" compatLnSpc="1">
            <a:prstTxWarp prst="textNoShape">
              <a:avLst/>
            </a:prstTxWarp>
          </a:bodyPr>
          <a:lstStyle/>
          <a:p>
            <a:pPr>
              <a:spcBef>
                <a:spcPct val="0"/>
              </a:spcBef>
            </a:pPr>
            <a:endParaRPr lang="en-US"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248834" name="Google Shape;782;g9fa85cf4fd_0_4831:notes">
            <a:extLst>
              <a:ext uri="{FF2B5EF4-FFF2-40B4-BE49-F238E27FC236}">
                <a16:creationId xmlns:a16="http://schemas.microsoft.com/office/drawing/2014/main" id="{49823869-B5C9-5CBE-2CD7-13E793238344}"/>
              </a:ext>
            </a:extLst>
          </p:cNvPr>
          <p:cNvSpPr>
            <a:spLocks noGrp="1" noRot="1" noChangeAspect="1" noTextEdit="1"/>
          </p:cNvSpPr>
          <p:nvPr>
            <p:ph type="sldImg" idx="2"/>
          </p:nvPr>
        </p:nvSpPr>
        <p:spPr bwMode="auto">
          <a:custGeom>
            <a:avLst/>
            <a:gdLst>
              <a:gd name="T0" fmla="*/ 0 w 120000"/>
              <a:gd name="T1" fmla="*/ 0 h 120000"/>
              <a:gd name="T2" fmla="*/ 2147483646 w 120000"/>
              <a:gd name="T3" fmla="*/ 0 h 120000"/>
              <a:gd name="T4" fmla="*/ 2147483646 w 120000"/>
              <a:gd name="T5" fmla="*/ 2147483646 h 120000"/>
              <a:gd name="T6" fmla="*/ 0 w 120000"/>
              <a:gd name="T7" fmla="*/ 2147483646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
        <p:nvSpPr>
          <p:cNvPr id="248835" name="Google Shape;783;g9fa85cf4fd_0_4831:notes">
            <a:extLst>
              <a:ext uri="{FF2B5EF4-FFF2-40B4-BE49-F238E27FC236}">
                <a16:creationId xmlns:a16="http://schemas.microsoft.com/office/drawing/2014/main" id="{5BD0AC8D-6650-2B23-FCF6-9E4BBC3A644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91425" rIns="91425" bIns="91425" numCol="1" anchor="t" anchorCtr="0" compatLnSpc="1">
            <a:prstTxWarp prst="textNoShape">
              <a:avLst/>
            </a:prstTxWarp>
          </a:bodyPr>
          <a:lstStyle/>
          <a:p>
            <a:pPr>
              <a:spcBef>
                <a:spcPct val="0"/>
              </a:spcBef>
            </a:pPr>
            <a:endParaRPr lang="en-US"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252930" name="Google Shape;827;ga71291a826_0_732:notes">
            <a:extLst>
              <a:ext uri="{FF2B5EF4-FFF2-40B4-BE49-F238E27FC236}">
                <a16:creationId xmlns:a16="http://schemas.microsoft.com/office/drawing/2014/main" id="{4F9953B4-16D3-2125-D508-8D6094875B08}"/>
              </a:ext>
            </a:extLst>
          </p:cNvPr>
          <p:cNvSpPr>
            <a:spLocks noGrp="1" noRot="1" noChangeAspect="1" noTextEdit="1"/>
          </p:cNvSpPr>
          <p:nvPr>
            <p:ph type="sldImg" idx="2"/>
          </p:nvPr>
        </p:nvSpPr>
        <p:spPr bwMode="auto">
          <a:custGeom>
            <a:avLst/>
            <a:gdLst>
              <a:gd name="T0" fmla="*/ 0 w 120000"/>
              <a:gd name="T1" fmla="*/ 0 h 120000"/>
              <a:gd name="T2" fmla="*/ 2147483646 w 120000"/>
              <a:gd name="T3" fmla="*/ 0 h 120000"/>
              <a:gd name="T4" fmla="*/ 2147483646 w 120000"/>
              <a:gd name="T5" fmla="*/ 2147483646 h 120000"/>
              <a:gd name="T6" fmla="*/ 0 w 120000"/>
              <a:gd name="T7" fmla="*/ 2147483646 h 120000"/>
              <a:gd name="T8" fmla="*/ 0 w 120000"/>
              <a:gd name="T9" fmla="*/ 0 h 12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000" h="120000" extrusionOk="0">
                <a:moveTo>
                  <a:pt x="0" y="0"/>
                </a:moveTo>
                <a:lnTo>
                  <a:pt x="120000" y="0"/>
                </a:lnTo>
                <a:lnTo>
                  <a:pt x="120000" y="120000"/>
                </a:lnTo>
                <a:lnTo>
                  <a:pt x="0" y="120000"/>
                </a:lnTo>
                <a:lnTo>
                  <a:pt x="0" y="0"/>
                </a:lnTo>
                <a:close/>
              </a:path>
            </a:pathLst>
          </a:custGeom>
          <a:noFill/>
          <a:ln>
            <a:solidFill>
              <a:srgbClr val="000000"/>
            </a:solidFill>
            <a:round/>
            <a:headEnd/>
            <a:tailEnd/>
          </a:ln>
          <a:extLst>
            <a:ext uri="{909E8E84-426E-40DD-AFC4-6F175D3DCCD1}">
              <a14:hiddenFill xmlns:a14="http://schemas.microsoft.com/office/drawing/2010/main">
                <a:solidFill>
                  <a:srgbClr val="FFFFFF"/>
                </a:solidFill>
              </a14:hiddenFill>
            </a:ext>
          </a:extLst>
        </p:spPr>
      </p:sp>
      <p:sp>
        <p:nvSpPr>
          <p:cNvPr id="252931" name="Google Shape;828;ga71291a826_0_732:notes">
            <a:extLst>
              <a:ext uri="{FF2B5EF4-FFF2-40B4-BE49-F238E27FC236}">
                <a16:creationId xmlns:a16="http://schemas.microsoft.com/office/drawing/2014/main" id="{71F34D61-C106-F41C-469F-9A68FF6EE05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5" tIns="91425" rIns="91425" bIns="91425" numCol="1" anchor="t" anchorCtr="0" compatLnSpc="1">
            <a:prstTxWarp prst="textNoShape">
              <a:avLst/>
            </a:prstTxWarp>
          </a:bodyPr>
          <a:lstStyle/>
          <a:p>
            <a:pPr>
              <a:spcBef>
                <a:spcPct val="0"/>
              </a:spcBef>
            </a:pPr>
            <a:endParaRPr lang="en-US"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slideMaster" Target="../slideMasters/slideMaster12.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slideMaster" Target="../slideMasters/slideMaster1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slideMaster" Target="../slideMasters/slideMaster1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8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slideMaster" Target="../slideMasters/slideMaster1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slideMaster" Target="../slideMasters/slideMaster1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1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slideMaster" Target="../slideMasters/slideMaster1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a:extLst>
              <a:ext uri="{FF2B5EF4-FFF2-40B4-BE49-F238E27FC236}">
                <a16:creationId xmlns:a16="http://schemas.microsoft.com/office/drawing/2014/main" id="{02432DA2-228D-2266-EA0D-55C020654CF4}"/>
              </a:ext>
            </a:extLst>
          </p:cNvPr>
          <p:cNvSpPr>
            <a:spLocks noGrp="1"/>
          </p:cNvSpPr>
          <p:nvPr>
            <p:ph type="dt" sz="half" idx="10"/>
          </p:nvPr>
        </p:nvSpPr>
        <p:spPr/>
        <p:txBody>
          <a:bodyPr/>
          <a:lstStyle>
            <a:lvl1pPr>
              <a:defRPr/>
            </a:lvl1pPr>
          </a:lstStyle>
          <a:p>
            <a:pPr>
              <a:defRPr/>
            </a:pPr>
            <a:fld id="{17A6891C-CBC1-4944-8D5B-23AC748B0AB8}" type="datetimeFigureOut">
              <a:rPr lang="en-US"/>
              <a:pPr>
                <a:defRPr/>
              </a:pPr>
              <a:t>2/26/26</a:t>
            </a:fld>
            <a:endParaRPr lang="en-US"/>
          </a:p>
        </p:txBody>
      </p:sp>
      <p:sp>
        <p:nvSpPr>
          <p:cNvPr id="5" name="Footer Placeholder 4">
            <a:extLst>
              <a:ext uri="{FF2B5EF4-FFF2-40B4-BE49-F238E27FC236}">
                <a16:creationId xmlns:a16="http://schemas.microsoft.com/office/drawing/2014/main" id="{D37CC594-CFA0-8D0B-EB60-92BBC35EE4BB}"/>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3DD99DB-16FA-0BA0-B2D4-F9C34CB1A6A9}"/>
              </a:ext>
            </a:extLst>
          </p:cNvPr>
          <p:cNvSpPr>
            <a:spLocks noGrp="1"/>
          </p:cNvSpPr>
          <p:nvPr>
            <p:ph type="sldNum" sz="quarter" idx="12"/>
          </p:nvPr>
        </p:nvSpPr>
        <p:spPr/>
        <p:txBody>
          <a:bodyPr/>
          <a:lstStyle>
            <a:lvl1pPr>
              <a:defRPr/>
            </a:lvl1pPr>
          </a:lstStyle>
          <a:p>
            <a:fld id="{6E486276-3AE7-45AB-A799-0AA5B5B7411E}" type="slidenum">
              <a:rPr lang="en-US" altLang="en-US"/>
              <a:pPr/>
              <a:t>‹#›</a:t>
            </a:fld>
            <a:endParaRPr lang="en-US" altLang="en-US"/>
          </a:p>
        </p:txBody>
      </p:sp>
    </p:spTree>
    <p:extLst>
      <p:ext uri="{BB962C8B-B14F-4D97-AF65-F5344CB8AC3E}">
        <p14:creationId xmlns:p14="http://schemas.microsoft.com/office/powerpoint/2010/main" val="68455714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87160A17-7B98-F655-2432-3D4A9FBFABD1}"/>
              </a:ext>
            </a:extLst>
          </p:cNvPr>
          <p:cNvSpPr>
            <a:spLocks noGrp="1"/>
          </p:cNvSpPr>
          <p:nvPr>
            <p:ph type="dt" sz="half" idx="10"/>
          </p:nvPr>
        </p:nvSpPr>
        <p:spPr/>
        <p:txBody>
          <a:bodyPr/>
          <a:lstStyle>
            <a:lvl1pPr>
              <a:defRPr/>
            </a:lvl1pPr>
          </a:lstStyle>
          <a:p>
            <a:pPr>
              <a:defRPr/>
            </a:pPr>
            <a:fld id="{BE15759F-4C70-4EFC-94DD-504FB2FE3CD8}" type="datetimeFigureOut">
              <a:rPr lang="en-US"/>
              <a:pPr>
                <a:defRPr/>
              </a:pPr>
              <a:t>2/26/26</a:t>
            </a:fld>
            <a:endParaRPr lang="en-US"/>
          </a:p>
        </p:txBody>
      </p:sp>
      <p:sp>
        <p:nvSpPr>
          <p:cNvPr id="5" name="Footer Placeholder 4">
            <a:extLst>
              <a:ext uri="{FF2B5EF4-FFF2-40B4-BE49-F238E27FC236}">
                <a16:creationId xmlns:a16="http://schemas.microsoft.com/office/drawing/2014/main" id="{90A091C8-3EB6-D6B2-313C-AF582FD14AD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65AA350-4093-1E7A-9977-27429948C27B}"/>
              </a:ext>
            </a:extLst>
          </p:cNvPr>
          <p:cNvSpPr>
            <a:spLocks noGrp="1"/>
          </p:cNvSpPr>
          <p:nvPr>
            <p:ph type="sldNum" sz="quarter" idx="12"/>
          </p:nvPr>
        </p:nvSpPr>
        <p:spPr/>
        <p:txBody>
          <a:bodyPr/>
          <a:lstStyle>
            <a:lvl1pPr>
              <a:defRPr/>
            </a:lvl1pPr>
          </a:lstStyle>
          <a:p>
            <a:fld id="{10F2A403-3A28-4642-87A5-46815EA77A6D}" type="slidenum">
              <a:rPr lang="en-US" altLang="en-US"/>
              <a:pPr/>
              <a:t>‹#›</a:t>
            </a:fld>
            <a:endParaRPr lang="en-US" altLang="en-US"/>
          </a:p>
        </p:txBody>
      </p:sp>
    </p:spTree>
    <p:extLst>
      <p:ext uri="{BB962C8B-B14F-4D97-AF65-F5344CB8AC3E}">
        <p14:creationId xmlns:p14="http://schemas.microsoft.com/office/powerpoint/2010/main" val="22505335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x-none"/>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5" name="Date Placeholder 3">
            <a:extLst>
              <a:ext uri="{FF2B5EF4-FFF2-40B4-BE49-F238E27FC236}">
                <a16:creationId xmlns:a16="http://schemas.microsoft.com/office/drawing/2014/main" id="{16BFDBE4-894B-CBD4-4B69-89869EBBE0D5}"/>
              </a:ext>
            </a:extLst>
          </p:cNvPr>
          <p:cNvSpPr>
            <a:spLocks noGrp="1"/>
          </p:cNvSpPr>
          <p:nvPr>
            <p:ph type="dt" sz="half" idx="10"/>
          </p:nvPr>
        </p:nvSpPr>
        <p:spPr/>
        <p:txBody>
          <a:bodyPr/>
          <a:lstStyle>
            <a:lvl1pPr>
              <a:defRPr/>
            </a:lvl1pPr>
          </a:lstStyle>
          <a:p>
            <a:pPr>
              <a:defRPr/>
            </a:pPr>
            <a:fld id="{719DB1BF-A235-4E4C-B091-973EF0241789}" type="datetimeFigureOut">
              <a:rPr lang="en-US"/>
              <a:pPr>
                <a:defRPr/>
              </a:pPr>
              <a:t>2/26/26</a:t>
            </a:fld>
            <a:endParaRPr lang="x-none"/>
          </a:p>
        </p:txBody>
      </p:sp>
      <p:sp>
        <p:nvSpPr>
          <p:cNvPr id="6" name="Footer Placeholder 4">
            <a:extLst>
              <a:ext uri="{FF2B5EF4-FFF2-40B4-BE49-F238E27FC236}">
                <a16:creationId xmlns:a16="http://schemas.microsoft.com/office/drawing/2014/main" id="{02D413AD-79F5-A68B-FCEB-891EA8E0F5F2}"/>
              </a:ext>
            </a:extLst>
          </p:cNvPr>
          <p:cNvSpPr>
            <a:spLocks noGrp="1"/>
          </p:cNvSpPr>
          <p:nvPr>
            <p:ph type="ftr" sz="quarter" idx="11"/>
          </p:nvPr>
        </p:nvSpPr>
        <p:spPr/>
        <p:txBody>
          <a:bodyPr/>
          <a:lstStyle>
            <a:lvl1pPr>
              <a:defRPr/>
            </a:lvl1pPr>
          </a:lstStyle>
          <a:p>
            <a:pPr>
              <a:defRPr/>
            </a:pPr>
            <a:endParaRPr lang="x-none"/>
          </a:p>
        </p:txBody>
      </p:sp>
      <p:sp>
        <p:nvSpPr>
          <p:cNvPr id="7" name="Slide Number Placeholder 5">
            <a:extLst>
              <a:ext uri="{FF2B5EF4-FFF2-40B4-BE49-F238E27FC236}">
                <a16:creationId xmlns:a16="http://schemas.microsoft.com/office/drawing/2014/main" id="{0FE53780-4D7E-FD39-F1A5-503C142EA0BD}"/>
              </a:ext>
            </a:extLst>
          </p:cNvPr>
          <p:cNvSpPr>
            <a:spLocks noGrp="1"/>
          </p:cNvSpPr>
          <p:nvPr>
            <p:ph type="sldNum" sz="quarter" idx="12"/>
          </p:nvPr>
        </p:nvSpPr>
        <p:spPr/>
        <p:txBody>
          <a:bodyPr/>
          <a:lstStyle>
            <a:lvl1pPr>
              <a:defRPr/>
            </a:lvl1pPr>
          </a:lstStyle>
          <a:p>
            <a:fld id="{4C1EE1BE-AACF-4224-B212-03BF74861C84}" type="slidenum">
              <a:rPr lang="en-US" altLang="en-US"/>
              <a:pPr/>
              <a:t>‹#›</a:t>
            </a:fld>
            <a:endParaRPr lang="en-US" altLang="en-US"/>
          </a:p>
        </p:txBody>
      </p:sp>
    </p:spTree>
    <p:extLst>
      <p:ext uri="{BB962C8B-B14F-4D97-AF65-F5344CB8AC3E}">
        <p14:creationId xmlns:p14="http://schemas.microsoft.com/office/powerpoint/2010/main" val="381209080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x-none"/>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7" name="Date Placeholder 3">
            <a:extLst>
              <a:ext uri="{FF2B5EF4-FFF2-40B4-BE49-F238E27FC236}">
                <a16:creationId xmlns:a16="http://schemas.microsoft.com/office/drawing/2014/main" id="{FB9488EF-5B70-B177-27DE-49DF83612875}"/>
              </a:ext>
            </a:extLst>
          </p:cNvPr>
          <p:cNvSpPr>
            <a:spLocks noGrp="1"/>
          </p:cNvSpPr>
          <p:nvPr>
            <p:ph type="dt" sz="half" idx="10"/>
          </p:nvPr>
        </p:nvSpPr>
        <p:spPr/>
        <p:txBody>
          <a:bodyPr/>
          <a:lstStyle>
            <a:lvl1pPr>
              <a:defRPr/>
            </a:lvl1pPr>
          </a:lstStyle>
          <a:p>
            <a:pPr>
              <a:defRPr/>
            </a:pPr>
            <a:fld id="{173FD4A4-6677-45DF-BC0A-8477B949A339}" type="datetimeFigureOut">
              <a:rPr lang="en-US"/>
              <a:pPr>
                <a:defRPr/>
              </a:pPr>
              <a:t>2/26/26</a:t>
            </a:fld>
            <a:endParaRPr lang="x-none"/>
          </a:p>
        </p:txBody>
      </p:sp>
      <p:sp>
        <p:nvSpPr>
          <p:cNvPr id="8" name="Footer Placeholder 4">
            <a:extLst>
              <a:ext uri="{FF2B5EF4-FFF2-40B4-BE49-F238E27FC236}">
                <a16:creationId xmlns:a16="http://schemas.microsoft.com/office/drawing/2014/main" id="{2AB4D50C-500F-F48F-C0D7-7BEC7827DE93}"/>
              </a:ext>
            </a:extLst>
          </p:cNvPr>
          <p:cNvSpPr>
            <a:spLocks noGrp="1"/>
          </p:cNvSpPr>
          <p:nvPr>
            <p:ph type="ftr" sz="quarter" idx="11"/>
          </p:nvPr>
        </p:nvSpPr>
        <p:spPr/>
        <p:txBody>
          <a:bodyPr/>
          <a:lstStyle>
            <a:lvl1pPr>
              <a:defRPr/>
            </a:lvl1pPr>
          </a:lstStyle>
          <a:p>
            <a:pPr>
              <a:defRPr/>
            </a:pPr>
            <a:endParaRPr lang="x-none"/>
          </a:p>
        </p:txBody>
      </p:sp>
      <p:sp>
        <p:nvSpPr>
          <p:cNvPr id="9" name="Slide Number Placeholder 5">
            <a:extLst>
              <a:ext uri="{FF2B5EF4-FFF2-40B4-BE49-F238E27FC236}">
                <a16:creationId xmlns:a16="http://schemas.microsoft.com/office/drawing/2014/main" id="{67F5F4FA-6B27-5E58-BBD8-154D7B09D127}"/>
              </a:ext>
            </a:extLst>
          </p:cNvPr>
          <p:cNvSpPr>
            <a:spLocks noGrp="1"/>
          </p:cNvSpPr>
          <p:nvPr>
            <p:ph type="sldNum" sz="quarter" idx="12"/>
          </p:nvPr>
        </p:nvSpPr>
        <p:spPr/>
        <p:txBody>
          <a:bodyPr/>
          <a:lstStyle>
            <a:lvl1pPr>
              <a:defRPr/>
            </a:lvl1pPr>
          </a:lstStyle>
          <a:p>
            <a:fld id="{F8633C98-2DEF-445C-995F-9F9EB001B471}" type="slidenum">
              <a:rPr lang="en-US" altLang="en-US"/>
              <a:pPr/>
              <a:t>‹#›</a:t>
            </a:fld>
            <a:endParaRPr lang="en-US" altLang="en-US"/>
          </a:p>
        </p:txBody>
      </p:sp>
    </p:spTree>
    <p:extLst>
      <p:ext uri="{BB962C8B-B14F-4D97-AF65-F5344CB8AC3E}">
        <p14:creationId xmlns:p14="http://schemas.microsoft.com/office/powerpoint/2010/main" val="229132889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x-none"/>
          </a:p>
        </p:txBody>
      </p:sp>
      <p:sp>
        <p:nvSpPr>
          <p:cNvPr id="3" name="Date Placeholder 3">
            <a:extLst>
              <a:ext uri="{FF2B5EF4-FFF2-40B4-BE49-F238E27FC236}">
                <a16:creationId xmlns:a16="http://schemas.microsoft.com/office/drawing/2014/main" id="{FA14074A-F964-0022-8509-650F64BC9120}"/>
              </a:ext>
            </a:extLst>
          </p:cNvPr>
          <p:cNvSpPr>
            <a:spLocks noGrp="1"/>
          </p:cNvSpPr>
          <p:nvPr>
            <p:ph type="dt" sz="half" idx="10"/>
          </p:nvPr>
        </p:nvSpPr>
        <p:spPr/>
        <p:txBody>
          <a:bodyPr/>
          <a:lstStyle>
            <a:lvl1pPr>
              <a:defRPr/>
            </a:lvl1pPr>
          </a:lstStyle>
          <a:p>
            <a:pPr>
              <a:defRPr/>
            </a:pPr>
            <a:fld id="{4200C08E-C5D1-48CB-893C-73CC44FA096F}" type="datetimeFigureOut">
              <a:rPr lang="en-US"/>
              <a:pPr>
                <a:defRPr/>
              </a:pPr>
              <a:t>2/26/26</a:t>
            </a:fld>
            <a:endParaRPr lang="x-none"/>
          </a:p>
        </p:txBody>
      </p:sp>
      <p:sp>
        <p:nvSpPr>
          <p:cNvPr id="4" name="Footer Placeholder 4">
            <a:extLst>
              <a:ext uri="{FF2B5EF4-FFF2-40B4-BE49-F238E27FC236}">
                <a16:creationId xmlns:a16="http://schemas.microsoft.com/office/drawing/2014/main" id="{ED587A63-345F-450F-A266-4DEA244AEB22}"/>
              </a:ext>
            </a:extLst>
          </p:cNvPr>
          <p:cNvSpPr>
            <a:spLocks noGrp="1"/>
          </p:cNvSpPr>
          <p:nvPr>
            <p:ph type="ftr" sz="quarter" idx="11"/>
          </p:nvPr>
        </p:nvSpPr>
        <p:spPr/>
        <p:txBody>
          <a:bodyPr/>
          <a:lstStyle>
            <a:lvl1pPr>
              <a:defRPr/>
            </a:lvl1pPr>
          </a:lstStyle>
          <a:p>
            <a:pPr>
              <a:defRPr/>
            </a:pPr>
            <a:endParaRPr lang="x-none"/>
          </a:p>
        </p:txBody>
      </p:sp>
      <p:sp>
        <p:nvSpPr>
          <p:cNvPr id="5" name="Slide Number Placeholder 5">
            <a:extLst>
              <a:ext uri="{FF2B5EF4-FFF2-40B4-BE49-F238E27FC236}">
                <a16:creationId xmlns:a16="http://schemas.microsoft.com/office/drawing/2014/main" id="{4FAFC596-225A-0CC3-1CEB-CC25A7E820E2}"/>
              </a:ext>
            </a:extLst>
          </p:cNvPr>
          <p:cNvSpPr>
            <a:spLocks noGrp="1"/>
          </p:cNvSpPr>
          <p:nvPr>
            <p:ph type="sldNum" sz="quarter" idx="12"/>
          </p:nvPr>
        </p:nvSpPr>
        <p:spPr/>
        <p:txBody>
          <a:bodyPr/>
          <a:lstStyle>
            <a:lvl1pPr>
              <a:defRPr/>
            </a:lvl1pPr>
          </a:lstStyle>
          <a:p>
            <a:fld id="{8F378C98-3807-46A4-A044-162D2425B37E}" type="slidenum">
              <a:rPr lang="en-US" altLang="en-US"/>
              <a:pPr/>
              <a:t>‹#›</a:t>
            </a:fld>
            <a:endParaRPr lang="en-US" altLang="en-US"/>
          </a:p>
        </p:txBody>
      </p:sp>
    </p:spTree>
    <p:extLst>
      <p:ext uri="{BB962C8B-B14F-4D97-AF65-F5344CB8AC3E}">
        <p14:creationId xmlns:p14="http://schemas.microsoft.com/office/powerpoint/2010/main" val="179154103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B44FC514-7706-392D-15E4-8D477AEFB99D}"/>
              </a:ext>
            </a:extLst>
          </p:cNvPr>
          <p:cNvSpPr>
            <a:spLocks noGrp="1"/>
          </p:cNvSpPr>
          <p:nvPr>
            <p:ph type="dt" sz="half" idx="10"/>
          </p:nvPr>
        </p:nvSpPr>
        <p:spPr/>
        <p:txBody>
          <a:bodyPr/>
          <a:lstStyle>
            <a:lvl1pPr>
              <a:defRPr/>
            </a:lvl1pPr>
          </a:lstStyle>
          <a:p>
            <a:pPr>
              <a:defRPr/>
            </a:pPr>
            <a:fld id="{EE0628AB-C1A6-4182-A667-3B1BF699FA8C}" type="datetimeFigureOut">
              <a:rPr lang="en-US"/>
              <a:pPr>
                <a:defRPr/>
              </a:pPr>
              <a:t>2/26/26</a:t>
            </a:fld>
            <a:endParaRPr lang="x-none"/>
          </a:p>
        </p:txBody>
      </p:sp>
      <p:sp>
        <p:nvSpPr>
          <p:cNvPr id="3" name="Footer Placeholder 4">
            <a:extLst>
              <a:ext uri="{FF2B5EF4-FFF2-40B4-BE49-F238E27FC236}">
                <a16:creationId xmlns:a16="http://schemas.microsoft.com/office/drawing/2014/main" id="{197E1D66-183E-C757-E22F-A8D6F9DDEC00}"/>
              </a:ext>
            </a:extLst>
          </p:cNvPr>
          <p:cNvSpPr>
            <a:spLocks noGrp="1"/>
          </p:cNvSpPr>
          <p:nvPr>
            <p:ph type="ftr" sz="quarter" idx="11"/>
          </p:nvPr>
        </p:nvSpPr>
        <p:spPr/>
        <p:txBody>
          <a:bodyPr/>
          <a:lstStyle>
            <a:lvl1pPr>
              <a:defRPr/>
            </a:lvl1pPr>
          </a:lstStyle>
          <a:p>
            <a:pPr>
              <a:defRPr/>
            </a:pPr>
            <a:endParaRPr lang="x-none"/>
          </a:p>
        </p:txBody>
      </p:sp>
      <p:sp>
        <p:nvSpPr>
          <p:cNvPr id="4" name="Slide Number Placeholder 5">
            <a:extLst>
              <a:ext uri="{FF2B5EF4-FFF2-40B4-BE49-F238E27FC236}">
                <a16:creationId xmlns:a16="http://schemas.microsoft.com/office/drawing/2014/main" id="{686E2C82-CD42-84AD-D5D3-B13C9AEEDBF4}"/>
              </a:ext>
            </a:extLst>
          </p:cNvPr>
          <p:cNvSpPr>
            <a:spLocks noGrp="1"/>
          </p:cNvSpPr>
          <p:nvPr>
            <p:ph type="sldNum" sz="quarter" idx="12"/>
          </p:nvPr>
        </p:nvSpPr>
        <p:spPr/>
        <p:txBody>
          <a:bodyPr/>
          <a:lstStyle>
            <a:lvl1pPr>
              <a:defRPr/>
            </a:lvl1pPr>
          </a:lstStyle>
          <a:p>
            <a:fld id="{62D0107A-ADF0-4ECB-8CDF-469E2F1035AD}" type="slidenum">
              <a:rPr lang="en-US" altLang="en-US"/>
              <a:pPr/>
              <a:t>‹#›</a:t>
            </a:fld>
            <a:endParaRPr lang="en-US" altLang="en-US"/>
          </a:p>
        </p:txBody>
      </p:sp>
    </p:spTree>
    <p:extLst>
      <p:ext uri="{BB962C8B-B14F-4D97-AF65-F5344CB8AC3E}">
        <p14:creationId xmlns:p14="http://schemas.microsoft.com/office/powerpoint/2010/main" val="405748856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x-none"/>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a:ext uri="{FF2B5EF4-FFF2-40B4-BE49-F238E27FC236}">
                <a16:creationId xmlns:a16="http://schemas.microsoft.com/office/drawing/2014/main" id="{CD076E23-558B-8764-3DF1-70E9499B734E}"/>
              </a:ext>
            </a:extLst>
          </p:cNvPr>
          <p:cNvSpPr>
            <a:spLocks noGrp="1"/>
          </p:cNvSpPr>
          <p:nvPr>
            <p:ph type="dt" sz="half" idx="10"/>
          </p:nvPr>
        </p:nvSpPr>
        <p:spPr/>
        <p:txBody>
          <a:bodyPr/>
          <a:lstStyle>
            <a:lvl1pPr>
              <a:defRPr/>
            </a:lvl1pPr>
          </a:lstStyle>
          <a:p>
            <a:pPr>
              <a:defRPr/>
            </a:pPr>
            <a:fld id="{388C7512-616E-4883-9141-DE457CE7DE2C}" type="datetimeFigureOut">
              <a:rPr lang="en-US"/>
              <a:pPr>
                <a:defRPr/>
              </a:pPr>
              <a:t>2/26/26</a:t>
            </a:fld>
            <a:endParaRPr lang="x-none"/>
          </a:p>
        </p:txBody>
      </p:sp>
      <p:sp>
        <p:nvSpPr>
          <p:cNvPr id="6" name="Footer Placeholder 4">
            <a:extLst>
              <a:ext uri="{FF2B5EF4-FFF2-40B4-BE49-F238E27FC236}">
                <a16:creationId xmlns:a16="http://schemas.microsoft.com/office/drawing/2014/main" id="{FE05E62A-80F6-98ED-BDA5-595D9EAA6256}"/>
              </a:ext>
            </a:extLst>
          </p:cNvPr>
          <p:cNvSpPr>
            <a:spLocks noGrp="1"/>
          </p:cNvSpPr>
          <p:nvPr>
            <p:ph type="ftr" sz="quarter" idx="11"/>
          </p:nvPr>
        </p:nvSpPr>
        <p:spPr/>
        <p:txBody>
          <a:bodyPr/>
          <a:lstStyle>
            <a:lvl1pPr>
              <a:defRPr/>
            </a:lvl1pPr>
          </a:lstStyle>
          <a:p>
            <a:pPr>
              <a:defRPr/>
            </a:pPr>
            <a:endParaRPr lang="x-none"/>
          </a:p>
        </p:txBody>
      </p:sp>
      <p:sp>
        <p:nvSpPr>
          <p:cNvPr id="7" name="Slide Number Placeholder 5">
            <a:extLst>
              <a:ext uri="{FF2B5EF4-FFF2-40B4-BE49-F238E27FC236}">
                <a16:creationId xmlns:a16="http://schemas.microsoft.com/office/drawing/2014/main" id="{D90028CC-29AB-06C5-8F4B-354890AB1230}"/>
              </a:ext>
            </a:extLst>
          </p:cNvPr>
          <p:cNvSpPr>
            <a:spLocks noGrp="1"/>
          </p:cNvSpPr>
          <p:nvPr>
            <p:ph type="sldNum" sz="quarter" idx="12"/>
          </p:nvPr>
        </p:nvSpPr>
        <p:spPr/>
        <p:txBody>
          <a:bodyPr/>
          <a:lstStyle>
            <a:lvl1pPr>
              <a:defRPr/>
            </a:lvl1pPr>
          </a:lstStyle>
          <a:p>
            <a:fld id="{F35FE9D8-471F-47D7-8350-2AD7766A5FC8}" type="slidenum">
              <a:rPr lang="en-US" altLang="en-US"/>
              <a:pPr/>
              <a:t>‹#›</a:t>
            </a:fld>
            <a:endParaRPr lang="en-US" altLang="en-US"/>
          </a:p>
        </p:txBody>
      </p:sp>
    </p:spTree>
    <p:extLst>
      <p:ext uri="{BB962C8B-B14F-4D97-AF65-F5344CB8AC3E}">
        <p14:creationId xmlns:p14="http://schemas.microsoft.com/office/powerpoint/2010/main" val="143286088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x-none"/>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x-none"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a:ext uri="{FF2B5EF4-FFF2-40B4-BE49-F238E27FC236}">
                <a16:creationId xmlns:a16="http://schemas.microsoft.com/office/drawing/2014/main" id="{E4C75B02-2587-9A38-E123-F77A7C3BF735}"/>
              </a:ext>
            </a:extLst>
          </p:cNvPr>
          <p:cNvSpPr>
            <a:spLocks noGrp="1"/>
          </p:cNvSpPr>
          <p:nvPr>
            <p:ph type="dt" sz="half" idx="10"/>
          </p:nvPr>
        </p:nvSpPr>
        <p:spPr/>
        <p:txBody>
          <a:bodyPr/>
          <a:lstStyle>
            <a:lvl1pPr>
              <a:defRPr/>
            </a:lvl1pPr>
          </a:lstStyle>
          <a:p>
            <a:pPr>
              <a:defRPr/>
            </a:pPr>
            <a:fld id="{74835937-D6AD-435D-A9F5-ACDAA7A691AB}" type="datetimeFigureOut">
              <a:rPr lang="en-US"/>
              <a:pPr>
                <a:defRPr/>
              </a:pPr>
              <a:t>2/26/26</a:t>
            </a:fld>
            <a:endParaRPr lang="x-none"/>
          </a:p>
        </p:txBody>
      </p:sp>
      <p:sp>
        <p:nvSpPr>
          <p:cNvPr id="6" name="Footer Placeholder 4">
            <a:extLst>
              <a:ext uri="{FF2B5EF4-FFF2-40B4-BE49-F238E27FC236}">
                <a16:creationId xmlns:a16="http://schemas.microsoft.com/office/drawing/2014/main" id="{3060B844-8971-2BE5-747C-ECB15C523194}"/>
              </a:ext>
            </a:extLst>
          </p:cNvPr>
          <p:cNvSpPr>
            <a:spLocks noGrp="1"/>
          </p:cNvSpPr>
          <p:nvPr>
            <p:ph type="ftr" sz="quarter" idx="11"/>
          </p:nvPr>
        </p:nvSpPr>
        <p:spPr/>
        <p:txBody>
          <a:bodyPr/>
          <a:lstStyle>
            <a:lvl1pPr>
              <a:defRPr/>
            </a:lvl1pPr>
          </a:lstStyle>
          <a:p>
            <a:pPr>
              <a:defRPr/>
            </a:pPr>
            <a:endParaRPr lang="x-none"/>
          </a:p>
        </p:txBody>
      </p:sp>
      <p:sp>
        <p:nvSpPr>
          <p:cNvPr id="7" name="Slide Number Placeholder 5">
            <a:extLst>
              <a:ext uri="{FF2B5EF4-FFF2-40B4-BE49-F238E27FC236}">
                <a16:creationId xmlns:a16="http://schemas.microsoft.com/office/drawing/2014/main" id="{1479CAD0-B074-2C04-3353-231F0145132B}"/>
              </a:ext>
            </a:extLst>
          </p:cNvPr>
          <p:cNvSpPr>
            <a:spLocks noGrp="1"/>
          </p:cNvSpPr>
          <p:nvPr>
            <p:ph type="sldNum" sz="quarter" idx="12"/>
          </p:nvPr>
        </p:nvSpPr>
        <p:spPr/>
        <p:txBody>
          <a:bodyPr/>
          <a:lstStyle>
            <a:lvl1pPr>
              <a:defRPr/>
            </a:lvl1pPr>
          </a:lstStyle>
          <a:p>
            <a:fld id="{E559126C-FD1B-4343-80AA-1A5B9428277F}" type="slidenum">
              <a:rPr lang="en-US" altLang="en-US"/>
              <a:pPr/>
              <a:t>‹#›</a:t>
            </a:fld>
            <a:endParaRPr lang="en-US" altLang="en-US"/>
          </a:p>
        </p:txBody>
      </p:sp>
    </p:spTree>
    <p:extLst>
      <p:ext uri="{BB962C8B-B14F-4D97-AF65-F5344CB8AC3E}">
        <p14:creationId xmlns:p14="http://schemas.microsoft.com/office/powerpoint/2010/main" val="204383502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x-none"/>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Date Placeholder 3">
            <a:extLst>
              <a:ext uri="{FF2B5EF4-FFF2-40B4-BE49-F238E27FC236}">
                <a16:creationId xmlns:a16="http://schemas.microsoft.com/office/drawing/2014/main" id="{B3C42AAB-798B-EEA7-881C-81F3DA992E43}"/>
              </a:ext>
            </a:extLst>
          </p:cNvPr>
          <p:cNvSpPr>
            <a:spLocks noGrp="1"/>
          </p:cNvSpPr>
          <p:nvPr>
            <p:ph type="dt" sz="half" idx="10"/>
          </p:nvPr>
        </p:nvSpPr>
        <p:spPr/>
        <p:txBody>
          <a:bodyPr/>
          <a:lstStyle>
            <a:lvl1pPr>
              <a:defRPr/>
            </a:lvl1pPr>
          </a:lstStyle>
          <a:p>
            <a:pPr>
              <a:defRPr/>
            </a:pPr>
            <a:fld id="{EC92C074-36AE-4DEF-A3E9-648252C56BEE}" type="datetimeFigureOut">
              <a:rPr lang="en-US"/>
              <a:pPr>
                <a:defRPr/>
              </a:pPr>
              <a:t>2/26/26</a:t>
            </a:fld>
            <a:endParaRPr lang="x-none"/>
          </a:p>
        </p:txBody>
      </p:sp>
      <p:sp>
        <p:nvSpPr>
          <p:cNvPr id="5" name="Footer Placeholder 4">
            <a:extLst>
              <a:ext uri="{FF2B5EF4-FFF2-40B4-BE49-F238E27FC236}">
                <a16:creationId xmlns:a16="http://schemas.microsoft.com/office/drawing/2014/main" id="{F04F1CF8-615B-864F-8487-7264853A35A6}"/>
              </a:ext>
            </a:extLst>
          </p:cNvPr>
          <p:cNvSpPr>
            <a:spLocks noGrp="1"/>
          </p:cNvSpPr>
          <p:nvPr>
            <p:ph type="ftr" sz="quarter" idx="11"/>
          </p:nvPr>
        </p:nvSpPr>
        <p:spPr/>
        <p:txBody>
          <a:bodyPr/>
          <a:lstStyle>
            <a:lvl1pPr>
              <a:defRPr/>
            </a:lvl1pPr>
          </a:lstStyle>
          <a:p>
            <a:pPr>
              <a:defRPr/>
            </a:pPr>
            <a:endParaRPr lang="x-none"/>
          </a:p>
        </p:txBody>
      </p:sp>
      <p:sp>
        <p:nvSpPr>
          <p:cNvPr id="6" name="Slide Number Placeholder 5">
            <a:extLst>
              <a:ext uri="{FF2B5EF4-FFF2-40B4-BE49-F238E27FC236}">
                <a16:creationId xmlns:a16="http://schemas.microsoft.com/office/drawing/2014/main" id="{225B26C5-5E1B-1E2E-946D-2E5D69FE8059}"/>
              </a:ext>
            </a:extLst>
          </p:cNvPr>
          <p:cNvSpPr>
            <a:spLocks noGrp="1"/>
          </p:cNvSpPr>
          <p:nvPr>
            <p:ph type="sldNum" sz="quarter" idx="12"/>
          </p:nvPr>
        </p:nvSpPr>
        <p:spPr/>
        <p:txBody>
          <a:bodyPr/>
          <a:lstStyle>
            <a:lvl1pPr>
              <a:defRPr/>
            </a:lvl1pPr>
          </a:lstStyle>
          <a:p>
            <a:fld id="{9CCE69CD-CE86-49FA-B527-7B672CCC3D2A}" type="slidenum">
              <a:rPr lang="en-US" altLang="en-US"/>
              <a:pPr/>
              <a:t>‹#›</a:t>
            </a:fld>
            <a:endParaRPr lang="en-US" altLang="en-US"/>
          </a:p>
        </p:txBody>
      </p:sp>
    </p:spTree>
    <p:extLst>
      <p:ext uri="{BB962C8B-B14F-4D97-AF65-F5344CB8AC3E}">
        <p14:creationId xmlns:p14="http://schemas.microsoft.com/office/powerpoint/2010/main" val="7967412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x-none"/>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Date Placeholder 3">
            <a:extLst>
              <a:ext uri="{FF2B5EF4-FFF2-40B4-BE49-F238E27FC236}">
                <a16:creationId xmlns:a16="http://schemas.microsoft.com/office/drawing/2014/main" id="{B0B33DE6-DE93-CED2-8E9B-FE6A2DE7B072}"/>
              </a:ext>
            </a:extLst>
          </p:cNvPr>
          <p:cNvSpPr>
            <a:spLocks noGrp="1"/>
          </p:cNvSpPr>
          <p:nvPr>
            <p:ph type="dt" sz="half" idx="10"/>
          </p:nvPr>
        </p:nvSpPr>
        <p:spPr/>
        <p:txBody>
          <a:bodyPr/>
          <a:lstStyle>
            <a:lvl1pPr>
              <a:defRPr/>
            </a:lvl1pPr>
          </a:lstStyle>
          <a:p>
            <a:pPr>
              <a:defRPr/>
            </a:pPr>
            <a:fld id="{16EBC005-A90F-4B80-A1E3-AD9FE8F92DB7}" type="datetimeFigureOut">
              <a:rPr lang="en-US"/>
              <a:pPr>
                <a:defRPr/>
              </a:pPr>
              <a:t>2/26/26</a:t>
            </a:fld>
            <a:endParaRPr lang="x-none"/>
          </a:p>
        </p:txBody>
      </p:sp>
      <p:sp>
        <p:nvSpPr>
          <p:cNvPr id="5" name="Footer Placeholder 4">
            <a:extLst>
              <a:ext uri="{FF2B5EF4-FFF2-40B4-BE49-F238E27FC236}">
                <a16:creationId xmlns:a16="http://schemas.microsoft.com/office/drawing/2014/main" id="{702738E7-293C-4C74-8A4C-D58FD3852CAE}"/>
              </a:ext>
            </a:extLst>
          </p:cNvPr>
          <p:cNvSpPr>
            <a:spLocks noGrp="1"/>
          </p:cNvSpPr>
          <p:nvPr>
            <p:ph type="ftr" sz="quarter" idx="11"/>
          </p:nvPr>
        </p:nvSpPr>
        <p:spPr/>
        <p:txBody>
          <a:bodyPr/>
          <a:lstStyle>
            <a:lvl1pPr>
              <a:defRPr/>
            </a:lvl1pPr>
          </a:lstStyle>
          <a:p>
            <a:pPr>
              <a:defRPr/>
            </a:pPr>
            <a:endParaRPr lang="x-none"/>
          </a:p>
        </p:txBody>
      </p:sp>
      <p:sp>
        <p:nvSpPr>
          <p:cNvPr id="6" name="Slide Number Placeholder 5">
            <a:extLst>
              <a:ext uri="{FF2B5EF4-FFF2-40B4-BE49-F238E27FC236}">
                <a16:creationId xmlns:a16="http://schemas.microsoft.com/office/drawing/2014/main" id="{A652C482-BE89-DA1C-545A-3192067584DF}"/>
              </a:ext>
            </a:extLst>
          </p:cNvPr>
          <p:cNvSpPr>
            <a:spLocks noGrp="1"/>
          </p:cNvSpPr>
          <p:nvPr>
            <p:ph type="sldNum" sz="quarter" idx="12"/>
          </p:nvPr>
        </p:nvSpPr>
        <p:spPr/>
        <p:txBody>
          <a:bodyPr/>
          <a:lstStyle>
            <a:lvl1pPr>
              <a:defRPr/>
            </a:lvl1pPr>
          </a:lstStyle>
          <a:p>
            <a:fld id="{F5449D41-9E3D-45E8-ABE9-FAE4CFF0D390}" type="slidenum">
              <a:rPr lang="en-US" altLang="en-US"/>
              <a:pPr/>
              <a:t>‹#›</a:t>
            </a:fld>
            <a:endParaRPr lang="en-US" altLang="en-US"/>
          </a:p>
        </p:txBody>
      </p:sp>
    </p:spTree>
    <p:extLst>
      <p:ext uri="{BB962C8B-B14F-4D97-AF65-F5344CB8AC3E}">
        <p14:creationId xmlns:p14="http://schemas.microsoft.com/office/powerpoint/2010/main" val="428341157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29A5868A-98B1-FD48-CC71-53BC143889F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FFCCF61-D08C-27EB-1724-3707FF8DA4C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84FDF4A-B972-52B7-524F-9D45AD756F88}"/>
              </a:ext>
            </a:extLst>
          </p:cNvPr>
          <p:cNvSpPr>
            <a:spLocks noGrp="1" noChangeArrowheads="1"/>
          </p:cNvSpPr>
          <p:nvPr>
            <p:ph type="sldNum" sz="quarter" idx="12"/>
          </p:nvPr>
        </p:nvSpPr>
        <p:spPr>
          <a:ln/>
        </p:spPr>
        <p:txBody>
          <a:bodyPr/>
          <a:lstStyle>
            <a:lvl1pPr>
              <a:defRPr/>
            </a:lvl1pPr>
          </a:lstStyle>
          <a:p>
            <a:fld id="{2CFF98C0-092E-4491-B1BB-2B90CA9A0810}" type="slidenum">
              <a:rPr lang="en-US" altLang="en-US"/>
              <a:pPr/>
              <a:t>‹#›</a:t>
            </a:fld>
            <a:endParaRPr lang="en-US" altLang="en-US"/>
          </a:p>
        </p:txBody>
      </p:sp>
    </p:spTree>
    <p:extLst>
      <p:ext uri="{BB962C8B-B14F-4D97-AF65-F5344CB8AC3E}">
        <p14:creationId xmlns:p14="http://schemas.microsoft.com/office/powerpoint/2010/main" val="172846556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A179290E-F2C1-354D-D106-FC81832AAE1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045D41AF-E0F7-248B-A4C2-A7013F309C0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F774CDA-A231-92FD-AD9F-BCEF5C601199}"/>
              </a:ext>
            </a:extLst>
          </p:cNvPr>
          <p:cNvSpPr>
            <a:spLocks noGrp="1" noChangeArrowheads="1"/>
          </p:cNvSpPr>
          <p:nvPr>
            <p:ph type="sldNum" sz="quarter" idx="12"/>
          </p:nvPr>
        </p:nvSpPr>
        <p:spPr>
          <a:ln/>
        </p:spPr>
        <p:txBody>
          <a:bodyPr/>
          <a:lstStyle>
            <a:lvl1pPr>
              <a:defRPr/>
            </a:lvl1pPr>
          </a:lstStyle>
          <a:p>
            <a:fld id="{D13510D5-E1EB-42FA-ABAF-A0B1412A7B09}" type="slidenum">
              <a:rPr lang="en-US" altLang="en-US"/>
              <a:pPr/>
              <a:t>‹#›</a:t>
            </a:fld>
            <a:endParaRPr lang="en-US" altLang="en-US"/>
          </a:p>
        </p:txBody>
      </p:sp>
    </p:spTree>
    <p:extLst>
      <p:ext uri="{BB962C8B-B14F-4D97-AF65-F5344CB8AC3E}">
        <p14:creationId xmlns:p14="http://schemas.microsoft.com/office/powerpoint/2010/main" val="28328890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F7544312-6076-9845-E6FB-626DF475D319}"/>
              </a:ext>
            </a:extLst>
          </p:cNvPr>
          <p:cNvSpPr>
            <a:spLocks noGrp="1"/>
          </p:cNvSpPr>
          <p:nvPr>
            <p:ph type="dt" sz="half" idx="10"/>
          </p:nvPr>
        </p:nvSpPr>
        <p:spPr/>
        <p:txBody>
          <a:bodyPr/>
          <a:lstStyle>
            <a:lvl1pPr>
              <a:defRPr/>
            </a:lvl1pPr>
          </a:lstStyle>
          <a:p>
            <a:pPr>
              <a:defRPr/>
            </a:pPr>
            <a:fld id="{DF92ECEE-24A8-47FA-8EC8-6E603EF25581}" type="datetimeFigureOut">
              <a:rPr lang="en-US"/>
              <a:pPr>
                <a:defRPr/>
              </a:pPr>
              <a:t>2/26/26</a:t>
            </a:fld>
            <a:endParaRPr lang="en-US"/>
          </a:p>
        </p:txBody>
      </p:sp>
      <p:sp>
        <p:nvSpPr>
          <p:cNvPr id="5" name="Footer Placeholder 4">
            <a:extLst>
              <a:ext uri="{FF2B5EF4-FFF2-40B4-BE49-F238E27FC236}">
                <a16:creationId xmlns:a16="http://schemas.microsoft.com/office/drawing/2014/main" id="{8B804CFA-1BB8-5B81-25B9-87230DDC009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731EC41D-72F6-90D9-5462-D354184D7B2C}"/>
              </a:ext>
            </a:extLst>
          </p:cNvPr>
          <p:cNvSpPr>
            <a:spLocks noGrp="1"/>
          </p:cNvSpPr>
          <p:nvPr>
            <p:ph type="sldNum" sz="quarter" idx="12"/>
          </p:nvPr>
        </p:nvSpPr>
        <p:spPr/>
        <p:txBody>
          <a:bodyPr/>
          <a:lstStyle>
            <a:lvl1pPr>
              <a:defRPr/>
            </a:lvl1pPr>
          </a:lstStyle>
          <a:p>
            <a:fld id="{849914B9-F97A-4E45-BBFA-CD195280B8B6}" type="slidenum">
              <a:rPr lang="en-US" altLang="en-US"/>
              <a:pPr/>
              <a:t>‹#›</a:t>
            </a:fld>
            <a:endParaRPr lang="en-US" altLang="en-US"/>
          </a:p>
        </p:txBody>
      </p:sp>
    </p:spTree>
    <p:extLst>
      <p:ext uri="{BB962C8B-B14F-4D97-AF65-F5344CB8AC3E}">
        <p14:creationId xmlns:p14="http://schemas.microsoft.com/office/powerpoint/2010/main" val="261176989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8E19B500-B13B-3AE7-AEB0-E9D84C78EA56}"/>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87103A3-2DEA-239D-71DC-447971491A6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9D01634-8B3A-0670-863C-3FDA78BE2901}"/>
              </a:ext>
            </a:extLst>
          </p:cNvPr>
          <p:cNvSpPr>
            <a:spLocks noGrp="1" noChangeArrowheads="1"/>
          </p:cNvSpPr>
          <p:nvPr>
            <p:ph type="sldNum" sz="quarter" idx="12"/>
          </p:nvPr>
        </p:nvSpPr>
        <p:spPr>
          <a:ln/>
        </p:spPr>
        <p:txBody>
          <a:bodyPr/>
          <a:lstStyle>
            <a:lvl1pPr>
              <a:defRPr/>
            </a:lvl1pPr>
          </a:lstStyle>
          <a:p>
            <a:fld id="{A3E7B3F3-0C06-43A2-8614-17A94BB95038}" type="slidenum">
              <a:rPr lang="en-US" altLang="en-US"/>
              <a:pPr/>
              <a:t>‹#›</a:t>
            </a:fld>
            <a:endParaRPr lang="en-US" altLang="en-US"/>
          </a:p>
        </p:txBody>
      </p:sp>
    </p:spTree>
    <p:extLst>
      <p:ext uri="{BB962C8B-B14F-4D97-AF65-F5344CB8AC3E}">
        <p14:creationId xmlns:p14="http://schemas.microsoft.com/office/powerpoint/2010/main" val="105817546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D6B42338-E36C-9D19-C362-9FCBF7AA1F86}"/>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ABEB854F-779D-B360-53A1-FF4DC946314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8E956095-8A2B-B6C4-03A7-1E71AFDCA6EF}"/>
              </a:ext>
            </a:extLst>
          </p:cNvPr>
          <p:cNvSpPr>
            <a:spLocks noGrp="1" noChangeArrowheads="1"/>
          </p:cNvSpPr>
          <p:nvPr>
            <p:ph type="sldNum" sz="quarter" idx="12"/>
          </p:nvPr>
        </p:nvSpPr>
        <p:spPr>
          <a:ln/>
        </p:spPr>
        <p:txBody>
          <a:bodyPr/>
          <a:lstStyle>
            <a:lvl1pPr>
              <a:defRPr/>
            </a:lvl1pPr>
          </a:lstStyle>
          <a:p>
            <a:fld id="{E8F23F28-1D38-4C19-9DA3-D24456D0EC16}" type="slidenum">
              <a:rPr lang="en-US" altLang="en-US"/>
              <a:pPr/>
              <a:t>‹#›</a:t>
            </a:fld>
            <a:endParaRPr lang="en-US" altLang="en-US"/>
          </a:p>
        </p:txBody>
      </p:sp>
    </p:spTree>
    <p:extLst>
      <p:ext uri="{BB962C8B-B14F-4D97-AF65-F5344CB8AC3E}">
        <p14:creationId xmlns:p14="http://schemas.microsoft.com/office/powerpoint/2010/main" val="360081501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1AE90498-157F-CC5B-6CD8-966331DE1AAB}"/>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161357BD-7294-CAE0-DCDB-A107C9318EC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7A83E118-6ADF-216A-B27C-5A18609D55C2}"/>
              </a:ext>
            </a:extLst>
          </p:cNvPr>
          <p:cNvSpPr>
            <a:spLocks noGrp="1" noChangeArrowheads="1"/>
          </p:cNvSpPr>
          <p:nvPr>
            <p:ph type="sldNum" sz="quarter" idx="12"/>
          </p:nvPr>
        </p:nvSpPr>
        <p:spPr>
          <a:ln/>
        </p:spPr>
        <p:txBody>
          <a:bodyPr/>
          <a:lstStyle>
            <a:lvl1pPr>
              <a:defRPr/>
            </a:lvl1pPr>
          </a:lstStyle>
          <a:p>
            <a:fld id="{2606BA32-9E23-4936-91A6-190A3E609729}" type="slidenum">
              <a:rPr lang="en-US" altLang="en-US"/>
              <a:pPr/>
              <a:t>‹#›</a:t>
            </a:fld>
            <a:endParaRPr lang="en-US" altLang="en-US"/>
          </a:p>
        </p:txBody>
      </p:sp>
    </p:spTree>
    <p:extLst>
      <p:ext uri="{BB962C8B-B14F-4D97-AF65-F5344CB8AC3E}">
        <p14:creationId xmlns:p14="http://schemas.microsoft.com/office/powerpoint/2010/main" val="2318728848"/>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3402A0A5-8A16-61E7-37B7-27614D25A532}"/>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7BEEB41B-792C-9368-8322-666954C1C3F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742137DB-C7D1-8EA4-3F5C-F51690746F36}"/>
              </a:ext>
            </a:extLst>
          </p:cNvPr>
          <p:cNvSpPr>
            <a:spLocks noGrp="1" noChangeArrowheads="1"/>
          </p:cNvSpPr>
          <p:nvPr>
            <p:ph type="sldNum" sz="quarter" idx="12"/>
          </p:nvPr>
        </p:nvSpPr>
        <p:spPr>
          <a:ln/>
        </p:spPr>
        <p:txBody>
          <a:bodyPr/>
          <a:lstStyle>
            <a:lvl1pPr>
              <a:defRPr/>
            </a:lvl1pPr>
          </a:lstStyle>
          <a:p>
            <a:fld id="{1C42555A-A419-4B8F-9FE2-3CFD772FA09E}" type="slidenum">
              <a:rPr lang="en-US" altLang="en-US"/>
              <a:pPr/>
              <a:t>‹#›</a:t>
            </a:fld>
            <a:endParaRPr lang="en-US" altLang="en-US"/>
          </a:p>
        </p:txBody>
      </p:sp>
    </p:spTree>
    <p:extLst>
      <p:ext uri="{BB962C8B-B14F-4D97-AF65-F5344CB8AC3E}">
        <p14:creationId xmlns:p14="http://schemas.microsoft.com/office/powerpoint/2010/main" val="193306426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2A87FD5-5BAD-A85B-CAA7-4580C1B0EBD8}"/>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B81D57C7-A1A5-84C8-DEEC-34C182D7181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BFDD4288-C6B8-94A9-EF7F-5EE30BBBFCA4}"/>
              </a:ext>
            </a:extLst>
          </p:cNvPr>
          <p:cNvSpPr>
            <a:spLocks noGrp="1" noChangeArrowheads="1"/>
          </p:cNvSpPr>
          <p:nvPr>
            <p:ph type="sldNum" sz="quarter" idx="12"/>
          </p:nvPr>
        </p:nvSpPr>
        <p:spPr>
          <a:ln/>
        </p:spPr>
        <p:txBody>
          <a:bodyPr/>
          <a:lstStyle>
            <a:lvl1pPr>
              <a:defRPr/>
            </a:lvl1pPr>
          </a:lstStyle>
          <a:p>
            <a:fld id="{2699A345-32EA-445C-9A0E-B86B8F54BC80}" type="slidenum">
              <a:rPr lang="en-US" altLang="en-US"/>
              <a:pPr/>
              <a:t>‹#›</a:t>
            </a:fld>
            <a:endParaRPr lang="en-US" altLang="en-US"/>
          </a:p>
        </p:txBody>
      </p:sp>
    </p:spTree>
    <p:extLst>
      <p:ext uri="{BB962C8B-B14F-4D97-AF65-F5344CB8AC3E}">
        <p14:creationId xmlns:p14="http://schemas.microsoft.com/office/powerpoint/2010/main" val="174184963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CB3FD1E1-FBCF-62A2-31CE-D8B992C12FF5}"/>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3717DCAA-53B1-9C01-CFD0-1D1A8823E6E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627FCC2C-7F15-91B6-C599-6485B481A10F}"/>
              </a:ext>
            </a:extLst>
          </p:cNvPr>
          <p:cNvSpPr>
            <a:spLocks noGrp="1" noChangeArrowheads="1"/>
          </p:cNvSpPr>
          <p:nvPr>
            <p:ph type="sldNum" sz="quarter" idx="12"/>
          </p:nvPr>
        </p:nvSpPr>
        <p:spPr>
          <a:ln/>
        </p:spPr>
        <p:txBody>
          <a:bodyPr/>
          <a:lstStyle>
            <a:lvl1pPr>
              <a:defRPr/>
            </a:lvl1pPr>
          </a:lstStyle>
          <a:p>
            <a:fld id="{CC35DF32-726D-4D18-912C-6A0F0FF3B91D}" type="slidenum">
              <a:rPr lang="en-US" altLang="en-US"/>
              <a:pPr/>
              <a:t>‹#›</a:t>
            </a:fld>
            <a:endParaRPr lang="en-US" altLang="en-US"/>
          </a:p>
        </p:txBody>
      </p:sp>
    </p:spTree>
    <p:extLst>
      <p:ext uri="{BB962C8B-B14F-4D97-AF65-F5344CB8AC3E}">
        <p14:creationId xmlns:p14="http://schemas.microsoft.com/office/powerpoint/2010/main" val="283501131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5FB1EB0D-214E-6934-62E6-0042080C789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D1970077-4924-74A1-7242-5AE7D9551AE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76216D8D-458E-5450-2ECF-40FC27B795AE}"/>
              </a:ext>
            </a:extLst>
          </p:cNvPr>
          <p:cNvSpPr>
            <a:spLocks noGrp="1" noChangeArrowheads="1"/>
          </p:cNvSpPr>
          <p:nvPr>
            <p:ph type="sldNum" sz="quarter" idx="12"/>
          </p:nvPr>
        </p:nvSpPr>
        <p:spPr>
          <a:ln/>
        </p:spPr>
        <p:txBody>
          <a:bodyPr/>
          <a:lstStyle>
            <a:lvl1pPr>
              <a:defRPr/>
            </a:lvl1pPr>
          </a:lstStyle>
          <a:p>
            <a:fld id="{9E2C1236-1CEF-42A5-A09A-D183F2DB6076}" type="slidenum">
              <a:rPr lang="en-US" altLang="en-US"/>
              <a:pPr/>
              <a:t>‹#›</a:t>
            </a:fld>
            <a:endParaRPr lang="en-US" altLang="en-US"/>
          </a:p>
        </p:txBody>
      </p:sp>
    </p:spTree>
    <p:extLst>
      <p:ext uri="{BB962C8B-B14F-4D97-AF65-F5344CB8AC3E}">
        <p14:creationId xmlns:p14="http://schemas.microsoft.com/office/powerpoint/2010/main" val="298494918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91F1C665-DEE7-A140-3DD7-3D388BBB815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CCA2F28-7C36-A833-2754-886576E3995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1EEA61D-0F5D-5FE7-30A2-6F1AF5A5D7AE}"/>
              </a:ext>
            </a:extLst>
          </p:cNvPr>
          <p:cNvSpPr>
            <a:spLocks noGrp="1" noChangeArrowheads="1"/>
          </p:cNvSpPr>
          <p:nvPr>
            <p:ph type="sldNum" sz="quarter" idx="12"/>
          </p:nvPr>
        </p:nvSpPr>
        <p:spPr>
          <a:ln/>
        </p:spPr>
        <p:txBody>
          <a:bodyPr/>
          <a:lstStyle>
            <a:lvl1pPr>
              <a:defRPr/>
            </a:lvl1pPr>
          </a:lstStyle>
          <a:p>
            <a:fld id="{A33321E9-44A0-4D02-A4E9-CFD1827E1216}" type="slidenum">
              <a:rPr lang="en-US" altLang="en-US"/>
              <a:pPr/>
              <a:t>‹#›</a:t>
            </a:fld>
            <a:endParaRPr lang="en-US" altLang="en-US"/>
          </a:p>
        </p:txBody>
      </p:sp>
    </p:spTree>
    <p:extLst>
      <p:ext uri="{BB962C8B-B14F-4D97-AF65-F5344CB8AC3E}">
        <p14:creationId xmlns:p14="http://schemas.microsoft.com/office/powerpoint/2010/main" val="24437565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1305B41-5ABD-424D-74F3-F40DAC75CA7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6367E8B-A2D7-7B00-5D29-0CEAA446FC0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969209B-6377-B8D3-4303-B2281CD42E5C}"/>
              </a:ext>
            </a:extLst>
          </p:cNvPr>
          <p:cNvSpPr>
            <a:spLocks noGrp="1" noChangeArrowheads="1"/>
          </p:cNvSpPr>
          <p:nvPr>
            <p:ph type="sldNum" sz="quarter" idx="12"/>
          </p:nvPr>
        </p:nvSpPr>
        <p:spPr>
          <a:ln/>
        </p:spPr>
        <p:txBody>
          <a:bodyPr/>
          <a:lstStyle>
            <a:lvl1pPr>
              <a:defRPr/>
            </a:lvl1pPr>
          </a:lstStyle>
          <a:p>
            <a:fld id="{EC0D2511-0670-4A6A-BD29-14F4D9697311}" type="slidenum">
              <a:rPr lang="en-US" altLang="en-US"/>
              <a:pPr/>
              <a:t>‹#›</a:t>
            </a:fld>
            <a:endParaRPr lang="en-US" altLang="en-US"/>
          </a:p>
        </p:txBody>
      </p:sp>
    </p:spTree>
    <p:extLst>
      <p:ext uri="{BB962C8B-B14F-4D97-AF65-F5344CB8AC3E}">
        <p14:creationId xmlns:p14="http://schemas.microsoft.com/office/powerpoint/2010/main" val="177137685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6197600" y="1600200"/>
            <a:ext cx="53848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197600" y="3938589"/>
            <a:ext cx="53848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id="{DE52E1D8-A8B6-EAB5-220B-F3A149C8DF23}"/>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CB5518A5-49B5-1E69-CD5C-4259B43861F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FC3BEC4D-3AE4-3B9B-FA59-B048D781F9EE}"/>
              </a:ext>
            </a:extLst>
          </p:cNvPr>
          <p:cNvSpPr>
            <a:spLocks noGrp="1" noChangeArrowheads="1"/>
          </p:cNvSpPr>
          <p:nvPr>
            <p:ph type="sldNum" sz="quarter" idx="12"/>
          </p:nvPr>
        </p:nvSpPr>
        <p:spPr>
          <a:ln/>
        </p:spPr>
        <p:txBody>
          <a:bodyPr/>
          <a:lstStyle>
            <a:lvl1pPr>
              <a:defRPr/>
            </a:lvl1pPr>
          </a:lstStyle>
          <a:p>
            <a:fld id="{E8BB3FEC-3BAE-42CD-8D51-2057C748A3D7}" type="slidenum">
              <a:rPr lang="en-US" altLang="en-US"/>
              <a:pPr/>
              <a:t>‹#›</a:t>
            </a:fld>
            <a:endParaRPr lang="en-US" altLang="en-US"/>
          </a:p>
        </p:txBody>
      </p:sp>
    </p:spTree>
    <p:extLst>
      <p:ext uri="{BB962C8B-B14F-4D97-AF65-F5344CB8AC3E}">
        <p14:creationId xmlns:p14="http://schemas.microsoft.com/office/powerpoint/2010/main" val="69970644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09600" y="274638"/>
            <a:ext cx="10972800" cy="1143000"/>
          </a:xfrm>
        </p:spPr>
        <p:txBody>
          <a:bodyPr/>
          <a:lstStyle/>
          <a:p>
            <a:r>
              <a:rPr lang="en-US"/>
              <a:t>Click to edit Master title style</a:t>
            </a:r>
          </a:p>
        </p:txBody>
      </p:sp>
      <p:sp>
        <p:nvSpPr>
          <p:cNvPr id="3" name="Content Placeholder 2"/>
          <p:cNvSpPr>
            <a:spLocks noGrp="1"/>
          </p:cNvSpPr>
          <p:nvPr>
            <p:ph sz="quarter" idx="1"/>
          </p:nvPr>
        </p:nvSpPr>
        <p:spPr>
          <a:xfrm>
            <a:off x="609600" y="1600200"/>
            <a:ext cx="53848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6197600" y="1600200"/>
            <a:ext cx="53848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09600" y="3938589"/>
            <a:ext cx="53848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6197600" y="3938589"/>
            <a:ext cx="53848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64E90C56-2645-87E5-FEA1-6B674661BD11}"/>
              </a:ext>
            </a:extLst>
          </p:cNvPr>
          <p:cNvSpPr>
            <a:spLocks noGrp="1"/>
          </p:cNvSpPr>
          <p:nvPr>
            <p:ph type="dt" sz="half" idx="10"/>
          </p:nvPr>
        </p:nvSpPr>
        <p:spPr>
          <a:xfrm>
            <a:off x="609600" y="6245225"/>
            <a:ext cx="2844800" cy="476250"/>
          </a:xfrm>
        </p:spPr>
        <p:txBody>
          <a:bodyPr/>
          <a:lstStyle>
            <a:lvl1pPr>
              <a:defRPr/>
            </a:lvl1pPr>
          </a:lstStyle>
          <a:p>
            <a:pPr>
              <a:defRPr/>
            </a:pPr>
            <a:endParaRPr lang="en-US"/>
          </a:p>
        </p:txBody>
      </p:sp>
      <p:sp>
        <p:nvSpPr>
          <p:cNvPr id="8" name="Footer Placeholder 7">
            <a:extLst>
              <a:ext uri="{FF2B5EF4-FFF2-40B4-BE49-F238E27FC236}">
                <a16:creationId xmlns:a16="http://schemas.microsoft.com/office/drawing/2014/main" id="{9C06F2CF-D68B-5C16-A732-57578CF4101A}"/>
              </a:ext>
            </a:extLst>
          </p:cNvPr>
          <p:cNvSpPr>
            <a:spLocks noGrp="1"/>
          </p:cNvSpPr>
          <p:nvPr>
            <p:ph type="ftr" sz="quarter" idx="11"/>
          </p:nvPr>
        </p:nvSpPr>
        <p:spPr>
          <a:xfrm>
            <a:off x="4165600" y="6245225"/>
            <a:ext cx="3860800" cy="476250"/>
          </a:xfrm>
        </p:spPr>
        <p:txBody>
          <a:bodyPr/>
          <a:lstStyle>
            <a:lvl1pPr>
              <a:defRPr/>
            </a:lvl1pPr>
          </a:lstStyle>
          <a:p>
            <a:pPr>
              <a:defRPr/>
            </a:pPr>
            <a:endParaRPr lang="en-US"/>
          </a:p>
        </p:txBody>
      </p:sp>
      <p:sp>
        <p:nvSpPr>
          <p:cNvPr id="9" name="Slide Number Placeholder 8">
            <a:extLst>
              <a:ext uri="{FF2B5EF4-FFF2-40B4-BE49-F238E27FC236}">
                <a16:creationId xmlns:a16="http://schemas.microsoft.com/office/drawing/2014/main" id="{DA1A769F-B7AD-96B2-946F-639AC6AA54E8}"/>
              </a:ext>
            </a:extLst>
          </p:cNvPr>
          <p:cNvSpPr>
            <a:spLocks noGrp="1"/>
          </p:cNvSpPr>
          <p:nvPr>
            <p:ph type="sldNum" sz="quarter" idx="12"/>
          </p:nvPr>
        </p:nvSpPr>
        <p:spPr>
          <a:xfrm>
            <a:off x="8737600" y="6245225"/>
            <a:ext cx="2844800" cy="476250"/>
          </a:xfrm>
        </p:spPr>
        <p:txBody>
          <a:bodyPr/>
          <a:lstStyle>
            <a:lvl1pPr>
              <a:defRPr/>
            </a:lvl1pPr>
          </a:lstStyle>
          <a:p>
            <a:fld id="{5F164F99-428B-4569-A496-7E4703C02A0F}" type="slidenum">
              <a:rPr lang="en-US" altLang="en-US"/>
              <a:pPr/>
              <a:t>‹#›</a:t>
            </a:fld>
            <a:endParaRPr lang="en-US" altLang="en-US"/>
          </a:p>
        </p:txBody>
      </p:sp>
    </p:spTree>
    <p:extLst>
      <p:ext uri="{BB962C8B-B14F-4D97-AF65-F5344CB8AC3E}">
        <p14:creationId xmlns:p14="http://schemas.microsoft.com/office/powerpoint/2010/main" val="368627163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p>
            <a:r>
              <a:rPr lang="en-US"/>
              <a:t>Click to edit Master title style</a:t>
            </a:r>
          </a:p>
        </p:txBody>
      </p:sp>
      <p:sp>
        <p:nvSpPr>
          <p:cNvPr id="3" name="Table Placeholder 2"/>
          <p:cNvSpPr>
            <a:spLocks noGrp="1"/>
          </p:cNvSpPr>
          <p:nvPr>
            <p:ph type="tbl" idx="1"/>
          </p:nvPr>
        </p:nvSpPr>
        <p:spPr>
          <a:xfrm>
            <a:off x="609600" y="1600201"/>
            <a:ext cx="10972800" cy="4525963"/>
          </a:xfrm>
        </p:spPr>
        <p:txBody>
          <a:bodyPr/>
          <a:lstStyle/>
          <a:p>
            <a:pPr lvl="0"/>
            <a:endParaRPr lang="en-US" noProof="0"/>
          </a:p>
        </p:txBody>
      </p:sp>
      <p:sp>
        <p:nvSpPr>
          <p:cNvPr id="4" name="Rectangle 4">
            <a:extLst>
              <a:ext uri="{FF2B5EF4-FFF2-40B4-BE49-F238E27FC236}">
                <a16:creationId xmlns:a16="http://schemas.microsoft.com/office/drawing/2014/main" id="{1A5E0600-5267-5CC5-74E6-A01F239AABD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9927851-C200-1123-B231-71CC3D8F9E0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FE9A0F93-BD7A-437F-06D7-080C415611AD}"/>
              </a:ext>
            </a:extLst>
          </p:cNvPr>
          <p:cNvSpPr>
            <a:spLocks noGrp="1" noChangeArrowheads="1"/>
          </p:cNvSpPr>
          <p:nvPr>
            <p:ph type="sldNum" sz="quarter" idx="12"/>
          </p:nvPr>
        </p:nvSpPr>
        <p:spPr>
          <a:ln/>
        </p:spPr>
        <p:txBody>
          <a:bodyPr/>
          <a:lstStyle>
            <a:lvl1pPr>
              <a:defRPr/>
            </a:lvl1pPr>
          </a:lstStyle>
          <a:p>
            <a:fld id="{02E69348-1E2D-4BB7-80E9-D6181A13552B}" type="slidenum">
              <a:rPr lang="en-US" altLang="en-US"/>
              <a:pPr/>
              <a:t>‹#›</a:t>
            </a:fld>
            <a:endParaRPr lang="en-US" altLang="en-US"/>
          </a:p>
        </p:txBody>
      </p:sp>
    </p:spTree>
    <p:extLst>
      <p:ext uri="{BB962C8B-B14F-4D97-AF65-F5344CB8AC3E}">
        <p14:creationId xmlns:p14="http://schemas.microsoft.com/office/powerpoint/2010/main" val="276702193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70422296-3079-7A8A-0931-9F329450ED14}"/>
              </a:ext>
            </a:extLst>
          </p:cNvPr>
          <p:cNvSpPr>
            <a:spLocks noGrp="1"/>
          </p:cNvSpPr>
          <p:nvPr>
            <p:ph type="dt" sz="half" idx="10"/>
          </p:nvPr>
        </p:nvSpPr>
        <p:spPr/>
        <p:txBody>
          <a:bodyPr/>
          <a:lstStyle>
            <a:lvl1pPr>
              <a:defRPr/>
            </a:lvl1pPr>
          </a:lstStyle>
          <a:p>
            <a:pPr>
              <a:defRPr/>
            </a:pPr>
            <a:fld id="{35FBB64E-1F11-43FE-84E8-DCD6A09DD750}" type="datetimeFigureOut">
              <a:rPr lang="en-US"/>
              <a:pPr>
                <a:defRPr/>
              </a:pPr>
              <a:t>2/26/26</a:t>
            </a:fld>
            <a:endParaRPr lang="en-US"/>
          </a:p>
        </p:txBody>
      </p:sp>
      <p:sp>
        <p:nvSpPr>
          <p:cNvPr id="5" name="Footer Placeholder 4">
            <a:extLst>
              <a:ext uri="{FF2B5EF4-FFF2-40B4-BE49-F238E27FC236}">
                <a16:creationId xmlns:a16="http://schemas.microsoft.com/office/drawing/2014/main" id="{63133B20-7C79-356B-9EF3-A3F33A25B24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C0777C3-43D9-9C23-F1F6-737B124100F7}"/>
              </a:ext>
            </a:extLst>
          </p:cNvPr>
          <p:cNvSpPr>
            <a:spLocks noGrp="1"/>
          </p:cNvSpPr>
          <p:nvPr>
            <p:ph type="sldNum" sz="quarter" idx="12"/>
          </p:nvPr>
        </p:nvSpPr>
        <p:spPr/>
        <p:txBody>
          <a:bodyPr/>
          <a:lstStyle>
            <a:lvl1pPr>
              <a:defRPr/>
            </a:lvl1pPr>
          </a:lstStyle>
          <a:p>
            <a:fld id="{94EDC381-4CB3-4ADD-9B71-24AA7CDFBD48}" type="slidenum">
              <a:rPr lang="en-US" altLang="en-US"/>
              <a:pPr/>
              <a:t>‹#›</a:t>
            </a:fld>
            <a:endParaRPr lang="en-US" altLang="en-US"/>
          </a:p>
        </p:txBody>
      </p:sp>
    </p:spTree>
    <p:extLst>
      <p:ext uri="{BB962C8B-B14F-4D97-AF65-F5344CB8AC3E}">
        <p14:creationId xmlns:p14="http://schemas.microsoft.com/office/powerpoint/2010/main" val="175799562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43AFBDE-7642-C16E-0A79-B107C3194B9E}"/>
              </a:ext>
            </a:extLst>
          </p:cNvPr>
          <p:cNvSpPr>
            <a:spLocks noGrp="1"/>
          </p:cNvSpPr>
          <p:nvPr>
            <p:ph type="dt" sz="half" idx="10"/>
          </p:nvPr>
        </p:nvSpPr>
        <p:spPr/>
        <p:txBody>
          <a:bodyPr/>
          <a:lstStyle>
            <a:lvl1pPr>
              <a:defRPr/>
            </a:lvl1pPr>
          </a:lstStyle>
          <a:p>
            <a:pPr>
              <a:defRPr/>
            </a:pPr>
            <a:fld id="{E510F49D-071D-47CC-A38F-790FEB5441A3}" type="datetimeFigureOut">
              <a:rPr lang="en-US"/>
              <a:pPr>
                <a:defRPr/>
              </a:pPr>
              <a:t>2/26/26</a:t>
            </a:fld>
            <a:endParaRPr lang="en-US"/>
          </a:p>
        </p:txBody>
      </p:sp>
      <p:sp>
        <p:nvSpPr>
          <p:cNvPr id="5" name="Footer Placeholder 4">
            <a:extLst>
              <a:ext uri="{FF2B5EF4-FFF2-40B4-BE49-F238E27FC236}">
                <a16:creationId xmlns:a16="http://schemas.microsoft.com/office/drawing/2014/main" id="{72076F88-13EE-CF50-09AC-DD789EF818C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2D12FD2-587C-15AB-BA16-8E4DE89087C5}"/>
              </a:ext>
            </a:extLst>
          </p:cNvPr>
          <p:cNvSpPr>
            <a:spLocks noGrp="1"/>
          </p:cNvSpPr>
          <p:nvPr>
            <p:ph type="sldNum" sz="quarter" idx="12"/>
          </p:nvPr>
        </p:nvSpPr>
        <p:spPr/>
        <p:txBody>
          <a:bodyPr/>
          <a:lstStyle>
            <a:lvl1pPr>
              <a:defRPr/>
            </a:lvl1pPr>
          </a:lstStyle>
          <a:p>
            <a:fld id="{8AAF036B-E8BA-4FAD-BE60-7A6AD9DB756D}" type="slidenum">
              <a:rPr lang="en-US" altLang="en-US"/>
              <a:pPr/>
              <a:t>‹#›</a:t>
            </a:fld>
            <a:endParaRPr lang="en-US" altLang="en-US"/>
          </a:p>
        </p:txBody>
      </p:sp>
    </p:spTree>
    <p:extLst>
      <p:ext uri="{BB962C8B-B14F-4D97-AF65-F5344CB8AC3E}">
        <p14:creationId xmlns:p14="http://schemas.microsoft.com/office/powerpoint/2010/main" val="271375797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8FE19DC-5FE7-137E-FE60-48F8A38978FA}"/>
              </a:ext>
            </a:extLst>
          </p:cNvPr>
          <p:cNvSpPr>
            <a:spLocks noGrp="1"/>
          </p:cNvSpPr>
          <p:nvPr>
            <p:ph type="dt" sz="half" idx="10"/>
          </p:nvPr>
        </p:nvSpPr>
        <p:spPr/>
        <p:txBody>
          <a:bodyPr/>
          <a:lstStyle>
            <a:lvl1pPr>
              <a:defRPr/>
            </a:lvl1pPr>
          </a:lstStyle>
          <a:p>
            <a:pPr>
              <a:defRPr/>
            </a:pPr>
            <a:fld id="{A7C816F4-917E-4CB5-BB95-766D3C163ADF}" type="datetimeFigureOut">
              <a:rPr lang="en-US"/>
              <a:pPr>
                <a:defRPr/>
              </a:pPr>
              <a:t>2/26/26</a:t>
            </a:fld>
            <a:endParaRPr lang="en-US"/>
          </a:p>
        </p:txBody>
      </p:sp>
      <p:sp>
        <p:nvSpPr>
          <p:cNvPr id="5" name="Footer Placeholder 4">
            <a:extLst>
              <a:ext uri="{FF2B5EF4-FFF2-40B4-BE49-F238E27FC236}">
                <a16:creationId xmlns:a16="http://schemas.microsoft.com/office/drawing/2014/main" id="{F1EBCD3E-8216-1120-2E34-416D9191D9A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54A5E291-5A3B-22C7-A87B-F64150BEAA34}"/>
              </a:ext>
            </a:extLst>
          </p:cNvPr>
          <p:cNvSpPr>
            <a:spLocks noGrp="1"/>
          </p:cNvSpPr>
          <p:nvPr>
            <p:ph type="sldNum" sz="quarter" idx="12"/>
          </p:nvPr>
        </p:nvSpPr>
        <p:spPr/>
        <p:txBody>
          <a:bodyPr/>
          <a:lstStyle>
            <a:lvl1pPr>
              <a:defRPr/>
            </a:lvl1pPr>
          </a:lstStyle>
          <a:p>
            <a:fld id="{4D81DFC3-E1F2-4C99-B72A-4D7F13C506D8}" type="slidenum">
              <a:rPr lang="en-US" altLang="en-US"/>
              <a:pPr/>
              <a:t>‹#›</a:t>
            </a:fld>
            <a:endParaRPr lang="en-US" altLang="en-US"/>
          </a:p>
        </p:txBody>
      </p:sp>
    </p:spTree>
    <p:extLst>
      <p:ext uri="{BB962C8B-B14F-4D97-AF65-F5344CB8AC3E}">
        <p14:creationId xmlns:p14="http://schemas.microsoft.com/office/powerpoint/2010/main" val="5818485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D69EF4D7-654A-AA1A-2C63-E2DC4182B0A3}"/>
              </a:ext>
            </a:extLst>
          </p:cNvPr>
          <p:cNvSpPr>
            <a:spLocks noGrp="1"/>
          </p:cNvSpPr>
          <p:nvPr>
            <p:ph type="dt" sz="half" idx="10"/>
          </p:nvPr>
        </p:nvSpPr>
        <p:spPr/>
        <p:txBody>
          <a:bodyPr/>
          <a:lstStyle>
            <a:lvl1pPr>
              <a:defRPr/>
            </a:lvl1pPr>
          </a:lstStyle>
          <a:p>
            <a:pPr>
              <a:defRPr/>
            </a:pPr>
            <a:fld id="{9FB055B5-D9ED-4327-9601-2733CDD2E76C}" type="datetimeFigureOut">
              <a:rPr lang="en-US"/>
              <a:pPr>
                <a:defRPr/>
              </a:pPr>
              <a:t>2/26/26</a:t>
            </a:fld>
            <a:endParaRPr lang="en-US"/>
          </a:p>
        </p:txBody>
      </p:sp>
      <p:sp>
        <p:nvSpPr>
          <p:cNvPr id="6" name="Footer Placeholder 4">
            <a:extLst>
              <a:ext uri="{FF2B5EF4-FFF2-40B4-BE49-F238E27FC236}">
                <a16:creationId xmlns:a16="http://schemas.microsoft.com/office/drawing/2014/main" id="{CE86973D-9DA3-AE67-E7C8-884E624A3844}"/>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1CD474D1-5750-49BD-1DDE-A3B273DD5111}"/>
              </a:ext>
            </a:extLst>
          </p:cNvPr>
          <p:cNvSpPr>
            <a:spLocks noGrp="1"/>
          </p:cNvSpPr>
          <p:nvPr>
            <p:ph type="sldNum" sz="quarter" idx="12"/>
          </p:nvPr>
        </p:nvSpPr>
        <p:spPr/>
        <p:txBody>
          <a:bodyPr/>
          <a:lstStyle>
            <a:lvl1pPr>
              <a:defRPr/>
            </a:lvl1pPr>
          </a:lstStyle>
          <a:p>
            <a:fld id="{CB124EC6-D5FC-43ED-B2FC-5CF21AC40F7C}" type="slidenum">
              <a:rPr lang="en-US" altLang="en-US"/>
              <a:pPr/>
              <a:t>‹#›</a:t>
            </a:fld>
            <a:endParaRPr lang="en-US" altLang="en-US"/>
          </a:p>
        </p:txBody>
      </p:sp>
    </p:spTree>
    <p:extLst>
      <p:ext uri="{BB962C8B-B14F-4D97-AF65-F5344CB8AC3E}">
        <p14:creationId xmlns:p14="http://schemas.microsoft.com/office/powerpoint/2010/main" val="18082615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BE5FCCFD-B86D-E7AA-960C-5439DD92191D}"/>
              </a:ext>
            </a:extLst>
          </p:cNvPr>
          <p:cNvSpPr>
            <a:spLocks noGrp="1"/>
          </p:cNvSpPr>
          <p:nvPr>
            <p:ph type="dt" sz="half" idx="10"/>
          </p:nvPr>
        </p:nvSpPr>
        <p:spPr/>
        <p:txBody>
          <a:bodyPr/>
          <a:lstStyle>
            <a:lvl1pPr>
              <a:defRPr/>
            </a:lvl1pPr>
          </a:lstStyle>
          <a:p>
            <a:pPr>
              <a:defRPr/>
            </a:pPr>
            <a:fld id="{98210315-40FB-4D6D-B7E1-26DC5F2ED1B9}" type="datetimeFigureOut">
              <a:rPr lang="en-US"/>
              <a:pPr>
                <a:defRPr/>
              </a:pPr>
              <a:t>2/26/26</a:t>
            </a:fld>
            <a:endParaRPr lang="en-US"/>
          </a:p>
        </p:txBody>
      </p:sp>
      <p:sp>
        <p:nvSpPr>
          <p:cNvPr id="8" name="Footer Placeholder 4">
            <a:extLst>
              <a:ext uri="{FF2B5EF4-FFF2-40B4-BE49-F238E27FC236}">
                <a16:creationId xmlns:a16="http://schemas.microsoft.com/office/drawing/2014/main" id="{4A5C13A7-A2AB-6E25-D046-9DA18342FEF9}"/>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3ACC0C94-42A9-3A6E-135A-A6F083F725E4}"/>
              </a:ext>
            </a:extLst>
          </p:cNvPr>
          <p:cNvSpPr>
            <a:spLocks noGrp="1"/>
          </p:cNvSpPr>
          <p:nvPr>
            <p:ph type="sldNum" sz="quarter" idx="12"/>
          </p:nvPr>
        </p:nvSpPr>
        <p:spPr/>
        <p:txBody>
          <a:bodyPr/>
          <a:lstStyle>
            <a:lvl1pPr>
              <a:defRPr/>
            </a:lvl1pPr>
          </a:lstStyle>
          <a:p>
            <a:fld id="{1AA41CF8-806B-4298-88A5-9E1432CD12EE}" type="slidenum">
              <a:rPr lang="en-US" altLang="en-US"/>
              <a:pPr/>
              <a:t>‹#›</a:t>
            </a:fld>
            <a:endParaRPr lang="en-US" altLang="en-US"/>
          </a:p>
        </p:txBody>
      </p:sp>
    </p:spTree>
    <p:extLst>
      <p:ext uri="{BB962C8B-B14F-4D97-AF65-F5344CB8AC3E}">
        <p14:creationId xmlns:p14="http://schemas.microsoft.com/office/powerpoint/2010/main" val="302193432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BBFFA2B4-3090-F7F2-68A6-AE53594277B0}"/>
              </a:ext>
            </a:extLst>
          </p:cNvPr>
          <p:cNvSpPr>
            <a:spLocks noGrp="1"/>
          </p:cNvSpPr>
          <p:nvPr>
            <p:ph type="dt" sz="half" idx="10"/>
          </p:nvPr>
        </p:nvSpPr>
        <p:spPr/>
        <p:txBody>
          <a:bodyPr/>
          <a:lstStyle>
            <a:lvl1pPr>
              <a:defRPr/>
            </a:lvl1pPr>
          </a:lstStyle>
          <a:p>
            <a:pPr>
              <a:defRPr/>
            </a:pPr>
            <a:fld id="{AEA2DE23-A03F-4AF6-9879-76A0D9A0D43D}" type="datetimeFigureOut">
              <a:rPr lang="en-US"/>
              <a:pPr>
                <a:defRPr/>
              </a:pPr>
              <a:t>2/26/26</a:t>
            </a:fld>
            <a:endParaRPr lang="en-US"/>
          </a:p>
        </p:txBody>
      </p:sp>
      <p:sp>
        <p:nvSpPr>
          <p:cNvPr id="4" name="Footer Placeholder 4">
            <a:extLst>
              <a:ext uri="{FF2B5EF4-FFF2-40B4-BE49-F238E27FC236}">
                <a16:creationId xmlns:a16="http://schemas.microsoft.com/office/drawing/2014/main" id="{0D87DA8E-06C5-8079-1C2D-B212CA6E3FFF}"/>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739F7DD6-76A9-9DC1-6AD3-18E7FE792626}"/>
              </a:ext>
            </a:extLst>
          </p:cNvPr>
          <p:cNvSpPr>
            <a:spLocks noGrp="1"/>
          </p:cNvSpPr>
          <p:nvPr>
            <p:ph type="sldNum" sz="quarter" idx="12"/>
          </p:nvPr>
        </p:nvSpPr>
        <p:spPr/>
        <p:txBody>
          <a:bodyPr/>
          <a:lstStyle>
            <a:lvl1pPr>
              <a:defRPr/>
            </a:lvl1pPr>
          </a:lstStyle>
          <a:p>
            <a:fld id="{84A0CE21-0C8B-48AD-B701-78388D15986E}" type="slidenum">
              <a:rPr lang="en-US" altLang="en-US"/>
              <a:pPr/>
              <a:t>‹#›</a:t>
            </a:fld>
            <a:endParaRPr lang="en-US" altLang="en-US"/>
          </a:p>
        </p:txBody>
      </p:sp>
    </p:spTree>
    <p:extLst>
      <p:ext uri="{BB962C8B-B14F-4D97-AF65-F5344CB8AC3E}">
        <p14:creationId xmlns:p14="http://schemas.microsoft.com/office/powerpoint/2010/main" val="151525360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64E4C9FD-964C-479F-5B41-EFFA1656B884}"/>
              </a:ext>
            </a:extLst>
          </p:cNvPr>
          <p:cNvSpPr>
            <a:spLocks noGrp="1"/>
          </p:cNvSpPr>
          <p:nvPr>
            <p:ph type="dt" sz="half" idx="10"/>
          </p:nvPr>
        </p:nvSpPr>
        <p:spPr/>
        <p:txBody>
          <a:bodyPr/>
          <a:lstStyle>
            <a:lvl1pPr>
              <a:defRPr/>
            </a:lvl1pPr>
          </a:lstStyle>
          <a:p>
            <a:pPr>
              <a:defRPr/>
            </a:pPr>
            <a:fld id="{F0B0DC4E-6648-4D8F-83E4-F5D0E381D631}" type="datetimeFigureOut">
              <a:rPr lang="en-US"/>
              <a:pPr>
                <a:defRPr/>
              </a:pPr>
              <a:t>2/26/26</a:t>
            </a:fld>
            <a:endParaRPr lang="en-US"/>
          </a:p>
        </p:txBody>
      </p:sp>
      <p:sp>
        <p:nvSpPr>
          <p:cNvPr id="3" name="Footer Placeholder 4">
            <a:extLst>
              <a:ext uri="{FF2B5EF4-FFF2-40B4-BE49-F238E27FC236}">
                <a16:creationId xmlns:a16="http://schemas.microsoft.com/office/drawing/2014/main" id="{D9896797-A7BA-F99F-5354-1F2453273A29}"/>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12F4D52B-A88A-F7AF-AB93-8AE28A86EAD1}"/>
              </a:ext>
            </a:extLst>
          </p:cNvPr>
          <p:cNvSpPr>
            <a:spLocks noGrp="1"/>
          </p:cNvSpPr>
          <p:nvPr>
            <p:ph type="sldNum" sz="quarter" idx="12"/>
          </p:nvPr>
        </p:nvSpPr>
        <p:spPr/>
        <p:txBody>
          <a:bodyPr/>
          <a:lstStyle>
            <a:lvl1pPr>
              <a:defRPr/>
            </a:lvl1pPr>
          </a:lstStyle>
          <a:p>
            <a:fld id="{14DCC9E1-2993-4DB8-A874-36CBA4EADC94}" type="slidenum">
              <a:rPr lang="en-US" altLang="en-US"/>
              <a:pPr/>
              <a:t>‹#›</a:t>
            </a:fld>
            <a:endParaRPr lang="en-US" altLang="en-US"/>
          </a:p>
        </p:txBody>
      </p:sp>
    </p:spTree>
    <p:extLst>
      <p:ext uri="{BB962C8B-B14F-4D97-AF65-F5344CB8AC3E}">
        <p14:creationId xmlns:p14="http://schemas.microsoft.com/office/powerpoint/2010/main" val="394208018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a:ext uri="{FF2B5EF4-FFF2-40B4-BE49-F238E27FC236}">
                <a16:creationId xmlns:a16="http://schemas.microsoft.com/office/drawing/2014/main" id="{8159548C-298F-9226-5164-C0055CFA17DE}"/>
              </a:ext>
            </a:extLst>
          </p:cNvPr>
          <p:cNvSpPr>
            <a:spLocks noGrp="1"/>
          </p:cNvSpPr>
          <p:nvPr>
            <p:ph type="dt" sz="half" idx="10"/>
          </p:nvPr>
        </p:nvSpPr>
        <p:spPr/>
        <p:txBody>
          <a:bodyPr/>
          <a:lstStyle>
            <a:lvl1pPr>
              <a:defRPr/>
            </a:lvl1pPr>
          </a:lstStyle>
          <a:p>
            <a:pPr>
              <a:defRPr/>
            </a:pPr>
            <a:fld id="{A5115A3B-FE1D-49B9-8E7B-0654EED6A9BB}" type="datetimeFigureOut">
              <a:rPr lang="en-US"/>
              <a:pPr>
                <a:defRPr/>
              </a:pPr>
              <a:t>2/26/26</a:t>
            </a:fld>
            <a:endParaRPr lang="en-US"/>
          </a:p>
        </p:txBody>
      </p:sp>
      <p:sp>
        <p:nvSpPr>
          <p:cNvPr id="6" name="Footer Placeholder 4">
            <a:extLst>
              <a:ext uri="{FF2B5EF4-FFF2-40B4-BE49-F238E27FC236}">
                <a16:creationId xmlns:a16="http://schemas.microsoft.com/office/drawing/2014/main" id="{251AE287-3446-B381-9F88-406821003DFB}"/>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52A9FEA8-9D9E-D981-8C1A-E2A31F6CDEEA}"/>
              </a:ext>
            </a:extLst>
          </p:cNvPr>
          <p:cNvSpPr>
            <a:spLocks noGrp="1"/>
          </p:cNvSpPr>
          <p:nvPr>
            <p:ph type="sldNum" sz="quarter" idx="12"/>
          </p:nvPr>
        </p:nvSpPr>
        <p:spPr/>
        <p:txBody>
          <a:bodyPr/>
          <a:lstStyle>
            <a:lvl1pPr>
              <a:defRPr/>
            </a:lvl1pPr>
          </a:lstStyle>
          <a:p>
            <a:fld id="{E5615205-0210-4C36-A3D1-78A71497D606}" type="slidenum">
              <a:rPr lang="en-US" altLang="en-US"/>
              <a:pPr/>
              <a:t>‹#›</a:t>
            </a:fld>
            <a:endParaRPr lang="en-US" altLang="en-US"/>
          </a:p>
        </p:txBody>
      </p:sp>
    </p:spTree>
    <p:extLst>
      <p:ext uri="{BB962C8B-B14F-4D97-AF65-F5344CB8AC3E}">
        <p14:creationId xmlns:p14="http://schemas.microsoft.com/office/powerpoint/2010/main" val="118625393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a:ext uri="{FF2B5EF4-FFF2-40B4-BE49-F238E27FC236}">
                <a16:creationId xmlns:a16="http://schemas.microsoft.com/office/drawing/2014/main" id="{9C0AD122-1ECC-999E-2222-0F90BFA73221}"/>
              </a:ext>
            </a:extLst>
          </p:cNvPr>
          <p:cNvSpPr>
            <a:spLocks noGrp="1"/>
          </p:cNvSpPr>
          <p:nvPr>
            <p:ph type="dt" sz="half" idx="10"/>
          </p:nvPr>
        </p:nvSpPr>
        <p:spPr/>
        <p:txBody>
          <a:bodyPr/>
          <a:lstStyle>
            <a:lvl1pPr>
              <a:defRPr/>
            </a:lvl1pPr>
          </a:lstStyle>
          <a:p>
            <a:pPr>
              <a:defRPr/>
            </a:pPr>
            <a:fld id="{18E16A75-3CAC-49E1-8F22-05F6E5E41E90}" type="datetimeFigureOut">
              <a:rPr lang="en-US"/>
              <a:pPr>
                <a:defRPr/>
              </a:pPr>
              <a:t>2/26/26</a:t>
            </a:fld>
            <a:endParaRPr lang="en-US"/>
          </a:p>
        </p:txBody>
      </p:sp>
      <p:sp>
        <p:nvSpPr>
          <p:cNvPr id="6" name="Footer Placeholder 4">
            <a:extLst>
              <a:ext uri="{FF2B5EF4-FFF2-40B4-BE49-F238E27FC236}">
                <a16:creationId xmlns:a16="http://schemas.microsoft.com/office/drawing/2014/main" id="{01AB50F6-9A01-5658-53E1-B22F88F21C2A}"/>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2229ED82-2877-4414-1B28-E240667A054B}"/>
              </a:ext>
            </a:extLst>
          </p:cNvPr>
          <p:cNvSpPr>
            <a:spLocks noGrp="1"/>
          </p:cNvSpPr>
          <p:nvPr>
            <p:ph type="sldNum" sz="quarter" idx="12"/>
          </p:nvPr>
        </p:nvSpPr>
        <p:spPr/>
        <p:txBody>
          <a:bodyPr/>
          <a:lstStyle>
            <a:lvl1pPr>
              <a:defRPr/>
            </a:lvl1pPr>
          </a:lstStyle>
          <a:p>
            <a:fld id="{0B7D0CA2-03AF-4506-B987-C368A0AF489C}" type="slidenum">
              <a:rPr lang="en-US" altLang="en-US"/>
              <a:pPr/>
              <a:t>‹#›</a:t>
            </a:fld>
            <a:endParaRPr lang="en-US" altLang="en-US"/>
          </a:p>
        </p:txBody>
      </p:sp>
    </p:spTree>
    <p:extLst>
      <p:ext uri="{BB962C8B-B14F-4D97-AF65-F5344CB8AC3E}">
        <p14:creationId xmlns:p14="http://schemas.microsoft.com/office/powerpoint/2010/main" val="32857360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28600"/>
            <a:ext cx="10972800" cy="5867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24">
            <a:extLst>
              <a:ext uri="{FF2B5EF4-FFF2-40B4-BE49-F238E27FC236}">
                <a16:creationId xmlns:a16="http://schemas.microsoft.com/office/drawing/2014/main" id="{B7938744-9070-BA8E-3290-7C3ECA614C1E}"/>
              </a:ext>
            </a:extLst>
          </p:cNvPr>
          <p:cNvSpPr>
            <a:spLocks noGrp="1" noChangeArrowheads="1"/>
          </p:cNvSpPr>
          <p:nvPr>
            <p:ph type="dt" sz="half" idx="10"/>
          </p:nvPr>
        </p:nvSpPr>
        <p:spPr/>
        <p:txBody>
          <a:bodyPr/>
          <a:lstStyle>
            <a:lvl1pPr>
              <a:defRPr/>
            </a:lvl1pPr>
          </a:lstStyle>
          <a:p>
            <a:pPr>
              <a:defRPr/>
            </a:pPr>
            <a:endParaRPr lang="en-US"/>
          </a:p>
        </p:txBody>
      </p:sp>
      <p:sp>
        <p:nvSpPr>
          <p:cNvPr id="4" name="Rectangle 25">
            <a:extLst>
              <a:ext uri="{FF2B5EF4-FFF2-40B4-BE49-F238E27FC236}">
                <a16:creationId xmlns:a16="http://schemas.microsoft.com/office/drawing/2014/main" id="{FA2F4EF6-DBF3-49E6-78DC-777EF6C1E8DC}"/>
              </a:ext>
            </a:extLst>
          </p:cNvPr>
          <p:cNvSpPr>
            <a:spLocks noGrp="1" noChangeArrowheads="1"/>
          </p:cNvSpPr>
          <p:nvPr>
            <p:ph type="ftr" sz="quarter" idx="11"/>
          </p:nvPr>
        </p:nvSpPr>
        <p:spPr/>
        <p:txBody>
          <a:bodyPr/>
          <a:lstStyle>
            <a:lvl1pPr>
              <a:defRPr/>
            </a:lvl1pPr>
          </a:lstStyle>
          <a:p>
            <a:pPr>
              <a:defRPr/>
            </a:pPr>
            <a:endParaRPr lang="en-US"/>
          </a:p>
        </p:txBody>
      </p:sp>
      <p:sp>
        <p:nvSpPr>
          <p:cNvPr id="5" name="Rectangle 26">
            <a:extLst>
              <a:ext uri="{FF2B5EF4-FFF2-40B4-BE49-F238E27FC236}">
                <a16:creationId xmlns:a16="http://schemas.microsoft.com/office/drawing/2014/main" id="{ED9F73A7-8DCF-154A-C6B3-98305B0048A1}"/>
              </a:ext>
            </a:extLst>
          </p:cNvPr>
          <p:cNvSpPr>
            <a:spLocks noGrp="1" noChangeArrowheads="1"/>
          </p:cNvSpPr>
          <p:nvPr>
            <p:ph type="sldNum" sz="quarter" idx="12"/>
          </p:nvPr>
        </p:nvSpPr>
        <p:spPr/>
        <p:txBody>
          <a:bodyPr/>
          <a:lstStyle>
            <a:lvl1pPr>
              <a:defRPr/>
            </a:lvl1pPr>
          </a:lstStyle>
          <a:p>
            <a:fld id="{C4A0BCCE-7B96-4D84-841C-FB79848C1E14}" type="slidenum">
              <a:rPr lang="en-US" altLang="en-US"/>
              <a:pPr/>
              <a:t>‹#›</a:t>
            </a:fld>
            <a:endParaRPr lang="en-US" altLang="en-US"/>
          </a:p>
        </p:txBody>
      </p:sp>
    </p:spTree>
    <p:extLst>
      <p:ext uri="{BB962C8B-B14F-4D97-AF65-F5344CB8AC3E}">
        <p14:creationId xmlns:p14="http://schemas.microsoft.com/office/powerpoint/2010/main" val="2235811303"/>
      </p:ext>
    </p:extLst>
  </p:cSld>
  <p:clrMapOvr>
    <a:masterClrMapping/>
  </p:clrMapOvr>
  <p:transition>
    <p:random/>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BE0C5E4-18EF-6815-E6D1-D477372D81AA}"/>
              </a:ext>
            </a:extLst>
          </p:cNvPr>
          <p:cNvSpPr>
            <a:spLocks noGrp="1"/>
          </p:cNvSpPr>
          <p:nvPr>
            <p:ph type="dt" sz="half" idx="10"/>
          </p:nvPr>
        </p:nvSpPr>
        <p:spPr/>
        <p:txBody>
          <a:bodyPr/>
          <a:lstStyle>
            <a:lvl1pPr>
              <a:defRPr/>
            </a:lvl1pPr>
          </a:lstStyle>
          <a:p>
            <a:pPr>
              <a:defRPr/>
            </a:pPr>
            <a:fld id="{8E68E50E-1BFC-4716-9C70-9F0D21B77F64}" type="datetimeFigureOut">
              <a:rPr lang="en-US"/>
              <a:pPr>
                <a:defRPr/>
              </a:pPr>
              <a:t>2/26/26</a:t>
            </a:fld>
            <a:endParaRPr lang="en-US"/>
          </a:p>
        </p:txBody>
      </p:sp>
      <p:sp>
        <p:nvSpPr>
          <p:cNvPr id="5" name="Footer Placeholder 4">
            <a:extLst>
              <a:ext uri="{FF2B5EF4-FFF2-40B4-BE49-F238E27FC236}">
                <a16:creationId xmlns:a16="http://schemas.microsoft.com/office/drawing/2014/main" id="{CFB6EDB0-F7EE-513B-6DA0-08415E2157D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0861D5B-004C-E735-842F-E709F12FA12C}"/>
              </a:ext>
            </a:extLst>
          </p:cNvPr>
          <p:cNvSpPr>
            <a:spLocks noGrp="1"/>
          </p:cNvSpPr>
          <p:nvPr>
            <p:ph type="sldNum" sz="quarter" idx="12"/>
          </p:nvPr>
        </p:nvSpPr>
        <p:spPr/>
        <p:txBody>
          <a:bodyPr/>
          <a:lstStyle>
            <a:lvl1pPr>
              <a:defRPr/>
            </a:lvl1pPr>
          </a:lstStyle>
          <a:p>
            <a:fld id="{4FD97A5D-5E47-475A-90DB-7B74145A3762}" type="slidenum">
              <a:rPr lang="en-US" altLang="en-US"/>
              <a:pPr/>
              <a:t>‹#›</a:t>
            </a:fld>
            <a:endParaRPr lang="en-US" altLang="en-US"/>
          </a:p>
        </p:txBody>
      </p:sp>
    </p:spTree>
    <p:extLst>
      <p:ext uri="{BB962C8B-B14F-4D97-AF65-F5344CB8AC3E}">
        <p14:creationId xmlns:p14="http://schemas.microsoft.com/office/powerpoint/2010/main" val="262908547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AC43752-AE3D-5382-C921-D59D153C3622}"/>
              </a:ext>
            </a:extLst>
          </p:cNvPr>
          <p:cNvSpPr>
            <a:spLocks noGrp="1"/>
          </p:cNvSpPr>
          <p:nvPr>
            <p:ph type="dt" sz="half" idx="10"/>
          </p:nvPr>
        </p:nvSpPr>
        <p:spPr/>
        <p:txBody>
          <a:bodyPr/>
          <a:lstStyle>
            <a:lvl1pPr>
              <a:defRPr/>
            </a:lvl1pPr>
          </a:lstStyle>
          <a:p>
            <a:pPr>
              <a:defRPr/>
            </a:pPr>
            <a:fld id="{899B66A5-1CA1-46AE-AB9C-63673BDD130E}" type="datetimeFigureOut">
              <a:rPr lang="en-US"/>
              <a:pPr>
                <a:defRPr/>
              </a:pPr>
              <a:t>2/26/26</a:t>
            </a:fld>
            <a:endParaRPr lang="en-US"/>
          </a:p>
        </p:txBody>
      </p:sp>
      <p:sp>
        <p:nvSpPr>
          <p:cNvPr id="5" name="Footer Placeholder 4">
            <a:extLst>
              <a:ext uri="{FF2B5EF4-FFF2-40B4-BE49-F238E27FC236}">
                <a16:creationId xmlns:a16="http://schemas.microsoft.com/office/drawing/2014/main" id="{9AF5EA93-041E-F230-9C4B-F3C638D8CE36}"/>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6DB8F5-3024-BD5E-04BB-7D107F94091E}"/>
              </a:ext>
            </a:extLst>
          </p:cNvPr>
          <p:cNvSpPr>
            <a:spLocks noGrp="1"/>
          </p:cNvSpPr>
          <p:nvPr>
            <p:ph type="sldNum" sz="quarter" idx="12"/>
          </p:nvPr>
        </p:nvSpPr>
        <p:spPr/>
        <p:txBody>
          <a:bodyPr/>
          <a:lstStyle>
            <a:lvl1pPr>
              <a:defRPr/>
            </a:lvl1pPr>
          </a:lstStyle>
          <a:p>
            <a:fld id="{40C4D6BB-2106-4084-991D-47EF2C456D5F}" type="slidenum">
              <a:rPr lang="en-US" altLang="en-US"/>
              <a:pPr/>
              <a:t>‹#›</a:t>
            </a:fld>
            <a:endParaRPr lang="en-US" altLang="en-US"/>
          </a:p>
        </p:txBody>
      </p:sp>
    </p:spTree>
    <p:extLst>
      <p:ext uri="{BB962C8B-B14F-4D97-AF65-F5344CB8AC3E}">
        <p14:creationId xmlns:p14="http://schemas.microsoft.com/office/powerpoint/2010/main" val="340462915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2" name="Google Shape;9;p2">
            <a:extLst>
              <a:ext uri="{FF2B5EF4-FFF2-40B4-BE49-F238E27FC236}">
                <a16:creationId xmlns:a16="http://schemas.microsoft.com/office/drawing/2014/main" id="{58F9AAA0-236C-9644-852B-CFA19B713588}"/>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10;p2">
            <a:extLst>
              <a:ext uri="{FF2B5EF4-FFF2-40B4-BE49-F238E27FC236}">
                <a16:creationId xmlns:a16="http://schemas.microsoft.com/office/drawing/2014/main" id="{F4BDBBCB-0062-D17B-4499-31B10FAE291E}"/>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4" name="Google Shape;11;p2">
            <a:extLst>
              <a:ext uri="{FF2B5EF4-FFF2-40B4-BE49-F238E27FC236}">
                <a16:creationId xmlns:a16="http://schemas.microsoft.com/office/drawing/2014/main" id="{1369564E-1D7C-DDEA-82AA-7E9AB6B54015}"/>
              </a:ext>
            </a:extLst>
          </p:cNvPr>
          <p:cNvGrpSpPr>
            <a:grpSpLocks/>
          </p:cNvGrpSpPr>
          <p:nvPr/>
        </p:nvGrpSpPr>
        <p:grpSpPr bwMode="auto">
          <a:xfrm>
            <a:off x="11122025" y="3043238"/>
            <a:ext cx="758825" cy="506412"/>
            <a:chOff x="8341543" y="2282008"/>
            <a:chExt cx="569676" cy="380612"/>
          </a:xfrm>
        </p:grpSpPr>
        <p:sp>
          <p:nvSpPr>
            <p:cNvPr id="5" name="Google Shape;12;p2">
              <a:extLst>
                <a:ext uri="{FF2B5EF4-FFF2-40B4-BE49-F238E27FC236}">
                  <a16:creationId xmlns:a16="http://schemas.microsoft.com/office/drawing/2014/main" id="{93664697-A077-9E18-C053-BD382FE59A2A}"/>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6" name="Google Shape;13;p2">
              <a:extLst>
                <a:ext uri="{FF2B5EF4-FFF2-40B4-BE49-F238E27FC236}">
                  <a16:creationId xmlns:a16="http://schemas.microsoft.com/office/drawing/2014/main" id="{E0EB15E9-2210-2B80-D07F-2D417513491E}"/>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7" name="Google Shape;14;p2">
            <a:extLst>
              <a:ext uri="{FF2B5EF4-FFF2-40B4-BE49-F238E27FC236}">
                <a16:creationId xmlns:a16="http://schemas.microsoft.com/office/drawing/2014/main" id="{B7C75A27-BEA9-1080-B2AD-7AE1EB5A85A5}"/>
              </a:ext>
            </a:extLst>
          </p:cNvPr>
          <p:cNvGrpSpPr>
            <a:grpSpLocks/>
          </p:cNvGrpSpPr>
          <p:nvPr/>
        </p:nvGrpSpPr>
        <p:grpSpPr bwMode="auto">
          <a:xfrm>
            <a:off x="11122025" y="2295525"/>
            <a:ext cx="758825" cy="506413"/>
            <a:chOff x="8341543" y="1721094"/>
            <a:chExt cx="569676" cy="380612"/>
          </a:xfrm>
        </p:grpSpPr>
        <p:sp>
          <p:nvSpPr>
            <p:cNvPr id="8" name="Google Shape;15;p2">
              <a:extLst>
                <a:ext uri="{FF2B5EF4-FFF2-40B4-BE49-F238E27FC236}">
                  <a16:creationId xmlns:a16="http://schemas.microsoft.com/office/drawing/2014/main" id="{82318D3B-DE93-4CA3-5456-256116793D36}"/>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9" name="Google Shape;16;p2">
              <a:extLst>
                <a:ext uri="{FF2B5EF4-FFF2-40B4-BE49-F238E27FC236}">
                  <a16:creationId xmlns:a16="http://schemas.microsoft.com/office/drawing/2014/main" id="{DA96B148-1B2A-3D4F-BCF0-F8897ABA0AB5}"/>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0" name="Google Shape;17;p2">
            <a:extLst>
              <a:ext uri="{FF2B5EF4-FFF2-40B4-BE49-F238E27FC236}">
                <a16:creationId xmlns:a16="http://schemas.microsoft.com/office/drawing/2014/main" id="{77FB8886-14BC-3733-D22A-88D85ED1F7B8}"/>
              </a:ext>
            </a:extLst>
          </p:cNvPr>
          <p:cNvGrpSpPr>
            <a:grpSpLocks/>
          </p:cNvGrpSpPr>
          <p:nvPr/>
        </p:nvGrpSpPr>
        <p:grpSpPr bwMode="auto">
          <a:xfrm>
            <a:off x="11128375" y="1577975"/>
            <a:ext cx="757238" cy="517525"/>
            <a:chOff x="8346273" y="1183592"/>
            <a:chExt cx="568486" cy="388014"/>
          </a:xfrm>
        </p:grpSpPr>
        <p:sp>
          <p:nvSpPr>
            <p:cNvPr id="11" name="Google Shape;18;p2">
              <a:extLst>
                <a:ext uri="{FF2B5EF4-FFF2-40B4-BE49-F238E27FC236}">
                  <a16:creationId xmlns:a16="http://schemas.microsoft.com/office/drawing/2014/main" id="{0D45AE7C-3CEA-CA9D-180E-715D89D6E5F7}"/>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2" name="Google Shape;19;p2">
              <a:extLst>
                <a:ext uri="{FF2B5EF4-FFF2-40B4-BE49-F238E27FC236}">
                  <a16:creationId xmlns:a16="http://schemas.microsoft.com/office/drawing/2014/main" id="{D7946EE3-A80D-EF61-33F9-2AD013DF23D9}"/>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3" name="Google Shape;20;p2">
            <a:extLst>
              <a:ext uri="{FF2B5EF4-FFF2-40B4-BE49-F238E27FC236}">
                <a16:creationId xmlns:a16="http://schemas.microsoft.com/office/drawing/2014/main" id="{9DE4A1AB-B434-FE2D-3643-6037EAC135D5}"/>
              </a:ext>
            </a:extLst>
          </p:cNvPr>
          <p:cNvGrpSpPr>
            <a:grpSpLocks/>
          </p:cNvGrpSpPr>
          <p:nvPr/>
        </p:nvGrpSpPr>
        <p:grpSpPr bwMode="auto">
          <a:xfrm>
            <a:off x="11122025" y="809625"/>
            <a:ext cx="758825" cy="515938"/>
            <a:chOff x="8341543" y="606635"/>
            <a:chExt cx="569676" cy="388014"/>
          </a:xfrm>
        </p:grpSpPr>
        <p:sp>
          <p:nvSpPr>
            <p:cNvPr id="14" name="Google Shape;21;p2">
              <a:extLst>
                <a:ext uri="{FF2B5EF4-FFF2-40B4-BE49-F238E27FC236}">
                  <a16:creationId xmlns:a16="http://schemas.microsoft.com/office/drawing/2014/main" id="{19271574-5796-7401-8DDD-CF32BDE053A9}"/>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5" name="Google Shape;22;p2">
              <a:extLst>
                <a:ext uri="{FF2B5EF4-FFF2-40B4-BE49-F238E27FC236}">
                  <a16:creationId xmlns:a16="http://schemas.microsoft.com/office/drawing/2014/main" id="{F08D463F-15A7-F99F-1859-DB2F238B1792}"/>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6" name="Google Shape;23;p2">
            <a:extLst>
              <a:ext uri="{FF2B5EF4-FFF2-40B4-BE49-F238E27FC236}">
                <a16:creationId xmlns:a16="http://schemas.microsoft.com/office/drawing/2014/main" id="{240AFC19-D871-4491-65EE-D17B47BB9C11}"/>
              </a:ext>
            </a:extLst>
          </p:cNvPr>
          <p:cNvGrpSpPr>
            <a:grpSpLocks/>
          </p:cNvGrpSpPr>
          <p:nvPr/>
        </p:nvGrpSpPr>
        <p:grpSpPr bwMode="auto">
          <a:xfrm>
            <a:off x="11122025" y="3790950"/>
            <a:ext cx="758825" cy="506413"/>
            <a:chOff x="8341543" y="2282008"/>
            <a:chExt cx="569676" cy="380612"/>
          </a:xfrm>
        </p:grpSpPr>
        <p:sp>
          <p:nvSpPr>
            <p:cNvPr id="17" name="Google Shape;24;p2">
              <a:extLst>
                <a:ext uri="{FF2B5EF4-FFF2-40B4-BE49-F238E27FC236}">
                  <a16:creationId xmlns:a16="http://schemas.microsoft.com/office/drawing/2014/main" id="{E09D656A-08A6-BFBD-2893-ED5A7FD6D7A4}"/>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25;p2">
              <a:extLst>
                <a:ext uri="{FF2B5EF4-FFF2-40B4-BE49-F238E27FC236}">
                  <a16:creationId xmlns:a16="http://schemas.microsoft.com/office/drawing/2014/main" id="{3AA46F92-8712-3EB1-B624-E82D6A57D64E}"/>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9" name="Google Shape;26;p2">
            <a:extLst>
              <a:ext uri="{FF2B5EF4-FFF2-40B4-BE49-F238E27FC236}">
                <a16:creationId xmlns:a16="http://schemas.microsoft.com/office/drawing/2014/main" id="{AFAE0162-7DA8-A2B8-1889-21475FFBE838}"/>
              </a:ext>
            </a:extLst>
          </p:cNvPr>
          <p:cNvGrpSpPr>
            <a:grpSpLocks/>
          </p:cNvGrpSpPr>
          <p:nvPr/>
        </p:nvGrpSpPr>
        <p:grpSpPr bwMode="auto">
          <a:xfrm>
            <a:off x="11122025" y="4538663"/>
            <a:ext cx="758825" cy="508000"/>
            <a:chOff x="8341543" y="2282008"/>
            <a:chExt cx="569676" cy="380612"/>
          </a:xfrm>
        </p:grpSpPr>
        <p:sp>
          <p:nvSpPr>
            <p:cNvPr id="20" name="Google Shape;27;p2">
              <a:extLst>
                <a:ext uri="{FF2B5EF4-FFF2-40B4-BE49-F238E27FC236}">
                  <a16:creationId xmlns:a16="http://schemas.microsoft.com/office/drawing/2014/main" id="{06E6AB05-B169-8CD4-CB75-C33E0BA97FCD}"/>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1" name="Google Shape;28;p2">
              <a:extLst>
                <a:ext uri="{FF2B5EF4-FFF2-40B4-BE49-F238E27FC236}">
                  <a16:creationId xmlns:a16="http://schemas.microsoft.com/office/drawing/2014/main" id="{E607829C-C0AB-22A6-6D4D-8AA0933B0C82}"/>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2" name="Google Shape;29;p2">
            <a:extLst>
              <a:ext uri="{FF2B5EF4-FFF2-40B4-BE49-F238E27FC236}">
                <a16:creationId xmlns:a16="http://schemas.microsoft.com/office/drawing/2014/main" id="{18687819-82AA-84F6-2D7A-727A13C89A16}"/>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3" name="Google Shape;30;p2">
            <a:extLst>
              <a:ext uri="{FF2B5EF4-FFF2-40B4-BE49-F238E27FC236}">
                <a16:creationId xmlns:a16="http://schemas.microsoft.com/office/drawing/2014/main" id="{CCEA0282-E1C2-CF87-67EA-7DEEE2CB86EA}"/>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31;p2">
            <a:extLst>
              <a:ext uri="{FF2B5EF4-FFF2-40B4-BE49-F238E27FC236}">
                <a16:creationId xmlns:a16="http://schemas.microsoft.com/office/drawing/2014/main" id="{AADB3590-6856-259E-040C-196569B456D1}"/>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32;p2">
            <a:extLst>
              <a:ext uri="{FF2B5EF4-FFF2-40B4-BE49-F238E27FC236}">
                <a16:creationId xmlns:a16="http://schemas.microsoft.com/office/drawing/2014/main" id="{056D8B99-699B-B37C-731A-05C59F84F5C2}"/>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33;p2">
            <a:extLst>
              <a:ext uri="{FF2B5EF4-FFF2-40B4-BE49-F238E27FC236}">
                <a16:creationId xmlns:a16="http://schemas.microsoft.com/office/drawing/2014/main" id="{71694072-96B6-905A-880D-E089B3894FB6}"/>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34;p2">
            <a:extLst>
              <a:ext uri="{FF2B5EF4-FFF2-40B4-BE49-F238E27FC236}">
                <a16:creationId xmlns:a16="http://schemas.microsoft.com/office/drawing/2014/main" id="{D70CD618-D3B1-336F-A7D1-5A1F946809A7}"/>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35;p2">
            <a:extLst>
              <a:ext uri="{FF2B5EF4-FFF2-40B4-BE49-F238E27FC236}">
                <a16:creationId xmlns:a16="http://schemas.microsoft.com/office/drawing/2014/main" id="{0BCC9AAD-617D-25AD-5958-0584A38C01E8}"/>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36;p2">
            <a:extLst>
              <a:ext uri="{FF2B5EF4-FFF2-40B4-BE49-F238E27FC236}">
                <a16:creationId xmlns:a16="http://schemas.microsoft.com/office/drawing/2014/main" id="{171C6E81-83A1-0E6E-3426-A2EEE120E47B}"/>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37;p2">
            <a:extLst>
              <a:ext uri="{FF2B5EF4-FFF2-40B4-BE49-F238E27FC236}">
                <a16:creationId xmlns:a16="http://schemas.microsoft.com/office/drawing/2014/main" id="{D2597D9C-E19D-C3D0-7CCD-1BD7C9E464FC}"/>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38;p2">
            <a:extLst>
              <a:ext uri="{FF2B5EF4-FFF2-40B4-BE49-F238E27FC236}">
                <a16:creationId xmlns:a16="http://schemas.microsoft.com/office/drawing/2014/main" id="{D01AA334-350F-D6E9-D6B5-638C9E8625B3}"/>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39;p2">
            <a:extLst>
              <a:ext uri="{FF2B5EF4-FFF2-40B4-BE49-F238E27FC236}">
                <a16:creationId xmlns:a16="http://schemas.microsoft.com/office/drawing/2014/main" id="{ABD521B8-A55E-E1F4-3E62-00F6BE58A4A3}"/>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40;p2">
            <a:extLst>
              <a:ext uri="{FF2B5EF4-FFF2-40B4-BE49-F238E27FC236}">
                <a16:creationId xmlns:a16="http://schemas.microsoft.com/office/drawing/2014/main" id="{02D369FB-A567-3413-DBA8-93D54C3BAA85}"/>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41;p2">
            <a:extLst>
              <a:ext uri="{FF2B5EF4-FFF2-40B4-BE49-F238E27FC236}">
                <a16:creationId xmlns:a16="http://schemas.microsoft.com/office/drawing/2014/main" id="{FB93B3A9-5C71-32A5-1A4B-FF9B203EF267}"/>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42;p2">
            <a:extLst>
              <a:ext uri="{FF2B5EF4-FFF2-40B4-BE49-F238E27FC236}">
                <a16:creationId xmlns:a16="http://schemas.microsoft.com/office/drawing/2014/main" id="{65C5D06E-E21C-0279-9500-A8D07C389958}"/>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43;p2">
            <a:extLst>
              <a:ext uri="{FF2B5EF4-FFF2-40B4-BE49-F238E27FC236}">
                <a16:creationId xmlns:a16="http://schemas.microsoft.com/office/drawing/2014/main" id="{DC3E87F4-6992-BABE-791E-95818B66B83B}"/>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44;p2">
            <a:extLst>
              <a:ext uri="{FF2B5EF4-FFF2-40B4-BE49-F238E27FC236}">
                <a16:creationId xmlns:a16="http://schemas.microsoft.com/office/drawing/2014/main" id="{9C3F42B1-9B45-C53D-DF9D-BD8926DB61AB}"/>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45;p2">
            <a:extLst>
              <a:ext uri="{FF2B5EF4-FFF2-40B4-BE49-F238E27FC236}">
                <a16:creationId xmlns:a16="http://schemas.microsoft.com/office/drawing/2014/main" id="{70F96435-04EA-1273-6122-C7848A68C7CD}"/>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46;p2">
            <a:extLst>
              <a:ext uri="{FF2B5EF4-FFF2-40B4-BE49-F238E27FC236}">
                <a16:creationId xmlns:a16="http://schemas.microsoft.com/office/drawing/2014/main" id="{A1C5BBDA-BF8A-DA87-4A42-3F7A96DB50C8}"/>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47;p2">
            <a:extLst>
              <a:ext uri="{FF2B5EF4-FFF2-40B4-BE49-F238E27FC236}">
                <a16:creationId xmlns:a16="http://schemas.microsoft.com/office/drawing/2014/main" id="{8A3399D8-C5A3-FEAC-2A39-44F208AB2C3A}"/>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48;p2">
            <a:extLst>
              <a:ext uri="{FF2B5EF4-FFF2-40B4-BE49-F238E27FC236}">
                <a16:creationId xmlns:a16="http://schemas.microsoft.com/office/drawing/2014/main" id="{772BA327-EA3A-883A-41F0-56D5EE685FA1}"/>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49;p2">
            <a:extLst>
              <a:ext uri="{FF2B5EF4-FFF2-40B4-BE49-F238E27FC236}">
                <a16:creationId xmlns:a16="http://schemas.microsoft.com/office/drawing/2014/main" id="{CB604ACA-CA04-E719-391B-15F8822115FA}"/>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50;p2">
            <a:extLst>
              <a:ext uri="{FF2B5EF4-FFF2-40B4-BE49-F238E27FC236}">
                <a16:creationId xmlns:a16="http://schemas.microsoft.com/office/drawing/2014/main" id="{CFBCD773-5FFD-A3AA-0021-37A2DF5EBB4C}"/>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51;p2">
            <a:extLst>
              <a:ext uri="{FF2B5EF4-FFF2-40B4-BE49-F238E27FC236}">
                <a16:creationId xmlns:a16="http://schemas.microsoft.com/office/drawing/2014/main" id="{D08D8F8F-AC62-CD4A-FAF3-D7BB7C1D4B03}"/>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52;p2">
            <a:extLst>
              <a:ext uri="{FF2B5EF4-FFF2-40B4-BE49-F238E27FC236}">
                <a16:creationId xmlns:a16="http://schemas.microsoft.com/office/drawing/2014/main" id="{5D36860A-1FD7-257F-9740-15CB1B374F40}"/>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53;p2">
            <a:extLst>
              <a:ext uri="{FF2B5EF4-FFF2-40B4-BE49-F238E27FC236}">
                <a16:creationId xmlns:a16="http://schemas.microsoft.com/office/drawing/2014/main" id="{FD3DE22A-5B52-0CDD-B4C1-E5C9533508B7}"/>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54;p2">
            <a:extLst>
              <a:ext uri="{FF2B5EF4-FFF2-40B4-BE49-F238E27FC236}">
                <a16:creationId xmlns:a16="http://schemas.microsoft.com/office/drawing/2014/main" id="{79D640D2-3555-8425-59EA-C0E86C667B45}"/>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55;p2">
            <a:extLst>
              <a:ext uri="{FF2B5EF4-FFF2-40B4-BE49-F238E27FC236}">
                <a16:creationId xmlns:a16="http://schemas.microsoft.com/office/drawing/2014/main" id="{AE052E54-8224-B479-F7A2-EAB82977B446}"/>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56;p2">
            <a:extLst>
              <a:ext uri="{FF2B5EF4-FFF2-40B4-BE49-F238E27FC236}">
                <a16:creationId xmlns:a16="http://schemas.microsoft.com/office/drawing/2014/main" id="{E95C031F-249C-4B06-8D7E-3CE396A7661E}"/>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57;p2">
            <a:extLst>
              <a:ext uri="{FF2B5EF4-FFF2-40B4-BE49-F238E27FC236}">
                <a16:creationId xmlns:a16="http://schemas.microsoft.com/office/drawing/2014/main" id="{343B6D0F-A03A-9B3E-5A3E-FB0DB019548D}"/>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58;p2">
            <a:extLst>
              <a:ext uri="{FF2B5EF4-FFF2-40B4-BE49-F238E27FC236}">
                <a16:creationId xmlns:a16="http://schemas.microsoft.com/office/drawing/2014/main" id="{F9DB838A-EC8C-9C01-8B04-9F29365778C0}"/>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59;p2">
            <a:extLst>
              <a:ext uri="{FF2B5EF4-FFF2-40B4-BE49-F238E27FC236}">
                <a16:creationId xmlns:a16="http://schemas.microsoft.com/office/drawing/2014/main" id="{AFDAF897-3E1D-A693-1C9A-F8325EF99C8B}"/>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60;p2">
            <a:extLst>
              <a:ext uri="{FF2B5EF4-FFF2-40B4-BE49-F238E27FC236}">
                <a16:creationId xmlns:a16="http://schemas.microsoft.com/office/drawing/2014/main" id="{2E964DDF-1E5F-E5FB-4CE8-3A65047F4F12}"/>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61;p2">
            <a:extLst>
              <a:ext uri="{FF2B5EF4-FFF2-40B4-BE49-F238E27FC236}">
                <a16:creationId xmlns:a16="http://schemas.microsoft.com/office/drawing/2014/main" id="{7A25F4C0-F275-D694-E3D0-9085F48A9DD3}"/>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62;p2">
            <a:extLst>
              <a:ext uri="{FF2B5EF4-FFF2-40B4-BE49-F238E27FC236}">
                <a16:creationId xmlns:a16="http://schemas.microsoft.com/office/drawing/2014/main" id="{D775B987-2F37-C6FA-3ABF-D790581CFF5F}"/>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63;p2">
            <a:extLst>
              <a:ext uri="{FF2B5EF4-FFF2-40B4-BE49-F238E27FC236}">
                <a16:creationId xmlns:a16="http://schemas.microsoft.com/office/drawing/2014/main" id="{AC1FA757-85C0-0249-A689-B5552A250394}"/>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64;p2">
            <a:extLst>
              <a:ext uri="{FF2B5EF4-FFF2-40B4-BE49-F238E27FC236}">
                <a16:creationId xmlns:a16="http://schemas.microsoft.com/office/drawing/2014/main" id="{3B4247F2-3657-53CD-87C8-CCD7F67BCD2F}"/>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65;p2">
            <a:extLst>
              <a:ext uri="{FF2B5EF4-FFF2-40B4-BE49-F238E27FC236}">
                <a16:creationId xmlns:a16="http://schemas.microsoft.com/office/drawing/2014/main" id="{2E1F65DB-9C5E-399B-1BDA-64EA0C15DDCD}"/>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66;p2">
            <a:extLst>
              <a:ext uri="{FF2B5EF4-FFF2-40B4-BE49-F238E27FC236}">
                <a16:creationId xmlns:a16="http://schemas.microsoft.com/office/drawing/2014/main" id="{03FFC6CD-E861-2DC4-6CFB-CFF3041493C4}"/>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67;p2">
            <a:extLst>
              <a:ext uri="{FF2B5EF4-FFF2-40B4-BE49-F238E27FC236}">
                <a16:creationId xmlns:a16="http://schemas.microsoft.com/office/drawing/2014/main" id="{E76D80E5-C091-7407-DF96-C83D86B6F8C2}"/>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68;p2">
            <a:extLst>
              <a:ext uri="{FF2B5EF4-FFF2-40B4-BE49-F238E27FC236}">
                <a16:creationId xmlns:a16="http://schemas.microsoft.com/office/drawing/2014/main" id="{9D9B9B61-8A23-6FAA-EF5F-F7FB6AABD51F}"/>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69;p2">
            <a:extLst>
              <a:ext uri="{FF2B5EF4-FFF2-40B4-BE49-F238E27FC236}">
                <a16:creationId xmlns:a16="http://schemas.microsoft.com/office/drawing/2014/main" id="{8D192875-F44E-A409-30E2-13F6F79DC406}"/>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70;p2">
            <a:extLst>
              <a:ext uri="{FF2B5EF4-FFF2-40B4-BE49-F238E27FC236}">
                <a16:creationId xmlns:a16="http://schemas.microsoft.com/office/drawing/2014/main" id="{30EB3FD2-2F17-B2FD-6B76-B3564642D150}"/>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 name="Google Shape;71;p2">
            <a:extLst>
              <a:ext uri="{FF2B5EF4-FFF2-40B4-BE49-F238E27FC236}">
                <a16:creationId xmlns:a16="http://schemas.microsoft.com/office/drawing/2014/main" id="{AE2782E8-2E1A-99E3-AE99-A5A589FE0C0B}"/>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 name="Google Shape;72;p2">
            <a:extLst>
              <a:ext uri="{FF2B5EF4-FFF2-40B4-BE49-F238E27FC236}">
                <a16:creationId xmlns:a16="http://schemas.microsoft.com/office/drawing/2014/main" id="{B050B8D0-CA74-9182-7C7E-0B6EF14A0007}"/>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6" name="Google Shape;73;p2">
            <a:extLst>
              <a:ext uri="{FF2B5EF4-FFF2-40B4-BE49-F238E27FC236}">
                <a16:creationId xmlns:a16="http://schemas.microsoft.com/office/drawing/2014/main" id="{2BB54C25-41F3-85F9-84B9-91C05F1C312D}"/>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 name="Google Shape;74;p2">
            <a:extLst>
              <a:ext uri="{FF2B5EF4-FFF2-40B4-BE49-F238E27FC236}">
                <a16:creationId xmlns:a16="http://schemas.microsoft.com/office/drawing/2014/main" id="{00B00D2C-4349-0F85-72C4-5E7D3EA908B7}"/>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8" name="Google Shape;75;p2">
            <a:extLst>
              <a:ext uri="{FF2B5EF4-FFF2-40B4-BE49-F238E27FC236}">
                <a16:creationId xmlns:a16="http://schemas.microsoft.com/office/drawing/2014/main" id="{EC46C856-5263-234C-140E-405BBED64D46}"/>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9" name="Google Shape;76;p2">
            <a:extLst>
              <a:ext uri="{FF2B5EF4-FFF2-40B4-BE49-F238E27FC236}">
                <a16:creationId xmlns:a16="http://schemas.microsoft.com/office/drawing/2014/main" id="{2066B4D8-7EAB-C2C2-07E6-AF7D43521A57}"/>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 name="Google Shape;77;p2">
            <a:extLst>
              <a:ext uri="{FF2B5EF4-FFF2-40B4-BE49-F238E27FC236}">
                <a16:creationId xmlns:a16="http://schemas.microsoft.com/office/drawing/2014/main" id="{B9139B7C-37EE-FE40-6DD4-7167097C8655}"/>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 name="Google Shape;78;p2">
            <a:extLst>
              <a:ext uri="{FF2B5EF4-FFF2-40B4-BE49-F238E27FC236}">
                <a16:creationId xmlns:a16="http://schemas.microsoft.com/office/drawing/2014/main" id="{3127FFFE-B831-BBFB-F932-B9A9382E832A}"/>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2" name="Google Shape;79;p2">
            <a:extLst>
              <a:ext uri="{FF2B5EF4-FFF2-40B4-BE49-F238E27FC236}">
                <a16:creationId xmlns:a16="http://schemas.microsoft.com/office/drawing/2014/main" id="{4484AF53-E470-8E9E-95A8-848136D272C3}"/>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3" name="Google Shape;80;p2">
            <a:extLst>
              <a:ext uri="{FF2B5EF4-FFF2-40B4-BE49-F238E27FC236}">
                <a16:creationId xmlns:a16="http://schemas.microsoft.com/office/drawing/2014/main" id="{8CDA921D-C2D4-03A8-ADF3-181BBB7780A8}"/>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4" name="Google Shape;81;p2">
            <a:extLst>
              <a:ext uri="{FF2B5EF4-FFF2-40B4-BE49-F238E27FC236}">
                <a16:creationId xmlns:a16="http://schemas.microsoft.com/office/drawing/2014/main" id="{5B27C3C5-30CB-398A-8FD3-B1AEC49B7DF4}"/>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5" name="Google Shape;82;p2">
            <a:extLst>
              <a:ext uri="{FF2B5EF4-FFF2-40B4-BE49-F238E27FC236}">
                <a16:creationId xmlns:a16="http://schemas.microsoft.com/office/drawing/2014/main" id="{B54945D2-FDC0-D6A3-428B-DCDC841ECB84}"/>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76" name="Google Shape;85;p2">
            <a:extLst>
              <a:ext uri="{FF2B5EF4-FFF2-40B4-BE49-F238E27FC236}">
                <a16:creationId xmlns:a16="http://schemas.microsoft.com/office/drawing/2014/main" id="{A0931F88-FFAB-62D2-95C2-E0FC547F5207}"/>
              </a:ext>
            </a:extLst>
          </p:cNvPr>
          <p:cNvGrpSpPr>
            <a:grpSpLocks/>
          </p:cNvGrpSpPr>
          <p:nvPr/>
        </p:nvGrpSpPr>
        <p:grpSpPr bwMode="auto">
          <a:xfrm>
            <a:off x="9974263" y="1931988"/>
            <a:ext cx="592137" cy="530225"/>
            <a:chOff x="2495125" y="2142250"/>
            <a:chExt cx="444275" cy="398525"/>
          </a:xfrm>
        </p:grpSpPr>
        <p:sp>
          <p:nvSpPr>
            <p:cNvPr id="77" name="Google Shape;86;p2">
              <a:extLst>
                <a:ext uri="{FF2B5EF4-FFF2-40B4-BE49-F238E27FC236}">
                  <a16:creationId xmlns:a16="http://schemas.microsoft.com/office/drawing/2014/main" id="{682DFBEC-C098-055D-B842-E1D98DE9F111}"/>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8" name="Google Shape;87;p2">
              <a:extLst>
                <a:ext uri="{FF2B5EF4-FFF2-40B4-BE49-F238E27FC236}">
                  <a16:creationId xmlns:a16="http://schemas.microsoft.com/office/drawing/2014/main" id="{8FD83005-D06B-7873-06AF-0C7002FC6120}"/>
                </a:ext>
              </a:extLst>
            </p:cNvPr>
            <p:cNvSpPr/>
            <p:nvPr/>
          </p:nvSpPr>
          <p:spPr>
            <a:xfrm>
              <a:off x="2655921" y="2306910"/>
              <a:ext cx="94096" cy="73978"/>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9" name="Google Shape;88;p2">
            <a:extLst>
              <a:ext uri="{FF2B5EF4-FFF2-40B4-BE49-F238E27FC236}">
                <a16:creationId xmlns:a16="http://schemas.microsoft.com/office/drawing/2014/main" id="{CDC711A7-CF52-595C-16D9-50BF19505A16}"/>
              </a:ext>
            </a:extLst>
          </p:cNvPr>
          <p:cNvGrpSpPr>
            <a:grpSpLocks/>
          </p:cNvGrpSpPr>
          <p:nvPr/>
        </p:nvGrpSpPr>
        <p:grpSpPr bwMode="auto">
          <a:xfrm>
            <a:off x="1357313" y="2009775"/>
            <a:ext cx="388937" cy="374650"/>
            <a:chOff x="3243875" y="2372825"/>
            <a:chExt cx="291375" cy="281375"/>
          </a:xfrm>
        </p:grpSpPr>
        <p:sp>
          <p:nvSpPr>
            <p:cNvPr id="80" name="Google Shape;89;p2">
              <a:extLst>
                <a:ext uri="{FF2B5EF4-FFF2-40B4-BE49-F238E27FC236}">
                  <a16:creationId xmlns:a16="http://schemas.microsoft.com/office/drawing/2014/main" id="{4EE60787-BEEE-FF42-8B52-6C253335CD36}"/>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1" name="Google Shape;90;p2">
              <a:extLst>
                <a:ext uri="{FF2B5EF4-FFF2-40B4-BE49-F238E27FC236}">
                  <a16:creationId xmlns:a16="http://schemas.microsoft.com/office/drawing/2014/main" id="{BCD0902E-E5B8-26C8-02A2-FE815FF2E012}"/>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2" name="Google Shape;91;p2">
              <a:extLst>
                <a:ext uri="{FF2B5EF4-FFF2-40B4-BE49-F238E27FC236}">
                  <a16:creationId xmlns:a16="http://schemas.microsoft.com/office/drawing/2014/main" id="{83D71BA2-7CB0-D16E-4FE7-475947844DF1}"/>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5" name="Google Shape;92;p2">
              <a:extLst>
                <a:ext uri="{FF2B5EF4-FFF2-40B4-BE49-F238E27FC236}">
                  <a16:creationId xmlns:a16="http://schemas.microsoft.com/office/drawing/2014/main" id="{5A2E5272-2B24-0ACE-0B88-90C965FA03CE}"/>
                </a:ext>
              </a:extLst>
            </p:cNvPr>
            <p:cNvSpPr/>
            <p:nvPr/>
          </p:nvSpPr>
          <p:spPr>
            <a:xfrm>
              <a:off x="3243875" y="2495629"/>
              <a:ext cx="285429"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6" name="Google Shape;93;p2">
              <a:extLst>
                <a:ext uri="{FF2B5EF4-FFF2-40B4-BE49-F238E27FC236}">
                  <a16:creationId xmlns:a16="http://schemas.microsoft.com/office/drawing/2014/main" id="{C5E143D4-C819-8028-6C18-51BF5B6E5D3F}"/>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7" name="Google Shape;94;p2">
              <a:extLst>
                <a:ext uri="{FF2B5EF4-FFF2-40B4-BE49-F238E27FC236}">
                  <a16:creationId xmlns:a16="http://schemas.microsoft.com/office/drawing/2014/main" id="{280AA77A-B38D-9E51-4B43-6D6ED607E905}"/>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8" name="Google Shape;95;p2">
              <a:extLst>
                <a:ext uri="{FF2B5EF4-FFF2-40B4-BE49-F238E27FC236}">
                  <a16:creationId xmlns:a16="http://schemas.microsoft.com/office/drawing/2014/main" id="{A44406EB-24E8-DC36-6BC8-414CAC709C83}"/>
                </a:ext>
              </a:extLst>
            </p:cNvPr>
            <p:cNvSpPr/>
            <p:nvPr/>
          </p:nvSpPr>
          <p:spPr>
            <a:xfrm>
              <a:off x="3275985" y="2451515"/>
              <a:ext cx="258076"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9" name="Google Shape;96;p2">
              <a:extLst>
                <a:ext uri="{FF2B5EF4-FFF2-40B4-BE49-F238E27FC236}">
                  <a16:creationId xmlns:a16="http://schemas.microsoft.com/office/drawing/2014/main" id="{D5A45B28-0D28-858E-5950-4EB367CA9676}"/>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0" name="Google Shape;97;p2">
              <a:extLst>
                <a:ext uri="{FF2B5EF4-FFF2-40B4-BE49-F238E27FC236}">
                  <a16:creationId xmlns:a16="http://schemas.microsoft.com/office/drawing/2014/main" id="{038E5A1E-4C32-582B-748B-3F91AC724274}"/>
                </a:ext>
              </a:extLst>
            </p:cNvPr>
            <p:cNvSpPr/>
            <p:nvPr/>
          </p:nvSpPr>
          <p:spPr>
            <a:xfrm>
              <a:off x="3328314"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 name="Google Shape;98;p2">
              <a:extLst>
                <a:ext uri="{FF2B5EF4-FFF2-40B4-BE49-F238E27FC236}">
                  <a16:creationId xmlns:a16="http://schemas.microsoft.com/office/drawing/2014/main" id="{EF347135-F60D-85E8-EA99-F7E77D241626}"/>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2" name="Google Shape;99;p2">
            <a:extLst>
              <a:ext uri="{FF2B5EF4-FFF2-40B4-BE49-F238E27FC236}">
                <a16:creationId xmlns:a16="http://schemas.microsoft.com/office/drawing/2014/main" id="{4905A5C5-7A28-21D4-27C3-F1C2D06E51DD}"/>
              </a:ext>
            </a:extLst>
          </p:cNvPr>
          <p:cNvGrpSpPr>
            <a:grpSpLocks/>
          </p:cNvGrpSpPr>
          <p:nvPr/>
        </p:nvGrpSpPr>
        <p:grpSpPr bwMode="auto">
          <a:xfrm>
            <a:off x="2762250" y="820738"/>
            <a:ext cx="222250" cy="225425"/>
            <a:chOff x="4954425" y="2036375"/>
            <a:chExt cx="166675" cy="168575"/>
          </a:xfrm>
        </p:grpSpPr>
        <p:sp>
          <p:nvSpPr>
            <p:cNvPr id="93" name="Google Shape;100;p2">
              <a:extLst>
                <a:ext uri="{FF2B5EF4-FFF2-40B4-BE49-F238E27FC236}">
                  <a16:creationId xmlns:a16="http://schemas.microsoft.com/office/drawing/2014/main" id="{4B7E914D-9F44-24EA-C7B7-4E404914D41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4" name="Google Shape;101;p2">
              <a:extLst>
                <a:ext uri="{FF2B5EF4-FFF2-40B4-BE49-F238E27FC236}">
                  <a16:creationId xmlns:a16="http://schemas.microsoft.com/office/drawing/2014/main" id="{B2573BCD-5915-3683-07A6-43B7FD61B328}"/>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5" name="Google Shape;102;p2">
            <a:extLst>
              <a:ext uri="{FF2B5EF4-FFF2-40B4-BE49-F238E27FC236}">
                <a16:creationId xmlns:a16="http://schemas.microsoft.com/office/drawing/2014/main" id="{BE10ACCA-4383-EEAE-1970-FBAF4D4AE8C1}"/>
              </a:ext>
            </a:extLst>
          </p:cNvPr>
          <p:cNvSpPr/>
          <p:nvPr/>
        </p:nvSpPr>
        <p:spPr>
          <a:xfrm>
            <a:off x="10096500" y="1320800"/>
            <a:ext cx="158750" cy="109538"/>
          </a:xfrm>
          <a:custGeom>
            <a:avLst/>
            <a:gdLst/>
            <a:ahLst/>
            <a:cxnLst/>
            <a:rect l="l" t="t" r="r" b="b"/>
            <a:pathLst>
              <a:path w="4765" h="3248" extrusionOk="0">
                <a:moveTo>
                  <a:pt x="2253" y="0"/>
                </a:moveTo>
                <a:cubicBezTo>
                  <a:pt x="255" y="0"/>
                  <a:pt x="1" y="2834"/>
                  <a:pt x="2006" y="3221"/>
                </a:cubicBezTo>
                <a:cubicBezTo>
                  <a:pt x="2122" y="3239"/>
                  <a:pt x="2233" y="3247"/>
                  <a:pt x="2340" y="3247"/>
                </a:cubicBezTo>
                <a:cubicBezTo>
                  <a:pt x="4296" y="3247"/>
                  <a:pt x="4764" y="345"/>
                  <a:pt x="2483" y="12"/>
                </a:cubicBezTo>
                <a:cubicBezTo>
                  <a:pt x="2404" y="4"/>
                  <a:pt x="2327" y="0"/>
                  <a:pt x="2253" y="0"/>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6" name="Google Shape;103;p2">
            <a:extLst>
              <a:ext uri="{FF2B5EF4-FFF2-40B4-BE49-F238E27FC236}">
                <a16:creationId xmlns:a16="http://schemas.microsoft.com/office/drawing/2014/main" id="{03CB942A-A18E-33CD-12A0-DDB99E633A9B}"/>
              </a:ext>
            </a:extLst>
          </p:cNvPr>
          <p:cNvSpPr>
            <a:spLocks/>
          </p:cNvSpPr>
          <p:nvPr/>
        </p:nvSpPr>
        <p:spPr bwMode="auto">
          <a:xfrm>
            <a:off x="2428875" y="1712913"/>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 name="Google Shape;104;p2">
            <a:extLst>
              <a:ext uri="{FF2B5EF4-FFF2-40B4-BE49-F238E27FC236}">
                <a16:creationId xmlns:a16="http://schemas.microsoft.com/office/drawing/2014/main" id="{91D42763-3680-B4B4-15F6-D6987D12B4D7}"/>
              </a:ext>
            </a:extLst>
          </p:cNvPr>
          <p:cNvSpPr>
            <a:spLocks/>
          </p:cNvSpPr>
          <p:nvPr/>
        </p:nvSpPr>
        <p:spPr bwMode="auto">
          <a:xfrm>
            <a:off x="1357313" y="1333500"/>
            <a:ext cx="115887"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 name="Google Shape;105;p2">
            <a:extLst>
              <a:ext uri="{FF2B5EF4-FFF2-40B4-BE49-F238E27FC236}">
                <a16:creationId xmlns:a16="http://schemas.microsoft.com/office/drawing/2014/main" id="{040DEF89-1023-14A2-350D-F17E5802C941}"/>
              </a:ext>
            </a:extLst>
          </p:cNvPr>
          <p:cNvSpPr/>
          <p:nvPr/>
        </p:nvSpPr>
        <p:spPr>
          <a:xfrm rot="9553842">
            <a:off x="2832100" y="5588000"/>
            <a:ext cx="80963" cy="57150"/>
          </a:xfrm>
          <a:custGeom>
            <a:avLst/>
            <a:gdLst/>
            <a:ahLst/>
            <a:cxnLst/>
            <a:rect l="l" t="t" r="r" b="b"/>
            <a:pathLst>
              <a:path w="2413" h="1722" extrusionOk="0">
                <a:moveTo>
                  <a:pt x="1429" y="1"/>
                </a:moveTo>
                <a:cubicBezTo>
                  <a:pt x="1351" y="1"/>
                  <a:pt x="1268" y="12"/>
                  <a:pt x="1179" y="34"/>
                </a:cubicBezTo>
                <a:cubicBezTo>
                  <a:pt x="1156" y="33"/>
                  <a:pt x="1133" y="32"/>
                  <a:pt x="1110" y="32"/>
                </a:cubicBezTo>
                <a:cubicBezTo>
                  <a:pt x="20" y="32"/>
                  <a:pt x="1" y="1722"/>
                  <a:pt x="1114" y="1722"/>
                </a:cubicBezTo>
                <a:cubicBezTo>
                  <a:pt x="1159" y="1722"/>
                  <a:pt x="1206" y="1719"/>
                  <a:pt x="1254" y="1714"/>
                </a:cubicBezTo>
                <a:cubicBezTo>
                  <a:pt x="2412" y="1575"/>
                  <a:pt x="2372" y="1"/>
                  <a:pt x="1429" y="1"/>
                </a:cubicBez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9" name="Google Shape;106;p2">
            <a:extLst>
              <a:ext uri="{FF2B5EF4-FFF2-40B4-BE49-F238E27FC236}">
                <a16:creationId xmlns:a16="http://schemas.microsoft.com/office/drawing/2014/main" id="{58108150-E3EB-1CFD-CE7E-F17A3ADEE105}"/>
              </a:ext>
            </a:extLst>
          </p:cNvPr>
          <p:cNvSpPr/>
          <p:nvPr/>
        </p:nvSpPr>
        <p:spPr>
          <a:xfrm>
            <a:off x="10036175" y="5575300"/>
            <a:ext cx="117475"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0" name="Google Shape;107;p2">
            <a:extLst>
              <a:ext uri="{FF2B5EF4-FFF2-40B4-BE49-F238E27FC236}">
                <a16:creationId xmlns:a16="http://schemas.microsoft.com/office/drawing/2014/main" id="{D29EDA11-A0C8-05F2-CDC2-1C5F69A6C859}"/>
              </a:ext>
            </a:extLst>
          </p:cNvPr>
          <p:cNvSpPr>
            <a:spLocks/>
          </p:cNvSpPr>
          <p:nvPr/>
        </p:nvSpPr>
        <p:spPr bwMode="auto">
          <a:xfrm>
            <a:off x="1471613" y="4945063"/>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101" name="Google Shape;108;p2">
            <a:extLst>
              <a:ext uri="{FF2B5EF4-FFF2-40B4-BE49-F238E27FC236}">
                <a16:creationId xmlns:a16="http://schemas.microsoft.com/office/drawing/2014/main" id="{41DD4CEB-106E-11F3-9045-28563C89DB39}"/>
              </a:ext>
            </a:extLst>
          </p:cNvPr>
          <p:cNvGrpSpPr>
            <a:grpSpLocks/>
          </p:cNvGrpSpPr>
          <p:nvPr/>
        </p:nvGrpSpPr>
        <p:grpSpPr bwMode="auto">
          <a:xfrm>
            <a:off x="8474075" y="946150"/>
            <a:ext cx="387350" cy="374650"/>
            <a:chOff x="3243875" y="2372825"/>
            <a:chExt cx="291375" cy="281375"/>
          </a:xfrm>
        </p:grpSpPr>
        <p:sp>
          <p:nvSpPr>
            <p:cNvPr id="102" name="Google Shape;109;p2">
              <a:extLst>
                <a:ext uri="{FF2B5EF4-FFF2-40B4-BE49-F238E27FC236}">
                  <a16:creationId xmlns:a16="http://schemas.microsoft.com/office/drawing/2014/main" id="{BC7FECF1-820C-D835-620D-6AC71E8EF1A2}"/>
                </a:ext>
              </a:extLst>
            </p:cNvPr>
            <p:cNvSpPr/>
            <p:nvPr/>
          </p:nvSpPr>
          <p:spPr>
            <a:xfrm>
              <a:off x="3286865" y="2403824"/>
              <a:ext cx="205395"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3" name="Google Shape;110;p2">
              <a:extLst>
                <a:ext uri="{FF2B5EF4-FFF2-40B4-BE49-F238E27FC236}">
                  <a16:creationId xmlns:a16="http://schemas.microsoft.com/office/drawing/2014/main" id="{3FEF3E27-DE15-5507-703B-E1E7F2171F82}"/>
                </a:ext>
              </a:extLst>
            </p:cNvPr>
            <p:cNvSpPr/>
            <p:nvPr/>
          </p:nvSpPr>
          <p:spPr>
            <a:xfrm>
              <a:off x="3303583" y="2403824"/>
              <a:ext cx="19106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4" name="Google Shape;111;p2">
              <a:extLst>
                <a:ext uri="{FF2B5EF4-FFF2-40B4-BE49-F238E27FC236}">
                  <a16:creationId xmlns:a16="http://schemas.microsoft.com/office/drawing/2014/main" id="{88B69CFB-C5FD-66FB-0302-698C408A50CF}"/>
                </a:ext>
              </a:extLst>
            </p:cNvPr>
            <p:cNvSpPr/>
            <p:nvPr/>
          </p:nvSpPr>
          <p:spPr>
            <a:xfrm>
              <a:off x="3396727" y="2372825"/>
              <a:ext cx="10748"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5" name="Google Shape;112;p2">
              <a:extLst>
                <a:ext uri="{FF2B5EF4-FFF2-40B4-BE49-F238E27FC236}">
                  <a16:creationId xmlns:a16="http://schemas.microsoft.com/office/drawing/2014/main" id="{CA149C9D-A089-20EA-A236-82B84496BDF3}"/>
                </a:ext>
              </a:extLst>
            </p:cNvPr>
            <p:cNvSpPr/>
            <p:nvPr/>
          </p:nvSpPr>
          <p:spPr>
            <a:xfrm>
              <a:off x="3243875" y="2495629"/>
              <a:ext cx="285405"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6" name="Google Shape;113;p2">
              <a:extLst>
                <a:ext uri="{FF2B5EF4-FFF2-40B4-BE49-F238E27FC236}">
                  <a16:creationId xmlns:a16="http://schemas.microsoft.com/office/drawing/2014/main" id="{9D13051E-CE42-F34B-FC56-514394DEA8D5}"/>
                </a:ext>
              </a:extLst>
            </p:cNvPr>
            <p:cNvSpPr/>
            <p:nvPr/>
          </p:nvSpPr>
          <p:spPr>
            <a:xfrm>
              <a:off x="3340602" y="2378787"/>
              <a:ext cx="103892"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7" name="Google Shape;114;p2">
              <a:extLst>
                <a:ext uri="{FF2B5EF4-FFF2-40B4-BE49-F238E27FC236}">
                  <a16:creationId xmlns:a16="http://schemas.microsoft.com/office/drawing/2014/main" id="{150AF1D3-EDBF-E778-6993-ED704CDC78F1}"/>
                </a:ext>
              </a:extLst>
            </p:cNvPr>
            <p:cNvSpPr/>
            <p:nvPr/>
          </p:nvSpPr>
          <p:spPr>
            <a:xfrm>
              <a:off x="3266564" y="2458668"/>
              <a:ext cx="268686"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8" name="Google Shape;115;p2">
              <a:extLst>
                <a:ext uri="{FF2B5EF4-FFF2-40B4-BE49-F238E27FC236}">
                  <a16:creationId xmlns:a16="http://schemas.microsoft.com/office/drawing/2014/main" id="{FBDFC0DC-3857-1CD2-F66A-1AC93071F47D}"/>
                </a:ext>
              </a:extLst>
            </p:cNvPr>
            <p:cNvSpPr/>
            <p:nvPr/>
          </p:nvSpPr>
          <p:spPr>
            <a:xfrm>
              <a:off x="3276118" y="2451515"/>
              <a:ext cx="257939"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9" name="Google Shape;116;p2">
              <a:extLst>
                <a:ext uri="{FF2B5EF4-FFF2-40B4-BE49-F238E27FC236}">
                  <a16:creationId xmlns:a16="http://schemas.microsoft.com/office/drawing/2014/main" id="{5FFD200C-C71B-E4A6-87F2-7B663F3C18C7}"/>
                </a:ext>
              </a:extLst>
            </p:cNvPr>
            <p:cNvSpPr/>
            <p:nvPr/>
          </p:nvSpPr>
          <p:spPr>
            <a:xfrm>
              <a:off x="3328661" y="2385940"/>
              <a:ext cx="120610"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0" name="Google Shape;117;p2">
              <a:extLst>
                <a:ext uri="{FF2B5EF4-FFF2-40B4-BE49-F238E27FC236}">
                  <a16:creationId xmlns:a16="http://schemas.microsoft.com/office/drawing/2014/main" id="{2C10FD19-435F-C74E-3D62-D50EA15A0D15}"/>
                </a:ext>
              </a:extLst>
            </p:cNvPr>
            <p:cNvSpPr/>
            <p:nvPr/>
          </p:nvSpPr>
          <p:spPr>
            <a:xfrm>
              <a:off x="3327466" y="2438400"/>
              <a:ext cx="133746"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1" name="Google Shape;118;p2">
              <a:extLst>
                <a:ext uri="{FF2B5EF4-FFF2-40B4-BE49-F238E27FC236}">
                  <a16:creationId xmlns:a16="http://schemas.microsoft.com/office/drawing/2014/main" id="{385A5D5F-577C-AD68-71BF-4D2B299F59E2}"/>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12" name="Google Shape;119;p2">
            <a:extLst>
              <a:ext uri="{FF2B5EF4-FFF2-40B4-BE49-F238E27FC236}">
                <a16:creationId xmlns:a16="http://schemas.microsoft.com/office/drawing/2014/main" id="{19C3AA80-9467-1A41-56DE-861D0F81F7E0}"/>
              </a:ext>
            </a:extLst>
          </p:cNvPr>
          <p:cNvGrpSpPr>
            <a:grpSpLocks/>
          </p:cNvGrpSpPr>
          <p:nvPr/>
        </p:nvGrpSpPr>
        <p:grpSpPr bwMode="auto">
          <a:xfrm>
            <a:off x="1473200" y="5532438"/>
            <a:ext cx="592138" cy="531812"/>
            <a:chOff x="2495125" y="2142250"/>
            <a:chExt cx="444275" cy="398525"/>
          </a:xfrm>
        </p:grpSpPr>
        <p:sp>
          <p:nvSpPr>
            <p:cNvPr id="113" name="Google Shape;120;p2">
              <a:extLst>
                <a:ext uri="{FF2B5EF4-FFF2-40B4-BE49-F238E27FC236}">
                  <a16:creationId xmlns:a16="http://schemas.microsoft.com/office/drawing/2014/main" id="{026582F8-70E6-3B59-34B4-DE41FD1439D9}"/>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14" name="Google Shape;121;p2">
              <a:extLst>
                <a:ext uri="{FF2B5EF4-FFF2-40B4-BE49-F238E27FC236}">
                  <a16:creationId xmlns:a16="http://schemas.microsoft.com/office/drawing/2014/main" id="{DE0B1C12-6A4E-265D-6D00-D379ED62D5B7}"/>
                </a:ext>
              </a:extLst>
            </p:cNvPr>
            <p:cNvSpPr/>
            <p:nvPr/>
          </p:nvSpPr>
          <p:spPr>
            <a:xfrm>
              <a:off x="2655922" y="2307608"/>
              <a:ext cx="94095" cy="72568"/>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5" name="Google Shape;122;p2">
            <a:extLst>
              <a:ext uri="{FF2B5EF4-FFF2-40B4-BE49-F238E27FC236}">
                <a16:creationId xmlns:a16="http://schemas.microsoft.com/office/drawing/2014/main" id="{F576AD98-370A-6871-C34E-0A2C8B90ED60}"/>
              </a:ext>
            </a:extLst>
          </p:cNvPr>
          <p:cNvGrpSpPr>
            <a:grpSpLocks/>
          </p:cNvGrpSpPr>
          <p:nvPr/>
        </p:nvGrpSpPr>
        <p:grpSpPr bwMode="auto">
          <a:xfrm>
            <a:off x="9301163" y="5824538"/>
            <a:ext cx="388937" cy="376237"/>
            <a:chOff x="3243875" y="2372825"/>
            <a:chExt cx="291375" cy="281375"/>
          </a:xfrm>
        </p:grpSpPr>
        <p:sp>
          <p:nvSpPr>
            <p:cNvPr id="116" name="Google Shape;123;p2">
              <a:extLst>
                <a:ext uri="{FF2B5EF4-FFF2-40B4-BE49-F238E27FC236}">
                  <a16:creationId xmlns:a16="http://schemas.microsoft.com/office/drawing/2014/main" id="{722E285C-7177-8992-1ACB-66D97400A1CB}"/>
                </a:ext>
              </a:extLst>
            </p:cNvPr>
            <p:cNvSpPr/>
            <p:nvPr/>
          </p:nvSpPr>
          <p:spPr>
            <a:xfrm>
              <a:off x="3286689" y="2403693"/>
              <a:ext cx="205746" cy="200643"/>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7" name="Google Shape;124;p2">
              <a:extLst>
                <a:ext uri="{FF2B5EF4-FFF2-40B4-BE49-F238E27FC236}">
                  <a16:creationId xmlns:a16="http://schemas.microsoft.com/office/drawing/2014/main" id="{9337A4BB-7303-DD98-F8B6-3EE21BE7FEA4}"/>
                </a:ext>
              </a:extLst>
            </p:cNvPr>
            <p:cNvSpPr/>
            <p:nvPr/>
          </p:nvSpPr>
          <p:spPr>
            <a:xfrm>
              <a:off x="3304528" y="2403693"/>
              <a:ext cx="190286" cy="210141"/>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8" name="Google Shape;125;p2">
              <a:extLst>
                <a:ext uri="{FF2B5EF4-FFF2-40B4-BE49-F238E27FC236}">
                  <a16:creationId xmlns:a16="http://schemas.microsoft.com/office/drawing/2014/main" id="{3C68C34E-036A-2F41-83A4-0E305B261411}"/>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9" name="Google Shape;126;p2">
              <a:extLst>
                <a:ext uri="{FF2B5EF4-FFF2-40B4-BE49-F238E27FC236}">
                  <a16:creationId xmlns:a16="http://schemas.microsoft.com/office/drawing/2014/main" id="{AD2AD005-E81C-54B4-F0B7-1A90AD4DA202}"/>
                </a:ext>
              </a:extLst>
            </p:cNvPr>
            <p:cNvSpPr/>
            <p:nvPr/>
          </p:nvSpPr>
          <p:spPr>
            <a:xfrm>
              <a:off x="3243875" y="2495110"/>
              <a:ext cx="285429" cy="10686"/>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0" name="Google Shape;127;p2">
              <a:extLst>
                <a:ext uri="{FF2B5EF4-FFF2-40B4-BE49-F238E27FC236}">
                  <a16:creationId xmlns:a16="http://schemas.microsoft.com/office/drawing/2014/main" id="{EE7C1B6E-700E-092A-EF06-EB07AE7B260F}"/>
                </a:ext>
              </a:extLst>
            </p:cNvPr>
            <p:cNvSpPr/>
            <p:nvPr/>
          </p:nvSpPr>
          <p:spPr>
            <a:xfrm>
              <a:off x="3340207" y="2378761"/>
              <a:ext cx="104657" cy="268316"/>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1" name="Google Shape;128;p2">
              <a:extLst>
                <a:ext uri="{FF2B5EF4-FFF2-40B4-BE49-F238E27FC236}">
                  <a16:creationId xmlns:a16="http://schemas.microsoft.com/office/drawing/2014/main" id="{F019EEB0-9BEF-861B-23DE-E4BDC52E33A5}"/>
                </a:ext>
              </a:extLst>
            </p:cNvPr>
            <p:cNvSpPr/>
            <p:nvPr/>
          </p:nvSpPr>
          <p:spPr>
            <a:xfrm>
              <a:off x="3267661" y="2458306"/>
              <a:ext cx="267589" cy="93791"/>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2" name="Google Shape;129;p2">
              <a:extLst>
                <a:ext uri="{FF2B5EF4-FFF2-40B4-BE49-F238E27FC236}">
                  <a16:creationId xmlns:a16="http://schemas.microsoft.com/office/drawing/2014/main" id="{AEAD5546-E029-6AD4-5C10-44682D0A9FE9}"/>
                </a:ext>
              </a:extLst>
            </p:cNvPr>
            <p:cNvSpPr/>
            <p:nvPr/>
          </p:nvSpPr>
          <p:spPr>
            <a:xfrm>
              <a:off x="3275985" y="2451183"/>
              <a:ext cx="258076" cy="11397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3" name="Google Shape;130;p2">
              <a:extLst>
                <a:ext uri="{FF2B5EF4-FFF2-40B4-BE49-F238E27FC236}">
                  <a16:creationId xmlns:a16="http://schemas.microsoft.com/office/drawing/2014/main" id="{C0A3BAAA-A925-CE18-A02A-8FFEB2E172A4}"/>
                </a:ext>
              </a:extLst>
            </p:cNvPr>
            <p:cNvSpPr/>
            <p:nvPr/>
          </p:nvSpPr>
          <p:spPr>
            <a:xfrm>
              <a:off x="3329504" y="2385884"/>
              <a:ext cx="120118" cy="258818"/>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4" name="Google Shape;131;p2">
              <a:extLst>
                <a:ext uri="{FF2B5EF4-FFF2-40B4-BE49-F238E27FC236}">
                  <a16:creationId xmlns:a16="http://schemas.microsoft.com/office/drawing/2014/main" id="{9F6A7334-52D1-F32C-F5A9-3090BFA13C04}"/>
                </a:ext>
              </a:extLst>
            </p:cNvPr>
            <p:cNvSpPr/>
            <p:nvPr/>
          </p:nvSpPr>
          <p:spPr>
            <a:xfrm>
              <a:off x="3328314" y="2438123"/>
              <a:ext cx="133200" cy="132971"/>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5" name="Google Shape;132;p2">
              <a:extLst>
                <a:ext uri="{FF2B5EF4-FFF2-40B4-BE49-F238E27FC236}">
                  <a16:creationId xmlns:a16="http://schemas.microsoft.com/office/drawing/2014/main" id="{3CFBE016-E4A7-36F8-DA37-561305185899}"/>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83" name="Google Shape;83;p2"/>
          <p:cNvSpPr txBox="1">
            <a:spLocks noGrp="1"/>
          </p:cNvSpPr>
          <p:nvPr>
            <p:ph type="ctrTitle"/>
          </p:nvPr>
        </p:nvSpPr>
        <p:spPr>
          <a:xfrm>
            <a:off x="1290267" y="1794333"/>
            <a:ext cx="9611600" cy="2558400"/>
          </a:xfrm>
          <a:prstGeom prst="rect">
            <a:avLst/>
          </a:prstGeom>
        </p:spPr>
        <p:txBody>
          <a:bodyPr spcFirstLastPara="1" anchor="b">
            <a:noAutofit/>
          </a:bodyPr>
          <a:lstStyle>
            <a:lvl1pPr lvl="0" algn="ctr">
              <a:lnSpc>
                <a:spcPct val="80000"/>
              </a:lnSpc>
              <a:spcBef>
                <a:spcPts val="0"/>
              </a:spcBef>
              <a:spcAft>
                <a:spcPts val="0"/>
              </a:spcAft>
              <a:buSzPts val="7200"/>
              <a:buFont typeface="Jua"/>
              <a:buNone/>
              <a:defRPr sz="9865">
                <a:latin typeface="Jua"/>
                <a:ea typeface="Jua"/>
                <a:cs typeface="Jua"/>
                <a:sym typeface="Jua"/>
              </a:defRPr>
            </a:lvl1pPr>
            <a:lvl2pPr lvl="1" algn="ctr">
              <a:lnSpc>
                <a:spcPct val="80000"/>
              </a:lnSpc>
              <a:spcBef>
                <a:spcPts val="0"/>
              </a:spcBef>
              <a:spcAft>
                <a:spcPts val="0"/>
              </a:spcAft>
              <a:buSzPts val="7200"/>
              <a:buFont typeface="Jua"/>
              <a:buNone/>
              <a:defRPr sz="9600">
                <a:latin typeface="Jua"/>
                <a:ea typeface="Jua"/>
                <a:cs typeface="Jua"/>
                <a:sym typeface="Jua"/>
              </a:defRPr>
            </a:lvl2pPr>
            <a:lvl3pPr lvl="2" algn="ctr">
              <a:lnSpc>
                <a:spcPct val="80000"/>
              </a:lnSpc>
              <a:spcBef>
                <a:spcPts val="0"/>
              </a:spcBef>
              <a:spcAft>
                <a:spcPts val="0"/>
              </a:spcAft>
              <a:buSzPts val="7200"/>
              <a:buFont typeface="Jua"/>
              <a:buNone/>
              <a:defRPr sz="9600">
                <a:latin typeface="Jua"/>
                <a:ea typeface="Jua"/>
                <a:cs typeface="Jua"/>
                <a:sym typeface="Jua"/>
              </a:defRPr>
            </a:lvl3pPr>
            <a:lvl4pPr lvl="3" algn="ctr">
              <a:lnSpc>
                <a:spcPct val="80000"/>
              </a:lnSpc>
              <a:spcBef>
                <a:spcPts val="0"/>
              </a:spcBef>
              <a:spcAft>
                <a:spcPts val="0"/>
              </a:spcAft>
              <a:buSzPts val="7200"/>
              <a:buFont typeface="Jua"/>
              <a:buNone/>
              <a:defRPr sz="9600">
                <a:latin typeface="Jua"/>
                <a:ea typeface="Jua"/>
                <a:cs typeface="Jua"/>
                <a:sym typeface="Jua"/>
              </a:defRPr>
            </a:lvl4pPr>
            <a:lvl5pPr lvl="4" algn="ctr">
              <a:lnSpc>
                <a:spcPct val="80000"/>
              </a:lnSpc>
              <a:spcBef>
                <a:spcPts val="0"/>
              </a:spcBef>
              <a:spcAft>
                <a:spcPts val="0"/>
              </a:spcAft>
              <a:buSzPts val="7200"/>
              <a:buFont typeface="Jua"/>
              <a:buNone/>
              <a:defRPr sz="9600">
                <a:latin typeface="Jua"/>
                <a:ea typeface="Jua"/>
                <a:cs typeface="Jua"/>
                <a:sym typeface="Jua"/>
              </a:defRPr>
            </a:lvl5pPr>
            <a:lvl6pPr lvl="5" algn="ctr">
              <a:lnSpc>
                <a:spcPct val="80000"/>
              </a:lnSpc>
              <a:spcBef>
                <a:spcPts val="0"/>
              </a:spcBef>
              <a:spcAft>
                <a:spcPts val="0"/>
              </a:spcAft>
              <a:buSzPts val="7200"/>
              <a:buFont typeface="Jua"/>
              <a:buNone/>
              <a:defRPr sz="9600">
                <a:latin typeface="Jua"/>
                <a:ea typeface="Jua"/>
                <a:cs typeface="Jua"/>
                <a:sym typeface="Jua"/>
              </a:defRPr>
            </a:lvl6pPr>
            <a:lvl7pPr lvl="6" algn="ctr">
              <a:lnSpc>
                <a:spcPct val="80000"/>
              </a:lnSpc>
              <a:spcBef>
                <a:spcPts val="0"/>
              </a:spcBef>
              <a:spcAft>
                <a:spcPts val="0"/>
              </a:spcAft>
              <a:buSzPts val="7200"/>
              <a:buFont typeface="Jua"/>
              <a:buNone/>
              <a:defRPr sz="9600">
                <a:latin typeface="Jua"/>
                <a:ea typeface="Jua"/>
                <a:cs typeface="Jua"/>
                <a:sym typeface="Jua"/>
              </a:defRPr>
            </a:lvl7pPr>
            <a:lvl8pPr lvl="7" algn="ctr">
              <a:lnSpc>
                <a:spcPct val="80000"/>
              </a:lnSpc>
              <a:spcBef>
                <a:spcPts val="0"/>
              </a:spcBef>
              <a:spcAft>
                <a:spcPts val="0"/>
              </a:spcAft>
              <a:buSzPts val="7200"/>
              <a:buFont typeface="Jua"/>
              <a:buNone/>
              <a:defRPr sz="9600">
                <a:latin typeface="Jua"/>
                <a:ea typeface="Jua"/>
                <a:cs typeface="Jua"/>
                <a:sym typeface="Jua"/>
              </a:defRPr>
            </a:lvl8pPr>
            <a:lvl9pPr lvl="8" algn="ctr">
              <a:lnSpc>
                <a:spcPct val="80000"/>
              </a:lnSpc>
              <a:spcBef>
                <a:spcPts val="0"/>
              </a:spcBef>
              <a:spcAft>
                <a:spcPts val="0"/>
              </a:spcAft>
              <a:buSzPts val="7200"/>
              <a:buFont typeface="Jua"/>
              <a:buNone/>
              <a:defRPr sz="9600">
                <a:latin typeface="Jua"/>
                <a:ea typeface="Jua"/>
                <a:cs typeface="Jua"/>
                <a:sym typeface="Jua"/>
              </a:defRPr>
            </a:lvl9pPr>
          </a:lstStyle>
          <a:p>
            <a:endParaRPr/>
          </a:p>
        </p:txBody>
      </p:sp>
      <p:sp>
        <p:nvSpPr>
          <p:cNvPr id="84" name="Google Shape;84;p2"/>
          <p:cNvSpPr txBox="1">
            <a:spLocks noGrp="1"/>
          </p:cNvSpPr>
          <p:nvPr>
            <p:ph type="subTitle" idx="1"/>
          </p:nvPr>
        </p:nvSpPr>
        <p:spPr>
          <a:xfrm>
            <a:off x="1518300" y="4152233"/>
            <a:ext cx="9155600" cy="793200"/>
          </a:xfrm>
          <a:prstGeom prst="rect">
            <a:avLst/>
          </a:prstGeom>
        </p:spPr>
        <p:txBody>
          <a:bodyPr spcFirstLastPara="1">
            <a:noAutofit/>
          </a:bodyPr>
          <a:lstStyle>
            <a:lvl1pPr lvl="0" algn="ctr">
              <a:lnSpc>
                <a:spcPct val="100000"/>
              </a:lnSpc>
              <a:spcBef>
                <a:spcPts val="0"/>
              </a:spcBef>
              <a:spcAft>
                <a:spcPts val="0"/>
              </a:spcAft>
              <a:buClr>
                <a:schemeClr val="accent1"/>
              </a:buClr>
              <a:buSzPts val="2400"/>
              <a:buFont typeface="Quicksand Medium"/>
              <a:buNone/>
              <a:defRPr sz="2935">
                <a:solidFill>
                  <a:schemeClr val="accent1"/>
                </a:solidFill>
                <a:latin typeface="Quicksand Medium"/>
                <a:ea typeface="Quicksand Medium"/>
                <a:cs typeface="Quicksand Medium"/>
                <a:sym typeface="Quicksand Medium"/>
              </a:defRPr>
            </a:lvl1pPr>
            <a:lvl2pPr lvl="1"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2pPr>
            <a:lvl3pPr lvl="2"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3pPr>
            <a:lvl4pPr lvl="3"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4pPr>
            <a:lvl5pPr lvl="4"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5pPr>
            <a:lvl6pPr lvl="5"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6pPr>
            <a:lvl7pPr lvl="6"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7pPr>
            <a:lvl8pPr lvl="7"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8pPr>
            <a:lvl9pPr lvl="8"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9pPr>
          </a:lstStyle>
          <a:p>
            <a:endParaRPr/>
          </a:p>
        </p:txBody>
      </p:sp>
    </p:spTree>
    <p:extLst>
      <p:ext uri="{BB962C8B-B14F-4D97-AF65-F5344CB8AC3E}">
        <p14:creationId xmlns:p14="http://schemas.microsoft.com/office/powerpoint/2010/main" val="266407646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33"/>
        <p:cNvGrpSpPr/>
        <p:nvPr/>
      </p:nvGrpSpPr>
      <p:grpSpPr>
        <a:xfrm>
          <a:off x="0" y="0"/>
          <a:ext cx="0" cy="0"/>
          <a:chOff x="0" y="0"/>
          <a:chExt cx="0" cy="0"/>
        </a:xfrm>
      </p:grpSpPr>
      <p:sp>
        <p:nvSpPr>
          <p:cNvPr id="2" name="Google Shape;134;p3">
            <a:extLst>
              <a:ext uri="{FF2B5EF4-FFF2-40B4-BE49-F238E27FC236}">
                <a16:creationId xmlns:a16="http://schemas.microsoft.com/office/drawing/2014/main" id="{4ED87A2B-6EFA-8BA7-3863-F4295B1ED8DC}"/>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3" name="Google Shape;135;p3">
            <a:extLst>
              <a:ext uri="{FF2B5EF4-FFF2-40B4-BE49-F238E27FC236}">
                <a16:creationId xmlns:a16="http://schemas.microsoft.com/office/drawing/2014/main" id="{63125B39-67FB-6F11-39B0-042BF751B763}"/>
              </a:ext>
            </a:extLst>
          </p:cNvPr>
          <p:cNvGrpSpPr>
            <a:grpSpLocks/>
          </p:cNvGrpSpPr>
          <p:nvPr/>
        </p:nvGrpSpPr>
        <p:grpSpPr bwMode="auto">
          <a:xfrm>
            <a:off x="528638" y="292100"/>
            <a:ext cx="11356975" cy="6384925"/>
            <a:chOff x="395894" y="219519"/>
            <a:chExt cx="8518865" cy="4788281"/>
          </a:xfrm>
        </p:grpSpPr>
        <p:sp>
          <p:nvSpPr>
            <p:cNvPr id="4" name="Google Shape;136;p3">
              <a:extLst>
                <a:ext uri="{FF2B5EF4-FFF2-40B4-BE49-F238E27FC236}">
                  <a16:creationId xmlns:a16="http://schemas.microsoft.com/office/drawing/2014/main" id="{6D5CF467-948C-05CA-24CC-B027A4A9B8BF}"/>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5" name="Google Shape;137;p3">
              <a:extLst>
                <a:ext uri="{FF2B5EF4-FFF2-40B4-BE49-F238E27FC236}">
                  <a16:creationId xmlns:a16="http://schemas.microsoft.com/office/drawing/2014/main" id="{71EE0CB0-B87D-7EB3-2092-E8439E53B96D}"/>
                </a:ext>
              </a:extLst>
            </p:cNvPr>
            <p:cNvGrpSpPr>
              <a:grpSpLocks/>
            </p:cNvGrpSpPr>
            <p:nvPr/>
          </p:nvGrpSpPr>
          <p:grpSpPr bwMode="auto">
            <a:xfrm>
              <a:off x="8341543" y="2282008"/>
              <a:ext cx="569676" cy="380612"/>
              <a:chOff x="8341543" y="2282008"/>
              <a:chExt cx="569676" cy="380612"/>
            </a:xfrm>
          </p:grpSpPr>
          <p:sp>
            <p:nvSpPr>
              <p:cNvPr id="24" name="Google Shape;138;p3">
                <a:extLst>
                  <a:ext uri="{FF2B5EF4-FFF2-40B4-BE49-F238E27FC236}">
                    <a16:creationId xmlns:a16="http://schemas.microsoft.com/office/drawing/2014/main" id="{6F54A16C-1534-04E3-3694-D34493208814}"/>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5" name="Google Shape;139;p3">
                <a:extLst>
                  <a:ext uri="{FF2B5EF4-FFF2-40B4-BE49-F238E27FC236}">
                    <a16:creationId xmlns:a16="http://schemas.microsoft.com/office/drawing/2014/main" id="{4A5DB030-851C-7AD8-B0B6-B3395CE28C2D}"/>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6" name="Google Shape;140;p3">
              <a:extLst>
                <a:ext uri="{FF2B5EF4-FFF2-40B4-BE49-F238E27FC236}">
                  <a16:creationId xmlns:a16="http://schemas.microsoft.com/office/drawing/2014/main" id="{73DD73BD-3B08-D342-A7F0-50115F3A58AF}"/>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7" name="Google Shape;141;p3">
              <a:extLst>
                <a:ext uri="{FF2B5EF4-FFF2-40B4-BE49-F238E27FC236}">
                  <a16:creationId xmlns:a16="http://schemas.microsoft.com/office/drawing/2014/main" id="{F23895F5-F4BA-126E-0F85-87B87B2375D9}"/>
                </a:ext>
              </a:extLst>
            </p:cNvPr>
            <p:cNvGrpSpPr>
              <a:grpSpLocks/>
            </p:cNvGrpSpPr>
            <p:nvPr/>
          </p:nvGrpSpPr>
          <p:grpSpPr bwMode="auto">
            <a:xfrm>
              <a:off x="8341543" y="1721094"/>
              <a:ext cx="569676" cy="380612"/>
              <a:chOff x="8341543" y="1721094"/>
              <a:chExt cx="569676" cy="380612"/>
            </a:xfrm>
          </p:grpSpPr>
          <p:sp>
            <p:nvSpPr>
              <p:cNvPr id="22" name="Google Shape;142;p3">
                <a:extLst>
                  <a:ext uri="{FF2B5EF4-FFF2-40B4-BE49-F238E27FC236}">
                    <a16:creationId xmlns:a16="http://schemas.microsoft.com/office/drawing/2014/main" id="{FA706999-52F2-75F0-74D3-856F5F67D765}"/>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3" name="Google Shape;143;p3">
                <a:extLst>
                  <a:ext uri="{FF2B5EF4-FFF2-40B4-BE49-F238E27FC236}">
                    <a16:creationId xmlns:a16="http://schemas.microsoft.com/office/drawing/2014/main" id="{295BB88D-B429-1DC6-219B-5FD7F025A9C3}"/>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8" name="Google Shape;144;p3">
              <a:extLst>
                <a:ext uri="{FF2B5EF4-FFF2-40B4-BE49-F238E27FC236}">
                  <a16:creationId xmlns:a16="http://schemas.microsoft.com/office/drawing/2014/main" id="{D56B58BE-5C36-AFB1-D230-5C31B2C6502F}"/>
                </a:ext>
              </a:extLst>
            </p:cNvPr>
            <p:cNvGrpSpPr>
              <a:grpSpLocks/>
            </p:cNvGrpSpPr>
            <p:nvPr/>
          </p:nvGrpSpPr>
          <p:grpSpPr bwMode="auto">
            <a:xfrm>
              <a:off x="8346273" y="1183592"/>
              <a:ext cx="568486" cy="388014"/>
              <a:chOff x="8346273" y="1183592"/>
              <a:chExt cx="568486" cy="388014"/>
            </a:xfrm>
          </p:grpSpPr>
          <p:sp>
            <p:nvSpPr>
              <p:cNvPr id="20" name="Google Shape;145;p3">
                <a:extLst>
                  <a:ext uri="{FF2B5EF4-FFF2-40B4-BE49-F238E27FC236}">
                    <a16:creationId xmlns:a16="http://schemas.microsoft.com/office/drawing/2014/main" id="{3135EBAC-605F-6E4D-96D5-E69D89AD1048}"/>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1" name="Google Shape;146;p3">
                <a:extLst>
                  <a:ext uri="{FF2B5EF4-FFF2-40B4-BE49-F238E27FC236}">
                    <a16:creationId xmlns:a16="http://schemas.microsoft.com/office/drawing/2014/main" id="{003F3661-DB37-BCE2-05AD-E05FF50EECC5}"/>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 name="Google Shape;147;p3">
              <a:extLst>
                <a:ext uri="{FF2B5EF4-FFF2-40B4-BE49-F238E27FC236}">
                  <a16:creationId xmlns:a16="http://schemas.microsoft.com/office/drawing/2014/main" id="{607EE86C-633B-758A-5826-ABEFFEBEEF0F}"/>
                </a:ext>
              </a:extLst>
            </p:cNvPr>
            <p:cNvGrpSpPr>
              <a:grpSpLocks/>
            </p:cNvGrpSpPr>
            <p:nvPr/>
          </p:nvGrpSpPr>
          <p:grpSpPr bwMode="auto">
            <a:xfrm>
              <a:off x="8341543" y="606635"/>
              <a:ext cx="569676" cy="388014"/>
              <a:chOff x="8341543" y="606635"/>
              <a:chExt cx="569676" cy="388014"/>
            </a:xfrm>
          </p:grpSpPr>
          <p:sp>
            <p:nvSpPr>
              <p:cNvPr id="18" name="Google Shape;148;p3">
                <a:extLst>
                  <a:ext uri="{FF2B5EF4-FFF2-40B4-BE49-F238E27FC236}">
                    <a16:creationId xmlns:a16="http://schemas.microsoft.com/office/drawing/2014/main" id="{8F808134-C53C-55D4-0036-DCCDAF87E171}"/>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149;p3">
                <a:extLst>
                  <a:ext uri="{FF2B5EF4-FFF2-40B4-BE49-F238E27FC236}">
                    <a16:creationId xmlns:a16="http://schemas.microsoft.com/office/drawing/2014/main" id="{4BA3A9F8-C8C2-627A-14E1-671AE056A348}"/>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0" name="Google Shape;150;p3">
              <a:extLst>
                <a:ext uri="{FF2B5EF4-FFF2-40B4-BE49-F238E27FC236}">
                  <a16:creationId xmlns:a16="http://schemas.microsoft.com/office/drawing/2014/main" id="{90511EF7-0169-E027-6652-4ED8F43AD1EE}"/>
                </a:ext>
              </a:extLst>
            </p:cNvPr>
            <p:cNvGrpSpPr>
              <a:grpSpLocks/>
            </p:cNvGrpSpPr>
            <p:nvPr/>
          </p:nvGrpSpPr>
          <p:grpSpPr bwMode="auto">
            <a:xfrm>
              <a:off x="8341543" y="2842933"/>
              <a:ext cx="569676" cy="380612"/>
              <a:chOff x="8341543" y="2282008"/>
              <a:chExt cx="569676" cy="380612"/>
            </a:xfrm>
          </p:grpSpPr>
          <p:sp>
            <p:nvSpPr>
              <p:cNvPr id="16" name="Google Shape;151;p3">
                <a:extLst>
                  <a:ext uri="{FF2B5EF4-FFF2-40B4-BE49-F238E27FC236}">
                    <a16:creationId xmlns:a16="http://schemas.microsoft.com/office/drawing/2014/main" id="{84DA7698-016E-207A-32B9-78C482565421}"/>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7" name="Google Shape;152;p3">
                <a:extLst>
                  <a:ext uri="{FF2B5EF4-FFF2-40B4-BE49-F238E27FC236}">
                    <a16:creationId xmlns:a16="http://schemas.microsoft.com/office/drawing/2014/main" id="{3F66DDBC-22F0-70F3-3AEB-F21F3E51625C}"/>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1" name="Google Shape;153;p3">
              <a:extLst>
                <a:ext uri="{FF2B5EF4-FFF2-40B4-BE49-F238E27FC236}">
                  <a16:creationId xmlns:a16="http://schemas.microsoft.com/office/drawing/2014/main" id="{D37200AD-CCDE-6454-FFA5-898EECC1301B}"/>
                </a:ext>
              </a:extLst>
            </p:cNvPr>
            <p:cNvGrpSpPr>
              <a:grpSpLocks/>
            </p:cNvGrpSpPr>
            <p:nvPr/>
          </p:nvGrpSpPr>
          <p:grpSpPr bwMode="auto">
            <a:xfrm>
              <a:off x="8341543" y="3403858"/>
              <a:ext cx="569676" cy="380612"/>
              <a:chOff x="8341543" y="2282008"/>
              <a:chExt cx="569676" cy="380612"/>
            </a:xfrm>
          </p:grpSpPr>
          <p:sp>
            <p:nvSpPr>
              <p:cNvPr id="14" name="Google Shape;154;p3">
                <a:extLst>
                  <a:ext uri="{FF2B5EF4-FFF2-40B4-BE49-F238E27FC236}">
                    <a16:creationId xmlns:a16="http://schemas.microsoft.com/office/drawing/2014/main" id="{7658ECA6-EB91-4A81-E2C0-4805D943FF7E}"/>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5" name="Google Shape;155;p3">
                <a:extLst>
                  <a:ext uri="{FF2B5EF4-FFF2-40B4-BE49-F238E27FC236}">
                    <a16:creationId xmlns:a16="http://schemas.microsoft.com/office/drawing/2014/main" id="{529123FD-4134-3CA6-85E3-F73D989E5747}"/>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2" name="Google Shape;156;p3">
              <a:extLst>
                <a:ext uri="{FF2B5EF4-FFF2-40B4-BE49-F238E27FC236}">
                  <a16:creationId xmlns:a16="http://schemas.microsoft.com/office/drawing/2014/main" id="{6D15F4B1-860E-5476-6F70-F6C80193A2DA}"/>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3" name="Google Shape;157;p3">
              <a:extLst>
                <a:ext uri="{FF2B5EF4-FFF2-40B4-BE49-F238E27FC236}">
                  <a16:creationId xmlns:a16="http://schemas.microsoft.com/office/drawing/2014/main" id="{88085475-2E01-85D3-FDB4-06DB877856D7}"/>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6" name="Google Shape;158;p3">
            <a:extLst>
              <a:ext uri="{FF2B5EF4-FFF2-40B4-BE49-F238E27FC236}">
                <a16:creationId xmlns:a16="http://schemas.microsoft.com/office/drawing/2014/main" id="{62B9B96C-71A8-F062-14BF-8293C0D87DEA}"/>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159;p3">
            <a:extLst>
              <a:ext uri="{FF2B5EF4-FFF2-40B4-BE49-F238E27FC236}">
                <a16:creationId xmlns:a16="http://schemas.microsoft.com/office/drawing/2014/main" id="{F948A76E-9AB1-2B6B-C61E-F5F25F88E454}"/>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160;p3">
            <a:extLst>
              <a:ext uri="{FF2B5EF4-FFF2-40B4-BE49-F238E27FC236}">
                <a16:creationId xmlns:a16="http://schemas.microsoft.com/office/drawing/2014/main" id="{866B5998-CF17-484C-9640-88D4FF8AADB4}"/>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161;p3">
            <a:extLst>
              <a:ext uri="{FF2B5EF4-FFF2-40B4-BE49-F238E27FC236}">
                <a16:creationId xmlns:a16="http://schemas.microsoft.com/office/drawing/2014/main" id="{5B50767C-A6C9-0CCB-D94F-2962C0245AEE}"/>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162;p3">
            <a:extLst>
              <a:ext uri="{FF2B5EF4-FFF2-40B4-BE49-F238E27FC236}">
                <a16:creationId xmlns:a16="http://schemas.microsoft.com/office/drawing/2014/main" id="{55C47E66-BBF7-0C55-6603-9786058BFF0F}"/>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163;p3">
            <a:extLst>
              <a:ext uri="{FF2B5EF4-FFF2-40B4-BE49-F238E27FC236}">
                <a16:creationId xmlns:a16="http://schemas.microsoft.com/office/drawing/2014/main" id="{AC87D10D-BE29-DCE5-2C22-CCF4E5E73B74}"/>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164;p3">
            <a:extLst>
              <a:ext uri="{FF2B5EF4-FFF2-40B4-BE49-F238E27FC236}">
                <a16:creationId xmlns:a16="http://schemas.microsoft.com/office/drawing/2014/main" id="{A4B6CD5D-C8A8-ED64-E355-A8EC5145965E}"/>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165;p3">
            <a:extLst>
              <a:ext uri="{FF2B5EF4-FFF2-40B4-BE49-F238E27FC236}">
                <a16:creationId xmlns:a16="http://schemas.microsoft.com/office/drawing/2014/main" id="{FA3931E3-9354-4E0C-BB38-C5E54EC5F836}"/>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166;p3">
            <a:extLst>
              <a:ext uri="{FF2B5EF4-FFF2-40B4-BE49-F238E27FC236}">
                <a16:creationId xmlns:a16="http://schemas.microsoft.com/office/drawing/2014/main" id="{0372DF07-C51B-2F0C-0B90-9E543145A1F3}"/>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167;p3">
            <a:extLst>
              <a:ext uri="{FF2B5EF4-FFF2-40B4-BE49-F238E27FC236}">
                <a16:creationId xmlns:a16="http://schemas.microsoft.com/office/drawing/2014/main" id="{04F556BF-4535-E1D8-240F-23482473B972}"/>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168;p3">
            <a:extLst>
              <a:ext uri="{FF2B5EF4-FFF2-40B4-BE49-F238E27FC236}">
                <a16:creationId xmlns:a16="http://schemas.microsoft.com/office/drawing/2014/main" id="{2A7F8C2F-71D8-E6AD-0D74-08B339C5F129}"/>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169;p3">
            <a:extLst>
              <a:ext uri="{FF2B5EF4-FFF2-40B4-BE49-F238E27FC236}">
                <a16:creationId xmlns:a16="http://schemas.microsoft.com/office/drawing/2014/main" id="{9F29368E-0351-CFBB-7080-0E21ADD839B8}"/>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170;p3">
            <a:extLst>
              <a:ext uri="{FF2B5EF4-FFF2-40B4-BE49-F238E27FC236}">
                <a16:creationId xmlns:a16="http://schemas.microsoft.com/office/drawing/2014/main" id="{41AFBA86-DCF3-F52C-D3F6-3ABD960EFE6A}"/>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171;p3">
            <a:extLst>
              <a:ext uri="{FF2B5EF4-FFF2-40B4-BE49-F238E27FC236}">
                <a16:creationId xmlns:a16="http://schemas.microsoft.com/office/drawing/2014/main" id="{96DD1236-E809-8846-AE25-199A9039A71E}"/>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172;p3">
            <a:extLst>
              <a:ext uri="{FF2B5EF4-FFF2-40B4-BE49-F238E27FC236}">
                <a16:creationId xmlns:a16="http://schemas.microsoft.com/office/drawing/2014/main" id="{655BC429-6003-7DEC-84E6-3790F5FD2103}"/>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173;p3">
            <a:extLst>
              <a:ext uri="{FF2B5EF4-FFF2-40B4-BE49-F238E27FC236}">
                <a16:creationId xmlns:a16="http://schemas.microsoft.com/office/drawing/2014/main" id="{1B85FB5A-F43A-E1D8-6928-3A70E32E0B21}"/>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174;p3">
            <a:extLst>
              <a:ext uri="{FF2B5EF4-FFF2-40B4-BE49-F238E27FC236}">
                <a16:creationId xmlns:a16="http://schemas.microsoft.com/office/drawing/2014/main" id="{2A30E922-321C-4AC0-2D4E-465B5FE827F7}"/>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75;p3">
            <a:extLst>
              <a:ext uri="{FF2B5EF4-FFF2-40B4-BE49-F238E27FC236}">
                <a16:creationId xmlns:a16="http://schemas.microsoft.com/office/drawing/2014/main" id="{EDB9EE37-7007-7D70-9F9B-37714EC707DA}"/>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176;p3">
            <a:extLst>
              <a:ext uri="{FF2B5EF4-FFF2-40B4-BE49-F238E27FC236}">
                <a16:creationId xmlns:a16="http://schemas.microsoft.com/office/drawing/2014/main" id="{E5048D0F-C1CA-B41A-6A57-E43C0588944E}"/>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177;p3">
            <a:extLst>
              <a:ext uri="{FF2B5EF4-FFF2-40B4-BE49-F238E27FC236}">
                <a16:creationId xmlns:a16="http://schemas.microsoft.com/office/drawing/2014/main" id="{5060386D-D579-5D43-C72F-10D7B1D5D8D1}"/>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178;p3">
            <a:extLst>
              <a:ext uri="{FF2B5EF4-FFF2-40B4-BE49-F238E27FC236}">
                <a16:creationId xmlns:a16="http://schemas.microsoft.com/office/drawing/2014/main" id="{F44ED897-8569-749B-A1FE-8F2B6A58E583}"/>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179;p3">
            <a:extLst>
              <a:ext uri="{FF2B5EF4-FFF2-40B4-BE49-F238E27FC236}">
                <a16:creationId xmlns:a16="http://schemas.microsoft.com/office/drawing/2014/main" id="{0C711AA2-83CF-F6EB-E66A-44FA8C6C5B52}"/>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80;p3">
            <a:extLst>
              <a:ext uri="{FF2B5EF4-FFF2-40B4-BE49-F238E27FC236}">
                <a16:creationId xmlns:a16="http://schemas.microsoft.com/office/drawing/2014/main" id="{E47C7E87-3F47-CBEC-6BB0-377143089F15}"/>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81;p3">
            <a:extLst>
              <a:ext uri="{FF2B5EF4-FFF2-40B4-BE49-F238E27FC236}">
                <a16:creationId xmlns:a16="http://schemas.microsoft.com/office/drawing/2014/main" id="{D4B690CF-4951-D9C0-20E0-72C5B9BB1908}"/>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82;p3">
            <a:extLst>
              <a:ext uri="{FF2B5EF4-FFF2-40B4-BE49-F238E27FC236}">
                <a16:creationId xmlns:a16="http://schemas.microsoft.com/office/drawing/2014/main" id="{7B372CE5-1188-1DF1-A7B8-904BFCEA38BA}"/>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83;p3">
            <a:extLst>
              <a:ext uri="{FF2B5EF4-FFF2-40B4-BE49-F238E27FC236}">
                <a16:creationId xmlns:a16="http://schemas.microsoft.com/office/drawing/2014/main" id="{16150BB6-DCFD-AC18-2502-70AF6869935B}"/>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84;p3">
            <a:extLst>
              <a:ext uri="{FF2B5EF4-FFF2-40B4-BE49-F238E27FC236}">
                <a16:creationId xmlns:a16="http://schemas.microsoft.com/office/drawing/2014/main" id="{BAD08015-610C-A269-D70F-0951B3585C93}"/>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85;p3">
            <a:extLst>
              <a:ext uri="{FF2B5EF4-FFF2-40B4-BE49-F238E27FC236}">
                <a16:creationId xmlns:a16="http://schemas.microsoft.com/office/drawing/2014/main" id="{CDA65739-E6AB-04A1-01B6-4559A47CCD7B}"/>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86;p3">
            <a:extLst>
              <a:ext uri="{FF2B5EF4-FFF2-40B4-BE49-F238E27FC236}">
                <a16:creationId xmlns:a16="http://schemas.microsoft.com/office/drawing/2014/main" id="{20113C1C-D3D1-1BDF-3EE6-197A24B6C52D}"/>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87;p3">
            <a:extLst>
              <a:ext uri="{FF2B5EF4-FFF2-40B4-BE49-F238E27FC236}">
                <a16:creationId xmlns:a16="http://schemas.microsoft.com/office/drawing/2014/main" id="{3C33B578-596E-D48D-31DF-A3F86BFC1F7F}"/>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88;p3">
            <a:extLst>
              <a:ext uri="{FF2B5EF4-FFF2-40B4-BE49-F238E27FC236}">
                <a16:creationId xmlns:a16="http://schemas.microsoft.com/office/drawing/2014/main" id="{8F39352B-AFC5-C476-085F-04AA37E6D4B8}"/>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89;p3">
            <a:extLst>
              <a:ext uri="{FF2B5EF4-FFF2-40B4-BE49-F238E27FC236}">
                <a16:creationId xmlns:a16="http://schemas.microsoft.com/office/drawing/2014/main" id="{6DC85C7C-2BA3-A402-C795-8CBFB317BEB6}"/>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90;p3">
            <a:extLst>
              <a:ext uri="{FF2B5EF4-FFF2-40B4-BE49-F238E27FC236}">
                <a16:creationId xmlns:a16="http://schemas.microsoft.com/office/drawing/2014/main" id="{E66D97F6-AE78-DE57-023F-4A307D2B1788}"/>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91;p3">
            <a:extLst>
              <a:ext uri="{FF2B5EF4-FFF2-40B4-BE49-F238E27FC236}">
                <a16:creationId xmlns:a16="http://schemas.microsoft.com/office/drawing/2014/main" id="{7F87E96B-AD05-78DE-5768-D3BB7A24DEF8}"/>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92;p3">
            <a:extLst>
              <a:ext uri="{FF2B5EF4-FFF2-40B4-BE49-F238E27FC236}">
                <a16:creationId xmlns:a16="http://schemas.microsoft.com/office/drawing/2014/main" id="{E25A1D28-A2E0-4260-277B-8A82ACD1FC92}"/>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93;p3">
            <a:extLst>
              <a:ext uri="{FF2B5EF4-FFF2-40B4-BE49-F238E27FC236}">
                <a16:creationId xmlns:a16="http://schemas.microsoft.com/office/drawing/2014/main" id="{77DA22D1-1CF5-8CE7-3175-690AEFDCB9F6}"/>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94;p3">
            <a:extLst>
              <a:ext uri="{FF2B5EF4-FFF2-40B4-BE49-F238E27FC236}">
                <a16:creationId xmlns:a16="http://schemas.microsoft.com/office/drawing/2014/main" id="{93F5431C-78C2-4662-0CCD-3A84A26A3E95}"/>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95;p3">
            <a:extLst>
              <a:ext uri="{FF2B5EF4-FFF2-40B4-BE49-F238E27FC236}">
                <a16:creationId xmlns:a16="http://schemas.microsoft.com/office/drawing/2014/main" id="{8C5E5950-64BF-6DD0-ECC7-7972724639FE}"/>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2" name="Google Shape;196;p3">
            <a:extLst>
              <a:ext uri="{FF2B5EF4-FFF2-40B4-BE49-F238E27FC236}">
                <a16:creationId xmlns:a16="http://schemas.microsoft.com/office/drawing/2014/main" id="{C4B4AEC5-6124-96C8-1605-6E288E0105D5}"/>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3" name="Google Shape;197;p3">
            <a:extLst>
              <a:ext uri="{FF2B5EF4-FFF2-40B4-BE49-F238E27FC236}">
                <a16:creationId xmlns:a16="http://schemas.microsoft.com/office/drawing/2014/main" id="{89F6EDDB-34C7-53BB-4A26-23B49147BB78}"/>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4" name="Google Shape;198;p3">
            <a:extLst>
              <a:ext uri="{FF2B5EF4-FFF2-40B4-BE49-F238E27FC236}">
                <a16:creationId xmlns:a16="http://schemas.microsoft.com/office/drawing/2014/main" id="{543D66B7-B330-5973-1719-79050F5EC219}"/>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5" name="Google Shape;199;p3">
            <a:extLst>
              <a:ext uri="{FF2B5EF4-FFF2-40B4-BE49-F238E27FC236}">
                <a16:creationId xmlns:a16="http://schemas.microsoft.com/office/drawing/2014/main" id="{BDBBD01E-A360-1C6E-22A2-92CFFE5CFEE2}"/>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6" name="Google Shape;200;p3">
            <a:extLst>
              <a:ext uri="{FF2B5EF4-FFF2-40B4-BE49-F238E27FC236}">
                <a16:creationId xmlns:a16="http://schemas.microsoft.com/office/drawing/2014/main" id="{200E1E3B-33F2-B0D6-AFD0-CF536073CB5D}"/>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7" name="Google Shape;201;p3">
            <a:extLst>
              <a:ext uri="{FF2B5EF4-FFF2-40B4-BE49-F238E27FC236}">
                <a16:creationId xmlns:a16="http://schemas.microsoft.com/office/drawing/2014/main" id="{9C16492F-7353-5A9D-B662-689E224A276F}"/>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8" name="Google Shape;202;p3">
            <a:extLst>
              <a:ext uri="{FF2B5EF4-FFF2-40B4-BE49-F238E27FC236}">
                <a16:creationId xmlns:a16="http://schemas.microsoft.com/office/drawing/2014/main" id="{0734AEEF-8402-5485-F596-6FF51358140D}"/>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9" name="Google Shape;203;p3">
            <a:extLst>
              <a:ext uri="{FF2B5EF4-FFF2-40B4-BE49-F238E27FC236}">
                <a16:creationId xmlns:a16="http://schemas.microsoft.com/office/drawing/2014/main" id="{D30AD9CE-182D-9554-D942-53785F4B5895}"/>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0" name="Google Shape;204;p3">
            <a:extLst>
              <a:ext uri="{FF2B5EF4-FFF2-40B4-BE49-F238E27FC236}">
                <a16:creationId xmlns:a16="http://schemas.microsoft.com/office/drawing/2014/main" id="{040078DA-60BB-41C4-5B50-430AB65E8F77}"/>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1" name="Google Shape;205;p3">
            <a:extLst>
              <a:ext uri="{FF2B5EF4-FFF2-40B4-BE49-F238E27FC236}">
                <a16:creationId xmlns:a16="http://schemas.microsoft.com/office/drawing/2014/main" id="{E70890D2-D7C6-F685-E18A-98C096B3CDC1}"/>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2" name="Google Shape;206;p3">
            <a:extLst>
              <a:ext uri="{FF2B5EF4-FFF2-40B4-BE49-F238E27FC236}">
                <a16:creationId xmlns:a16="http://schemas.microsoft.com/office/drawing/2014/main" id="{5237727E-88CC-9D85-126B-8FABB3B17E28}"/>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3" name="Google Shape;207;p3">
            <a:extLst>
              <a:ext uri="{FF2B5EF4-FFF2-40B4-BE49-F238E27FC236}">
                <a16:creationId xmlns:a16="http://schemas.microsoft.com/office/drawing/2014/main" id="{218EFA54-51AE-4D9B-8033-368D81CE45F6}"/>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204" name="Google Shape;211;p3">
            <a:extLst>
              <a:ext uri="{FF2B5EF4-FFF2-40B4-BE49-F238E27FC236}">
                <a16:creationId xmlns:a16="http://schemas.microsoft.com/office/drawing/2014/main" id="{767F7DB3-7055-B3B8-A4CC-92D6A927E337}"/>
              </a:ext>
            </a:extLst>
          </p:cNvPr>
          <p:cNvGrpSpPr>
            <a:grpSpLocks/>
          </p:cNvGrpSpPr>
          <p:nvPr/>
        </p:nvGrpSpPr>
        <p:grpSpPr bwMode="auto">
          <a:xfrm>
            <a:off x="1373188" y="2108200"/>
            <a:ext cx="592137" cy="531813"/>
            <a:chOff x="2495125" y="2142250"/>
            <a:chExt cx="444275" cy="398525"/>
          </a:xfrm>
        </p:grpSpPr>
        <p:sp>
          <p:nvSpPr>
            <p:cNvPr id="205" name="Google Shape;212;p3">
              <a:extLst>
                <a:ext uri="{FF2B5EF4-FFF2-40B4-BE49-F238E27FC236}">
                  <a16:creationId xmlns:a16="http://schemas.microsoft.com/office/drawing/2014/main" id="{C5A404D5-ED97-C83A-4AFE-29CCE33CF9CC}"/>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6" name="Google Shape;213;p3">
              <a:extLst>
                <a:ext uri="{FF2B5EF4-FFF2-40B4-BE49-F238E27FC236}">
                  <a16:creationId xmlns:a16="http://schemas.microsoft.com/office/drawing/2014/main" id="{07BE811A-1730-F8D3-B014-2B835FBB0029}"/>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207" name="Google Shape;214;p3">
            <a:extLst>
              <a:ext uri="{FF2B5EF4-FFF2-40B4-BE49-F238E27FC236}">
                <a16:creationId xmlns:a16="http://schemas.microsoft.com/office/drawing/2014/main" id="{177A95C5-3F7B-F99C-D48F-D4935347990F}"/>
              </a:ext>
            </a:extLst>
          </p:cNvPr>
          <p:cNvGrpSpPr>
            <a:grpSpLocks/>
          </p:cNvGrpSpPr>
          <p:nvPr/>
        </p:nvGrpSpPr>
        <p:grpSpPr bwMode="auto">
          <a:xfrm>
            <a:off x="9804400" y="5273675"/>
            <a:ext cx="388938" cy="374650"/>
            <a:chOff x="3243875" y="2372825"/>
            <a:chExt cx="291375" cy="281375"/>
          </a:xfrm>
        </p:grpSpPr>
        <p:sp>
          <p:nvSpPr>
            <p:cNvPr id="211" name="Google Shape;215;p3">
              <a:extLst>
                <a:ext uri="{FF2B5EF4-FFF2-40B4-BE49-F238E27FC236}">
                  <a16:creationId xmlns:a16="http://schemas.microsoft.com/office/drawing/2014/main" id="{7F8A72A8-9EFA-F8FA-2359-047701704656}"/>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2" name="Google Shape;216;p3">
              <a:extLst>
                <a:ext uri="{FF2B5EF4-FFF2-40B4-BE49-F238E27FC236}">
                  <a16:creationId xmlns:a16="http://schemas.microsoft.com/office/drawing/2014/main" id="{0C9BE892-32FC-8843-3D52-34582EEB6B8A}"/>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3" name="Google Shape;217;p3">
              <a:extLst>
                <a:ext uri="{FF2B5EF4-FFF2-40B4-BE49-F238E27FC236}">
                  <a16:creationId xmlns:a16="http://schemas.microsoft.com/office/drawing/2014/main" id="{4AAF50C3-ACDD-6EDC-9A69-C56722F4B2D3}"/>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4" name="Google Shape;218;p3">
              <a:extLst>
                <a:ext uri="{FF2B5EF4-FFF2-40B4-BE49-F238E27FC236}">
                  <a16:creationId xmlns:a16="http://schemas.microsoft.com/office/drawing/2014/main" id="{733DF9C2-BC40-7253-35D0-2899E380D37F}"/>
                </a:ext>
              </a:extLst>
            </p:cNvPr>
            <p:cNvSpPr/>
            <p:nvPr/>
          </p:nvSpPr>
          <p:spPr>
            <a:xfrm>
              <a:off x="3243875" y="2495629"/>
              <a:ext cx="285428"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5" name="Google Shape;219;p3">
              <a:extLst>
                <a:ext uri="{FF2B5EF4-FFF2-40B4-BE49-F238E27FC236}">
                  <a16:creationId xmlns:a16="http://schemas.microsoft.com/office/drawing/2014/main" id="{C90980B3-9494-D1B3-BED5-8760CD208148}"/>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6" name="Google Shape;220;p3">
              <a:extLst>
                <a:ext uri="{FF2B5EF4-FFF2-40B4-BE49-F238E27FC236}">
                  <a16:creationId xmlns:a16="http://schemas.microsoft.com/office/drawing/2014/main" id="{426C11A5-062B-E8EB-160D-0EB9C5E3F740}"/>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7" name="Google Shape;221;p3">
              <a:extLst>
                <a:ext uri="{FF2B5EF4-FFF2-40B4-BE49-F238E27FC236}">
                  <a16:creationId xmlns:a16="http://schemas.microsoft.com/office/drawing/2014/main" id="{2A8407E4-8D42-04A7-FBA2-244737A8E09D}"/>
                </a:ext>
              </a:extLst>
            </p:cNvPr>
            <p:cNvSpPr/>
            <p:nvPr/>
          </p:nvSpPr>
          <p:spPr>
            <a:xfrm>
              <a:off x="3275986" y="2451515"/>
              <a:ext cx="258074"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8" name="Google Shape;222;p3">
              <a:extLst>
                <a:ext uri="{FF2B5EF4-FFF2-40B4-BE49-F238E27FC236}">
                  <a16:creationId xmlns:a16="http://schemas.microsoft.com/office/drawing/2014/main" id="{F0F4E93D-7BB8-98B0-ED0E-CD14C83F029A}"/>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9" name="Google Shape;223;p3">
              <a:extLst>
                <a:ext uri="{FF2B5EF4-FFF2-40B4-BE49-F238E27FC236}">
                  <a16:creationId xmlns:a16="http://schemas.microsoft.com/office/drawing/2014/main" id="{FD80427F-DB50-7F03-D051-79E79E26D893}"/>
                </a:ext>
              </a:extLst>
            </p:cNvPr>
            <p:cNvSpPr/>
            <p:nvPr/>
          </p:nvSpPr>
          <p:spPr>
            <a:xfrm>
              <a:off x="3328315"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20" name="Google Shape;224;p3">
              <a:extLst>
                <a:ext uri="{FF2B5EF4-FFF2-40B4-BE49-F238E27FC236}">
                  <a16:creationId xmlns:a16="http://schemas.microsoft.com/office/drawing/2014/main" id="{530214BB-704C-68AC-80B3-551E1C4E61CD}"/>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21" name="Google Shape;225;p3">
            <a:extLst>
              <a:ext uri="{FF2B5EF4-FFF2-40B4-BE49-F238E27FC236}">
                <a16:creationId xmlns:a16="http://schemas.microsoft.com/office/drawing/2014/main" id="{BA513209-3AFB-B79F-CB2B-FE0CD9726122}"/>
              </a:ext>
            </a:extLst>
          </p:cNvPr>
          <p:cNvGrpSpPr>
            <a:grpSpLocks/>
          </p:cNvGrpSpPr>
          <p:nvPr/>
        </p:nvGrpSpPr>
        <p:grpSpPr bwMode="auto">
          <a:xfrm>
            <a:off x="10013950" y="1673225"/>
            <a:ext cx="222250" cy="223838"/>
            <a:chOff x="4954425" y="2036375"/>
            <a:chExt cx="166675" cy="168575"/>
          </a:xfrm>
        </p:grpSpPr>
        <p:sp>
          <p:nvSpPr>
            <p:cNvPr id="222" name="Google Shape;226;p3">
              <a:extLst>
                <a:ext uri="{FF2B5EF4-FFF2-40B4-BE49-F238E27FC236}">
                  <a16:creationId xmlns:a16="http://schemas.microsoft.com/office/drawing/2014/main" id="{1798CB69-BD7C-7985-B423-4F944118DF71}"/>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3" name="Google Shape;227;p3">
              <a:extLst>
                <a:ext uri="{FF2B5EF4-FFF2-40B4-BE49-F238E27FC236}">
                  <a16:creationId xmlns:a16="http://schemas.microsoft.com/office/drawing/2014/main" id="{BC5F5069-8C0A-C1E4-B739-3AF60D187179}"/>
                </a:ext>
              </a:extLst>
            </p:cNvPr>
            <p:cNvSpPr/>
            <p:nvPr/>
          </p:nvSpPr>
          <p:spPr>
            <a:xfrm>
              <a:off x="5009190" y="2104523"/>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24" name="Google Shape;228;p3">
            <a:extLst>
              <a:ext uri="{FF2B5EF4-FFF2-40B4-BE49-F238E27FC236}">
                <a16:creationId xmlns:a16="http://schemas.microsoft.com/office/drawing/2014/main" id="{BFAF371A-8C73-8D52-5EDE-9EC069A617EE}"/>
              </a:ext>
            </a:extLst>
          </p:cNvPr>
          <p:cNvSpPr>
            <a:spLocks/>
          </p:cNvSpPr>
          <p:nvPr/>
        </p:nvSpPr>
        <p:spPr bwMode="auto">
          <a:xfrm>
            <a:off x="2041525" y="4022725"/>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25" name="Google Shape;229;p3">
            <a:extLst>
              <a:ext uri="{FF2B5EF4-FFF2-40B4-BE49-F238E27FC236}">
                <a16:creationId xmlns:a16="http://schemas.microsoft.com/office/drawing/2014/main" id="{EB1D2027-F519-AFFB-8318-4516B35F48A4}"/>
              </a:ext>
            </a:extLst>
          </p:cNvPr>
          <p:cNvSpPr/>
          <p:nvPr/>
        </p:nvSpPr>
        <p:spPr>
          <a:xfrm>
            <a:off x="10758488" y="36115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226" name="Google Shape;230;p3">
            <a:extLst>
              <a:ext uri="{FF2B5EF4-FFF2-40B4-BE49-F238E27FC236}">
                <a16:creationId xmlns:a16="http://schemas.microsoft.com/office/drawing/2014/main" id="{9BE5FC43-002E-A5AA-5C49-A7C91E63EB13}"/>
              </a:ext>
            </a:extLst>
          </p:cNvPr>
          <p:cNvGrpSpPr>
            <a:grpSpLocks/>
          </p:cNvGrpSpPr>
          <p:nvPr/>
        </p:nvGrpSpPr>
        <p:grpSpPr bwMode="auto">
          <a:xfrm>
            <a:off x="1558925" y="5419725"/>
            <a:ext cx="222250" cy="225425"/>
            <a:chOff x="4954425" y="2036375"/>
            <a:chExt cx="166675" cy="168575"/>
          </a:xfrm>
        </p:grpSpPr>
        <p:sp>
          <p:nvSpPr>
            <p:cNvPr id="227" name="Google Shape;231;p3">
              <a:extLst>
                <a:ext uri="{FF2B5EF4-FFF2-40B4-BE49-F238E27FC236}">
                  <a16:creationId xmlns:a16="http://schemas.microsoft.com/office/drawing/2014/main" id="{70C01C2B-A373-0025-D784-EBD232FFAC1D}"/>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28" name="Google Shape;232;p3">
              <a:extLst>
                <a:ext uri="{FF2B5EF4-FFF2-40B4-BE49-F238E27FC236}">
                  <a16:creationId xmlns:a16="http://schemas.microsoft.com/office/drawing/2014/main" id="{871CD674-011C-48B0-2AB2-F0E1BEB67449}"/>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08" name="Google Shape;208;p3"/>
          <p:cNvSpPr txBox="1">
            <a:spLocks noGrp="1"/>
          </p:cNvSpPr>
          <p:nvPr>
            <p:ph type="title"/>
          </p:nvPr>
        </p:nvSpPr>
        <p:spPr>
          <a:xfrm>
            <a:off x="3330499" y="2875457"/>
            <a:ext cx="5290800" cy="874800"/>
          </a:xfrm>
          <a:prstGeom prst="rect">
            <a:avLst/>
          </a:prstGeom>
        </p:spPr>
        <p:txBody>
          <a:bodyPr spcFirstLastPara="1" anchor="ctr">
            <a:noAutofit/>
          </a:bodyPr>
          <a:lstStyle>
            <a:lvl1pPr lvl="0" algn="ctr">
              <a:spcBef>
                <a:spcPts val="0"/>
              </a:spcBef>
              <a:spcAft>
                <a:spcPts val="0"/>
              </a:spcAft>
              <a:buSzPts val="6000"/>
              <a:buNone/>
              <a:defRPr sz="7465"/>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endParaRPr/>
          </a:p>
        </p:txBody>
      </p:sp>
      <p:sp>
        <p:nvSpPr>
          <p:cNvPr id="209" name="Google Shape;209;p3"/>
          <p:cNvSpPr txBox="1">
            <a:spLocks noGrp="1"/>
          </p:cNvSpPr>
          <p:nvPr>
            <p:ph type="title" idx="2"/>
          </p:nvPr>
        </p:nvSpPr>
        <p:spPr>
          <a:xfrm>
            <a:off x="5287533" y="1496600"/>
            <a:ext cx="1376800" cy="874800"/>
          </a:xfrm>
          <a:prstGeom prst="rect">
            <a:avLst/>
          </a:prstGeom>
        </p:spPr>
        <p:txBody>
          <a:bodyPr spcFirstLastPara="1" anchor="ctr">
            <a:noAutofit/>
          </a:bodyPr>
          <a:lstStyle>
            <a:lvl1pPr lvl="0" algn="ctr" rtl="0">
              <a:spcBef>
                <a:spcPts val="0"/>
              </a:spcBef>
              <a:spcAft>
                <a:spcPts val="0"/>
              </a:spcAft>
              <a:buClr>
                <a:schemeClr val="accent1"/>
              </a:buClr>
              <a:buSzPts val="7200"/>
              <a:buNone/>
              <a:defRPr sz="5735">
                <a:solidFill>
                  <a:schemeClr val="accent1"/>
                </a:solidFill>
              </a:defRPr>
            </a:lvl1pPr>
            <a:lvl2pPr lvl="1" algn="ctr" rtl="0">
              <a:spcBef>
                <a:spcPts val="0"/>
              </a:spcBef>
              <a:spcAft>
                <a:spcPts val="0"/>
              </a:spcAft>
              <a:buClr>
                <a:schemeClr val="accent1"/>
              </a:buClr>
              <a:buSzPts val="7200"/>
              <a:buNone/>
              <a:defRPr sz="9600">
                <a:solidFill>
                  <a:schemeClr val="accent1"/>
                </a:solidFill>
              </a:defRPr>
            </a:lvl2pPr>
            <a:lvl3pPr lvl="2" algn="ctr" rtl="0">
              <a:spcBef>
                <a:spcPts val="0"/>
              </a:spcBef>
              <a:spcAft>
                <a:spcPts val="0"/>
              </a:spcAft>
              <a:buClr>
                <a:schemeClr val="accent1"/>
              </a:buClr>
              <a:buSzPts val="7200"/>
              <a:buNone/>
              <a:defRPr sz="9600">
                <a:solidFill>
                  <a:schemeClr val="accent1"/>
                </a:solidFill>
              </a:defRPr>
            </a:lvl3pPr>
            <a:lvl4pPr lvl="3" algn="ctr" rtl="0">
              <a:spcBef>
                <a:spcPts val="0"/>
              </a:spcBef>
              <a:spcAft>
                <a:spcPts val="0"/>
              </a:spcAft>
              <a:buClr>
                <a:schemeClr val="accent1"/>
              </a:buClr>
              <a:buSzPts val="7200"/>
              <a:buNone/>
              <a:defRPr sz="9600">
                <a:solidFill>
                  <a:schemeClr val="accent1"/>
                </a:solidFill>
              </a:defRPr>
            </a:lvl4pPr>
            <a:lvl5pPr lvl="4" algn="ctr" rtl="0">
              <a:spcBef>
                <a:spcPts val="0"/>
              </a:spcBef>
              <a:spcAft>
                <a:spcPts val="0"/>
              </a:spcAft>
              <a:buClr>
                <a:schemeClr val="accent1"/>
              </a:buClr>
              <a:buSzPts val="7200"/>
              <a:buNone/>
              <a:defRPr sz="9600">
                <a:solidFill>
                  <a:schemeClr val="accent1"/>
                </a:solidFill>
              </a:defRPr>
            </a:lvl5pPr>
            <a:lvl6pPr lvl="5" algn="ctr" rtl="0">
              <a:spcBef>
                <a:spcPts val="0"/>
              </a:spcBef>
              <a:spcAft>
                <a:spcPts val="0"/>
              </a:spcAft>
              <a:buClr>
                <a:schemeClr val="accent1"/>
              </a:buClr>
              <a:buSzPts val="7200"/>
              <a:buNone/>
              <a:defRPr sz="9600">
                <a:solidFill>
                  <a:schemeClr val="accent1"/>
                </a:solidFill>
              </a:defRPr>
            </a:lvl6pPr>
            <a:lvl7pPr lvl="6" algn="ctr" rtl="0">
              <a:spcBef>
                <a:spcPts val="0"/>
              </a:spcBef>
              <a:spcAft>
                <a:spcPts val="0"/>
              </a:spcAft>
              <a:buClr>
                <a:schemeClr val="accent1"/>
              </a:buClr>
              <a:buSzPts val="7200"/>
              <a:buNone/>
              <a:defRPr sz="9600">
                <a:solidFill>
                  <a:schemeClr val="accent1"/>
                </a:solidFill>
              </a:defRPr>
            </a:lvl7pPr>
            <a:lvl8pPr lvl="7" algn="ctr" rtl="0">
              <a:spcBef>
                <a:spcPts val="0"/>
              </a:spcBef>
              <a:spcAft>
                <a:spcPts val="0"/>
              </a:spcAft>
              <a:buClr>
                <a:schemeClr val="accent1"/>
              </a:buClr>
              <a:buSzPts val="7200"/>
              <a:buNone/>
              <a:defRPr sz="9600">
                <a:solidFill>
                  <a:schemeClr val="accent1"/>
                </a:solidFill>
              </a:defRPr>
            </a:lvl8pPr>
            <a:lvl9pPr lvl="8" algn="ctr" rtl="0">
              <a:spcBef>
                <a:spcPts val="0"/>
              </a:spcBef>
              <a:spcAft>
                <a:spcPts val="0"/>
              </a:spcAft>
              <a:buClr>
                <a:schemeClr val="accent1"/>
              </a:buClr>
              <a:buSzPts val="7200"/>
              <a:buNone/>
              <a:defRPr sz="9600">
                <a:solidFill>
                  <a:schemeClr val="accent1"/>
                </a:solidFill>
              </a:defRPr>
            </a:lvl9pPr>
          </a:lstStyle>
          <a:p>
            <a:r>
              <a:rPr lang="en-US"/>
              <a:t>Click to edit Master title style</a:t>
            </a:r>
            <a:endParaRPr/>
          </a:p>
        </p:txBody>
      </p:sp>
      <p:sp>
        <p:nvSpPr>
          <p:cNvPr id="210" name="Google Shape;210;p3"/>
          <p:cNvSpPr txBox="1">
            <a:spLocks noGrp="1"/>
          </p:cNvSpPr>
          <p:nvPr>
            <p:ph type="subTitle" idx="1"/>
          </p:nvPr>
        </p:nvSpPr>
        <p:spPr>
          <a:xfrm>
            <a:off x="2978100" y="4193133"/>
            <a:ext cx="5995600" cy="874800"/>
          </a:xfrm>
          <a:prstGeom prst="rect">
            <a:avLst/>
          </a:prstGeom>
        </p:spPr>
        <p:txBody>
          <a:bodyPr spcFirstLastPara="1" anchor="t">
            <a:noAutofit/>
          </a:bodyPr>
          <a:lstStyle>
            <a:lvl1pPr lvl="0" algn="ctr" rtl="0">
              <a:spcBef>
                <a:spcPts val="0"/>
              </a:spcBef>
              <a:spcAft>
                <a:spcPts val="0"/>
              </a:spcAft>
              <a:buNone/>
              <a:defRPr>
                <a:solidFill>
                  <a:schemeClr val="dk1"/>
                </a:solidFill>
              </a:defRPr>
            </a:lvl1pPr>
            <a:lvl2pPr lvl="1" algn="ctr" rtl="0">
              <a:spcBef>
                <a:spcPts val="0"/>
              </a:spcBef>
              <a:spcAft>
                <a:spcPts val="0"/>
              </a:spcAft>
              <a:buNone/>
              <a:defRPr>
                <a:solidFill>
                  <a:schemeClr val="dk1"/>
                </a:solidFill>
              </a:defRPr>
            </a:lvl2pPr>
            <a:lvl3pPr lvl="2" algn="ctr" rtl="0">
              <a:spcBef>
                <a:spcPts val="0"/>
              </a:spcBef>
              <a:spcAft>
                <a:spcPts val="0"/>
              </a:spcAft>
              <a:buNone/>
              <a:defRPr>
                <a:solidFill>
                  <a:schemeClr val="dk1"/>
                </a:solidFill>
              </a:defRPr>
            </a:lvl3pPr>
            <a:lvl4pPr lvl="3" algn="ctr" rtl="0">
              <a:spcBef>
                <a:spcPts val="0"/>
              </a:spcBef>
              <a:spcAft>
                <a:spcPts val="0"/>
              </a:spcAft>
              <a:buNone/>
              <a:defRPr>
                <a:solidFill>
                  <a:schemeClr val="dk1"/>
                </a:solidFill>
              </a:defRPr>
            </a:lvl4pPr>
            <a:lvl5pPr lvl="4" algn="ctr" rtl="0">
              <a:spcBef>
                <a:spcPts val="0"/>
              </a:spcBef>
              <a:spcAft>
                <a:spcPts val="0"/>
              </a:spcAft>
              <a:buNone/>
              <a:defRPr>
                <a:solidFill>
                  <a:schemeClr val="dk1"/>
                </a:solidFill>
              </a:defRPr>
            </a:lvl5pPr>
            <a:lvl6pPr lvl="5" algn="ctr" rtl="0">
              <a:spcBef>
                <a:spcPts val="0"/>
              </a:spcBef>
              <a:spcAft>
                <a:spcPts val="0"/>
              </a:spcAft>
              <a:buNone/>
              <a:defRPr>
                <a:solidFill>
                  <a:schemeClr val="dk1"/>
                </a:solidFill>
              </a:defRPr>
            </a:lvl6pPr>
            <a:lvl7pPr lvl="6" algn="ctr" rtl="0">
              <a:spcBef>
                <a:spcPts val="0"/>
              </a:spcBef>
              <a:spcAft>
                <a:spcPts val="0"/>
              </a:spcAft>
              <a:buNone/>
              <a:defRPr>
                <a:solidFill>
                  <a:schemeClr val="dk1"/>
                </a:solidFill>
              </a:defRPr>
            </a:lvl7pPr>
            <a:lvl8pPr lvl="7" algn="ctr" rtl="0">
              <a:spcBef>
                <a:spcPts val="0"/>
              </a:spcBef>
              <a:spcAft>
                <a:spcPts val="0"/>
              </a:spcAft>
              <a:buNone/>
              <a:defRPr>
                <a:solidFill>
                  <a:schemeClr val="dk1"/>
                </a:solidFill>
              </a:defRPr>
            </a:lvl8pPr>
            <a:lvl9pPr lvl="8" algn="ctr" rtl="0">
              <a:spcBef>
                <a:spcPts val="0"/>
              </a:spcBef>
              <a:spcAft>
                <a:spcPts val="0"/>
              </a:spcAft>
              <a:buNone/>
              <a:defRPr>
                <a:solidFill>
                  <a:schemeClr val="dk1"/>
                </a:solidFill>
              </a:defRPr>
            </a:lvl9pPr>
          </a:lstStyle>
          <a:p>
            <a:endParaRPr/>
          </a:p>
        </p:txBody>
      </p:sp>
    </p:spTree>
    <p:extLst>
      <p:ext uri="{BB962C8B-B14F-4D97-AF65-F5344CB8AC3E}">
        <p14:creationId xmlns:p14="http://schemas.microsoft.com/office/powerpoint/2010/main" val="46766935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33"/>
        <p:cNvGrpSpPr/>
        <p:nvPr/>
      </p:nvGrpSpPr>
      <p:grpSpPr>
        <a:xfrm>
          <a:off x="0" y="0"/>
          <a:ext cx="0" cy="0"/>
          <a:chOff x="0" y="0"/>
          <a:chExt cx="0" cy="0"/>
        </a:xfrm>
      </p:grpSpPr>
      <p:sp>
        <p:nvSpPr>
          <p:cNvPr id="2" name="Google Shape;234;p4">
            <a:extLst>
              <a:ext uri="{FF2B5EF4-FFF2-40B4-BE49-F238E27FC236}">
                <a16:creationId xmlns:a16="http://schemas.microsoft.com/office/drawing/2014/main" id="{233C22E3-2EE6-2FC8-C57E-EAB99D46A58A}"/>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235;p4">
            <a:extLst>
              <a:ext uri="{FF2B5EF4-FFF2-40B4-BE49-F238E27FC236}">
                <a16:creationId xmlns:a16="http://schemas.microsoft.com/office/drawing/2014/main" id="{85A78ED2-A745-05D9-FB3B-074F51B75BF7}"/>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 name="Google Shape;236;p4">
            <a:extLst>
              <a:ext uri="{FF2B5EF4-FFF2-40B4-BE49-F238E27FC236}">
                <a16:creationId xmlns:a16="http://schemas.microsoft.com/office/drawing/2014/main" id="{A2366753-81D4-15D6-E20A-A660E0B25CD9}"/>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5" name="Google Shape;237;p4">
            <a:extLst>
              <a:ext uri="{FF2B5EF4-FFF2-40B4-BE49-F238E27FC236}">
                <a16:creationId xmlns:a16="http://schemas.microsoft.com/office/drawing/2014/main" id="{353A34CB-F9FA-9E03-91BC-CD23C2A9B38D}"/>
              </a:ext>
            </a:extLst>
          </p:cNvPr>
          <p:cNvGrpSpPr>
            <a:grpSpLocks/>
          </p:cNvGrpSpPr>
          <p:nvPr/>
        </p:nvGrpSpPr>
        <p:grpSpPr bwMode="auto">
          <a:xfrm>
            <a:off x="11122025" y="3043238"/>
            <a:ext cx="758825" cy="506412"/>
            <a:chOff x="8341543" y="2282008"/>
            <a:chExt cx="569676" cy="380612"/>
          </a:xfrm>
        </p:grpSpPr>
        <p:sp>
          <p:nvSpPr>
            <p:cNvPr id="6" name="Google Shape;238;p4">
              <a:extLst>
                <a:ext uri="{FF2B5EF4-FFF2-40B4-BE49-F238E27FC236}">
                  <a16:creationId xmlns:a16="http://schemas.microsoft.com/office/drawing/2014/main" id="{B2FD1AED-6F84-8958-06E8-685A90A1E540}"/>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 name="Google Shape;239;p4">
              <a:extLst>
                <a:ext uri="{FF2B5EF4-FFF2-40B4-BE49-F238E27FC236}">
                  <a16:creationId xmlns:a16="http://schemas.microsoft.com/office/drawing/2014/main" id="{4AB20B46-DC29-27DF-543B-7163F5F1420D}"/>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240;p4">
            <a:extLst>
              <a:ext uri="{FF2B5EF4-FFF2-40B4-BE49-F238E27FC236}">
                <a16:creationId xmlns:a16="http://schemas.microsoft.com/office/drawing/2014/main" id="{53B0572C-190D-883D-62A3-1E994714B0EC}"/>
              </a:ext>
            </a:extLst>
          </p:cNvPr>
          <p:cNvGrpSpPr>
            <a:grpSpLocks/>
          </p:cNvGrpSpPr>
          <p:nvPr/>
        </p:nvGrpSpPr>
        <p:grpSpPr bwMode="auto">
          <a:xfrm>
            <a:off x="11122025" y="2295525"/>
            <a:ext cx="758825" cy="506413"/>
            <a:chOff x="8341543" y="1721094"/>
            <a:chExt cx="569676" cy="380612"/>
          </a:xfrm>
        </p:grpSpPr>
        <p:sp>
          <p:nvSpPr>
            <p:cNvPr id="9" name="Google Shape;241;p4">
              <a:extLst>
                <a:ext uri="{FF2B5EF4-FFF2-40B4-BE49-F238E27FC236}">
                  <a16:creationId xmlns:a16="http://schemas.microsoft.com/office/drawing/2014/main" id="{2194F4D8-E0F5-7680-BD20-241FAE70116E}"/>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242;p4">
              <a:extLst>
                <a:ext uri="{FF2B5EF4-FFF2-40B4-BE49-F238E27FC236}">
                  <a16:creationId xmlns:a16="http://schemas.microsoft.com/office/drawing/2014/main" id="{3F08EF11-6C4C-2AC1-B928-A25828C05509}"/>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 name="Google Shape;243;p4">
            <a:extLst>
              <a:ext uri="{FF2B5EF4-FFF2-40B4-BE49-F238E27FC236}">
                <a16:creationId xmlns:a16="http://schemas.microsoft.com/office/drawing/2014/main" id="{DB5566C9-E60D-B7F3-0FBD-BB5BA4BD66EC}"/>
              </a:ext>
            </a:extLst>
          </p:cNvPr>
          <p:cNvGrpSpPr>
            <a:grpSpLocks/>
          </p:cNvGrpSpPr>
          <p:nvPr/>
        </p:nvGrpSpPr>
        <p:grpSpPr bwMode="auto">
          <a:xfrm>
            <a:off x="11128375" y="1577975"/>
            <a:ext cx="757238" cy="517525"/>
            <a:chOff x="8346273" y="1183592"/>
            <a:chExt cx="568486" cy="388014"/>
          </a:xfrm>
        </p:grpSpPr>
        <p:sp>
          <p:nvSpPr>
            <p:cNvPr id="12" name="Google Shape;244;p4">
              <a:extLst>
                <a:ext uri="{FF2B5EF4-FFF2-40B4-BE49-F238E27FC236}">
                  <a16:creationId xmlns:a16="http://schemas.microsoft.com/office/drawing/2014/main" id="{12249B8B-CBAB-8D40-BA95-FDEB2C186D5A}"/>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245;p4">
              <a:extLst>
                <a:ext uri="{FF2B5EF4-FFF2-40B4-BE49-F238E27FC236}">
                  <a16:creationId xmlns:a16="http://schemas.microsoft.com/office/drawing/2014/main" id="{C6BA13F0-4C6A-1289-3EC9-24D624F1CB55}"/>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4" name="Google Shape;246;p4">
            <a:extLst>
              <a:ext uri="{FF2B5EF4-FFF2-40B4-BE49-F238E27FC236}">
                <a16:creationId xmlns:a16="http://schemas.microsoft.com/office/drawing/2014/main" id="{8795AE69-FE88-B1E7-69F2-8478EA115C80}"/>
              </a:ext>
            </a:extLst>
          </p:cNvPr>
          <p:cNvGrpSpPr>
            <a:grpSpLocks/>
          </p:cNvGrpSpPr>
          <p:nvPr/>
        </p:nvGrpSpPr>
        <p:grpSpPr bwMode="auto">
          <a:xfrm>
            <a:off x="11122025" y="809625"/>
            <a:ext cx="758825" cy="515938"/>
            <a:chOff x="8341543" y="606635"/>
            <a:chExt cx="569676" cy="388014"/>
          </a:xfrm>
        </p:grpSpPr>
        <p:sp>
          <p:nvSpPr>
            <p:cNvPr id="15" name="Google Shape;247;p4">
              <a:extLst>
                <a:ext uri="{FF2B5EF4-FFF2-40B4-BE49-F238E27FC236}">
                  <a16:creationId xmlns:a16="http://schemas.microsoft.com/office/drawing/2014/main" id="{917ED563-9615-CA81-FCF9-6A857AC926C5}"/>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248;p4">
              <a:extLst>
                <a:ext uri="{FF2B5EF4-FFF2-40B4-BE49-F238E27FC236}">
                  <a16:creationId xmlns:a16="http://schemas.microsoft.com/office/drawing/2014/main" id="{B62169B3-3DE8-A1C3-21D9-90501BEE2981}"/>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7" name="Google Shape;249;p4">
            <a:extLst>
              <a:ext uri="{FF2B5EF4-FFF2-40B4-BE49-F238E27FC236}">
                <a16:creationId xmlns:a16="http://schemas.microsoft.com/office/drawing/2014/main" id="{FD61C547-7142-7270-4286-6A09841C9378}"/>
              </a:ext>
            </a:extLst>
          </p:cNvPr>
          <p:cNvGrpSpPr>
            <a:grpSpLocks/>
          </p:cNvGrpSpPr>
          <p:nvPr/>
        </p:nvGrpSpPr>
        <p:grpSpPr bwMode="auto">
          <a:xfrm>
            <a:off x="11122025" y="3790950"/>
            <a:ext cx="758825" cy="506413"/>
            <a:chOff x="8341543" y="2282008"/>
            <a:chExt cx="569676" cy="380612"/>
          </a:xfrm>
        </p:grpSpPr>
        <p:sp>
          <p:nvSpPr>
            <p:cNvPr id="18" name="Google Shape;250;p4">
              <a:extLst>
                <a:ext uri="{FF2B5EF4-FFF2-40B4-BE49-F238E27FC236}">
                  <a16:creationId xmlns:a16="http://schemas.microsoft.com/office/drawing/2014/main" id="{F7D17819-2576-59F8-1BCC-5C65C70CAC25}"/>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251;p4">
              <a:extLst>
                <a:ext uri="{FF2B5EF4-FFF2-40B4-BE49-F238E27FC236}">
                  <a16:creationId xmlns:a16="http://schemas.microsoft.com/office/drawing/2014/main" id="{DD53E905-19D9-72B7-12BA-643958C2CD99}"/>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0" name="Google Shape;252;p4">
            <a:extLst>
              <a:ext uri="{FF2B5EF4-FFF2-40B4-BE49-F238E27FC236}">
                <a16:creationId xmlns:a16="http://schemas.microsoft.com/office/drawing/2014/main" id="{A13F7524-C235-E3EE-ED19-FAB1B5C0129D}"/>
              </a:ext>
            </a:extLst>
          </p:cNvPr>
          <p:cNvGrpSpPr>
            <a:grpSpLocks/>
          </p:cNvGrpSpPr>
          <p:nvPr/>
        </p:nvGrpSpPr>
        <p:grpSpPr bwMode="auto">
          <a:xfrm>
            <a:off x="11122025" y="4538663"/>
            <a:ext cx="758825" cy="508000"/>
            <a:chOff x="8341543" y="2282008"/>
            <a:chExt cx="569676" cy="380612"/>
          </a:xfrm>
        </p:grpSpPr>
        <p:sp>
          <p:nvSpPr>
            <p:cNvPr id="21" name="Google Shape;253;p4">
              <a:extLst>
                <a:ext uri="{FF2B5EF4-FFF2-40B4-BE49-F238E27FC236}">
                  <a16:creationId xmlns:a16="http://schemas.microsoft.com/office/drawing/2014/main" id="{E7340E65-F0D5-D5E5-B511-93F381D8555B}"/>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254;p4">
              <a:extLst>
                <a:ext uri="{FF2B5EF4-FFF2-40B4-BE49-F238E27FC236}">
                  <a16:creationId xmlns:a16="http://schemas.microsoft.com/office/drawing/2014/main" id="{F67111D8-8A70-83FD-B731-CA1D4D3173CD}"/>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3" name="Google Shape;255;p4">
            <a:extLst>
              <a:ext uri="{FF2B5EF4-FFF2-40B4-BE49-F238E27FC236}">
                <a16:creationId xmlns:a16="http://schemas.microsoft.com/office/drawing/2014/main" id="{BC863444-3D92-2F7A-582C-850E5B2AD1C8}"/>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256;p4">
            <a:extLst>
              <a:ext uri="{FF2B5EF4-FFF2-40B4-BE49-F238E27FC236}">
                <a16:creationId xmlns:a16="http://schemas.microsoft.com/office/drawing/2014/main" id="{E4BC9D50-912F-535E-405F-D049DFD78EA2}"/>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257;p4">
            <a:extLst>
              <a:ext uri="{FF2B5EF4-FFF2-40B4-BE49-F238E27FC236}">
                <a16:creationId xmlns:a16="http://schemas.microsoft.com/office/drawing/2014/main" id="{B53FFE6F-6560-E28A-59C1-C9BBAE7488EC}"/>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258;p4">
            <a:extLst>
              <a:ext uri="{FF2B5EF4-FFF2-40B4-BE49-F238E27FC236}">
                <a16:creationId xmlns:a16="http://schemas.microsoft.com/office/drawing/2014/main" id="{7C70129D-DE72-DF65-420B-9E50BD652364}"/>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259;p4">
            <a:extLst>
              <a:ext uri="{FF2B5EF4-FFF2-40B4-BE49-F238E27FC236}">
                <a16:creationId xmlns:a16="http://schemas.microsoft.com/office/drawing/2014/main" id="{EF1FED7B-1AC7-1032-6EC6-3F2D70876918}"/>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260;p4">
            <a:extLst>
              <a:ext uri="{FF2B5EF4-FFF2-40B4-BE49-F238E27FC236}">
                <a16:creationId xmlns:a16="http://schemas.microsoft.com/office/drawing/2014/main" id="{41449873-5ACC-DF6D-EAC5-F9D66E892EC1}"/>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261;p4">
            <a:extLst>
              <a:ext uri="{FF2B5EF4-FFF2-40B4-BE49-F238E27FC236}">
                <a16:creationId xmlns:a16="http://schemas.microsoft.com/office/drawing/2014/main" id="{8EB7F06C-5358-A942-E18A-5207E449F5A7}"/>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262;p4">
            <a:extLst>
              <a:ext uri="{FF2B5EF4-FFF2-40B4-BE49-F238E27FC236}">
                <a16:creationId xmlns:a16="http://schemas.microsoft.com/office/drawing/2014/main" id="{1ABE590A-DCBC-A7FB-A204-5EED77E4B37F}"/>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263;p4">
            <a:extLst>
              <a:ext uri="{FF2B5EF4-FFF2-40B4-BE49-F238E27FC236}">
                <a16:creationId xmlns:a16="http://schemas.microsoft.com/office/drawing/2014/main" id="{97100C32-CB25-B954-9634-97DA4BEC73C3}"/>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264;p4">
            <a:extLst>
              <a:ext uri="{FF2B5EF4-FFF2-40B4-BE49-F238E27FC236}">
                <a16:creationId xmlns:a16="http://schemas.microsoft.com/office/drawing/2014/main" id="{220559A7-8BEB-95E9-9441-48CD6C7151A3}"/>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265;p4">
            <a:extLst>
              <a:ext uri="{FF2B5EF4-FFF2-40B4-BE49-F238E27FC236}">
                <a16:creationId xmlns:a16="http://schemas.microsoft.com/office/drawing/2014/main" id="{C0FE198B-217F-BD14-0BA2-74A16250CA19}"/>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266;p4">
            <a:extLst>
              <a:ext uri="{FF2B5EF4-FFF2-40B4-BE49-F238E27FC236}">
                <a16:creationId xmlns:a16="http://schemas.microsoft.com/office/drawing/2014/main" id="{F1C88490-B56B-D1E6-38E8-C2646C64A071}"/>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267;p4">
            <a:extLst>
              <a:ext uri="{FF2B5EF4-FFF2-40B4-BE49-F238E27FC236}">
                <a16:creationId xmlns:a16="http://schemas.microsoft.com/office/drawing/2014/main" id="{5F52A3C5-95E6-20D3-0A67-F4548DAA3B84}"/>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268;p4">
            <a:extLst>
              <a:ext uri="{FF2B5EF4-FFF2-40B4-BE49-F238E27FC236}">
                <a16:creationId xmlns:a16="http://schemas.microsoft.com/office/drawing/2014/main" id="{11EA1352-0B1F-0972-A476-EB9E3A17F0BD}"/>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269;p4">
            <a:extLst>
              <a:ext uri="{FF2B5EF4-FFF2-40B4-BE49-F238E27FC236}">
                <a16:creationId xmlns:a16="http://schemas.microsoft.com/office/drawing/2014/main" id="{C557739F-511A-88B8-0629-949C8E5018FC}"/>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270;p4">
            <a:extLst>
              <a:ext uri="{FF2B5EF4-FFF2-40B4-BE49-F238E27FC236}">
                <a16:creationId xmlns:a16="http://schemas.microsoft.com/office/drawing/2014/main" id="{48120049-B21D-4ACF-9D38-9793DEB3E8C3}"/>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271;p4">
            <a:extLst>
              <a:ext uri="{FF2B5EF4-FFF2-40B4-BE49-F238E27FC236}">
                <a16:creationId xmlns:a16="http://schemas.microsoft.com/office/drawing/2014/main" id="{AF914693-1361-8F63-B57A-3BFA38805BF3}"/>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272;p4">
            <a:extLst>
              <a:ext uri="{FF2B5EF4-FFF2-40B4-BE49-F238E27FC236}">
                <a16:creationId xmlns:a16="http://schemas.microsoft.com/office/drawing/2014/main" id="{6373B056-43D1-6F6D-397C-2E6A51F59D48}"/>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273;p4">
            <a:extLst>
              <a:ext uri="{FF2B5EF4-FFF2-40B4-BE49-F238E27FC236}">
                <a16:creationId xmlns:a16="http://schemas.microsoft.com/office/drawing/2014/main" id="{01469B7E-AEF7-B816-98F5-B405B5A7CC18}"/>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274;p4">
            <a:extLst>
              <a:ext uri="{FF2B5EF4-FFF2-40B4-BE49-F238E27FC236}">
                <a16:creationId xmlns:a16="http://schemas.microsoft.com/office/drawing/2014/main" id="{28BE6E5E-6212-41E1-817B-2DAE01694011}"/>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275;p4">
            <a:extLst>
              <a:ext uri="{FF2B5EF4-FFF2-40B4-BE49-F238E27FC236}">
                <a16:creationId xmlns:a16="http://schemas.microsoft.com/office/drawing/2014/main" id="{3CEEE73E-0A2A-0601-98BF-B28044D523F7}"/>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276;p4">
            <a:extLst>
              <a:ext uri="{FF2B5EF4-FFF2-40B4-BE49-F238E27FC236}">
                <a16:creationId xmlns:a16="http://schemas.microsoft.com/office/drawing/2014/main" id="{BDDD1108-5078-8F62-44A0-E7C1A455C4E9}"/>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277;p4">
            <a:extLst>
              <a:ext uri="{FF2B5EF4-FFF2-40B4-BE49-F238E27FC236}">
                <a16:creationId xmlns:a16="http://schemas.microsoft.com/office/drawing/2014/main" id="{70ADE97B-18A5-7C44-77C7-D8DFEE89835E}"/>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278;p4">
            <a:extLst>
              <a:ext uri="{FF2B5EF4-FFF2-40B4-BE49-F238E27FC236}">
                <a16:creationId xmlns:a16="http://schemas.microsoft.com/office/drawing/2014/main" id="{85C1A97D-EB27-0187-03D1-1770DDEC3EC4}"/>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279;p4">
            <a:extLst>
              <a:ext uri="{FF2B5EF4-FFF2-40B4-BE49-F238E27FC236}">
                <a16:creationId xmlns:a16="http://schemas.microsoft.com/office/drawing/2014/main" id="{2A71A1AC-FEE8-E53B-CB2E-4DCC12B03A7F}"/>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280;p4">
            <a:extLst>
              <a:ext uri="{FF2B5EF4-FFF2-40B4-BE49-F238E27FC236}">
                <a16:creationId xmlns:a16="http://schemas.microsoft.com/office/drawing/2014/main" id="{55B7250B-825A-34C2-6953-FC4A6BDB5989}"/>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281;p4">
            <a:extLst>
              <a:ext uri="{FF2B5EF4-FFF2-40B4-BE49-F238E27FC236}">
                <a16:creationId xmlns:a16="http://schemas.microsoft.com/office/drawing/2014/main" id="{850FFD91-1FB5-2843-08B9-640365228946}"/>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282;p4">
            <a:extLst>
              <a:ext uri="{FF2B5EF4-FFF2-40B4-BE49-F238E27FC236}">
                <a16:creationId xmlns:a16="http://schemas.microsoft.com/office/drawing/2014/main" id="{FA893BA5-0FBD-D3E4-D6A4-ABEDA0BF1D5B}"/>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283;p4">
            <a:extLst>
              <a:ext uri="{FF2B5EF4-FFF2-40B4-BE49-F238E27FC236}">
                <a16:creationId xmlns:a16="http://schemas.microsoft.com/office/drawing/2014/main" id="{A6792ACB-C36A-1247-43EB-983FB5B98627}"/>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284;p4">
            <a:extLst>
              <a:ext uri="{FF2B5EF4-FFF2-40B4-BE49-F238E27FC236}">
                <a16:creationId xmlns:a16="http://schemas.microsoft.com/office/drawing/2014/main" id="{C310C7A2-9182-9A74-48CE-426CBE0D2F57}"/>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285;p4">
            <a:extLst>
              <a:ext uri="{FF2B5EF4-FFF2-40B4-BE49-F238E27FC236}">
                <a16:creationId xmlns:a16="http://schemas.microsoft.com/office/drawing/2014/main" id="{774B3A3F-4A48-C2FD-D174-DD84ABB0BE13}"/>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286;p4">
            <a:extLst>
              <a:ext uri="{FF2B5EF4-FFF2-40B4-BE49-F238E27FC236}">
                <a16:creationId xmlns:a16="http://schemas.microsoft.com/office/drawing/2014/main" id="{E7B57F99-5EE5-82E7-9790-0ECA995DF47A}"/>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287;p4">
            <a:extLst>
              <a:ext uri="{FF2B5EF4-FFF2-40B4-BE49-F238E27FC236}">
                <a16:creationId xmlns:a16="http://schemas.microsoft.com/office/drawing/2014/main" id="{8B4CA3CC-E56A-65DE-0420-E08A3A551FA8}"/>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288;p4">
            <a:extLst>
              <a:ext uri="{FF2B5EF4-FFF2-40B4-BE49-F238E27FC236}">
                <a16:creationId xmlns:a16="http://schemas.microsoft.com/office/drawing/2014/main" id="{20475E29-DA6C-6089-2600-94176C56F1E7}"/>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289;p4">
            <a:extLst>
              <a:ext uri="{FF2B5EF4-FFF2-40B4-BE49-F238E27FC236}">
                <a16:creationId xmlns:a16="http://schemas.microsoft.com/office/drawing/2014/main" id="{F0889210-D1C9-2D8E-DF9C-088779CF8A89}"/>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290;p4">
            <a:extLst>
              <a:ext uri="{FF2B5EF4-FFF2-40B4-BE49-F238E27FC236}">
                <a16:creationId xmlns:a16="http://schemas.microsoft.com/office/drawing/2014/main" id="{E37778DB-A4AD-4155-FD27-4EEFFE4B98AD}"/>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291;p4">
            <a:extLst>
              <a:ext uri="{FF2B5EF4-FFF2-40B4-BE49-F238E27FC236}">
                <a16:creationId xmlns:a16="http://schemas.microsoft.com/office/drawing/2014/main" id="{061A9AEC-659B-3C7E-F2B7-E7D63BE5B3BD}"/>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292;p4">
            <a:extLst>
              <a:ext uri="{FF2B5EF4-FFF2-40B4-BE49-F238E27FC236}">
                <a16:creationId xmlns:a16="http://schemas.microsoft.com/office/drawing/2014/main" id="{1CDC3EC7-9C58-A946-7E5C-A56E063DA305}"/>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293;p4">
            <a:extLst>
              <a:ext uri="{FF2B5EF4-FFF2-40B4-BE49-F238E27FC236}">
                <a16:creationId xmlns:a16="http://schemas.microsoft.com/office/drawing/2014/main" id="{010D7B54-E738-5AC2-1605-88EE202CCC5D}"/>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294;p4">
            <a:extLst>
              <a:ext uri="{FF2B5EF4-FFF2-40B4-BE49-F238E27FC236}">
                <a16:creationId xmlns:a16="http://schemas.microsoft.com/office/drawing/2014/main" id="{F23E2CBA-F4A3-7EE0-0A6F-9361D8413661}"/>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295;p4">
            <a:extLst>
              <a:ext uri="{FF2B5EF4-FFF2-40B4-BE49-F238E27FC236}">
                <a16:creationId xmlns:a16="http://schemas.microsoft.com/office/drawing/2014/main" id="{AEF33929-302D-2E84-DC28-2BC697ECB22E}"/>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6" name="Google Shape;296;p4">
            <a:extLst>
              <a:ext uri="{FF2B5EF4-FFF2-40B4-BE49-F238E27FC236}">
                <a16:creationId xmlns:a16="http://schemas.microsoft.com/office/drawing/2014/main" id="{038DCB26-D18E-DB8F-0EAF-A1DFD2C027AC}"/>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7" name="Google Shape;297;p4">
            <a:extLst>
              <a:ext uri="{FF2B5EF4-FFF2-40B4-BE49-F238E27FC236}">
                <a16:creationId xmlns:a16="http://schemas.microsoft.com/office/drawing/2014/main" id="{85C95899-875D-3465-8003-1CE1DB359AA4}"/>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8" name="Google Shape;298;p4">
            <a:extLst>
              <a:ext uri="{FF2B5EF4-FFF2-40B4-BE49-F238E27FC236}">
                <a16:creationId xmlns:a16="http://schemas.microsoft.com/office/drawing/2014/main" id="{1D7F7377-4004-5CD8-1B8A-EE70250D1624}"/>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9" name="Google Shape;299;p4">
            <a:extLst>
              <a:ext uri="{FF2B5EF4-FFF2-40B4-BE49-F238E27FC236}">
                <a16:creationId xmlns:a16="http://schemas.microsoft.com/office/drawing/2014/main" id="{4CA2A562-8D26-FA19-B199-8521E9244B8E}"/>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0" name="Google Shape;300;p4">
            <a:extLst>
              <a:ext uri="{FF2B5EF4-FFF2-40B4-BE49-F238E27FC236}">
                <a16:creationId xmlns:a16="http://schemas.microsoft.com/office/drawing/2014/main" id="{7A2F7406-A32B-CD9A-8DDC-8B193A88E6C4}"/>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1" name="Google Shape;301;p4">
            <a:extLst>
              <a:ext uri="{FF2B5EF4-FFF2-40B4-BE49-F238E27FC236}">
                <a16:creationId xmlns:a16="http://schemas.microsoft.com/office/drawing/2014/main" id="{33E374D2-EB90-2655-F0D8-660AC7454BF7}"/>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2" name="Google Shape;302;p4">
            <a:extLst>
              <a:ext uri="{FF2B5EF4-FFF2-40B4-BE49-F238E27FC236}">
                <a16:creationId xmlns:a16="http://schemas.microsoft.com/office/drawing/2014/main" id="{94B0FDF2-6DDF-A619-3AD5-B16D814B3AC7}"/>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3" name="Google Shape;303;p4">
            <a:extLst>
              <a:ext uri="{FF2B5EF4-FFF2-40B4-BE49-F238E27FC236}">
                <a16:creationId xmlns:a16="http://schemas.microsoft.com/office/drawing/2014/main" id="{333016C6-3154-F403-6ACF-A8EB5A2A8E5D}"/>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4" name="Google Shape;304;p4">
            <a:extLst>
              <a:ext uri="{FF2B5EF4-FFF2-40B4-BE49-F238E27FC236}">
                <a16:creationId xmlns:a16="http://schemas.microsoft.com/office/drawing/2014/main" id="{1C57670A-1B0A-F271-09A8-0B9E010B8E2D}"/>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5" name="Google Shape;305;p4">
            <a:extLst>
              <a:ext uri="{FF2B5EF4-FFF2-40B4-BE49-F238E27FC236}">
                <a16:creationId xmlns:a16="http://schemas.microsoft.com/office/drawing/2014/main" id="{21F48171-FE8C-2BBD-A238-B0AC69983556}"/>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6" name="Google Shape;306;p4">
            <a:extLst>
              <a:ext uri="{FF2B5EF4-FFF2-40B4-BE49-F238E27FC236}">
                <a16:creationId xmlns:a16="http://schemas.microsoft.com/office/drawing/2014/main" id="{CD62619E-F01D-A311-ED10-A835790E0041}"/>
              </a:ext>
            </a:extLst>
          </p:cNvPr>
          <p:cNvSpPr>
            <a:spLocks/>
          </p:cNvSpPr>
          <p:nvPr/>
        </p:nvSpPr>
        <p:spPr bwMode="auto">
          <a:xfrm>
            <a:off x="304800" y="180975"/>
            <a:ext cx="1060450" cy="915988"/>
          </a:xfrm>
          <a:custGeom>
            <a:avLst/>
            <a:gdLst>
              <a:gd name="T0" fmla="*/ 2147483646 w 25370"/>
              <a:gd name="T1" fmla="*/ 2147483646 h 21060"/>
              <a:gd name="T2" fmla="*/ 2147483646 w 25370"/>
              <a:gd name="T3" fmla="*/ 2147483646 h 21060"/>
              <a:gd name="T4" fmla="*/ 2147483646 w 25370"/>
              <a:gd name="T5" fmla="*/ 2147483646 h 21060"/>
              <a:gd name="T6" fmla="*/ 2147483646 w 25370"/>
              <a:gd name="T7" fmla="*/ 2147483646 h 21060"/>
              <a:gd name="T8" fmla="*/ 2147483646 w 25370"/>
              <a:gd name="T9" fmla="*/ 2147483646 h 21060"/>
              <a:gd name="T10" fmla="*/ 2147483646 w 25370"/>
              <a:gd name="T11" fmla="*/ 2147483646 h 21060"/>
              <a:gd name="T12" fmla="*/ 2147483646 w 25370"/>
              <a:gd name="T13" fmla="*/ 2147483646 h 21060"/>
              <a:gd name="T14" fmla="*/ 2147483646 w 25370"/>
              <a:gd name="T15" fmla="*/ 2147483646 h 21060"/>
              <a:gd name="T16" fmla="*/ 2147483646 w 25370"/>
              <a:gd name="T17" fmla="*/ 2147483646 h 21060"/>
              <a:gd name="T18" fmla="*/ 2147483646 w 25370"/>
              <a:gd name="T19" fmla="*/ 2147483646 h 21060"/>
              <a:gd name="T20" fmla="*/ 2147483646 w 25370"/>
              <a:gd name="T21" fmla="*/ 2147483646 h 21060"/>
              <a:gd name="T22" fmla="*/ 2147483646 w 25370"/>
              <a:gd name="T23" fmla="*/ 2147483646 h 21060"/>
              <a:gd name="T24" fmla="*/ 2147483646 w 25370"/>
              <a:gd name="T25" fmla="*/ 2147483646 h 21060"/>
              <a:gd name="T26" fmla="*/ 2147483646 w 25370"/>
              <a:gd name="T27" fmla="*/ 2147483646 h 210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7" name="Google Shape;307;p4">
            <a:extLst>
              <a:ext uri="{FF2B5EF4-FFF2-40B4-BE49-F238E27FC236}">
                <a16:creationId xmlns:a16="http://schemas.microsoft.com/office/drawing/2014/main" id="{C50F35A1-EF5E-EB97-71B8-A5C5F81E659D}"/>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8" name="Google Shape;310;p4">
            <a:extLst>
              <a:ext uri="{FF2B5EF4-FFF2-40B4-BE49-F238E27FC236}">
                <a16:creationId xmlns:a16="http://schemas.microsoft.com/office/drawing/2014/main" id="{01823F81-DF1E-CEAB-6102-275A4BA3EE0C}"/>
              </a:ext>
            </a:extLst>
          </p:cNvPr>
          <p:cNvSpPr>
            <a:spLocks/>
          </p:cNvSpPr>
          <p:nvPr/>
        </p:nvSpPr>
        <p:spPr bwMode="auto">
          <a:xfrm rot="4238894">
            <a:off x="382588" y="5845175"/>
            <a:ext cx="1060450" cy="914400"/>
          </a:xfrm>
          <a:custGeom>
            <a:avLst/>
            <a:gdLst>
              <a:gd name="T0" fmla="*/ 2147483646 w 25370"/>
              <a:gd name="T1" fmla="*/ 2147483646 h 21060"/>
              <a:gd name="T2" fmla="*/ 2147483646 w 25370"/>
              <a:gd name="T3" fmla="*/ 2147483646 h 21060"/>
              <a:gd name="T4" fmla="*/ 2147483646 w 25370"/>
              <a:gd name="T5" fmla="*/ 2147483646 h 21060"/>
              <a:gd name="T6" fmla="*/ 2147483646 w 25370"/>
              <a:gd name="T7" fmla="*/ 2147483646 h 21060"/>
              <a:gd name="T8" fmla="*/ 2147483646 w 25370"/>
              <a:gd name="T9" fmla="*/ 2147483646 h 21060"/>
              <a:gd name="T10" fmla="*/ 2147483646 w 25370"/>
              <a:gd name="T11" fmla="*/ 2147483646 h 21060"/>
              <a:gd name="T12" fmla="*/ 2147483646 w 25370"/>
              <a:gd name="T13" fmla="*/ 2147483646 h 21060"/>
              <a:gd name="T14" fmla="*/ 2147483646 w 25370"/>
              <a:gd name="T15" fmla="*/ 2147483646 h 21060"/>
              <a:gd name="T16" fmla="*/ 2147483646 w 25370"/>
              <a:gd name="T17" fmla="*/ 2147483646 h 21060"/>
              <a:gd name="T18" fmla="*/ 2147483646 w 25370"/>
              <a:gd name="T19" fmla="*/ 2147483646 h 21060"/>
              <a:gd name="T20" fmla="*/ 2147483646 w 25370"/>
              <a:gd name="T21" fmla="*/ 2147483646 h 21060"/>
              <a:gd name="T22" fmla="*/ 2147483646 w 25370"/>
              <a:gd name="T23" fmla="*/ 2147483646 h 21060"/>
              <a:gd name="T24" fmla="*/ 2147483646 w 25370"/>
              <a:gd name="T25" fmla="*/ 2147483646 h 21060"/>
              <a:gd name="T26" fmla="*/ 2147483646 w 25370"/>
              <a:gd name="T27" fmla="*/ 2147483646 h 210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9" name="Google Shape;311;p4">
            <a:extLst>
              <a:ext uri="{FF2B5EF4-FFF2-40B4-BE49-F238E27FC236}">
                <a16:creationId xmlns:a16="http://schemas.microsoft.com/office/drawing/2014/main" id="{F70C863C-4401-5344-D576-8D3D427CA2E2}"/>
              </a:ext>
            </a:extLst>
          </p:cNvPr>
          <p:cNvSpPr>
            <a:spLocks/>
          </p:cNvSpPr>
          <p:nvPr/>
        </p:nvSpPr>
        <p:spPr bwMode="auto">
          <a:xfrm>
            <a:off x="9478963" y="976313"/>
            <a:ext cx="158750" cy="109537"/>
          </a:xfrm>
          <a:custGeom>
            <a:avLst/>
            <a:gdLst>
              <a:gd name="T0" fmla="*/ 2147483646 w 4765"/>
              <a:gd name="T1" fmla="*/ 1483690738 h 3248"/>
              <a:gd name="T2" fmla="*/ 2147483646 w 4765"/>
              <a:gd name="T3" fmla="*/ 2147483646 h 3248"/>
              <a:gd name="T4" fmla="*/ 2147483646 w 4765"/>
              <a:gd name="T5" fmla="*/ 2147483646 h 3248"/>
              <a:gd name="T6" fmla="*/ 2147483646 w 4765"/>
              <a:gd name="T7" fmla="*/ 2147483646 h 3248"/>
              <a:gd name="T8" fmla="*/ 2147483646 w 4765"/>
              <a:gd name="T9" fmla="*/ 1483690738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0" name="Google Shape;312;p4">
            <a:extLst>
              <a:ext uri="{FF2B5EF4-FFF2-40B4-BE49-F238E27FC236}">
                <a16:creationId xmlns:a16="http://schemas.microsoft.com/office/drawing/2014/main" id="{343B63AD-E251-794C-2760-A0FDE4D23008}"/>
              </a:ext>
            </a:extLst>
          </p:cNvPr>
          <p:cNvSpPr>
            <a:spLocks/>
          </p:cNvSpPr>
          <p:nvPr/>
        </p:nvSpPr>
        <p:spPr bwMode="auto">
          <a:xfrm>
            <a:off x="1765300" y="735013"/>
            <a:ext cx="115888"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271" name="Google Shape;313;p4">
            <a:extLst>
              <a:ext uri="{FF2B5EF4-FFF2-40B4-BE49-F238E27FC236}">
                <a16:creationId xmlns:a16="http://schemas.microsoft.com/office/drawing/2014/main" id="{02C4D9F8-4635-407C-C45C-B120E3F312C3}"/>
              </a:ext>
            </a:extLst>
          </p:cNvPr>
          <p:cNvGrpSpPr>
            <a:grpSpLocks/>
          </p:cNvGrpSpPr>
          <p:nvPr/>
        </p:nvGrpSpPr>
        <p:grpSpPr bwMode="auto">
          <a:xfrm>
            <a:off x="10182225" y="588963"/>
            <a:ext cx="388938" cy="374650"/>
            <a:chOff x="3243875" y="2372825"/>
            <a:chExt cx="291375" cy="281375"/>
          </a:xfrm>
        </p:grpSpPr>
        <p:sp>
          <p:nvSpPr>
            <p:cNvPr id="272" name="Google Shape;314;p4">
              <a:extLst>
                <a:ext uri="{FF2B5EF4-FFF2-40B4-BE49-F238E27FC236}">
                  <a16:creationId xmlns:a16="http://schemas.microsoft.com/office/drawing/2014/main" id="{67F50087-5B7F-7499-78BD-9BF8EF910442}"/>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3" name="Google Shape;315;p4">
              <a:extLst>
                <a:ext uri="{FF2B5EF4-FFF2-40B4-BE49-F238E27FC236}">
                  <a16:creationId xmlns:a16="http://schemas.microsoft.com/office/drawing/2014/main" id="{3FAE60FE-9790-6111-8B46-7A0ACE041638}"/>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4" name="Google Shape;316;p4">
              <a:extLst>
                <a:ext uri="{FF2B5EF4-FFF2-40B4-BE49-F238E27FC236}">
                  <a16:creationId xmlns:a16="http://schemas.microsoft.com/office/drawing/2014/main" id="{40F4DF57-B9A1-6BF8-BF7F-DC8478D3B6DC}"/>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5" name="Google Shape;317;p4">
              <a:extLst>
                <a:ext uri="{FF2B5EF4-FFF2-40B4-BE49-F238E27FC236}">
                  <a16:creationId xmlns:a16="http://schemas.microsoft.com/office/drawing/2014/main" id="{8AB007EA-4858-994C-FE45-6E263377E0B5}"/>
                </a:ext>
              </a:extLst>
            </p:cNvPr>
            <p:cNvSpPr/>
            <p:nvPr/>
          </p:nvSpPr>
          <p:spPr>
            <a:xfrm>
              <a:off x="3243875" y="2495628"/>
              <a:ext cx="285428"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6" name="Google Shape;318;p4">
              <a:extLst>
                <a:ext uri="{FF2B5EF4-FFF2-40B4-BE49-F238E27FC236}">
                  <a16:creationId xmlns:a16="http://schemas.microsoft.com/office/drawing/2014/main" id="{73C2BDE1-1BDF-40AF-70AF-1853FBC7656A}"/>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7" name="Google Shape;319;p4">
              <a:extLst>
                <a:ext uri="{FF2B5EF4-FFF2-40B4-BE49-F238E27FC236}">
                  <a16:creationId xmlns:a16="http://schemas.microsoft.com/office/drawing/2014/main" id="{3176DCCC-4010-FC9E-D080-B7C35BAC4446}"/>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8" name="Google Shape;320;p4">
              <a:extLst>
                <a:ext uri="{FF2B5EF4-FFF2-40B4-BE49-F238E27FC236}">
                  <a16:creationId xmlns:a16="http://schemas.microsoft.com/office/drawing/2014/main" id="{4A8185DC-A274-9128-BFC0-75491E003B56}"/>
                </a:ext>
              </a:extLst>
            </p:cNvPr>
            <p:cNvSpPr/>
            <p:nvPr/>
          </p:nvSpPr>
          <p:spPr>
            <a:xfrm>
              <a:off x="3275986" y="2451515"/>
              <a:ext cx="258074"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9" name="Google Shape;321;p4">
              <a:extLst>
                <a:ext uri="{FF2B5EF4-FFF2-40B4-BE49-F238E27FC236}">
                  <a16:creationId xmlns:a16="http://schemas.microsoft.com/office/drawing/2014/main" id="{066DB0A7-D015-BBE3-39E9-46D745CEE254}"/>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80" name="Google Shape;322;p4">
              <a:extLst>
                <a:ext uri="{FF2B5EF4-FFF2-40B4-BE49-F238E27FC236}">
                  <a16:creationId xmlns:a16="http://schemas.microsoft.com/office/drawing/2014/main" id="{B42610C2-C832-3AA3-9019-ABDB266D9D95}"/>
                </a:ext>
              </a:extLst>
            </p:cNvPr>
            <p:cNvSpPr/>
            <p:nvPr/>
          </p:nvSpPr>
          <p:spPr>
            <a:xfrm>
              <a:off x="3328315"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81" name="Google Shape;323;p4">
              <a:extLst>
                <a:ext uri="{FF2B5EF4-FFF2-40B4-BE49-F238E27FC236}">
                  <a16:creationId xmlns:a16="http://schemas.microsoft.com/office/drawing/2014/main" id="{F85F65C5-4979-1B36-3D25-770ABF569C8F}"/>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82" name="Google Shape;324;p4">
            <a:extLst>
              <a:ext uri="{FF2B5EF4-FFF2-40B4-BE49-F238E27FC236}">
                <a16:creationId xmlns:a16="http://schemas.microsoft.com/office/drawing/2014/main" id="{B8F5A13A-B149-C38F-BE97-C7B99407FDF9}"/>
              </a:ext>
            </a:extLst>
          </p:cNvPr>
          <p:cNvSpPr/>
          <p:nvPr/>
        </p:nvSpPr>
        <p:spPr>
          <a:xfrm>
            <a:off x="10783888" y="16430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83" name="Google Shape;325;p4">
            <a:extLst>
              <a:ext uri="{FF2B5EF4-FFF2-40B4-BE49-F238E27FC236}">
                <a16:creationId xmlns:a16="http://schemas.microsoft.com/office/drawing/2014/main" id="{808FCF88-42E7-BF58-90E4-AA9F4B3A9DA6}"/>
              </a:ext>
            </a:extLst>
          </p:cNvPr>
          <p:cNvSpPr>
            <a:spLocks/>
          </p:cNvSpPr>
          <p:nvPr/>
        </p:nvSpPr>
        <p:spPr bwMode="auto">
          <a:xfrm>
            <a:off x="1363663" y="1352550"/>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8" name="Google Shape;308;p4"/>
          <p:cNvSpPr txBox="1">
            <a:spLocks noGrp="1"/>
          </p:cNvSpPr>
          <p:nvPr>
            <p:ph type="title"/>
          </p:nvPr>
        </p:nvSpPr>
        <p:spPr>
          <a:xfrm>
            <a:off x="968300" y="588467"/>
            <a:ext cx="10255200" cy="763600"/>
          </a:xfrm>
          <a:prstGeom prst="rect">
            <a:avLst/>
          </a:prstGeom>
        </p:spPr>
        <p:txBody>
          <a:bodyPr spcFirstLastPara="1">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09" name="Google Shape;309;p4"/>
          <p:cNvSpPr txBox="1">
            <a:spLocks noGrp="1"/>
          </p:cNvSpPr>
          <p:nvPr>
            <p:ph type="subTitle" idx="1"/>
          </p:nvPr>
        </p:nvSpPr>
        <p:spPr>
          <a:xfrm>
            <a:off x="1095100" y="1642867"/>
            <a:ext cx="10001600" cy="4429200"/>
          </a:xfrm>
          <a:prstGeom prst="rect">
            <a:avLst/>
          </a:prstGeom>
        </p:spPr>
        <p:txBody>
          <a:bodyPr spcFirstLastPara="1" anchor="t">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Tree>
    <p:extLst>
      <p:ext uri="{BB962C8B-B14F-4D97-AF65-F5344CB8AC3E}">
        <p14:creationId xmlns:p14="http://schemas.microsoft.com/office/powerpoint/2010/main" val="305430930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26"/>
        <p:cNvGrpSpPr/>
        <p:nvPr/>
      </p:nvGrpSpPr>
      <p:grpSpPr>
        <a:xfrm>
          <a:off x="0" y="0"/>
          <a:ext cx="0" cy="0"/>
          <a:chOff x="0" y="0"/>
          <a:chExt cx="0" cy="0"/>
        </a:xfrm>
      </p:grpSpPr>
      <p:grpSp>
        <p:nvGrpSpPr>
          <p:cNvPr id="2" name="Google Shape;327;p5">
            <a:extLst>
              <a:ext uri="{FF2B5EF4-FFF2-40B4-BE49-F238E27FC236}">
                <a16:creationId xmlns:a16="http://schemas.microsoft.com/office/drawing/2014/main" id="{37902D40-9B6A-595D-E17D-788F763A4691}"/>
              </a:ext>
            </a:extLst>
          </p:cNvPr>
          <p:cNvGrpSpPr>
            <a:grpSpLocks/>
          </p:cNvGrpSpPr>
          <p:nvPr/>
        </p:nvGrpSpPr>
        <p:grpSpPr bwMode="auto">
          <a:xfrm>
            <a:off x="528638" y="292100"/>
            <a:ext cx="11356975" cy="6384925"/>
            <a:chOff x="395894" y="219519"/>
            <a:chExt cx="8518865" cy="4788281"/>
          </a:xfrm>
        </p:grpSpPr>
        <p:sp>
          <p:nvSpPr>
            <p:cNvPr id="3" name="Google Shape;328;p5">
              <a:extLst>
                <a:ext uri="{FF2B5EF4-FFF2-40B4-BE49-F238E27FC236}">
                  <a16:creationId xmlns:a16="http://schemas.microsoft.com/office/drawing/2014/main" id="{1FED889C-D33E-27B8-3C05-E65EF8C710CB}"/>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329;p5">
              <a:extLst>
                <a:ext uri="{FF2B5EF4-FFF2-40B4-BE49-F238E27FC236}">
                  <a16:creationId xmlns:a16="http://schemas.microsoft.com/office/drawing/2014/main" id="{BA6766CC-699D-9F92-69FE-E154C7A8CBE2}"/>
                </a:ext>
              </a:extLst>
            </p:cNvPr>
            <p:cNvGrpSpPr>
              <a:grpSpLocks/>
            </p:cNvGrpSpPr>
            <p:nvPr/>
          </p:nvGrpSpPr>
          <p:grpSpPr bwMode="auto">
            <a:xfrm>
              <a:off x="8341543" y="2282008"/>
              <a:ext cx="569676" cy="380612"/>
              <a:chOff x="8341543" y="2282008"/>
              <a:chExt cx="569676" cy="380612"/>
            </a:xfrm>
          </p:grpSpPr>
          <p:sp>
            <p:nvSpPr>
              <p:cNvPr id="23" name="Google Shape;330;p5">
                <a:extLst>
                  <a:ext uri="{FF2B5EF4-FFF2-40B4-BE49-F238E27FC236}">
                    <a16:creationId xmlns:a16="http://schemas.microsoft.com/office/drawing/2014/main" id="{C68BB6E0-89B5-85FF-D2F1-D7F951EFACE6}"/>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331;p5">
                <a:extLst>
                  <a:ext uri="{FF2B5EF4-FFF2-40B4-BE49-F238E27FC236}">
                    <a16:creationId xmlns:a16="http://schemas.microsoft.com/office/drawing/2014/main" id="{6F561049-832F-8E9C-5C7C-020FF3290736}"/>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332;p5">
              <a:extLst>
                <a:ext uri="{FF2B5EF4-FFF2-40B4-BE49-F238E27FC236}">
                  <a16:creationId xmlns:a16="http://schemas.microsoft.com/office/drawing/2014/main" id="{9725AA55-B47F-B730-10C9-89371DF63FBB}"/>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333;p5">
              <a:extLst>
                <a:ext uri="{FF2B5EF4-FFF2-40B4-BE49-F238E27FC236}">
                  <a16:creationId xmlns:a16="http://schemas.microsoft.com/office/drawing/2014/main" id="{F71387AE-A39B-FD49-DF7F-F7C01DA8F85F}"/>
                </a:ext>
              </a:extLst>
            </p:cNvPr>
            <p:cNvGrpSpPr>
              <a:grpSpLocks/>
            </p:cNvGrpSpPr>
            <p:nvPr/>
          </p:nvGrpSpPr>
          <p:grpSpPr bwMode="auto">
            <a:xfrm>
              <a:off x="8341543" y="1721094"/>
              <a:ext cx="569676" cy="380612"/>
              <a:chOff x="8341543" y="1721094"/>
              <a:chExt cx="569676" cy="380612"/>
            </a:xfrm>
          </p:grpSpPr>
          <p:sp>
            <p:nvSpPr>
              <p:cNvPr id="21" name="Google Shape;334;p5">
                <a:extLst>
                  <a:ext uri="{FF2B5EF4-FFF2-40B4-BE49-F238E27FC236}">
                    <a16:creationId xmlns:a16="http://schemas.microsoft.com/office/drawing/2014/main" id="{5F0C1903-D031-AFC1-B7CC-DDBDF2DEE329}"/>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335;p5">
                <a:extLst>
                  <a:ext uri="{FF2B5EF4-FFF2-40B4-BE49-F238E27FC236}">
                    <a16:creationId xmlns:a16="http://schemas.microsoft.com/office/drawing/2014/main" id="{7AF2206F-1BBA-F77E-1B4D-1469AD9DFBA2}"/>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336;p5">
              <a:extLst>
                <a:ext uri="{FF2B5EF4-FFF2-40B4-BE49-F238E27FC236}">
                  <a16:creationId xmlns:a16="http://schemas.microsoft.com/office/drawing/2014/main" id="{C699BB69-6BB9-8D7E-E8D0-86F611E9F3FB}"/>
                </a:ext>
              </a:extLst>
            </p:cNvPr>
            <p:cNvGrpSpPr>
              <a:grpSpLocks/>
            </p:cNvGrpSpPr>
            <p:nvPr/>
          </p:nvGrpSpPr>
          <p:grpSpPr bwMode="auto">
            <a:xfrm>
              <a:off x="8346273" y="1183592"/>
              <a:ext cx="568486" cy="388014"/>
              <a:chOff x="8346273" y="1183592"/>
              <a:chExt cx="568486" cy="388014"/>
            </a:xfrm>
          </p:grpSpPr>
          <p:sp>
            <p:nvSpPr>
              <p:cNvPr id="19" name="Google Shape;337;p5">
                <a:extLst>
                  <a:ext uri="{FF2B5EF4-FFF2-40B4-BE49-F238E27FC236}">
                    <a16:creationId xmlns:a16="http://schemas.microsoft.com/office/drawing/2014/main" id="{4C8626EC-EA46-22DE-0A3E-E1566D7C5BF3}"/>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338;p5">
                <a:extLst>
                  <a:ext uri="{FF2B5EF4-FFF2-40B4-BE49-F238E27FC236}">
                    <a16:creationId xmlns:a16="http://schemas.microsoft.com/office/drawing/2014/main" id="{5B05EC6E-84E3-5EED-6E33-D1B517235E03}"/>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339;p5">
              <a:extLst>
                <a:ext uri="{FF2B5EF4-FFF2-40B4-BE49-F238E27FC236}">
                  <a16:creationId xmlns:a16="http://schemas.microsoft.com/office/drawing/2014/main" id="{FEA12E3A-3FAA-A9BA-8EC3-908C7CDCC361}"/>
                </a:ext>
              </a:extLst>
            </p:cNvPr>
            <p:cNvGrpSpPr>
              <a:grpSpLocks/>
            </p:cNvGrpSpPr>
            <p:nvPr/>
          </p:nvGrpSpPr>
          <p:grpSpPr bwMode="auto">
            <a:xfrm>
              <a:off x="8341543" y="606635"/>
              <a:ext cx="569676" cy="388014"/>
              <a:chOff x="8341543" y="606635"/>
              <a:chExt cx="569676" cy="388014"/>
            </a:xfrm>
          </p:grpSpPr>
          <p:sp>
            <p:nvSpPr>
              <p:cNvPr id="17" name="Google Shape;340;p5">
                <a:extLst>
                  <a:ext uri="{FF2B5EF4-FFF2-40B4-BE49-F238E27FC236}">
                    <a16:creationId xmlns:a16="http://schemas.microsoft.com/office/drawing/2014/main" id="{7E55B321-EC6A-F72E-67C1-4E52F0F9C5DA}"/>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341;p5">
                <a:extLst>
                  <a:ext uri="{FF2B5EF4-FFF2-40B4-BE49-F238E27FC236}">
                    <a16:creationId xmlns:a16="http://schemas.microsoft.com/office/drawing/2014/main" id="{39B27766-A07C-180A-1045-6C16EC05FB85}"/>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342;p5">
              <a:extLst>
                <a:ext uri="{FF2B5EF4-FFF2-40B4-BE49-F238E27FC236}">
                  <a16:creationId xmlns:a16="http://schemas.microsoft.com/office/drawing/2014/main" id="{BF98AADA-EC02-5734-1892-FDE14147F1BA}"/>
                </a:ext>
              </a:extLst>
            </p:cNvPr>
            <p:cNvGrpSpPr>
              <a:grpSpLocks/>
            </p:cNvGrpSpPr>
            <p:nvPr/>
          </p:nvGrpSpPr>
          <p:grpSpPr bwMode="auto">
            <a:xfrm>
              <a:off x="8341543" y="2842933"/>
              <a:ext cx="569676" cy="380612"/>
              <a:chOff x="8341543" y="2282008"/>
              <a:chExt cx="569676" cy="380612"/>
            </a:xfrm>
          </p:grpSpPr>
          <p:sp>
            <p:nvSpPr>
              <p:cNvPr id="15" name="Google Shape;343;p5">
                <a:extLst>
                  <a:ext uri="{FF2B5EF4-FFF2-40B4-BE49-F238E27FC236}">
                    <a16:creationId xmlns:a16="http://schemas.microsoft.com/office/drawing/2014/main" id="{2B9BDEDD-2DB5-0FBB-1000-A7039CAFF692}"/>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344;p5">
                <a:extLst>
                  <a:ext uri="{FF2B5EF4-FFF2-40B4-BE49-F238E27FC236}">
                    <a16:creationId xmlns:a16="http://schemas.microsoft.com/office/drawing/2014/main" id="{CFDAD9AE-5523-9D1F-EBDA-89B837053E45}"/>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345;p5">
              <a:extLst>
                <a:ext uri="{FF2B5EF4-FFF2-40B4-BE49-F238E27FC236}">
                  <a16:creationId xmlns:a16="http://schemas.microsoft.com/office/drawing/2014/main" id="{2E2C8147-7109-76E9-5228-FB31D5549A19}"/>
                </a:ext>
              </a:extLst>
            </p:cNvPr>
            <p:cNvGrpSpPr>
              <a:grpSpLocks/>
            </p:cNvGrpSpPr>
            <p:nvPr/>
          </p:nvGrpSpPr>
          <p:grpSpPr bwMode="auto">
            <a:xfrm>
              <a:off x="8341543" y="3403858"/>
              <a:ext cx="569676" cy="380612"/>
              <a:chOff x="8341543" y="2282008"/>
              <a:chExt cx="569676" cy="380612"/>
            </a:xfrm>
          </p:grpSpPr>
          <p:sp>
            <p:nvSpPr>
              <p:cNvPr id="13" name="Google Shape;346;p5">
                <a:extLst>
                  <a:ext uri="{FF2B5EF4-FFF2-40B4-BE49-F238E27FC236}">
                    <a16:creationId xmlns:a16="http://schemas.microsoft.com/office/drawing/2014/main" id="{BD596659-59FE-E926-9B66-8C9375FB9200}"/>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347;p5">
                <a:extLst>
                  <a:ext uri="{FF2B5EF4-FFF2-40B4-BE49-F238E27FC236}">
                    <a16:creationId xmlns:a16="http://schemas.microsoft.com/office/drawing/2014/main" id="{FC510C1C-3198-D051-BE34-161B9140C4FA}"/>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348;p5">
              <a:extLst>
                <a:ext uri="{FF2B5EF4-FFF2-40B4-BE49-F238E27FC236}">
                  <a16:creationId xmlns:a16="http://schemas.microsoft.com/office/drawing/2014/main" id="{6F927338-72E0-E643-8E24-7D9CC5DB950A}"/>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349;p5">
              <a:extLst>
                <a:ext uri="{FF2B5EF4-FFF2-40B4-BE49-F238E27FC236}">
                  <a16:creationId xmlns:a16="http://schemas.microsoft.com/office/drawing/2014/main" id="{85E09ADD-F154-7812-9582-7EF50E872CD8}"/>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355;p5">
            <a:extLst>
              <a:ext uri="{FF2B5EF4-FFF2-40B4-BE49-F238E27FC236}">
                <a16:creationId xmlns:a16="http://schemas.microsoft.com/office/drawing/2014/main" id="{3E421C6D-D2AD-337F-3747-CC7CFE4F2A68}"/>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356;p5">
            <a:extLst>
              <a:ext uri="{FF2B5EF4-FFF2-40B4-BE49-F238E27FC236}">
                <a16:creationId xmlns:a16="http://schemas.microsoft.com/office/drawing/2014/main" id="{AB58F40C-68E2-E224-984B-52A7039FE42D}"/>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357;p5">
            <a:extLst>
              <a:ext uri="{FF2B5EF4-FFF2-40B4-BE49-F238E27FC236}">
                <a16:creationId xmlns:a16="http://schemas.microsoft.com/office/drawing/2014/main" id="{6C7A91D4-3BB4-902F-1354-2D516A9327FB}"/>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358;p5">
            <a:extLst>
              <a:ext uri="{FF2B5EF4-FFF2-40B4-BE49-F238E27FC236}">
                <a16:creationId xmlns:a16="http://schemas.microsoft.com/office/drawing/2014/main" id="{71A0C3A4-6DE9-1AC9-0F2B-C66D8C681890}"/>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359;p5">
            <a:extLst>
              <a:ext uri="{FF2B5EF4-FFF2-40B4-BE49-F238E27FC236}">
                <a16:creationId xmlns:a16="http://schemas.microsoft.com/office/drawing/2014/main" id="{D0342CA8-BBEC-0ED8-7111-B49EC25E2A22}"/>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360;p5">
            <a:extLst>
              <a:ext uri="{FF2B5EF4-FFF2-40B4-BE49-F238E27FC236}">
                <a16:creationId xmlns:a16="http://schemas.microsoft.com/office/drawing/2014/main" id="{BD3AF656-47D7-8B81-D2F9-DE603CB17D9C}"/>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361;p5">
            <a:extLst>
              <a:ext uri="{FF2B5EF4-FFF2-40B4-BE49-F238E27FC236}">
                <a16:creationId xmlns:a16="http://schemas.microsoft.com/office/drawing/2014/main" id="{98D2C8D1-17EE-6F80-D6DB-529FA560EED1}"/>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362;p5">
            <a:extLst>
              <a:ext uri="{FF2B5EF4-FFF2-40B4-BE49-F238E27FC236}">
                <a16:creationId xmlns:a16="http://schemas.microsoft.com/office/drawing/2014/main" id="{EFC6D447-0C25-F439-AEB0-576828F802C1}"/>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363;p5">
            <a:extLst>
              <a:ext uri="{FF2B5EF4-FFF2-40B4-BE49-F238E27FC236}">
                <a16:creationId xmlns:a16="http://schemas.microsoft.com/office/drawing/2014/main" id="{BCEDD9F4-67A7-50E5-8C52-ADF23B7BA1ED}"/>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364;p5">
            <a:extLst>
              <a:ext uri="{FF2B5EF4-FFF2-40B4-BE49-F238E27FC236}">
                <a16:creationId xmlns:a16="http://schemas.microsoft.com/office/drawing/2014/main" id="{73BE7F1B-F4FF-BD94-0699-08BB8F5F0445}"/>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365;p5">
            <a:extLst>
              <a:ext uri="{FF2B5EF4-FFF2-40B4-BE49-F238E27FC236}">
                <a16:creationId xmlns:a16="http://schemas.microsoft.com/office/drawing/2014/main" id="{8BA2E717-570C-F612-33A5-3D57F964C63D}"/>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366;p5">
            <a:extLst>
              <a:ext uri="{FF2B5EF4-FFF2-40B4-BE49-F238E27FC236}">
                <a16:creationId xmlns:a16="http://schemas.microsoft.com/office/drawing/2014/main" id="{821A093B-1E57-4661-C708-5D4067A1F2F3}"/>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367;p5">
            <a:extLst>
              <a:ext uri="{FF2B5EF4-FFF2-40B4-BE49-F238E27FC236}">
                <a16:creationId xmlns:a16="http://schemas.microsoft.com/office/drawing/2014/main" id="{89041AAF-9594-FF56-0A77-BE5C7B632ABB}"/>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368;p5">
            <a:extLst>
              <a:ext uri="{FF2B5EF4-FFF2-40B4-BE49-F238E27FC236}">
                <a16:creationId xmlns:a16="http://schemas.microsoft.com/office/drawing/2014/main" id="{F8900EF3-B681-C7BA-532D-309910B28638}"/>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369;p5">
            <a:extLst>
              <a:ext uri="{FF2B5EF4-FFF2-40B4-BE49-F238E27FC236}">
                <a16:creationId xmlns:a16="http://schemas.microsoft.com/office/drawing/2014/main" id="{8C992BBF-8265-CAFC-0B64-E36CFAF56CCE}"/>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370;p5">
            <a:extLst>
              <a:ext uri="{FF2B5EF4-FFF2-40B4-BE49-F238E27FC236}">
                <a16:creationId xmlns:a16="http://schemas.microsoft.com/office/drawing/2014/main" id="{80DA9469-E4B3-3C51-C2CC-4769A51EE4AB}"/>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371;p5">
            <a:extLst>
              <a:ext uri="{FF2B5EF4-FFF2-40B4-BE49-F238E27FC236}">
                <a16:creationId xmlns:a16="http://schemas.microsoft.com/office/drawing/2014/main" id="{5A1DA5F0-0630-9A75-EA0C-57F18997E5C6}"/>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372;p5">
            <a:extLst>
              <a:ext uri="{FF2B5EF4-FFF2-40B4-BE49-F238E27FC236}">
                <a16:creationId xmlns:a16="http://schemas.microsoft.com/office/drawing/2014/main" id="{1A60B5D0-1950-FD9C-ED8F-AB87546846B1}"/>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373;p5">
            <a:extLst>
              <a:ext uri="{FF2B5EF4-FFF2-40B4-BE49-F238E27FC236}">
                <a16:creationId xmlns:a16="http://schemas.microsoft.com/office/drawing/2014/main" id="{FBF1CDF2-A957-B747-985F-D291E7BDEA52}"/>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374;p5">
            <a:extLst>
              <a:ext uri="{FF2B5EF4-FFF2-40B4-BE49-F238E27FC236}">
                <a16:creationId xmlns:a16="http://schemas.microsoft.com/office/drawing/2014/main" id="{1245FB32-89B9-AC0A-7902-071C82B6E857}"/>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375;p5">
            <a:extLst>
              <a:ext uri="{FF2B5EF4-FFF2-40B4-BE49-F238E27FC236}">
                <a16:creationId xmlns:a16="http://schemas.microsoft.com/office/drawing/2014/main" id="{94A97C31-509F-D9B5-9DCC-3CA55E043374}"/>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376;p5">
            <a:extLst>
              <a:ext uri="{FF2B5EF4-FFF2-40B4-BE49-F238E27FC236}">
                <a16:creationId xmlns:a16="http://schemas.microsoft.com/office/drawing/2014/main" id="{4A0F8FDA-E94C-35C4-2D48-06650C7D5466}"/>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377;p5">
            <a:extLst>
              <a:ext uri="{FF2B5EF4-FFF2-40B4-BE49-F238E27FC236}">
                <a16:creationId xmlns:a16="http://schemas.microsoft.com/office/drawing/2014/main" id="{B2391D41-A52B-4676-472C-8B6CB5450947}"/>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378;p5">
            <a:extLst>
              <a:ext uri="{FF2B5EF4-FFF2-40B4-BE49-F238E27FC236}">
                <a16:creationId xmlns:a16="http://schemas.microsoft.com/office/drawing/2014/main" id="{AE0DF764-FDB2-94C3-7BE4-54C80A29EC36}"/>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379;p5">
            <a:extLst>
              <a:ext uri="{FF2B5EF4-FFF2-40B4-BE49-F238E27FC236}">
                <a16:creationId xmlns:a16="http://schemas.microsoft.com/office/drawing/2014/main" id="{FDA097CB-E32E-D27A-3D5F-123816AFBE9C}"/>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380;p5">
            <a:extLst>
              <a:ext uri="{FF2B5EF4-FFF2-40B4-BE49-F238E27FC236}">
                <a16:creationId xmlns:a16="http://schemas.microsoft.com/office/drawing/2014/main" id="{02B5D3C3-5A97-C3E6-1496-3B6C1D368DB7}"/>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381;p5">
            <a:extLst>
              <a:ext uri="{FF2B5EF4-FFF2-40B4-BE49-F238E27FC236}">
                <a16:creationId xmlns:a16="http://schemas.microsoft.com/office/drawing/2014/main" id="{FE9F8391-FE53-FBC8-FED2-F8877212E766}"/>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382;p5">
            <a:extLst>
              <a:ext uri="{FF2B5EF4-FFF2-40B4-BE49-F238E27FC236}">
                <a16:creationId xmlns:a16="http://schemas.microsoft.com/office/drawing/2014/main" id="{C9C8B4B3-B463-151D-F9C6-870AEEAA062C}"/>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383;p5">
            <a:extLst>
              <a:ext uri="{FF2B5EF4-FFF2-40B4-BE49-F238E27FC236}">
                <a16:creationId xmlns:a16="http://schemas.microsoft.com/office/drawing/2014/main" id="{223C58D2-BE21-79F5-18C9-E9102D5D9393}"/>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384;p5">
            <a:extLst>
              <a:ext uri="{FF2B5EF4-FFF2-40B4-BE49-F238E27FC236}">
                <a16:creationId xmlns:a16="http://schemas.microsoft.com/office/drawing/2014/main" id="{1BF939D3-E2D7-4DD6-10DA-5EB62F898ED2}"/>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385;p5">
            <a:extLst>
              <a:ext uri="{FF2B5EF4-FFF2-40B4-BE49-F238E27FC236}">
                <a16:creationId xmlns:a16="http://schemas.microsoft.com/office/drawing/2014/main" id="{81FEA2B2-0130-811F-1E7A-118060A6DCC1}"/>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386;p5">
            <a:extLst>
              <a:ext uri="{FF2B5EF4-FFF2-40B4-BE49-F238E27FC236}">
                <a16:creationId xmlns:a16="http://schemas.microsoft.com/office/drawing/2014/main" id="{E1F535C6-B2DB-12C1-13C2-79F0C6D46CC6}"/>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387;p5">
            <a:extLst>
              <a:ext uri="{FF2B5EF4-FFF2-40B4-BE49-F238E27FC236}">
                <a16:creationId xmlns:a16="http://schemas.microsoft.com/office/drawing/2014/main" id="{71EF8970-5B05-CA5A-04EC-EE9A8A5A2CC7}"/>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388;p5">
            <a:extLst>
              <a:ext uri="{FF2B5EF4-FFF2-40B4-BE49-F238E27FC236}">
                <a16:creationId xmlns:a16="http://schemas.microsoft.com/office/drawing/2014/main" id="{7C9288CE-FFE7-74F9-9027-9561B7AEB3AC}"/>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389;p5">
            <a:extLst>
              <a:ext uri="{FF2B5EF4-FFF2-40B4-BE49-F238E27FC236}">
                <a16:creationId xmlns:a16="http://schemas.microsoft.com/office/drawing/2014/main" id="{37925794-B332-FD0F-2974-7D9AAB465C5D}"/>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390;p5">
            <a:extLst>
              <a:ext uri="{FF2B5EF4-FFF2-40B4-BE49-F238E27FC236}">
                <a16:creationId xmlns:a16="http://schemas.microsoft.com/office/drawing/2014/main" id="{0ED42ED7-837C-911B-5F91-C4D654DFEDD6}"/>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391;p5">
            <a:extLst>
              <a:ext uri="{FF2B5EF4-FFF2-40B4-BE49-F238E27FC236}">
                <a16:creationId xmlns:a16="http://schemas.microsoft.com/office/drawing/2014/main" id="{0D000271-72E7-01C8-673D-3487EB710DBD}"/>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392;p5">
            <a:extLst>
              <a:ext uri="{FF2B5EF4-FFF2-40B4-BE49-F238E27FC236}">
                <a16:creationId xmlns:a16="http://schemas.microsoft.com/office/drawing/2014/main" id="{A441E33E-1A20-56FB-B375-3C046F4312AE}"/>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393;p5">
            <a:extLst>
              <a:ext uri="{FF2B5EF4-FFF2-40B4-BE49-F238E27FC236}">
                <a16:creationId xmlns:a16="http://schemas.microsoft.com/office/drawing/2014/main" id="{2A3F5E2A-5E0D-07FE-1591-A905B34A0DF7}"/>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0" name="Google Shape;394;p5">
            <a:extLst>
              <a:ext uri="{FF2B5EF4-FFF2-40B4-BE49-F238E27FC236}">
                <a16:creationId xmlns:a16="http://schemas.microsoft.com/office/drawing/2014/main" id="{861ECFBF-06F0-8E4E-77B2-3B849DE8901E}"/>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1" name="Google Shape;395;p5">
            <a:extLst>
              <a:ext uri="{FF2B5EF4-FFF2-40B4-BE49-F238E27FC236}">
                <a16:creationId xmlns:a16="http://schemas.microsoft.com/office/drawing/2014/main" id="{CCF44E64-2E58-68AA-AE78-A1E0F3F517A0}"/>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2" name="Google Shape;396;p5">
            <a:extLst>
              <a:ext uri="{FF2B5EF4-FFF2-40B4-BE49-F238E27FC236}">
                <a16:creationId xmlns:a16="http://schemas.microsoft.com/office/drawing/2014/main" id="{E5BE9B0F-26B7-8711-2CDE-03BAD83534D1}"/>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3" name="Google Shape;397;p5">
            <a:extLst>
              <a:ext uri="{FF2B5EF4-FFF2-40B4-BE49-F238E27FC236}">
                <a16:creationId xmlns:a16="http://schemas.microsoft.com/office/drawing/2014/main" id="{02AEC601-6378-6B51-C4AE-37E3BC822F82}"/>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4" name="Google Shape;398;p5">
            <a:extLst>
              <a:ext uri="{FF2B5EF4-FFF2-40B4-BE49-F238E27FC236}">
                <a16:creationId xmlns:a16="http://schemas.microsoft.com/office/drawing/2014/main" id="{2B89CEA4-CC16-CC24-5979-F29DFA154904}"/>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5" name="Google Shape;399;p5">
            <a:extLst>
              <a:ext uri="{FF2B5EF4-FFF2-40B4-BE49-F238E27FC236}">
                <a16:creationId xmlns:a16="http://schemas.microsoft.com/office/drawing/2014/main" id="{3FDD76A6-9017-F3E2-2A2C-C4B5DB6DCCC8}"/>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6" name="Google Shape;400;p5">
            <a:extLst>
              <a:ext uri="{FF2B5EF4-FFF2-40B4-BE49-F238E27FC236}">
                <a16:creationId xmlns:a16="http://schemas.microsoft.com/office/drawing/2014/main" id="{B9348433-F24C-998F-7AAA-4F4AE2807243}"/>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7" name="Google Shape;401;p5">
            <a:extLst>
              <a:ext uri="{FF2B5EF4-FFF2-40B4-BE49-F238E27FC236}">
                <a16:creationId xmlns:a16="http://schemas.microsoft.com/office/drawing/2014/main" id="{9E148A3E-4164-18EF-5AF5-406F884C6529}"/>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8" name="Google Shape;402;p5">
            <a:extLst>
              <a:ext uri="{FF2B5EF4-FFF2-40B4-BE49-F238E27FC236}">
                <a16:creationId xmlns:a16="http://schemas.microsoft.com/office/drawing/2014/main" id="{C7B60D89-F352-63F9-F36D-AB8BA020AA30}"/>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9" name="Google Shape;403;p5">
            <a:extLst>
              <a:ext uri="{FF2B5EF4-FFF2-40B4-BE49-F238E27FC236}">
                <a16:creationId xmlns:a16="http://schemas.microsoft.com/office/drawing/2014/main" id="{DCF522BE-CE50-0D59-7970-33A8A62DB467}"/>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0" name="Google Shape;404;p5">
            <a:extLst>
              <a:ext uri="{FF2B5EF4-FFF2-40B4-BE49-F238E27FC236}">
                <a16:creationId xmlns:a16="http://schemas.microsoft.com/office/drawing/2014/main" id="{CDC5D058-9304-6C80-1B41-1A2AB95988CA}"/>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0" name="Google Shape;350;p5"/>
          <p:cNvSpPr txBox="1">
            <a:spLocks noGrp="1"/>
          </p:cNvSpPr>
          <p:nvPr>
            <p:ph type="title"/>
          </p:nvPr>
        </p:nvSpPr>
        <p:spPr>
          <a:xfrm>
            <a:off x="968300" y="588467"/>
            <a:ext cx="10255200" cy="763600"/>
          </a:xfrm>
          <a:prstGeom prst="rect">
            <a:avLst/>
          </a:prstGeom>
        </p:spPr>
        <p:txBody>
          <a:bodyPr spcFirstLastPara="1">
            <a:no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
        <p:nvSpPr>
          <p:cNvPr id="351" name="Google Shape;351;p5"/>
          <p:cNvSpPr txBox="1">
            <a:spLocks noGrp="1"/>
          </p:cNvSpPr>
          <p:nvPr>
            <p:ph type="subTitle" idx="1"/>
          </p:nvPr>
        </p:nvSpPr>
        <p:spPr>
          <a:xfrm>
            <a:off x="2639784" y="2994033"/>
            <a:ext cx="3123600" cy="529200"/>
          </a:xfrm>
          <a:prstGeom prst="rect">
            <a:avLst/>
          </a:prstGeom>
        </p:spPr>
        <p:txBody>
          <a:bodyPr spcFirstLastPara="1" anchor="t">
            <a:noAutofit/>
          </a:bodyPr>
          <a:lstStyle>
            <a:lvl1pPr lvl="0" algn="ctr" rtl="0">
              <a:spcBef>
                <a:spcPts val="0"/>
              </a:spcBef>
              <a:spcAft>
                <a:spcPts val="0"/>
              </a:spcAft>
              <a:buNone/>
              <a:defRPr sz="2400" b="1">
                <a:solidFill>
                  <a:schemeClr val="accent1"/>
                </a:solidFill>
              </a:defRPr>
            </a:lvl1pPr>
            <a:lvl2pPr lvl="1" algn="ctr" rtl="0">
              <a:spcBef>
                <a:spcPts val="0"/>
              </a:spcBef>
              <a:spcAft>
                <a:spcPts val="0"/>
              </a:spcAft>
              <a:buNone/>
              <a:defRPr sz="2400">
                <a:solidFill>
                  <a:schemeClr val="accent1"/>
                </a:solidFill>
              </a:defRPr>
            </a:lvl2pPr>
            <a:lvl3pPr lvl="2" algn="ctr" rtl="0">
              <a:spcBef>
                <a:spcPts val="0"/>
              </a:spcBef>
              <a:spcAft>
                <a:spcPts val="0"/>
              </a:spcAft>
              <a:buNone/>
              <a:defRPr sz="2400">
                <a:solidFill>
                  <a:schemeClr val="accent1"/>
                </a:solidFill>
              </a:defRPr>
            </a:lvl3pPr>
            <a:lvl4pPr lvl="3" algn="ctr" rtl="0">
              <a:spcBef>
                <a:spcPts val="0"/>
              </a:spcBef>
              <a:spcAft>
                <a:spcPts val="0"/>
              </a:spcAft>
              <a:buNone/>
              <a:defRPr sz="2400">
                <a:solidFill>
                  <a:schemeClr val="accent1"/>
                </a:solidFill>
              </a:defRPr>
            </a:lvl4pPr>
            <a:lvl5pPr lvl="4" algn="ctr" rtl="0">
              <a:spcBef>
                <a:spcPts val="0"/>
              </a:spcBef>
              <a:spcAft>
                <a:spcPts val="0"/>
              </a:spcAft>
              <a:buNone/>
              <a:defRPr sz="2400">
                <a:solidFill>
                  <a:schemeClr val="accent1"/>
                </a:solidFill>
              </a:defRPr>
            </a:lvl5pPr>
            <a:lvl6pPr lvl="5" algn="ctr" rtl="0">
              <a:spcBef>
                <a:spcPts val="0"/>
              </a:spcBef>
              <a:spcAft>
                <a:spcPts val="0"/>
              </a:spcAft>
              <a:buNone/>
              <a:defRPr sz="2400">
                <a:solidFill>
                  <a:schemeClr val="accent1"/>
                </a:solidFill>
              </a:defRPr>
            </a:lvl6pPr>
            <a:lvl7pPr lvl="6" algn="ctr" rtl="0">
              <a:spcBef>
                <a:spcPts val="0"/>
              </a:spcBef>
              <a:spcAft>
                <a:spcPts val="0"/>
              </a:spcAft>
              <a:buNone/>
              <a:defRPr sz="2400">
                <a:solidFill>
                  <a:schemeClr val="accent1"/>
                </a:solidFill>
              </a:defRPr>
            </a:lvl7pPr>
            <a:lvl8pPr lvl="7" algn="ctr" rtl="0">
              <a:spcBef>
                <a:spcPts val="0"/>
              </a:spcBef>
              <a:spcAft>
                <a:spcPts val="0"/>
              </a:spcAft>
              <a:buNone/>
              <a:defRPr sz="2400">
                <a:solidFill>
                  <a:schemeClr val="accent1"/>
                </a:solidFill>
              </a:defRPr>
            </a:lvl8pPr>
            <a:lvl9pPr lvl="8" algn="ctr" rtl="0">
              <a:spcBef>
                <a:spcPts val="0"/>
              </a:spcBef>
              <a:spcAft>
                <a:spcPts val="0"/>
              </a:spcAft>
              <a:buNone/>
              <a:defRPr sz="2400">
                <a:solidFill>
                  <a:schemeClr val="accent1"/>
                </a:solidFill>
              </a:defRPr>
            </a:lvl9pPr>
          </a:lstStyle>
          <a:p>
            <a:endParaRPr/>
          </a:p>
        </p:txBody>
      </p:sp>
      <p:sp>
        <p:nvSpPr>
          <p:cNvPr id="352" name="Google Shape;352;p5"/>
          <p:cNvSpPr txBox="1">
            <a:spLocks noGrp="1"/>
          </p:cNvSpPr>
          <p:nvPr>
            <p:ph type="subTitle" idx="2"/>
          </p:nvPr>
        </p:nvSpPr>
        <p:spPr>
          <a:xfrm>
            <a:off x="2639784" y="3471200"/>
            <a:ext cx="3123600" cy="1314000"/>
          </a:xfrm>
          <a:prstGeom prst="rect">
            <a:avLst/>
          </a:prstGeom>
        </p:spPr>
        <p:txBody>
          <a:bodyPr spcFirstLastPara="1" anchor="t">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353" name="Google Shape;353;p5"/>
          <p:cNvSpPr txBox="1">
            <a:spLocks noGrp="1"/>
          </p:cNvSpPr>
          <p:nvPr>
            <p:ph type="subTitle" idx="3"/>
          </p:nvPr>
        </p:nvSpPr>
        <p:spPr>
          <a:xfrm>
            <a:off x="6428617" y="2994033"/>
            <a:ext cx="3123600" cy="529200"/>
          </a:xfrm>
          <a:prstGeom prst="rect">
            <a:avLst/>
          </a:prstGeom>
        </p:spPr>
        <p:txBody>
          <a:bodyPr spcFirstLastPara="1" anchor="t">
            <a:noAutofit/>
          </a:bodyPr>
          <a:lstStyle>
            <a:lvl1pPr lvl="0" algn="ctr" rtl="0">
              <a:spcBef>
                <a:spcPts val="0"/>
              </a:spcBef>
              <a:spcAft>
                <a:spcPts val="0"/>
              </a:spcAft>
              <a:buNone/>
              <a:defRPr sz="2400" b="1">
                <a:solidFill>
                  <a:schemeClr val="accent1"/>
                </a:solidFill>
              </a:defRPr>
            </a:lvl1pPr>
            <a:lvl2pPr lvl="1" algn="ctr" rtl="0">
              <a:spcBef>
                <a:spcPts val="0"/>
              </a:spcBef>
              <a:spcAft>
                <a:spcPts val="0"/>
              </a:spcAft>
              <a:buNone/>
              <a:defRPr sz="2400">
                <a:solidFill>
                  <a:schemeClr val="accent1"/>
                </a:solidFill>
              </a:defRPr>
            </a:lvl2pPr>
            <a:lvl3pPr lvl="2" algn="ctr" rtl="0">
              <a:spcBef>
                <a:spcPts val="0"/>
              </a:spcBef>
              <a:spcAft>
                <a:spcPts val="0"/>
              </a:spcAft>
              <a:buNone/>
              <a:defRPr sz="2400">
                <a:solidFill>
                  <a:schemeClr val="accent1"/>
                </a:solidFill>
              </a:defRPr>
            </a:lvl3pPr>
            <a:lvl4pPr lvl="3" algn="ctr" rtl="0">
              <a:spcBef>
                <a:spcPts val="0"/>
              </a:spcBef>
              <a:spcAft>
                <a:spcPts val="0"/>
              </a:spcAft>
              <a:buNone/>
              <a:defRPr sz="2400">
                <a:solidFill>
                  <a:schemeClr val="accent1"/>
                </a:solidFill>
              </a:defRPr>
            </a:lvl4pPr>
            <a:lvl5pPr lvl="4" algn="ctr" rtl="0">
              <a:spcBef>
                <a:spcPts val="0"/>
              </a:spcBef>
              <a:spcAft>
                <a:spcPts val="0"/>
              </a:spcAft>
              <a:buNone/>
              <a:defRPr sz="2400">
                <a:solidFill>
                  <a:schemeClr val="accent1"/>
                </a:solidFill>
              </a:defRPr>
            </a:lvl5pPr>
            <a:lvl6pPr lvl="5" algn="ctr" rtl="0">
              <a:spcBef>
                <a:spcPts val="0"/>
              </a:spcBef>
              <a:spcAft>
                <a:spcPts val="0"/>
              </a:spcAft>
              <a:buNone/>
              <a:defRPr sz="2400">
                <a:solidFill>
                  <a:schemeClr val="accent1"/>
                </a:solidFill>
              </a:defRPr>
            </a:lvl6pPr>
            <a:lvl7pPr lvl="6" algn="ctr" rtl="0">
              <a:spcBef>
                <a:spcPts val="0"/>
              </a:spcBef>
              <a:spcAft>
                <a:spcPts val="0"/>
              </a:spcAft>
              <a:buNone/>
              <a:defRPr sz="2400">
                <a:solidFill>
                  <a:schemeClr val="accent1"/>
                </a:solidFill>
              </a:defRPr>
            </a:lvl7pPr>
            <a:lvl8pPr lvl="7" algn="ctr" rtl="0">
              <a:spcBef>
                <a:spcPts val="0"/>
              </a:spcBef>
              <a:spcAft>
                <a:spcPts val="0"/>
              </a:spcAft>
              <a:buNone/>
              <a:defRPr sz="2400">
                <a:solidFill>
                  <a:schemeClr val="accent1"/>
                </a:solidFill>
              </a:defRPr>
            </a:lvl8pPr>
            <a:lvl9pPr lvl="8" algn="ctr" rtl="0">
              <a:spcBef>
                <a:spcPts val="0"/>
              </a:spcBef>
              <a:spcAft>
                <a:spcPts val="0"/>
              </a:spcAft>
              <a:buNone/>
              <a:defRPr sz="2400">
                <a:solidFill>
                  <a:schemeClr val="accent1"/>
                </a:solidFill>
              </a:defRPr>
            </a:lvl9pPr>
          </a:lstStyle>
          <a:p>
            <a:endParaRPr/>
          </a:p>
        </p:txBody>
      </p:sp>
      <p:sp>
        <p:nvSpPr>
          <p:cNvPr id="354" name="Google Shape;354;p5"/>
          <p:cNvSpPr txBox="1">
            <a:spLocks noGrp="1"/>
          </p:cNvSpPr>
          <p:nvPr>
            <p:ph type="subTitle" idx="4"/>
          </p:nvPr>
        </p:nvSpPr>
        <p:spPr>
          <a:xfrm>
            <a:off x="6428617" y="3471205"/>
            <a:ext cx="3123600" cy="1314000"/>
          </a:xfrm>
          <a:prstGeom prst="rect">
            <a:avLst/>
          </a:prstGeom>
        </p:spPr>
        <p:txBody>
          <a:bodyPr spcFirstLastPara="1" anchor="t">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Tree>
    <p:extLst>
      <p:ext uri="{BB962C8B-B14F-4D97-AF65-F5344CB8AC3E}">
        <p14:creationId xmlns:p14="http://schemas.microsoft.com/office/powerpoint/2010/main" val="103625512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05"/>
        <p:cNvGrpSpPr/>
        <p:nvPr/>
      </p:nvGrpSpPr>
      <p:grpSpPr>
        <a:xfrm>
          <a:off x="0" y="0"/>
          <a:ext cx="0" cy="0"/>
          <a:chOff x="0" y="0"/>
          <a:chExt cx="0" cy="0"/>
        </a:xfrm>
      </p:grpSpPr>
      <p:sp>
        <p:nvSpPr>
          <p:cNvPr id="2" name="Google Shape;406;p6">
            <a:extLst>
              <a:ext uri="{FF2B5EF4-FFF2-40B4-BE49-F238E27FC236}">
                <a16:creationId xmlns:a16="http://schemas.microsoft.com/office/drawing/2014/main" id="{63C2CA16-ED9C-D68A-F958-D933429E11B8}"/>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407;p6">
            <a:extLst>
              <a:ext uri="{FF2B5EF4-FFF2-40B4-BE49-F238E27FC236}">
                <a16:creationId xmlns:a16="http://schemas.microsoft.com/office/drawing/2014/main" id="{69FC0B88-7C85-1C54-5148-948285CBF543}"/>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 name="Google Shape;408;p6">
            <a:extLst>
              <a:ext uri="{FF2B5EF4-FFF2-40B4-BE49-F238E27FC236}">
                <a16:creationId xmlns:a16="http://schemas.microsoft.com/office/drawing/2014/main" id="{0D191DFB-2715-7B89-DFB6-1DB42ECA501B}"/>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5" name="Google Shape;409;p6">
            <a:extLst>
              <a:ext uri="{FF2B5EF4-FFF2-40B4-BE49-F238E27FC236}">
                <a16:creationId xmlns:a16="http://schemas.microsoft.com/office/drawing/2014/main" id="{F8E82F15-A225-9AAA-FB9C-06D7AE2C71F4}"/>
              </a:ext>
            </a:extLst>
          </p:cNvPr>
          <p:cNvGrpSpPr>
            <a:grpSpLocks/>
          </p:cNvGrpSpPr>
          <p:nvPr/>
        </p:nvGrpSpPr>
        <p:grpSpPr bwMode="auto">
          <a:xfrm>
            <a:off x="11122025" y="3043238"/>
            <a:ext cx="758825" cy="506412"/>
            <a:chOff x="8341543" y="2282008"/>
            <a:chExt cx="569676" cy="380612"/>
          </a:xfrm>
        </p:grpSpPr>
        <p:sp>
          <p:nvSpPr>
            <p:cNvPr id="6" name="Google Shape;410;p6">
              <a:extLst>
                <a:ext uri="{FF2B5EF4-FFF2-40B4-BE49-F238E27FC236}">
                  <a16:creationId xmlns:a16="http://schemas.microsoft.com/office/drawing/2014/main" id="{5ECADBCB-56E9-73E8-AA1A-BBA851DC5710}"/>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 name="Google Shape;411;p6">
              <a:extLst>
                <a:ext uri="{FF2B5EF4-FFF2-40B4-BE49-F238E27FC236}">
                  <a16:creationId xmlns:a16="http://schemas.microsoft.com/office/drawing/2014/main" id="{90DE015E-FB24-8BFF-B5E5-4F2DF6B172D4}"/>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412;p6">
            <a:extLst>
              <a:ext uri="{FF2B5EF4-FFF2-40B4-BE49-F238E27FC236}">
                <a16:creationId xmlns:a16="http://schemas.microsoft.com/office/drawing/2014/main" id="{2FAF4A3D-DFD1-0775-D0D3-535399E213B6}"/>
              </a:ext>
            </a:extLst>
          </p:cNvPr>
          <p:cNvGrpSpPr>
            <a:grpSpLocks/>
          </p:cNvGrpSpPr>
          <p:nvPr/>
        </p:nvGrpSpPr>
        <p:grpSpPr bwMode="auto">
          <a:xfrm>
            <a:off x="11122025" y="2295525"/>
            <a:ext cx="758825" cy="506413"/>
            <a:chOff x="8341543" y="1721094"/>
            <a:chExt cx="569676" cy="380612"/>
          </a:xfrm>
        </p:grpSpPr>
        <p:sp>
          <p:nvSpPr>
            <p:cNvPr id="9" name="Google Shape;413;p6">
              <a:extLst>
                <a:ext uri="{FF2B5EF4-FFF2-40B4-BE49-F238E27FC236}">
                  <a16:creationId xmlns:a16="http://schemas.microsoft.com/office/drawing/2014/main" id="{580DA900-F1C4-0661-93FF-0FB84DE91CAD}"/>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414;p6">
              <a:extLst>
                <a:ext uri="{FF2B5EF4-FFF2-40B4-BE49-F238E27FC236}">
                  <a16:creationId xmlns:a16="http://schemas.microsoft.com/office/drawing/2014/main" id="{4731488B-7E82-EBE4-75AC-1E8F9D993924}"/>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 name="Google Shape;415;p6">
            <a:extLst>
              <a:ext uri="{FF2B5EF4-FFF2-40B4-BE49-F238E27FC236}">
                <a16:creationId xmlns:a16="http://schemas.microsoft.com/office/drawing/2014/main" id="{0CCF26E9-176D-683F-D411-185AEBBCB846}"/>
              </a:ext>
            </a:extLst>
          </p:cNvPr>
          <p:cNvGrpSpPr>
            <a:grpSpLocks/>
          </p:cNvGrpSpPr>
          <p:nvPr/>
        </p:nvGrpSpPr>
        <p:grpSpPr bwMode="auto">
          <a:xfrm>
            <a:off x="11128375" y="1577975"/>
            <a:ext cx="757238" cy="517525"/>
            <a:chOff x="8346273" y="1183592"/>
            <a:chExt cx="568486" cy="388014"/>
          </a:xfrm>
        </p:grpSpPr>
        <p:sp>
          <p:nvSpPr>
            <p:cNvPr id="12" name="Google Shape;416;p6">
              <a:extLst>
                <a:ext uri="{FF2B5EF4-FFF2-40B4-BE49-F238E27FC236}">
                  <a16:creationId xmlns:a16="http://schemas.microsoft.com/office/drawing/2014/main" id="{655980EE-6387-1E8F-B416-47528A664A20}"/>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417;p6">
              <a:extLst>
                <a:ext uri="{FF2B5EF4-FFF2-40B4-BE49-F238E27FC236}">
                  <a16:creationId xmlns:a16="http://schemas.microsoft.com/office/drawing/2014/main" id="{86E67DBE-FAA2-1C9F-9618-95A4EBA736D0}"/>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4" name="Google Shape;418;p6">
            <a:extLst>
              <a:ext uri="{FF2B5EF4-FFF2-40B4-BE49-F238E27FC236}">
                <a16:creationId xmlns:a16="http://schemas.microsoft.com/office/drawing/2014/main" id="{3B37BFCE-CF05-16E8-0165-FC8029C610A1}"/>
              </a:ext>
            </a:extLst>
          </p:cNvPr>
          <p:cNvGrpSpPr>
            <a:grpSpLocks/>
          </p:cNvGrpSpPr>
          <p:nvPr/>
        </p:nvGrpSpPr>
        <p:grpSpPr bwMode="auto">
          <a:xfrm>
            <a:off x="11122025" y="809625"/>
            <a:ext cx="758825" cy="515938"/>
            <a:chOff x="8341543" y="606635"/>
            <a:chExt cx="569676" cy="388014"/>
          </a:xfrm>
        </p:grpSpPr>
        <p:sp>
          <p:nvSpPr>
            <p:cNvPr id="15" name="Google Shape;419;p6">
              <a:extLst>
                <a:ext uri="{FF2B5EF4-FFF2-40B4-BE49-F238E27FC236}">
                  <a16:creationId xmlns:a16="http://schemas.microsoft.com/office/drawing/2014/main" id="{E855AC72-798A-2CDC-F548-DA4EEE93D598}"/>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420;p6">
              <a:extLst>
                <a:ext uri="{FF2B5EF4-FFF2-40B4-BE49-F238E27FC236}">
                  <a16:creationId xmlns:a16="http://schemas.microsoft.com/office/drawing/2014/main" id="{E10EB9DB-D4E1-83A8-73B6-70416E84E763}"/>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7" name="Google Shape;421;p6">
            <a:extLst>
              <a:ext uri="{FF2B5EF4-FFF2-40B4-BE49-F238E27FC236}">
                <a16:creationId xmlns:a16="http://schemas.microsoft.com/office/drawing/2014/main" id="{FF419319-BEDE-D796-AB79-B17D5308CEF8}"/>
              </a:ext>
            </a:extLst>
          </p:cNvPr>
          <p:cNvGrpSpPr>
            <a:grpSpLocks/>
          </p:cNvGrpSpPr>
          <p:nvPr/>
        </p:nvGrpSpPr>
        <p:grpSpPr bwMode="auto">
          <a:xfrm>
            <a:off x="11122025" y="3790950"/>
            <a:ext cx="758825" cy="506413"/>
            <a:chOff x="8341543" y="2282008"/>
            <a:chExt cx="569676" cy="380612"/>
          </a:xfrm>
        </p:grpSpPr>
        <p:sp>
          <p:nvSpPr>
            <p:cNvPr id="18" name="Google Shape;422;p6">
              <a:extLst>
                <a:ext uri="{FF2B5EF4-FFF2-40B4-BE49-F238E27FC236}">
                  <a16:creationId xmlns:a16="http://schemas.microsoft.com/office/drawing/2014/main" id="{EA4C64C9-F88E-6E8A-0D13-92A932BD6FD8}"/>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423;p6">
              <a:extLst>
                <a:ext uri="{FF2B5EF4-FFF2-40B4-BE49-F238E27FC236}">
                  <a16:creationId xmlns:a16="http://schemas.microsoft.com/office/drawing/2014/main" id="{DBBAF30E-6869-572D-13C9-798B842475C1}"/>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0" name="Google Shape;424;p6">
            <a:extLst>
              <a:ext uri="{FF2B5EF4-FFF2-40B4-BE49-F238E27FC236}">
                <a16:creationId xmlns:a16="http://schemas.microsoft.com/office/drawing/2014/main" id="{49A85533-868D-B463-5634-05AE53C87AB8}"/>
              </a:ext>
            </a:extLst>
          </p:cNvPr>
          <p:cNvGrpSpPr>
            <a:grpSpLocks/>
          </p:cNvGrpSpPr>
          <p:nvPr/>
        </p:nvGrpSpPr>
        <p:grpSpPr bwMode="auto">
          <a:xfrm>
            <a:off x="11122025" y="4538663"/>
            <a:ext cx="758825" cy="508000"/>
            <a:chOff x="8341543" y="2282008"/>
            <a:chExt cx="569676" cy="380612"/>
          </a:xfrm>
        </p:grpSpPr>
        <p:sp>
          <p:nvSpPr>
            <p:cNvPr id="21" name="Google Shape;425;p6">
              <a:extLst>
                <a:ext uri="{FF2B5EF4-FFF2-40B4-BE49-F238E27FC236}">
                  <a16:creationId xmlns:a16="http://schemas.microsoft.com/office/drawing/2014/main" id="{38221797-9E0E-000C-FE15-0E78787D1559}"/>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426;p6">
              <a:extLst>
                <a:ext uri="{FF2B5EF4-FFF2-40B4-BE49-F238E27FC236}">
                  <a16:creationId xmlns:a16="http://schemas.microsoft.com/office/drawing/2014/main" id="{371E4554-F23C-D81A-F111-A2F9391D874D}"/>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3" name="Google Shape;427;p6">
            <a:extLst>
              <a:ext uri="{FF2B5EF4-FFF2-40B4-BE49-F238E27FC236}">
                <a16:creationId xmlns:a16="http://schemas.microsoft.com/office/drawing/2014/main" id="{2716A143-12AF-96A3-FC21-93975674BEBD}"/>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428;p6">
            <a:extLst>
              <a:ext uri="{FF2B5EF4-FFF2-40B4-BE49-F238E27FC236}">
                <a16:creationId xmlns:a16="http://schemas.microsoft.com/office/drawing/2014/main" id="{7A730735-F516-BBFB-0E81-2B2F9FDED147}"/>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429;p6">
            <a:extLst>
              <a:ext uri="{FF2B5EF4-FFF2-40B4-BE49-F238E27FC236}">
                <a16:creationId xmlns:a16="http://schemas.microsoft.com/office/drawing/2014/main" id="{4014A300-5781-DA3D-261F-E74A10465C45}"/>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430;p6">
            <a:extLst>
              <a:ext uri="{FF2B5EF4-FFF2-40B4-BE49-F238E27FC236}">
                <a16:creationId xmlns:a16="http://schemas.microsoft.com/office/drawing/2014/main" id="{DCEF3128-E011-6E00-CBE0-3B809318B103}"/>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431;p6">
            <a:extLst>
              <a:ext uri="{FF2B5EF4-FFF2-40B4-BE49-F238E27FC236}">
                <a16:creationId xmlns:a16="http://schemas.microsoft.com/office/drawing/2014/main" id="{1B9AF9D2-AA30-CEDA-9413-5CDC50AAA0D6}"/>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432;p6">
            <a:extLst>
              <a:ext uri="{FF2B5EF4-FFF2-40B4-BE49-F238E27FC236}">
                <a16:creationId xmlns:a16="http://schemas.microsoft.com/office/drawing/2014/main" id="{06D4BB5A-E20B-153D-C444-AC712833DACA}"/>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433;p6">
            <a:extLst>
              <a:ext uri="{FF2B5EF4-FFF2-40B4-BE49-F238E27FC236}">
                <a16:creationId xmlns:a16="http://schemas.microsoft.com/office/drawing/2014/main" id="{76EC3C5C-BB0D-7608-B74A-C17A61E10846}"/>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434;p6">
            <a:extLst>
              <a:ext uri="{FF2B5EF4-FFF2-40B4-BE49-F238E27FC236}">
                <a16:creationId xmlns:a16="http://schemas.microsoft.com/office/drawing/2014/main" id="{9F3626FF-590C-3520-A121-F19CCC84897D}"/>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435;p6">
            <a:extLst>
              <a:ext uri="{FF2B5EF4-FFF2-40B4-BE49-F238E27FC236}">
                <a16:creationId xmlns:a16="http://schemas.microsoft.com/office/drawing/2014/main" id="{F7C57619-5C25-0C0E-71EC-E52C2C6F3BFE}"/>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436;p6">
            <a:extLst>
              <a:ext uri="{FF2B5EF4-FFF2-40B4-BE49-F238E27FC236}">
                <a16:creationId xmlns:a16="http://schemas.microsoft.com/office/drawing/2014/main" id="{43AD5A00-93D7-5831-1F34-BEC12217BBB3}"/>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437;p6">
            <a:extLst>
              <a:ext uri="{FF2B5EF4-FFF2-40B4-BE49-F238E27FC236}">
                <a16:creationId xmlns:a16="http://schemas.microsoft.com/office/drawing/2014/main" id="{3E1A9B51-E9C2-CBA4-2317-1D1E1CBAA076}"/>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438;p6">
            <a:extLst>
              <a:ext uri="{FF2B5EF4-FFF2-40B4-BE49-F238E27FC236}">
                <a16:creationId xmlns:a16="http://schemas.microsoft.com/office/drawing/2014/main" id="{EFDFEF01-1315-595A-0FE1-D39C1B3EAFE6}"/>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439;p6">
            <a:extLst>
              <a:ext uri="{FF2B5EF4-FFF2-40B4-BE49-F238E27FC236}">
                <a16:creationId xmlns:a16="http://schemas.microsoft.com/office/drawing/2014/main" id="{03088CC7-AA0E-F1DF-DF62-A2BC67F45C03}"/>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440;p6">
            <a:extLst>
              <a:ext uri="{FF2B5EF4-FFF2-40B4-BE49-F238E27FC236}">
                <a16:creationId xmlns:a16="http://schemas.microsoft.com/office/drawing/2014/main" id="{BBC99E6B-D4C9-DF7E-3879-CF93005044E1}"/>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441;p6">
            <a:extLst>
              <a:ext uri="{FF2B5EF4-FFF2-40B4-BE49-F238E27FC236}">
                <a16:creationId xmlns:a16="http://schemas.microsoft.com/office/drawing/2014/main" id="{6C1F54B4-2280-316D-356E-ECDEFA0A1D61}"/>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442;p6">
            <a:extLst>
              <a:ext uri="{FF2B5EF4-FFF2-40B4-BE49-F238E27FC236}">
                <a16:creationId xmlns:a16="http://schemas.microsoft.com/office/drawing/2014/main" id="{9A2B35BC-68DA-85B6-AB3B-7F34460FB834}"/>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443;p6">
            <a:extLst>
              <a:ext uri="{FF2B5EF4-FFF2-40B4-BE49-F238E27FC236}">
                <a16:creationId xmlns:a16="http://schemas.microsoft.com/office/drawing/2014/main" id="{4B15910F-89E2-4E32-0796-C9E732F9ABDD}"/>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444;p6">
            <a:extLst>
              <a:ext uri="{FF2B5EF4-FFF2-40B4-BE49-F238E27FC236}">
                <a16:creationId xmlns:a16="http://schemas.microsoft.com/office/drawing/2014/main" id="{25E49B1F-D7AB-B3F2-86E3-C56ABEEE4DBB}"/>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445;p6">
            <a:extLst>
              <a:ext uri="{FF2B5EF4-FFF2-40B4-BE49-F238E27FC236}">
                <a16:creationId xmlns:a16="http://schemas.microsoft.com/office/drawing/2014/main" id="{6BD878E3-19BE-3F60-9856-A59A951C958C}"/>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446;p6">
            <a:extLst>
              <a:ext uri="{FF2B5EF4-FFF2-40B4-BE49-F238E27FC236}">
                <a16:creationId xmlns:a16="http://schemas.microsoft.com/office/drawing/2014/main" id="{2B98D5C3-87A6-31C4-E1FD-8C661E783D32}"/>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447;p6">
            <a:extLst>
              <a:ext uri="{FF2B5EF4-FFF2-40B4-BE49-F238E27FC236}">
                <a16:creationId xmlns:a16="http://schemas.microsoft.com/office/drawing/2014/main" id="{8049C377-FDBF-6674-5F0A-B4FC1E02B70C}"/>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448;p6">
            <a:extLst>
              <a:ext uri="{FF2B5EF4-FFF2-40B4-BE49-F238E27FC236}">
                <a16:creationId xmlns:a16="http://schemas.microsoft.com/office/drawing/2014/main" id="{E80C3876-C657-2B6B-972E-6DDBCBF9B966}"/>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449;p6">
            <a:extLst>
              <a:ext uri="{FF2B5EF4-FFF2-40B4-BE49-F238E27FC236}">
                <a16:creationId xmlns:a16="http://schemas.microsoft.com/office/drawing/2014/main" id="{11BA66DD-9112-C51B-252B-23B49E1298EA}"/>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450;p6">
            <a:extLst>
              <a:ext uri="{FF2B5EF4-FFF2-40B4-BE49-F238E27FC236}">
                <a16:creationId xmlns:a16="http://schemas.microsoft.com/office/drawing/2014/main" id="{B17F246B-E6D4-A3C4-B754-034402153A5D}"/>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451;p6">
            <a:extLst>
              <a:ext uri="{FF2B5EF4-FFF2-40B4-BE49-F238E27FC236}">
                <a16:creationId xmlns:a16="http://schemas.microsoft.com/office/drawing/2014/main" id="{42A8E6D3-8146-E5DD-A5E2-5A66D7BA133C}"/>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452;p6">
            <a:extLst>
              <a:ext uri="{FF2B5EF4-FFF2-40B4-BE49-F238E27FC236}">
                <a16:creationId xmlns:a16="http://schemas.microsoft.com/office/drawing/2014/main" id="{34620FB0-B62E-1ADC-A452-A8FC5AB5BF28}"/>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453;p6">
            <a:extLst>
              <a:ext uri="{FF2B5EF4-FFF2-40B4-BE49-F238E27FC236}">
                <a16:creationId xmlns:a16="http://schemas.microsoft.com/office/drawing/2014/main" id="{B76FDB4F-538B-2102-F187-75C772A84B43}"/>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454;p6">
            <a:extLst>
              <a:ext uri="{FF2B5EF4-FFF2-40B4-BE49-F238E27FC236}">
                <a16:creationId xmlns:a16="http://schemas.microsoft.com/office/drawing/2014/main" id="{E45F687B-5D2C-8F12-33BB-95DB00025518}"/>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455;p6">
            <a:extLst>
              <a:ext uri="{FF2B5EF4-FFF2-40B4-BE49-F238E27FC236}">
                <a16:creationId xmlns:a16="http://schemas.microsoft.com/office/drawing/2014/main" id="{6A4E993A-A3D2-0DB5-6B0C-9F3D33FF038B}"/>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456;p6">
            <a:extLst>
              <a:ext uri="{FF2B5EF4-FFF2-40B4-BE49-F238E27FC236}">
                <a16:creationId xmlns:a16="http://schemas.microsoft.com/office/drawing/2014/main" id="{FFB084E7-BB9A-029F-15C6-FEC0C1137459}"/>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457;p6">
            <a:extLst>
              <a:ext uri="{FF2B5EF4-FFF2-40B4-BE49-F238E27FC236}">
                <a16:creationId xmlns:a16="http://schemas.microsoft.com/office/drawing/2014/main" id="{3A354F75-99A8-5216-8D83-98B03050C887}"/>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458;p6">
            <a:extLst>
              <a:ext uri="{FF2B5EF4-FFF2-40B4-BE49-F238E27FC236}">
                <a16:creationId xmlns:a16="http://schemas.microsoft.com/office/drawing/2014/main" id="{F0917CB8-78E6-3E2C-3972-8E3CA30C18A0}"/>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459;p6">
            <a:extLst>
              <a:ext uri="{FF2B5EF4-FFF2-40B4-BE49-F238E27FC236}">
                <a16:creationId xmlns:a16="http://schemas.microsoft.com/office/drawing/2014/main" id="{D14363BA-E6F6-39F1-4C87-A117AD8152F3}"/>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460;p6">
            <a:extLst>
              <a:ext uri="{FF2B5EF4-FFF2-40B4-BE49-F238E27FC236}">
                <a16:creationId xmlns:a16="http://schemas.microsoft.com/office/drawing/2014/main" id="{D4B0A5FB-5520-6B56-ABFD-16B66C2818DD}"/>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461;p6">
            <a:extLst>
              <a:ext uri="{FF2B5EF4-FFF2-40B4-BE49-F238E27FC236}">
                <a16:creationId xmlns:a16="http://schemas.microsoft.com/office/drawing/2014/main" id="{E23503D8-3E38-7E1E-3C4E-5C8A9EEB80CF}"/>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462;p6">
            <a:extLst>
              <a:ext uri="{FF2B5EF4-FFF2-40B4-BE49-F238E27FC236}">
                <a16:creationId xmlns:a16="http://schemas.microsoft.com/office/drawing/2014/main" id="{E1E97B29-E74A-1EB9-2469-3E7B234C8085}"/>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463;p6">
            <a:extLst>
              <a:ext uri="{FF2B5EF4-FFF2-40B4-BE49-F238E27FC236}">
                <a16:creationId xmlns:a16="http://schemas.microsoft.com/office/drawing/2014/main" id="{7CB21593-D3F5-264E-63BE-C6952F2B00A2}"/>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464;p6">
            <a:extLst>
              <a:ext uri="{FF2B5EF4-FFF2-40B4-BE49-F238E27FC236}">
                <a16:creationId xmlns:a16="http://schemas.microsoft.com/office/drawing/2014/main" id="{CF47880E-A66D-D799-2F82-AFDBC0C4170F}"/>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465;p6">
            <a:extLst>
              <a:ext uri="{FF2B5EF4-FFF2-40B4-BE49-F238E27FC236}">
                <a16:creationId xmlns:a16="http://schemas.microsoft.com/office/drawing/2014/main" id="{B8BB6B22-0B2B-6811-ED4C-573945276711}"/>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466;p6">
            <a:extLst>
              <a:ext uri="{FF2B5EF4-FFF2-40B4-BE49-F238E27FC236}">
                <a16:creationId xmlns:a16="http://schemas.microsoft.com/office/drawing/2014/main" id="{FF4EBBE2-5169-B90E-4B47-6AC58CC90EE5}"/>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467;p6">
            <a:extLst>
              <a:ext uri="{FF2B5EF4-FFF2-40B4-BE49-F238E27FC236}">
                <a16:creationId xmlns:a16="http://schemas.microsoft.com/office/drawing/2014/main" id="{B6C96DA8-CAAB-FD28-9DA7-0421E667AD31}"/>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8" name="Google Shape;468;p6">
            <a:extLst>
              <a:ext uri="{FF2B5EF4-FFF2-40B4-BE49-F238E27FC236}">
                <a16:creationId xmlns:a16="http://schemas.microsoft.com/office/drawing/2014/main" id="{0878C5D8-B435-DD91-EDFB-98B144F8552A}"/>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9" name="Google Shape;469;p6">
            <a:extLst>
              <a:ext uri="{FF2B5EF4-FFF2-40B4-BE49-F238E27FC236}">
                <a16:creationId xmlns:a16="http://schemas.microsoft.com/office/drawing/2014/main" id="{0C7FDEEA-8691-0B7D-F89C-8B5219390927}"/>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0" name="Google Shape;470;p6">
            <a:extLst>
              <a:ext uri="{FF2B5EF4-FFF2-40B4-BE49-F238E27FC236}">
                <a16:creationId xmlns:a16="http://schemas.microsoft.com/office/drawing/2014/main" id="{7E0E4BFE-DE9D-4647-1CC9-4F9CAD25F5A0}"/>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1" name="Google Shape;471;p6">
            <a:extLst>
              <a:ext uri="{FF2B5EF4-FFF2-40B4-BE49-F238E27FC236}">
                <a16:creationId xmlns:a16="http://schemas.microsoft.com/office/drawing/2014/main" id="{D380DC3C-786A-B8B6-34F9-52C5F57AA519}"/>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2" name="Google Shape;472;p6">
            <a:extLst>
              <a:ext uri="{FF2B5EF4-FFF2-40B4-BE49-F238E27FC236}">
                <a16:creationId xmlns:a16="http://schemas.microsoft.com/office/drawing/2014/main" id="{C9EE8348-D2D0-936F-A1DF-F29C431A8ED5}"/>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3" name="Google Shape;473;p6">
            <a:extLst>
              <a:ext uri="{FF2B5EF4-FFF2-40B4-BE49-F238E27FC236}">
                <a16:creationId xmlns:a16="http://schemas.microsoft.com/office/drawing/2014/main" id="{5A286577-6C5A-E416-3831-F2F4B164D5E6}"/>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4" name="Google Shape;474;p6">
            <a:extLst>
              <a:ext uri="{FF2B5EF4-FFF2-40B4-BE49-F238E27FC236}">
                <a16:creationId xmlns:a16="http://schemas.microsoft.com/office/drawing/2014/main" id="{CC4A8BFD-D32A-915C-75A1-5347FCD0A946}"/>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5" name="Google Shape;475;p6">
            <a:extLst>
              <a:ext uri="{FF2B5EF4-FFF2-40B4-BE49-F238E27FC236}">
                <a16:creationId xmlns:a16="http://schemas.microsoft.com/office/drawing/2014/main" id="{39D25C39-E9BA-9DD5-243E-E521F1D197CC}"/>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6" name="Google Shape;476;p6">
            <a:extLst>
              <a:ext uri="{FF2B5EF4-FFF2-40B4-BE49-F238E27FC236}">
                <a16:creationId xmlns:a16="http://schemas.microsoft.com/office/drawing/2014/main" id="{902800CD-AFFB-9808-FDE6-C74F980B49CD}"/>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7" name="Google Shape;477;p6">
            <a:extLst>
              <a:ext uri="{FF2B5EF4-FFF2-40B4-BE49-F238E27FC236}">
                <a16:creationId xmlns:a16="http://schemas.microsoft.com/office/drawing/2014/main" id="{F20F9916-4E7B-5E66-EB13-817353D86C96}"/>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8" name="Google Shape;478;p6">
            <a:extLst>
              <a:ext uri="{FF2B5EF4-FFF2-40B4-BE49-F238E27FC236}">
                <a16:creationId xmlns:a16="http://schemas.microsoft.com/office/drawing/2014/main" id="{0F07FF5D-18F9-0524-AABE-3F7B1D934AC5}"/>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59" name="Google Shape;479;p6">
            <a:extLst>
              <a:ext uri="{FF2B5EF4-FFF2-40B4-BE49-F238E27FC236}">
                <a16:creationId xmlns:a16="http://schemas.microsoft.com/office/drawing/2014/main" id="{2903ADCE-C4EF-6965-3975-0B4DBD4A2C2B}"/>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460" name="Google Shape;481;p6">
            <a:extLst>
              <a:ext uri="{FF2B5EF4-FFF2-40B4-BE49-F238E27FC236}">
                <a16:creationId xmlns:a16="http://schemas.microsoft.com/office/drawing/2014/main" id="{D709301D-20D4-A711-011A-B329BB15ACD1}"/>
              </a:ext>
            </a:extLst>
          </p:cNvPr>
          <p:cNvGrpSpPr>
            <a:grpSpLocks/>
          </p:cNvGrpSpPr>
          <p:nvPr/>
        </p:nvGrpSpPr>
        <p:grpSpPr bwMode="auto">
          <a:xfrm>
            <a:off x="968375" y="6000750"/>
            <a:ext cx="388938" cy="374650"/>
            <a:chOff x="3243875" y="2372825"/>
            <a:chExt cx="291375" cy="281375"/>
          </a:xfrm>
        </p:grpSpPr>
        <p:sp>
          <p:nvSpPr>
            <p:cNvPr id="461" name="Google Shape;482;p6">
              <a:extLst>
                <a:ext uri="{FF2B5EF4-FFF2-40B4-BE49-F238E27FC236}">
                  <a16:creationId xmlns:a16="http://schemas.microsoft.com/office/drawing/2014/main" id="{D10D2826-6A5E-25BB-EA49-0C425ABFEB9E}"/>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2" name="Google Shape;483;p6">
              <a:extLst>
                <a:ext uri="{FF2B5EF4-FFF2-40B4-BE49-F238E27FC236}">
                  <a16:creationId xmlns:a16="http://schemas.microsoft.com/office/drawing/2014/main" id="{5589B531-9042-3D2E-D5C6-E125AB48AEE7}"/>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3" name="Google Shape;484;p6">
              <a:extLst>
                <a:ext uri="{FF2B5EF4-FFF2-40B4-BE49-F238E27FC236}">
                  <a16:creationId xmlns:a16="http://schemas.microsoft.com/office/drawing/2014/main" id="{63D87913-365E-0DBB-7189-060CBC94EEA7}"/>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4" name="Google Shape;485;p6">
              <a:extLst>
                <a:ext uri="{FF2B5EF4-FFF2-40B4-BE49-F238E27FC236}">
                  <a16:creationId xmlns:a16="http://schemas.microsoft.com/office/drawing/2014/main" id="{FB29B46E-1A15-2FDE-2815-8FF31B27ECF6}"/>
                </a:ext>
              </a:extLst>
            </p:cNvPr>
            <p:cNvSpPr/>
            <p:nvPr/>
          </p:nvSpPr>
          <p:spPr>
            <a:xfrm>
              <a:off x="3243875" y="2495629"/>
              <a:ext cx="285428"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5" name="Google Shape;486;p6">
              <a:extLst>
                <a:ext uri="{FF2B5EF4-FFF2-40B4-BE49-F238E27FC236}">
                  <a16:creationId xmlns:a16="http://schemas.microsoft.com/office/drawing/2014/main" id="{715FCFA7-8189-05C6-6BAB-7F111567FFDC}"/>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6" name="Google Shape;487;p6">
              <a:extLst>
                <a:ext uri="{FF2B5EF4-FFF2-40B4-BE49-F238E27FC236}">
                  <a16:creationId xmlns:a16="http://schemas.microsoft.com/office/drawing/2014/main" id="{09BC2D83-4AF2-32B0-21B9-F1E0B6685B76}"/>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7" name="Google Shape;488;p6">
              <a:extLst>
                <a:ext uri="{FF2B5EF4-FFF2-40B4-BE49-F238E27FC236}">
                  <a16:creationId xmlns:a16="http://schemas.microsoft.com/office/drawing/2014/main" id="{C184615E-9F8D-9AD8-D61B-079F731B2E47}"/>
                </a:ext>
              </a:extLst>
            </p:cNvPr>
            <p:cNvSpPr/>
            <p:nvPr/>
          </p:nvSpPr>
          <p:spPr>
            <a:xfrm>
              <a:off x="3275986" y="2451515"/>
              <a:ext cx="258074"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8" name="Google Shape;489;p6">
              <a:extLst>
                <a:ext uri="{FF2B5EF4-FFF2-40B4-BE49-F238E27FC236}">
                  <a16:creationId xmlns:a16="http://schemas.microsoft.com/office/drawing/2014/main" id="{11A132EB-218A-F7BD-69BE-D18E616C21DD}"/>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9" name="Google Shape;490;p6">
              <a:extLst>
                <a:ext uri="{FF2B5EF4-FFF2-40B4-BE49-F238E27FC236}">
                  <a16:creationId xmlns:a16="http://schemas.microsoft.com/office/drawing/2014/main" id="{59F4E49A-8A32-1FEC-113B-5C62F4AAB540}"/>
                </a:ext>
              </a:extLst>
            </p:cNvPr>
            <p:cNvSpPr/>
            <p:nvPr/>
          </p:nvSpPr>
          <p:spPr>
            <a:xfrm>
              <a:off x="3328315"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70" name="Google Shape;491;p6">
              <a:extLst>
                <a:ext uri="{FF2B5EF4-FFF2-40B4-BE49-F238E27FC236}">
                  <a16:creationId xmlns:a16="http://schemas.microsoft.com/office/drawing/2014/main" id="{F40A4C60-86A0-884D-CB7E-309F8D6A24A8}"/>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471" name="Google Shape;492;p6">
            <a:extLst>
              <a:ext uri="{FF2B5EF4-FFF2-40B4-BE49-F238E27FC236}">
                <a16:creationId xmlns:a16="http://schemas.microsoft.com/office/drawing/2014/main" id="{6E38C3D8-3FE4-C8B9-1946-8B1147E00CD2}"/>
              </a:ext>
            </a:extLst>
          </p:cNvPr>
          <p:cNvSpPr/>
          <p:nvPr/>
        </p:nvSpPr>
        <p:spPr>
          <a:xfrm>
            <a:off x="9780588" y="6778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472" name="Google Shape;493;p6">
            <a:extLst>
              <a:ext uri="{FF2B5EF4-FFF2-40B4-BE49-F238E27FC236}">
                <a16:creationId xmlns:a16="http://schemas.microsoft.com/office/drawing/2014/main" id="{E11BC213-162D-CC4F-8FA5-CF4DE42B4B24}"/>
              </a:ext>
            </a:extLst>
          </p:cNvPr>
          <p:cNvGrpSpPr>
            <a:grpSpLocks/>
          </p:cNvGrpSpPr>
          <p:nvPr/>
        </p:nvGrpSpPr>
        <p:grpSpPr bwMode="auto">
          <a:xfrm>
            <a:off x="2019300" y="606425"/>
            <a:ext cx="222250" cy="225425"/>
            <a:chOff x="4954425" y="2036375"/>
            <a:chExt cx="166675" cy="168575"/>
          </a:xfrm>
        </p:grpSpPr>
        <p:sp>
          <p:nvSpPr>
            <p:cNvPr id="473" name="Google Shape;494;p6">
              <a:extLst>
                <a:ext uri="{FF2B5EF4-FFF2-40B4-BE49-F238E27FC236}">
                  <a16:creationId xmlns:a16="http://schemas.microsoft.com/office/drawing/2014/main" id="{41BEA7BF-376B-F0AB-869A-ED7362E0A5D8}"/>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74" name="Google Shape;495;p6">
              <a:extLst>
                <a:ext uri="{FF2B5EF4-FFF2-40B4-BE49-F238E27FC236}">
                  <a16:creationId xmlns:a16="http://schemas.microsoft.com/office/drawing/2014/main" id="{54A5D0E8-C5CC-8871-ED6F-A7C7E521F04E}"/>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475" name="Google Shape;496;p6">
            <a:extLst>
              <a:ext uri="{FF2B5EF4-FFF2-40B4-BE49-F238E27FC236}">
                <a16:creationId xmlns:a16="http://schemas.microsoft.com/office/drawing/2014/main" id="{41B92472-8FC6-5168-048D-5EA664EE311E}"/>
              </a:ext>
            </a:extLst>
          </p:cNvPr>
          <p:cNvSpPr>
            <a:spLocks/>
          </p:cNvSpPr>
          <p:nvPr/>
        </p:nvSpPr>
        <p:spPr bwMode="auto">
          <a:xfrm>
            <a:off x="1903413" y="6375400"/>
            <a:ext cx="115887"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0" name="Google Shape;480;p6"/>
          <p:cNvSpPr txBox="1">
            <a:spLocks noGrp="1"/>
          </p:cNvSpPr>
          <p:nvPr>
            <p:ph type="title"/>
          </p:nvPr>
        </p:nvSpPr>
        <p:spPr>
          <a:xfrm>
            <a:off x="968300" y="588467"/>
            <a:ext cx="10255200" cy="763600"/>
          </a:xfrm>
          <a:prstGeom prst="rect">
            <a:avLst/>
          </a:prstGeom>
        </p:spPr>
        <p:txBody>
          <a:bodyPr spcFirstLastPara="1">
            <a:no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Tree>
    <p:extLst>
      <p:ext uri="{BB962C8B-B14F-4D97-AF65-F5344CB8AC3E}">
        <p14:creationId xmlns:p14="http://schemas.microsoft.com/office/powerpoint/2010/main" val="84577271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97"/>
        <p:cNvGrpSpPr/>
        <p:nvPr/>
      </p:nvGrpSpPr>
      <p:grpSpPr>
        <a:xfrm>
          <a:off x="0" y="0"/>
          <a:ext cx="0" cy="0"/>
          <a:chOff x="0" y="0"/>
          <a:chExt cx="0" cy="0"/>
        </a:xfrm>
      </p:grpSpPr>
      <p:grpSp>
        <p:nvGrpSpPr>
          <p:cNvPr id="2" name="Google Shape;498;p7">
            <a:extLst>
              <a:ext uri="{FF2B5EF4-FFF2-40B4-BE49-F238E27FC236}">
                <a16:creationId xmlns:a16="http://schemas.microsoft.com/office/drawing/2014/main" id="{2C9F8447-B24F-9670-C4E7-77F825B2ADB4}"/>
              </a:ext>
            </a:extLst>
          </p:cNvPr>
          <p:cNvGrpSpPr>
            <a:grpSpLocks/>
          </p:cNvGrpSpPr>
          <p:nvPr/>
        </p:nvGrpSpPr>
        <p:grpSpPr bwMode="auto">
          <a:xfrm>
            <a:off x="528638" y="292100"/>
            <a:ext cx="11356975" cy="6384925"/>
            <a:chOff x="395894" y="219519"/>
            <a:chExt cx="8518865" cy="4788281"/>
          </a:xfrm>
        </p:grpSpPr>
        <p:sp>
          <p:nvSpPr>
            <p:cNvPr id="3" name="Google Shape;499;p7">
              <a:extLst>
                <a:ext uri="{FF2B5EF4-FFF2-40B4-BE49-F238E27FC236}">
                  <a16:creationId xmlns:a16="http://schemas.microsoft.com/office/drawing/2014/main" id="{61C15D26-5441-097C-30D9-3AE18F33ECFD}"/>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500;p7">
              <a:extLst>
                <a:ext uri="{FF2B5EF4-FFF2-40B4-BE49-F238E27FC236}">
                  <a16:creationId xmlns:a16="http://schemas.microsoft.com/office/drawing/2014/main" id="{C1A42E64-B24B-3780-09F5-FE19C90C294C}"/>
                </a:ext>
              </a:extLst>
            </p:cNvPr>
            <p:cNvGrpSpPr>
              <a:grpSpLocks/>
            </p:cNvGrpSpPr>
            <p:nvPr/>
          </p:nvGrpSpPr>
          <p:grpSpPr bwMode="auto">
            <a:xfrm>
              <a:off x="8341543" y="2282008"/>
              <a:ext cx="569676" cy="380612"/>
              <a:chOff x="8341543" y="2282008"/>
              <a:chExt cx="569676" cy="380612"/>
            </a:xfrm>
          </p:grpSpPr>
          <p:sp>
            <p:nvSpPr>
              <p:cNvPr id="23" name="Google Shape;501;p7">
                <a:extLst>
                  <a:ext uri="{FF2B5EF4-FFF2-40B4-BE49-F238E27FC236}">
                    <a16:creationId xmlns:a16="http://schemas.microsoft.com/office/drawing/2014/main" id="{F5866423-C639-2E07-9D8F-91778BBEBDC9}"/>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502;p7">
                <a:extLst>
                  <a:ext uri="{FF2B5EF4-FFF2-40B4-BE49-F238E27FC236}">
                    <a16:creationId xmlns:a16="http://schemas.microsoft.com/office/drawing/2014/main" id="{FA4F4C6B-FF57-A873-E245-40C509B3B571}"/>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503;p7">
              <a:extLst>
                <a:ext uri="{FF2B5EF4-FFF2-40B4-BE49-F238E27FC236}">
                  <a16:creationId xmlns:a16="http://schemas.microsoft.com/office/drawing/2014/main" id="{474757AC-70CA-6BD8-94DF-BB230351335A}"/>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504;p7">
              <a:extLst>
                <a:ext uri="{FF2B5EF4-FFF2-40B4-BE49-F238E27FC236}">
                  <a16:creationId xmlns:a16="http://schemas.microsoft.com/office/drawing/2014/main" id="{D477397A-341B-AE5F-3625-0AA337A7BDF2}"/>
                </a:ext>
              </a:extLst>
            </p:cNvPr>
            <p:cNvGrpSpPr>
              <a:grpSpLocks/>
            </p:cNvGrpSpPr>
            <p:nvPr/>
          </p:nvGrpSpPr>
          <p:grpSpPr bwMode="auto">
            <a:xfrm>
              <a:off x="8341543" y="1721094"/>
              <a:ext cx="569676" cy="380612"/>
              <a:chOff x="8341543" y="1721094"/>
              <a:chExt cx="569676" cy="380612"/>
            </a:xfrm>
          </p:grpSpPr>
          <p:sp>
            <p:nvSpPr>
              <p:cNvPr id="21" name="Google Shape;505;p7">
                <a:extLst>
                  <a:ext uri="{FF2B5EF4-FFF2-40B4-BE49-F238E27FC236}">
                    <a16:creationId xmlns:a16="http://schemas.microsoft.com/office/drawing/2014/main" id="{29946A87-A9A0-077A-1DE1-4B622DE78C09}"/>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506;p7">
                <a:extLst>
                  <a:ext uri="{FF2B5EF4-FFF2-40B4-BE49-F238E27FC236}">
                    <a16:creationId xmlns:a16="http://schemas.microsoft.com/office/drawing/2014/main" id="{AC7D84F3-BDE9-F359-C7A8-9CCC5B3A4563}"/>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507;p7">
              <a:extLst>
                <a:ext uri="{FF2B5EF4-FFF2-40B4-BE49-F238E27FC236}">
                  <a16:creationId xmlns:a16="http://schemas.microsoft.com/office/drawing/2014/main" id="{982F26E8-2068-C852-CF4E-1C29544280A0}"/>
                </a:ext>
              </a:extLst>
            </p:cNvPr>
            <p:cNvGrpSpPr>
              <a:grpSpLocks/>
            </p:cNvGrpSpPr>
            <p:nvPr/>
          </p:nvGrpSpPr>
          <p:grpSpPr bwMode="auto">
            <a:xfrm>
              <a:off x="8346273" y="1183592"/>
              <a:ext cx="568486" cy="388014"/>
              <a:chOff x="8346273" y="1183592"/>
              <a:chExt cx="568486" cy="388014"/>
            </a:xfrm>
          </p:grpSpPr>
          <p:sp>
            <p:nvSpPr>
              <p:cNvPr id="19" name="Google Shape;508;p7">
                <a:extLst>
                  <a:ext uri="{FF2B5EF4-FFF2-40B4-BE49-F238E27FC236}">
                    <a16:creationId xmlns:a16="http://schemas.microsoft.com/office/drawing/2014/main" id="{8587C2E8-B2F7-8A9B-6151-E18EC9152EEB}"/>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509;p7">
                <a:extLst>
                  <a:ext uri="{FF2B5EF4-FFF2-40B4-BE49-F238E27FC236}">
                    <a16:creationId xmlns:a16="http://schemas.microsoft.com/office/drawing/2014/main" id="{3B87481E-D4B8-9186-B6EE-11F4FA2A1ED4}"/>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510;p7">
              <a:extLst>
                <a:ext uri="{FF2B5EF4-FFF2-40B4-BE49-F238E27FC236}">
                  <a16:creationId xmlns:a16="http://schemas.microsoft.com/office/drawing/2014/main" id="{ADE0B9EC-6C29-E384-AF13-6487701F4B94}"/>
                </a:ext>
              </a:extLst>
            </p:cNvPr>
            <p:cNvGrpSpPr>
              <a:grpSpLocks/>
            </p:cNvGrpSpPr>
            <p:nvPr/>
          </p:nvGrpSpPr>
          <p:grpSpPr bwMode="auto">
            <a:xfrm>
              <a:off x="8341543" y="606635"/>
              <a:ext cx="569676" cy="388014"/>
              <a:chOff x="8341543" y="606635"/>
              <a:chExt cx="569676" cy="388014"/>
            </a:xfrm>
          </p:grpSpPr>
          <p:sp>
            <p:nvSpPr>
              <p:cNvPr id="17" name="Google Shape;511;p7">
                <a:extLst>
                  <a:ext uri="{FF2B5EF4-FFF2-40B4-BE49-F238E27FC236}">
                    <a16:creationId xmlns:a16="http://schemas.microsoft.com/office/drawing/2014/main" id="{26D9D120-CE0F-76AF-16E7-786969E4053E}"/>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512;p7">
                <a:extLst>
                  <a:ext uri="{FF2B5EF4-FFF2-40B4-BE49-F238E27FC236}">
                    <a16:creationId xmlns:a16="http://schemas.microsoft.com/office/drawing/2014/main" id="{DB742562-1D0A-7950-5132-37F4B18E7270}"/>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513;p7">
              <a:extLst>
                <a:ext uri="{FF2B5EF4-FFF2-40B4-BE49-F238E27FC236}">
                  <a16:creationId xmlns:a16="http://schemas.microsoft.com/office/drawing/2014/main" id="{768903B8-D382-58EB-B809-DFEAACEC8052}"/>
                </a:ext>
              </a:extLst>
            </p:cNvPr>
            <p:cNvGrpSpPr>
              <a:grpSpLocks/>
            </p:cNvGrpSpPr>
            <p:nvPr/>
          </p:nvGrpSpPr>
          <p:grpSpPr bwMode="auto">
            <a:xfrm>
              <a:off x="8341543" y="2842933"/>
              <a:ext cx="569676" cy="380612"/>
              <a:chOff x="8341543" y="2282008"/>
              <a:chExt cx="569676" cy="380612"/>
            </a:xfrm>
          </p:grpSpPr>
          <p:sp>
            <p:nvSpPr>
              <p:cNvPr id="15" name="Google Shape;514;p7">
                <a:extLst>
                  <a:ext uri="{FF2B5EF4-FFF2-40B4-BE49-F238E27FC236}">
                    <a16:creationId xmlns:a16="http://schemas.microsoft.com/office/drawing/2014/main" id="{9683189E-6E93-2E09-4F77-8BC8D88701B5}"/>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515;p7">
                <a:extLst>
                  <a:ext uri="{FF2B5EF4-FFF2-40B4-BE49-F238E27FC236}">
                    <a16:creationId xmlns:a16="http://schemas.microsoft.com/office/drawing/2014/main" id="{88034CE4-87C9-3925-B564-B4DC1C09F8BC}"/>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516;p7">
              <a:extLst>
                <a:ext uri="{FF2B5EF4-FFF2-40B4-BE49-F238E27FC236}">
                  <a16:creationId xmlns:a16="http://schemas.microsoft.com/office/drawing/2014/main" id="{0F2A71DA-D56A-AD7D-9039-D320ECEC5CF9}"/>
                </a:ext>
              </a:extLst>
            </p:cNvPr>
            <p:cNvGrpSpPr>
              <a:grpSpLocks/>
            </p:cNvGrpSpPr>
            <p:nvPr/>
          </p:nvGrpSpPr>
          <p:grpSpPr bwMode="auto">
            <a:xfrm>
              <a:off x="8341543" y="3403858"/>
              <a:ext cx="569676" cy="380612"/>
              <a:chOff x="8341543" y="2282008"/>
              <a:chExt cx="569676" cy="380612"/>
            </a:xfrm>
          </p:grpSpPr>
          <p:sp>
            <p:nvSpPr>
              <p:cNvPr id="13" name="Google Shape;517;p7">
                <a:extLst>
                  <a:ext uri="{FF2B5EF4-FFF2-40B4-BE49-F238E27FC236}">
                    <a16:creationId xmlns:a16="http://schemas.microsoft.com/office/drawing/2014/main" id="{9244E282-DF14-D226-801E-1F6F3D6723F2}"/>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518;p7">
                <a:extLst>
                  <a:ext uri="{FF2B5EF4-FFF2-40B4-BE49-F238E27FC236}">
                    <a16:creationId xmlns:a16="http://schemas.microsoft.com/office/drawing/2014/main" id="{73AFF3AF-0C3E-F5E6-E7BE-95E31BFEC8A0}"/>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519;p7">
              <a:extLst>
                <a:ext uri="{FF2B5EF4-FFF2-40B4-BE49-F238E27FC236}">
                  <a16:creationId xmlns:a16="http://schemas.microsoft.com/office/drawing/2014/main" id="{005CB823-539B-31D1-8F5F-26264241DDA4}"/>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520;p7">
              <a:extLst>
                <a:ext uri="{FF2B5EF4-FFF2-40B4-BE49-F238E27FC236}">
                  <a16:creationId xmlns:a16="http://schemas.microsoft.com/office/drawing/2014/main" id="{332A337A-AE87-E0FB-280F-B978AE10F476}"/>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524;p7">
            <a:extLst>
              <a:ext uri="{FF2B5EF4-FFF2-40B4-BE49-F238E27FC236}">
                <a16:creationId xmlns:a16="http://schemas.microsoft.com/office/drawing/2014/main" id="{7207D19C-C7F9-A8D2-3A8A-A253DED4422F}"/>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525;p7">
            <a:extLst>
              <a:ext uri="{FF2B5EF4-FFF2-40B4-BE49-F238E27FC236}">
                <a16:creationId xmlns:a16="http://schemas.microsoft.com/office/drawing/2014/main" id="{689E31EA-4638-955F-3DE0-22762CFB338E}"/>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526;p7">
            <a:extLst>
              <a:ext uri="{FF2B5EF4-FFF2-40B4-BE49-F238E27FC236}">
                <a16:creationId xmlns:a16="http://schemas.microsoft.com/office/drawing/2014/main" id="{B27D7F4E-EEAF-9138-C882-D7E9268F1327}"/>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527;p7">
            <a:extLst>
              <a:ext uri="{FF2B5EF4-FFF2-40B4-BE49-F238E27FC236}">
                <a16:creationId xmlns:a16="http://schemas.microsoft.com/office/drawing/2014/main" id="{D4F60D89-5913-5C48-C65D-4D085B481741}"/>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528;p7">
            <a:extLst>
              <a:ext uri="{FF2B5EF4-FFF2-40B4-BE49-F238E27FC236}">
                <a16:creationId xmlns:a16="http://schemas.microsoft.com/office/drawing/2014/main" id="{02C2504F-B277-5604-5221-D52577599F98}"/>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529;p7">
            <a:extLst>
              <a:ext uri="{FF2B5EF4-FFF2-40B4-BE49-F238E27FC236}">
                <a16:creationId xmlns:a16="http://schemas.microsoft.com/office/drawing/2014/main" id="{083038FF-9695-DE50-1C45-29754C5F7ACF}"/>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530;p7">
            <a:extLst>
              <a:ext uri="{FF2B5EF4-FFF2-40B4-BE49-F238E27FC236}">
                <a16:creationId xmlns:a16="http://schemas.microsoft.com/office/drawing/2014/main" id="{2345BF52-1BA6-B59F-265E-9A2AB76195CC}"/>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531;p7">
            <a:extLst>
              <a:ext uri="{FF2B5EF4-FFF2-40B4-BE49-F238E27FC236}">
                <a16:creationId xmlns:a16="http://schemas.microsoft.com/office/drawing/2014/main" id="{47A7DD42-2675-4373-FA7A-A18C4526C53F}"/>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532;p7">
            <a:extLst>
              <a:ext uri="{FF2B5EF4-FFF2-40B4-BE49-F238E27FC236}">
                <a16:creationId xmlns:a16="http://schemas.microsoft.com/office/drawing/2014/main" id="{FE429523-A6EE-DB6D-2784-B64E1B43AF9D}"/>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533;p7">
            <a:extLst>
              <a:ext uri="{FF2B5EF4-FFF2-40B4-BE49-F238E27FC236}">
                <a16:creationId xmlns:a16="http://schemas.microsoft.com/office/drawing/2014/main" id="{00C67F39-4EDE-D8F5-680A-62375B697A0C}"/>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534;p7">
            <a:extLst>
              <a:ext uri="{FF2B5EF4-FFF2-40B4-BE49-F238E27FC236}">
                <a16:creationId xmlns:a16="http://schemas.microsoft.com/office/drawing/2014/main" id="{F7C78E16-EA05-E5A8-11A1-EAFEF54CBA37}"/>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535;p7">
            <a:extLst>
              <a:ext uri="{FF2B5EF4-FFF2-40B4-BE49-F238E27FC236}">
                <a16:creationId xmlns:a16="http://schemas.microsoft.com/office/drawing/2014/main" id="{8DF95D8D-5071-DCE8-4FDB-A6E1AD4C2FF8}"/>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536;p7">
            <a:extLst>
              <a:ext uri="{FF2B5EF4-FFF2-40B4-BE49-F238E27FC236}">
                <a16:creationId xmlns:a16="http://schemas.microsoft.com/office/drawing/2014/main" id="{ED6B2425-02CA-64F4-8DA7-569129042DBB}"/>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537;p7">
            <a:extLst>
              <a:ext uri="{FF2B5EF4-FFF2-40B4-BE49-F238E27FC236}">
                <a16:creationId xmlns:a16="http://schemas.microsoft.com/office/drawing/2014/main" id="{745A9EB5-80DE-ADAE-7C80-722560AED410}"/>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538;p7">
            <a:extLst>
              <a:ext uri="{FF2B5EF4-FFF2-40B4-BE49-F238E27FC236}">
                <a16:creationId xmlns:a16="http://schemas.microsoft.com/office/drawing/2014/main" id="{7284A4E0-819E-6B3A-5664-4EE6514C096C}"/>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539;p7">
            <a:extLst>
              <a:ext uri="{FF2B5EF4-FFF2-40B4-BE49-F238E27FC236}">
                <a16:creationId xmlns:a16="http://schemas.microsoft.com/office/drawing/2014/main" id="{9970927B-3342-10F9-83B2-A40A80BF533E}"/>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540;p7">
            <a:extLst>
              <a:ext uri="{FF2B5EF4-FFF2-40B4-BE49-F238E27FC236}">
                <a16:creationId xmlns:a16="http://schemas.microsoft.com/office/drawing/2014/main" id="{BBFC8098-797E-50F1-8373-3BAEEDA71C1F}"/>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541;p7">
            <a:extLst>
              <a:ext uri="{FF2B5EF4-FFF2-40B4-BE49-F238E27FC236}">
                <a16:creationId xmlns:a16="http://schemas.microsoft.com/office/drawing/2014/main" id="{2A8381AE-1CF2-543A-CF34-7EF132425E9B}"/>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542;p7">
            <a:extLst>
              <a:ext uri="{FF2B5EF4-FFF2-40B4-BE49-F238E27FC236}">
                <a16:creationId xmlns:a16="http://schemas.microsoft.com/office/drawing/2014/main" id="{3AC90DAB-197D-A62E-1971-A9C8671EE0CF}"/>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543;p7">
            <a:extLst>
              <a:ext uri="{FF2B5EF4-FFF2-40B4-BE49-F238E27FC236}">
                <a16:creationId xmlns:a16="http://schemas.microsoft.com/office/drawing/2014/main" id="{BFB5CCB5-4706-B190-4BF9-3720549C44D2}"/>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544;p7">
            <a:extLst>
              <a:ext uri="{FF2B5EF4-FFF2-40B4-BE49-F238E27FC236}">
                <a16:creationId xmlns:a16="http://schemas.microsoft.com/office/drawing/2014/main" id="{ECBC3257-458B-93A4-BDF5-F1F22A5AD626}"/>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545;p7">
            <a:extLst>
              <a:ext uri="{FF2B5EF4-FFF2-40B4-BE49-F238E27FC236}">
                <a16:creationId xmlns:a16="http://schemas.microsoft.com/office/drawing/2014/main" id="{D61816E8-02E7-FC6D-41DC-B0013EAF5AB4}"/>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546;p7">
            <a:extLst>
              <a:ext uri="{FF2B5EF4-FFF2-40B4-BE49-F238E27FC236}">
                <a16:creationId xmlns:a16="http://schemas.microsoft.com/office/drawing/2014/main" id="{CEA6FAF3-EDBF-77C1-3C39-6662EE17301A}"/>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547;p7">
            <a:extLst>
              <a:ext uri="{FF2B5EF4-FFF2-40B4-BE49-F238E27FC236}">
                <a16:creationId xmlns:a16="http://schemas.microsoft.com/office/drawing/2014/main" id="{3583C4C3-0CE2-7FF8-CF5D-6F7F94360177}"/>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548;p7">
            <a:extLst>
              <a:ext uri="{FF2B5EF4-FFF2-40B4-BE49-F238E27FC236}">
                <a16:creationId xmlns:a16="http://schemas.microsoft.com/office/drawing/2014/main" id="{C17A0B5C-1C53-587C-C681-02648566F41F}"/>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549;p7">
            <a:extLst>
              <a:ext uri="{FF2B5EF4-FFF2-40B4-BE49-F238E27FC236}">
                <a16:creationId xmlns:a16="http://schemas.microsoft.com/office/drawing/2014/main" id="{5FE88C19-5254-BF28-3A0A-DF0F5C891402}"/>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550;p7">
            <a:extLst>
              <a:ext uri="{FF2B5EF4-FFF2-40B4-BE49-F238E27FC236}">
                <a16:creationId xmlns:a16="http://schemas.microsoft.com/office/drawing/2014/main" id="{EE9B6DBE-6116-5B28-9C5C-4005A1451E90}"/>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551;p7">
            <a:extLst>
              <a:ext uri="{FF2B5EF4-FFF2-40B4-BE49-F238E27FC236}">
                <a16:creationId xmlns:a16="http://schemas.microsoft.com/office/drawing/2014/main" id="{F114AC84-56AC-77E3-7ABE-9089E731582E}"/>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552;p7">
            <a:extLst>
              <a:ext uri="{FF2B5EF4-FFF2-40B4-BE49-F238E27FC236}">
                <a16:creationId xmlns:a16="http://schemas.microsoft.com/office/drawing/2014/main" id="{DB79E9A9-A289-7C1A-EDEA-0272DA21A35D}"/>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553;p7">
            <a:extLst>
              <a:ext uri="{FF2B5EF4-FFF2-40B4-BE49-F238E27FC236}">
                <a16:creationId xmlns:a16="http://schemas.microsoft.com/office/drawing/2014/main" id="{72D11451-D833-6D55-07CD-2D2AA444D5D2}"/>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554;p7">
            <a:extLst>
              <a:ext uri="{FF2B5EF4-FFF2-40B4-BE49-F238E27FC236}">
                <a16:creationId xmlns:a16="http://schemas.microsoft.com/office/drawing/2014/main" id="{A53BF109-B91A-47D0-79FF-2E9103873634}"/>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555;p7">
            <a:extLst>
              <a:ext uri="{FF2B5EF4-FFF2-40B4-BE49-F238E27FC236}">
                <a16:creationId xmlns:a16="http://schemas.microsoft.com/office/drawing/2014/main" id="{122E53A3-4508-91AA-544E-D5B051A0BB60}"/>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556;p7">
            <a:extLst>
              <a:ext uri="{FF2B5EF4-FFF2-40B4-BE49-F238E27FC236}">
                <a16:creationId xmlns:a16="http://schemas.microsoft.com/office/drawing/2014/main" id="{5986D351-20D1-A1D9-D762-858496AD653E}"/>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557;p7">
            <a:extLst>
              <a:ext uri="{FF2B5EF4-FFF2-40B4-BE49-F238E27FC236}">
                <a16:creationId xmlns:a16="http://schemas.microsoft.com/office/drawing/2014/main" id="{00256021-ADD5-196B-BE0C-4066E443722A}"/>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558;p7">
            <a:extLst>
              <a:ext uri="{FF2B5EF4-FFF2-40B4-BE49-F238E27FC236}">
                <a16:creationId xmlns:a16="http://schemas.microsoft.com/office/drawing/2014/main" id="{6393CC75-955A-7DF0-BEA3-23B8C1A1E015}"/>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559;p7">
            <a:extLst>
              <a:ext uri="{FF2B5EF4-FFF2-40B4-BE49-F238E27FC236}">
                <a16:creationId xmlns:a16="http://schemas.microsoft.com/office/drawing/2014/main" id="{F27DA07F-09A8-2E7E-8B51-9074ABC15E43}"/>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560;p7">
            <a:extLst>
              <a:ext uri="{FF2B5EF4-FFF2-40B4-BE49-F238E27FC236}">
                <a16:creationId xmlns:a16="http://schemas.microsoft.com/office/drawing/2014/main" id="{B16A27B5-789C-721B-5AFC-212E66CBEF6E}"/>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561;p7">
            <a:extLst>
              <a:ext uri="{FF2B5EF4-FFF2-40B4-BE49-F238E27FC236}">
                <a16:creationId xmlns:a16="http://schemas.microsoft.com/office/drawing/2014/main" id="{6865B6E7-3FA7-7B60-E976-F8F41658AB70}"/>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562;p7">
            <a:extLst>
              <a:ext uri="{FF2B5EF4-FFF2-40B4-BE49-F238E27FC236}">
                <a16:creationId xmlns:a16="http://schemas.microsoft.com/office/drawing/2014/main" id="{615DC905-9282-095B-DC1E-BE4B0D7F5F57}"/>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2" name="Google Shape;563;p7">
            <a:extLst>
              <a:ext uri="{FF2B5EF4-FFF2-40B4-BE49-F238E27FC236}">
                <a16:creationId xmlns:a16="http://schemas.microsoft.com/office/drawing/2014/main" id="{31074D07-9298-7CD1-5EA7-0B0C1F55560A}"/>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3" name="Google Shape;564;p7">
            <a:extLst>
              <a:ext uri="{FF2B5EF4-FFF2-40B4-BE49-F238E27FC236}">
                <a16:creationId xmlns:a16="http://schemas.microsoft.com/office/drawing/2014/main" id="{122D5927-8F68-20A4-956A-670C3E31C485}"/>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4" name="Google Shape;565;p7">
            <a:extLst>
              <a:ext uri="{FF2B5EF4-FFF2-40B4-BE49-F238E27FC236}">
                <a16:creationId xmlns:a16="http://schemas.microsoft.com/office/drawing/2014/main" id="{7F4BD67B-BE44-ADDD-5DA3-3A38E3D3A4B4}"/>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5" name="Google Shape;566;p7">
            <a:extLst>
              <a:ext uri="{FF2B5EF4-FFF2-40B4-BE49-F238E27FC236}">
                <a16:creationId xmlns:a16="http://schemas.microsoft.com/office/drawing/2014/main" id="{A680292F-4195-1D57-C26A-0C9EC6D182B9}"/>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6" name="Google Shape;567;p7">
            <a:extLst>
              <a:ext uri="{FF2B5EF4-FFF2-40B4-BE49-F238E27FC236}">
                <a16:creationId xmlns:a16="http://schemas.microsoft.com/office/drawing/2014/main" id="{B702A3FD-B38C-862F-962C-9C474A95137B}"/>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7" name="Google Shape;568;p7">
            <a:extLst>
              <a:ext uri="{FF2B5EF4-FFF2-40B4-BE49-F238E27FC236}">
                <a16:creationId xmlns:a16="http://schemas.microsoft.com/office/drawing/2014/main" id="{BBB88CF5-ED37-7D36-5EE6-3037BD590D0D}"/>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8" name="Google Shape;569;p7">
            <a:extLst>
              <a:ext uri="{FF2B5EF4-FFF2-40B4-BE49-F238E27FC236}">
                <a16:creationId xmlns:a16="http://schemas.microsoft.com/office/drawing/2014/main" id="{B96D5B0B-A126-FCCE-040C-5965B378C487}"/>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9" name="Google Shape;570;p7">
            <a:extLst>
              <a:ext uri="{FF2B5EF4-FFF2-40B4-BE49-F238E27FC236}">
                <a16:creationId xmlns:a16="http://schemas.microsoft.com/office/drawing/2014/main" id="{80A3908A-5105-787D-533E-9751385FDA87}"/>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0" name="Google Shape;571;p7">
            <a:extLst>
              <a:ext uri="{FF2B5EF4-FFF2-40B4-BE49-F238E27FC236}">
                <a16:creationId xmlns:a16="http://schemas.microsoft.com/office/drawing/2014/main" id="{B8A29CC2-8D43-CA5B-EAAE-89DA89B78F65}"/>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4" name="Google Shape;572;p7">
            <a:extLst>
              <a:ext uri="{FF2B5EF4-FFF2-40B4-BE49-F238E27FC236}">
                <a16:creationId xmlns:a16="http://schemas.microsoft.com/office/drawing/2014/main" id="{111F125B-AC03-DB89-2FE5-FBCCEFE038D0}"/>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5" name="Google Shape;573;p7">
            <a:extLst>
              <a:ext uri="{FF2B5EF4-FFF2-40B4-BE49-F238E27FC236}">
                <a16:creationId xmlns:a16="http://schemas.microsoft.com/office/drawing/2014/main" id="{12B3DF82-EA5B-77E1-D86D-2A8B35A18A20}"/>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1" name="Google Shape;521;p7"/>
          <p:cNvSpPr txBox="1">
            <a:spLocks noGrp="1"/>
          </p:cNvSpPr>
          <p:nvPr>
            <p:ph type="title"/>
          </p:nvPr>
        </p:nvSpPr>
        <p:spPr>
          <a:xfrm>
            <a:off x="968300" y="588467"/>
            <a:ext cx="10255200" cy="763600"/>
          </a:xfrm>
          <a:prstGeom prst="rect">
            <a:avLst/>
          </a:prstGeom>
        </p:spPr>
        <p:txBody>
          <a:bodyPr spcFirstLastPara="1">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22" name="Google Shape;522;p7"/>
          <p:cNvSpPr txBox="1">
            <a:spLocks noGrp="1"/>
          </p:cNvSpPr>
          <p:nvPr>
            <p:ph type="subTitle" idx="1"/>
          </p:nvPr>
        </p:nvSpPr>
        <p:spPr>
          <a:xfrm>
            <a:off x="7411580" y="2812467"/>
            <a:ext cx="3223200" cy="529200"/>
          </a:xfrm>
          <a:prstGeom prst="rect">
            <a:avLst/>
          </a:prstGeom>
        </p:spPr>
        <p:txBody>
          <a:bodyPr spcFirstLastPara="1" anchor="t">
            <a:noAutofit/>
          </a:bodyPr>
          <a:lstStyle>
            <a:lvl1pPr lvl="0" rtl="0">
              <a:spcBef>
                <a:spcPts val="0"/>
              </a:spcBef>
              <a:spcAft>
                <a:spcPts val="0"/>
              </a:spcAft>
              <a:buNone/>
              <a:defRPr sz="2665" b="1">
                <a:solidFill>
                  <a:schemeClr val="accent1"/>
                </a:solidFill>
              </a:defRPr>
            </a:lvl1pPr>
            <a:lvl2pPr lvl="1" rtl="0">
              <a:spcBef>
                <a:spcPts val="0"/>
              </a:spcBef>
              <a:spcAft>
                <a:spcPts val="0"/>
              </a:spcAft>
              <a:buNone/>
              <a:defRPr sz="2665" b="1">
                <a:solidFill>
                  <a:schemeClr val="accent1"/>
                </a:solidFill>
              </a:defRPr>
            </a:lvl2pPr>
            <a:lvl3pPr lvl="2" rtl="0">
              <a:spcBef>
                <a:spcPts val="0"/>
              </a:spcBef>
              <a:spcAft>
                <a:spcPts val="0"/>
              </a:spcAft>
              <a:buNone/>
              <a:defRPr sz="2665" b="1">
                <a:solidFill>
                  <a:schemeClr val="accent1"/>
                </a:solidFill>
              </a:defRPr>
            </a:lvl3pPr>
            <a:lvl4pPr lvl="3" rtl="0">
              <a:spcBef>
                <a:spcPts val="0"/>
              </a:spcBef>
              <a:spcAft>
                <a:spcPts val="0"/>
              </a:spcAft>
              <a:buNone/>
              <a:defRPr sz="2665" b="1">
                <a:solidFill>
                  <a:schemeClr val="accent1"/>
                </a:solidFill>
              </a:defRPr>
            </a:lvl4pPr>
            <a:lvl5pPr lvl="4" rtl="0">
              <a:spcBef>
                <a:spcPts val="0"/>
              </a:spcBef>
              <a:spcAft>
                <a:spcPts val="0"/>
              </a:spcAft>
              <a:buNone/>
              <a:defRPr sz="2665" b="1">
                <a:solidFill>
                  <a:schemeClr val="accent1"/>
                </a:solidFill>
              </a:defRPr>
            </a:lvl5pPr>
            <a:lvl6pPr lvl="5" rtl="0">
              <a:spcBef>
                <a:spcPts val="0"/>
              </a:spcBef>
              <a:spcAft>
                <a:spcPts val="0"/>
              </a:spcAft>
              <a:buNone/>
              <a:defRPr sz="2665" b="1">
                <a:solidFill>
                  <a:schemeClr val="accent1"/>
                </a:solidFill>
              </a:defRPr>
            </a:lvl6pPr>
            <a:lvl7pPr lvl="6" rtl="0">
              <a:spcBef>
                <a:spcPts val="0"/>
              </a:spcBef>
              <a:spcAft>
                <a:spcPts val="0"/>
              </a:spcAft>
              <a:buNone/>
              <a:defRPr sz="2665" b="1">
                <a:solidFill>
                  <a:schemeClr val="accent1"/>
                </a:solidFill>
              </a:defRPr>
            </a:lvl7pPr>
            <a:lvl8pPr lvl="7" rtl="0">
              <a:spcBef>
                <a:spcPts val="0"/>
              </a:spcBef>
              <a:spcAft>
                <a:spcPts val="0"/>
              </a:spcAft>
              <a:buNone/>
              <a:defRPr sz="2665" b="1">
                <a:solidFill>
                  <a:schemeClr val="accent1"/>
                </a:solidFill>
              </a:defRPr>
            </a:lvl8pPr>
            <a:lvl9pPr lvl="8" rtl="0">
              <a:spcBef>
                <a:spcPts val="0"/>
              </a:spcBef>
              <a:spcAft>
                <a:spcPts val="0"/>
              </a:spcAft>
              <a:buNone/>
              <a:defRPr sz="2665" b="1">
                <a:solidFill>
                  <a:schemeClr val="accent1"/>
                </a:solidFill>
              </a:defRPr>
            </a:lvl9pPr>
          </a:lstStyle>
          <a:p>
            <a:endParaRPr/>
          </a:p>
        </p:txBody>
      </p:sp>
      <p:sp>
        <p:nvSpPr>
          <p:cNvPr id="523" name="Google Shape;523;p7"/>
          <p:cNvSpPr txBox="1">
            <a:spLocks noGrp="1"/>
          </p:cNvSpPr>
          <p:nvPr>
            <p:ph type="subTitle" idx="2"/>
          </p:nvPr>
        </p:nvSpPr>
        <p:spPr>
          <a:xfrm>
            <a:off x="7408351" y="3284396"/>
            <a:ext cx="3223200" cy="1768400"/>
          </a:xfrm>
          <a:prstGeom prst="rect">
            <a:avLst/>
          </a:prstGeom>
        </p:spPr>
        <p:txBody>
          <a:bodyPr spcFirstLastPara="1" anchor="t">
            <a:noAutofit/>
          </a:bodyPr>
          <a:lstStyle>
            <a:lvl1pPr lvl="0" rtl="0">
              <a:spcBef>
                <a:spcPts val="0"/>
              </a:spcBef>
              <a:spcAft>
                <a:spcPts val="0"/>
              </a:spcAft>
              <a:buNone/>
              <a:defRPr sz="2400"/>
            </a:lvl1pPr>
            <a:lvl2pPr lvl="1" rtl="0">
              <a:spcBef>
                <a:spcPts val="0"/>
              </a:spcBef>
              <a:spcAft>
                <a:spcPts val="0"/>
              </a:spcAft>
              <a:buNone/>
              <a:defRPr sz="2400"/>
            </a:lvl2pPr>
            <a:lvl3pPr lvl="2" rtl="0">
              <a:spcBef>
                <a:spcPts val="0"/>
              </a:spcBef>
              <a:spcAft>
                <a:spcPts val="0"/>
              </a:spcAft>
              <a:buNone/>
              <a:defRPr sz="2400"/>
            </a:lvl3pPr>
            <a:lvl4pPr lvl="3" rtl="0">
              <a:spcBef>
                <a:spcPts val="0"/>
              </a:spcBef>
              <a:spcAft>
                <a:spcPts val="0"/>
              </a:spcAft>
              <a:buNone/>
              <a:defRPr sz="2400"/>
            </a:lvl4pPr>
            <a:lvl5pPr lvl="4" rtl="0">
              <a:spcBef>
                <a:spcPts val="0"/>
              </a:spcBef>
              <a:spcAft>
                <a:spcPts val="0"/>
              </a:spcAft>
              <a:buNone/>
              <a:defRPr sz="2400"/>
            </a:lvl5pPr>
            <a:lvl6pPr lvl="5" rtl="0">
              <a:spcBef>
                <a:spcPts val="0"/>
              </a:spcBef>
              <a:spcAft>
                <a:spcPts val="0"/>
              </a:spcAft>
              <a:buNone/>
              <a:defRPr sz="2400"/>
            </a:lvl6pPr>
            <a:lvl7pPr lvl="6" rtl="0">
              <a:spcBef>
                <a:spcPts val="0"/>
              </a:spcBef>
              <a:spcAft>
                <a:spcPts val="0"/>
              </a:spcAft>
              <a:buNone/>
              <a:defRPr sz="2400"/>
            </a:lvl7pPr>
            <a:lvl8pPr lvl="7" rtl="0">
              <a:spcBef>
                <a:spcPts val="0"/>
              </a:spcBef>
              <a:spcAft>
                <a:spcPts val="0"/>
              </a:spcAft>
              <a:buNone/>
              <a:defRPr sz="2400"/>
            </a:lvl8pPr>
            <a:lvl9pPr lvl="8" rtl="0">
              <a:spcBef>
                <a:spcPts val="0"/>
              </a:spcBef>
              <a:spcAft>
                <a:spcPts val="0"/>
              </a:spcAft>
              <a:buNone/>
              <a:defRPr sz="2400"/>
            </a:lvl9pPr>
          </a:lstStyle>
          <a:p>
            <a:endParaRPr/>
          </a:p>
        </p:txBody>
      </p:sp>
    </p:spTree>
    <p:extLst>
      <p:ext uri="{BB962C8B-B14F-4D97-AF65-F5344CB8AC3E}">
        <p14:creationId xmlns:p14="http://schemas.microsoft.com/office/powerpoint/2010/main" val="107140712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74"/>
        <p:cNvGrpSpPr/>
        <p:nvPr/>
      </p:nvGrpSpPr>
      <p:grpSpPr>
        <a:xfrm>
          <a:off x="0" y="0"/>
          <a:ext cx="0" cy="0"/>
          <a:chOff x="0" y="0"/>
          <a:chExt cx="0" cy="0"/>
        </a:xfrm>
      </p:grpSpPr>
      <p:grpSp>
        <p:nvGrpSpPr>
          <p:cNvPr id="2" name="Google Shape;575;p8">
            <a:extLst>
              <a:ext uri="{FF2B5EF4-FFF2-40B4-BE49-F238E27FC236}">
                <a16:creationId xmlns:a16="http://schemas.microsoft.com/office/drawing/2014/main" id="{EB54860F-D5A0-8C13-49D2-D4956FE7B223}"/>
              </a:ext>
            </a:extLst>
          </p:cNvPr>
          <p:cNvGrpSpPr>
            <a:grpSpLocks/>
          </p:cNvGrpSpPr>
          <p:nvPr/>
        </p:nvGrpSpPr>
        <p:grpSpPr bwMode="auto">
          <a:xfrm>
            <a:off x="528638" y="292100"/>
            <a:ext cx="11356975" cy="6384925"/>
            <a:chOff x="395894" y="219519"/>
            <a:chExt cx="8518865" cy="4788281"/>
          </a:xfrm>
        </p:grpSpPr>
        <p:sp>
          <p:nvSpPr>
            <p:cNvPr id="3" name="Google Shape;576;p8">
              <a:extLst>
                <a:ext uri="{FF2B5EF4-FFF2-40B4-BE49-F238E27FC236}">
                  <a16:creationId xmlns:a16="http://schemas.microsoft.com/office/drawing/2014/main" id="{DA260E67-F79E-47B6-3A74-FC00B707E6E0}"/>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577;p8">
              <a:extLst>
                <a:ext uri="{FF2B5EF4-FFF2-40B4-BE49-F238E27FC236}">
                  <a16:creationId xmlns:a16="http://schemas.microsoft.com/office/drawing/2014/main" id="{80F7ACBE-13EA-AC9D-92D9-D835D3E996CC}"/>
                </a:ext>
              </a:extLst>
            </p:cNvPr>
            <p:cNvGrpSpPr>
              <a:grpSpLocks/>
            </p:cNvGrpSpPr>
            <p:nvPr/>
          </p:nvGrpSpPr>
          <p:grpSpPr bwMode="auto">
            <a:xfrm>
              <a:off x="8341543" y="2282008"/>
              <a:ext cx="569676" cy="380612"/>
              <a:chOff x="8341543" y="2282008"/>
              <a:chExt cx="569676" cy="380612"/>
            </a:xfrm>
          </p:grpSpPr>
          <p:sp>
            <p:nvSpPr>
              <p:cNvPr id="23" name="Google Shape;578;p8">
                <a:extLst>
                  <a:ext uri="{FF2B5EF4-FFF2-40B4-BE49-F238E27FC236}">
                    <a16:creationId xmlns:a16="http://schemas.microsoft.com/office/drawing/2014/main" id="{19184151-F176-E0C3-B05F-E47198570DE8}"/>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579;p8">
                <a:extLst>
                  <a:ext uri="{FF2B5EF4-FFF2-40B4-BE49-F238E27FC236}">
                    <a16:creationId xmlns:a16="http://schemas.microsoft.com/office/drawing/2014/main" id="{05885FAF-D27D-C29B-8FA5-BE03FA3B5CD1}"/>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580;p8">
              <a:extLst>
                <a:ext uri="{FF2B5EF4-FFF2-40B4-BE49-F238E27FC236}">
                  <a16:creationId xmlns:a16="http://schemas.microsoft.com/office/drawing/2014/main" id="{30AB53BF-3191-4684-A2AE-C2DE961246DE}"/>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581;p8">
              <a:extLst>
                <a:ext uri="{FF2B5EF4-FFF2-40B4-BE49-F238E27FC236}">
                  <a16:creationId xmlns:a16="http://schemas.microsoft.com/office/drawing/2014/main" id="{06D102AA-94E8-15BD-78F9-E9D28D9A9B70}"/>
                </a:ext>
              </a:extLst>
            </p:cNvPr>
            <p:cNvGrpSpPr>
              <a:grpSpLocks/>
            </p:cNvGrpSpPr>
            <p:nvPr/>
          </p:nvGrpSpPr>
          <p:grpSpPr bwMode="auto">
            <a:xfrm>
              <a:off x="8341543" y="1721094"/>
              <a:ext cx="569676" cy="380612"/>
              <a:chOff x="8341543" y="1721094"/>
              <a:chExt cx="569676" cy="380612"/>
            </a:xfrm>
          </p:grpSpPr>
          <p:sp>
            <p:nvSpPr>
              <p:cNvPr id="21" name="Google Shape;582;p8">
                <a:extLst>
                  <a:ext uri="{FF2B5EF4-FFF2-40B4-BE49-F238E27FC236}">
                    <a16:creationId xmlns:a16="http://schemas.microsoft.com/office/drawing/2014/main" id="{B99BB5A5-F0B8-1F4C-A80E-D55015F2B7B3}"/>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583;p8">
                <a:extLst>
                  <a:ext uri="{FF2B5EF4-FFF2-40B4-BE49-F238E27FC236}">
                    <a16:creationId xmlns:a16="http://schemas.microsoft.com/office/drawing/2014/main" id="{7A3CFBBF-B3B5-4CF0-8ED2-9D52C05F9214}"/>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584;p8">
              <a:extLst>
                <a:ext uri="{FF2B5EF4-FFF2-40B4-BE49-F238E27FC236}">
                  <a16:creationId xmlns:a16="http://schemas.microsoft.com/office/drawing/2014/main" id="{8C90C403-37C2-5902-BC9D-01015A7E0FCE}"/>
                </a:ext>
              </a:extLst>
            </p:cNvPr>
            <p:cNvGrpSpPr>
              <a:grpSpLocks/>
            </p:cNvGrpSpPr>
            <p:nvPr/>
          </p:nvGrpSpPr>
          <p:grpSpPr bwMode="auto">
            <a:xfrm>
              <a:off x="8346273" y="1183592"/>
              <a:ext cx="568486" cy="388014"/>
              <a:chOff x="8346273" y="1183592"/>
              <a:chExt cx="568486" cy="388014"/>
            </a:xfrm>
          </p:grpSpPr>
          <p:sp>
            <p:nvSpPr>
              <p:cNvPr id="19" name="Google Shape;585;p8">
                <a:extLst>
                  <a:ext uri="{FF2B5EF4-FFF2-40B4-BE49-F238E27FC236}">
                    <a16:creationId xmlns:a16="http://schemas.microsoft.com/office/drawing/2014/main" id="{B727CF1E-F718-90CE-E642-5D06288AC8F4}"/>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586;p8">
                <a:extLst>
                  <a:ext uri="{FF2B5EF4-FFF2-40B4-BE49-F238E27FC236}">
                    <a16:creationId xmlns:a16="http://schemas.microsoft.com/office/drawing/2014/main" id="{E18D796B-4F27-A1B2-F8D1-AEFE369C8C90}"/>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587;p8">
              <a:extLst>
                <a:ext uri="{FF2B5EF4-FFF2-40B4-BE49-F238E27FC236}">
                  <a16:creationId xmlns:a16="http://schemas.microsoft.com/office/drawing/2014/main" id="{636E3A3D-D6F6-2383-0A4F-DCCFD2B0AB48}"/>
                </a:ext>
              </a:extLst>
            </p:cNvPr>
            <p:cNvGrpSpPr>
              <a:grpSpLocks/>
            </p:cNvGrpSpPr>
            <p:nvPr/>
          </p:nvGrpSpPr>
          <p:grpSpPr bwMode="auto">
            <a:xfrm>
              <a:off x="8341543" y="606635"/>
              <a:ext cx="569676" cy="388014"/>
              <a:chOff x="8341543" y="606635"/>
              <a:chExt cx="569676" cy="388014"/>
            </a:xfrm>
          </p:grpSpPr>
          <p:sp>
            <p:nvSpPr>
              <p:cNvPr id="17" name="Google Shape;588;p8">
                <a:extLst>
                  <a:ext uri="{FF2B5EF4-FFF2-40B4-BE49-F238E27FC236}">
                    <a16:creationId xmlns:a16="http://schemas.microsoft.com/office/drawing/2014/main" id="{AD29D7AC-AF35-08DF-A736-FD7064C2F14C}"/>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589;p8">
                <a:extLst>
                  <a:ext uri="{FF2B5EF4-FFF2-40B4-BE49-F238E27FC236}">
                    <a16:creationId xmlns:a16="http://schemas.microsoft.com/office/drawing/2014/main" id="{9AF8B5A4-69D3-9DBD-D739-ECD918E7AD16}"/>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590;p8">
              <a:extLst>
                <a:ext uri="{FF2B5EF4-FFF2-40B4-BE49-F238E27FC236}">
                  <a16:creationId xmlns:a16="http://schemas.microsoft.com/office/drawing/2014/main" id="{244E1BCB-71D6-0CF3-1E23-0A7A61956B34}"/>
                </a:ext>
              </a:extLst>
            </p:cNvPr>
            <p:cNvGrpSpPr>
              <a:grpSpLocks/>
            </p:cNvGrpSpPr>
            <p:nvPr/>
          </p:nvGrpSpPr>
          <p:grpSpPr bwMode="auto">
            <a:xfrm>
              <a:off x="8341543" y="2842933"/>
              <a:ext cx="569676" cy="380612"/>
              <a:chOff x="8341543" y="2282008"/>
              <a:chExt cx="569676" cy="380612"/>
            </a:xfrm>
          </p:grpSpPr>
          <p:sp>
            <p:nvSpPr>
              <p:cNvPr id="15" name="Google Shape;591;p8">
                <a:extLst>
                  <a:ext uri="{FF2B5EF4-FFF2-40B4-BE49-F238E27FC236}">
                    <a16:creationId xmlns:a16="http://schemas.microsoft.com/office/drawing/2014/main" id="{03FB5D54-DCAE-C6DF-D770-060D049359A3}"/>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592;p8">
                <a:extLst>
                  <a:ext uri="{FF2B5EF4-FFF2-40B4-BE49-F238E27FC236}">
                    <a16:creationId xmlns:a16="http://schemas.microsoft.com/office/drawing/2014/main" id="{39563356-3807-8AA9-D404-412260099F8C}"/>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593;p8">
              <a:extLst>
                <a:ext uri="{FF2B5EF4-FFF2-40B4-BE49-F238E27FC236}">
                  <a16:creationId xmlns:a16="http://schemas.microsoft.com/office/drawing/2014/main" id="{5E681751-769D-4A53-0677-DA9C8A758C4F}"/>
                </a:ext>
              </a:extLst>
            </p:cNvPr>
            <p:cNvGrpSpPr>
              <a:grpSpLocks/>
            </p:cNvGrpSpPr>
            <p:nvPr/>
          </p:nvGrpSpPr>
          <p:grpSpPr bwMode="auto">
            <a:xfrm>
              <a:off x="8341543" y="3403858"/>
              <a:ext cx="569676" cy="380612"/>
              <a:chOff x="8341543" y="2282008"/>
              <a:chExt cx="569676" cy="380612"/>
            </a:xfrm>
          </p:grpSpPr>
          <p:sp>
            <p:nvSpPr>
              <p:cNvPr id="13" name="Google Shape;594;p8">
                <a:extLst>
                  <a:ext uri="{FF2B5EF4-FFF2-40B4-BE49-F238E27FC236}">
                    <a16:creationId xmlns:a16="http://schemas.microsoft.com/office/drawing/2014/main" id="{981A1464-6FD9-D5E4-1E7D-F62D099260E2}"/>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595;p8">
                <a:extLst>
                  <a:ext uri="{FF2B5EF4-FFF2-40B4-BE49-F238E27FC236}">
                    <a16:creationId xmlns:a16="http://schemas.microsoft.com/office/drawing/2014/main" id="{A0B7AA70-0C93-4AE2-2A9F-C4E1DE6EC703}"/>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596;p8">
              <a:extLst>
                <a:ext uri="{FF2B5EF4-FFF2-40B4-BE49-F238E27FC236}">
                  <a16:creationId xmlns:a16="http://schemas.microsoft.com/office/drawing/2014/main" id="{125CD0D5-B166-2694-87C5-B34157767F22}"/>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597;p8">
              <a:extLst>
                <a:ext uri="{FF2B5EF4-FFF2-40B4-BE49-F238E27FC236}">
                  <a16:creationId xmlns:a16="http://schemas.microsoft.com/office/drawing/2014/main" id="{291E1E33-03D6-5C8C-CCEC-F4F8E020441B}"/>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600;p8">
            <a:extLst>
              <a:ext uri="{FF2B5EF4-FFF2-40B4-BE49-F238E27FC236}">
                <a16:creationId xmlns:a16="http://schemas.microsoft.com/office/drawing/2014/main" id="{BA22C544-D66C-7E99-8015-4554E1759561}"/>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601;p8">
            <a:extLst>
              <a:ext uri="{FF2B5EF4-FFF2-40B4-BE49-F238E27FC236}">
                <a16:creationId xmlns:a16="http://schemas.microsoft.com/office/drawing/2014/main" id="{A730CA4E-7B2B-4334-13F1-1F3864E71788}"/>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602;p8">
            <a:extLst>
              <a:ext uri="{FF2B5EF4-FFF2-40B4-BE49-F238E27FC236}">
                <a16:creationId xmlns:a16="http://schemas.microsoft.com/office/drawing/2014/main" id="{1CF51FFB-E944-48C7-47E3-1993B1A07E0D}"/>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603;p8">
            <a:extLst>
              <a:ext uri="{FF2B5EF4-FFF2-40B4-BE49-F238E27FC236}">
                <a16:creationId xmlns:a16="http://schemas.microsoft.com/office/drawing/2014/main" id="{4AF28955-CDC7-3472-760A-3DE3D846908A}"/>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604;p8">
            <a:extLst>
              <a:ext uri="{FF2B5EF4-FFF2-40B4-BE49-F238E27FC236}">
                <a16:creationId xmlns:a16="http://schemas.microsoft.com/office/drawing/2014/main" id="{9D89D0B1-49AC-2AC3-4F5C-AC6336BDE12A}"/>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605;p8">
            <a:extLst>
              <a:ext uri="{FF2B5EF4-FFF2-40B4-BE49-F238E27FC236}">
                <a16:creationId xmlns:a16="http://schemas.microsoft.com/office/drawing/2014/main" id="{C49FDC56-CB94-2434-5C92-EAA4E0F17D37}"/>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606;p8">
            <a:extLst>
              <a:ext uri="{FF2B5EF4-FFF2-40B4-BE49-F238E27FC236}">
                <a16:creationId xmlns:a16="http://schemas.microsoft.com/office/drawing/2014/main" id="{25828544-357C-A945-28BE-15B6B03E76F9}"/>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607;p8">
            <a:extLst>
              <a:ext uri="{FF2B5EF4-FFF2-40B4-BE49-F238E27FC236}">
                <a16:creationId xmlns:a16="http://schemas.microsoft.com/office/drawing/2014/main" id="{4A736107-286C-A5FE-980A-992E49130606}"/>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608;p8">
            <a:extLst>
              <a:ext uri="{FF2B5EF4-FFF2-40B4-BE49-F238E27FC236}">
                <a16:creationId xmlns:a16="http://schemas.microsoft.com/office/drawing/2014/main" id="{FDCDE5D0-A88D-CED0-F57B-554DE6012359}"/>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609;p8">
            <a:extLst>
              <a:ext uri="{FF2B5EF4-FFF2-40B4-BE49-F238E27FC236}">
                <a16:creationId xmlns:a16="http://schemas.microsoft.com/office/drawing/2014/main" id="{B7717392-F76F-5D43-CF27-8BB516793648}"/>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610;p8">
            <a:extLst>
              <a:ext uri="{FF2B5EF4-FFF2-40B4-BE49-F238E27FC236}">
                <a16:creationId xmlns:a16="http://schemas.microsoft.com/office/drawing/2014/main" id="{F9BD8A55-EF92-0E91-66E2-A575AFFFEC50}"/>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611;p8">
            <a:extLst>
              <a:ext uri="{FF2B5EF4-FFF2-40B4-BE49-F238E27FC236}">
                <a16:creationId xmlns:a16="http://schemas.microsoft.com/office/drawing/2014/main" id="{2E82CE51-086A-3EB4-F7EF-94AB75FE3435}"/>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612;p8">
            <a:extLst>
              <a:ext uri="{FF2B5EF4-FFF2-40B4-BE49-F238E27FC236}">
                <a16:creationId xmlns:a16="http://schemas.microsoft.com/office/drawing/2014/main" id="{F7C5D41B-6354-F31F-6C60-DC1B003D62D0}"/>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613;p8">
            <a:extLst>
              <a:ext uri="{FF2B5EF4-FFF2-40B4-BE49-F238E27FC236}">
                <a16:creationId xmlns:a16="http://schemas.microsoft.com/office/drawing/2014/main" id="{7959E9D1-950B-E08B-F3AA-71B145304714}"/>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614;p8">
            <a:extLst>
              <a:ext uri="{FF2B5EF4-FFF2-40B4-BE49-F238E27FC236}">
                <a16:creationId xmlns:a16="http://schemas.microsoft.com/office/drawing/2014/main" id="{E9EF2F45-F748-7F56-320F-D550FA48B9C5}"/>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615;p8">
            <a:extLst>
              <a:ext uri="{FF2B5EF4-FFF2-40B4-BE49-F238E27FC236}">
                <a16:creationId xmlns:a16="http://schemas.microsoft.com/office/drawing/2014/main" id="{7D2657A0-BDCD-5597-854B-6B39C8CA41AB}"/>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616;p8">
            <a:extLst>
              <a:ext uri="{FF2B5EF4-FFF2-40B4-BE49-F238E27FC236}">
                <a16:creationId xmlns:a16="http://schemas.microsoft.com/office/drawing/2014/main" id="{A9097887-91D6-2094-0FD2-445FE6E24134}"/>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617;p8">
            <a:extLst>
              <a:ext uri="{FF2B5EF4-FFF2-40B4-BE49-F238E27FC236}">
                <a16:creationId xmlns:a16="http://schemas.microsoft.com/office/drawing/2014/main" id="{6F00EBCA-4C51-0AF3-DD36-B0F83D9F1269}"/>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618;p8">
            <a:extLst>
              <a:ext uri="{FF2B5EF4-FFF2-40B4-BE49-F238E27FC236}">
                <a16:creationId xmlns:a16="http://schemas.microsoft.com/office/drawing/2014/main" id="{338D7860-4CAE-D179-5454-D1725D787936}"/>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619;p8">
            <a:extLst>
              <a:ext uri="{FF2B5EF4-FFF2-40B4-BE49-F238E27FC236}">
                <a16:creationId xmlns:a16="http://schemas.microsoft.com/office/drawing/2014/main" id="{27114DEC-805C-08CA-978D-CF7A4C939917}"/>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620;p8">
            <a:extLst>
              <a:ext uri="{FF2B5EF4-FFF2-40B4-BE49-F238E27FC236}">
                <a16:creationId xmlns:a16="http://schemas.microsoft.com/office/drawing/2014/main" id="{78D77FAA-D3D2-5586-C4D3-6C629D09AD2F}"/>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621;p8">
            <a:extLst>
              <a:ext uri="{FF2B5EF4-FFF2-40B4-BE49-F238E27FC236}">
                <a16:creationId xmlns:a16="http://schemas.microsoft.com/office/drawing/2014/main" id="{5B2F5C8A-D04E-EB0F-6A15-A6712BED33EF}"/>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622;p8">
            <a:extLst>
              <a:ext uri="{FF2B5EF4-FFF2-40B4-BE49-F238E27FC236}">
                <a16:creationId xmlns:a16="http://schemas.microsoft.com/office/drawing/2014/main" id="{EFBF7CED-6B32-B713-5C75-480A6014BE55}"/>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623;p8">
            <a:extLst>
              <a:ext uri="{FF2B5EF4-FFF2-40B4-BE49-F238E27FC236}">
                <a16:creationId xmlns:a16="http://schemas.microsoft.com/office/drawing/2014/main" id="{7BFF58AC-A6AA-022A-401A-C7F9947D00E3}"/>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624;p8">
            <a:extLst>
              <a:ext uri="{FF2B5EF4-FFF2-40B4-BE49-F238E27FC236}">
                <a16:creationId xmlns:a16="http://schemas.microsoft.com/office/drawing/2014/main" id="{CDB70AF6-F5E0-5364-FABB-208216111B02}"/>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625;p8">
            <a:extLst>
              <a:ext uri="{FF2B5EF4-FFF2-40B4-BE49-F238E27FC236}">
                <a16:creationId xmlns:a16="http://schemas.microsoft.com/office/drawing/2014/main" id="{9ACAC1D5-DC5A-EB62-C247-75F8B982D524}"/>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626;p8">
            <a:extLst>
              <a:ext uri="{FF2B5EF4-FFF2-40B4-BE49-F238E27FC236}">
                <a16:creationId xmlns:a16="http://schemas.microsoft.com/office/drawing/2014/main" id="{C94DCFC3-78F5-0D36-A895-CDA4ED51DD1F}"/>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627;p8">
            <a:extLst>
              <a:ext uri="{FF2B5EF4-FFF2-40B4-BE49-F238E27FC236}">
                <a16:creationId xmlns:a16="http://schemas.microsoft.com/office/drawing/2014/main" id="{52FE094F-8A0B-30F6-01DC-44F5490F3470}"/>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628;p8">
            <a:extLst>
              <a:ext uri="{FF2B5EF4-FFF2-40B4-BE49-F238E27FC236}">
                <a16:creationId xmlns:a16="http://schemas.microsoft.com/office/drawing/2014/main" id="{179A3708-38E5-3E94-DF28-64091212BF59}"/>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629;p8">
            <a:extLst>
              <a:ext uri="{FF2B5EF4-FFF2-40B4-BE49-F238E27FC236}">
                <a16:creationId xmlns:a16="http://schemas.microsoft.com/office/drawing/2014/main" id="{2EBE7028-6981-9047-AF3C-57E46148FA04}"/>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630;p8">
            <a:extLst>
              <a:ext uri="{FF2B5EF4-FFF2-40B4-BE49-F238E27FC236}">
                <a16:creationId xmlns:a16="http://schemas.microsoft.com/office/drawing/2014/main" id="{743CBB7C-0216-7DAB-6DFC-549ECB576422}"/>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631;p8">
            <a:extLst>
              <a:ext uri="{FF2B5EF4-FFF2-40B4-BE49-F238E27FC236}">
                <a16:creationId xmlns:a16="http://schemas.microsoft.com/office/drawing/2014/main" id="{D1E79B95-F891-7673-92E6-9AEE799E1286}"/>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632;p8">
            <a:extLst>
              <a:ext uri="{FF2B5EF4-FFF2-40B4-BE49-F238E27FC236}">
                <a16:creationId xmlns:a16="http://schemas.microsoft.com/office/drawing/2014/main" id="{08A69834-8435-B9CA-08FC-915DB738BAFF}"/>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633;p8">
            <a:extLst>
              <a:ext uri="{FF2B5EF4-FFF2-40B4-BE49-F238E27FC236}">
                <a16:creationId xmlns:a16="http://schemas.microsoft.com/office/drawing/2014/main" id="{E21EEBA7-1208-060B-D459-FD0B09DA40CF}"/>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634;p8">
            <a:extLst>
              <a:ext uri="{FF2B5EF4-FFF2-40B4-BE49-F238E27FC236}">
                <a16:creationId xmlns:a16="http://schemas.microsoft.com/office/drawing/2014/main" id="{7C7EB475-8B66-7D62-32CD-7A97F9430137}"/>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635;p8">
            <a:extLst>
              <a:ext uri="{FF2B5EF4-FFF2-40B4-BE49-F238E27FC236}">
                <a16:creationId xmlns:a16="http://schemas.microsoft.com/office/drawing/2014/main" id="{028705C7-7914-AB6E-0EEB-7C1DA4DC08A3}"/>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636;p8">
            <a:extLst>
              <a:ext uri="{FF2B5EF4-FFF2-40B4-BE49-F238E27FC236}">
                <a16:creationId xmlns:a16="http://schemas.microsoft.com/office/drawing/2014/main" id="{78352C55-4AC4-6366-52E0-4DC558F16481}"/>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637;p8">
            <a:extLst>
              <a:ext uri="{FF2B5EF4-FFF2-40B4-BE49-F238E27FC236}">
                <a16:creationId xmlns:a16="http://schemas.microsoft.com/office/drawing/2014/main" id="{46D78F5F-30F0-86FC-2351-5498DD136652}"/>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638;p8">
            <a:extLst>
              <a:ext uri="{FF2B5EF4-FFF2-40B4-BE49-F238E27FC236}">
                <a16:creationId xmlns:a16="http://schemas.microsoft.com/office/drawing/2014/main" id="{08649C74-0A83-37E5-0626-7B55FFE8709A}"/>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6" name="Google Shape;639;p8">
            <a:extLst>
              <a:ext uri="{FF2B5EF4-FFF2-40B4-BE49-F238E27FC236}">
                <a16:creationId xmlns:a16="http://schemas.microsoft.com/office/drawing/2014/main" id="{0183DF6A-6239-481A-C915-BECA74945B4D}"/>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7" name="Google Shape;640;p8">
            <a:extLst>
              <a:ext uri="{FF2B5EF4-FFF2-40B4-BE49-F238E27FC236}">
                <a16:creationId xmlns:a16="http://schemas.microsoft.com/office/drawing/2014/main" id="{E309BEE4-39C6-6DF4-257B-DA927027EEB8}"/>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8" name="Google Shape;641;p8">
            <a:extLst>
              <a:ext uri="{FF2B5EF4-FFF2-40B4-BE49-F238E27FC236}">
                <a16:creationId xmlns:a16="http://schemas.microsoft.com/office/drawing/2014/main" id="{81956B58-8CD2-4306-42E8-46610D5315FD}"/>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9" name="Google Shape;642;p8">
            <a:extLst>
              <a:ext uri="{FF2B5EF4-FFF2-40B4-BE49-F238E27FC236}">
                <a16:creationId xmlns:a16="http://schemas.microsoft.com/office/drawing/2014/main" id="{DAB2C311-70FA-903E-3449-D3F6CCCE61EB}"/>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0" name="Google Shape;643;p8">
            <a:extLst>
              <a:ext uri="{FF2B5EF4-FFF2-40B4-BE49-F238E27FC236}">
                <a16:creationId xmlns:a16="http://schemas.microsoft.com/office/drawing/2014/main" id="{476CA058-1436-B3C9-297B-B750D67A56E1}"/>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1" name="Google Shape;644;p8">
            <a:extLst>
              <a:ext uri="{FF2B5EF4-FFF2-40B4-BE49-F238E27FC236}">
                <a16:creationId xmlns:a16="http://schemas.microsoft.com/office/drawing/2014/main" id="{FE921339-C3BD-BC7E-D361-9A6F83F354D5}"/>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2" name="Google Shape;645;p8">
            <a:extLst>
              <a:ext uri="{FF2B5EF4-FFF2-40B4-BE49-F238E27FC236}">
                <a16:creationId xmlns:a16="http://schemas.microsoft.com/office/drawing/2014/main" id="{0D99C471-1C8B-4DA2-E8DC-245666E6A1CC}"/>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3" name="Google Shape;646;p8">
            <a:extLst>
              <a:ext uri="{FF2B5EF4-FFF2-40B4-BE49-F238E27FC236}">
                <a16:creationId xmlns:a16="http://schemas.microsoft.com/office/drawing/2014/main" id="{A0FC63CF-FBD4-CB57-A876-349AEE80F40C}"/>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4" name="Google Shape;647;p8">
            <a:extLst>
              <a:ext uri="{FF2B5EF4-FFF2-40B4-BE49-F238E27FC236}">
                <a16:creationId xmlns:a16="http://schemas.microsoft.com/office/drawing/2014/main" id="{C9F93F3A-EF5A-1914-486A-645446209FFA}"/>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5" name="Google Shape;648;p8">
            <a:extLst>
              <a:ext uri="{FF2B5EF4-FFF2-40B4-BE49-F238E27FC236}">
                <a16:creationId xmlns:a16="http://schemas.microsoft.com/office/drawing/2014/main" id="{F9104227-194B-FDD0-2E06-2FF7A618CC0E}"/>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6" name="Google Shape;649;p8">
            <a:extLst>
              <a:ext uri="{FF2B5EF4-FFF2-40B4-BE49-F238E27FC236}">
                <a16:creationId xmlns:a16="http://schemas.microsoft.com/office/drawing/2014/main" id="{CBB543FE-927D-110D-B99D-D821FE1CE82C}"/>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8" name="Google Shape;598;p8"/>
          <p:cNvSpPr txBox="1">
            <a:spLocks noGrp="1"/>
          </p:cNvSpPr>
          <p:nvPr>
            <p:ph type="title"/>
          </p:nvPr>
        </p:nvSpPr>
        <p:spPr>
          <a:xfrm>
            <a:off x="2039400" y="2243400"/>
            <a:ext cx="8113200" cy="963600"/>
          </a:xfrm>
          <a:prstGeom prst="rect">
            <a:avLst/>
          </a:prstGeom>
        </p:spPr>
        <p:txBody>
          <a:bodyPr spcFirstLastPara="1" anchor="ctr">
            <a:noAutofit/>
          </a:bodyPr>
          <a:lstStyle>
            <a:lvl1pPr lvl="0" algn="ctr">
              <a:spcBef>
                <a:spcPts val="0"/>
              </a:spcBef>
              <a:spcAft>
                <a:spcPts val="0"/>
              </a:spcAft>
              <a:buClr>
                <a:schemeClr val="accent1"/>
              </a:buClr>
              <a:buSzPts val="7200"/>
              <a:buNone/>
              <a:defRPr sz="9600">
                <a:solidFill>
                  <a:schemeClr val="accent1"/>
                </a:solidFill>
              </a:defRPr>
            </a:lvl1pPr>
            <a:lvl2pPr lvl="1" algn="ctr">
              <a:spcBef>
                <a:spcPts val="0"/>
              </a:spcBef>
              <a:spcAft>
                <a:spcPts val="0"/>
              </a:spcAft>
              <a:buClr>
                <a:schemeClr val="accent1"/>
              </a:buClr>
              <a:buSzPts val="7200"/>
              <a:buNone/>
              <a:defRPr sz="9600">
                <a:solidFill>
                  <a:schemeClr val="accent1"/>
                </a:solidFill>
              </a:defRPr>
            </a:lvl2pPr>
            <a:lvl3pPr lvl="2" algn="ctr">
              <a:spcBef>
                <a:spcPts val="0"/>
              </a:spcBef>
              <a:spcAft>
                <a:spcPts val="0"/>
              </a:spcAft>
              <a:buClr>
                <a:schemeClr val="accent1"/>
              </a:buClr>
              <a:buSzPts val="7200"/>
              <a:buNone/>
              <a:defRPr sz="9600">
                <a:solidFill>
                  <a:schemeClr val="accent1"/>
                </a:solidFill>
              </a:defRPr>
            </a:lvl3pPr>
            <a:lvl4pPr lvl="3" algn="ctr">
              <a:spcBef>
                <a:spcPts val="0"/>
              </a:spcBef>
              <a:spcAft>
                <a:spcPts val="0"/>
              </a:spcAft>
              <a:buClr>
                <a:schemeClr val="accent1"/>
              </a:buClr>
              <a:buSzPts val="7200"/>
              <a:buNone/>
              <a:defRPr sz="9600">
                <a:solidFill>
                  <a:schemeClr val="accent1"/>
                </a:solidFill>
              </a:defRPr>
            </a:lvl4pPr>
            <a:lvl5pPr lvl="4" algn="ctr">
              <a:spcBef>
                <a:spcPts val="0"/>
              </a:spcBef>
              <a:spcAft>
                <a:spcPts val="0"/>
              </a:spcAft>
              <a:buClr>
                <a:schemeClr val="accent1"/>
              </a:buClr>
              <a:buSzPts val="7200"/>
              <a:buNone/>
              <a:defRPr sz="9600">
                <a:solidFill>
                  <a:schemeClr val="accent1"/>
                </a:solidFill>
              </a:defRPr>
            </a:lvl5pPr>
            <a:lvl6pPr lvl="5" algn="ctr">
              <a:spcBef>
                <a:spcPts val="0"/>
              </a:spcBef>
              <a:spcAft>
                <a:spcPts val="0"/>
              </a:spcAft>
              <a:buClr>
                <a:schemeClr val="accent1"/>
              </a:buClr>
              <a:buSzPts val="7200"/>
              <a:buNone/>
              <a:defRPr sz="9600">
                <a:solidFill>
                  <a:schemeClr val="accent1"/>
                </a:solidFill>
              </a:defRPr>
            </a:lvl6pPr>
            <a:lvl7pPr lvl="6" algn="ctr">
              <a:spcBef>
                <a:spcPts val="0"/>
              </a:spcBef>
              <a:spcAft>
                <a:spcPts val="0"/>
              </a:spcAft>
              <a:buClr>
                <a:schemeClr val="accent1"/>
              </a:buClr>
              <a:buSzPts val="7200"/>
              <a:buNone/>
              <a:defRPr sz="9600">
                <a:solidFill>
                  <a:schemeClr val="accent1"/>
                </a:solidFill>
              </a:defRPr>
            </a:lvl7pPr>
            <a:lvl8pPr lvl="7" algn="ctr">
              <a:spcBef>
                <a:spcPts val="0"/>
              </a:spcBef>
              <a:spcAft>
                <a:spcPts val="0"/>
              </a:spcAft>
              <a:buClr>
                <a:schemeClr val="accent1"/>
              </a:buClr>
              <a:buSzPts val="7200"/>
              <a:buNone/>
              <a:defRPr sz="9600">
                <a:solidFill>
                  <a:schemeClr val="accent1"/>
                </a:solidFill>
              </a:defRPr>
            </a:lvl8pPr>
            <a:lvl9pPr lvl="8" algn="ctr">
              <a:spcBef>
                <a:spcPts val="0"/>
              </a:spcBef>
              <a:spcAft>
                <a:spcPts val="0"/>
              </a:spcAft>
              <a:buClr>
                <a:schemeClr val="accent1"/>
              </a:buClr>
              <a:buSzPts val="7200"/>
              <a:buNone/>
              <a:defRPr sz="9600">
                <a:solidFill>
                  <a:schemeClr val="accent1"/>
                </a:solidFill>
              </a:defRPr>
            </a:lvl9pPr>
          </a:lstStyle>
          <a:p>
            <a:endParaRPr/>
          </a:p>
        </p:txBody>
      </p:sp>
      <p:sp>
        <p:nvSpPr>
          <p:cNvPr id="599" name="Google Shape;599;p8"/>
          <p:cNvSpPr txBox="1">
            <a:spLocks noGrp="1"/>
          </p:cNvSpPr>
          <p:nvPr>
            <p:ph type="subTitle" idx="1"/>
          </p:nvPr>
        </p:nvSpPr>
        <p:spPr>
          <a:xfrm>
            <a:off x="2046433" y="3207000"/>
            <a:ext cx="8113200" cy="1407600"/>
          </a:xfrm>
          <a:prstGeom prst="rect">
            <a:avLst/>
          </a:prstGeom>
        </p:spPr>
        <p:txBody>
          <a:bodyPr spcFirstLastPara="1">
            <a:noAutofit/>
          </a:bodyPr>
          <a:lstStyle>
            <a:lvl1pPr lvl="0" algn="ctr">
              <a:spcBef>
                <a:spcPts val="0"/>
              </a:spcBef>
              <a:spcAft>
                <a:spcPts val="0"/>
              </a:spcAft>
              <a:buNone/>
              <a:defRPr sz="2135"/>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spTree>
    <p:extLst>
      <p:ext uri="{BB962C8B-B14F-4D97-AF65-F5344CB8AC3E}">
        <p14:creationId xmlns:p14="http://schemas.microsoft.com/office/powerpoint/2010/main" val="347955686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50"/>
        <p:cNvGrpSpPr/>
        <p:nvPr/>
      </p:nvGrpSpPr>
      <p:grpSpPr>
        <a:xfrm>
          <a:off x="0" y="0"/>
          <a:ext cx="0" cy="0"/>
          <a:chOff x="0" y="0"/>
          <a:chExt cx="0" cy="0"/>
        </a:xfrm>
      </p:grpSpPr>
      <p:grpSp>
        <p:nvGrpSpPr>
          <p:cNvPr id="2" name="Google Shape;651;p9">
            <a:extLst>
              <a:ext uri="{FF2B5EF4-FFF2-40B4-BE49-F238E27FC236}">
                <a16:creationId xmlns:a16="http://schemas.microsoft.com/office/drawing/2014/main" id="{C60821C0-2783-FF85-23E8-1186159C990F}"/>
              </a:ext>
            </a:extLst>
          </p:cNvPr>
          <p:cNvGrpSpPr>
            <a:grpSpLocks/>
          </p:cNvGrpSpPr>
          <p:nvPr/>
        </p:nvGrpSpPr>
        <p:grpSpPr bwMode="auto">
          <a:xfrm>
            <a:off x="528638" y="292100"/>
            <a:ext cx="11356975" cy="6384925"/>
            <a:chOff x="395894" y="219519"/>
            <a:chExt cx="8518865" cy="4788281"/>
          </a:xfrm>
        </p:grpSpPr>
        <p:sp>
          <p:nvSpPr>
            <p:cNvPr id="3" name="Google Shape;652;p9">
              <a:extLst>
                <a:ext uri="{FF2B5EF4-FFF2-40B4-BE49-F238E27FC236}">
                  <a16:creationId xmlns:a16="http://schemas.microsoft.com/office/drawing/2014/main" id="{AEAD43D0-84D2-80D4-75D2-FDCF2EDE5A5F}"/>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653;p9">
              <a:extLst>
                <a:ext uri="{FF2B5EF4-FFF2-40B4-BE49-F238E27FC236}">
                  <a16:creationId xmlns:a16="http://schemas.microsoft.com/office/drawing/2014/main" id="{9967F7D8-2642-5BBA-BCBF-2CE45DBD87EE}"/>
                </a:ext>
              </a:extLst>
            </p:cNvPr>
            <p:cNvGrpSpPr>
              <a:grpSpLocks/>
            </p:cNvGrpSpPr>
            <p:nvPr/>
          </p:nvGrpSpPr>
          <p:grpSpPr bwMode="auto">
            <a:xfrm>
              <a:off x="8341543" y="2282008"/>
              <a:ext cx="569676" cy="380612"/>
              <a:chOff x="8341543" y="2282008"/>
              <a:chExt cx="569676" cy="380612"/>
            </a:xfrm>
          </p:grpSpPr>
          <p:sp>
            <p:nvSpPr>
              <p:cNvPr id="23" name="Google Shape;654;p9">
                <a:extLst>
                  <a:ext uri="{FF2B5EF4-FFF2-40B4-BE49-F238E27FC236}">
                    <a16:creationId xmlns:a16="http://schemas.microsoft.com/office/drawing/2014/main" id="{0CA63E1E-1636-4381-1D5C-952D92B7660F}"/>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655;p9">
                <a:extLst>
                  <a:ext uri="{FF2B5EF4-FFF2-40B4-BE49-F238E27FC236}">
                    <a16:creationId xmlns:a16="http://schemas.microsoft.com/office/drawing/2014/main" id="{67168B6F-9D34-AD7F-CF05-1569C7BA3D6E}"/>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656;p9">
              <a:extLst>
                <a:ext uri="{FF2B5EF4-FFF2-40B4-BE49-F238E27FC236}">
                  <a16:creationId xmlns:a16="http://schemas.microsoft.com/office/drawing/2014/main" id="{05F44A99-0EC1-9C8C-FAFF-E7AA39E86543}"/>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657;p9">
              <a:extLst>
                <a:ext uri="{FF2B5EF4-FFF2-40B4-BE49-F238E27FC236}">
                  <a16:creationId xmlns:a16="http://schemas.microsoft.com/office/drawing/2014/main" id="{9BAC489F-4A46-FDE0-7F9B-1E1F7581419E}"/>
                </a:ext>
              </a:extLst>
            </p:cNvPr>
            <p:cNvGrpSpPr>
              <a:grpSpLocks/>
            </p:cNvGrpSpPr>
            <p:nvPr/>
          </p:nvGrpSpPr>
          <p:grpSpPr bwMode="auto">
            <a:xfrm>
              <a:off x="8341543" y="1721094"/>
              <a:ext cx="569676" cy="380612"/>
              <a:chOff x="8341543" y="1721094"/>
              <a:chExt cx="569676" cy="380612"/>
            </a:xfrm>
          </p:grpSpPr>
          <p:sp>
            <p:nvSpPr>
              <p:cNvPr id="21" name="Google Shape;658;p9">
                <a:extLst>
                  <a:ext uri="{FF2B5EF4-FFF2-40B4-BE49-F238E27FC236}">
                    <a16:creationId xmlns:a16="http://schemas.microsoft.com/office/drawing/2014/main" id="{D51E8DD0-806C-85DB-FE70-FF82817FADB1}"/>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659;p9">
                <a:extLst>
                  <a:ext uri="{FF2B5EF4-FFF2-40B4-BE49-F238E27FC236}">
                    <a16:creationId xmlns:a16="http://schemas.microsoft.com/office/drawing/2014/main" id="{4A83ADC0-B80E-D2D3-9254-1650580ED73A}"/>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660;p9">
              <a:extLst>
                <a:ext uri="{FF2B5EF4-FFF2-40B4-BE49-F238E27FC236}">
                  <a16:creationId xmlns:a16="http://schemas.microsoft.com/office/drawing/2014/main" id="{6A482DA0-2951-B3E7-336B-E27A03FB50EE}"/>
                </a:ext>
              </a:extLst>
            </p:cNvPr>
            <p:cNvGrpSpPr>
              <a:grpSpLocks/>
            </p:cNvGrpSpPr>
            <p:nvPr/>
          </p:nvGrpSpPr>
          <p:grpSpPr bwMode="auto">
            <a:xfrm>
              <a:off x="8346273" y="1183592"/>
              <a:ext cx="568486" cy="388014"/>
              <a:chOff x="8346273" y="1183592"/>
              <a:chExt cx="568486" cy="388014"/>
            </a:xfrm>
          </p:grpSpPr>
          <p:sp>
            <p:nvSpPr>
              <p:cNvPr id="19" name="Google Shape;661;p9">
                <a:extLst>
                  <a:ext uri="{FF2B5EF4-FFF2-40B4-BE49-F238E27FC236}">
                    <a16:creationId xmlns:a16="http://schemas.microsoft.com/office/drawing/2014/main" id="{F05DD2A8-49C8-7AD3-2120-E84F353BFE32}"/>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662;p9">
                <a:extLst>
                  <a:ext uri="{FF2B5EF4-FFF2-40B4-BE49-F238E27FC236}">
                    <a16:creationId xmlns:a16="http://schemas.microsoft.com/office/drawing/2014/main" id="{BC9DF778-0411-4A1D-7792-D1F6914B2243}"/>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663;p9">
              <a:extLst>
                <a:ext uri="{FF2B5EF4-FFF2-40B4-BE49-F238E27FC236}">
                  <a16:creationId xmlns:a16="http://schemas.microsoft.com/office/drawing/2014/main" id="{9741798C-360B-0DC2-12A1-D68049A16FAC}"/>
                </a:ext>
              </a:extLst>
            </p:cNvPr>
            <p:cNvGrpSpPr>
              <a:grpSpLocks/>
            </p:cNvGrpSpPr>
            <p:nvPr/>
          </p:nvGrpSpPr>
          <p:grpSpPr bwMode="auto">
            <a:xfrm>
              <a:off x="8341543" y="606635"/>
              <a:ext cx="569676" cy="388014"/>
              <a:chOff x="8341543" y="606635"/>
              <a:chExt cx="569676" cy="388014"/>
            </a:xfrm>
          </p:grpSpPr>
          <p:sp>
            <p:nvSpPr>
              <p:cNvPr id="17" name="Google Shape;664;p9">
                <a:extLst>
                  <a:ext uri="{FF2B5EF4-FFF2-40B4-BE49-F238E27FC236}">
                    <a16:creationId xmlns:a16="http://schemas.microsoft.com/office/drawing/2014/main" id="{DD4131EA-3FC4-6296-F4B9-777DF73A5D51}"/>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665;p9">
                <a:extLst>
                  <a:ext uri="{FF2B5EF4-FFF2-40B4-BE49-F238E27FC236}">
                    <a16:creationId xmlns:a16="http://schemas.microsoft.com/office/drawing/2014/main" id="{F7EFDAAB-B40D-56D2-7816-4B87CC3103E8}"/>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666;p9">
              <a:extLst>
                <a:ext uri="{FF2B5EF4-FFF2-40B4-BE49-F238E27FC236}">
                  <a16:creationId xmlns:a16="http://schemas.microsoft.com/office/drawing/2014/main" id="{A7C604F8-D45E-6806-595A-1394270DD035}"/>
                </a:ext>
              </a:extLst>
            </p:cNvPr>
            <p:cNvGrpSpPr>
              <a:grpSpLocks/>
            </p:cNvGrpSpPr>
            <p:nvPr/>
          </p:nvGrpSpPr>
          <p:grpSpPr bwMode="auto">
            <a:xfrm>
              <a:off x="8341543" y="2842933"/>
              <a:ext cx="569676" cy="380612"/>
              <a:chOff x="8341543" y="2282008"/>
              <a:chExt cx="569676" cy="380612"/>
            </a:xfrm>
          </p:grpSpPr>
          <p:sp>
            <p:nvSpPr>
              <p:cNvPr id="15" name="Google Shape;667;p9">
                <a:extLst>
                  <a:ext uri="{FF2B5EF4-FFF2-40B4-BE49-F238E27FC236}">
                    <a16:creationId xmlns:a16="http://schemas.microsoft.com/office/drawing/2014/main" id="{37CA13A1-2ECC-B3AC-C4AF-9C4693ABB442}"/>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668;p9">
                <a:extLst>
                  <a:ext uri="{FF2B5EF4-FFF2-40B4-BE49-F238E27FC236}">
                    <a16:creationId xmlns:a16="http://schemas.microsoft.com/office/drawing/2014/main" id="{AB648794-84C2-2F21-7FAB-8A2EF839F825}"/>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669;p9">
              <a:extLst>
                <a:ext uri="{FF2B5EF4-FFF2-40B4-BE49-F238E27FC236}">
                  <a16:creationId xmlns:a16="http://schemas.microsoft.com/office/drawing/2014/main" id="{7F1098F9-4408-AB5B-BA3D-8A613726300A}"/>
                </a:ext>
              </a:extLst>
            </p:cNvPr>
            <p:cNvGrpSpPr>
              <a:grpSpLocks/>
            </p:cNvGrpSpPr>
            <p:nvPr/>
          </p:nvGrpSpPr>
          <p:grpSpPr bwMode="auto">
            <a:xfrm>
              <a:off x="8341543" y="3403858"/>
              <a:ext cx="569676" cy="380612"/>
              <a:chOff x="8341543" y="2282008"/>
              <a:chExt cx="569676" cy="380612"/>
            </a:xfrm>
          </p:grpSpPr>
          <p:sp>
            <p:nvSpPr>
              <p:cNvPr id="13" name="Google Shape;670;p9">
                <a:extLst>
                  <a:ext uri="{FF2B5EF4-FFF2-40B4-BE49-F238E27FC236}">
                    <a16:creationId xmlns:a16="http://schemas.microsoft.com/office/drawing/2014/main" id="{EEB3C111-5E85-B73C-7543-388DE47CC594}"/>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671;p9">
                <a:extLst>
                  <a:ext uri="{FF2B5EF4-FFF2-40B4-BE49-F238E27FC236}">
                    <a16:creationId xmlns:a16="http://schemas.microsoft.com/office/drawing/2014/main" id="{8962FC95-7243-8A4F-1417-DB3EBCDC732F}"/>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672;p9">
              <a:extLst>
                <a:ext uri="{FF2B5EF4-FFF2-40B4-BE49-F238E27FC236}">
                  <a16:creationId xmlns:a16="http://schemas.microsoft.com/office/drawing/2014/main" id="{1D917E03-6884-899E-C5AA-7F0D1B2BD888}"/>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673;p9">
              <a:extLst>
                <a:ext uri="{FF2B5EF4-FFF2-40B4-BE49-F238E27FC236}">
                  <a16:creationId xmlns:a16="http://schemas.microsoft.com/office/drawing/2014/main" id="{3C81749B-11DD-ACDA-832F-FECACCF2508C}"/>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676;p9">
            <a:extLst>
              <a:ext uri="{FF2B5EF4-FFF2-40B4-BE49-F238E27FC236}">
                <a16:creationId xmlns:a16="http://schemas.microsoft.com/office/drawing/2014/main" id="{CC8E9B78-C03F-0E6E-BD7F-99A97D5AE945}"/>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677;p9">
            <a:extLst>
              <a:ext uri="{FF2B5EF4-FFF2-40B4-BE49-F238E27FC236}">
                <a16:creationId xmlns:a16="http://schemas.microsoft.com/office/drawing/2014/main" id="{F09624F7-889A-2F99-43DF-A00C41E69C28}"/>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678;p9">
            <a:extLst>
              <a:ext uri="{FF2B5EF4-FFF2-40B4-BE49-F238E27FC236}">
                <a16:creationId xmlns:a16="http://schemas.microsoft.com/office/drawing/2014/main" id="{FBCE1789-596B-2D71-182D-899BD00E5F44}"/>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679;p9">
            <a:extLst>
              <a:ext uri="{FF2B5EF4-FFF2-40B4-BE49-F238E27FC236}">
                <a16:creationId xmlns:a16="http://schemas.microsoft.com/office/drawing/2014/main" id="{D461A57D-A9A9-E826-115C-7C7CDC11CA44}"/>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680;p9">
            <a:extLst>
              <a:ext uri="{FF2B5EF4-FFF2-40B4-BE49-F238E27FC236}">
                <a16:creationId xmlns:a16="http://schemas.microsoft.com/office/drawing/2014/main" id="{E42A8358-D716-3E03-A3E7-487D03FD7BCA}"/>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681;p9">
            <a:extLst>
              <a:ext uri="{FF2B5EF4-FFF2-40B4-BE49-F238E27FC236}">
                <a16:creationId xmlns:a16="http://schemas.microsoft.com/office/drawing/2014/main" id="{304C9084-A381-3AB1-29A0-35E95E1BBD8E}"/>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682;p9">
            <a:extLst>
              <a:ext uri="{FF2B5EF4-FFF2-40B4-BE49-F238E27FC236}">
                <a16:creationId xmlns:a16="http://schemas.microsoft.com/office/drawing/2014/main" id="{2936EB6A-5FD0-AA12-3112-3D0B34997FE6}"/>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683;p9">
            <a:extLst>
              <a:ext uri="{FF2B5EF4-FFF2-40B4-BE49-F238E27FC236}">
                <a16:creationId xmlns:a16="http://schemas.microsoft.com/office/drawing/2014/main" id="{B570A8AF-3ACD-FC0F-3449-1996337B04BD}"/>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684;p9">
            <a:extLst>
              <a:ext uri="{FF2B5EF4-FFF2-40B4-BE49-F238E27FC236}">
                <a16:creationId xmlns:a16="http://schemas.microsoft.com/office/drawing/2014/main" id="{3669BA49-23B1-EFCA-F41C-2E4983AFDE80}"/>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685;p9">
            <a:extLst>
              <a:ext uri="{FF2B5EF4-FFF2-40B4-BE49-F238E27FC236}">
                <a16:creationId xmlns:a16="http://schemas.microsoft.com/office/drawing/2014/main" id="{45B65E3F-135D-A761-D94A-DF18607DEDBD}"/>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686;p9">
            <a:extLst>
              <a:ext uri="{FF2B5EF4-FFF2-40B4-BE49-F238E27FC236}">
                <a16:creationId xmlns:a16="http://schemas.microsoft.com/office/drawing/2014/main" id="{16B1DAE2-2994-FD25-EA6F-9A4ABA3E9D5E}"/>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687;p9">
            <a:extLst>
              <a:ext uri="{FF2B5EF4-FFF2-40B4-BE49-F238E27FC236}">
                <a16:creationId xmlns:a16="http://schemas.microsoft.com/office/drawing/2014/main" id="{CB358D27-F320-087A-E5E3-EFDE4AA5F3E0}"/>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688;p9">
            <a:extLst>
              <a:ext uri="{FF2B5EF4-FFF2-40B4-BE49-F238E27FC236}">
                <a16:creationId xmlns:a16="http://schemas.microsoft.com/office/drawing/2014/main" id="{D955D620-4F7A-1244-0906-59F5FB4B3A05}"/>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689;p9">
            <a:extLst>
              <a:ext uri="{FF2B5EF4-FFF2-40B4-BE49-F238E27FC236}">
                <a16:creationId xmlns:a16="http://schemas.microsoft.com/office/drawing/2014/main" id="{3D34F603-A16E-125C-60BC-5462D0C6F420}"/>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690;p9">
            <a:extLst>
              <a:ext uri="{FF2B5EF4-FFF2-40B4-BE49-F238E27FC236}">
                <a16:creationId xmlns:a16="http://schemas.microsoft.com/office/drawing/2014/main" id="{B26C7A36-C560-2BCB-44EF-D3F516690469}"/>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691;p9">
            <a:extLst>
              <a:ext uri="{FF2B5EF4-FFF2-40B4-BE49-F238E27FC236}">
                <a16:creationId xmlns:a16="http://schemas.microsoft.com/office/drawing/2014/main" id="{D70C04FB-4F46-A964-B6AC-0050EC3CB7EC}"/>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692;p9">
            <a:extLst>
              <a:ext uri="{FF2B5EF4-FFF2-40B4-BE49-F238E27FC236}">
                <a16:creationId xmlns:a16="http://schemas.microsoft.com/office/drawing/2014/main" id="{B456FCF2-B38D-21F0-6348-0D65BF92FA2F}"/>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693;p9">
            <a:extLst>
              <a:ext uri="{FF2B5EF4-FFF2-40B4-BE49-F238E27FC236}">
                <a16:creationId xmlns:a16="http://schemas.microsoft.com/office/drawing/2014/main" id="{7F6E71D2-A100-8186-A597-70F4881FB6C3}"/>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694;p9">
            <a:extLst>
              <a:ext uri="{FF2B5EF4-FFF2-40B4-BE49-F238E27FC236}">
                <a16:creationId xmlns:a16="http://schemas.microsoft.com/office/drawing/2014/main" id="{4B65A5A0-ACE9-A258-C777-CBAC18DB4C00}"/>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695;p9">
            <a:extLst>
              <a:ext uri="{FF2B5EF4-FFF2-40B4-BE49-F238E27FC236}">
                <a16:creationId xmlns:a16="http://schemas.microsoft.com/office/drawing/2014/main" id="{45C71CE9-6579-AD53-0F55-0DCD0A8055FC}"/>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696;p9">
            <a:extLst>
              <a:ext uri="{FF2B5EF4-FFF2-40B4-BE49-F238E27FC236}">
                <a16:creationId xmlns:a16="http://schemas.microsoft.com/office/drawing/2014/main" id="{C2A5991C-8E57-451B-C1FB-1CC3DD44CB9A}"/>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697;p9">
            <a:extLst>
              <a:ext uri="{FF2B5EF4-FFF2-40B4-BE49-F238E27FC236}">
                <a16:creationId xmlns:a16="http://schemas.microsoft.com/office/drawing/2014/main" id="{AE4F3DA0-60CA-9D79-873E-3C015499811D}"/>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698;p9">
            <a:extLst>
              <a:ext uri="{FF2B5EF4-FFF2-40B4-BE49-F238E27FC236}">
                <a16:creationId xmlns:a16="http://schemas.microsoft.com/office/drawing/2014/main" id="{C876903A-22E6-6888-1542-2FBA6E27842E}"/>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699;p9">
            <a:extLst>
              <a:ext uri="{FF2B5EF4-FFF2-40B4-BE49-F238E27FC236}">
                <a16:creationId xmlns:a16="http://schemas.microsoft.com/office/drawing/2014/main" id="{09DB8E0A-7EA5-0A84-A9DA-D701C767FE0E}"/>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700;p9">
            <a:extLst>
              <a:ext uri="{FF2B5EF4-FFF2-40B4-BE49-F238E27FC236}">
                <a16:creationId xmlns:a16="http://schemas.microsoft.com/office/drawing/2014/main" id="{6E93E2BA-4ED3-ACE0-7989-F6F6B551117C}"/>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701;p9">
            <a:extLst>
              <a:ext uri="{FF2B5EF4-FFF2-40B4-BE49-F238E27FC236}">
                <a16:creationId xmlns:a16="http://schemas.microsoft.com/office/drawing/2014/main" id="{CABEF6F4-280B-DA13-98EA-A647EBCA9521}"/>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702;p9">
            <a:extLst>
              <a:ext uri="{FF2B5EF4-FFF2-40B4-BE49-F238E27FC236}">
                <a16:creationId xmlns:a16="http://schemas.microsoft.com/office/drawing/2014/main" id="{D73E0D37-46E2-36A4-BCCB-BC24F0CA4A50}"/>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703;p9">
            <a:extLst>
              <a:ext uri="{FF2B5EF4-FFF2-40B4-BE49-F238E27FC236}">
                <a16:creationId xmlns:a16="http://schemas.microsoft.com/office/drawing/2014/main" id="{9BCA6C26-3639-DB28-6D38-B08A6D9AF1A6}"/>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704;p9">
            <a:extLst>
              <a:ext uri="{FF2B5EF4-FFF2-40B4-BE49-F238E27FC236}">
                <a16:creationId xmlns:a16="http://schemas.microsoft.com/office/drawing/2014/main" id="{FD10D955-6E8D-A07E-9895-270B3393F6BB}"/>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705;p9">
            <a:extLst>
              <a:ext uri="{FF2B5EF4-FFF2-40B4-BE49-F238E27FC236}">
                <a16:creationId xmlns:a16="http://schemas.microsoft.com/office/drawing/2014/main" id="{195F9A11-4214-287F-D14C-CA6E6A01B5F4}"/>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706;p9">
            <a:extLst>
              <a:ext uri="{FF2B5EF4-FFF2-40B4-BE49-F238E27FC236}">
                <a16:creationId xmlns:a16="http://schemas.microsoft.com/office/drawing/2014/main" id="{CC215EAF-4452-0503-537E-198AE31ADC9F}"/>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707;p9">
            <a:extLst>
              <a:ext uri="{FF2B5EF4-FFF2-40B4-BE49-F238E27FC236}">
                <a16:creationId xmlns:a16="http://schemas.microsoft.com/office/drawing/2014/main" id="{B649584A-1B09-D2DE-58BD-CE8947064CFE}"/>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708;p9">
            <a:extLst>
              <a:ext uri="{FF2B5EF4-FFF2-40B4-BE49-F238E27FC236}">
                <a16:creationId xmlns:a16="http://schemas.microsoft.com/office/drawing/2014/main" id="{670A8812-A37C-0E8B-BC77-6FC1326B8C2A}"/>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709;p9">
            <a:extLst>
              <a:ext uri="{FF2B5EF4-FFF2-40B4-BE49-F238E27FC236}">
                <a16:creationId xmlns:a16="http://schemas.microsoft.com/office/drawing/2014/main" id="{F973D1B9-EFD3-FC01-55EA-6ADDA66AD3B3}"/>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710;p9">
            <a:extLst>
              <a:ext uri="{FF2B5EF4-FFF2-40B4-BE49-F238E27FC236}">
                <a16:creationId xmlns:a16="http://schemas.microsoft.com/office/drawing/2014/main" id="{0A4C0A78-0B8A-1BF2-E04F-1B3F4BC1CBC1}"/>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711;p9">
            <a:extLst>
              <a:ext uri="{FF2B5EF4-FFF2-40B4-BE49-F238E27FC236}">
                <a16:creationId xmlns:a16="http://schemas.microsoft.com/office/drawing/2014/main" id="{9CB886B1-1F03-9DF5-21C5-4C7E2C8E9E64}"/>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712;p9">
            <a:extLst>
              <a:ext uri="{FF2B5EF4-FFF2-40B4-BE49-F238E27FC236}">
                <a16:creationId xmlns:a16="http://schemas.microsoft.com/office/drawing/2014/main" id="{947B8FA5-CBAD-F0BB-3F9B-F6F1DD31E136}"/>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713;p9">
            <a:extLst>
              <a:ext uri="{FF2B5EF4-FFF2-40B4-BE49-F238E27FC236}">
                <a16:creationId xmlns:a16="http://schemas.microsoft.com/office/drawing/2014/main" id="{AA6FBF68-434B-9B18-7284-8959A7C21198}"/>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714;p9">
            <a:extLst>
              <a:ext uri="{FF2B5EF4-FFF2-40B4-BE49-F238E27FC236}">
                <a16:creationId xmlns:a16="http://schemas.microsoft.com/office/drawing/2014/main" id="{AD3D11F7-4BD5-B02B-9D11-6C41C1C28BF9}"/>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0" name="Google Shape;715;p9">
            <a:extLst>
              <a:ext uri="{FF2B5EF4-FFF2-40B4-BE49-F238E27FC236}">
                <a16:creationId xmlns:a16="http://schemas.microsoft.com/office/drawing/2014/main" id="{4FC7EB6B-C720-EFFF-A7B9-3580136AE59F}"/>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1" name="Google Shape;716;p9">
            <a:extLst>
              <a:ext uri="{FF2B5EF4-FFF2-40B4-BE49-F238E27FC236}">
                <a16:creationId xmlns:a16="http://schemas.microsoft.com/office/drawing/2014/main" id="{7779E7D3-C564-7C32-6ED5-96C82E07F48F}"/>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2" name="Google Shape;717;p9">
            <a:extLst>
              <a:ext uri="{FF2B5EF4-FFF2-40B4-BE49-F238E27FC236}">
                <a16:creationId xmlns:a16="http://schemas.microsoft.com/office/drawing/2014/main" id="{F980D2C3-CBE5-79F4-07DA-6A9BA2AAD23F}"/>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3" name="Google Shape;718;p9">
            <a:extLst>
              <a:ext uri="{FF2B5EF4-FFF2-40B4-BE49-F238E27FC236}">
                <a16:creationId xmlns:a16="http://schemas.microsoft.com/office/drawing/2014/main" id="{1294AB90-31C4-CC0B-82F4-E07954EC779D}"/>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4" name="Google Shape;719;p9">
            <a:extLst>
              <a:ext uri="{FF2B5EF4-FFF2-40B4-BE49-F238E27FC236}">
                <a16:creationId xmlns:a16="http://schemas.microsoft.com/office/drawing/2014/main" id="{392F93BA-CAAA-4F96-AC54-44A4A191A755}"/>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5" name="Google Shape;720;p9">
            <a:extLst>
              <a:ext uri="{FF2B5EF4-FFF2-40B4-BE49-F238E27FC236}">
                <a16:creationId xmlns:a16="http://schemas.microsoft.com/office/drawing/2014/main" id="{D4C9165F-F29F-64C2-699C-8F217BEEB5B6}"/>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6" name="Google Shape;721;p9">
            <a:extLst>
              <a:ext uri="{FF2B5EF4-FFF2-40B4-BE49-F238E27FC236}">
                <a16:creationId xmlns:a16="http://schemas.microsoft.com/office/drawing/2014/main" id="{CEB51DB1-F510-FC60-4BB4-1C430E2B9DFB}"/>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7" name="Google Shape;722;p9">
            <a:extLst>
              <a:ext uri="{FF2B5EF4-FFF2-40B4-BE49-F238E27FC236}">
                <a16:creationId xmlns:a16="http://schemas.microsoft.com/office/drawing/2014/main" id="{1911EA8F-FD82-9D3E-3C92-90DB65E8111F}"/>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8" name="Google Shape;723;p9">
            <a:extLst>
              <a:ext uri="{FF2B5EF4-FFF2-40B4-BE49-F238E27FC236}">
                <a16:creationId xmlns:a16="http://schemas.microsoft.com/office/drawing/2014/main" id="{D304AF3D-BEB3-A70F-1724-36D932CC9B8E}"/>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9" name="Google Shape;724;p9">
            <a:extLst>
              <a:ext uri="{FF2B5EF4-FFF2-40B4-BE49-F238E27FC236}">
                <a16:creationId xmlns:a16="http://schemas.microsoft.com/office/drawing/2014/main" id="{CE9207FC-94E2-F3B7-9FF1-CA05E5C5ABAF}"/>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0" name="Google Shape;725;p9">
            <a:extLst>
              <a:ext uri="{FF2B5EF4-FFF2-40B4-BE49-F238E27FC236}">
                <a16:creationId xmlns:a16="http://schemas.microsoft.com/office/drawing/2014/main" id="{980CF1BD-81BA-680B-C8B5-F21C91AE97AA}"/>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4" name="Google Shape;674;p9"/>
          <p:cNvSpPr txBox="1">
            <a:spLocks noGrp="1"/>
          </p:cNvSpPr>
          <p:nvPr>
            <p:ph type="title"/>
          </p:nvPr>
        </p:nvSpPr>
        <p:spPr>
          <a:xfrm>
            <a:off x="2686400" y="1976933"/>
            <a:ext cx="6819200" cy="1853200"/>
          </a:xfrm>
          <a:prstGeom prst="rect">
            <a:avLst/>
          </a:prstGeom>
        </p:spPr>
        <p:txBody>
          <a:bodyPr spcFirstLastPara="1">
            <a:noAutofit/>
          </a:bodyPr>
          <a:lstStyle>
            <a:lvl1pPr lvl="0" algn="ctr" rtl="0">
              <a:spcBef>
                <a:spcPts val="0"/>
              </a:spcBef>
              <a:spcAft>
                <a:spcPts val="0"/>
              </a:spcAft>
              <a:buSzPts val="2800"/>
              <a:buNone/>
              <a:defRPr sz="14265"/>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675" name="Google Shape;675;p9"/>
          <p:cNvSpPr txBox="1">
            <a:spLocks noGrp="1"/>
          </p:cNvSpPr>
          <p:nvPr>
            <p:ph type="subTitle" idx="1"/>
          </p:nvPr>
        </p:nvSpPr>
        <p:spPr>
          <a:xfrm>
            <a:off x="3459000" y="3667733"/>
            <a:ext cx="5274000" cy="1325600"/>
          </a:xfrm>
          <a:prstGeom prst="rect">
            <a:avLst/>
          </a:prstGeom>
        </p:spPr>
        <p:txBody>
          <a:bodyPr spcFirstLastPara="1" anchor="t">
            <a:noAutofit/>
          </a:bodyPr>
          <a:lstStyle>
            <a:lvl1pPr lvl="0" algn="ctr" rtl="0">
              <a:spcBef>
                <a:spcPts val="0"/>
              </a:spcBef>
              <a:spcAft>
                <a:spcPts val="0"/>
              </a:spcAft>
              <a:buNone/>
              <a:defRPr sz="2400"/>
            </a:lvl1pPr>
            <a:lvl2pPr lvl="1" algn="ctr" rtl="0">
              <a:spcBef>
                <a:spcPts val="0"/>
              </a:spcBef>
              <a:spcAft>
                <a:spcPts val="0"/>
              </a:spcAft>
              <a:buNone/>
              <a:defRPr sz="2400"/>
            </a:lvl2pPr>
            <a:lvl3pPr lvl="2" algn="ctr" rtl="0">
              <a:spcBef>
                <a:spcPts val="0"/>
              </a:spcBef>
              <a:spcAft>
                <a:spcPts val="0"/>
              </a:spcAft>
              <a:buNone/>
              <a:defRPr sz="2400"/>
            </a:lvl3pPr>
            <a:lvl4pPr lvl="3" algn="ctr" rtl="0">
              <a:spcBef>
                <a:spcPts val="0"/>
              </a:spcBef>
              <a:spcAft>
                <a:spcPts val="0"/>
              </a:spcAft>
              <a:buNone/>
              <a:defRPr sz="2400"/>
            </a:lvl4pPr>
            <a:lvl5pPr lvl="4" algn="ctr" rtl="0">
              <a:spcBef>
                <a:spcPts val="0"/>
              </a:spcBef>
              <a:spcAft>
                <a:spcPts val="0"/>
              </a:spcAft>
              <a:buNone/>
              <a:defRPr sz="2400"/>
            </a:lvl5pPr>
            <a:lvl6pPr lvl="5" algn="ctr" rtl="0">
              <a:spcBef>
                <a:spcPts val="0"/>
              </a:spcBef>
              <a:spcAft>
                <a:spcPts val="0"/>
              </a:spcAft>
              <a:buNone/>
              <a:defRPr sz="2400"/>
            </a:lvl6pPr>
            <a:lvl7pPr lvl="6" algn="ctr" rtl="0">
              <a:spcBef>
                <a:spcPts val="0"/>
              </a:spcBef>
              <a:spcAft>
                <a:spcPts val="0"/>
              </a:spcAft>
              <a:buNone/>
              <a:defRPr sz="2400"/>
            </a:lvl7pPr>
            <a:lvl8pPr lvl="7" algn="ctr" rtl="0">
              <a:spcBef>
                <a:spcPts val="0"/>
              </a:spcBef>
              <a:spcAft>
                <a:spcPts val="0"/>
              </a:spcAft>
              <a:buNone/>
              <a:defRPr sz="2400"/>
            </a:lvl8pPr>
            <a:lvl9pPr lvl="8" algn="ctr" rtl="0">
              <a:spcBef>
                <a:spcPts val="0"/>
              </a:spcBef>
              <a:spcAft>
                <a:spcPts val="0"/>
              </a:spcAft>
              <a:buNone/>
              <a:defRPr sz="2400"/>
            </a:lvl9pPr>
          </a:lstStyle>
          <a:p>
            <a:endParaRPr/>
          </a:p>
        </p:txBody>
      </p:sp>
    </p:spTree>
    <p:extLst>
      <p:ext uri="{BB962C8B-B14F-4D97-AF65-F5344CB8AC3E}">
        <p14:creationId xmlns:p14="http://schemas.microsoft.com/office/powerpoint/2010/main" val="265519476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CFFAA5FF-AE66-31CA-A732-9C48E47DC44A}"/>
              </a:ext>
            </a:extLst>
          </p:cNvPr>
          <p:cNvSpPr>
            <a:spLocks noGrp="1"/>
          </p:cNvSpPr>
          <p:nvPr>
            <p:ph type="dt" sz="half" idx="10"/>
          </p:nvPr>
        </p:nvSpPr>
        <p:spPr/>
        <p:txBody>
          <a:bodyPr/>
          <a:lstStyle>
            <a:lvl1pPr>
              <a:defRPr/>
            </a:lvl1pPr>
          </a:lstStyle>
          <a:p>
            <a:pPr>
              <a:defRPr/>
            </a:pPr>
            <a:fld id="{8D4CC57E-D468-4CE6-B9D0-C21634294CCB}" type="datetimeFigureOut">
              <a:rPr lang="en-US"/>
              <a:pPr>
                <a:defRPr/>
              </a:pPr>
              <a:t>2/26/26</a:t>
            </a:fld>
            <a:endParaRPr lang="en-US"/>
          </a:p>
        </p:txBody>
      </p:sp>
      <p:sp>
        <p:nvSpPr>
          <p:cNvPr id="5" name="Footer Placeholder 4">
            <a:extLst>
              <a:ext uri="{FF2B5EF4-FFF2-40B4-BE49-F238E27FC236}">
                <a16:creationId xmlns:a16="http://schemas.microsoft.com/office/drawing/2014/main" id="{943000CE-F128-9FC0-4A89-EB99FEDBAB83}"/>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70BF1403-47FD-EE22-854D-23C8892511D9}"/>
              </a:ext>
            </a:extLst>
          </p:cNvPr>
          <p:cNvSpPr>
            <a:spLocks noGrp="1"/>
          </p:cNvSpPr>
          <p:nvPr>
            <p:ph type="sldNum" sz="quarter" idx="12"/>
          </p:nvPr>
        </p:nvSpPr>
        <p:spPr/>
        <p:txBody>
          <a:bodyPr/>
          <a:lstStyle>
            <a:lvl1pPr>
              <a:defRPr/>
            </a:lvl1pPr>
          </a:lstStyle>
          <a:p>
            <a:fld id="{F1D1B3E2-189F-4357-9430-DE855A448B43}" type="slidenum">
              <a:rPr lang="en-US" altLang="en-US"/>
              <a:pPr/>
              <a:t>‹#›</a:t>
            </a:fld>
            <a:endParaRPr lang="en-US" altLang="en-US"/>
          </a:p>
        </p:txBody>
      </p:sp>
    </p:spTree>
    <p:extLst>
      <p:ext uri="{BB962C8B-B14F-4D97-AF65-F5344CB8AC3E}">
        <p14:creationId xmlns:p14="http://schemas.microsoft.com/office/powerpoint/2010/main" val="291461608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726"/>
        <p:cNvGrpSpPr/>
        <p:nvPr/>
      </p:nvGrpSpPr>
      <p:grpSpPr>
        <a:xfrm>
          <a:off x="0" y="0"/>
          <a:ext cx="0" cy="0"/>
          <a:chOff x="0" y="0"/>
          <a:chExt cx="0" cy="0"/>
        </a:xfrm>
      </p:grpSpPr>
      <p:grpSp>
        <p:nvGrpSpPr>
          <p:cNvPr id="2" name="Google Shape;727;p10">
            <a:extLst>
              <a:ext uri="{FF2B5EF4-FFF2-40B4-BE49-F238E27FC236}">
                <a16:creationId xmlns:a16="http://schemas.microsoft.com/office/drawing/2014/main" id="{1188F754-D170-FE6E-E315-FC50BEE756F8}"/>
              </a:ext>
            </a:extLst>
          </p:cNvPr>
          <p:cNvGrpSpPr>
            <a:grpSpLocks/>
          </p:cNvGrpSpPr>
          <p:nvPr/>
        </p:nvGrpSpPr>
        <p:grpSpPr bwMode="auto">
          <a:xfrm>
            <a:off x="528638" y="292100"/>
            <a:ext cx="11356975" cy="6384925"/>
            <a:chOff x="395894" y="219519"/>
            <a:chExt cx="8518865" cy="4788281"/>
          </a:xfrm>
        </p:grpSpPr>
        <p:sp>
          <p:nvSpPr>
            <p:cNvPr id="3" name="Google Shape;728;p10">
              <a:extLst>
                <a:ext uri="{FF2B5EF4-FFF2-40B4-BE49-F238E27FC236}">
                  <a16:creationId xmlns:a16="http://schemas.microsoft.com/office/drawing/2014/main" id="{52B4B394-0852-A102-4792-A7B0514ED397}"/>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729;p10">
              <a:extLst>
                <a:ext uri="{FF2B5EF4-FFF2-40B4-BE49-F238E27FC236}">
                  <a16:creationId xmlns:a16="http://schemas.microsoft.com/office/drawing/2014/main" id="{ADD1842B-C12C-6117-7108-FEDE0E4CC39F}"/>
                </a:ext>
              </a:extLst>
            </p:cNvPr>
            <p:cNvGrpSpPr>
              <a:grpSpLocks/>
            </p:cNvGrpSpPr>
            <p:nvPr/>
          </p:nvGrpSpPr>
          <p:grpSpPr bwMode="auto">
            <a:xfrm>
              <a:off x="8341543" y="2282008"/>
              <a:ext cx="569676" cy="380612"/>
              <a:chOff x="8341543" y="2282008"/>
              <a:chExt cx="569676" cy="380612"/>
            </a:xfrm>
          </p:grpSpPr>
          <p:sp>
            <p:nvSpPr>
              <p:cNvPr id="23" name="Google Shape;730;p10">
                <a:extLst>
                  <a:ext uri="{FF2B5EF4-FFF2-40B4-BE49-F238E27FC236}">
                    <a16:creationId xmlns:a16="http://schemas.microsoft.com/office/drawing/2014/main" id="{3A6C4912-35F4-4574-FBDE-1F72B26FB4EC}"/>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731;p10">
                <a:extLst>
                  <a:ext uri="{FF2B5EF4-FFF2-40B4-BE49-F238E27FC236}">
                    <a16:creationId xmlns:a16="http://schemas.microsoft.com/office/drawing/2014/main" id="{425C439A-1EC5-4115-0451-F708AF110981}"/>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732;p10">
              <a:extLst>
                <a:ext uri="{FF2B5EF4-FFF2-40B4-BE49-F238E27FC236}">
                  <a16:creationId xmlns:a16="http://schemas.microsoft.com/office/drawing/2014/main" id="{2FF25524-E03A-69EE-DDC2-1FA3AE378890}"/>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733;p10">
              <a:extLst>
                <a:ext uri="{FF2B5EF4-FFF2-40B4-BE49-F238E27FC236}">
                  <a16:creationId xmlns:a16="http://schemas.microsoft.com/office/drawing/2014/main" id="{D477F819-0761-BF30-B575-57E3EAA66AD3}"/>
                </a:ext>
              </a:extLst>
            </p:cNvPr>
            <p:cNvGrpSpPr>
              <a:grpSpLocks/>
            </p:cNvGrpSpPr>
            <p:nvPr/>
          </p:nvGrpSpPr>
          <p:grpSpPr bwMode="auto">
            <a:xfrm>
              <a:off x="8341543" y="1721094"/>
              <a:ext cx="569676" cy="380612"/>
              <a:chOff x="8341543" y="1721094"/>
              <a:chExt cx="569676" cy="380612"/>
            </a:xfrm>
          </p:grpSpPr>
          <p:sp>
            <p:nvSpPr>
              <p:cNvPr id="21" name="Google Shape;734;p10">
                <a:extLst>
                  <a:ext uri="{FF2B5EF4-FFF2-40B4-BE49-F238E27FC236}">
                    <a16:creationId xmlns:a16="http://schemas.microsoft.com/office/drawing/2014/main" id="{47BA4E81-ECE1-4EDB-6DAA-06EAE205EA80}"/>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735;p10">
                <a:extLst>
                  <a:ext uri="{FF2B5EF4-FFF2-40B4-BE49-F238E27FC236}">
                    <a16:creationId xmlns:a16="http://schemas.microsoft.com/office/drawing/2014/main" id="{05118AC7-9948-22DE-6066-BE7E97563174}"/>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736;p10">
              <a:extLst>
                <a:ext uri="{FF2B5EF4-FFF2-40B4-BE49-F238E27FC236}">
                  <a16:creationId xmlns:a16="http://schemas.microsoft.com/office/drawing/2014/main" id="{3D185D1B-AFDD-EF5B-A01C-13B9DEC527FF}"/>
                </a:ext>
              </a:extLst>
            </p:cNvPr>
            <p:cNvGrpSpPr>
              <a:grpSpLocks/>
            </p:cNvGrpSpPr>
            <p:nvPr/>
          </p:nvGrpSpPr>
          <p:grpSpPr bwMode="auto">
            <a:xfrm>
              <a:off x="8346273" y="1183592"/>
              <a:ext cx="568486" cy="388014"/>
              <a:chOff x="8346273" y="1183592"/>
              <a:chExt cx="568486" cy="388014"/>
            </a:xfrm>
          </p:grpSpPr>
          <p:sp>
            <p:nvSpPr>
              <p:cNvPr id="19" name="Google Shape;737;p10">
                <a:extLst>
                  <a:ext uri="{FF2B5EF4-FFF2-40B4-BE49-F238E27FC236}">
                    <a16:creationId xmlns:a16="http://schemas.microsoft.com/office/drawing/2014/main" id="{9369BA44-8B2F-2F44-B92F-8F2392146FB9}"/>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738;p10">
                <a:extLst>
                  <a:ext uri="{FF2B5EF4-FFF2-40B4-BE49-F238E27FC236}">
                    <a16:creationId xmlns:a16="http://schemas.microsoft.com/office/drawing/2014/main" id="{3CCE82C0-B916-7553-C08B-C90872A77865}"/>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739;p10">
              <a:extLst>
                <a:ext uri="{FF2B5EF4-FFF2-40B4-BE49-F238E27FC236}">
                  <a16:creationId xmlns:a16="http://schemas.microsoft.com/office/drawing/2014/main" id="{677E29C8-727F-5820-9870-C0073B9888F4}"/>
                </a:ext>
              </a:extLst>
            </p:cNvPr>
            <p:cNvGrpSpPr>
              <a:grpSpLocks/>
            </p:cNvGrpSpPr>
            <p:nvPr/>
          </p:nvGrpSpPr>
          <p:grpSpPr bwMode="auto">
            <a:xfrm>
              <a:off x="8341543" y="606635"/>
              <a:ext cx="569676" cy="388014"/>
              <a:chOff x="8341543" y="606635"/>
              <a:chExt cx="569676" cy="388014"/>
            </a:xfrm>
          </p:grpSpPr>
          <p:sp>
            <p:nvSpPr>
              <p:cNvPr id="17" name="Google Shape;740;p10">
                <a:extLst>
                  <a:ext uri="{FF2B5EF4-FFF2-40B4-BE49-F238E27FC236}">
                    <a16:creationId xmlns:a16="http://schemas.microsoft.com/office/drawing/2014/main" id="{C7CE571F-E9F4-7595-1192-9A7B6D6573D8}"/>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741;p10">
                <a:extLst>
                  <a:ext uri="{FF2B5EF4-FFF2-40B4-BE49-F238E27FC236}">
                    <a16:creationId xmlns:a16="http://schemas.microsoft.com/office/drawing/2014/main" id="{AC8B432E-C502-B9DC-4350-B61457BEABA2}"/>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742;p10">
              <a:extLst>
                <a:ext uri="{FF2B5EF4-FFF2-40B4-BE49-F238E27FC236}">
                  <a16:creationId xmlns:a16="http://schemas.microsoft.com/office/drawing/2014/main" id="{6F6A951F-B06A-A30B-FE9D-4023A437F5DD}"/>
                </a:ext>
              </a:extLst>
            </p:cNvPr>
            <p:cNvGrpSpPr>
              <a:grpSpLocks/>
            </p:cNvGrpSpPr>
            <p:nvPr/>
          </p:nvGrpSpPr>
          <p:grpSpPr bwMode="auto">
            <a:xfrm>
              <a:off x="8341543" y="2842933"/>
              <a:ext cx="569676" cy="380612"/>
              <a:chOff x="8341543" y="2282008"/>
              <a:chExt cx="569676" cy="380612"/>
            </a:xfrm>
          </p:grpSpPr>
          <p:sp>
            <p:nvSpPr>
              <p:cNvPr id="15" name="Google Shape;743;p10">
                <a:extLst>
                  <a:ext uri="{FF2B5EF4-FFF2-40B4-BE49-F238E27FC236}">
                    <a16:creationId xmlns:a16="http://schemas.microsoft.com/office/drawing/2014/main" id="{201C223D-77B0-7B7D-43B3-6F98344B63C8}"/>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744;p10">
                <a:extLst>
                  <a:ext uri="{FF2B5EF4-FFF2-40B4-BE49-F238E27FC236}">
                    <a16:creationId xmlns:a16="http://schemas.microsoft.com/office/drawing/2014/main" id="{4B238FCE-C2E8-9C7E-E88D-BAD80E03157C}"/>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745;p10">
              <a:extLst>
                <a:ext uri="{FF2B5EF4-FFF2-40B4-BE49-F238E27FC236}">
                  <a16:creationId xmlns:a16="http://schemas.microsoft.com/office/drawing/2014/main" id="{2E6D0FB4-8FD5-FF0D-B01F-A76ADF6C0529}"/>
                </a:ext>
              </a:extLst>
            </p:cNvPr>
            <p:cNvGrpSpPr>
              <a:grpSpLocks/>
            </p:cNvGrpSpPr>
            <p:nvPr/>
          </p:nvGrpSpPr>
          <p:grpSpPr bwMode="auto">
            <a:xfrm>
              <a:off x="8341543" y="3403858"/>
              <a:ext cx="569676" cy="380612"/>
              <a:chOff x="8341543" y="2282008"/>
              <a:chExt cx="569676" cy="380612"/>
            </a:xfrm>
          </p:grpSpPr>
          <p:sp>
            <p:nvSpPr>
              <p:cNvPr id="13" name="Google Shape;746;p10">
                <a:extLst>
                  <a:ext uri="{FF2B5EF4-FFF2-40B4-BE49-F238E27FC236}">
                    <a16:creationId xmlns:a16="http://schemas.microsoft.com/office/drawing/2014/main" id="{FD368B37-3D97-ECC1-DA50-CDF10D3606FA}"/>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747;p10">
                <a:extLst>
                  <a:ext uri="{FF2B5EF4-FFF2-40B4-BE49-F238E27FC236}">
                    <a16:creationId xmlns:a16="http://schemas.microsoft.com/office/drawing/2014/main" id="{00098681-FEDB-26CD-07F4-C8035E073171}"/>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748;p10">
              <a:extLst>
                <a:ext uri="{FF2B5EF4-FFF2-40B4-BE49-F238E27FC236}">
                  <a16:creationId xmlns:a16="http://schemas.microsoft.com/office/drawing/2014/main" id="{141948BC-5EFD-2F9F-CC90-2F0C553AD79B}"/>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749;p10">
              <a:extLst>
                <a:ext uri="{FF2B5EF4-FFF2-40B4-BE49-F238E27FC236}">
                  <a16:creationId xmlns:a16="http://schemas.microsoft.com/office/drawing/2014/main" id="{0C6B831D-DDA7-D533-FF0A-0F05249A217D}"/>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751;p10">
            <a:extLst>
              <a:ext uri="{FF2B5EF4-FFF2-40B4-BE49-F238E27FC236}">
                <a16:creationId xmlns:a16="http://schemas.microsoft.com/office/drawing/2014/main" id="{0B6D85EA-CFF9-779A-D33A-FB691C02747E}"/>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752;p10">
            <a:extLst>
              <a:ext uri="{FF2B5EF4-FFF2-40B4-BE49-F238E27FC236}">
                <a16:creationId xmlns:a16="http://schemas.microsoft.com/office/drawing/2014/main" id="{364322F4-532F-BF9C-37DB-23140FEF2292}"/>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753;p10">
            <a:extLst>
              <a:ext uri="{FF2B5EF4-FFF2-40B4-BE49-F238E27FC236}">
                <a16:creationId xmlns:a16="http://schemas.microsoft.com/office/drawing/2014/main" id="{309DD6D7-E7FE-0688-EA01-20620C40371D}"/>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754;p10">
            <a:extLst>
              <a:ext uri="{FF2B5EF4-FFF2-40B4-BE49-F238E27FC236}">
                <a16:creationId xmlns:a16="http://schemas.microsoft.com/office/drawing/2014/main" id="{842952B9-CC9E-3F05-B49F-D2A0B6BACB32}"/>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755;p10">
            <a:extLst>
              <a:ext uri="{FF2B5EF4-FFF2-40B4-BE49-F238E27FC236}">
                <a16:creationId xmlns:a16="http://schemas.microsoft.com/office/drawing/2014/main" id="{50CED002-3F6A-C075-A7B9-9A51B540F3BF}"/>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756;p10">
            <a:extLst>
              <a:ext uri="{FF2B5EF4-FFF2-40B4-BE49-F238E27FC236}">
                <a16:creationId xmlns:a16="http://schemas.microsoft.com/office/drawing/2014/main" id="{2655E702-FF85-0ABE-722F-4D455A4BDB9A}"/>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757;p10">
            <a:extLst>
              <a:ext uri="{FF2B5EF4-FFF2-40B4-BE49-F238E27FC236}">
                <a16:creationId xmlns:a16="http://schemas.microsoft.com/office/drawing/2014/main" id="{87FD1814-E309-851C-595B-F72B047BB4E3}"/>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758;p10">
            <a:extLst>
              <a:ext uri="{FF2B5EF4-FFF2-40B4-BE49-F238E27FC236}">
                <a16:creationId xmlns:a16="http://schemas.microsoft.com/office/drawing/2014/main" id="{A7FA06B1-5B2F-E552-E4E6-0C3AF02E8809}"/>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759;p10">
            <a:extLst>
              <a:ext uri="{FF2B5EF4-FFF2-40B4-BE49-F238E27FC236}">
                <a16:creationId xmlns:a16="http://schemas.microsoft.com/office/drawing/2014/main" id="{BC35D649-E81F-D9CE-6598-3FABE8480D6A}"/>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760;p10">
            <a:extLst>
              <a:ext uri="{FF2B5EF4-FFF2-40B4-BE49-F238E27FC236}">
                <a16:creationId xmlns:a16="http://schemas.microsoft.com/office/drawing/2014/main" id="{56F728C1-EA56-4B64-FF7B-97F211CB20DD}"/>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761;p10">
            <a:extLst>
              <a:ext uri="{FF2B5EF4-FFF2-40B4-BE49-F238E27FC236}">
                <a16:creationId xmlns:a16="http://schemas.microsoft.com/office/drawing/2014/main" id="{A4E6F629-C4E5-0637-54B2-F6B64C6722C5}"/>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762;p10">
            <a:extLst>
              <a:ext uri="{FF2B5EF4-FFF2-40B4-BE49-F238E27FC236}">
                <a16:creationId xmlns:a16="http://schemas.microsoft.com/office/drawing/2014/main" id="{B01BC4E5-57A6-7302-38A8-2082EA6F18FF}"/>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763;p10">
            <a:extLst>
              <a:ext uri="{FF2B5EF4-FFF2-40B4-BE49-F238E27FC236}">
                <a16:creationId xmlns:a16="http://schemas.microsoft.com/office/drawing/2014/main" id="{5FAE687D-BF1B-1F47-1E58-9A549AB21F0C}"/>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764;p10">
            <a:extLst>
              <a:ext uri="{FF2B5EF4-FFF2-40B4-BE49-F238E27FC236}">
                <a16:creationId xmlns:a16="http://schemas.microsoft.com/office/drawing/2014/main" id="{B5BF7868-DD94-AE3D-0CF8-484A86AF494D}"/>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765;p10">
            <a:extLst>
              <a:ext uri="{FF2B5EF4-FFF2-40B4-BE49-F238E27FC236}">
                <a16:creationId xmlns:a16="http://schemas.microsoft.com/office/drawing/2014/main" id="{F7B0E77E-C3B3-87BE-AFE4-F23CDFFA63A8}"/>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766;p10">
            <a:extLst>
              <a:ext uri="{FF2B5EF4-FFF2-40B4-BE49-F238E27FC236}">
                <a16:creationId xmlns:a16="http://schemas.microsoft.com/office/drawing/2014/main" id="{7975D867-EAD8-56B0-6428-5EF03CE99BDD}"/>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767;p10">
            <a:extLst>
              <a:ext uri="{FF2B5EF4-FFF2-40B4-BE49-F238E27FC236}">
                <a16:creationId xmlns:a16="http://schemas.microsoft.com/office/drawing/2014/main" id="{44F50B81-5726-19CA-A5DD-FA7020F7CC0C}"/>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768;p10">
            <a:extLst>
              <a:ext uri="{FF2B5EF4-FFF2-40B4-BE49-F238E27FC236}">
                <a16:creationId xmlns:a16="http://schemas.microsoft.com/office/drawing/2014/main" id="{D02251A6-FC0D-944D-50D0-68A2BA30F4DB}"/>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769;p10">
            <a:extLst>
              <a:ext uri="{FF2B5EF4-FFF2-40B4-BE49-F238E27FC236}">
                <a16:creationId xmlns:a16="http://schemas.microsoft.com/office/drawing/2014/main" id="{B568A25B-8597-0748-E2D4-6CB65B8E8B00}"/>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770;p10">
            <a:extLst>
              <a:ext uri="{FF2B5EF4-FFF2-40B4-BE49-F238E27FC236}">
                <a16:creationId xmlns:a16="http://schemas.microsoft.com/office/drawing/2014/main" id="{E07ABBD7-DDFE-8DC9-06F0-C29D68D51D20}"/>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771;p10">
            <a:extLst>
              <a:ext uri="{FF2B5EF4-FFF2-40B4-BE49-F238E27FC236}">
                <a16:creationId xmlns:a16="http://schemas.microsoft.com/office/drawing/2014/main" id="{BB26DDDA-769A-CBA7-54E1-AF9EE3B64266}"/>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772;p10">
            <a:extLst>
              <a:ext uri="{FF2B5EF4-FFF2-40B4-BE49-F238E27FC236}">
                <a16:creationId xmlns:a16="http://schemas.microsoft.com/office/drawing/2014/main" id="{57FBE608-2E1F-9C2F-057A-568FC0154F18}"/>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773;p10">
            <a:extLst>
              <a:ext uri="{FF2B5EF4-FFF2-40B4-BE49-F238E27FC236}">
                <a16:creationId xmlns:a16="http://schemas.microsoft.com/office/drawing/2014/main" id="{5747FEEE-9E3E-D462-85FF-7B8EA700BA5A}"/>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774;p10">
            <a:extLst>
              <a:ext uri="{FF2B5EF4-FFF2-40B4-BE49-F238E27FC236}">
                <a16:creationId xmlns:a16="http://schemas.microsoft.com/office/drawing/2014/main" id="{A3F43E0F-E741-BA25-F146-D0FD0EA84B95}"/>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775;p10">
            <a:extLst>
              <a:ext uri="{FF2B5EF4-FFF2-40B4-BE49-F238E27FC236}">
                <a16:creationId xmlns:a16="http://schemas.microsoft.com/office/drawing/2014/main" id="{C86F9E02-11EA-1EC4-3043-E40B770900AF}"/>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776;p10">
            <a:extLst>
              <a:ext uri="{FF2B5EF4-FFF2-40B4-BE49-F238E27FC236}">
                <a16:creationId xmlns:a16="http://schemas.microsoft.com/office/drawing/2014/main" id="{AB877100-1CB2-2166-0520-9032C9E7ABFE}"/>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777;p10">
            <a:extLst>
              <a:ext uri="{FF2B5EF4-FFF2-40B4-BE49-F238E27FC236}">
                <a16:creationId xmlns:a16="http://schemas.microsoft.com/office/drawing/2014/main" id="{1180B667-AB71-D1E8-91F5-E7E4297E6226}"/>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778;p10">
            <a:extLst>
              <a:ext uri="{FF2B5EF4-FFF2-40B4-BE49-F238E27FC236}">
                <a16:creationId xmlns:a16="http://schemas.microsoft.com/office/drawing/2014/main" id="{71E88647-02FF-97F7-B701-7825A34A5B75}"/>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779;p10">
            <a:extLst>
              <a:ext uri="{FF2B5EF4-FFF2-40B4-BE49-F238E27FC236}">
                <a16:creationId xmlns:a16="http://schemas.microsoft.com/office/drawing/2014/main" id="{9579C3D1-3220-62C2-2143-6A47B41840E0}"/>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780;p10">
            <a:extLst>
              <a:ext uri="{FF2B5EF4-FFF2-40B4-BE49-F238E27FC236}">
                <a16:creationId xmlns:a16="http://schemas.microsoft.com/office/drawing/2014/main" id="{21600089-37D0-A256-74B6-264D34C1BBBA}"/>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781;p10">
            <a:extLst>
              <a:ext uri="{FF2B5EF4-FFF2-40B4-BE49-F238E27FC236}">
                <a16:creationId xmlns:a16="http://schemas.microsoft.com/office/drawing/2014/main" id="{CD6FDE80-181B-0147-72D5-08A3BCDAF5CE}"/>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782;p10">
            <a:extLst>
              <a:ext uri="{FF2B5EF4-FFF2-40B4-BE49-F238E27FC236}">
                <a16:creationId xmlns:a16="http://schemas.microsoft.com/office/drawing/2014/main" id="{E2A8D97F-A33E-CF20-50F2-9AE10C520C79}"/>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783;p10">
            <a:extLst>
              <a:ext uri="{FF2B5EF4-FFF2-40B4-BE49-F238E27FC236}">
                <a16:creationId xmlns:a16="http://schemas.microsoft.com/office/drawing/2014/main" id="{1D78635E-5C6E-0D18-5FDC-234E66A29A97}"/>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784;p10">
            <a:extLst>
              <a:ext uri="{FF2B5EF4-FFF2-40B4-BE49-F238E27FC236}">
                <a16:creationId xmlns:a16="http://schemas.microsoft.com/office/drawing/2014/main" id="{4DB96BEF-CCF0-C304-2E71-D994A80A94C5}"/>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785;p10">
            <a:extLst>
              <a:ext uri="{FF2B5EF4-FFF2-40B4-BE49-F238E27FC236}">
                <a16:creationId xmlns:a16="http://schemas.microsoft.com/office/drawing/2014/main" id="{73503CD4-5F48-F51D-D2CF-A9C6C0056906}"/>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786;p10">
            <a:extLst>
              <a:ext uri="{FF2B5EF4-FFF2-40B4-BE49-F238E27FC236}">
                <a16:creationId xmlns:a16="http://schemas.microsoft.com/office/drawing/2014/main" id="{0C01BF28-C3BA-2C43-4930-E64E8F180CE0}"/>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787;p10">
            <a:extLst>
              <a:ext uri="{FF2B5EF4-FFF2-40B4-BE49-F238E27FC236}">
                <a16:creationId xmlns:a16="http://schemas.microsoft.com/office/drawing/2014/main" id="{ED3C7A2A-7B4D-86E2-3BDE-BA0517EE7F07}"/>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788;p10">
            <a:extLst>
              <a:ext uri="{FF2B5EF4-FFF2-40B4-BE49-F238E27FC236}">
                <a16:creationId xmlns:a16="http://schemas.microsoft.com/office/drawing/2014/main" id="{813BBF9F-2A39-9011-DB0E-E3A5638963AE}"/>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789;p10">
            <a:extLst>
              <a:ext uri="{FF2B5EF4-FFF2-40B4-BE49-F238E27FC236}">
                <a16:creationId xmlns:a16="http://schemas.microsoft.com/office/drawing/2014/main" id="{7AE63C97-21F5-E7DA-C1E2-B00781EE78DA}"/>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4" name="Google Shape;790;p10">
            <a:extLst>
              <a:ext uri="{FF2B5EF4-FFF2-40B4-BE49-F238E27FC236}">
                <a16:creationId xmlns:a16="http://schemas.microsoft.com/office/drawing/2014/main" id="{36C9AE0F-0D8D-8CAD-85E5-9287E69E5B90}"/>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5" name="Google Shape;791;p10">
            <a:extLst>
              <a:ext uri="{FF2B5EF4-FFF2-40B4-BE49-F238E27FC236}">
                <a16:creationId xmlns:a16="http://schemas.microsoft.com/office/drawing/2014/main" id="{76AC58D2-3430-5EF8-51A0-52299BE29D2D}"/>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6" name="Google Shape;792;p10">
            <a:extLst>
              <a:ext uri="{FF2B5EF4-FFF2-40B4-BE49-F238E27FC236}">
                <a16:creationId xmlns:a16="http://schemas.microsoft.com/office/drawing/2014/main" id="{AEC6CA0D-4F2D-F2F4-9631-6442BDC95B40}"/>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7" name="Google Shape;793;p10">
            <a:extLst>
              <a:ext uri="{FF2B5EF4-FFF2-40B4-BE49-F238E27FC236}">
                <a16:creationId xmlns:a16="http://schemas.microsoft.com/office/drawing/2014/main" id="{72E08B10-97F7-5D10-81AE-979E7BA883F6}"/>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8" name="Google Shape;794;p10">
            <a:extLst>
              <a:ext uri="{FF2B5EF4-FFF2-40B4-BE49-F238E27FC236}">
                <a16:creationId xmlns:a16="http://schemas.microsoft.com/office/drawing/2014/main" id="{C51CEFF4-CEA9-9FB1-3103-BCEA55C2A6CE}"/>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9" name="Google Shape;795;p10">
            <a:extLst>
              <a:ext uri="{FF2B5EF4-FFF2-40B4-BE49-F238E27FC236}">
                <a16:creationId xmlns:a16="http://schemas.microsoft.com/office/drawing/2014/main" id="{F8D37962-9A86-C1B8-A683-A6B22E989789}"/>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0" name="Google Shape;796;p10">
            <a:extLst>
              <a:ext uri="{FF2B5EF4-FFF2-40B4-BE49-F238E27FC236}">
                <a16:creationId xmlns:a16="http://schemas.microsoft.com/office/drawing/2014/main" id="{C5DC2714-0D05-8B39-F3C5-06B30CC96777}"/>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1" name="Google Shape;797;p10">
            <a:extLst>
              <a:ext uri="{FF2B5EF4-FFF2-40B4-BE49-F238E27FC236}">
                <a16:creationId xmlns:a16="http://schemas.microsoft.com/office/drawing/2014/main" id="{EE5EB607-94AB-CFA4-E89A-2A2C41C95F4D}"/>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2" name="Google Shape;798;p10">
            <a:extLst>
              <a:ext uri="{FF2B5EF4-FFF2-40B4-BE49-F238E27FC236}">
                <a16:creationId xmlns:a16="http://schemas.microsoft.com/office/drawing/2014/main" id="{FD18CDF3-4BDA-BBCB-20AA-07DF9A468D0A}"/>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3" name="Google Shape;799;p10">
            <a:extLst>
              <a:ext uri="{FF2B5EF4-FFF2-40B4-BE49-F238E27FC236}">
                <a16:creationId xmlns:a16="http://schemas.microsoft.com/office/drawing/2014/main" id="{4301AA7D-C985-557F-47FB-B5CC0AF95F40}"/>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4" name="Google Shape;800;p10">
            <a:extLst>
              <a:ext uri="{FF2B5EF4-FFF2-40B4-BE49-F238E27FC236}">
                <a16:creationId xmlns:a16="http://schemas.microsoft.com/office/drawing/2014/main" id="{0DF8194D-E124-99C5-1C15-2D43A6362B7A}"/>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50" name="Google Shape;750;p10"/>
          <p:cNvSpPr txBox="1">
            <a:spLocks noGrp="1"/>
          </p:cNvSpPr>
          <p:nvPr>
            <p:ph type="title"/>
          </p:nvPr>
        </p:nvSpPr>
        <p:spPr>
          <a:xfrm>
            <a:off x="4584733" y="2679400"/>
            <a:ext cx="6639200" cy="1499200"/>
          </a:xfrm>
          <a:prstGeom prst="rect">
            <a:avLst/>
          </a:prstGeom>
        </p:spPr>
        <p:txBody>
          <a:bodyPr spcFirstLastPara="1">
            <a:noAutofit/>
          </a:bodyPr>
          <a:lstStyle>
            <a:lvl1pPr lvl="0" algn="l" rtl="0">
              <a:spcBef>
                <a:spcPts val="0"/>
              </a:spcBef>
              <a:spcAft>
                <a:spcPts val="0"/>
              </a:spcAft>
              <a:buSzPts val="2800"/>
              <a:buNone/>
              <a:defRPr sz="5335"/>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8637942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801"/>
        <p:cNvGrpSpPr/>
        <p:nvPr/>
      </p:nvGrpSpPr>
      <p:grpSpPr>
        <a:xfrm>
          <a:off x="0" y="0"/>
          <a:ext cx="0" cy="0"/>
          <a:chOff x="0" y="0"/>
          <a:chExt cx="0" cy="0"/>
        </a:xfrm>
      </p:grpSpPr>
      <p:grpSp>
        <p:nvGrpSpPr>
          <p:cNvPr id="2" name="Google Shape;802;p11">
            <a:extLst>
              <a:ext uri="{FF2B5EF4-FFF2-40B4-BE49-F238E27FC236}">
                <a16:creationId xmlns:a16="http://schemas.microsoft.com/office/drawing/2014/main" id="{7F5A3633-F001-61BA-43AA-2BC7C42E706E}"/>
              </a:ext>
            </a:extLst>
          </p:cNvPr>
          <p:cNvGrpSpPr>
            <a:grpSpLocks/>
          </p:cNvGrpSpPr>
          <p:nvPr/>
        </p:nvGrpSpPr>
        <p:grpSpPr bwMode="auto">
          <a:xfrm>
            <a:off x="528638" y="292100"/>
            <a:ext cx="11356975" cy="6384925"/>
            <a:chOff x="395894" y="219519"/>
            <a:chExt cx="8518865" cy="4788281"/>
          </a:xfrm>
        </p:grpSpPr>
        <p:sp>
          <p:nvSpPr>
            <p:cNvPr id="3" name="Google Shape;803;p11">
              <a:extLst>
                <a:ext uri="{FF2B5EF4-FFF2-40B4-BE49-F238E27FC236}">
                  <a16:creationId xmlns:a16="http://schemas.microsoft.com/office/drawing/2014/main" id="{B547543B-0974-8A34-9209-21E6207961F1}"/>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804;p11">
              <a:extLst>
                <a:ext uri="{FF2B5EF4-FFF2-40B4-BE49-F238E27FC236}">
                  <a16:creationId xmlns:a16="http://schemas.microsoft.com/office/drawing/2014/main" id="{F5207899-1D56-BE73-D385-997EB51C7C3C}"/>
                </a:ext>
              </a:extLst>
            </p:cNvPr>
            <p:cNvGrpSpPr>
              <a:grpSpLocks/>
            </p:cNvGrpSpPr>
            <p:nvPr/>
          </p:nvGrpSpPr>
          <p:grpSpPr bwMode="auto">
            <a:xfrm>
              <a:off x="8341543" y="2282008"/>
              <a:ext cx="569676" cy="380612"/>
              <a:chOff x="8341543" y="2282008"/>
              <a:chExt cx="569676" cy="380612"/>
            </a:xfrm>
          </p:grpSpPr>
          <p:sp>
            <p:nvSpPr>
              <p:cNvPr id="23" name="Google Shape;805;p11">
                <a:extLst>
                  <a:ext uri="{FF2B5EF4-FFF2-40B4-BE49-F238E27FC236}">
                    <a16:creationId xmlns:a16="http://schemas.microsoft.com/office/drawing/2014/main" id="{1A7A8074-9BE9-0820-BF09-219DD6CC3421}"/>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806;p11">
                <a:extLst>
                  <a:ext uri="{FF2B5EF4-FFF2-40B4-BE49-F238E27FC236}">
                    <a16:creationId xmlns:a16="http://schemas.microsoft.com/office/drawing/2014/main" id="{55081AF8-93C5-08F9-86C9-F2BFB2459765}"/>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807;p11">
              <a:extLst>
                <a:ext uri="{FF2B5EF4-FFF2-40B4-BE49-F238E27FC236}">
                  <a16:creationId xmlns:a16="http://schemas.microsoft.com/office/drawing/2014/main" id="{897722F2-8E9A-071D-A784-6E59EAFBD13D}"/>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808;p11">
              <a:extLst>
                <a:ext uri="{FF2B5EF4-FFF2-40B4-BE49-F238E27FC236}">
                  <a16:creationId xmlns:a16="http://schemas.microsoft.com/office/drawing/2014/main" id="{11CE9204-078A-D4CD-18E3-A9F161DCBE4F}"/>
                </a:ext>
              </a:extLst>
            </p:cNvPr>
            <p:cNvGrpSpPr>
              <a:grpSpLocks/>
            </p:cNvGrpSpPr>
            <p:nvPr/>
          </p:nvGrpSpPr>
          <p:grpSpPr bwMode="auto">
            <a:xfrm>
              <a:off x="8341543" y="1721094"/>
              <a:ext cx="569676" cy="380612"/>
              <a:chOff x="8341543" y="1721094"/>
              <a:chExt cx="569676" cy="380612"/>
            </a:xfrm>
          </p:grpSpPr>
          <p:sp>
            <p:nvSpPr>
              <p:cNvPr id="21" name="Google Shape;809;p11">
                <a:extLst>
                  <a:ext uri="{FF2B5EF4-FFF2-40B4-BE49-F238E27FC236}">
                    <a16:creationId xmlns:a16="http://schemas.microsoft.com/office/drawing/2014/main" id="{6EB7CC8D-4C5E-4F51-96CF-BAAA9963738B}"/>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810;p11">
                <a:extLst>
                  <a:ext uri="{FF2B5EF4-FFF2-40B4-BE49-F238E27FC236}">
                    <a16:creationId xmlns:a16="http://schemas.microsoft.com/office/drawing/2014/main" id="{41B518B3-6FD7-8691-038B-ACBD43FCECBE}"/>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811;p11">
              <a:extLst>
                <a:ext uri="{FF2B5EF4-FFF2-40B4-BE49-F238E27FC236}">
                  <a16:creationId xmlns:a16="http://schemas.microsoft.com/office/drawing/2014/main" id="{C8A5EB2B-B670-7E2B-34FA-7FF01450F2FF}"/>
                </a:ext>
              </a:extLst>
            </p:cNvPr>
            <p:cNvGrpSpPr>
              <a:grpSpLocks/>
            </p:cNvGrpSpPr>
            <p:nvPr/>
          </p:nvGrpSpPr>
          <p:grpSpPr bwMode="auto">
            <a:xfrm>
              <a:off x="8346273" y="1183592"/>
              <a:ext cx="568486" cy="388014"/>
              <a:chOff x="8346273" y="1183592"/>
              <a:chExt cx="568486" cy="388014"/>
            </a:xfrm>
          </p:grpSpPr>
          <p:sp>
            <p:nvSpPr>
              <p:cNvPr id="19" name="Google Shape;812;p11">
                <a:extLst>
                  <a:ext uri="{FF2B5EF4-FFF2-40B4-BE49-F238E27FC236}">
                    <a16:creationId xmlns:a16="http://schemas.microsoft.com/office/drawing/2014/main" id="{FEAA7976-5A3E-1CCA-79C0-302F5C33C88A}"/>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813;p11">
                <a:extLst>
                  <a:ext uri="{FF2B5EF4-FFF2-40B4-BE49-F238E27FC236}">
                    <a16:creationId xmlns:a16="http://schemas.microsoft.com/office/drawing/2014/main" id="{BE8C8BC1-2D82-B03A-7990-F0E5A5D102F3}"/>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814;p11">
              <a:extLst>
                <a:ext uri="{FF2B5EF4-FFF2-40B4-BE49-F238E27FC236}">
                  <a16:creationId xmlns:a16="http://schemas.microsoft.com/office/drawing/2014/main" id="{A80DE403-671E-308A-8462-6E99393F481A}"/>
                </a:ext>
              </a:extLst>
            </p:cNvPr>
            <p:cNvGrpSpPr>
              <a:grpSpLocks/>
            </p:cNvGrpSpPr>
            <p:nvPr/>
          </p:nvGrpSpPr>
          <p:grpSpPr bwMode="auto">
            <a:xfrm>
              <a:off x="8341543" y="606635"/>
              <a:ext cx="569676" cy="388014"/>
              <a:chOff x="8341543" y="606635"/>
              <a:chExt cx="569676" cy="388014"/>
            </a:xfrm>
          </p:grpSpPr>
          <p:sp>
            <p:nvSpPr>
              <p:cNvPr id="17" name="Google Shape;815;p11">
                <a:extLst>
                  <a:ext uri="{FF2B5EF4-FFF2-40B4-BE49-F238E27FC236}">
                    <a16:creationId xmlns:a16="http://schemas.microsoft.com/office/drawing/2014/main" id="{D7D22D80-A123-73AA-E9F0-2BA752932B6C}"/>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816;p11">
                <a:extLst>
                  <a:ext uri="{FF2B5EF4-FFF2-40B4-BE49-F238E27FC236}">
                    <a16:creationId xmlns:a16="http://schemas.microsoft.com/office/drawing/2014/main" id="{E4B46334-0B34-1B84-A147-36AAF1BFDF0F}"/>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817;p11">
              <a:extLst>
                <a:ext uri="{FF2B5EF4-FFF2-40B4-BE49-F238E27FC236}">
                  <a16:creationId xmlns:a16="http://schemas.microsoft.com/office/drawing/2014/main" id="{B129EE1D-D731-A75C-393E-D3420EBD48FF}"/>
                </a:ext>
              </a:extLst>
            </p:cNvPr>
            <p:cNvGrpSpPr>
              <a:grpSpLocks/>
            </p:cNvGrpSpPr>
            <p:nvPr/>
          </p:nvGrpSpPr>
          <p:grpSpPr bwMode="auto">
            <a:xfrm>
              <a:off x="8341543" y="2842933"/>
              <a:ext cx="569676" cy="380612"/>
              <a:chOff x="8341543" y="2282008"/>
              <a:chExt cx="569676" cy="380612"/>
            </a:xfrm>
          </p:grpSpPr>
          <p:sp>
            <p:nvSpPr>
              <p:cNvPr id="15" name="Google Shape;818;p11">
                <a:extLst>
                  <a:ext uri="{FF2B5EF4-FFF2-40B4-BE49-F238E27FC236}">
                    <a16:creationId xmlns:a16="http://schemas.microsoft.com/office/drawing/2014/main" id="{8AEFD57B-3D4F-B691-0F98-DF74EC23C799}"/>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819;p11">
                <a:extLst>
                  <a:ext uri="{FF2B5EF4-FFF2-40B4-BE49-F238E27FC236}">
                    <a16:creationId xmlns:a16="http://schemas.microsoft.com/office/drawing/2014/main" id="{FE2FFABC-379D-E55D-2B4A-CAB212ABDB28}"/>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820;p11">
              <a:extLst>
                <a:ext uri="{FF2B5EF4-FFF2-40B4-BE49-F238E27FC236}">
                  <a16:creationId xmlns:a16="http://schemas.microsoft.com/office/drawing/2014/main" id="{809A05F3-873D-6A8B-45F1-73F681049E9E}"/>
                </a:ext>
              </a:extLst>
            </p:cNvPr>
            <p:cNvGrpSpPr>
              <a:grpSpLocks/>
            </p:cNvGrpSpPr>
            <p:nvPr/>
          </p:nvGrpSpPr>
          <p:grpSpPr bwMode="auto">
            <a:xfrm>
              <a:off x="8341543" y="3403858"/>
              <a:ext cx="569676" cy="380612"/>
              <a:chOff x="8341543" y="2282008"/>
              <a:chExt cx="569676" cy="380612"/>
            </a:xfrm>
          </p:grpSpPr>
          <p:sp>
            <p:nvSpPr>
              <p:cNvPr id="13" name="Google Shape;821;p11">
                <a:extLst>
                  <a:ext uri="{FF2B5EF4-FFF2-40B4-BE49-F238E27FC236}">
                    <a16:creationId xmlns:a16="http://schemas.microsoft.com/office/drawing/2014/main" id="{66EAEA5E-A427-2D0A-34E6-DBC204FBB934}"/>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822;p11">
                <a:extLst>
                  <a:ext uri="{FF2B5EF4-FFF2-40B4-BE49-F238E27FC236}">
                    <a16:creationId xmlns:a16="http://schemas.microsoft.com/office/drawing/2014/main" id="{65252051-07EE-C841-C9D7-72F38A18262D}"/>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823;p11">
              <a:extLst>
                <a:ext uri="{FF2B5EF4-FFF2-40B4-BE49-F238E27FC236}">
                  <a16:creationId xmlns:a16="http://schemas.microsoft.com/office/drawing/2014/main" id="{9FA35035-F201-AFB8-7086-4658DBF65A7E}"/>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824;p11">
              <a:extLst>
                <a:ext uri="{FF2B5EF4-FFF2-40B4-BE49-F238E27FC236}">
                  <a16:creationId xmlns:a16="http://schemas.microsoft.com/office/drawing/2014/main" id="{58004C07-8DDE-85DA-DE9C-2D801982E67D}"/>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827;p11">
            <a:extLst>
              <a:ext uri="{FF2B5EF4-FFF2-40B4-BE49-F238E27FC236}">
                <a16:creationId xmlns:a16="http://schemas.microsoft.com/office/drawing/2014/main" id="{AB522309-6324-D788-151A-4D0670797F6A}"/>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828;p11">
            <a:extLst>
              <a:ext uri="{FF2B5EF4-FFF2-40B4-BE49-F238E27FC236}">
                <a16:creationId xmlns:a16="http://schemas.microsoft.com/office/drawing/2014/main" id="{0B09B6E5-D719-5EF6-6133-11820407DCFA}"/>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829;p11">
            <a:extLst>
              <a:ext uri="{FF2B5EF4-FFF2-40B4-BE49-F238E27FC236}">
                <a16:creationId xmlns:a16="http://schemas.microsoft.com/office/drawing/2014/main" id="{2C0D91D6-120B-7911-6696-35435D9A2C9E}"/>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830;p11">
            <a:extLst>
              <a:ext uri="{FF2B5EF4-FFF2-40B4-BE49-F238E27FC236}">
                <a16:creationId xmlns:a16="http://schemas.microsoft.com/office/drawing/2014/main" id="{AE849913-AB75-0633-45F1-1C8D8D996375}"/>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831;p11">
            <a:extLst>
              <a:ext uri="{FF2B5EF4-FFF2-40B4-BE49-F238E27FC236}">
                <a16:creationId xmlns:a16="http://schemas.microsoft.com/office/drawing/2014/main" id="{CEA6981C-7A15-986C-B39F-69DADBEB9F5B}"/>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832;p11">
            <a:extLst>
              <a:ext uri="{FF2B5EF4-FFF2-40B4-BE49-F238E27FC236}">
                <a16:creationId xmlns:a16="http://schemas.microsoft.com/office/drawing/2014/main" id="{14D24CE5-B450-333C-FEB7-49F2EDBDA69E}"/>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833;p11">
            <a:extLst>
              <a:ext uri="{FF2B5EF4-FFF2-40B4-BE49-F238E27FC236}">
                <a16:creationId xmlns:a16="http://schemas.microsoft.com/office/drawing/2014/main" id="{124E8860-2AAE-317A-AE11-361E77D34D70}"/>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834;p11">
            <a:extLst>
              <a:ext uri="{FF2B5EF4-FFF2-40B4-BE49-F238E27FC236}">
                <a16:creationId xmlns:a16="http://schemas.microsoft.com/office/drawing/2014/main" id="{1234C525-FF6E-21E2-68BA-B75B45594A2F}"/>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835;p11">
            <a:extLst>
              <a:ext uri="{FF2B5EF4-FFF2-40B4-BE49-F238E27FC236}">
                <a16:creationId xmlns:a16="http://schemas.microsoft.com/office/drawing/2014/main" id="{9B75469C-6977-EAEA-30CE-AD850FD32461}"/>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836;p11">
            <a:extLst>
              <a:ext uri="{FF2B5EF4-FFF2-40B4-BE49-F238E27FC236}">
                <a16:creationId xmlns:a16="http://schemas.microsoft.com/office/drawing/2014/main" id="{DDD8891D-7EF7-2668-094D-A2C731380DEC}"/>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837;p11">
            <a:extLst>
              <a:ext uri="{FF2B5EF4-FFF2-40B4-BE49-F238E27FC236}">
                <a16:creationId xmlns:a16="http://schemas.microsoft.com/office/drawing/2014/main" id="{96753B11-7B81-C709-4615-6C1D50C1E00B}"/>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838;p11">
            <a:extLst>
              <a:ext uri="{FF2B5EF4-FFF2-40B4-BE49-F238E27FC236}">
                <a16:creationId xmlns:a16="http://schemas.microsoft.com/office/drawing/2014/main" id="{77D3827A-4638-D561-08E0-F366118E497D}"/>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839;p11">
            <a:extLst>
              <a:ext uri="{FF2B5EF4-FFF2-40B4-BE49-F238E27FC236}">
                <a16:creationId xmlns:a16="http://schemas.microsoft.com/office/drawing/2014/main" id="{51C8F776-08C8-4BBD-B194-48D877036DBB}"/>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840;p11">
            <a:extLst>
              <a:ext uri="{FF2B5EF4-FFF2-40B4-BE49-F238E27FC236}">
                <a16:creationId xmlns:a16="http://schemas.microsoft.com/office/drawing/2014/main" id="{21EF7A9E-AEF6-DB72-5A7C-6F68FAF8A179}"/>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841;p11">
            <a:extLst>
              <a:ext uri="{FF2B5EF4-FFF2-40B4-BE49-F238E27FC236}">
                <a16:creationId xmlns:a16="http://schemas.microsoft.com/office/drawing/2014/main" id="{920CADD1-D841-6FE4-82CF-042792B7A16A}"/>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842;p11">
            <a:extLst>
              <a:ext uri="{FF2B5EF4-FFF2-40B4-BE49-F238E27FC236}">
                <a16:creationId xmlns:a16="http://schemas.microsoft.com/office/drawing/2014/main" id="{E9D70654-140E-26C2-3229-C81D2B88D450}"/>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843;p11">
            <a:extLst>
              <a:ext uri="{FF2B5EF4-FFF2-40B4-BE49-F238E27FC236}">
                <a16:creationId xmlns:a16="http://schemas.microsoft.com/office/drawing/2014/main" id="{636BF4F4-2681-3B35-D458-356D4334FD25}"/>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844;p11">
            <a:extLst>
              <a:ext uri="{FF2B5EF4-FFF2-40B4-BE49-F238E27FC236}">
                <a16:creationId xmlns:a16="http://schemas.microsoft.com/office/drawing/2014/main" id="{1EBE003C-5312-9C82-71C8-8306EAE6542A}"/>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845;p11">
            <a:extLst>
              <a:ext uri="{FF2B5EF4-FFF2-40B4-BE49-F238E27FC236}">
                <a16:creationId xmlns:a16="http://schemas.microsoft.com/office/drawing/2014/main" id="{02C012DA-0370-4686-FECE-2B501473EB08}"/>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846;p11">
            <a:extLst>
              <a:ext uri="{FF2B5EF4-FFF2-40B4-BE49-F238E27FC236}">
                <a16:creationId xmlns:a16="http://schemas.microsoft.com/office/drawing/2014/main" id="{E660322B-30BD-7876-37AF-67017E060116}"/>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847;p11">
            <a:extLst>
              <a:ext uri="{FF2B5EF4-FFF2-40B4-BE49-F238E27FC236}">
                <a16:creationId xmlns:a16="http://schemas.microsoft.com/office/drawing/2014/main" id="{D2CDD567-D28C-67CB-81AE-791D962F07F4}"/>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848;p11">
            <a:extLst>
              <a:ext uri="{FF2B5EF4-FFF2-40B4-BE49-F238E27FC236}">
                <a16:creationId xmlns:a16="http://schemas.microsoft.com/office/drawing/2014/main" id="{89457C59-4C46-7065-3D66-C682B9895C25}"/>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849;p11">
            <a:extLst>
              <a:ext uri="{FF2B5EF4-FFF2-40B4-BE49-F238E27FC236}">
                <a16:creationId xmlns:a16="http://schemas.microsoft.com/office/drawing/2014/main" id="{45D03478-8158-647B-A8EA-B00D7D66C71F}"/>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850;p11">
            <a:extLst>
              <a:ext uri="{FF2B5EF4-FFF2-40B4-BE49-F238E27FC236}">
                <a16:creationId xmlns:a16="http://schemas.microsoft.com/office/drawing/2014/main" id="{4E8A1388-95B7-F137-2F46-D11867FA2EC9}"/>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851;p11">
            <a:extLst>
              <a:ext uri="{FF2B5EF4-FFF2-40B4-BE49-F238E27FC236}">
                <a16:creationId xmlns:a16="http://schemas.microsoft.com/office/drawing/2014/main" id="{36DD55F6-B861-767F-081A-E4E03559C779}"/>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852;p11">
            <a:extLst>
              <a:ext uri="{FF2B5EF4-FFF2-40B4-BE49-F238E27FC236}">
                <a16:creationId xmlns:a16="http://schemas.microsoft.com/office/drawing/2014/main" id="{388DEAAC-C06D-CCB1-7DA9-FAA465D09DC8}"/>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853;p11">
            <a:extLst>
              <a:ext uri="{FF2B5EF4-FFF2-40B4-BE49-F238E27FC236}">
                <a16:creationId xmlns:a16="http://schemas.microsoft.com/office/drawing/2014/main" id="{8F883008-8CAF-E2A9-E556-EAD3A386154E}"/>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854;p11">
            <a:extLst>
              <a:ext uri="{FF2B5EF4-FFF2-40B4-BE49-F238E27FC236}">
                <a16:creationId xmlns:a16="http://schemas.microsoft.com/office/drawing/2014/main" id="{1B804EC3-CE12-4E79-0729-4D9C58789B80}"/>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855;p11">
            <a:extLst>
              <a:ext uri="{FF2B5EF4-FFF2-40B4-BE49-F238E27FC236}">
                <a16:creationId xmlns:a16="http://schemas.microsoft.com/office/drawing/2014/main" id="{0FA5B9FD-439C-2601-D1E4-E29ADBBE25A6}"/>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856;p11">
            <a:extLst>
              <a:ext uri="{FF2B5EF4-FFF2-40B4-BE49-F238E27FC236}">
                <a16:creationId xmlns:a16="http://schemas.microsoft.com/office/drawing/2014/main" id="{3F0CFA57-3DB8-B83B-156D-B807FED6738E}"/>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857;p11">
            <a:extLst>
              <a:ext uri="{FF2B5EF4-FFF2-40B4-BE49-F238E27FC236}">
                <a16:creationId xmlns:a16="http://schemas.microsoft.com/office/drawing/2014/main" id="{46F33F14-3400-7205-2EFF-FB91E7C1357A}"/>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858;p11">
            <a:extLst>
              <a:ext uri="{FF2B5EF4-FFF2-40B4-BE49-F238E27FC236}">
                <a16:creationId xmlns:a16="http://schemas.microsoft.com/office/drawing/2014/main" id="{C8442A1F-2475-02F2-70A6-67E6F64EEE86}"/>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859;p11">
            <a:extLst>
              <a:ext uri="{FF2B5EF4-FFF2-40B4-BE49-F238E27FC236}">
                <a16:creationId xmlns:a16="http://schemas.microsoft.com/office/drawing/2014/main" id="{1736BBDE-679B-5299-7D1D-472549E50E0E}"/>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860;p11">
            <a:extLst>
              <a:ext uri="{FF2B5EF4-FFF2-40B4-BE49-F238E27FC236}">
                <a16:creationId xmlns:a16="http://schemas.microsoft.com/office/drawing/2014/main" id="{78F9D03F-1268-8C21-BF05-28415A448528}"/>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861;p11">
            <a:extLst>
              <a:ext uri="{FF2B5EF4-FFF2-40B4-BE49-F238E27FC236}">
                <a16:creationId xmlns:a16="http://schemas.microsoft.com/office/drawing/2014/main" id="{9270C8BB-DD32-F1C5-1D28-9EC2A278B135}"/>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862;p11">
            <a:extLst>
              <a:ext uri="{FF2B5EF4-FFF2-40B4-BE49-F238E27FC236}">
                <a16:creationId xmlns:a16="http://schemas.microsoft.com/office/drawing/2014/main" id="{6F683F93-BE36-7875-B7ED-855420079DB1}"/>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863;p11">
            <a:extLst>
              <a:ext uri="{FF2B5EF4-FFF2-40B4-BE49-F238E27FC236}">
                <a16:creationId xmlns:a16="http://schemas.microsoft.com/office/drawing/2014/main" id="{BCC2A3F2-AB5C-BAEE-08F1-720594622B63}"/>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864;p11">
            <a:extLst>
              <a:ext uri="{FF2B5EF4-FFF2-40B4-BE49-F238E27FC236}">
                <a16:creationId xmlns:a16="http://schemas.microsoft.com/office/drawing/2014/main" id="{E1C972B7-81D2-4C7E-987F-BE67FD2C1AAD}"/>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865;p11">
            <a:extLst>
              <a:ext uri="{FF2B5EF4-FFF2-40B4-BE49-F238E27FC236}">
                <a16:creationId xmlns:a16="http://schemas.microsoft.com/office/drawing/2014/main" id="{7091FA56-CFDE-91D9-2B45-936D0D3811A7}"/>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68" name="Google Shape;866;p11">
            <a:extLst>
              <a:ext uri="{FF2B5EF4-FFF2-40B4-BE49-F238E27FC236}">
                <a16:creationId xmlns:a16="http://schemas.microsoft.com/office/drawing/2014/main" id="{813C3713-C9BE-0B54-10A2-898E02CD7134}"/>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69" name="Google Shape;867;p11">
            <a:extLst>
              <a:ext uri="{FF2B5EF4-FFF2-40B4-BE49-F238E27FC236}">
                <a16:creationId xmlns:a16="http://schemas.microsoft.com/office/drawing/2014/main" id="{289895BA-FD6A-3ACA-34EE-F429FFFFE045}"/>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0" name="Google Shape;868;p11">
            <a:extLst>
              <a:ext uri="{FF2B5EF4-FFF2-40B4-BE49-F238E27FC236}">
                <a16:creationId xmlns:a16="http://schemas.microsoft.com/office/drawing/2014/main" id="{B2809E8E-CDBF-7AF1-D954-656A91649F29}"/>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1" name="Google Shape;869;p11">
            <a:extLst>
              <a:ext uri="{FF2B5EF4-FFF2-40B4-BE49-F238E27FC236}">
                <a16:creationId xmlns:a16="http://schemas.microsoft.com/office/drawing/2014/main" id="{6DEF71EB-E524-3FDC-8C96-B8D5EDF7FBFF}"/>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2" name="Google Shape;870;p11">
            <a:extLst>
              <a:ext uri="{FF2B5EF4-FFF2-40B4-BE49-F238E27FC236}">
                <a16:creationId xmlns:a16="http://schemas.microsoft.com/office/drawing/2014/main" id="{955A5B5F-E791-A176-4781-F42E10666490}"/>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3" name="Google Shape;871;p11">
            <a:extLst>
              <a:ext uri="{FF2B5EF4-FFF2-40B4-BE49-F238E27FC236}">
                <a16:creationId xmlns:a16="http://schemas.microsoft.com/office/drawing/2014/main" id="{1A999363-4C95-3B2A-7A1E-66A69A5FA9B7}"/>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4" name="Google Shape;872;p11">
            <a:extLst>
              <a:ext uri="{FF2B5EF4-FFF2-40B4-BE49-F238E27FC236}">
                <a16:creationId xmlns:a16="http://schemas.microsoft.com/office/drawing/2014/main" id="{5A705D1C-6DD9-E15B-A194-91C51604A35C}"/>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5" name="Google Shape;873;p11">
            <a:extLst>
              <a:ext uri="{FF2B5EF4-FFF2-40B4-BE49-F238E27FC236}">
                <a16:creationId xmlns:a16="http://schemas.microsoft.com/office/drawing/2014/main" id="{CBBF8F3B-DA3D-98D8-FADE-C6D68AACA447}"/>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6" name="Google Shape;874;p11">
            <a:extLst>
              <a:ext uri="{FF2B5EF4-FFF2-40B4-BE49-F238E27FC236}">
                <a16:creationId xmlns:a16="http://schemas.microsoft.com/office/drawing/2014/main" id="{05D86713-F529-5C65-057E-F535C342EF2F}"/>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7" name="Google Shape;875;p11">
            <a:extLst>
              <a:ext uri="{FF2B5EF4-FFF2-40B4-BE49-F238E27FC236}">
                <a16:creationId xmlns:a16="http://schemas.microsoft.com/office/drawing/2014/main" id="{87D02C55-90E0-FC01-BC5D-348C205AA04D}"/>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8" name="Google Shape;876;p11">
            <a:extLst>
              <a:ext uri="{FF2B5EF4-FFF2-40B4-BE49-F238E27FC236}">
                <a16:creationId xmlns:a16="http://schemas.microsoft.com/office/drawing/2014/main" id="{F5940F43-0CFA-6054-0BB6-1788FF9AAABC}"/>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25" name="Google Shape;825;p11"/>
          <p:cNvSpPr txBox="1">
            <a:spLocks noGrp="1"/>
          </p:cNvSpPr>
          <p:nvPr>
            <p:ph type="title"/>
          </p:nvPr>
        </p:nvSpPr>
        <p:spPr>
          <a:xfrm>
            <a:off x="2422484" y="2276784"/>
            <a:ext cx="7348800" cy="1868400"/>
          </a:xfrm>
          <a:prstGeom prst="rect">
            <a:avLst/>
          </a:prstGeom>
        </p:spPr>
        <p:txBody>
          <a:bodyPr spcFirstLastPara="1" anchor="b">
            <a:noAutofit/>
          </a:bodyPr>
          <a:lstStyle>
            <a:lvl1pPr lvl="0" algn="ctr">
              <a:spcBef>
                <a:spcPts val="0"/>
              </a:spcBef>
              <a:spcAft>
                <a:spcPts val="0"/>
              </a:spcAft>
              <a:buClr>
                <a:schemeClr val="accent1"/>
              </a:buClr>
              <a:buSzPts val="7200"/>
              <a:buNone/>
              <a:defRPr sz="12000">
                <a:solidFill>
                  <a:schemeClr val="accent1"/>
                </a:solidFill>
              </a:defRPr>
            </a:lvl1pPr>
            <a:lvl2pPr lvl="1" algn="ctr">
              <a:spcBef>
                <a:spcPts val="0"/>
              </a:spcBef>
              <a:spcAft>
                <a:spcPts val="0"/>
              </a:spcAft>
              <a:buClr>
                <a:schemeClr val="accent1"/>
              </a:buClr>
              <a:buSzPts val="7200"/>
              <a:buNone/>
              <a:defRPr sz="9600">
                <a:solidFill>
                  <a:schemeClr val="accent1"/>
                </a:solidFill>
              </a:defRPr>
            </a:lvl2pPr>
            <a:lvl3pPr lvl="2" algn="ctr">
              <a:spcBef>
                <a:spcPts val="0"/>
              </a:spcBef>
              <a:spcAft>
                <a:spcPts val="0"/>
              </a:spcAft>
              <a:buClr>
                <a:schemeClr val="accent1"/>
              </a:buClr>
              <a:buSzPts val="7200"/>
              <a:buNone/>
              <a:defRPr sz="9600">
                <a:solidFill>
                  <a:schemeClr val="accent1"/>
                </a:solidFill>
              </a:defRPr>
            </a:lvl3pPr>
            <a:lvl4pPr lvl="3" algn="ctr">
              <a:spcBef>
                <a:spcPts val="0"/>
              </a:spcBef>
              <a:spcAft>
                <a:spcPts val="0"/>
              </a:spcAft>
              <a:buClr>
                <a:schemeClr val="accent1"/>
              </a:buClr>
              <a:buSzPts val="7200"/>
              <a:buNone/>
              <a:defRPr sz="9600">
                <a:solidFill>
                  <a:schemeClr val="accent1"/>
                </a:solidFill>
              </a:defRPr>
            </a:lvl4pPr>
            <a:lvl5pPr lvl="4" algn="ctr">
              <a:spcBef>
                <a:spcPts val="0"/>
              </a:spcBef>
              <a:spcAft>
                <a:spcPts val="0"/>
              </a:spcAft>
              <a:buClr>
                <a:schemeClr val="accent1"/>
              </a:buClr>
              <a:buSzPts val="7200"/>
              <a:buNone/>
              <a:defRPr sz="9600">
                <a:solidFill>
                  <a:schemeClr val="accent1"/>
                </a:solidFill>
              </a:defRPr>
            </a:lvl5pPr>
            <a:lvl6pPr lvl="5" algn="ctr">
              <a:spcBef>
                <a:spcPts val="0"/>
              </a:spcBef>
              <a:spcAft>
                <a:spcPts val="0"/>
              </a:spcAft>
              <a:buClr>
                <a:schemeClr val="accent1"/>
              </a:buClr>
              <a:buSzPts val="7200"/>
              <a:buNone/>
              <a:defRPr sz="9600">
                <a:solidFill>
                  <a:schemeClr val="accent1"/>
                </a:solidFill>
              </a:defRPr>
            </a:lvl6pPr>
            <a:lvl7pPr lvl="6" algn="ctr">
              <a:spcBef>
                <a:spcPts val="0"/>
              </a:spcBef>
              <a:spcAft>
                <a:spcPts val="0"/>
              </a:spcAft>
              <a:buClr>
                <a:schemeClr val="accent1"/>
              </a:buClr>
              <a:buSzPts val="7200"/>
              <a:buNone/>
              <a:defRPr sz="9600">
                <a:solidFill>
                  <a:schemeClr val="accent1"/>
                </a:solidFill>
              </a:defRPr>
            </a:lvl7pPr>
            <a:lvl8pPr lvl="7" algn="ctr">
              <a:spcBef>
                <a:spcPts val="0"/>
              </a:spcBef>
              <a:spcAft>
                <a:spcPts val="0"/>
              </a:spcAft>
              <a:buClr>
                <a:schemeClr val="accent1"/>
              </a:buClr>
              <a:buSzPts val="7200"/>
              <a:buNone/>
              <a:defRPr sz="9600">
                <a:solidFill>
                  <a:schemeClr val="accent1"/>
                </a:solidFill>
              </a:defRPr>
            </a:lvl8pPr>
            <a:lvl9pPr lvl="8" algn="ctr">
              <a:spcBef>
                <a:spcPts val="0"/>
              </a:spcBef>
              <a:spcAft>
                <a:spcPts val="0"/>
              </a:spcAft>
              <a:buClr>
                <a:schemeClr val="accent1"/>
              </a:buClr>
              <a:buSzPts val="7200"/>
              <a:buNone/>
              <a:defRPr sz="9600">
                <a:solidFill>
                  <a:schemeClr val="accent1"/>
                </a:solidFill>
              </a:defRPr>
            </a:lvl9pPr>
          </a:lstStyle>
          <a:p>
            <a:r>
              <a:rPr lang="en-US"/>
              <a:t>Click to edit Master title style</a:t>
            </a:r>
            <a:endParaRPr/>
          </a:p>
        </p:txBody>
      </p:sp>
      <p:sp>
        <p:nvSpPr>
          <p:cNvPr id="826" name="Google Shape;826;p11"/>
          <p:cNvSpPr txBox="1">
            <a:spLocks noGrp="1"/>
          </p:cNvSpPr>
          <p:nvPr>
            <p:ph type="subTitle" idx="1"/>
          </p:nvPr>
        </p:nvSpPr>
        <p:spPr>
          <a:xfrm>
            <a:off x="2420717" y="3962417"/>
            <a:ext cx="7348800" cy="618800"/>
          </a:xfrm>
          <a:prstGeom prst="rect">
            <a:avLst/>
          </a:prstGeom>
        </p:spPr>
        <p:txBody>
          <a:bodyPr spcFirstLastPara="1" anchor="t">
            <a:noAutofit/>
          </a:bodyPr>
          <a:lstStyle>
            <a:lvl1pPr lvl="0" algn="ctr">
              <a:spcBef>
                <a:spcPts val="0"/>
              </a:spcBef>
              <a:spcAft>
                <a:spcPts val="0"/>
              </a:spcAft>
              <a:buNone/>
              <a:defRPr sz="2665"/>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spTree>
    <p:extLst>
      <p:ext uri="{BB962C8B-B14F-4D97-AF65-F5344CB8AC3E}">
        <p14:creationId xmlns:p14="http://schemas.microsoft.com/office/powerpoint/2010/main" val="3626059449"/>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bg1"/>
        </a:solidFill>
        <a:effectLst/>
      </p:bgPr>
    </p:bg>
    <p:spTree>
      <p:nvGrpSpPr>
        <p:cNvPr id="1" name="Shape 877"/>
        <p:cNvGrpSpPr/>
        <p:nvPr/>
      </p:nvGrpSpPr>
      <p:grpSpPr>
        <a:xfrm>
          <a:off x="0" y="0"/>
          <a:ext cx="0" cy="0"/>
          <a:chOff x="0" y="0"/>
          <a:chExt cx="0" cy="0"/>
        </a:xfrm>
      </p:grpSpPr>
    </p:spTree>
    <p:extLst>
      <p:ext uri="{BB962C8B-B14F-4D97-AF65-F5344CB8AC3E}">
        <p14:creationId xmlns:p14="http://schemas.microsoft.com/office/powerpoint/2010/main" val="381013265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able of contents 1">
  <p:cSld name="Table of contents 1">
    <p:spTree>
      <p:nvGrpSpPr>
        <p:cNvPr id="1" name="Shape 878"/>
        <p:cNvGrpSpPr/>
        <p:nvPr/>
      </p:nvGrpSpPr>
      <p:grpSpPr>
        <a:xfrm>
          <a:off x="0" y="0"/>
          <a:ext cx="0" cy="0"/>
          <a:chOff x="0" y="0"/>
          <a:chExt cx="0" cy="0"/>
        </a:xfrm>
      </p:grpSpPr>
      <p:sp>
        <p:nvSpPr>
          <p:cNvPr id="2" name="Google Shape;879;p13">
            <a:extLst>
              <a:ext uri="{FF2B5EF4-FFF2-40B4-BE49-F238E27FC236}">
                <a16:creationId xmlns:a16="http://schemas.microsoft.com/office/drawing/2014/main" id="{8A6617F7-7BAC-3368-205A-899F10F83D0F}"/>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880;p13">
            <a:extLst>
              <a:ext uri="{FF2B5EF4-FFF2-40B4-BE49-F238E27FC236}">
                <a16:creationId xmlns:a16="http://schemas.microsoft.com/office/drawing/2014/main" id="{0B48B52F-DE0E-643A-22A1-E709B073BCED}"/>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 name="Google Shape;881;p13">
            <a:extLst>
              <a:ext uri="{FF2B5EF4-FFF2-40B4-BE49-F238E27FC236}">
                <a16:creationId xmlns:a16="http://schemas.microsoft.com/office/drawing/2014/main" id="{00036E88-57C3-202D-456F-7A0D55987ECC}"/>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5" name="Google Shape;882;p13">
            <a:extLst>
              <a:ext uri="{FF2B5EF4-FFF2-40B4-BE49-F238E27FC236}">
                <a16:creationId xmlns:a16="http://schemas.microsoft.com/office/drawing/2014/main" id="{A051F6E6-72C6-5928-074C-D6EB4C1C5C4A}"/>
              </a:ext>
            </a:extLst>
          </p:cNvPr>
          <p:cNvGrpSpPr>
            <a:grpSpLocks/>
          </p:cNvGrpSpPr>
          <p:nvPr/>
        </p:nvGrpSpPr>
        <p:grpSpPr bwMode="auto">
          <a:xfrm>
            <a:off x="11122025" y="3043238"/>
            <a:ext cx="758825" cy="506412"/>
            <a:chOff x="8341543" y="2282008"/>
            <a:chExt cx="569676" cy="380612"/>
          </a:xfrm>
        </p:grpSpPr>
        <p:sp>
          <p:nvSpPr>
            <p:cNvPr id="6" name="Google Shape;883;p13">
              <a:extLst>
                <a:ext uri="{FF2B5EF4-FFF2-40B4-BE49-F238E27FC236}">
                  <a16:creationId xmlns:a16="http://schemas.microsoft.com/office/drawing/2014/main" id="{B1A6D27F-513A-7D55-64A1-60E944176DD6}"/>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 name="Google Shape;884;p13">
              <a:extLst>
                <a:ext uri="{FF2B5EF4-FFF2-40B4-BE49-F238E27FC236}">
                  <a16:creationId xmlns:a16="http://schemas.microsoft.com/office/drawing/2014/main" id="{D62EB887-745C-1960-B4F3-B32FFC6F541D}"/>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885;p13">
            <a:extLst>
              <a:ext uri="{FF2B5EF4-FFF2-40B4-BE49-F238E27FC236}">
                <a16:creationId xmlns:a16="http://schemas.microsoft.com/office/drawing/2014/main" id="{9B8E3592-003C-FFF4-D48F-E39AE4E8AB07}"/>
              </a:ext>
            </a:extLst>
          </p:cNvPr>
          <p:cNvGrpSpPr>
            <a:grpSpLocks/>
          </p:cNvGrpSpPr>
          <p:nvPr/>
        </p:nvGrpSpPr>
        <p:grpSpPr bwMode="auto">
          <a:xfrm>
            <a:off x="11122025" y="2295525"/>
            <a:ext cx="758825" cy="506413"/>
            <a:chOff x="8341543" y="1721094"/>
            <a:chExt cx="569676" cy="380612"/>
          </a:xfrm>
        </p:grpSpPr>
        <p:sp>
          <p:nvSpPr>
            <p:cNvPr id="9" name="Google Shape;886;p13">
              <a:extLst>
                <a:ext uri="{FF2B5EF4-FFF2-40B4-BE49-F238E27FC236}">
                  <a16:creationId xmlns:a16="http://schemas.microsoft.com/office/drawing/2014/main" id="{50C2B818-4759-BA8F-0803-6CFD3BA76CE6}"/>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887;p13">
              <a:extLst>
                <a:ext uri="{FF2B5EF4-FFF2-40B4-BE49-F238E27FC236}">
                  <a16:creationId xmlns:a16="http://schemas.microsoft.com/office/drawing/2014/main" id="{D6F2C6B0-2B2B-B47D-51BC-B9EBDFEE480F}"/>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 name="Google Shape;888;p13">
            <a:extLst>
              <a:ext uri="{FF2B5EF4-FFF2-40B4-BE49-F238E27FC236}">
                <a16:creationId xmlns:a16="http://schemas.microsoft.com/office/drawing/2014/main" id="{16A684EF-C66F-6099-1D4E-CE1917E7D3F2}"/>
              </a:ext>
            </a:extLst>
          </p:cNvPr>
          <p:cNvGrpSpPr>
            <a:grpSpLocks/>
          </p:cNvGrpSpPr>
          <p:nvPr/>
        </p:nvGrpSpPr>
        <p:grpSpPr bwMode="auto">
          <a:xfrm>
            <a:off x="11128375" y="1577975"/>
            <a:ext cx="757238" cy="517525"/>
            <a:chOff x="8346273" y="1183592"/>
            <a:chExt cx="568486" cy="388014"/>
          </a:xfrm>
        </p:grpSpPr>
        <p:sp>
          <p:nvSpPr>
            <p:cNvPr id="12" name="Google Shape;889;p13">
              <a:extLst>
                <a:ext uri="{FF2B5EF4-FFF2-40B4-BE49-F238E27FC236}">
                  <a16:creationId xmlns:a16="http://schemas.microsoft.com/office/drawing/2014/main" id="{53A7AB9A-96B6-0844-A97A-1707EA6DD14E}"/>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890;p13">
              <a:extLst>
                <a:ext uri="{FF2B5EF4-FFF2-40B4-BE49-F238E27FC236}">
                  <a16:creationId xmlns:a16="http://schemas.microsoft.com/office/drawing/2014/main" id="{A1EAE551-B1CF-23D6-00E5-D26311C834C2}"/>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4" name="Google Shape;891;p13">
            <a:extLst>
              <a:ext uri="{FF2B5EF4-FFF2-40B4-BE49-F238E27FC236}">
                <a16:creationId xmlns:a16="http://schemas.microsoft.com/office/drawing/2014/main" id="{EB930A3C-BE21-8C98-D62D-8234C98A6B2C}"/>
              </a:ext>
            </a:extLst>
          </p:cNvPr>
          <p:cNvGrpSpPr>
            <a:grpSpLocks/>
          </p:cNvGrpSpPr>
          <p:nvPr/>
        </p:nvGrpSpPr>
        <p:grpSpPr bwMode="auto">
          <a:xfrm>
            <a:off x="11122025" y="809625"/>
            <a:ext cx="758825" cy="515938"/>
            <a:chOff x="8341543" y="606635"/>
            <a:chExt cx="569676" cy="388014"/>
          </a:xfrm>
        </p:grpSpPr>
        <p:sp>
          <p:nvSpPr>
            <p:cNvPr id="15" name="Google Shape;892;p13">
              <a:extLst>
                <a:ext uri="{FF2B5EF4-FFF2-40B4-BE49-F238E27FC236}">
                  <a16:creationId xmlns:a16="http://schemas.microsoft.com/office/drawing/2014/main" id="{939BF32F-C3B8-74E7-066A-9DB1305386FE}"/>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893;p13">
              <a:extLst>
                <a:ext uri="{FF2B5EF4-FFF2-40B4-BE49-F238E27FC236}">
                  <a16:creationId xmlns:a16="http://schemas.microsoft.com/office/drawing/2014/main" id="{EF4574A5-D987-4413-8B50-B3EF333AE1E0}"/>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7" name="Google Shape;894;p13">
            <a:extLst>
              <a:ext uri="{FF2B5EF4-FFF2-40B4-BE49-F238E27FC236}">
                <a16:creationId xmlns:a16="http://schemas.microsoft.com/office/drawing/2014/main" id="{99E80C3E-9567-205F-418F-A591DB2D91FE}"/>
              </a:ext>
            </a:extLst>
          </p:cNvPr>
          <p:cNvGrpSpPr>
            <a:grpSpLocks/>
          </p:cNvGrpSpPr>
          <p:nvPr/>
        </p:nvGrpSpPr>
        <p:grpSpPr bwMode="auto">
          <a:xfrm>
            <a:off x="11122025" y="3790950"/>
            <a:ext cx="758825" cy="506413"/>
            <a:chOff x="8341543" y="2282008"/>
            <a:chExt cx="569676" cy="380612"/>
          </a:xfrm>
        </p:grpSpPr>
        <p:sp>
          <p:nvSpPr>
            <p:cNvPr id="18" name="Google Shape;895;p13">
              <a:extLst>
                <a:ext uri="{FF2B5EF4-FFF2-40B4-BE49-F238E27FC236}">
                  <a16:creationId xmlns:a16="http://schemas.microsoft.com/office/drawing/2014/main" id="{72B85D15-AEC3-25F7-5B05-5BB76092CD21}"/>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896;p13">
              <a:extLst>
                <a:ext uri="{FF2B5EF4-FFF2-40B4-BE49-F238E27FC236}">
                  <a16:creationId xmlns:a16="http://schemas.microsoft.com/office/drawing/2014/main" id="{32A83A5F-746E-D25A-3A80-B1082C97FBF6}"/>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0" name="Google Shape;897;p13">
            <a:extLst>
              <a:ext uri="{FF2B5EF4-FFF2-40B4-BE49-F238E27FC236}">
                <a16:creationId xmlns:a16="http://schemas.microsoft.com/office/drawing/2014/main" id="{09511357-0B24-53FC-F059-EA7FB5EFBE01}"/>
              </a:ext>
            </a:extLst>
          </p:cNvPr>
          <p:cNvGrpSpPr>
            <a:grpSpLocks/>
          </p:cNvGrpSpPr>
          <p:nvPr/>
        </p:nvGrpSpPr>
        <p:grpSpPr bwMode="auto">
          <a:xfrm>
            <a:off x="11122025" y="4538663"/>
            <a:ext cx="758825" cy="508000"/>
            <a:chOff x="8341543" y="2282008"/>
            <a:chExt cx="569676" cy="380612"/>
          </a:xfrm>
        </p:grpSpPr>
        <p:sp>
          <p:nvSpPr>
            <p:cNvPr id="21" name="Google Shape;898;p13">
              <a:extLst>
                <a:ext uri="{FF2B5EF4-FFF2-40B4-BE49-F238E27FC236}">
                  <a16:creationId xmlns:a16="http://schemas.microsoft.com/office/drawing/2014/main" id="{8B8007FB-6A23-FCAF-2CE6-754AD56136DA}"/>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899;p13">
              <a:extLst>
                <a:ext uri="{FF2B5EF4-FFF2-40B4-BE49-F238E27FC236}">
                  <a16:creationId xmlns:a16="http://schemas.microsoft.com/office/drawing/2014/main" id="{457D89F9-CC27-6A76-DA3A-BACB3FE9CF84}"/>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3" name="Google Shape;900;p13">
            <a:extLst>
              <a:ext uri="{FF2B5EF4-FFF2-40B4-BE49-F238E27FC236}">
                <a16:creationId xmlns:a16="http://schemas.microsoft.com/office/drawing/2014/main" id="{06F1F19E-FB3E-6221-4A90-FCCBED7F6189}"/>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901;p13">
            <a:extLst>
              <a:ext uri="{FF2B5EF4-FFF2-40B4-BE49-F238E27FC236}">
                <a16:creationId xmlns:a16="http://schemas.microsoft.com/office/drawing/2014/main" id="{0019880B-EF5E-F7F4-83CB-0BFE38785067}"/>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902;p13">
            <a:extLst>
              <a:ext uri="{FF2B5EF4-FFF2-40B4-BE49-F238E27FC236}">
                <a16:creationId xmlns:a16="http://schemas.microsoft.com/office/drawing/2014/main" id="{4E2AFB19-0B1F-A38E-62DC-63B8AA7ECFA5}"/>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903;p13">
            <a:extLst>
              <a:ext uri="{FF2B5EF4-FFF2-40B4-BE49-F238E27FC236}">
                <a16:creationId xmlns:a16="http://schemas.microsoft.com/office/drawing/2014/main" id="{50AF1548-5FC3-6D00-9304-63BFEAC92632}"/>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904;p13">
            <a:extLst>
              <a:ext uri="{FF2B5EF4-FFF2-40B4-BE49-F238E27FC236}">
                <a16:creationId xmlns:a16="http://schemas.microsoft.com/office/drawing/2014/main" id="{8763F553-A73F-AEFF-F618-22CACB7920B6}"/>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905;p13">
            <a:extLst>
              <a:ext uri="{FF2B5EF4-FFF2-40B4-BE49-F238E27FC236}">
                <a16:creationId xmlns:a16="http://schemas.microsoft.com/office/drawing/2014/main" id="{838442A8-6201-2097-DC0C-061BAA105C1D}"/>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906;p13">
            <a:extLst>
              <a:ext uri="{FF2B5EF4-FFF2-40B4-BE49-F238E27FC236}">
                <a16:creationId xmlns:a16="http://schemas.microsoft.com/office/drawing/2014/main" id="{ACA6AFC3-5F4A-746B-774C-40180D123561}"/>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907;p13">
            <a:extLst>
              <a:ext uri="{FF2B5EF4-FFF2-40B4-BE49-F238E27FC236}">
                <a16:creationId xmlns:a16="http://schemas.microsoft.com/office/drawing/2014/main" id="{C72E3DE1-84D8-EF60-B295-C3EF077A4ABA}"/>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908;p13">
            <a:extLst>
              <a:ext uri="{FF2B5EF4-FFF2-40B4-BE49-F238E27FC236}">
                <a16:creationId xmlns:a16="http://schemas.microsoft.com/office/drawing/2014/main" id="{CD739B5F-DAEE-5067-303B-2A7D3E15BC0C}"/>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909;p13">
            <a:extLst>
              <a:ext uri="{FF2B5EF4-FFF2-40B4-BE49-F238E27FC236}">
                <a16:creationId xmlns:a16="http://schemas.microsoft.com/office/drawing/2014/main" id="{5E8EA41F-E3B4-4B3D-1A68-921428C8B576}"/>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910;p13">
            <a:extLst>
              <a:ext uri="{FF2B5EF4-FFF2-40B4-BE49-F238E27FC236}">
                <a16:creationId xmlns:a16="http://schemas.microsoft.com/office/drawing/2014/main" id="{0B1764F1-F760-42F8-0E91-FD88DF1613E4}"/>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911;p13">
            <a:extLst>
              <a:ext uri="{FF2B5EF4-FFF2-40B4-BE49-F238E27FC236}">
                <a16:creationId xmlns:a16="http://schemas.microsoft.com/office/drawing/2014/main" id="{DCD1CCEC-6B76-55E0-75B8-B91EF4AE4B83}"/>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912;p13">
            <a:extLst>
              <a:ext uri="{FF2B5EF4-FFF2-40B4-BE49-F238E27FC236}">
                <a16:creationId xmlns:a16="http://schemas.microsoft.com/office/drawing/2014/main" id="{54BAA64D-E443-9B2C-B9E1-F0F0C0F96D88}"/>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913;p13">
            <a:extLst>
              <a:ext uri="{FF2B5EF4-FFF2-40B4-BE49-F238E27FC236}">
                <a16:creationId xmlns:a16="http://schemas.microsoft.com/office/drawing/2014/main" id="{0C05311D-4BC3-38E8-A792-BBE51599FC85}"/>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914;p13">
            <a:extLst>
              <a:ext uri="{FF2B5EF4-FFF2-40B4-BE49-F238E27FC236}">
                <a16:creationId xmlns:a16="http://schemas.microsoft.com/office/drawing/2014/main" id="{E5444D97-8FE2-B35E-92A7-4E68D6E7CAA7}"/>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915;p13">
            <a:extLst>
              <a:ext uri="{FF2B5EF4-FFF2-40B4-BE49-F238E27FC236}">
                <a16:creationId xmlns:a16="http://schemas.microsoft.com/office/drawing/2014/main" id="{A50BD3DD-F0DC-4D16-627A-9D3B8D613DBB}"/>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916;p13">
            <a:extLst>
              <a:ext uri="{FF2B5EF4-FFF2-40B4-BE49-F238E27FC236}">
                <a16:creationId xmlns:a16="http://schemas.microsoft.com/office/drawing/2014/main" id="{5A840B5F-7928-0623-2E6F-138CC0BBFA09}"/>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917;p13">
            <a:extLst>
              <a:ext uri="{FF2B5EF4-FFF2-40B4-BE49-F238E27FC236}">
                <a16:creationId xmlns:a16="http://schemas.microsoft.com/office/drawing/2014/main" id="{2FD3A4AB-3927-84F3-DF92-7A280934AF43}"/>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918;p13">
            <a:extLst>
              <a:ext uri="{FF2B5EF4-FFF2-40B4-BE49-F238E27FC236}">
                <a16:creationId xmlns:a16="http://schemas.microsoft.com/office/drawing/2014/main" id="{579845C7-4489-22FC-3FD4-295A0DBBD71C}"/>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919;p13">
            <a:extLst>
              <a:ext uri="{FF2B5EF4-FFF2-40B4-BE49-F238E27FC236}">
                <a16:creationId xmlns:a16="http://schemas.microsoft.com/office/drawing/2014/main" id="{5465A3D7-557E-1953-033B-7008F19C1B66}"/>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920;p13">
            <a:extLst>
              <a:ext uri="{FF2B5EF4-FFF2-40B4-BE49-F238E27FC236}">
                <a16:creationId xmlns:a16="http://schemas.microsoft.com/office/drawing/2014/main" id="{D64130DA-9005-AF33-36E8-E523E30D78E6}"/>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921;p13">
            <a:extLst>
              <a:ext uri="{FF2B5EF4-FFF2-40B4-BE49-F238E27FC236}">
                <a16:creationId xmlns:a16="http://schemas.microsoft.com/office/drawing/2014/main" id="{AFC0F594-399A-388B-964E-1745F9C163E2}"/>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922;p13">
            <a:extLst>
              <a:ext uri="{FF2B5EF4-FFF2-40B4-BE49-F238E27FC236}">
                <a16:creationId xmlns:a16="http://schemas.microsoft.com/office/drawing/2014/main" id="{AF818851-BD0B-DF55-435F-DF70B31D43B4}"/>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923;p13">
            <a:extLst>
              <a:ext uri="{FF2B5EF4-FFF2-40B4-BE49-F238E27FC236}">
                <a16:creationId xmlns:a16="http://schemas.microsoft.com/office/drawing/2014/main" id="{5688BCE9-B9B5-B23A-3B73-E650070E6371}"/>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924;p13">
            <a:extLst>
              <a:ext uri="{FF2B5EF4-FFF2-40B4-BE49-F238E27FC236}">
                <a16:creationId xmlns:a16="http://schemas.microsoft.com/office/drawing/2014/main" id="{6DDAD3C0-33BF-70B2-6A75-D28AA8531D37}"/>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925;p13">
            <a:extLst>
              <a:ext uri="{FF2B5EF4-FFF2-40B4-BE49-F238E27FC236}">
                <a16:creationId xmlns:a16="http://schemas.microsoft.com/office/drawing/2014/main" id="{0078FDD3-714E-18BA-3928-47C472760493}"/>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926;p13">
            <a:extLst>
              <a:ext uri="{FF2B5EF4-FFF2-40B4-BE49-F238E27FC236}">
                <a16:creationId xmlns:a16="http://schemas.microsoft.com/office/drawing/2014/main" id="{9DB220B3-7340-0778-550A-BFB5E494B13D}"/>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927;p13">
            <a:extLst>
              <a:ext uri="{FF2B5EF4-FFF2-40B4-BE49-F238E27FC236}">
                <a16:creationId xmlns:a16="http://schemas.microsoft.com/office/drawing/2014/main" id="{3D790A8C-AFFD-7686-FC2B-9D1B83E9655E}"/>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928;p13">
            <a:extLst>
              <a:ext uri="{FF2B5EF4-FFF2-40B4-BE49-F238E27FC236}">
                <a16:creationId xmlns:a16="http://schemas.microsoft.com/office/drawing/2014/main" id="{67D80203-B1B2-2BE7-757D-6AFEACAD04B3}"/>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929;p13">
            <a:extLst>
              <a:ext uri="{FF2B5EF4-FFF2-40B4-BE49-F238E27FC236}">
                <a16:creationId xmlns:a16="http://schemas.microsoft.com/office/drawing/2014/main" id="{C623E2D4-00DE-1574-9DB3-B2ECDC7F0490}"/>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930;p13">
            <a:extLst>
              <a:ext uri="{FF2B5EF4-FFF2-40B4-BE49-F238E27FC236}">
                <a16:creationId xmlns:a16="http://schemas.microsoft.com/office/drawing/2014/main" id="{1D9FE648-087F-55C6-73C5-B12AA4B5E65B}"/>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931;p13">
            <a:extLst>
              <a:ext uri="{FF2B5EF4-FFF2-40B4-BE49-F238E27FC236}">
                <a16:creationId xmlns:a16="http://schemas.microsoft.com/office/drawing/2014/main" id="{D5A43232-14E6-CDE4-E994-49F2F146BF63}"/>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932;p13">
            <a:extLst>
              <a:ext uri="{FF2B5EF4-FFF2-40B4-BE49-F238E27FC236}">
                <a16:creationId xmlns:a16="http://schemas.microsoft.com/office/drawing/2014/main" id="{1F89B68C-8BD4-E284-780C-DA2A06D43DD5}"/>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933;p13">
            <a:extLst>
              <a:ext uri="{FF2B5EF4-FFF2-40B4-BE49-F238E27FC236}">
                <a16:creationId xmlns:a16="http://schemas.microsoft.com/office/drawing/2014/main" id="{F806649E-8FB6-EEAE-B3FF-ABB97F9FECC7}"/>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934;p13">
            <a:extLst>
              <a:ext uri="{FF2B5EF4-FFF2-40B4-BE49-F238E27FC236}">
                <a16:creationId xmlns:a16="http://schemas.microsoft.com/office/drawing/2014/main" id="{48C082A5-D12B-73A5-E722-5FDE0DEB1F51}"/>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935;p13">
            <a:extLst>
              <a:ext uri="{FF2B5EF4-FFF2-40B4-BE49-F238E27FC236}">
                <a16:creationId xmlns:a16="http://schemas.microsoft.com/office/drawing/2014/main" id="{9BD43887-276E-3B1D-C72E-E06C6A5C1673}"/>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936;p13">
            <a:extLst>
              <a:ext uri="{FF2B5EF4-FFF2-40B4-BE49-F238E27FC236}">
                <a16:creationId xmlns:a16="http://schemas.microsoft.com/office/drawing/2014/main" id="{DA965E93-E18F-B7AE-0D6D-D1813D999C27}"/>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937;p13">
            <a:extLst>
              <a:ext uri="{FF2B5EF4-FFF2-40B4-BE49-F238E27FC236}">
                <a16:creationId xmlns:a16="http://schemas.microsoft.com/office/drawing/2014/main" id="{2BDD5FAB-A9CD-F3EE-EDBF-9F6DC8ECC662}"/>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938;p13">
            <a:extLst>
              <a:ext uri="{FF2B5EF4-FFF2-40B4-BE49-F238E27FC236}">
                <a16:creationId xmlns:a16="http://schemas.microsoft.com/office/drawing/2014/main" id="{25EFB74F-380D-FBB8-7325-82BF86F6FFD4}"/>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939;p13">
            <a:extLst>
              <a:ext uri="{FF2B5EF4-FFF2-40B4-BE49-F238E27FC236}">
                <a16:creationId xmlns:a16="http://schemas.microsoft.com/office/drawing/2014/main" id="{6A0EF275-BB29-C054-C6B0-609EA708F7C4}"/>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940;p13">
            <a:extLst>
              <a:ext uri="{FF2B5EF4-FFF2-40B4-BE49-F238E27FC236}">
                <a16:creationId xmlns:a16="http://schemas.microsoft.com/office/drawing/2014/main" id="{C4ED703A-021F-4D4A-A972-6197149F8183}"/>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6" name="Google Shape;941;p13">
            <a:extLst>
              <a:ext uri="{FF2B5EF4-FFF2-40B4-BE49-F238E27FC236}">
                <a16:creationId xmlns:a16="http://schemas.microsoft.com/office/drawing/2014/main" id="{1C4E24F8-6359-9241-2845-3A09527E970C}"/>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7" name="Google Shape;942;p13">
            <a:extLst>
              <a:ext uri="{FF2B5EF4-FFF2-40B4-BE49-F238E27FC236}">
                <a16:creationId xmlns:a16="http://schemas.microsoft.com/office/drawing/2014/main" id="{9AE70618-09DA-1BE3-0EBB-C43DA03B05F2}"/>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8" name="Google Shape;943;p13">
            <a:extLst>
              <a:ext uri="{FF2B5EF4-FFF2-40B4-BE49-F238E27FC236}">
                <a16:creationId xmlns:a16="http://schemas.microsoft.com/office/drawing/2014/main" id="{CC668EBE-CA34-C93C-8AEB-54CC59DC419E}"/>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9" name="Google Shape;944;p13">
            <a:extLst>
              <a:ext uri="{FF2B5EF4-FFF2-40B4-BE49-F238E27FC236}">
                <a16:creationId xmlns:a16="http://schemas.microsoft.com/office/drawing/2014/main" id="{1A6C813E-7BFA-DE0F-6031-FEA126A96C3E}"/>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0" name="Google Shape;945;p13">
            <a:extLst>
              <a:ext uri="{FF2B5EF4-FFF2-40B4-BE49-F238E27FC236}">
                <a16:creationId xmlns:a16="http://schemas.microsoft.com/office/drawing/2014/main" id="{A836C09C-2DE0-3FC6-20B9-095BBE101FAF}"/>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1" name="Google Shape;946;p13">
            <a:extLst>
              <a:ext uri="{FF2B5EF4-FFF2-40B4-BE49-F238E27FC236}">
                <a16:creationId xmlns:a16="http://schemas.microsoft.com/office/drawing/2014/main" id="{34B15DE1-186A-DDF5-1909-3FEE6BA369CF}"/>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2" name="Google Shape;947;p13">
            <a:extLst>
              <a:ext uri="{FF2B5EF4-FFF2-40B4-BE49-F238E27FC236}">
                <a16:creationId xmlns:a16="http://schemas.microsoft.com/office/drawing/2014/main" id="{B20EE6AD-59DC-BFD8-425D-D69DD5F5CEB0}"/>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3" name="Google Shape;948;p13">
            <a:extLst>
              <a:ext uri="{FF2B5EF4-FFF2-40B4-BE49-F238E27FC236}">
                <a16:creationId xmlns:a16="http://schemas.microsoft.com/office/drawing/2014/main" id="{A11F0C71-9ADD-7BAF-EC9C-1DE9E288FC3E}"/>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4" name="Google Shape;949;p13">
            <a:extLst>
              <a:ext uri="{FF2B5EF4-FFF2-40B4-BE49-F238E27FC236}">
                <a16:creationId xmlns:a16="http://schemas.microsoft.com/office/drawing/2014/main" id="{287A8C2D-8522-A5C7-3332-4A9C9B741DCF}"/>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5" name="Google Shape;950;p13">
            <a:extLst>
              <a:ext uri="{FF2B5EF4-FFF2-40B4-BE49-F238E27FC236}">
                <a16:creationId xmlns:a16="http://schemas.microsoft.com/office/drawing/2014/main" id="{9EB14782-3384-5F0D-EB9D-C00FF66F7729}"/>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6" name="Google Shape;951;p13">
            <a:extLst>
              <a:ext uri="{FF2B5EF4-FFF2-40B4-BE49-F238E27FC236}">
                <a16:creationId xmlns:a16="http://schemas.microsoft.com/office/drawing/2014/main" id="{17725B91-1388-73AF-6399-1CE893B35DC8}"/>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07" name="Google Shape;952;p13">
            <a:extLst>
              <a:ext uri="{FF2B5EF4-FFF2-40B4-BE49-F238E27FC236}">
                <a16:creationId xmlns:a16="http://schemas.microsoft.com/office/drawing/2014/main" id="{A6FE72B1-296A-8AC1-ECEF-B550E81F149E}"/>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908" name="Google Shape;972;p13">
            <a:extLst>
              <a:ext uri="{FF2B5EF4-FFF2-40B4-BE49-F238E27FC236}">
                <a16:creationId xmlns:a16="http://schemas.microsoft.com/office/drawing/2014/main" id="{6EB3D16B-1398-8DBE-0DA9-388736D82465}"/>
              </a:ext>
            </a:extLst>
          </p:cNvPr>
          <p:cNvGrpSpPr>
            <a:grpSpLocks/>
          </p:cNvGrpSpPr>
          <p:nvPr/>
        </p:nvGrpSpPr>
        <p:grpSpPr bwMode="auto">
          <a:xfrm>
            <a:off x="1417638" y="1108075"/>
            <a:ext cx="592137" cy="531813"/>
            <a:chOff x="2495125" y="2142250"/>
            <a:chExt cx="444275" cy="398525"/>
          </a:xfrm>
        </p:grpSpPr>
        <p:sp>
          <p:nvSpPr>
            <p:cNvPr id="909" name="Google Shape;973;p13">
              <a:extLst>
                <a:ext uri="{FF2B5EF4-FFF2-40B4-BE49-F238E27FC236}">
                  <a16:creationId xmlns:a16="http://schemas.microsoft.com/office/drawing/2014/main" id="{14BFEB8F-1DAC-1899-8F35-B4F7FD4109DF}"/>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910" name="Google Shape;974;p13">
              <a:extLst>
                <a:ext uri="{FF2B5EF4-FFF2-40B4-BE49-F238E27FC236}">
                  <a16:creationId xmlns:a16="http://schemas.microsoft.com/office/drawing/2014/main" id="{414673F7-C779-5B6B-4C72-0A4EDF0D84BF}"/>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11" name="Google Shape;975;p13">
            <a:extLst>
              <a:ext uri="{FF2B5EF4-FFF2-40B4-BE49-F238E27FC236}">
                <a16:creationId xmlns:a16="http://schemas.microsoft.com/office/drawing/2014/main" id="{EF97E000-73C9-765E-4DCB-9420E4BF200C}"/>
              </a:ext>
            </a:extLst>
          </p:cNvPr>
          <p:cNvGrpSpPr>
            <a:grpSpLocks/>
          </p:cNvGrpSpPr>
          <p:nvPr/>
        </p:nvGrpSpPr>
        <p:grpSpPr bwMode="auto">
          <a:xfrm>
            <a:off x="10418763" y="5951538"/>
            <a:ext cx="388937" cy="374650"/>
            <a:chOff x="3243875" y="2372825"/>
            <a:chExt cx="291375" cy="281375"/>
          </a:xfrm>
        </p:grpSpPr>
        <p:sp>
          <p:nvSpPr>
            <p:cNvPr id="912" name="Google Shape;976;p13">
              <a:extLst>
                <a:ext uri="{FF2B5EF4-FFF2-40B4-BE49-F238E27FC236}">
                  <a16:creationId xmlns:a16="http://schemas.microsoft.com/office/drawing/2014/main" id="{5B320C56-3F86-5A17-9F82-69DD4A3CCCB9}"/>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3" name="Google Shape;977;p13">
              <a:extLst>
                <a:ext uri="{FF2B5EF4-FFF2-40B4-BE49-F238E27FC236}">
                  <a16:creationId xmlns:a16="http://schemas.microsoft.com/office/drawing/2014/main" id="{E57D8816-2D33-07A4-5406-8BA9C9447573}"/>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4" name="Google Shape;978;p13">
              <a:extLst>
                <a:ext uri="{FF2B5EF4-FFF2-40B4-BE49-F238E27FC236}">
                  <a16:creationId xmlns:a16="http://schemas.microsoft.com/office/drawing/2014/main" id="{E522FFC1-8ED1-C9F6-30BB-407C159B775C}"/>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5" name="Google Shape;979;p13">
              <a:extLst>
                <a:ext uri="{FF2B5EF4-FFF2-40B4-BE49-F238E27FC236}">
                  <a16:creationId xmlns:a16="http://schemas.microsoft.com/office/drawing/2014/main" id="{B6317838-C5B0-D14D-22DA-27143658BD1F}"/>
                </a:ext>
              </a:extLst>
            </p:cNvPr>
            <p:cNvSpPr/>
            <p:nvPr/>
          </p:nvSpPr>
          <p:spPr>
            <a:xfrm>
              <a:off x="3243875" y="2495628"/>
              <a:ext cx="285429"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6" name="Google Shape;980;p13">
              <a:extLst>
                <a:ext uri="{FF2B5EF4-FFF2-40B4-BE49-F238E27FC236}">
                  <a16:creationId xmlns:a16="http://schemas.microsoft.com/office/drawing/2014/main" id="{931E8734-D73E-3DD3-7271-14230FF54571}"/>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7" name="Google Shape;981;p13">
              <a:extLst>
                <a:ext uri="{FF2B5EF4-FFF2-40B4-BE49-F238E27FC236}">
                  <a16:creationId xmlns:a16="http://schemas.microsoft.com/office/drawing/2014/main" id="{640E41AE-BF29-956D-17EE-71123EA5ADFB}"/>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8" name="Google Shape;982;p13">
              <a:extLst>
                <a:ext uri="{FF2B5EF4-FFF2-40B4-BE49-F238E27FC236}">
                  <a16:creationId xmlns:a16="http://schemas.microsoft.com/office/drawing/2014/main" id="{C4010247-2175-710A-9663-52B0D955BAD3}"/>
                </a:ext>
              </a:extLst>
            </p:cNvPr>
            <p:cNvSpPr/>
            <p:nvPr/>
          </p:nvSpPr>
          <p:spPr>
            <a:xfrm>
              <a:off x="3275985" y="2451515"/>
              <a:ext cx="258076"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9" name="Google Shape;983;p13">
              <a:extLst>
                <a:ext uri="{FF2B5EF4-FFF2-40B4-BE49-F238E27FC236}">
                  <a16:creationId xmlns:a16="http://schemas.microsoft.com/office/drawing/2014/main" id="{627612BA-A1FC-049B-2E8A-FC368C0A8CA0}"/>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0" name="Google Shape;984;p13">
              <a:extLst>
                <a:ext uri="{FF2B5EF4-FFF2-40B4-BE49-F238E27FC236}">
                  <a16:creationId xmlns:a16="http://schemas.microsoft.com/office/drawing/2014/main" id="{2EFA7F17-636E-E370-77C0-15504FF8043E}"/>
                </a:ext>
              </a:extLst>
            </p:cNvPr>
            <p:cNvSpPr/>
            <p:nvPr/>
          </p:nvSpPr>
          <p:spPr>
            <a:xfrm>
              <a:off x="3328314"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1" name="Google Shape;985;p13">
              <a:extLst>
                <a:ext uri="{FF2B5EF4-FFF2-40B4-BE49-F238E27FC236}">
                  <a16:creationId xmlns:a16="http://schemas.microsoft.com/office/drawing/2014/main" id="{D17EE201-93E5-5ACD-6BB1-018C95D19667}"/>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22" name="Google Shape;986;p13">
            <a:extLst>
              <a:ext uri="{FF2B5EF4-FFF2-40B4-BE49-F238E27FC236}">
                <a16:creationId xmlns:a16="http://schemas.microsoft.com/office/drawing/2014/main" id="{F368CB60-8E53-C3FF-20BE-DBF5B2BD017F}"/>
              </a:ext>
            </a:extLst>
          </p:cNvPr>
          <p:cNvGrpSpPr>
            <a:grpSpLocks/>
          </p:cNvGrpSpPr>
          <p:nvPr/>
        </p:nvGrpSpPr>
        <p:grpSpPr bwMode="auto">
          <a:xfrm>
            <a:off x="10071100" y="935038"/>
            <a:ext cx="222250" cy="223837"/>
            <a:chOff x="4954425" y="2036375"/>
            <a:chExt cx="166675" cy="168575"/>
          </a:xfrm>
        </p:grpSpPr>
        <p:sp>
          <p:nvSpPr>
            <p:cNvPr id="923" name="Google Shape;987;p13">
              <a:extLst>
                <a:ext uri="{FF2B5EF4-FFF2-40B4-BE49-F238E27FC236}">
                  <a16:creationId xmlns:a16="http://schemas.microsoft.com/office/drawing/2014/main" id="{16D48A7B-7872-F5B2-C030-D3676C797316}"/>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4" name="Google Shape;988;p13">
              <a:extLst>
                <a:ext uri="{FF2B5EF4-FFF2-40B4-BE49-F238E27FC236}">
                  <a16:creationId xmlns:a16="http://schemas.microsoft.com/office/drawing/2014/main" id="{CA94C431-15EA-1A39-6F7C-D6402812DAEE}"/>
                </a:ext>
              </a:extLst>
            </p:cNvPr>
            <p:cNvSpPr/>
            <p:nvPr/>
          </p:nvSpPr>
          <p:spPr>
            <a:xfrm>
              <a:off x="5009190" y="2104522"/>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25" name="Google Shape;989;p13">
            <a:extLst>
              <a:ext uri="{FF2B5EF4-FFF2-40B4-BE49-F238E27FC236}">
                <a16:creationId xmlns:a16="http://schemas.microsoft.com/office/drawing/2014/main" id="{5809D3C5-4106-C38A-43BE-127431A2E73E}"/>
              </a:ext>
            </a:extLst>
          </p:cNvPr>
          <p:cNvSpPr>
            <a:spLocks/>
          </p:cNvSpPr>
          <p:nvPr/>
        </p:nvSpPr>
        <p:spPr bwMode="auto">
          <a:xfrm>
            <a:off x="2503488" y="719138"/>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26" name="Google Shape;990;p13">
            <a:extLst>
              <a:ext uri="{FF2B5EF4-FFF2-40B4-BE49-F238E27FC236}">
                <a16:creationId xmlns:a16="http://schemas.microsoft.com/office/drawing/2014/main" id="{F1B4AFF6-3730-78F4-5581-B976B5F71CFD}"/>
              </a:ext>
            </a:extLst>
          </p:cNvPr>
          <p:cNvSpPr/>
          <p:nvPr/>
        </p:nvSpPr>
        <p:spPr>
          <a:xfrm>
            <a:off x="10958513" y="5419725"/>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53" name="Google Shape;953;p13"/>
          <p:cNvSpPr txBox="1">
            <a:spLocks noGrp="1"/>
          </p:cNvSpPr>
          <p:nvPr>
            <p:ph type="title"/>
          </p:nvPr>
        </p:nvSpPr>
        <p:spPr>
          <a:xfrm>
            <a:off x="958333" y="584416"/>
            <a:ext cx="10275200" cy="763600"/>
          </a:xfrm>
          <a:prstGeom prst="rect">
            <a:avLst/>
          </a:prstGeom>
        </p:spPr>
        <p:txBody>
          <a:bodyPr spcFirstLastPara="1">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954" name="Google Shape;954;p13">
            <a:hlinkClick r:id="rId2" action="ppaction://hlinksldjump"/>
          </p:cNvPr>
          <p:cNvSpPr txBox="1">
            <a:spLocks noGrp="1"/>
          </p:cNvSpPr>
          <p:nvPr>
            <p:ph type="subTitle" idx="1"/>
          </p:nvPr>
        </p:nvSpPr>
        <p:spPr>
          <a:xfrm>
            <a:off x="2395791" y="1639600"/>
            <a:ext cx="3638400" cy="5292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55" name="Google Shape;955;p13"/>
          <p:cNvSpPr txBox="1">
            <a:spLocks noGrp="1"/>
          </p:cNvSpPr>
          <p:nvPr>
            <p:ph type="subTitle" idx="2"/>
          </p:nvPr>
        </p:nvSpPr>
        <p:spPr>
          <a:xfrm>
            <a:off x="2394712" y="2056420"/>
            <a:ext cx="3640000" cy="7592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56" name="Google Shape;956;p13">
            <a:hlinkClick r:id="rId2" action="ppaction://hlinksldjump"/>
          </p:cNvPr>
          <p:cNvSpPr txBox="1">
            <a:spLocks noGrp="1"/>
          </p:cNvSpPr>
          <p:nvPr>
            <p:ph type="title" idx="3"/>
          </p:nvPr>
        </p:nvSpPr>
        <p:spPr>
          <a:xfrm>
            <a:off x="1577287" y="2059196"/>
            <a:ext cx="843600" cy="5632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57" name="Google Shape;957;p13"/>
          <p:cNvSpPr txBox="1">
            <a:spLocks noGrp="1"/>
          </p:cNvSpPr>
          <p:nvPr>
            <p:ph type="subTitle" idx="4"/>
          </p:nvPr>
        </p:nvSpPr>
        <p:spPr>
          <a:xfrm>
            <a:off x="2399601" y="3230229"/>
            <a:ext cx="36492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58" name="Google Shape;958;p13"/>
          <p:cNvSpPr txBox="1">
            <a:spLocks noGrp="1"/>
          </p:cNvSpPr>
          <p:nvPr>
            <p:ph type="subTitle" idx="5"/>
          </p:nvPr>
        </p:nvSpPr>
        <p:spPr>
          <a:xfrm>
            <a:off x="2392816" y="3649817"/>
            <a:ext cx="36452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59" name="Google Shape;959;p13"/>
          <p:cNvSpPr txBox="1">
            <a:spLocks noGrp="1"/>
          </p:cNvSpPr>
          <p:nvPr>
            <p:ph type="title" idx="6"/>
          </p:nvPr>
        </p:nvSpPr>
        <p:spPr>
          <a:xfrm>
            <a:off x="1578504" y="3675477"/>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0" name="Google Shape;960;p13"/>
          <p:cNvSpPr txBox="1">
            <a:spLocks noGrp="1"/>
          </p:cNvSpPr>
          <p:nvPr>
            <p:ph type="subTitle" idx="7"/>
          </p:nvPr>
        </p:nvSpPr>
        <p:spPr>
          <a:xfrm>
            <a:off x="2401775" y="4822861"/>
            <a:ext cx="3640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61" name="Google Shape;961;p13"/>
          <p:cNvSpPr txBox="1">
            <a:spLocks noGrp="1"/>
          </p:cNvSpPr>
          <p:nvPr>
            <p:ph type="subTitle" idx="8"/>
          </p:nvPr>
        </p:nvSpPr>
        <p:spPr>
          <a:xfrm>
            <a:off x="2392816" y="5243275"/>
            <a:ext cx="36452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62" name="Google Shape;962;p13"/>
          <p:cNvSpPr txBox="1">
            <a:spLocks noGrp="1"/>
          </p:cNvSpPr>
          <p:nvPr>
            <p:ph type="title" idx="9"/>
          </p:nvPr>
        </p:nvSpPr>
        <p:spPr>
          <a:xfrm>
            <a:off x="1578504" y="5234893"/>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3" name="Google Shape;963;p13"/>
          <p:cNvSpPr txBox="1">
            <a:spLocks noGrp="1"/>
          </p:cNvSpPr>
          <p:nvPr>
            <p:ph type="subTitle" idx="13"/>
          </p:nvPr>
        </p:nvSpPr>
        <p:spPr>
          <a:xfrm>
            <a:off x="6958577" y="1642000"/>
            <a:ext cx="3656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64" name="Google Shape;964;p13"/>
          <p:cNvSpPr txBox="1">
            <a:spLocks noGrp="1"/>
          </p:cNvSpPr>
          <p:nvPr>
            <p:ph type="subTitle" idx="14"/>
          </p:nvPr>
        </p:nvSpPr>
        <p:spPr>
          <a:xfrm>
            <a:off x="6949579" y="2054220"/>
            <a:ext cx="36560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65" name="Google Shape;965;p13"/>
          <p:cNvSpPr txBox="1">
            <a:spLocks noGrp="1"/>
          </p:cNvSpPr>
          <p:nvPr>
            <p:ph type="title" idx="15"/>
          </p:nvPr>
        </p:nvSpPr>
        <p:spPr>
          <a:xfrm>
            <a:off x="6161423" y="2060396"/>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6" name="Google Shape;966;p13"/>
          <p:cNvSpPr txBox="1">
            <a:spLocks noGrp="1"/>
          </p:cNvSpPr>
          <p:nvPr>
            <p:ph type="subTitle" idx="16"/>
          </p:nvPr>
        </p:nvSpPr>
        <p:spPr>
          <a:xfrm>
            <a:off x="6958577" y="3230229"/>
            <a:ext cx="3656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67" name="Google Shape;967;p13"/>
          <p:cNvSpPr txBox="1">
            <a:spLocks noGrp="1"/>
          </p:cNvSpPr>
          <p:nvPr>
            <p:ph type="subTitle" idx="17"/>
          </p:nvPr>
        </p:nvSpPr>
        <p:spPr>
          <a:xfrm>
            <a:off x="6949584" y="3649817"/>
            <a:ext cx="36560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68" name="Google Shape;968;p13"/>
          <p:cNvSpPr txBox="1">
            <a:spLocks noGrp="1"/>
          </p:cNvSpPr>
          <p:nvPr>
            <p:ph type="title" idx="18"/>
          </p:nvPr>
        </p:nvSpPr>
        <p:spPr>
          <a:xfrm>
            <a:off x="6161423" y="3675477"/>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9" name="Google Shape;969;p13"/>
          <p:cNvSpPr txBox="1">
            <a:spLocks noGrp="1"/>
          </p:cNvSpPr>
          <p:nvPr>
            <p:ph type="subTitle" idx="19"/>
          </p:nvPr>
        </p:nvSpPr>
        <p:spPr>
          <a:xfrm>
            <a:off x="6958577" y="4822861"/>
            <a:ext cx="3656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70" name="Google Shape;970;p13"/>
          <p:cNvSpPr txBox="1">
            <a:spLocks noGrp="1"/>
          </p:cNvSpPr>
          <p:nvPr>
            <p:ph type="subTitle" idx="20"/>
          </p:nvPr>
        </p:nvSpPr>
        <p:spPr>
          <a:xfrm>
            <a:off x="6949584" y="5243275"/>
            <a:ext cx="36560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71" name="Google Shape;971;p13"/>
          <p:cNvSpPr txBox="1">
            <a:spLocks noGrp="1"/>
          </p:cNvSpPr>
          <p:nvPr>
            <p:ph type="title" idx="21"/>
          </p:nvPr>
        </p:nvSpPr>
        <p:spPr>
          <a:xfrm>
            <a:off x="6161423" y="5234893"/>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383816903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991"/>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9083FAC3-FC0D-B921-853F-A89A67A947E7}"/>
              </a:ext>
            </a:extLst>
          </p:cNvPr>
          <p:cNvGrpSpPr>
            <a:grpSpLocks/>
          </p:cNvGrpSpPr>
          <p:nvPr/>
        </p:nvGrpSpPr>
        <p:grpSpPr bwMode="auto">
          <a:xfrm>
            <a:off x="528638" y="292100"/>
            <a:ext cx="11356975" cy="6384925"/>
            <a:chOff x="395894" y="219519"/>
            <a:chExt cx="8518865" cy="4788281"/>
          </a:xfrm>
        </p:grpSpPr>
        <p:sp>
          <p:nvSpPr>
            <p:cNvPr id="3" name="Google Shape;993;p14">
              <a:extLst>
                <a:ext uri="{FF2B5EF4-FFF2-40B4-BE49-F238E27FC236}">
                  <a16:creationId xmlns:a16="http://schemas.microsoft.com/office/drawing/2014/main" id="{126B0297-68B9-5E46-9898-FBDEDC713AED}"/>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994;p14">
              <a:extLst>
                <a:ext uri="{FF2B5EF4-FFF2-40B4-BE49-F238E27FC236}">
                  <a16:creationId xmlns:a16="http://schemas.microsoft.com/office/drawing/2014/main" id="{7F577F02-4CB9-9FA4-D2E0-E84362293657}"/>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807C15CE-8C6E-99C4-303C-BB8CB144D3BB}"/>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996;p14">
                <a:extLst>
                  <a:ext uri="{FF2B5EF4-FFF2-40B4-BE49-F238E27FC236}">
                    <a16:creationId xmlns:a16="http://schemas.microsoft.com/office/drawing/2014/main" id="{4C205EE5-AC89-115E-7ACE-1E252D7B1980}"/>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997;p14">
              <a:extLst>
                <a:ext uri="{FF2B5EF4-FFF2-40B4-BE49-F238E27FC236}">
                  <a16:creationId xmlns:a16="http://schemas.microsoft.com/office/drawing/2014/main" id="{02A4F308-6AD2-9E63-E77F-1E46B2EA563F}"/>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998;p14">
              <a:extLst>
                <a:ext uri="{FF2B5EF4-FFF2-40B4-BE49-F238E27FC236}">
                  <a16:creationId xmlns:a16="http://schemas.microsoft.com/office/drawing/2014/main" id="{6EF8A510-7649-EC58-9690-25EDA80F7AB3}"/>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7AA97528-719E-D986-518E-863E3FFAAE60}"/>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1000;p14">
                <a:extLst>
                  <a:ext uri="{FF2B5EF4-FFF2-40B4-BE49-F238E27FC236}">
                    <a16:creationId xmlns:a16="http://schemas.microsoft.com/office/drawing/2014/main" id="{B210B7DA-D9C1-0B69-78D6-2DC7610B3F91}"/>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1001;p14">
              <a:extLst>
                <a:ext uri="{FF2B5EF4-FFF2-40B4-BE49-F238E27FC236}">
                  <a16:creationId xmlns:a16="http://schemas.microsoft.com/office/drawing/2014/main" id="{F0321181-57D8-904A-B9C1-131E75E695AD}"/>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A32C7A85-F5C6-D7BD-7C55-FC332C3082E5}"/>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1003;p14">
                <a:extLst>
                  <a:ext uri="{FF2B5EF4-FFF2-40B4-BE49-F238E27FC236}">
                    <a16:creationId xmlns:a16="http://schemas.microsoft.com/office/drawing/2014/main" id="{EA530EBE-8341-9077-528C-D02E7116F56F}"/>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1004;p14">
              <a:extLst>
                <a:ext uri="{FF2B5EF4-FFF2-40B4-BE49-F238E27FC236}">
                  <a16:creationId xmlns:a16="http://schemas.microsoft.com/office/drawing/2014/main" id="{96610636-527C-E265-934B-C8A3BFB965E8}"/>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9D558D0A-9331-346C-788B-3CAFF582F1E2}"/>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1006;p14">
                <a:extLst>
                  <a:ext uri="{FF2B5EF4-FFF2-40B4-BE49-F238E27FC236}">
                    <a16:creationId xmlns:a16="http://schemas.microsoft.com/office/drawing/2014/main" id="{B694C9C2-819F-1168-C489-BA0211A7208E}"/>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1007;p14">
              <a:extLst>
                <a:ext uri="{FF2B5EF4-FFF2-40B4-BE49-F238E27FC236}">
                  <a16:creationId xmlns:a16="http://schemas.microsoft.com/office/drawing/2014/main" id="{BD057A7D-AF41-4B35-80BC-9CD6B8B8F09C}"/>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62B35116-935D-7DE9-8E85-4E6B2B155792}"/>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1009;p14">
                <a:extLst>
                  <a:ext uri="{FF2B5EF4-FFF2-40B4-BE49-F238E27FC236}">
                    <a16:creationId xmlns:a16="http://schemas.microsoft.com/office/drawing/2014/main" id="{B1577CA9-6DE8-5B78-5682-7E80FF4FBF15}"/>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1010;p14">
              <a:extLst>
                <a:ext uri="{FF2B5EF4-FFF2-40B4-BE49-F238E27FC236}">
                  <a16:creationId xmlns:a16="http://schemas.microsoft.com/office/drawing/2014/main" id="{99DF8745-53AE-0514-9787-1EFA877C00DD}"/>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72E05771-8EAC-4EBF-1767-827FFB0C5907}"/>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1012;p14">
                <a:extLst>
                  <a:ext uri="{FF2B5EF4-FFF2-40B4-BE49-F238E27FC236}">
                    <a16:creationId xmlns:a16="http://schemas.microsoft.com/office/drawing/2014/main" id="{1BC2C6BA-6DFA-9E68-2DEB-BA0363DD9D39}"/>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1013;p14">
              <a:extLst>
                <a:ext uri="{FF2B5EF4-FFF2-40B4-BE49-F238E27FC236}">
                  <a16:creationId xmlns:a16="http://schemas.microsoft.com/office/drawing/2014/main" id="{5082C808-C4A9-2720-A543-1CFDC899E0F8}"/>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1014;p14">
              <a:extLst>
                <a:ext uri="{FF2B5EF4-FFF2-40B4-BE49-F238E27FC236}">
                  <a16:creationId xmlns:a16="http://schemas.microsoft.com/office/drawing/2014/main" id="{77EB997D-A7DD-4B19-A268-3BFBD995DEF6}"/>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5" name="Google Shape;1016;p14">
            <a:extLst>
              <a:ext uri="{FF2B5EF4-FFF2-40B4-BE49-F238E27FC236}">
                <a16:creationId xmlns:a16="http://schemas.microsoft.com/office/drawing/2014/main" id="{E72993E0-9403-4723-23BE-19AF2250EE7E}"/>
              </a:ext>
            </a:extLst>
          </p:cNvPr>
          <p:cNvGrpSpPr>
            <a:grpSpLocks/>
          </p:cNvGrpSpPr>
          <p:nvPr/>
        </p:nvGrpSpPr>
        <p:grpSpPr bwMode="auto">
          <a:xfrm>
            <a:off x="1033463" y="6048375"/>
            <a:ext cx="592137" cy="531813"/>
            <a:chOff x="2495125" y="2142250"/>
            <a:chExt cx="444275" cy="398525"/>
          </a:xfrm>
        </p:grpSpPr>
        <p:sp>
          <p:nvSpPr>
            <p:cNvPr id="26" name="Google Shape;1017;p14">
              <a:extLst>
                <a:ext uri="{FF2B5EF4-FFF2-40B4-BE49-F238E27FC236}">
                  <a16:creationId xmlns:a16="http://schemas.microsoft.com/office/drawing/2014/main" id="{A92A0751-49BA-29BA-1D5F-31DDEBEB3B46}"/>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7" name="Google Shape;1018;p14">
              <a:extLst>
                <a:ext uri="{FF2B5EF4-FFF2-40B4-BE49-F238E27FC236}">
                  <a16:creationId xmlns:a16="http://schemas.microsoft.com/office/drawing/2014/main" id="{01F54D5B-75AE-6E5E-14EA-676ADFAF5658}"/>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28" name="Google Shape;1019;p14">
            <a:extLst>
              <a:ext uri="{FF2B5EF4-FFF2-40B4-BE49-F238E27FC236}">
                <a16:creationId xmlns:a16="http://schemas.microsoft.com/office/drawing/2014/main" id="{94F68CFF-471B-C6E0-0DEC-D1D5DF4AD860}"/>
              </a:ext>
            </a:extLst>
          </p:cNvPr>
          <p:cNvGrpSpPr>
            <a:grpSpLocks/>
          </p:cNvGrpSpPr>
          <p:nvPr/>
        </p:nvGrpSpPr>
        <p:grpSpPr bwMode="auto">
          <a:xfrm>
            <a:off x="9653588" y="531813"/>
            <a:ext cx="388937" cy="374650"/>
            <a:chOff x="3243875" y="2372825"/>
            <a:chExt cx="291375" cy="281375"/>
          </a:xfrm>
        </p:grpSpPr>
        <p:sp>
          <p:nvSpPr>
            <p:cNvPr id="29" name="Google Shape;1020;p14">
              <a:extLst>
                <a:ext uri="{FF2B5EF4-FFF2-40B4-BE49-F238E27FC236}">
                  <a16:creationId xmlns:a16="http://schemas.microsoft.com/office/drawing/2014/main" id="{A788F688-3E12-9017-D6EC-A5CD40507367}"/>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0" name="Google Shape;1021;p14">
              <a:extLst>
                <a:ext uri="{FF2B5EF4-FFF2-40B4-BE49-F238E27FC236}">
                  <a16:creationId xmlns:a16="http://schemas.microsoft.com/office/drawing/2014/main" id="{333DB140-E6E7-95A7-CC58-5F5AE761228F}"/>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1" name="Google Shape;1022;p14">
              <a:extLst>
                <a:ext uri="{FF2B5EF4-FFF2-40B4-BE49-F238E27FC236}">
                  <a16:creationId xmlns:a16="http://schemas.microsoft.com/office/drawing/2014/main" id="{D1E352D1-F40D-8B3A-7A00-0753FFD76E29}"/>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2" name="Google Shape;1023;p14">
              <a:extLst>
                <a:ext uri="{FF2B5EF4-FFF2-40B4-BE49-F238E27FC236}">
                  <a16:creationId xmlns:a16="http://schemas.microsoft.com/office/drawing/2014/main" id="{D49C944C-EA0C-9364-F071-E57A99273F87}"/>
                </a:ext>
              </a:extLst>
            </p:cNvPr>
            <p:cNvSpPr/>
            <p:nvPr/>
          </p:nvSpPr>
          <p:spPr>
            <a:xfrm>
              <a:off x="3243875" y="2495628"/>
              <a:ext cx="285429"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3" name="Google Shape;1024;p14">
              <a:extLst>
                <a:ext uri="{FF2B5EF4-FFF2-40B4-BE49-F238E27FC236}">
                  <a16:creationId xmlns:a16="http://schemas.microsoft.com/office/drawing/2014/main" id="{06801543-9766-AC24-BCC2-63962EE73707}"/>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4" name="Google Shape;1025;p14">
              <a:extLst>
                <a:ext uri="{FF2B5EF4-FFF2-40B4-BE49-F238E27FC236}">
                  <a16:creationId xmlns:a16="http://schemas.microsoft.com/office/drawing/2014/main" id="{869C230A-ABCD-FA92-8C19-7C12B16EC87A}"/>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5" name="Google Shape;1026;p14">
              <a:extLst>
                <a:ext uri="{FF2B5EF4-FFF2-40B4-BE49-F238E27FC236}">
                  <a16:creationId xmlns:a16="http://schemas.microsoft.com/office/drawing/2014/main" id="{7BCE811E-9100-1468-5BCB-57C029359F94}"/>
                </a:ext>
              </a:extLst>
            </p:cNvPr>
            <p:cNvSpPr/>
            <p:nvPr/>
          </p:nvSpPr>
          <p:spPr>
            <a:xfrm>
              <a:off x="3275985" y="2451515"/>
              <a:ext cx="258076"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6" name="Google Shape;1027;p14">
              <a:extLst>
                <a:ext uri="{FF2B5EF4-FFF2-40B4-BE49-F238E27FC236}">
                  <a16:creationId xmlns:a16="http://schemas.microsoft.com/office/drawing/2014/main" id="{4D059DEE-D9B3-B7DC-1F55-7B04F32D426D}"/>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7" name="Google Shape;1028;p14">
              <a:extLst>
                <a:ext uri="{FF2B5EF4-FFF2-40B4-BE49-F238E27FC236}">
                  <a16:creationId xmlns:a16="http://schemas.microsoft.com/office/drawing/2014/main" id="{A9D4D18C-E997-2059-5393-1BE8D33409BC}"/>
                </a:ext>
              </a:extLst>
            </p:cNvPr>
            <p:cNvSpPr/>
            <p:nvPr/>
          </p:nvSpPr>
          <p:spPr>
            <a:xfrm>
              <a:off x="3328314"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8" name="Google Shape;1029;p14">
              <a:extLst>
                <a:ext uri="{FF2B5EF4-FFF2-40B4-BE49-F238E27FC236}">
                  <a16:creationId xmlns:a16="http://schemas.microsoft.com/office/drawing/2014/main" id="{FC7379E7-7D38-82E0-F8E2-BCC144ED77E9}"/>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39" name="Google Shape;1030;p14">
            <a:extLst>
              <a:ext uri="{FF2B5EF4-FFF2-40B4-BE49-F238E27FC236}">
                <a16:creationId xmlns:a16="http://schemas.microsoft.com/office/drawing/2014/main" id="{9ADAA037-E6D8-48AB-1B78-65421B1536CB}"/>
              </a:ext>
            </a:extLst>
          </p:cNvPr>
          <p:cNvGrpSpPr>
            <a:grpSpLocks/>
          </p:cNvGrpSpPr>
          <p:nvPr/>
        </p:nvGrpSpPr>
        <p:grpSpPr bwMode="auto">
          <a:xfrm>
            <a:off x="10755313" y="1352550"/>
            <a:ext cx="222250" cy="223838"/>
            <a:chOff x="4954425" y="2036375"/>
            <a:chExt cx="166675" cy="168575"/>
          </a:xfrm>
        </p:grpSpPr>
        <p:sp>
          <p:nvSpPr>
            <p:cNvPr id="40" name="Google Shape;1031;p14">
              <a:extLst>
                <a:ext uri="{FF2B5EF4-FFF2-40B4-BE49-F238E27FC236}">
                  <a16:creationId xmlns:a16="http://schemas.microsoft.com/office/drawing/2014/main" id="{A91D3ACF-A5D3-62CE-5D85-D28B8729FB89}"/>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 name="Google Shape;1032;p14">
              <a:extLst>
                <a:ext uri="{FF2B5EF4-FFF2-40B4-BE49-F238E27FC236}">
                  <a16:creationId xmlns:a16="http://schemas.microsoft.com/office/drawing/2014/main" id="{52EF6061-2276-4BE6-6548-EEED74679D5D}"/>
                </a:ext>
              </a:extLst>
            </p:cNvPr>
            <p:cNvSpPr/>
            <p:nvPr/>
          </p:nvSpPr>
          <p:spPr>
            <a:xfrm>
              <a:off x="5009190" y="2104523"/>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42" name="Google Shape;1033;p14">
            <a:extLst>
              <a:ext uri="{FF2B5EF4-FFF2-40B4-BE49-F238E27FC236}">
                <a16:creationId xmlns:a16="http://schemas.microsoft.com/office/drawing/2014/main" id="{D59B4990-A125-06C2-560B-9BA9127C2FA6}"/>
              </a:ext>
            </a:extLst>
          </p:cNvPr>
          <p:cNvSpPr>
            <a:spLocks/>
          </p:cNvSpPr>
          <p:nvPr/>
        </p:nvSpPr>
        <p:spPr bwMode="auto">
          <a:xfrm>
            <a:off x="2063750" y="6364288"/>
            <a:ext cx="158750" cy="109537"/>
          </a:xfrm>
          <a:custGeom>
            <a:avLst/>
            <a:gdLst>
              <a:gd name="T0" fmla="*/ 2147483646 w 4765"/>
              <a:gd name="T1" fmla="*/ 1483690738 h 3248"/>
              <a:gd name="T2" fmla="*/ 2147483646 w 4765"/>
              <a:gd name="T3" fmla="*/ 2147483646 h 3248"/>
              <a:gd name="T4" fmla="*/ 2147483646 w 4765"/>
              <a:gd name="T5" fmla="*/ 2147483646 h 3248"/>
              <a:gd name="T6" fmla="*/ 2147483646 w 4765"/>
              <a:gd name="T7" fmla="*/ 2147483646 h 3248"/>
              <a:gd name="T8" fmla="*/ 2147483646 w 4765"/>
              <a:gd name="T9" fmla="*/ 1483690738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034;p14">
            <a:extLst>
              <a:ext uri="{FF2B5EF4-FFF2-40B4-BE49-F238E27FC236}">
                <a16:creationId xmlns:a16="http://schemas.microsoft.com/office/drawing/2014/main" id="{128CC9B1-BFCB-415B-1EBC-B97C6A87EA29}"/>
              </a:ext>
            </a:extLst>
          </p:cNvPr>
          <p:cNvSpPr/>
          <p:nvPr/>
        </p:nvSpPr>
        <p:spPr>
          <a:xfrm>
            <a:off x="10614025" y="5868988"/>
            <a:ext cx="115888"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44" name="Google Shape;1035;p14">
            <a:extLst>
              <a:ext uri="{FF2B5EF4-FFF2-40B4-BE49-F238E27FC236}">
                <a16:creationId xmlns:a16="http://schemas.microsoft.com/office/drawing/2014/main" id="{D91D3030-7DFF-3552-F2A8-AE1B92850401}"/>
              </a:ext>
            </a:extLst>
          </p:cNvPr>
          <p:cNvGrpSpPr>
            <a:grpSpLocks/>
          </p:cNvGrpSpPr>
          <p:nvPr/>
        </p:nvGrpSpPr>
        <p:grpSpPr bwMode="auto">
          <a:xfrm>
            <a:off x="1033463" y="5643563"/>
            <a:ext cx="222250" cy="225425"/>
            <a:chOff x="4954425" y="2036375"/>
            <a:chExt cx="166675" cy="168575"/>
          </a:xfrm>
        </p:grpSpPr>
        <p:sp>
          <p:nvSpPr>
            <p:cNvPr id="45" name="Google Shape;1036;p14">
              <a:extLst>
                <a:ext uri="{FF2B5EF4-FFF2-40B4-BE49-F238E27FC236}">
                  <a16:creationId xmlns:a16="http://schemas.microsoft.com/office/drawing/2014/main" id="{515EA42E-DCD0-7A7E-B944-3AFE46CC489B}"/>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 name="Google Shape;1037;p14">
              <a:extLst>
                <a:ext uri="{FF2B5EF4-FFF2-40B4-BE49-F238E27FC236}">
                  <a16:creationId xmlns:a16="http://schemas.microsoft.com/office/drawing/2014/main" id="{3B91DA65-729F-8801-1F6A-2457F899F88C}"/>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47" name="Google Shape;1038;p14">
            <a:extLst>
              <a:ext uri="{FF2B5EF4-FFF2-40B4-BE49-F238E27FC236}">
                <a16:creationId xmlns:a16="http://schemas.microsoft.com/office/drawing/2014/main" id="{D7CCED3A-FDD3-E511-E4BC-BC02BC3ED40E}"/>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039;p14">
            <a:extLst>
              <a:ext uri="{FF2B5EF4-FFF2-40B4-BE49-F238E27FC236}">
                <a16:creationId xmlns:a16="http://schemas.microsoft.com/office/drawing/2014/main" id="{A7005643-4A90-9AFB-7BC3-F095C425778F}"/>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040;p14">
            <a:extLst>
              <a:ext uri="{FF2B5EF4-FFF2-40B4-BE49-F238E27FC236}">
                <a16:creationId xmlns:a16="http://schemas.microsoft.com/office/drawing/2014/main" id="{21712AF7-B727-9F19-E7BC-E353A3B515A8}"/>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041;p14">
            <a:extLst>
              <a:ext uri="{FF2B5EF4-FFF2-40B4-BE49-F238E27FC236}">
                <a16:creationId xmlns:a16="http://schemas.microsoft.com/office/drawing/2014/main" id="{5AF09EFC-EA2F-B08F-E9F3-9D57DF4C9D30}"/>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042;p14">
            <a:extLst>
              <a:ext uri="{FF2B5EF4-FFF2-40B4-BE49-F238E27FC236}">
                <a16:creationId xmlns:a16="http://schemas.microsoft.com/office/drawing/2014/main" id="{B589D937-8E08-5521-0597-D97C987042DA}"/>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043;p14">
            <a:extLst>
              <a:ext uri="{FF2B5EF4-FFF2-40B4-BE49-F238E27FC236}">
                <a16:creationId xmlns:a16="http://schemas.microsoft.com/office/drawing/2014/main" id="{2B2ED9BD-4D0F-DC93-7076-8C3C92879268}"/>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044;p14">
            <a:extLst>
              <a:ext uri="{FF2B5EF4-FFF2-40B4-BE49-F238E27FC236}">
                <a16:creationId xmlns:a16="http://schemas.microsoft.com/office/drawing/2014/main" id="{A30B5CD9-77EC-4A9C-B2F6-2A73AFF5DE1D}"/>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045;p14">
            <a:extLst>
              <a:ext uri="{FF2B5EF4-FFF2-40B4-BE49-F238E27FC236}">
                <a16:creationId xmlns:a16="http://schemas.microsoft.com/office/drawing/2014/main" id="{95125A20-715E-C9BB-696A-D073BAF9533D}"/>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046;p14">
            <a:extLst>
              <a:ext uri="{FF2B5EF4-FFF2-40B4-BE49-F238E27FC236}">
                <a16:creationId xmlns:a16="http://schemas.microsoft.com/office/drawing/2014/main" id="{8E5741B0-EBE5-CB79-F551-B1B5A828BE9C}"/>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047;p14">
            <a:extLst>
              <a:ext uri="{FF2B5EF4-FFF2-40B4-BE49-F238E27FC236}">
                <a16:creationId xmlns:a16="http://schemas.microsoft.com/office/drawing/2014/main" id="{8A2D5720-7610-5007-9220-FA328A4971F0}"/>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048;p14">
            <a:extLst>
              <a:ext uri="{FF2B5EF4-FFF2-40B4-BE49-F238E27FC236}">
                <a16:creationId xmlns:a16="http://schemas.microsoft.com/office/drawing/2014/main" id="{284930E2-4746-1B32-A98D-650BBF41F259}"/>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049;p14">
            <a:extLst>
              <a:ext uri="{FF2B5EF4-FFF2-40B4-BE49-F238E27FC236}">
                <a16:creationId xmlns:a16="http://schemas.microsoft.com/office/drawing/2014/main" id="{A7F60699-57E8-8718-D1D8-2FCACB21622F}"/>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050;p14">
            <a:extLst>
              <a:ext uri="{FF2B5EF4-FFF2-40B4-BE49-F238E27FC236}">
                <a16:creationId xmlns:a16="http://schemas.microsoft.com/office/drawing/2014/main" id="{20F2A8B0-FD12-BB14-5101-72C98FC72028}"/>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051;p14">
            <a:extLst>
              <a:ext uri="{FF2B5EF4-FFF2-40B4-BE49-F238E27FC236}">
                <a16:creationId xmlns:a16="http://schemas.microsoft.com/office/drawing/2014/main" id="{B3A4163C-8117-CD10-71C3-206B69A866EE}"/>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052;p14">
            <a:extLst>
              <a:ext uri="{FF2B5EF4-FFF2-40B4-BE49-F238E27FC236}">
                <a16:creationId xmlns:a16="http://schemas.microsoft.com/office/drawing/2014/main" id="{2B2B033B-F4BF-6A16-D7FB-535E55CA7052}"/>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053;p14">
            <a:extLst>
              <a:ext uri="{FF2B5EF4-FFF2-40B4-BE49-F238E27FC236}">
                <a16:creationId xmlns:a16="http://schemas.microsoft.com/office/drawing/2014/main" id="{30B48AF8-5993-1670-C0D9-884E1E1E0048}"/>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054;p14">
            <a:extLst>
              <a:ext uri="{FF2B5EF4-FFF2-40B4-BE49-F238E27FC236}">
                <a16:creationId xmlns:a16="http://schemas.microsoft.com/office/drawing/2014/main" id="{D520969E-81E7-78F3-FB12-8D94296278CB}"/>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0" name="Google Shape;1055;p14">
            <a:extLst>
              <a:ext uri="{FF2B5EF4-FFF2-40B4-BE49-F238E27FC236}">
                <a16:creationId xmlns:a16="http://schemas.microsoft.com/office/drawing/2014/main" id="{8C92FEA6-A300-EC8C-A936-984A4B8635F1}"/>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1" name="Google Shape;1056;p14">
            <a:extLst>
              <a:ext uri="{FF2B5EF4-FFF2-40B4-BE49-F238E27FC236}">
                <a16:creationId xmlns:a16="http://schemas.microsoft.com/office/drawing/2014/main" id="{690ED18D-B772-31DF-1F90-D61395134381}"/>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2" name="Google Shape;1057;p14">
            <a:extLst>
              <a:ext uri="{FF2B5EF4-FFF2-40B4-BE49-F238E27FC236}">
                <a16:creationId xmlns:a16="http://schemas.microsoft.com/office/drawing/2014/main" id="{FAB41CC7-8C3D-58CD-AE47-DFC7921B4EAF}"/>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3" name="Google Shape;1058;p14">
            <a:extLst>
              <a:ext uri="{FF2B5EF4-FFF2-40B4-BE49-F238E27FC236}">
                <a16:creationId xmlns:a16="http://schemas.microsoft.com/office/drawing/2014/main" id="{6E6F6BFA-BF6A-B053-12D5-C160C5E41F5C}"/>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4" name="Google Shape;1059;p14">
            <a:extLst>
              <a:ext uri="{FF2B5EF4-FFF2-40B4-BE49-F238E27FC236}">
                <a16:creationId xmlns:a16="http://schemas.microsoft.com/office/drawing/2014/main" id="{4DBE30CD-05C2-FD54-1224-4B121F74012B}"/>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5" name="Google Shape;1060;p14">
            <a:extLst>
              <a:ext uri="{FF2B5EF4-FFF2-40B4-BE49-F238E27FC236}">
                <a16:creationId xmlns:a16="http://schemas.microsoft.com/office/drawing/2014/main" id="{A98F0B8C-F846-294C-4CEA-4CBECE81C93D}"/>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6" name="Google Shape;1061;p14">
            <a:extLst>
              <a:ext uri="{FF2B5EF4-FFF2-40B4-BE49-F238E27FC236}">
                <a16:creationId xmlns:a16="http://schemas.microsoft.com/office/drawing/2014/main" id="{90A93CED-C89A-E6D4-6DCC-477D0C61105F}"/>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7" name="Google Shape;1062;p14">
            <a:extLst>
              <a:ext uri="{FF2B5EF4-FFF2-40B4-BE49-F238E27FC236}">
                <a16:creationId xmlns:a16="http://schemas.microsoft.com/office/drawing/2014/main" id="{FA5C91FA-767A-1BEB-2440-13C1A31DDD9A}"/>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8" name="Google Shape;1063;p14">
            <a:extLst>
              <a:ext uri="{FF2B5EF4-FFF2-40B4-BE49-F238E27FC236}">
                <a16:creationId xmlns:a16="http://schemas.microsoft.com/office/drawing/2014/main" id="{0329FD79-F9CD-3F8B-22BA-78FD6E4CC56B}"/>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9" name="Google Shape;1064;p14">
            <a:extLst>
              <a:ext uri="{FF2B5EF4-FFF2-40B4-BE49-F238E27FC236}">
                <a16:creationId xmlns:a16="http://schemas.microsoft.com/office/drawing/2014/main" id="{0C1344EA-8B21-ED06-F18E-7C2DC5021F48}"/>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0" name="Google Shape;1065;p14">
            <a:extLst>
              <a:ext uri="{FF2B5EF4-FFF2-40B4-BE49-F238E27FC236}">
                <a16:creationId xmlns:a16="http://schemas.microsoft.com/office/drawing/2014/main" id="{CF9DE8F5-9853-25B9-7918-0AE00D2B0F8B}"/>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1" name="Google Shape;1066;p14">
            <a:extLst>
              <a:ext uri="{FF2B5EF4-FFF2-40B4-BE49-F238E27FC236}">
                <a16:creationId xmlns:a16="http://schemas.microsoft.com/office/drawing/2014/main" id="{D197439B-208E-B5CB-986D-21F3B6ACBA70}"/>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2" name="Google Shape;1067;p14">
            <a:extLst>
              <a:ext uri="{FF2B5EF4-FFF2-40B4-BE49-F238E27FC236}">
                <a16:creationId xmlns:a16="http://schemas.microsoft.com/office/drawing/2014/main" id="{9822EF42-A723-1393-4366-E9AC62C20448}"/>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3" name="Google Shape;1068;p14">
            <a:extLst>
              <a:ext uri="{FF2B5EF4-FFF2-40B4-BE49-F238E27FC236}">
                <a16:creationId xmlns:a16="http://schemas.microsoft.com/office/drawing/2014/main" id="{DA9E22E6-AEEB-DB76-940C-316CE56F18F1}"/>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4" name="Google Shape;1069;p14">
            <a:extLst>
              <a:ext uri="{FF2B5EF4-FFF2-40B4-BE49-F238E27FC236}">
                <a16:creationId xmlns:a16="http://schemas.microsoft.com/office/drawing/2014/main" id="{FAAF9563-A6F5-1F18-360B-3359A56D4386}"/>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5" name="Google Shape;1070;p14">
            <a:extLst>
              <a:ext uri="{FF2B5EF4-FFF2-40B4-BE49-F238E27FC236}">
                <a16:creationId xmlns:a16="http://schemas.microsoft.com/office/drawing/2014/main" id="{181C2CDA-6088-85BE-7E78-CFF362DFAF34}"/>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6" name="Google Shape;1071;p14">
            <a:extLst>
              <a:ext uri="{FF2B5EF4-FFF2-40B4-BE49-F238E27FC236}">
                <a16:creationId xmlns:a16="http://schemas.microsoft.com/office/drawing/2014/main" id="{C7A9F5A2-71E7-9467-17A3-5F753F104E9E}"/>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7" name="Google Shape;1072;p14">
            <a:extLst>
              <a:ext uri="{FF2B5EF4-FFF2-40B4-BE49-F238E27FC236}">
                <a16:creationId xmlns:a16="http://schemas.microsoft.com/office/drawing/2014/main" id="{05815635-5D79-2A30-F817-67AA426B91EE}"/>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8" name="Google Shape;1073;p14">
            <a:extLst>
              <a:ext uri="{FF2B5EF4-FFF2-40B4-BE49-F238E27FC236}">
                <a16:creationId xmlns:a16="http://schemas.microsoft.com/office/drawing/2014/main" id="{F0DE8D60-2C78-5CBD-7BE0-E67D2CACB895}"/>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9" name="Google Shape;1074;p14">
            <a:extLst>
              <a:ext uri="{FF2B5EF4-FFF2-40B4-BE49-F238E27FC236}">
                <a16:creationId xmlns:a16="http://schemas.microsoft.com/office/drawing/2014/main" id="{A7B2FCED-9673-F425-D976-40ED1EE0361A}"/>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0" name="Google Shape;1075;p14">
            <a:extLst>
              <a:ext uri="{FF2B5EF4-FFF2-40B4-BE49-F238E27FC236}">
                <a16:creationId xmlns:a16="http://schemas.microsoft.com/office/drawing/2014/main" id="{862D27C6-D51A-5669-26DA-74BE8633F6B3}"/>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1" name="Google Shape;1076;p14">
            <a:extLst>
              <a:ext uri="{FF2B5EF4-FFF2-40B4-BE49-F238E27FC236}">
                <a16:creationId xmlns:a16="http://schemas.microsoft.com/office/drawing/2014/main" id="{AAB6EA8E-C985-B815-E325-DC5F78F20E63}"/>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2" name="Google Shape;1077;p14">
            <a:extLst>
              <a:ext uri="{FF2B5EF4-FFF2-40B4-BE49-F238E27FC236}">
                <a16:creationId xmlns:a16="http://schemas.microsoft.com/office/drawing/2014/main" id="{10B507B1-EB0B-9DF5-B38A-E06E0DA2DBA6}"/>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3" name="Google Shape;1078;p14">
            <a:extLst>
              <a:ext uri="{FF2B5EF4-FFF2-40B4-BE49-F238E27FC236}">
                <a16:creationId xmlns:a16="http://schemas.microsoft.com/office/drawing/2014/main" id="{0ED11EE8-210E-B601-AE25-909E59C0F0A6}"/>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4" name="Google Shape;1079;p14">
            <a:extLst>
              <a:ext uri="{FF2B5EF4-FFF2-40B4-BE49-F238E27FC236}">
                <a16:creationId xmlns:a16="http://schemas.microsoft.com/office/drawing/2014/main" id="{2B4C177F-0BF8-1FE7-9C30-24BEF8B63D69}"/>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5" name="Google Shape;1080;p14">
            <a:extLst>
              <a:ext uri="{FF2B5EF4-FFF2-40B4-BE49-F238E27FC236}">
                <a16:creationId xmlns:a16="http://schemas.microsoft.com/office/drawing/2014/main" id="{683D9D6C-D378-D660-3A9D-D3DFAFB24CE8}"/>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6" name="Google Shape;1081;p14">
            <a:extLst>
              <a:ext uri="{FF2B5EF4-FFF2-40B4-BE49-F238E27FC236}">
                <a16:creationId xmlns:a16="http://schemas.microsoft.com/office/drawing/2014/main" id="{93543837-5DCD-8786-08F4-3171C8A49B5A}"/>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7" name="Google Shape;1082;p14">
            <a:extLst>
              <a:ext uri="{FF2B5EF4-FFF2-40B4-BE49-F238E27FC236}">
                <a16:creationId xmlns:a16="http://schemas.microsoft.com/office/drawing/2014/main" id="{E2DB18D0-36FB-BDD3-E5DA-0385E164BD9D}"/>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8" name="Google Shape;1083;p14">
            <a:extLst>
              <a:ext uri="{FF2B5EF4-FFF2-40B4-BE49-F238E27FC236}">
                <a16:creationId xmlns:a16="http://schemas.microsoft.com/office/drawing/2014/main" id="{91EE1BCB-CD20-5FE9-FD3E-CDC5A12BD95B}"/>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9" name="Google Shape;1084;p14">
            <a:extLst>
              <a:ext uri="{FF2B5EF4-FFF2-40B4-BE49-F238E27FC236}">
                <a16:creationId xmlns:a16="http://schemas.microsoft.com/office/drawing/2014/main" id="{6E9FB686-C096-C17B-1552-D31C6C6DFD2C}"/>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90" name="Google Shape;1085;p14">
            <a:extLst>
              <a:ext uri="{FF2B5EF4-FFF2-40B4-BE49-F238E27FC236}">
                <a16:creationId xmlns:a16="http://schemas.microsoft.com/office/drawing/2014/main" id="{22BF69E6-8CFB-995A-49BB-11C9C233CE85}"/>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91" name="Google Shape;1086;p14">
            <a:extLst>
              <a:ext uri="{FF2B5EF4-FFF2-40B4-BE49-F238E27FC236}">
                <a16:creationId xmlns:a16="http://schemas.microsoft.com/office/drawing/2014/main" id="{71626C78-E6F1-FE9D-69CB-EA456D16F82C}"/>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92" name="Google Shape;1087;p14">
            <a:extLst>
              <a:ext uri="{FF2B5EF4-FFF2-40B4-BE49-F238E27FC236}">
                <a16:creationId xmlns:a16="http://schemas.microsoft.com/office/drawing/2014/main" id="{2B33A501-69F4-1072-81A7-EFD6C0D58530}"/>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015" name="Google Shape;1015;p14"/>
          <p:cNvSpPr txBox="1">
            <a:spLocks noGrp="1"/>
          </p:cNvSpPr>
          <p:nvPr>
            <p:ph type="title"/>
          </p:nvPr>
        </p:nvSpPr>
        <p:spPr>
          <a:xfrm>
            <a:off x="968300" y="588467"/>
            <a:ext cx="10255200" cy="763600"/>
          </a:xfrm>
          <a:prstGeom prst="rect">
            <a:avLst/>
          </a:prstGeom>
        </p:spPr>
        <p:txBody>
          <a:bodyPr spcFirstLastPara="1">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363595245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185"/>
        <p:cNvGrpSpPr/>
        <p:nvPr/>
      </p:nvGrpSpPr>
      <p:grpSpPr>
        <a:xfrm>
          <a:off x="0" y="0"/>
          <a:ext cx="0" cy="0"/>
          <a:chOff x="0" y="0"/>
          <a:chExt cx="0" cy="0"/>
        </a:xfrm>
      </p:grpSpPr>
      <p:grpSp>
        <p:nvGrpSpPr>
          <p:cNvPr id="2" name="Google Shape;1186;p16">
            <a:extLst>
              <a:ext uri="{FF2B5EF4-FFF2-40B4-BE49-F238E27FC236}">
                <a16:creationId xmlns:a16="http://schemas.microsoft.com/office/drawing/2014/main" id="{E671829C-59AA-1A2E-423E-39B96210E9B3}"/>
              </a:ext>
            </a:extLst>
          </p:cNvPr>
          <p:cNvGrpSpPr>
            <a:grpSpLocks/>
          </p:cNvGrpSpPr>
          <p:nvPr/>
        </p:nvGrpSpPr>
        <p:grpSpPr bwMode="auto">
          <a:xfrm>
            <a:off x="528638" y="292100"/>
            <a:ext cx="11356975" cy="6384925"/>
            <a:chOff x="395894" y="219519"/>
            <a:chExt cx="8518865" cy="4788281"/>
          </a:xfrm>
        </p:grpSpPr>
        <p:sp>
          <p:nvSpPr>
            <p:cNvPr id="3" name="Google Shape;1187;p16">
              <a:extLst>
                <a:ext uri="{FF2B5EF4-FFF2-40B4-BE49-F238E27FC236}">
                  <a16:creationId xmlns:a16="http://schemas.microsoft.com/office/drawing/2014/main" id="{B97B5215-2945-7B1C-B37F-7FFC2F0DE6FD}"/>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1188;p16">
              <a:extLst>
                <a:ext uri="{FF2B5EF4-FFF2-40B4-BE49-F238E27FC236}">
                  <a16:creationId xmlns:a16="http://schemas.microsoft.com/office/drawing/2014/main" id="{8D5BF9E9-A15C-F093-6B23-EF61D227F655}"/>
                </a:ext>
              </a:extLst>
            </p:cNvPr>
            <p:cNvGrpSpPr>
              <a:grpSpLocks/>
            </p:cNvGrpSpPr>
            <p:nvPr/>
          </p:nvGrpSpPr>
          <p:grpSpPr bwMode="auto">
            <a:xfrm>
              <a:off x="8341543" y="2282008"/>
              <a:ext cx="569676" cy="380612"/>
              <a:chOff x="8341543" y="2282008"/>
              <a:chExt cx="569676" cy="380612"/>
            </a:xfrm>
          </p:grpSpPr>
          <p:sp>
            <p:nvSpPr>
              <p:cNvPr id="23" name="Google Shape;1189;p16">
                <a:extLst>
                  <a:ext uri="{FF2B5EF4-FFF2-40B4-BE49-F238E27FC236}">
                    <a16:creationId xmlns:a16="http://schemas.microsoft.com/office/drawing/2014/main" id="{8F5EA1EE-D2B9-9F04-A5B3-8EA4DD797842}"/>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1190;p16">
                <a:extLst>
                  <a:ext uri="{FF2B5EF4-FFF2-40B4-BE49-F238E27FC236}">
                    <a16:creationId xmlns:a16="http://schemas.microsoft.com/office/drawing/2014/main" id="{DA089F48-EE96-B80F-1BF8-7C9C82F36D2B}"/>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1191;p16">
              <a:extLst>
                <a:ext uri="{FF2B5EF4-FFF2-40B4-BE49-F238E27FC236}">
                  <a16:creationId xmlns:a16="http://schemas.microsoft.com/office/drawing/2014/main" id="{59756A97-FE06-FABA-C05B-C3CE5D427CFF}"/>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1192;p16">
              <a:extLst>
                <a:ext uri="{FF2B5EF4-FFF2-40B4-BE49-F238E27FC236}">
                  <a16:creationId xmlns:a16="http://schemas.microsoft.com/office/drawing/2014/main" id="{D7287A44-53E8-DF18-F067-8DACAA8434F0}"/>
                </a:ext>
              </a:extLst>
            </p:cNvPr>
            <p:cNvGrpSpPr>
              <a:grpSpLocks/>
            </p:cNvGrpSpPr>
            <p:nvPr/>
          </p:nvGrpSpPr>
          <p:grpSpPr bwMode="auto">
            <a:xfrm>
              <a:off x="8341543" y="1721094"/>
              <a:ext cx="569676" cy="380612"/>
              <a:chOff x="8341543" y="1721094"/>
              <a:chExt cx="569676" cy="380612"/>
            </a:xfrm>
          </p:grpSpPr>
          <p:sp>
            <p:nvSpPr>
              <p:cNvPr id="21" name="Google Shape;1193;p16">
                <a:extLst>
                  <a:ext uri="{FF2B5EF4-FFF2-40B4-BE49-F238E27FC236}">
                    <a16:creationId xmlns:a16="http://schemas.microsoft.com/office/drawing/2014/main" id="{906C014D-349E-AA12-AEE2-E8F48ECCE2CC}"/>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1194;p16">
                <a:extLst>
                  <a:ext uri="{FF2B5EF4-FFF2-40B4-BE49-F238E27FC236}">
                    <a16:creationId xmlns:a16="http://schemas.microsoft.com/office/drawing/2014/main" id="{2BFB80BB-34E2-E45B-5575-C2555171FF42}"/>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1195;p16">
              <a:extLst>
                <a:ext uri="{FF2B5EF4-FFF2-40B4-BE49-F238E27FC236}">
                  <a16:creationId xmlns:a16="http://schemas.microsoft.com/office/drawing/2014/main" id="{CFAF58AF-1BCD-75CD-D8A3-517BF837AED2}"/>
                </a:ext>
              </a:extLst>
            </p:cNvPr>
            <p:cNvGrpSpPr>
              <a:grpSpLocks/>
            </p:cNvGrpSpPr>
            <p:nvPr/>
          </p:nvGrpSpPr>
          <p:grpSpPr bwMode="auto">
            <a:xfrm>
              <a:off x="8346273" y="1183592"/>
              <a:ext cx="568486" cy="388014"/>
              <a:chOff x="8346273" y="1183592"/>
              <a:chExt cx="568486" cy="388014"/>
            </a:xfrm>
          </p:grpSpPr>
          <p:sp>
            <p:nvSpPr>
              <p:cNvPr id="19" name="Google Shape;1196;p16">
                <a:extLst>
                  <a:ext uri="{FF2B5EF4-FFF2-40B4-BE49-F238E27FC236}">
                    <a16:creationId xmlns:a16="http://schemas.microsoft.com/office/drawing/2014/main" id="{033670F8-3DEC-7239-5062-28FCA82AF40C}"/>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1197;p16">
                <a:extLst>
                  <a:ext uri="{FF2B5EF4-FFF2-40B4-BE49-F238E27FC236}">
                    <a16:creationId xmlns:a16="http://schemas.microsoft.com/office/drawing/2014/main" id="{759B358A-A7E2-F58F-96E3-FCDF38EC4FF7}"/>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1198;p16">
              <a:extLst>
                <a:ext uri="{FF2B5EF4-FFF2-40B4-BE49-F238E27FC236}">
                  <a16:creationId xmlns:a16="http://schemas.microsoft.com/office/drawing/2014/main" id="{D2F860C6-1CBC-A6B7-3654-9F29DF9E702B}"/>
                </a:ext>
              </a:extLst>
            </p:cNvPr>
            <p:cNvGrpSpPr>
              <a:grpSpLocks/>
            </p:cNvGrpSpPr>
            <p:nvPr/>
          </p:nvGrpSpPr>
          <p:grpSpPr bwMode="auto">
            <a:xfrm>
              <a:off x="8341543" y="606635"/>
              <a:ext cx="569676" cy="388014"/>
              <a:chOff x="8341543" y="606635"/>
              <a:chExt cx="569676" cy="388014"/>
            </a:xfrm>
          </p:grpSpPr>
          <p:sp>
            <p:nvSpPr>
              <p:cNvPr id="17" name="Google Shape;1199;p16">
                <a:extLst>
                  <a:ext uri="{FF2B5EF4-FFF2-40B4-BE49-F238E27FC236}">
                    <a16:creationId xmlns:a16="http://schemas.microsoft.com/office/drawing/2014/main" id="{53F0E6D2-43EA-4881-DC96-DC171CEB94C0}"/>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1200;p16">
                <a:extLst>
                  <a:ext uri="{FF2B5EF4-FFF2-40B4-BE49-F238E27FC236}">
                    <a16:creationId xmlns:a16="http://schemas.microsoft.com/office/drawing/2014/main" id="{9E4AF311-F0C2-4C3E-0A9A-CEF0C214699A}"/>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1201;p16">
              <a:extLst>
                <a:ext uri="{FF2B5EF4-FFF2-40B4-BE49-F238E27FC236}">
                  <a16:creationId xmlns:a16="http://schemas.microsoft.com/office/drawing/2014/main" id="{A596A6ED-1FC7-C2D7-9166-1582BDF05241}"/>
                </a:ext>
              </a:extLst>
            </p:cNvPr>
            <p:cNvGrpSpPr>
              <a:grpSpLocks/>
            </p:cNvGrpSpPr>
            <p:nvPr/>
          </p:nvGrpSpPr>
          <p:grpSpPr bwMode="auto">
            <a:xfrm>
              <a:off x="8341543" y="2842933"/>
              <a:ext cx="569676" cy="380612"/>
              <a:chOff x="8341543" y="2282008"/>
              <a:chExt cx="569676" cy="380612"/>
            </a:xfrm>
          </p:grpSpPr>
          <p:sp>
            <p:nvSpPr>
              <p:cNvPr id="15" name="Google Shape;1202;p16">
                <a:extLst>
                  <a:ext uri="{FF2B5EF4-FFF2-40B4-BE49-F238E27FC236}">
                    <a16:creationId xmlns:a16="http://schemas.microsoft.com/office/drawing/2014/main" id="{01A61A70-3CB0-387D-7101-557E627BA9FB}"/>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1203;p16">
                <a:extLst>
                  <a:ext uri="{FF2B5EF4-FFF2-40B4-BE49-F238E27FC236}">
                    <a16:creationId xmlns:a16="http://schemas.microsoft.com/office/drawing/2014/main" id="{79AADB23-42D5-09A0-6796-4F732B5A439C}"/>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1204;p16">
              <a:extLst>
                <a:ext uri="{FF2B5EF4-FFF2-40B4-BE49-F238E27FC236}">
                  <a16:creationId xmlns:a16="http://schemas.microsoft.com/office/drawing/2014/main" id="{9C1FED14-A75E-4AE9-7BA1-66D0B50CF19C}"/>
                </a:ext>
              </a:extLst>
            </p:cNvPr>
            <p:cNvGrpSpPr>
              <a:grpSpLocks/>
            </p:cNvGrpSpPr>
            <p:nvPr/>
          </p:nvGrpSpPr>
          <p:grpSpPr bwMode="auto">
            <a:xfrm>
              <a:off x="8341543" y="3403858"/>
              <a:ext cx="569676" cy="380612"/>
              <a:chOff x="8341543" y="2282008"/>
              <a:chExt cx="569676" cy="380612"/>
            </a:xfrm>
          </p:grpSpPr>
          <p:sp>
            <p:nvSpPr>
              <p:cNvPr id="13" name="Google Shape;1205;p16">
                <a:extLst>
                  <a:ext uri="{FF2B5EF4-FFF2-40B4-BE49-F238E27FC236}">
                    <a16:creationId xmlns:a16="http://schemas.microsoft.com/office/drawing/2014/main" id="{35973576-D49F-518C-4393-A81A64F130E5}"/>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1206;p16">
                <a:extLst>
                  <a:ext uri="{FF2B5EF4-FFF2-40B4-BE49-F238E27FC236}">
                    <a16:creationId xmlns:a16="http://schemas.microsoft.com/office/drawing/2014/main" id="{7D7B9536-B6E1-2F5F-F0AA-43960167EDEF}"/>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1207;p16">
              <a:extLst>
                <a:ext uri="{FF2B5EF4-FFF2-40B4-BE49-F238E27FC236}">
                  <a16:creationId xmlns:a16="http://schemas.microsoft.com/office/drawing/2014/main" id="{B4090B93-BDFA-82E3-F756-B20CB8F532EE}"/>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1208;p16">
              <a:extLst>
                <a:ext uri="{FF2B5EF4-FFF2-40B4-BE49-F238E27FC236}">
                  <a16:creationId xmlns:a16="http://schemas.microsoft.com/office/drawing/2014/main" id="{EC4AE65A-679B-0CBF-3082-877A68BA29D8}"/>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1209;p16">
            <a:extLst>
              <a:ext uri="{FF2B5EF4-FFF2-40B4-BE49-F238E27FC236}">
                <a16:creationId xmlns:a16="http://schemas.microsoft.com/office/drawing/2014/main" id="{01CE4A95-E39B-8465-3C91-F1DC11A0ACE7}"/>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1210;p16">
            <a:extLst>
              <a:ext uri="{FF2B5EF4-FFF2-40B4-BE49-F238E27FC236}">
                <a16:creationId xmlns:a16="http://schemas.microsoft.com/office/drawing/2014/main" id="{8B024F59-B5E0-AA72-26F5-7B6FD2D5D175}"/>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1211;p16">
            <a:extLst>
              <a:ext uri="{FF2B5EF4-FFF2-40B4-BE49-F238E27FC236}">
                <a16:creationId xmlns:a16="http://schemas.microsoft.com/office/drawing/2014/main" id="{FC3746E4-2D20-2BF3-3A24-EF6FE755F47B}"/>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1212;p16">
            <a:extLst>
              <a:ext uri="{FF2B5EF4-FFF2-40B4-BE49-F238E27FC236}">
                <a16:creationId xmlns:a16="http://schemas.microsoft.com/office/drawing/2014/main" id="{55EA41BF-02D4-2ABA-B482-EBEB17FBEC9C}"/>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1213;p16">
            <a:extLst>
              <a:ext uri="{FF2B5EF4-FFF2-40B4-BE49-F238E27FC236}">
                <a16:creationId xmlns:a16="http://schemas.microsoft.com/office/drawing/2014/main" id="{B51E9694-0EAD-C380-FC6F-17E4C4E0B95C}"/>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1214;p16">
            <a:extLst>
              <a:ext uri="{FF2B5EF4-FFF2-40B4-BE49-F238E27FC236}">
                <a16:creationId xmlns:a16="http://schemas.microsoft.com/office/drawing/2014/main" id="{50A7412D-F682-2EA9-E098-D19FB1A06D1E}"/>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1215;p16">
            <a:extLst>
              <a:ext uri="{FF2B5EF4-FFF2-40B4-BE49-F238E27FC236}">
                <a16:creationId xmlns:a16="http://schemas.microsoft.com/office/drawing/2014/main" id="{14812F4A-05A9-FB47-6F24-4567A892E08B}"/>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1216;p16">
            <a:extLst>
              <a:ext uri="{FF2B5EF4-FFF2-40B4-BE49-F238E27FC236}">
                <a16:creationId xmlns:a16="http://schemas.microsoft.com/office/drawing/2014/main" id="{47CFEEFA-7DBF-A16E-A0B3-69479E032315}"/>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1217;p16">
            <a:extLst>
              <a:ext uri="{FF2B5EF4-FFF2-40B4-BE49-F238E27FC236}">
                <a16:creationId xmlns:a16="http://schemas.microsoft.com/office/drawing/2014/main" id="{B201A9F2-8977-ABFF-D649-DDB7F9974AEB}"/>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1218;p16">
            <a:extLst>
              <a:ext uri="{FF2B5EF4-FFF2-40B4-BE49-F238E27FC236}">
                <a16:creationId xmlns:a16="http://schemas.microsoft.com/office/drawing/2014/main" id="{8927E476-6B9A-B291-EF30-DB9B20704BC7}"/>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1219;p16">
            <a:extLst>
              <a:ext uri="{FF2B5EF4-FFF2-40B4-BE49-F238E27FC236}">
                <a16:creationId xmlns:a16="http://schemas.microsoft.com/office/drawing/2014/main" id="{25E99C5D-34CB-6727-7AED-65F6D1669396}"/>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1220;p16">
            <a:extLst>
              <a:ext uri="{FF2B5EF4-FFF2-40B4-BE49-F238E27FC236}">
                <a16:creationId xmlns:a16="http://schemas.microsoft.com/office/drawing/2014/main" id="{B409E501-5887-C60E-DB41-12B129110434}"/>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1221;p16">
            <a:extLst>
              <a:ext uri="{FF2B5EF4-FFF2-40B4-BE49-F238E27FC236}">
                <a16:creationId xmlns:a16="http://schemas.microsoft.com/office/drawing/2014/main" id="{A69D3374-C9C3-186A-E97B-746D82013CE1}"/>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1222;p16">
            <a:extLst>
              <a:ext uri="{FF2B5EF4-FFF2-40B4-BE49-F238E27FC236}">
                <a16:creationId xmlns:a16="http://schemas.microsoft.com/office/drawing/2014/main" id="{DEAAA0F7-3570-DFC5-96ED-720CB13BA9D4}"/>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1223;p16">
            <a:extLst>
              <a:ext uri="{FF2B5EF4-FFF2-40B4-BE49-F238E27FC236}">
                <a16:creationId xmlns:a16="http://schemas.microsoft.com/office/drawing/2014/main" id="{22936657-DFCD-2659-0C59-DE386B99BA76}"/>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1224;p16">
            <a:extLst>
              <a:ext uri="{FF2B5EF4-FFF2-40B4-BE49-F238E27FC236}">
                <a16:creationId xmlns:a16="http://schemas.microsoft.com/office/drawing/2014/main" id="{1FFF7BEF-334B-8E0F-7DF9-5BA592F2F10B}"/>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1225;p16">
            <a:extLst>
              <a:ext uri="{FF2B5EF4-FFF2-40B4-BE49-F238E27FC236}">
                <a16:creationId xmlns:a16="http://schemas.microsoft.com/office/drawing/2014/main" id="{44C259F3-0CD0-5030-340C-4050705B72DE}"/>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1226;p16">
            <a:extLst>
              <a:ext uri="{FF2B5EF4-FFF2-40B4-BE49-F238E27FC236}">
                <a16:creationId xmlns:a16="http://schemas.microsoft.com/office/drawing/2014/main" id="{9524C887-7628-F55D-84FE-A94BA68C43BD}"/>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227;p16">
            <a:extLst>
              <a:ext uri="{FF2B5EF4-FFF2-40B4-BE49-F238E27FC236}">
                <a16:creationId xmlns:a16="http://schemas.microsoft.com/office/drawing/2014/main" id="{6F56AB27-9A41-346E-AB4C-9CE24B64D755}"/>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1228;p16">
            <a:extLst>
              <a:ext uri="{FF2B5EF4-FFF2-40B4-BE49-F238E27FC236}">
                <a16:creationId xmlns:a16="http://schemas.microsoft.com/office/drawing/2014/main" id="{61517899-5F1E-0828-EC99-538E59443AAF}"/>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1229;p16">
            <a:extLst>
              <a:ext uri="{FF2B5EF4-FFF2-40B4-BE49-F238E27FC236}">
                <a16:creationId xmlns:a16="http://schemas.microsoft.com/office/drawing/2014/main" id="{18FDE22B-954B-93BA-63C8-004032873339}"/>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1230;p16">
            <a:extLst>
              <a:ext uri="{FF2B5EF4-FFF2-40B4-BE49-F238E27FC236}">
                <a16:creationId xmlns:a16="http://schemas.microsoft.com/office/drawing/2014/main" id="{4EE086E0-EE36-D49C-11A3-F5641ADE0E6B}"/>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1231;p16">
            <a:extLst>
              <a:ext uri="{FF2B5EF4-FFF2-40B4-BE49-F238E27FC236}">
                <a16:creationId xmlns:a16="http://schemas.microsoft.com/office/drawing/2014/main" id="{1868C3D8-066A-94B0-AA08-E268DC647FF3}"/>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232;p16">
            <a:extLst>
              <a:ext uri="{FF2B5EF4-FFF2-40B4-BE49-F238E27FC236}">
                <a16:creationId xmlns:a16="http://schemas.microsoft.com/office/drawing/2014/main" id="{63417C7C-5DAD-F457-35FD-82DB04920D33}"/>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233;p16">
            <a:extLst>
              <a:ext uri="{FF2B5EF4-FFF2-40B4-BE49-F238E27FC236}">
                <a16:creationId xmlns:a16="http://schemas.microsoft.com/office/drawing/2014/main" id="{5D6E8256-E72E-E3F4-026E-40414D71FA98}"/>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234;p16">
            <a:extLst>
              <a:ext uri="{FF2B5EF4-FFF2-40B4-BE49-F238E27FC236}">
                <a16:creationId xmlns:a16="http://schemas.microsoft.com/office/drawing/2014/main" id="{BEB21494-475B-3324-4038-E746B64269B5}"/>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235;p16">
            <a:extLst>
              <a:ext uri="{FF2B5EF4-FFF2-40B4-BE49-F238E27FC236}">
                <a16:creationId xmlns:a16="http://schemas.microsoft.com/office/drawing/2014/main" id="{386CB77C-6078-A5AE-28C7-F8CB61825F25}"/>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236;p16">
            <a:extLst>
              <a:ext uri="{FF2B5EF4-FFF2-40B4-BE49-F238E27FC236}">
                <a16:creationId xmlns:a16="http://schemas.microsoft.com/office/drawing/2014/main" id="{D76866C3-C6B4-6983-195E-F4E2CF1F3B61}"/>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237;p16">
            <a:extLst>
              <a:ext uri="{FF2B5EF4-FFF2-40B4-BE49-F238E27FC236}">
                <a16:creationId xmlns:a16="http://schemas.microsoft.com/office/drawing/2014/main" id="{F98EBE34-743C-BD02-7449-CD97C1B3792C}"/>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238;p16">
            <a:extLst>
              <a:ext uri="{FF2B5EF4-FFF2-40B4-BE49-F238E27FC236}">
                <a16:creationId xmlns:a16="http://schemas.microsoft.com/office/drawing/2014/main" id="{4F12CA67-5101-B900-6A5C-A52851D6F4B4}"/>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239;p16">
            <a:extLst>
              <a:ext uri="{FF2B5EF4-FFF2-40B4-BE49-F238E27FC236}">
                <a16:creationId xmlns:a16="http://schemas.microsoft.com/office/drawing/2014/main" id="{5B08BE77-4039-2005-B5B3-5EFDAC4AD759}"/>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240;p16">
            <a:extLst>
              <a:ext uri="{FF2B5EF4-FFF2-40B4-BE49-F238E27FC236}">
                <a16:creationId xmlns:a16="http://schemas.microsoft.com/office/drawing/2014/main" id="{CFA3E0CE-0CD0-05C0-031B-7E03035F91D2}"/>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241;p16">
            <a:extLst>
              <a:ext uri="{FF2B5EF4-FFF2-40B4-BE49-F238E27FC236}">
                <a16:creationId xmlns:a16="http://schemas.microsoft.com/office/drawing/2014/main" id="{E8080EFB-8B05-57A1-6584-C06D26809395}"/>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242;p16">
            <a:extLst>
              <a:ext uri="{FF2B5EF4-FFF2-40B4-BE49-F238E27FC236}">
                <a16:creationId xmlns:a16="http://schemas.microsoft.com/office/drawing/2014/main" id="{50F74CEC-5933-E2CE-E9DF-430C6D411652}"/>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243;p16">
            <a:extLst>
              <a:ext uri="{FF2B5EF4-FFF2-40B4-BE49-F238E27FC236}">
                <a16:creationId xmlns:a16="http://schemas.microsoft.com/office/drawing/2014/main" id="{028ED29C-01CA-E17A-BC40-351B70C3D392}"/>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244;p16">
            <a:extLst>
              <a:ext uri="{FF2B5EF4-FFF2-40B4-BE49-F238E27FC236}">
                <a16:creationId xmlns:a16="http://schemas.microsoft.com/office/drawing/2014/main" id="{7B8DCF17-609D-CE97-7FB7-1B8B56AB1F7F}"/>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245;p16">
            <a:extLst>
              <a:ext uri="{FF2B5EF4-FFF2-40B4-BE49-F238E27FC236}">
                <a16:creationId xmlns:a16="http://schemas.microsoft.com/office/drawing/2014/main" id="{20AA7B4F-3D70-3268-74F8-EE7824F1503E}"/>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246;p16">
            <a:extLst>
              <a:ext uri="{FF2B5EF4-FFF2-40B4-BE49-F238E27FC236}">
                <a16:creationId xmlns:a16="http://schemas.microsoft.com/office/drawing/2014/main" id="{F501EC85-EFCF-43EE-C532-E02F6F43BB18}"/>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247;p16">
            <a:extLst>
              <a:ext uri="{FF2B5EF4-FFF2-40B4-BE49-F238E27FC236}">
                <a16:creationId xmlns:a16="http://schemas.microsoft.com/office/drawing/2014/main" id="{3BF7625C-D505-EA66-40BE-47DA221E52A3}"/>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 name="Google Shape;1248;p16">
            <a:extLst>
              <a:ext uri="{FF2B5EF4-FFF2-40B4-BE49-F238E27FC236}">
                <a16:creationId xmlns:a16="http://schemas.microsoft.com/office/drawing/2014/main" id="{89C7EFDC-80B5-5AEA-E8A5-91BE48DA6739}"/>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 name="Google Shape;1249;p16">
            <a:extLst>
              <a:ext uri="{FF2B5EF4-FFF2-40B4-BE49-F238E27FC236}">
                <a16:creationId xmlns:a16="http://schemas.microsoft.com/office/drawing/2014/main" id="{12F16C44-E452-F20A-5985-74E7BA5DB5BC}"/>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6" name="Google Shape;1250;p16">
            <a:extLst>
              <a:ext uri="{FF2B5EF4-FFF2-40B4-BE49-F238E27FC236}">
                <a16:creationId xmlns:a16="http://schemas.microsoft.com/office/drawing/2014/main" id="{40F177AE-4DF5-01C2-ED04-DAD2A04AE25F}"/>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 name="Google Shape;1251;p16">
            <a:extLst>
              <a:ext uri="{FF2B5EF4-FFF2-40B4-BE49-F238E27FC236}">
                <a16:creationId xmlns:a16="http://schemas.microsoft.com/office/drawing/2014/main" id="{9658E9EA-FA14-34BB-9C68-C21E17231C28}"/>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8" name="Google Shape;1252;p16">
            <a:extLst>
              <a:ext uri="{FF2B5EF4-FFF2-40B4-BE49-F238E27FC236}">
                <a16:creationId xmlns:a16="http://schemas.microsoft.com/office/drawing/2014/main" id="{1B08D06B-38F0-A27B-38E8-2C41BFA1D358}"/>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9" name="Google Shape;1253;p16">
            <a:extLst>
              <a:ext uri="{FF2B5EF4-FFF2-40B4-BE49-F238E27FC236}">
                <a16:creationId xmlns:a16="http://schemas.microsoft.com/office/drawing/2014/main" id="{B462EA99-11B2-8517-75F2-D7028339EB39}"/>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 name="Google Shape;1254;p16">
            <a:extLst>
              <a:ext uri="{FF2B5EF4-FFF2-40B4-BE49-F238E27FC236}">
                <a16:creationId xmlns:a16="http://schemas.microsoft.com/office/drawing/2014/main" id="{5290ECC4-5EB0-BF1B-FB18-9BB8DF5983B0}"/>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 name="Google Shape;1255;p16">
            <a:extLst>
              <a:ext uri="{FF2B5EF4-FFF2-40B4-BE49-F238E27FC236}">
                <a16:creationId xmlns:a16="http://schemas.microsoft.com/office/drawing/2014/main" id="{9A236FA2-0FB3-B8D7-ACF5-D19BED48F460}"/>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2" name="Google Shape;1256;p16">
            <a:extLst>
              <a:ext uri="{FF2B5EF4-FFF2-40B4-BE49-F238E27FC236}">
                <a16:creationId xmlns:a16="http://schemas.microsoft.com/office/drawing/2014/main" id="{7428DE72-C4CA-01A1-FD94-425787091443}"/>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3" name="Google Shape;1257;p16">
            <a:extLst>
              <a:ext uri="{FF2B5EF4-FFF2-40B4-BE49-F238E27FC236}">
                <a16:creationId xmlns:a16="http://schemas.microsoft.com/office/drawing/2014/main" id="{7511C725-893A-95DE-95AF-2439F7D4FBB7}"/>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4" name="Google Shape;1258;p16">
            <a:extLst>
              <a:ext uri="{FF2B5EF4-FFF2-40B4-BE49-F238E27FC236}">
                <a16:creationId xmlns:a16="http://schemas.microsoft.com/office/drawing/2014/main" id="{E8EEF77D-600B-34F2-4D3B-9A570A3D3671}"/>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75" name="Google Shape;1259;p16">
            <a:extLst>
              <a:ext uri="{FF2B5EF4-FFF2-40B4-BE49-F238E27FC236}">
                <a16:creationId xmlns:a16="http://schemas.microsoft.com/office/drawing/2014/main" id="{609AC7C4-569F-29BA-C4BA-2F8F4A711C42}"/>
              </a:ext>
            </a:extLst>
          </p:cNvPr>
          <p:cNvGrpSpPr>
            <a:grpSpLocks/>
          </p:cNvGrpSpPr>
          <p:nvPr/>
        </p:nvGrpSpPr>
        <p:grpSpPr bwMode="auto">
          <a:xfrm>
            <a:off x="968375" y="6000750"/>
            <a:ext cx="388938" cy="374650"/>
            <a:chOff x="3243875" y="2372825"/>
            <a:chExt cx="291375" cy="281375"/>
          </a:xfrm>
        </p:grpSpPr>
        <p:sp>
          <p:nvSpPr>
            <p:cNvPr id="76" name="Google Shape;1260;p16">
              <a:extLst>
                <a:ext uri="{FF2B5EF4-FFF2-40B4-BE49-F238E27FC236}">
                  <a16:creationId xmlns:a16="http://schemas.microsoft.com/office/drawing/2014/main" id="{FB2A93DF-DAE4-3093-F730-EC5C8D10EB0B}"/>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7" name="Google Shape;1261;p16">
              <a:extLst>
                <a:ext uri="{FF2B5EF4-FFF2-40B4-BE49-F238E27FC236}">
                  <a16:creationId xmlns:a16="http://schemas.microsoft.com/office/drawing/2014/main" id="{4C126D27-4B16-995C-BF7F-309544980BBB}"/>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8" name="Google Shape;1262;p16">
              <a:extLst>
                <a:ext uri="{FF2B5EF4-FFF2-40B4-BE49-F238E27FC236}">
                  <a16:creationId xmlns:a16="http://schemas.microsoft.com/office/drawing/2014/main" id="{62B90139-8BF2-2279-69F9-D55261E612B5}"/>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9" name="Google Shape;1263;p16">
              <a:extLst>
                <a:ext uri="{FF2B5EF4-FFF2-40B4-BE49-F238E27FC236}">
                  <a16:creationId xmlns:a16="http://schemas.microsoft.com/office/drawing/2014/main" id="{9512C3F1-41A7-8FC7-42CF-C1963452746B}"/>
                </a:ext>
              </a:extLst>
            </p:cNvPr>
            <p:cNvSpPr/>
            <p:nvPr/>
          </p:nvSpPr>
          <p:spPr>
            <a:xfrm>
              <a:off x="3243875" y="2495629"/>
              <a:ext cx="285428"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0" name="Google Shape;1264;p16">
              <a:extLst>
                <a:ext uri="{FF2B5EF4-FFF2-40B4-BE49-F238E27FC236}">
                  <a16:creationId xmlns:a16="http://schemas.microsoft.com/office/drawing/2014/main" id="{A18A99AB-01E5-5B73-160B-CDE403F0DAEC}"/>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1" name="Google Shape;1265;p16">
              <a:extLst>
                <a:ext uri="{FF2B5EF4-FFF2-40B4-BE49-F238E27FC236}">
                  <a16:creationId xmlns:a16="http://schemas.microsoft.com/office/drawing/2014/main" id="{CDC31EE8-97A6-A6FF-1561-914CD19BEFFC}"/>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2" name="Google Shape;1266;p16">
              <a:extLst>
                <a:ext uri="{FF2B5EF4-FFF2-40B4-BE49-F238E27FC236}">
                  <a16:creationId xmlns:a16="http://schemas.microsoft.com/office/drawing/2014/main" id="{C3B3C809-D82A-D3EA-AA10-167FFB289A6D}"/>
                </a:ext>
              </a:extLst>
            </p:cNvPr>
            <p:cNvSpPr/>
            <p:nvPr/>
          </p:nvSpPr>
          <p:spPr>
            <a:xfrm>
              <a:off x="3275986" y="2451515"/>
              <a:ext cx="258074"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3" name="Google Shape;1267;p16">
              <a:extLst>
                <a:ext uri="{FF2B5EF4-FFF2-40B4-BE49-F238E27FC236}">
                  <a16:creationId xmlns:a16="http://schemas.microsoft.com/office/drawing/2014/main" id="{F3E308CC-4D42-4B93-1E09-815173B35D78}"/>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4" name="Google Shape;1268;p16">
              <a:extLst>
                <a:ext uri="{FF2B5EF4-FFF2-40B4-BE49-F238E27FC236}">
                  <a16:creationId xmlns:a16="http://schemas.microsoft.com/office/drawing/2014/main" id="{F523C08E-E835-E3F2-D145-944368E780C2}"/>
                </a:ext>
              </a:extLst>
            </p:cNvPr>
            <p:cNvSpPr/>
            <p:nvPr/>
          </p:nvSpPr>
          <p:spPr>
            <a:xfrm>
              <a:off x="3328315"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5" name="Google Shape;1269;p16">
              <a:extLst>
                <a:ext uri="{FF2B5EF4-FFF2-40B4-BE49-F238E27FC236}">
                  <a16:creationId xmlns:a16="http://schemas.microsoft.com/office/drawing/2014/main" id="{1FFA25B2-B07D-2C5B-2C16-407686AFA818}"/>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86" name="Google Shape;1270;p16">
            <a:extLst>
              <a:ext uri="{FF2B5EF4-FFF2-40B4-BE49-F238E27FC236}">
                <a16:creationId xmlns:a16="http://schemas.microsoft.com/office/drawing/2014/main" id="{9FD54327-7EB3-0987-A859-9DA99FAC9547}"/>
              </a:ext>
            </a:extLst>
          </p:cNvPr>
          <p:cNvSpPr/>
          <p:nvPr/>
        </p:nvSpPr>
        <p:spPr>
          <a:xfrm>
            <a:off x="9780588" y="6778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87" name="Google Shape;1271;p16">
            <a:extLst>
              <a:ext uri="{FF2B5EF4-FFF2-40B4-BE49-F238E27FC236}">
                <a16:creationId xmlns:a16="http://schemas.microsoft.com/office/drawing/2014/main" id="{D6C94714-238A-2A75-80BC-ABB898B671BF}"/>
              </a:ext>
            </a:extLst>
          </p:cNvPr>
          <p:cNvGrpSpPr>
            <a:grpSpLocks/>
          </p:cNvGrpSpPr>
          <p:nvPr/>
        </p:nvGrpSpPr>
        <p:grpSpPr bwMode="auto">
          <a:xfrm>
            <a:off x="2019300" y="606425"/>
            <a:ext cx="222250" cy="225425"/>
            <a:chOff x="4954425" y="2036375"/>
            <a:chExt cx="166675" cy="168575"/>
          </a:xfrm>
        </p:grpSpPr>
        <p:sp>
          <p:nvSpPr>
            <p:cNvPr id="88" name="Google Shape;1272;p16">
              <a:extLst>
                <a:ext uri="{FF2B5EF4-FFF2-40B4-BE49-F238E27FC236}">
                  <a16:creationId xmlns:a16="http://schemas.microsoft.com/office/drawing/2014/main" id="{20B6795E-6DB6-3E7F-2EC1-75CF8946880A}"/>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9" name="Google Shape;1273;p16">
              <a:extLst>
                <a:ext uri="{FF2B5EF4-FFF2-40B4-BE49-F238E27FC236}">
                  <a16:creationId xmlns:a16="http://schemas.microsoft.com/office/drawing/2014/main" id="{0BCC2F63-4248-869C-E4D1-A89A697CE930}"/>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0" name="Google Shape;1274;p16">
            <a:extLst>
              <a:ext uri="{FF2B5EF4-FFF2-40B4-BE49-F238E27FC236}">
                <a16:creationId xmlns:a16="http://schemas.microsoft.com/office/drawing/2014/main" id="{02F1D3CE-6E0D-AB4D-6A22-B8F4992D18E2}"/>
              </a:ext>
            </a:extLst>
          </p:cNvPr>
          <p:cNvSpPr>
            <a:spLocks/>
          </p:cNvSpPr>
          <p:nvPr/>
        </p:nvSpPr>
        <p:spPr bwMode="auto">
          <a:xfrm>
            <a:off x="1903413" y="6375400"/>
            <a:ext cx="115887"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Tree>
    <p:extLst>
      <p:ext uri="{BB962C8B-B14F-4D97-AF65-F5344CB8AC3E}">
        <p14:creationId xmlns:p14="http://schemas.microsoft.com/office/powerpoint/2010/main" val="382053222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1371"/>
        <p:cNvGrpSpPr/>
        <p:nvPr/>
      </p:nvGrpSpPr>
      <p:grpSpPr>
        <a:xfrm>
          <a:off x="0" y="0"/>
          <a:ext cx="0" cy="0"/>
          <a:chOff x="0" y="0"/>
          <a:chExt cx="0" cy="0"/>
        </a:xfrm>
      </p:grpSpPr>
      <p:grpSp>
        <p:nvGrpSpPr>
          <p:cNvPr id="2" name="Google Shape;1372;p18">
            <a:extLst>
              <a:ext uri="{FF2B5EF4-FFF2-40B4-BE49-F238E27FC236}">
                <a16:creationId xmlns:a16="http://schemas.microsoft.com/office/drawing/2014/main" id="{2B5BBC9A-D569-7139-0BD4-F80EE0D48CD0}"/>
              </a:ext>
            </a:extLst>
          </p:cNvPr>
          <p:cNvGrpSpPr>
            <a:grpSpLocks/>
          </p:cNvGrpSpPr>
          <p:nvPr/>
        </p:nvGrpSpPr>
        <p:grpSpPr bwMode="auto">
          <a:xfrm>
            <a:off x="528638" y="292100"/>
            <a:ext cx="11356975" cy="6384925"/>
            <a:chOff x="395894" y="219519"/>
            <a:chExt cx="8518865" cy="4788281"/>
          </a:xfrm>
        </p:grpSpPr>
        <p:sp>
          <p:nvSpPr>
            <p:cNvPr id="3" name="Google Shape;1373;p18">
              <a:extLst>
                <a:ext uri="{FF2B5EF4-FFF2-40B4-BE49-F238E27FC236}">
                  <a16:creationId xmlns:a16="http://schemas.microsoft.com/office/drawing/2014/main" id="{6C50E620-C451-B566-23FF-F8E30121C048}"/>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1374;p18">
              <a:extLst>
                <a:ext uri="{FF2B5EF4-FFF2-40B4-BE49-F238E27FC236}">
                  <a16:creationId xmlns:a16="http://schemas.microsoft.com/office/drawing/2014/main" id="{AC88215E-54CA-C0F4-FC1D-53B03C2BE8B9}"/>
                </a:ext>
              </a:extLst>
            </p:cNvPr>
            <p:cNvGrpSpPr>
              <a:grpSpLocks/>
            </p:cNvGrpSpPr>
            <p:nvPr/>
          </p:nvGrpSpPr>
          <p:grpSpPr bwMode="auto">
            <a:xfrm>
              <a:off x="8341543" y="2282008"/>
              <a:ext cx="569676" cy="380612"/>
              <a:chOff x="8341543" y="2282008"/>
              <a:chExt cx="569676" cy="380612"/>
            </a:xfrm>
          </p:grpSpPr>
          <p:sp>
            <p:nvSpPr>
              <p:cNvPr id="23" name="Google Shape;1375;p18">
                <a:extLst>
                  <a:ext uri="{FF2B5EF4-FFF2-40B4-BE49-F238E27FC236}">
                    <a16:creationId xmlns:a16="http://schemas.microsoft.com/office/drawing/2014/main" id="{D979A347-CD01-218F-49CE-36BCBA542A33}"/>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1376;p18">
                <a:extLst>
                  <a:ext uri="{FF2B5EF4-FFF2-40B4-BE49-F238E27FC236}">
                    <a16:creationId xmlns:a16="http://schemas.microsoft.com/office/drawing/2014/main" id="{B132288D-7745-BC72-9DEE-9E60DA9D7866}"/>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1377;p18">
              <a:extLst>
                <a:ext uri="{FF2B5EF4-FFF2-40B4-BE49-F238E27FC236}">
                  <a16:creationId xmlns:a16="http://schemas.microsoft.com/office/drawing/2014/main" id="{3362BAA9-F40F-3F8F-4AC6-B26914D58E65}"/>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1378;p18">
              <a:extLst>
                <a:ext uri="{FF2B5EF4-FFF2-40B4-BE49-F238E27FC236}">
                  <a16:creationId xmlns:a16="http://schemas.microsoft.com/office/drawing/2014/main" id="{984B395F-F05B-D813-0426-5A560247F4FA}"/>
                </a:ext>
              </a:extLst>
            </p:cNvPr>
            <p:cNvGrpSpPr>
              <a:grpSpLocks/>
            </p:cNvGrpSpPr>
            <p:nvPr/>
          </p:nvGrpSpPr>
          <p:grpSpPr bwMode="auto">
            <a:xfrm>
              <a:off x="8341543" y="1721094"/>
              <a:ext cx="569676" cy="380612"/>
              <a:chOff x="8341543" y="1721094"/>
              <a:chExt cx="569676" cy="380612"/>
            </a:xfrm>
          </p:grpSpPr>
          <p:sp>
            <p:nvSpPr>
              <p:cNvPr id="21" name="Google Shape;1379;p18">
                <a:extLst>
                  <a:ext uri="{FF2B5EF4-FFF2-40B4-BE49-F238E27FC236}">
                    <a16:creationId xmlns:a16="http://schemas.microsoft.com/office/drawing/2014/main" id="{0B2D302E-E257-5997-081E-6911FB3A09A2}"/>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1380;p18">
                <a:extLst>
                  <a:ext uri="{FF2B5EF4-FFF2-40B4-BE49-F238E27FC236}">
                    <a16:creationId xmlns:a16="http://schemas.microsoft.com/office/drawing/2014/main" id="{91C36CE7-7131-A969-6C78-B77A7C1B74D4}"/>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1381;p18">
              <a:extLst>
                <a:ext uri="{FF2B5EF4-FFF2-40B4-BE49-F238E27FC236}">
                  <a16:creationId xmlns:a16="http://schemas.microsoft.com/office/drawing/2014/main" id="{2ED57CFE-B43E-7858-4C54-2ACC049F0EF4}"/>
                </a:ext>
              </a:extLst>
            </p:cNvPr>
            <p:cNvGrpSpPr>
              <a:grpSpLocks/>
            </p:cNvGrpSpPr>
            <p:nvPr/>
          </p:nvGrpSpPr>
          <p:grpSpPr bwMode="auto">
            <a:xfrm>
              <a:off x="8346273" y="1183592"/>
              <a:ext cx="568486" cy="388014"/>
              <a:chOff x="8346273" y="1183592"/>
              <a:chExt cx="568486" cy="388014"/>
            </a:xfrm>
          </p:grpSpPr>
          <p:sp>
            <p:nvSpPr>
              <p:cNvPr id="19" name="Google Shape;1382;p18">
                <a:extLst>
                  <a:ext uri="{FF2B5EF4-FFF2-40B4-BE49-F238E27FC236}">
                    <a16:creationId xmlns:a16="http://schemas.microsoft.com/office/drawing/2014/main" id="{B3C6E14F-4CB0-D849-BF3F-C4E4DC332913}"/>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1383;p18">
                <a:extLst>
                  <a:ext uri="{FF2B5EF4-FFF2-40B4-BE49-F238E27FC236}">
                    <a16:creationId xmlns:a16="http://schemas.microsoft.com/office/drawing/2014/main" id="{F2261B80-477C-7DBE-D50F-7D10F719E6F0}"/>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1384;p18">
              <a:extLst>
                <a:ext uri="{FF2B5EF4-FFF2-40B4-BE49-F238E27FC236}">
                  <a16:creationId xmlns:a16="http://schemas.microsoft.com/office/drawing/2014/main" id="{22277494-AAE5-320E-8DA2-DFF5882AF87B}"/>
                </a:ext>
              </a:extLst>
            </p:cNvPr>
            <p:cNvGrpSpPr>
              <a:grpSpLocks/>
            </p:cNvGrpSpPr>
            <p:nvPr/>
          </p:nvGrpSpPr>
          <p:grpSpPr bwMode="auto">
            <a:xfrm>
              <a:off x="8341543" y="606635"/>
              <a:ext cx="569676" cy="388014"/>
              <a:chOff x="8341543" y="606635"/>
              <a:chExt cx="569676" cy="388014"/>
            </a:xfrm>
          </p:grpSpPr>
          <p:sp>
            <p:nvSpPr>
              <p:cNvPr id="17" name="Google Shape;1385;p18">
                <a:extLst>
                  <a:ext uri="{FF2B5EF4-FFF2-40B4-BE49-F238E27FC236}">
                    <a16:creationId xmlns:a16="http://schemas.microsoft.com/office/drawing/2014/main" id="{CD87926A-FAD7-3A92-9D39-B6B5449A486B}"/>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1386;p18">
                <a:extLst>
                  <a:ext uri="{FF2B5EF4-FFF2-40B4-BE49-F238E27FC236}">
                    <a16:creationId xmlns:a16="http://schemas.microsoft.com/office/drawing/2014/main" id="{C544E993-F895-1EBD-47E0-011CA3037942}"/>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1387;p18">
              <a:extLst>
                <a:ext uri="{FF2B5EF4-FFF2-40B4-BE49-F238E27FC236}">
                  <a16:creationId xmlns:a16="http://schemas.microsoft.com/office/drawing/2014/main" id="{080A2054-8E4B-AFF2-2BB8-8D1F20F2ABCD}"/>
                </a:ext>
              </a:extLst>
            </p:cNvPr>
            <p:cNvGrpSpPr>
              <a:grpSpLocks/>
            </p:cNvGrpSpPr>
            <p:nvPr/>
          </p:nvGrpSpPr>
          <p:grpSpPr bwMode="auto">
            <a:xfrm>
              <a:off x="8341543" y="2842933"/>
              <a:ext cx="569676" cy="380612"/>
              <a:chOff x="8341543" y="2282008"/>
              <a:chExt cx="569676" cy="380612"/>
            </a:xfrm>
          </p:grpSpPr>
          <p:sp>
            <p:nvSpPr>
              <p:cNvPr id="15" name="Google Shape;1388;p18">
                <a:extLst>
                  <a:ext uri="{FF2B5EF4-FFF2-40B4-BE49-F238E27FC236}">
                    <a16:creationId xmlns:a16="http://schemas.microsoft.com/office/drawing/2014/main" id="{1F83126D-98C4-1455-6A8A-D7381546FD32}"/>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1389;p18">
                <a:extLst>
                  <a:ext uri="{FF2B5EF4-FFF2-40B4-BE49-F238E27FC236}">
                    <a16:creationId xmlns:a16="http://schemas.microsoft.com/office/drawing/2014/main" id="{4E805AE8-788F-486A-A804-377680313F19}"/>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1390;p18">
              <a:extLst>
                <a:ext uri="{FF2B5EF4-FFF2-40B4-BE49-F238E27FC236}">
                  <a16:creationId xmlns:a16="http://schemas.microsoft.com/office/drawing/2014/main" id="{C131195E-3B1A-C719-F665-6D4B01AE0C68}"/>
                </a:ext>
              </a:extLst>
            </p:cNvPr>
            <p:cNvGrpSpPr>
              <a:grpSpLocks/>
            </p:cNvGrpSpPr>
            <p:nvPr/>
          </p:nvGrpSpPr>
          <p:grpSpPr bwMode="auto">
            <a:xfrm>
              <a:off x="8341543" y="3403858"/>
              <a:ext cx="569676" cy="380612"/>
              <a:chOff x="8341543" y="2282008"/>
              <a:chExt cx="569676" cy="380612"/>
            </a:xfrm>
          </p:grpSpPr>
          <p:sp>
            <p:nvSpPr>
              <p:cNvPr id="13" name="Google Shape;1391;p18">
                <a:extLst>
                  <a:ext uri="{FF2B5EF4-FFF2-40B4-BE49-F238E27FC236}">
                    <a16:creationId xmlns:a16="http://schemas.microsoft.com/office/drawing/2014/main" id="{97398A13-8999-2303-9E1C-066C58BE4895}"/>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1392;p18">
                <a:extLst>
                  <a:ext uri="{FF2B5EF4-FFF2-40B4-BE49-F238E27FC236}">
                    <a16:creationId xmlns:a16="http://schemas.microsoft.com/office/drawing/2014/main" id="{A609848D-DBD7-4CAD-2572-2881D5B3D6C4}"/>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1393;p18">
              <a:extLst>
                <a:ext uri="{FF2B5EF4-FFF2-40B4-BE49-F238E27FC236}">
                  <a16:creationId xmlns:a16="http://schemas.microsoft.com/office/drawing/2014/main" id="{EF34F488-C0BD-8978-E51E-3A89AA49AF29}"/>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1394;p18">
              <a:extLst>
                <a:ext uri="{FF2B5EF4-FFF2-40B4-BE49-F238E27FC236}">
                  <a16:creationId xmlns:a16="http://schemas.microsoft.com/office/drawing/2014/main" id="{702FE0EE-B7DA-1DE4-1BB8-6422427CE1A7}"/>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1395;p18">
            <a:extLst>
              <a:ext uri="{FF2B5EF4-FFF2-40B4-BE49-F238E27FC236}">
                <a16:creationId xmlns:a16="http://schemas.microsoft.com/office/drawing/2014/main" id="{1BC0A6A3-F0CC-EFBB-E89E-14914706DD7F}"/>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1396;p18">
            <a:extLst>
              <a:ext uri="{FF2B5EF4-FFF2-40B4-BE49-F238E27FC236}">
                <a16:creationId xmlns:a16="http://schemas.microsoft.com/office/drawing/2014/main" id="{244F60EA-3C15-96C8-9A4B-A15105D855A5}"/>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1397;p18">
            <a:extLst>
              <a:ext uri="{FF2B5EF4-FFF2-40B4-BE49-F238E27FC236}">
                <a16:creationId xmlns:a16="http://schemas.microsoft.com/office/drawing/2014/main" id="{59D5E951-7B6F-1564-E92D-A90FAC3F39AE}"/>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1398;p18">
            <a:extLst>
              <a:ext uri="{FF2B5EF4-FFF2-40B4-BE49-F238E27FC236}">
                <a16:creationId xmlns:a16="http://schemas.microsoft.com/office/drawing/2014/main" id="{281F2665-B361-AD47-DE74-344ACE9BD65F}"/>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1399;p18">
            <a:extLst>
              <a:ext uri="{FF2B5EF4-FFF2-40B4-BE49-F238E27FC236}">
                <a16:creationId xmlns:a16="http://schemas.microsoft.com/office/drawing/2014/main" id="{A9B163A2-D403-0984-20EB-83AE45AC5958}"/>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1400;p18">
            <a:extLst>
              <a:ext uri="{FF2B5EF4-FFF2-40B4-BE49-F238E27FC236}">
                <a16:creationId xmlns:a16="http://schemas.microsoft.com/office/drawing/2014/main" id="{E6077421-3217-3798-5D8D-C84437A4EA8A}"/>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1401;p18">
            <a:extLst>
              <a:ext uri="{FF2B5EF4-FFF2-40B4-BE49-F238E27FC236}">
                <a16:creationId xmlns:a16="http://schemas.microsoft.com/office/drawing/2014/main" id="{DB8C2331-0E20-E00D-C93C-A940D2B3E919}"/>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1402;p18">
            <a:extLst>
              <a:ext uri="{FF2B5EF4-FFF2-40B4-BE49-F238E27FC236}">
                <a16:creationId xmlns:a16="http://schemas.microsoft.com/office/drawing/2014/main" id="{E959A624-7222-E494-654A-3BC5526CA745}"/>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1403;p18">
            <a:extLst>
              <a:ext uri="{FF2B5EF4-FFF2-40B4-BE49-F238E27FC236}">
                <a16:creationId xmlns:a16="http://schemas.microsoft.com/office/drawing/2014/main" id="{1B74A98B-1EEB-6B25-013C-F21DE0B6ACCA}"/>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1404;p18">
            <a:extLst>
              <a:ext uri="{FF2B5EF4-FFF2-40B4-BE49-F238E27FC236}">
                <a16:creationId xmlns:a16="http://schemas.microsoft.com/office/drawing/2014/main" id="{9E6DAA74-884A-AF3A-40FD-5EF2E7CB88B9}"/>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1405;p18">
            <a:extLst>
              <a:ext uri="{FF2B5EF4-FFF2-40B4-BE49-F238E27FC236}">
                <a16:creationId xmlns:a16="http://schemas.microsoft.com/office/drawing/2014/main" id="{CD28E20D-C563-82F3-E18D-E7E6B8928896}"/>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1406;p18">
            <a:extLst>
              <a:ext uri="{FF2B5EF4-FFF2-40B4-BE49-F238E27FC236}">
                <a16:creationId xmlns:a16="http://schemas.microsoft.com/office/drawing/2014/main" id="{2C80D7EF-4958-1C0A-F8B3-5F9D9A71EE72}"/>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1407;p18">
            <a:extLst>
              <a:ext uri="{FF2B5EF4-FFF2-40B4-BE49-F238E27FC236}">
                <a16:creationId xmlns:a16="http://schemas.microsoft.com/office/drawing/2014/main" id="{0FA3F399-3F47-B98D-FA51-DF0C5C3FDBBE}"/>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1408;p18">
            <a:extLst>
              <a:ext uri="{FF2B5EF4-FFF2-40B4-BE49-F238E27FC236}">
                <a16:creationId xmlns:a16="http://schemas.microsoft.com/office/drawing/2014/main" id="{64779BA8-CDEF-7C61-8200-77D4D3CC48FB}"/>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1409;p18">
            <a:extLst>
              <a:ext uri="{FF2B5EF4-FFF2-40B4-BE49-F238E27FC236}">
                <a16:creationId xmlns:a16="http://schemas.microsoft.com/office/drawing/2014/main" id="{3DEE6889-114F-DAFF-0B15-527A29D246B2}"/>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1410;p18">
            <a:extLst>
              <a:ext uri="{FF2B5EF4-FFF2-40B4-BE49-F238E27FC236}">
                <a16:creationId xmlns:a16="http://schemas.microsoft.com/office/drawing/2014/main" id="{A67D3FE4-D916-88F1-0395-F9C441ED2C45}"/>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1411;p18">
            <a:extLst>
              <a:ext uri="{FF2B5EF4-FFF2-40B4-BE49-F238E27FC236}">
                <a16:creationId xmlns:a16="http://schemas.microsoft.com/office/drawing/2014/main" id="{88B81C99-175F-D6DC-41F6-C4D5A5443FDB}"/>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1412;p18">
            <a:extLst>
              <a:ext uri="{FF2B5EF4-FFF2-40B4-BE49-F238E27FC236}">
                <a16:creationId xmlns:a16="http://schemas.microsoft.com/office/drawing/2014/main" id="{288FB821-6BC7-A764-7230-E1059F81022E}"/>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413;p18">
            <a:extLst>
              <a:ext uri="{FF2B5EF4-FFF2-40B4-BE49-F238E27FC236}">
                <a16:creationId xmlns:a16="http://schemas.microsoft.com/office/drawing/2014/main" id="{EE8AAAD5-384A-9E67-5A99-7761C858FFBE}"/>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1414;p18">
            <a:extLst>
              <a:ext uri="{FF2B5EF4-FFF2-40B4-BE49-F238E27FC236}">
                <a16:creationId xmlns:a16="http://schemas.microsoft.com/office/drawing/2014/main" id="{1CE7B2C6-A74C-9532-28D0-BB158598A856}"/>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1415;p18">
            <a:extLst>
              <a:ext uri="{FF2B5EF4-FFF2-40B4-BE49-F238E27FC236}">
                <a16:creationId xmlns:a16="http://schemas.microsoft.com/office/drawing/2014/main" id="{126F93E6-CCF9-1D1D-34D0-5B12F129E0AD}"/>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1416;p18">
            <a:extLst>
              <a:ext uri="{FF2B5EF4-FFF2-40B4-BE49-F238E27FC236}">
                <a16:creationId xmlns:a16="http://schemas.microsoft.com/office/drawing/2014/main" id="{310C5280-DDCB-CAB5-7532-1A44162F045B}"/>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1417;p18">
            <a:extLst>
              <a:ext uri="{FF2B5EF4-FFF2-40B4-BE49-F238E27FC236}">
                <a16:creationId xmlns:a16="http://schemas.microsoft.com/office/drawing/2014/main" id="{BA44FF0D-6E49-B55A-3236-AE5279EB9734}"/>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418;p18">
            <a:extLst>
              <a:ext uri="{FF2B5EF4-FFF2-40B4-BE49-F238E27FC236}">
                <a16:creationId xmlns:a16="http://schemas.microsoft.com/office/drawing/2014/main" id="{DCEC083C-CA07-88C6-829B-AA774937D6E0}"/>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419;p18">
            <a:extLst>
              <a:ext uri="{FF2B5EF4-FFF2-40B4-BE49-F238E27FC236}">
                <a16:creationId xmlns:a16="http://schemas.microsoft.com/office/drawing/2014/main" id="{CCD1954B-0A63-3DAD-DC93-C3B71AB384A0}"/>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420;p18">
            <a:extLst>
              <a:ext uri="{FF2B5EF4-FFF2-40B4-BE49-F238E27FC236}">
                <a16:creationId xmlns:a16="http://schemas.microsoft.com/office/drawing/2014/main" id="{43ABED1C-7ED5-31EA-171C-8515633A0A87}"/>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421;p18">
            <a:extLst>
              <a:ext uri="{FF2B5EF4-FFF2-40B4-BE49-F238E27FC236}">
                <a16:creationId xmlns:a16="http://schemas.microsoft.com/office/drawing/2014/main" id="{ED87BDDF-A8E3-FB3E-8CB9-2FCE522EFAE5}"/>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422;p18">
            <a:extLst>
              <a:ext uri="{FF2B5EF4-FFF2-40B4-BE49-F238E27FC236}">
                <a16:creationId xmlns:a16="http://schemas.microsoft.com/office/drawing/2014/main" id="{C56B5437-54C3-2C42-D5D9-D1DF9F0DEA0C}"/>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423;p18">
            <a:extLst>
              <a:ext uri="{FF2B5EF4-FFF2-40B4-BE49-F238E27FC236}">
                <a16:creationId xmlns:a16="http://schemas.microsoft.com/office/drawing/2014/main" id="{E36F346C-49B9-257F-D8FC-9EA95C266FEA}"/>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424;p18">
            <a:extLst>
              <a:ext uri="{FF2B5EF4-FFF2-40B4-BE49-F238E27FC236}">
                <a16:creationId xmlns:a16="http://schemas.microsoft.com/office/drawing/2014/main" id="{E3D2DC89-4E44-A0A4-D8FA-AF78C8E871F7}"/>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425;p18">
            <a:extLst>
              <a:ext uri="{FF2B5EF4-FFF2-40B4-BE49-F238E27FC236}">
                <a16:creationId xmlns:a16="http://schemas.microsoft.com/office/drawing/2014/main" id="{5E983CD7-EE64-FB27-F385-5E6FDBA91C12}"/>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426;p18">
            <a:extLst>
              <a:ext uri="{FF2B5EF4-FFF2-40B4-BE49-F238E27FC236}">
                <a16:creationId xmlns:a16="http://schemas.microsoft.com/office/drawing/2014/main" id="{D1C8FB7F-F590-8B39-041D-D4E074FF86E8}"/>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427;p18">
            <a:extLst>
              <a:ext uri="{FF2B5EF4-FFF2-40B4-BE49-F238E27FC236}">
                <a16:creationId xmlns:a16="http://schemas.microsoft.com/office/drawing/2014/main" id="{69B4C9B7-B888-0BC6-7ADD-A4458D634A17}"/>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428;p18">
            <a:extLst>
              <a:ext uri="{FF2B5EF4-FFF2-40B4-BE49-F238E27FC236}">
                <a16:creationId xmlns:a16="http://schemas.microsoft.com/office/drawing/2014/main" id="{8D251682-CAD4-8C39-9C44-1DD809B6B2DD}"/>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429;p18">
            <a:extLst>
              <a:ext uri="{FF2B5EF4-FFF2-40B4-BE49-F238E27FC236}">
                <a16:creationId xmlns:a16="http://schemas.microsoft.com/office/drawing/2014/main" id="{DA78DC3E-3CAD-ECF7-9189-C4127E676285}"/>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430;p18">
            <a:extLst>
              <a:ext uri="{FF2B5EF4-FFF2-40B4-BE49-F238E27FC236}">
                <a16:creationId xmlns:a16="http://schemas.microsoft.com/office/drawing/2014/main" id="{3E308D79-3BC2-3996-C888-CE7D03F99FD7}"/>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431;p18">
            <a:extLst>
              <a:ext uri="{FF2B5EF4-FFF2-40B4-BE49-F238E27FC236}">
                <a16:creationId xmlns:a16="http://schemas.microsoft.com/office/drawing/2014/main" id="{4E666AB3-EA00-04DC-487C-14CB22F170C0}"/>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432;p18">
            <a:extLst>
              <a:ext uri="{FF2B5EF4-FFF2-40B4-BE49-F238E27FC236}">
                <a16:creationId xmlns:a16="http://schemas.microsoft.com/office/drawing/2014/main" id="{AFDA1B53-76F5-A331-5144-C0ADD671F343}"/>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433;p18">
            <a:extLst>
              <a:ext uri="{FF2B5EF4-FFF2-40B4-BE49-F238E27FC236}">
                <a16:creationId xmlns:a16="http://schemas.microsoft.com/office/drawing/2014/main" id="{8F8CAE16-EF94-C995-BE8B-2C72C307F3BD}"/>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 name="Google Shape;1434;p18">
            <a:extLst>
              <a:ext uri="{FF2B5EF4-FFF2-40B4-BE49-F238E27FC236}">
                <a16:creationId xmlns:a16="http://schemas.microsoft.com/office/drawing/2014/main" id="{2508F601-A62D-914C-2928-ED4C4C8EADCB}"/>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 name="Google Shape;1435;p18">
            <a:extLst>
              <a:ext uri="{FF2B5EF4-FFF2-40B4-BE49-F238E27FC236}">
                <a16:creationId xmlns:a16="http://schemas.microsoft.com/office/drawing/2014/main" id="{2A4F71CF-BA7B-A87A-6B5A-603AE083C048}"/>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6" name="Google Shape;1436;p18">
            <a:extLst>
              <a:ext uri="{FF2B5EF4-FFF2-40B4-BE49-F238E27FC236}">
                <a16:creationId xmlns:a16="http://schemas.microsoft.com/office/drawing/2014/main" id="{916977D4-888A-D435-379F-924D7CC83678}"/>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 name="Google Shape;1437;p18">
            <a:extLst>
              <a:ext uri="{FF2B5EF4-FFF2-40B4-BE49-F238E27FC236}">
                <a16:creationId xmlns:a16="http://schemas.microsoft.com/office/drawing/2014/main" id="{6955612F-4E31-AB0E-DC23-D7118E911673}"/>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8" name="Google Shape;1438;p18">
            <a:extLst>
              <a:ext uri="{FF2B5EF4-FFF2-40B4-BE49-F238E27FC236}">
                <a16:creationId xmlns:a16="http://schemas.microsoft.com/office/drawing/2014/main" id="{9B75F399-971D-E9E4-9F6A-E333EB6EE361}"/>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9" name="Google Shape;1439;p18">
            <a:extLst>
              <a:ext uri="{FF2B5EF4-FFF2-40B4-BE49-F238E27FC236}">
                <a16:creationId xmlns:a16="http://schemas.microsoft.com/office/drawing/2014/main" id="{B1DC0EF7-08CE-F0C9-2351-5118F28441EB}"/>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 name="Google Shape;1440;p18">
            <a:extLst>
              <a:ext uri="{FF2B5EF4-FFF2-40B4-BE49-F238E27FC236}">
                <a16:creationId xmlns:a16="http://schemas.microsoft.com/office/drawing/2014/main" id="{FBC439AE-00B0-6C84-D810-9D214F0A359F}"/>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 name="Google Shape;1441;p18">
            <a:extLst>
              <a:ext uri="{FF2B5EF4-FFF2-40B4-BE49-F238E27FC236}">
                <a16:creationId xmlns:a16="http://schemas.microsoft.com/office/drawing/2014/main" id="{7CB5044B-0B9D-9610-F36A-BE2AB5BA7BB6}"/>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2" name="Google Shape;1442;p18">
            <a:extLst>
              <a:ext uri="{FF2B5EF4-FFF2-40B4-BE49-F238E27FC236}">
                <a16:creationId xmlns:a16="http://schemas.microsoft.com/office/drawing/2014/main" id="{2D564508-DE86-E1AC-EC7E-3D08BC1ABCA7}"/>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3" name="Google Shape;1443;p18">
            <a:extLst>
              <a:ext uri="{FF2B5EF4-FFF2-40B4-BE49-F238E27FC236}">
                <a16:creationId xmlns:a16="http://schemas.microsoft.com/office/drawing/2014/main" id="{C50F9829-6430-65AB-12F3-0C80869F708D}"/>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4" name="Google Shape;1444;p18">
            <a:extLst>
              <a:ext uri="{FF2B5EF4-FFF2-40B4-BE49-F238E27FC236}">
                <a16:creationId xmlns:a16="http://schemas.microsoft.com/office/drawing/2014/main" id="{CCE46D61-EB18-1257-8D7B-448F7A4FF4F2}"/>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5" name="Google Shape;1445;p18">
            <a:extLst>
              <a:ext uri="{FF2B5EF4-FFF2-40B4-BE49-F238E27FC236}">
                <a16:creationId xmlns:a16="http://schemas.microsoft.com/office/drawing/2014/main" id="{6E66A484-1396-8DBB-7E0E-E586FF02C8DB}"/>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76" name="Google Shape;1446;p18">
            <a:extLst>
              <a:ext uri="{FF2B5EF4-FFF2-40B4-BE49-F238E27FC236}">
                <a16:creationId xmlns:a16="http://schemas.microsoft.com/office/drawing/2014/main" id="{56F7B2CC-48BF-929A-AAD4-80085140FB3A}"/>
              </a:ext>
            </a:extLst>
          </p:cNvPr>
          <p:cNvGrpSpPr>
            <a:grpSpLocks/>
          </p:cNvGrpSpPr>
          <p:nvPr/>
        </p:nvGrpSpPr>
        <p:grpSpPr bwMode="auto">
          <a:xfrm>
            <a:off x="1417638" y="1108075"/>
            <a:ext cx="592137" cy="531813"/>
            <a:chOff x="2495125" y="2142250"/>
            <a:chExt cx="444275" cy="398525"/>
          </a:xfrm>
        </p:grpSpPr>
        <p:sp>
          <p:nvSpPr>
            <p:cNvPr id="77" name="Google Shape;1447;p18">
              <a:extLst>
                <a:ext uri="{FF2B5EF4-FFF2-40B4-BE49-F238E27FC236}">
                  <a16:creationId xmlns:a16="http://schemas.microsoft.com/office/drawing/2014/main" id="{101F746E-6806-B1AE-7C9F-F0286B4FC247}"/>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8" name="Google Shape;1448;p18">
              <a:extLst>
                <a:ext uri="{FF2B5EF4-FFF2-40B4-BE49-F238E27FC236}">
                  <a16:creationId xmlns:a16="http://schemas.microsoft.com/office/drawing/2014/main" id="{884E8C49-C4B8-D781-6F4F-5B0FA803F2CC}"/>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9" name="Google Shape;1449;p18">
            <a:extLst>
              <a:ext uri="{FF2B5EF4-FFF2-40B4-BE49-F238E27FC236}">
                <a16:creationId xmlns:a16="http://schemas.microsoft.com/office/drawing/2014/main" id="{803039BB-AB27-0E4B-6D3B-022D9EC07EDA}"/>
              </a:ext>
            </a:extLst>
          </p:cNvPr>
          <p:cNvGrpSpPr>
            <a:grpSpLocks/>
          </p:cNvGrpSpPr>
          <p:nvPr/>
        </p:nvGrpSpPr>
        <p:grpSpPr bwMode="auto">
          <a:xfrm>
            <a:off x="10418763" y="5951538"/>
            <a:ext cx="388937" cy="374650"/>
            <a:chOff x="3243875" y="2372825"/>
            <a:chExt cx="291375" cy="281375"/>
          </a:xfrm>
        </p:grpSpPr>
        <p:sp>
          <p:nvSpPr>
            <p:cNvPr id="80" name="Google Shape;1450;p18">
              <a:extLst>
                <a:ext uri="{FF2B5EF4-FFF2-40B4-BE49-F238E27FC236}">
                  <a16:creationId xmlns:a16="http://schemas.microsoft.com/office/drawing/2014/main" id="{39C07883-4515-0246-4D8F-7FA9A1EDD7EB}"/>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1" name="Google Shape;1451;p18">
              <a:extLst>
                <a:ext uri="{FF2B5EF4-FFF2-40B4-BE49-F238E27FC236}">
                  <a16:creationId xmlns:a16="http://schemas.microsoft.com/office/drawing/2014/main" id="{81DD8265-76B1-A1B3-19A3-DC5D4B0845E3}"/>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2" name="Google Shape;1452;p18">
              <a:extLst>
                <a:ext uri="{FF2B5EF4-FFF2-40B4-BE49-F238E27FC236}">
                  <a16:creationId xmlns:a16="http://schemas.microsoft.com/office/drawing/2014/main" id="{CC877821-6EC1-758A-E635-1C8C3145A7AD}"/>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3" name="Google Shape;1453;p18">
              <a:extLst>
                <a:ext uri="{FF2B5EF4-FFF2-40B4-BE49-F238E27FC236}">
                  <a16:creationId xmlns:a16="http://schemas.microsoft.com/office/drawing/2014/main" id="{FB916169-5349-0C05-9D80-4A434328368E}"/>
                </a:ext>
              </a:extLst>
            </p:cNvPr>
            <p:cNvSpPr/>
            <p:nvPr/>
          </p:nvSpPr>
          <p:spPr>
            <a:xfrm>
              <a:off x="3243875" y="2495628"/>
              <a:ext cx="285429"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4" name="Google Shape;1454;p18">
              <a:extLst>
                <a:ext uri="{FF2B5EF4-FFF2-40B4-BE49-F238E27FC236}">
                  <a16:creationId xmlns:a16="http://schemas.microsoft.com/office/drawing/2014/main" id="{8A240478-9A02-A49D-99E7-F041B36C5F65}"/>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5" name="Google Shape;1455;p18">
              <a:extLst>
                <a:ext uri="{FF2B5EF4-FFF2-40B4-BE49-F238E27FC236}">
                  <a16:creationId xmlns:a16="http://schemas.microsoft.com/office/drawing/2014/main" id="{92949D99-1215-61CD-584D-607354C0052A}"/>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6" name="Google Shape;1456;p18">
              <a:extLst>
                <a:ext uri="{FF2B5EF4-FFF2-40B4-BE49-F238E27FC236}">
                  <a16:creationId xmlns:a16="http://schemas.microsoft.com/office/drawing/2014/main" id="{C9EF7AC3-D30E-7555-6011-D7DEEE0C68EC}"/>
                </a:ext>
              </a:extLst>
            </p:cNvPr>
            <p:cNvSpPr/>
            <p:nvPr/>
          </p:nvSpPr>
          <p:spPr>
            <a:xfrm>
              <a:off x="3275985" y="2451515"/>
              <a:ext cx="258076"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7" name="Google Shape;1457;p18">
              <a:extLst>
                <a:ext uri="{FF2B5EF4-FFF2-40B4-BE49-F238E27FC236}">
                  <a16:creationId xmlns:a16="http://schemas.microsoft.com/office/drawing/2014/main" id="{5A9E7F8C-0605-E782-57AB-420DCEE2AF04}"/>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8" name="Google Shape;1458;p18">
              <a:extLst>
                <a:ext uri="{FF2B5EF4-FFF2-40B4-BE49-F238E27FC236}">
                  <a16:creationId xmlns:a16="http://schemas.microsoft.com/office/drawing/2014/main" id="{6DE5E07B-FF27-F8B8-35A4-E6B4A4EDB07A}"/>
                </a:ext>
              </a:extLst>
            </p:cNvPr>
            <p:cNvSpPr/>
            <p:nvPr/>
          </p:nvSpPr>
          <p:spPr>
            <a:xfrm>
              <a:off x="3328314"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9" name="Google Shape;1459;p18">
              <a:extLst>
                <a:ext uri="{FF2B5EF4-FFF2-40B4-BE49-F238E27FC236}">
                  <a16:creationId xmlns:a16="http://schemas.microsoft.com/office/drawing/2014/main" id="{6D88EC2F-A14B-8D5D-1DDC-AD5CA2805816}"/>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0" name="Google Shape;1460;p18">
            <a:extLst>
              <a:ext uri="{FF2B5EF4-FFF2-40B4-BE49-F238E27FC236}">
                <a16:creationId xmlns:a16="http://schemas.microsoft.com/office/drawing/2014/main" id="{159D9272-AF8E-EBA4-614B-8DB3AB515C0A}"/>
              </a:ext>
            </a:extLst>
          </p:cNvPr>
          <p:cNvGrpSpPr>
            <a:grpSpLocks/>
          </p:cNvGrpSpPr>
          <p:nvPr/>
        </p:nvGrpSpPr>
        <p:grpSpPr bwMode="auto">
          <a:xfrm>
            <a:off x="10071100" y="935038"/>
            <a:ext cx="222250" cy="223837"/>
            <a:chOff x="4954425" y="2036375"/>
            <a:chExt cx="166675" cy="168575"/>
          </a:xfrm>
        </p:grpSpPr>
        <p:sp>
          <p:nvSpPr>
            <p:cNvPr id="91" name="Google Shape;1461;p18">
              <a:extLst>
                <a:ext uri="{FF2B5EF4-FFF2-40B4-BE49-F238E27FC236}">
                  <a16:creationId xmlns:a16="http://schemas.microsoft.com/office/drawing/2014/main" id="{9A250A50-CFE1-F548-8378-DA7094AED9E5}"/>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 name="Google Shape;1462;p18">
              <a:extLst>
                <a:ext uri="{FF2B5EF4-FFF2-40B4-BE49-F238E27FC236}">
                  <a16:creationId xmlns:a16="http://schemas.microsoft.com/office/drawing/2014/main" id="{9E963D17-588C-8659-D03C-4A29004047E9}"/>
                </a:ext>
              </a:extLst>
            </p:cNvPr>
            <p:cNvSpPr/>
            <p:nvPr/>
          </p:nvSpPr>
          <p:spPr>
            <a:xfrm>
              <a:off x="5009190" y="2104522"/>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3" name="Google Shape;1463;p18">
            <a:extLst>
              <a:ext uri="{FF2B5EF4-FFF2-40B4-BE49-F238E27FC236}">
                <a16:creationId xmlns:a16="http://schemas.microsoft.com/office/drawing/2014/main" id="{1A9027F7-00AE-AB43-2BEC-3CE90EC92898}"/>
              </a:ext>
            </a:extLst>
          </p:cNvPr>
          <p:cNvSpPr>
            <a:spLocks/>
          </p:cNvSpPr>
          <p:nvPr/>
        </p:nvSpPr>
        <p:spPr bwMode="auto">
          <a:xfrm>
            <a:off x="2503488" y="719138"/>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4" name="Google Shape;1464;p18">
            <a:extLst>
              <a:ext uri="{FF2B5EF4-FFF2-40B4-BE49-F238E27FC236}">
                <a16:creationId xmlns:a16="http://schemas.microsoft.com/office/drawing/2014/main" id="{49580246-C236-5C85-840E-DBA56B8DA24E}"/>
              </a:ext>
            </a:extLst>
          </p:cNvPr>
          <p:cNvSpPr/>
          <p:nvPr/>
        </p:nvSpPr>
        <p:spPr>
          <a:xfrm>
            <a:off x="10958513" y="5419725"/>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Tree>
    <p:extLst>
      <p:ext uri="{BB962C8B-B14F-4D97-AF65-F5344CB8AC3E}">
        <p14:creationId xmlns:p14="http://schemas.microsoft.com/office/powerpoint/2010/main" val="119598641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2" name="Google Shape;9;p2">
            <a:extLst>
              <a:ext uri="{FF2B5EF4-FFF2-40B4-BE49-F238E27FC236}">
                <a16:creationId xmlns:a16="http://schemas.microsoft.com/office/drawing/2014/main" id="{59DB2728-763D-BDD5-6303-82241C6BAF49}"/>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10;p2">
            <a:extLst>
              <a:ext uri="{FF2B5EF4-FFF2-40B4-BE49-F238E27FC236}">
                <a16:creationId xmlns:a16="http://schemas.microsoft.com/office/drawing/2014/main" id="{4A23DACA-5FCE-2B45-CD07-6D44B1E1B138}"/>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4" name="Google Shape;11;p2">
            <a:extLst>
              <a:ext uri="{FF2B5EF4-FFF2-40B4-BE49-F238E27FC236}">
                <a16:creationId xmlns:a16="http://schemas.microsoft.com/office/drawing/2014/main" id="{D1A65D37-A978-11D2-C872-B86A9C80CD0C}"/>
              </a:ext>
            </a:extLst>
          </p:cNvPr>
          <p:cNvGrpSpPr>
            <a:grpSpLocks/>
          </p:cNvGrpSpPr>
          <p:nvPr/>
        </p:nvGrpSpPr>
        <p:grpSpPr bwMode="auto">
          <a:xfrm>
            <a:off x="11122025" y="3043238"/>
            <a:ext cx="758825" cy="506412"/>
            <a:chOff x="8341543" y="2282008"/>
            <a:chExt cx="569676" cy="380612"/>
          </a:xfrm>
        </p:grpSpPr>
        <p:sp>
          <p:nvSpPr>
            <p:cNvPr id="5" name="Google Shape;12;p2">
              <a:extLst>
                <a:ext uri="{FF2B5EF4-FFF2-40B4-BE49-F238E27FC236}">
                  <a16:creationId xmlns:a16="http://schemas.microsoft.com/office/drawing/2014/main" id="{DA751826-4E4A-F665-1DA2-C569E0AF7332}"/>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6" name="Google Shape;13;p2">
              <a:extLst>
                <a:ext uri="{FF2B5EF4-FFF2-40B4-BE49-F238E27FC236}">
                  <a16:creationId xmlns:a16="http://schemas.microsoft.com/office/drawing/2014/main" id="{3BD9D974-89D6-7394-3D33-3376AB25DB8A}"/>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7" name="Google Shape;14;p2">
            <a:extLst>
              <a:ext uri="{FF2B5EF4-FFF2-40B4-BE49-F238E27FC236}">
                <a16:creationId xmlns:a16="http://schemas.microsoft.com/office/drawing/2014/main" id="{61F525E6-A3FB-8EFF-63A7-03C4F4433875}"/>
              </a:ext>
            </a:extLst>
          </p:cNvPr>
          <p:cNvGrpSpPr>
            <a:grpSpLocks/>
          </p:cNvGrpSpPr>
          <p:nvPr/>
        </p:nvGrpSpPr>
        <p:grpSpPr bwMode="auto">
          <a:xfrm>
            <a:off x="11122025" y="2295525"/>
            <a:ext cx="758825" cy="506413"/>
            <a:chOff x="8341543" y="1721094"/>
            <a:chExt cx="569676" cy="380612"/>
          </a:xfrm>
        </p:grpSpPr>
        <p:sp>
          <p:nvSpPr>
            <p:cNvPr id="8" name="Google Shape;15;p2">
              <a:extLst>
                <a:ext uri="{FF2B5EF4-FFF2-40B4-BE49-F238E27FC236}">
                  <a16:creationId xmlns:a16="http://schemas.microsoft.com/office/drawing/2014/main" id="{1B7AF530-8692-3567-03C7-6BA98F3EA4EC}"/>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9" name="Google Shape;16;p2">
              <a:extLst>
                <a:ext uri="{FF2B5EF4-FFF2-40B4-BE49-F238E27FC236}">
                  <a16:creationId xmlns:a16="http://schemas.microsoft.com/office/drawing/2014/main" id="{48414008-1BBF-2807-E8D6-C5615DA44A62}"/>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0" name="Google Shape;17;p2">
            <a:extLst>
              <a:ext uri="{FF2B5EF4-FFF2-40B4-BE49-F238E27FC236}">
                <a16:creationId xmlns:a16="http://schemas.microsoft.com/office/drawing/2014/main" id="{6C445BB8-6137-0703-F181-1B874C6E3E6F}"/>
              </a:ext>
            </a:extLst>
          </p:cNvPr>
          <p:cNvGrpSpPr>
            <a:grpSpLocks/>
          </p:cNvGrpSpPr>
          <p:nvPr/>
        </p:nvGrpSpPr>
        <p:grpSpPr bwMode="auto">
          <a:xfrm>
            <a:off x="11128375" y="1577975"/>
            <a:ext cx="757238" cy="517525"/>
            <a:chOff x="8346273" y="1183592"/>
            <a:chExt cx="568486" cy="388014"/>
          </a:xfrm>
        </p:grpSpPr>
        <p:sp>
          <p:nvSpPr>
            <p:cNvPr id="11" name="Google Shape;18;p2">
              <a:extLst>
                <a:ext uri="{FF2B5EF4-FFF2-40B4-BE49-F238E27FC236}">
                  <a16:creationId xmlns:a16="http://schemas.microsoft.com/office/drawing/2014/main" id="{B2EEB484-8E44-29EA-3198-EA775E6FDDF0}"/>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2" name="Google Shape;19;p2">
              <a:extLst>
                <a:ext uri="{FF2B5EF4-FFF2-40B4-BE49-F238E27FC236}">
                  <a16:creationId xmlns:a16="http://schemas.microsoft.com/office/drawing/2014/main" id="{FDECA68B-D076-1CE4-BE4E-8F1C3F999189}"/>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3" name="Google Shape;20;p2">
            <a:extLst>
              <a:ext uri="{FF2B5EF4-FFF2-40B4-BE49-F238E27FC236}">
                <a16:creationId xmlns:a16="http://schemas.microsoft.com/office/drawing/2014/main" id="{627C451C-8BB4-53CB-CFBB-8D17D307E8A9}"/>
              </a:ext>
            </a:extLst>
          </p:cNvPr>
          <p:cNvGrpSpPr>
            <a:grpSpLocks/>
          </p:cNvGrpSpPr>
          <p:nvPr/>
        </p:nvGrpSpPr>
        <p:grpSpPr bwMode="auto">
          <a:xfrm>
            <a:off x="11122025" y="809625"/>
            <a:ext cx="758825" cy="515938"/>
            <a:chOff x="8341543" y="606635"/>
            <a:chExt cx="569676" cy="388014"/>
          </a:xfrm>
        </p:grpSpPr>
        <p:sp>
          <p:nvSpPr>
            <p:cNvPr id="14" name="Google Shape;21;p2">
              <a:extLst>
                <a:ext uri="{FF2B5EF4-FFF2-40B4-BE49-F238E27FC236}">
                  <a16:creationId xmlns:a16="http://schemas.microsoft.com/office/drawing/2014/main" id="{9D7F01A4-9F4B-4CF0-1BE0-742051AD3A89}"/>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5" name="Google Shape;22;p2">
              <a:extLst>
                <a:ext uri="{FF2B5EF4-FFF2-40B4-BE49-F238E27FC236}">
                  <a16:creationId xmlns:a16="http://schemas.microsoft.com/office/drawing/2014/main" id="{70821149-CE68-C17B-AEEC-35CFC5069760}"/>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6" name="Google Shape;23;p2">
            <a:extLst>
              <a:ext uri="{FF2B5EF4-FFF2-40B4-BE49-F238E27FC236}">
                <a16:creationId xmlns:a16="http://schemas.microsoft.com/office/drawing/2014/main" id="{BE905F42-3C56-F585-DC95-75EA68092A32}"/>
              </a:ext>
            </a:extLst>
          </p:cNvPr>
          <p:cNvGrpSpPr>
            <a:grpSpLocks/>
          </p:cNvGrpSpPr>
          <p:nvPr/>
        </p:nvGrpSpPr>
        <p:grpSpPr bwMode="auto">
          <a:xfrm>
            <a:off x="11122025" y="3790950"/>
            <a:ext cx="758825" cy="506413"/>
            <a:chOff x="8341543" y="2282008"/>
            <a:chExt cx="569676" cy="380612"/>
          </a:xfrm>
        </p:grpSpPr>
        <p:sp>
          <p:nvSpPr>
            <p:cNvPr id="17" name="Google Shape;24;p2">
              <a:extLst>
                <a:ext uri="{FF2B5EF4-FFF2-40B4-BE49-F238E27FC236}">
                  <a16:creationId xmlns:a16="http://schemas.microsoft.com/office/drawing/2014/main" id="{00F3B474-F0D9-176A-D5C2-D3F04164FF2E}"/>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25;p2">
              <a:extLst>
                <a:ext uri="{FF2B5EF4-FFF2-40B4-BE49-F238E27FC236}">
                  <a16:creationId xmlns:a16="http://schemas.microsoft.com/office/drawing/2014/main" id="{C8995473-B04A-1820-8CD0-2F00DB1CA362}"/>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9" name="Google Shape;26;p2">
            <a:extLst>
              <a:ext uri="{FF2B5EF4-FFF2-40B4-BE49-F238E27FC236}">
                <a16:creationId xmlns:a16="http://schemas.microsoft.com/office/drawing/2014/main" id="{C530554E-FDE8-3F52-2E75-EFED90C5F318}"/>
              </a:ext>
            </a:extLst>
          </p:cNvPr>
          <p:cNvGrpSpPr>
            <a:grpSpLocks/>
          </p:cNvGrpSpPr>
          <p:nvPr/>
        </p:nvGrpSpPr>
        <p:grpSpPr bwMode="auto">
          <a:xfrm>
            <a:off x="11122025" y="4538663"/>
            <a:ext cx="758825" cy="508000"/>
            <a:chOff x="8341543" y="2282008"/>
            <a:chExt cx="569676" cy="380612"/>
          </a:xfrm>
        </p:grpSpPr>
        <p:sp>
          <p:nvSpPr>
            <p:cNvPr id="20" name="Google Shape;27;p2">
              <a:extLst>
                <a:ext uri="{FF2B5EF4-FFF2-40B4-BE49-F238E27FC236}">
                  <a16:creationId xmlns:a16="http://schemas.microsoft.com/office/drawing/2014/main" id="{1C1E8A82-A558-ED2E-06D8-D962CD2BDBA9}"/>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1" name="Google Shape;28;p2">
              <a:extLst>
                <a:ext uri="{FF2B5EF4-FFF2-40B4-BE49-F238E27FC236}">
                  <a16:creationId xmlns:a16="http://schemas.microsoft.com/office/drawing/2014/main" id="{D1FBFF70-7C5F-3B9D-1E96-20B78B4036D7}"/>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2" name="Google Shape;29;p2">
            <a:extLst>
              <a:ext uri="{FF2B5EF4-FFF2-40B4-BE49-F238E27FC236}">
                <a16:creationId xmlns:a16="http://schemas.microsoft.com/office/drawing/2014/main" id="{A9B6A4B3-69B2-D6CE-E180-E550C0375D92}"/>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3" name="Google Shape;30;p2">
            <a:extLst>
              <a:ext uri="{FF2B5EF4-FFF2-40B4-BE49-F238E27FC236}">
                <a16:creationId xmlns:a16="http://schemas.microsoft.com/office/drawing/2014/main" id="{0844029A-3710-D71E-0F7F-FB1C81483C8E}"/>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31;p2">
            <a:extLst>
              <a:ext uri="{FF2B5EF4-FFF2-40B4-BE49-F238E27FC236}">
                <a16:creationId xmlns:a16="http://schemas.microsoft.com/office/drawing/2014/main" id="{F8AB103F-2674-5373-866E-6C3D600F52E6}"/>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32;p2">
            <a:extLst>
              <a:ext uri="{FF2B5EF4-FFF2-40B4-BE49-F238E27FC236}">
                <a16:creationId xmlns:a16="http://schemas.microsoft.com/office/drawing/2014/main" id="{12945B16-1BF4-9FFF-71BB-A563ABE1B62C}"/>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33;p2">
            <a:extLst>
              <a:ext uri="{FF2B5EF4-FFF2-40B4-BE49-F238E27FC236}">
                <a16:creationId xmlns:a16="http://schemas.microsoft.com/office/drawing/2014/main" id="{5C59A3CA-05BB-5D90-EF93-75C20CE7D8C5}"/>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34;p2">
            <a:extLst>
              <a:ext uri="{FF2B5EF4-FFF2-40B4-BE49-F238E27FC236}">
                <a16:creationId xmlns:a16="http://schemas.microsoft.com/office/drawing/2014/main" id="{98A777CA-C2F6-4653-A328-2BC87AD5626A}"/>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35;p2">
            <a:extLst>
              <a:ext uri="{FF2B5EF4-FFF2-40B4-BE49-F238E27FC236}">
                <a16:creationId xmlns:a16="http://schemas.microsoft.com/office/drawing/2014/main" id="{91CD76C3-BF0A-BEC2-29CC-5F64DC23F11C}"/>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36;p2">
            <a:extLst>
              <a:ext uri="{FF2B5EF4-FFF2-40B4-BE49-F238E27FC236}">
                <a16:creationId xmlns:a16="http://schemas.microsoft.com/office/drawing/2014/main" id="{31D96C3E-56A8-8382-41D7-566BBFDF24AE}"/>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37;p2">
            <a:extLst>
              <a:ext uri="{FF2B5EF4-FFF2-40B4-BE49-F238E27FC236}">
                <a16:creationId xmlns:a16="http://schemas.microsoft.com/office/drawing/2014/main" id="{8A441900-2EE9-C244-A2FB-B0FA4EE4771B}"/>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38;p2">
            <a:extLst>
              <a:ext uri="{FF2B5EF4-FFF2-40B4-BE49-F238E27FC236}">
                <a16:creationId xmlns:a16="http://schemas.microsoft.com/office/drawing/2014/main" id="{5CE56CEE-AA20-7CA1-9BE3-7404A128704D}"/>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39;p2">
            <a:extLst>
              <a:ext uri="{FF2B5EF4-FFF2-40B4-BE49-F238E27FC236}">
                <a16:creationId xmlns:a16="http://schemas.microsoft.com/office/drawing/2014/main" id="{828F931C-3E76-33F6-00E0-9B33F5D20052}"/>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40;p2">
            <a:extLst>
              <a:ext uri="{FF2B5EF4-FFF2-40B4-BE49-F238E27FC236}">
                <a16:creationId xmlns:a16="http://schemas.microsoft.com/office/drawing/2014/main" id="{A7093C85-94DA-0C0C-7D7D-BDE2EA140F4C}"/>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41;p2">
            <a:extLst>
              <a:ext uri="{FF2B5EF4-FFF2-40B4-BE49-F238E27FC236}">
                <a16:creationId xmlns:a16="http://schemas.microsoft.com/office/drawing/2014/main" id="{1E78C53E-CC4D-C7B3-2DA5-3CB257484436}"/>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42;p2">
            <a:extLst>
              <a:ext uri="{FF2B5EF4-FFF2-40B4-BE49-F238E27FC236}">
                <a16:creationId xmlns:a16="http://schemas.microsoft.com/office/drawing/2014/main" id="{5416083F-AAC5-B3A1-815D-CAB3D4FDF252}"/>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43;p2">
            <a:extLst>
              <a:ext uri="{FF2B5EF4-FFF2-40B4-BE49-F238E27FC236}">
                <a16:creationId xmlns:a16="http://schemas.microsoft.com/office/drawing/2014/main" id="{5B26084E-A622-98D3-1FB6-ABF984278C85}"/>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44;p2">
            <a:extLst>
              <a:ext uri="{FF2B5EF4-FFF2-40B4-BE49-F238E27FC236}">
                <a16:creationId xmlns:a16="http://schemas.microsoft.com/office/drawing/2014/main" id="{B16845E3-6DD1-FDBC-C3EC-07787A2A827F}"/>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45;p2">
            <a:extLst>
              <a:ext uri="{FF2B5EF4-FFF2-40B4-BE49-F238E27FC236}">
                <a16:creationId xmlns:a16="http://schemas.microsoft.com/office/drawing/2014/main" id="{C0713A04-73B8-3AA0-C919-40FA52D4B6ED}"/>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46;p2">
            <a:extLst>
              <a:ext uri="{FF2B5EF4-FFF2-40B4-BE49-F238E27FC236}">
                <a16:creationId xmlns:a16="http://schemas.microsoft.com/office/drawing/2014/main" id="{B62F2D31-57DC-D9C3-3DB7-0F3CDFC31E2D}"/>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47;p2">
            <a:extLst>
              <a:ext uri="{FF2B5EF4-FFF2-40B4-BE49-F238E27FC236}">
                <a16:creationId xmlns:a16="http://schemas.microsoft.com/office/drawing/2014/main" id="{9603B6D4-0258-A4B5-2990-7649CBF9C82A}"/>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48;p2">
            <a:extLst>
              <a:ext uri="{FF2B5EF4-FFF2-40B4-BE49-F238E27FC236}">
                <a16:creationId xmlns:a16="http://schemas.microsoft.com/office/drawing/2014/main" id="{4A4C17F2-D9B0-A773-E164-D13C37CF2F9D}"/>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49;p2">
            <a:extLst>
              <a:ext uri="{FF2B5EF4-FFF2-40B4-BE49-F238E27FC236}">
                <a16:creationId xmlns:a16="http://schemas.microsoft.com/office/drawing/2014/main" id="{27600276-F5BE-5E66-F13B-955E062802D2}"/>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50;p2">
            <a:extLst>
              <a:ext uri="{FF2B5EF4-FFF2-40B4-BE49-F238E27FC236}">
                <a16:creationId xmlns:a16="http://schemas.microsoft.com/office/drawing/2014/main" id="{E23C187E-2541-A533-2EA3-02C51F3F8DF1}"/>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51;p2">
            <a:extLst>
              <a:ext uri="{FF2B5EF4-FFF2-40B4-BE49-F238E27FC236}">
                <a16:creationId xmlns:a16="http://schemas.microsoft.com/office/drawing/2014/main" id="{68D5BFB8-C171-AC52-83C4-0539C5AD3523}"/>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52;p2">
            <a:extLst>
              <a:ext uri="{FF2B5EF4-FFF2-40B4-BE49-F238E27FC236}">
                <a16:creationId xmlns:a16="http://schemas.microsoft.com/office/drawing/2014/main" id="{08A29FE8-98FE-D753-1EE4-C92EE75A979E}"/>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53;p2">
            <a:extLst>
              <a:ext uri="{FF2B5EF4-FFF2-40B4-BE49-F238E27FC236}">
                <a16:creationId xmlns:a16="http://schemas.microsoft.com/office/drawing/2014/main" id="{9D60D563-B1D0-F4F8-4CF2-D9FF7D446A1E}"/>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54;p2">
            <a:extLst>
              <a:ext uri="{FF2B5EF4-FFF2-40B4-BE49-F238E27FC236}">
                <a16:creationId xmlns:a16="http://schemas.microsoft.com/office/drawing/2014/main" id="{D007ADC8-3B4E-0BBE-5CBF-87BF2A18BF90}"/>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55;p2">
            <a:extLst>
              <a:ext uri="{FF2B5EF4-FFF2-40B4-BE49-F238E27FC236}">
                <a16:creationId xmlns:a16="http://schemas.microsoft.com/office/drawing/2014/main" id="{38DDE034-9A3A-CF2E-FD01-6305D7FD7BA6}"/>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56;p2">
            <a:extLst>
              <a:ext uri="{FF2B5EF4-FFF2-40B4-BE49-F238E27FC236}">
                <a16:creationId xmlns:a16="http://schemas.microsoft.com/office/drawing/2014/main" id="{06FB76D4-6CCA-75CE-E161-6AE8ABBF420B}"/>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57;p2">
            <a:extLst>
              <a:ext uri="{FF2B5EF4-FFF2-40B4-BE49-F238E27FC236}">
                <a16:creationId xmlns:a16="http://schemas.microsoft.com/office/drawing/2014/main" id="{20E5176A-F342-DD41-2813-F1DD2BA3A33F}"/>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58;p2">
            <a:extLst>
              <a:ext uri="{FF2B5EF4-FFF2-40B4-BE49-F238E27FC236}">
                <a16:creationId xmlns:a16="http://schemas.microsoft.com/office/drawing/2014/main" id="{139668D5-4DF0-D651-38B3-0D329FF2DAF1}"/>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59;p2">
            <a:extLst>
              <a:ext uri="{FF2B5EF4-FFF2-40B4-BE49-F238E27FC236}">
                <a16:creationId xmlns:a16="http://schemas.microsoft.com/office/drawing/2014/main" id="{1F1DE394-70E3-1E7A-3DA2-4CDC10FEDD5B}"/>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60;p2">
            <a:extLst>
              <a:ext uri="{FF2B5EF4-FFF2-40B4-BE49-F238E27FC236}">
                <a16:creationId xmlns:a16="http://schemas.microsoft.com/office/drawing/2014/main" id="{950A934A-D452-9FA0-C53C-F92A398226AB}"/>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61;p2">
            <a:extLst>
              <a:ext uri="{FF2B5EF4-FFF2-40B4-BE49-F238E27FC236}">
                <a16:creationId xmlns:a16="http://schemas.microsoft.com/office/drawing/2014/main" id="{9C7FD2CF-8ECA-FFD5-9547-5C43935ED523}"/>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62;p2">
            <a:extLst>
              <a:ext uri="{FF2B5EF4-FFF2-40B4-BE49-F238E27FC236}">
                <a16:creationId xmlns:a16="http://schemas.microsoft.com/office/drawing/2014/main" id="{103E4E8A-3459-BDBA-43AD-7F9C3924001D}"/>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63;p2">
            <a:extLst>
              <a:ext uri="{FF2B5EF4-FFF2-40B4-BE49-F238E27FC236}">
                <a16:creationId xmlns:a16="http://schemas.microsoft.com/office/drawing/2014/main" id="{6D855926-9F59-6621-6B66-2B7704BACEFD}"/>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64;p2">
            <a:extLst>
              <a:ext uri="{FF2B5EF4-FFF2-40B4-BE49-F238E27FC236}">
                <a16:creationId xmlns:a16="http://schemas.microsoft.com/office/drawing/2014/main" id="{974EA665-5F9A-E2B3-7AC2-1B4F56E08F90}"/>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65;p2">
            <a:extLst>
              <a:ext uri="{FF2B5EF4-FFF2-40B4-BE49-F238E27FC236}">
                <a16:creationId xmlns:a16="http://schemas.microsoft.com/office/drawing/2014/main" id="{1F1D75C7-A891-18BD-3DCD-5B5F47182D1F}"/>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66;p2">
            <a:extLst>
              <a:ext uri="{FF2B5EF4-FFF2-40B4-BE49-F238E27FC236}">
                <a16:creationId xmlns:a16="http://schemas.microsoft.com/office/drawing/2014/main" id="{498BB8DB-5633-31B3-9ECA-AEE1449435F1}"/>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67;p2">
            <a:extLst>
              <a:ext uri="{FF2B5EF4-FFF2-40B4-BE49-F238E27FC236}">
                <a16:creationId xmlns:a16="http://schemas.microsoft.com/office/drawing/2014/main" id="{12ABC9E8-6254-E9DC-9360-ED2D7CEBEEB6}"/>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68;p2">
            <a:extLst>
              <a:ext uri="{FF2B5EF4-FFF2-40B4-BE49-F238E27FC236}">
                <a16:creationId xmlns:a16="http://schemas.microsoft.com/office/drawing/2014/main" id="{D0658200-DA11-0624-8658-5F12914AF50F}"/>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69;p2">
            <a:extLst>
              <a:ext uri="{FF2B5EF4-FFF2-40B4-BE49-F238E27FC236}">
                <a16:creationId xmlns:a16="http://schemas.microsoft.com/office/drawing/2014/main" id="{351967B2-1E76-130E-E57D-6C8D5C3DAF52}"/>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70;p2">
            <a:extLst>
              <a:ext uri="{FF2B5EF4-FFF2-40B4-BE49-F238E27FC236}">
                <a16:creationId xmlns:a16="http://schemas.microsoft.com/office/drawing/2014/main" id="{66097493-37E9-8168-600A-65A50D47526A}"/>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 name="Google Shape;71;p2">
            <a:extLst>
              <a:ext uri="{FF2B5EF4-FFF2-40B4-BE49-F238E27FC236}">
                <a16:creationId xmlns:a16="http://schemas.microsoft.com/office/drawing/2014/main" id="{58EA8654-DFC3-75ED-DA4D-774C0FE44D11}"/>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 name="Google Shape;72;p2">
            <a:extLst>
              <a:ext uri="{FF2B5EF4-FFF2-40B4-BE49-F238E27FC236}">
                <a16:creationId xmlns:a16="http://schemas.microsoft.com/office/drawing/2014/main" id="{2A06070B-386B-BAE4-881E-F7D3E4868C7A}"/>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6" name="Google Shape;73;p2">
            <a:extLst>
              <a:ext uri="{FF2B5EF4-FFF2-40B4-BE49-F238E27FC236}">
                <a16:creationId xmlns:a16="http://schemas.microsoft.com/office/drawing/2014/main" id="{5890130F-828D-489C-E8B1-F5D324BE2F67}"/>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 name="Google Shape;74;p2">
            <a:extLst>
              <a:ext uri="{FF2B5EF4-FFF2-40B4-BE49-F238E27FC236}">
                <a16:creationId xmlns:a16="http://schemas.microsoft.com/office/drawing/2014/main" id="{6D2C7504-852E-E9E0-1325-C5C9AB35F859}"/>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8" name="Google Shape;75;p2">
            <a:extLst>
              <a:ext uri="{FF2B5EF4-FFF2-40B4-BE49-F238E27FC236}">
                <a16:creationId xmlns:a16="http://schemas.microsoft.com/office/drawing/2014/main" id="{A84AB47F-7F75-6CF4-A23F-05B8B22AA8A8}"/>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9" name="Google Shape;76;p2">
            <a:extLst>
              <a:ext uri="{FF2B5EF4-FFF2-40B4-BE49-F238E27FC236}">
                <a16:creationId xmlns:a16="http://schemas.microsoft.com/office/drawing/2014/main" id="{4A0A81A3-B017-F85A-11B0-71487577D5E1}"/>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 name="Google Shape;77;p2">
            <a:extLst>
              <a:ext uri="{FF2B5EF4-FFF2-40B4-BE49-F238E27FC236}">
                <a16:creationId xmlns:a16="http://schemas.microsoft.com/office/drawing/2014/main" id="{AFCF85AB-54BB-7266-6480-0077B45AB2BF}"/>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 name="Google Shape;78;p2">
            <a:extLst>
              <a:ext uri="{FF2B5EF4-FFF2-40B4-BE49-F238E27FC236}">
                <a16:creationId xmlns:a16="http://schemas.microsoft.com/office/drawing/2014/main" id="{219F9703-6045-DC28-DDBA-6BEB78AA8E4F}"/>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2" name="Google Shape;79;p2">
            <a:extLst>
              <a:ext uri="{FF2B5EF4-FFF2-40B4-BE49-F238E27FC236}">
                <a16:creationId xmlns:a16="http://schemas.microsoft.com/office/drawing/2014/main" id="{CB193725-DFA7-2A48-FEA6-818BD0FC7D28}"/>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3" name="Google Shape;80;p2">
            <a:extLst>
              <a:ext uri="{FF2B5EF4-FFF2-40B4-BE49-F238E27FC236}">
                <a16:creationId xmlns:a16="http://schemas.microsoft.com/office/drawing/2014/main" id="{CBB37244-5C46-19ED-9D3E-3D41C55827BC}"/>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4" name="Google Shape;81;p2">
            <a:extLst>
              <a:ext uri="{FF2B5EF4-FFF2-40B4-BE49-F238E27FC236}">
                <a16:creationId xmlns:a16="http://schemas.microsoft.com/office/drawing/2014/main" id="{1BA6301C-9165-33FC-18D8-E2CAEC610256}"/>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5" name="Google Shape;82;p2">
            <a:extLst>
              <a:ext uri="{FF2B5EF4-FFF2-40B4-BE49-F238E27FC236}">
                <a16:creationId xmlns:a16="http://schemas.microsoft.com/office/drawing/2014/main" id="{5F7FB23E-E785-8CB5-B678-9723F7363ACA}"/>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76" name="Google Shape;85;p2">
            <a:extLst>
              <a:ext uri="{FF2B5EF4-FFF2-40B4-BE49-F238E27FC236}">
                <a16:creationId xmlns:a16="http://schemas.microsoft.com/office/drawing/2014/main" id="{6E270FFF-A5F2-4EF9-3BD8-D071978F95EE}"/>
              </a:ext>
            </a:extLst>
          </p:cNvPr>
          <p:cNvGrpSpPr>
            <a:grpSpLocks/>
          </p:cNvGrpSpPr>
          <p:nvPr/>
        </p:nvGrpSpPr>
        <p:grpSpPr bwMode="auto">
          <a:xfrm>
            <a:off x="9974263" y="1931988"/>
            <a:ext cx="592137" cy="530225"/>
            <a:chOff x="2495125" y="2142250"/>
            <a:chExt cx="444275" cy="398525"/>
          </a:xfrm>
        </p:grpSpPr>
        <p:sp>
          <p:nvSpPr>
            <p:cNvPr id="77" name="Google Shape;86;p2">
              <a:extLst>
                <a:ext uri="{FF2B5EF4-FFF2-40B4-BE49-F238E27FC236}">
                  <a16:creationId xmlns:a16="http://schemas.microsoft.com/office/drawing/2014/main" id="{1C9A76A7-1709-2FE1-6F48-0C7248A4EC3F}"/>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8" name="Google Shape;87;p2">
              <a:extLst>
                <a:ext uri="{FF2B5EF4-FFF2-40B4-BE49-F238E27FC236}">
                  <a16:creationId xmlns:a16="http://schemas.microsoft.com/office/drawing/2014/main" id="{7C852671-7538-9017-CF7F-857D6D569B86}"/>
                </a:ext>
              </a:extLst>
            </p:cNvPr>
            <p:cNvSpPr/>
            <p:nvPr/>
          </p:nvSpPr>
          <p:spPr>
            <a:xfrm>
              <a:off x="2655921" y="2306910"/>
              <a:ext cx="94096" cy="73978"/>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9" name="Google Shape;88;p2">
            <a:extLst>
              <a:ext uri="{FF2B5EF4-FFF2-40B4-BE49-F238E27FC236}">
                <a16:creationId xmlns:a16="http://schemas.microsoft.com/office/drawing/2014/main" id="{CA169DE8-37B3-E30C-6B50-9985B200EFA5}"/>
              </a:ext>
            </a:extLst>
          </p:cNvPr>
          <p:cNvGrpSpPr>
            <a:grpSpLocks/>
          </p:cNvGrpSpPr>
          <p:nvPr/>
        </p:nvGrpSpPr>
        <p:grpSpPr bwMode="auto">
          <a:xfrm>
            <a:off x="1357313" y="2009775"/>
            <a:ext cx="388937" cy="374650"/>
            <a:chOff x="3243875" y="2372825"/>
            <a:chExt cx="291375" cy="281375"/>
          </a:xfrm>
        </p:grpSpPr>
        <p:sp>
          <p:nvSpPr>
            <p:cNvPr id="80" name="Google Shape;89;p2">
              <a:extLst>
                <a:ext uri="{FF2B5EF4-FFF2-40B4-BE49-F238E27FC236}">
                  <a16:creationId xmlns:a16="http://schemas.microsoft.com/office/drawing/2014/main" id="{EF622C8F-D2A2-A4C8-A2FE-A1C82412589C}"/>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1" name="Google Shape;90;p2">
              <a:extLst>
                <a:ext uri="{FF2B5EF4-FFF2-40B4-BE49-F238E27FC236}">
                  <a16:creationId xmlns:a16="http://schemas.microsoft.com/office/drawing/2014/main" id="{0C1C021C-24A1-F8F2-2CA2-1BF6768EB896}"/>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2" name="Google Shape;91;p2">
              <a:extLst>
                <a:ext uri="{FF2B5EF4-FFF2-40B4-BE49-F238E27FC236}">
                  <a16:creationId xmlns:a16="http://schemas.microsoft.com/office/drawing/2014/main" id="{D731F64B-390C-0D39-99D9-2BEDFA85E03E}"/>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5" name="Google Shape;92;p2">
              <a:extLst>
                <a:ext uri="{FF2B5EF4-FFF2-40B4-BE49-F238E27FC236}">
                  <a16:creationId xmlns:a16="http://schemas.microsoft.com/office/drawing/2014/main" id="{3D3AC2D6-4E85-4443-B6B1-392AD05F2735}"/>
                </a:ext>
              </a:extLst>
            </p:cNvPr>
            <p:cNvSpPr/>
            <p:nvPr/>
          </p:nvSpPr>
          <p:spPr>
            <a:xfrm>
              <a:off x="3243875" y="2495629"/>
              <a:ext cx="285429"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6" name="Google Shape;93;p2">
              <a:extLst>
                <a:ext uri="{FF2B5EF4-FFF2-40B4-BE49-F238E27FC236}">
                  <a16:creationId xmlns:a16="http://schemas.microsoft.com/office/drawing/2014/main" id="{E0C2638F-0A65-6050-4274-15175340F54A}"/>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7" name="Google Shape;94;p2">
              <a:extLst>
                <a:ext uri="{FF2B5EF4-FFF2-40B4-BE49-F238E27FC236}">
                  <a16:creationId xmlns:a16="http://schemas.microsoft.com/office/drawing/2014/main" id="{E803B01B-4DFD-E114-F653-FDB8BEE19FFF}"/>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8" name="Google Shape;95;p2">
              <a:extLst>
                <a:ext uri="{FF2B5EF4-FFF2-40B4-BE49-F238E27FC236}">
                  <a16:creationId xmlns:a16="http://schemas.microsoft.com/office/drawing/2014/main" id="{3F697FED-8F04-D108-5744-F62D5BF561B4}"/>
                </a:ext>
              </a:extLst>
            </p:cNvPr>
            <p:cNvSpPr/>
            <p:nvPr/>
          </p:nvSpPr>
          <p:spPr>
            <a:xfrm>
              <a:off x="3275985" y="2451515"/>
              <a:ext cx="258076"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9" name="Google Shape;96;p2">
              <a:extLst>
                <a:ext uri="{FF2B5EF4-FFF2-40B4-BE49-F238E27FC236}">
                  <a16:creationId xmlns:a16="http://schemas.microsoft.com/office/drawing/2014/main" id="{6C7E806D-FDB4-DC2F-3566-8BB53137DCBD}"/>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0" name="Google Shape;97;p2">
              <a:extLst>
                <a:ext uri="{FF2B5EF4-FFF2-40B4-BE49-F238E27FC236}">
                  <a16:creationId xmlns:a16="http://schemas.microsoft.com/office/drawing/2014/main" id="{87B4E896-0701-A93F-556A-CB0F9C88D29A}"/>
                </a:ext>
              </a:extLst>
            </p:cNvPr>
            <p:cNvSpPr/>
            <p:nvPr/>
          </p:nvSpPr>
          <p:spPr>
            <a:xfrm>
              <a:off x="3328314"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 name="Google Shape;98;p2">
              <a:extLst>
                <a:ext uri="{FF2B5EF4-FFF2-40B4-BE49-F238E27FC236}">
                  <a16:creationId xmlns:a16="http://schemas.microsoft.com/office/drawing/2014/main" id="{1983D291-614F-5C87-0CE7-0973D1DD932E}"/>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2" name="Google Shape;99;p2">
            <a:extLst>
              <a:ext uri="{FF2B5EF4-FFF2-40B4-BE49-F238E27FC236}">
                <a16:creationId xmlns:a16="http://schemas.microsoft.com/office/drawing/2014/main" id="{97D18C80-CDE3-538D-9C7E-FDA7823D3E8B}"/>
              </a:ext>
            </a:extLst>
          </p:cNvPr>
          <p:cNvGrpSpPr>
            <a:grpSpLocks/>
          </p:cNvGrpSpPr>
          <p:nvPr/>
        </p:nvGrpSpPr>
        <p:grpSpPr bwMode="auto">
          <a:xfrm>
            <a:off x="2762250" y="820738"/>
            <a:ext cx="222250" cy="225425"/>
            <a:chOff x="4954425" y="2036375"/>
            <a:chExt cx="166675" cy="168575"/>
          </a:xfrm>
        </p:grpSpPr>
        <p:sp>
          <p:nvSpPr>
            <p:cNvPr id="93" name="Google Shape;100;p2">
              <a:extLst>
                <a:ext uri="{FF2B5EF4-FFF2-40B4-BE49-F238E27FC236}">
                  <a16:creationId xmlns:a16="http://schemas.microsoft.com/office/drawing/2014/main" id="{14B8066F-DBD6-B65E-C5DC-A9A20F17BBD1}"/>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4" name="Google Shape;101;p2">
              <a:extLst>
                <a:ext uri="{FF2B5EF4-FFF2-40B4-BE49-F238E27FC236}">
                  <a16:creationId xmlns:a16="http://schemas.microsoft.com/office/drawing/2014/main" id="{185C66F5-165F-51ED-E320-7CF80B33ECB5}"/>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5" name="Google Shape;102;p2">
            <a:extLst>
              <a:ext uri="{FF2B5EF4-FFF2-40B4-BE49-F238E27FC236}">
                <a16:creationId xmlns:a16="http://schemas.microsoft.com/office/drawing/2014/main" id="{B1EF5D37-84D7-5273-34D4-8CF614731054}"/>
              </a:ext>
            </a:extLst>
          </p:cNvPr>
          <p:cNvSpPr/>
          <p:nvPr/>
        </p:nvSpPr>
        <p:spPr>
          <a:xfrm>
            <a:off x="10096500" y="1320800"/>
            <a:ext cx="158750" cy="109538"/>
          </a:xfrm>
          <a:custGeom>
            <a:avLst/>
            <a:gdLst/>
            <a:ahLst/>
            <a:cxnLst/>
            <a:rect l="l" t="t" r="r" b="b"/>
            <a:pathLst>
              <a:path w="4765" h="3248" extrusionOk="0">
                <a:moveTo>
                  <a:pt x="2253" y="0"/>
                </a:moveTo>
                <a:cubicBezTo>
                  <a:pt x="255" y="0"/>
                  <a:pt x="1" y="2834"/>
                  <a:pt x="2006" y="3221"/>
                </a:cubicBezTo>
                <a:cubicBezTo>
                  <a:pt x="2122" y="3239"/>
                  <a:pt x="2233" y="3247"/>
                  <a:pt x="2340" y="3247"/>
                </a:cubicBezTo>
                <a:cubicBezTo>
                  <a:pt x="4296" y="3247"/>
                  <a:pt x="4764" y="345"/>
                  <a:pt x="2483" y="12"/>
                </a:cubicBezTo>
                <a:cubicBezTo>
                  <a:pt x="2404" y="4"/>
                  <a:pt x="2327" y="0"/>
                  <a:pt x="2253" y="0"/>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6" name="Google Shape;103;p2">
            <a:extLst>
              <a:ext uri="{FF2B5EF4-FFF2-40B4-BE49-F238E27FC236}">
                <a16:creationId xmlns:a16="http://schemas.microsoft.com/office/drawing/2014/main" id="{D0E23486-8B6C-A99F-70DD-0BBD0166DCEF}"/>
              </a:ext>
            </a:extLst>
          </p:cNvPr>
          <p:cNvSpPr>
            <a:spLocks/>
          </p:cNvSpPr>
          <p:nvPr/>
        </p:nvSpPr>
        <p:spPr bwMode="auto">
          <a:xfrm>
            <a:off x="2428875" y="1712913"/>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 name="Google Shape;104;p2">
            <a:extLst>
              <a:ext uri="{FF2B5EF4-FFF2-40B4-BE49-F238E27FC236}">
                <a16:creationId xmlns:a16="http://schemas.microsoft.com/office/drawing/2014/main" id="{0317B4E6-1BF7-B776-DB95-35520755970A}"/>
              </a:ext>
            </a:extLst>
          </p:cNvPr>
          <p:cNvSpPr>
            <a:spLocks/>
          </p:cNvSpPr>
          <p:nvPr/>
        </p:nvSpPr>
        <p:spPr bwMode="auto">
          <a:xfrm>
            <a:off x="1357313" y="1333500"/>
            <a:ext cx="115887"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 name="Google Shape;105;p2">
            <a:extLst>
              <a:ext uri="{FF2B5EF4-FFF2-40B4-BE49-F238E27FC236}">
                <a16:creationId xmlns:a16="http://schemas.microsoft.com/office/drawing/2014/main" id="{B28A16DE-BDED-96B2-42A8-FE63DB440E72}"/>
              </a:ext>
            </a:extLst>
          </p:cNvPr>
          <p:cNvSpPr/>
          <p:nvPr/>
        </p:nvSpPr>
        <p:spPr>
          <a:xfrm rot="9553842">
            <a:off x="2832100" y="5588000"/>
            <a:ext cx="80963" cy="57150"/>
          </a:xfrm>
          <a:custGeom>
            <a:avLst/>
            <a:gdLst/>
            <a:ahLst/>
            <a:cxnLst/>
            <a:rect l="l" t="t" r="r" b="b"/>
            <a:pathLst>
              <a:path w="2413" h="1722" extrusionOk="0">
                <a:moveTo>
                  <a:pt x="1429" y="1"/>
                </a:moveTo>
                <a:cubicBezTo>
                  <a:pt x="1351" y="1"/>
                  <a:pt x="1268" y="12"/>
                  <a:pt x="1179" y="34"/>
                </a:cubicBezTo>
                <a:cubicBezTo>
                  <a:pt x="1156" y="33"/>
                  <a:pt x="1133" y="32"/>
                  <a:pt x="1110" y="32"/>
                </a:cubicBezTo>
                <a:cubicBezTo>
                  <a:pt x="20" y="32"/>
                  <a:pt x="1" y="1722"/>
                  <a:pt x="1114" y="1722"/>
                </a:cubicBezTo>
                <a:cubicBezTo>
                  <a:pt x="1159" y="1722"/>
                  <a:pt x="1206" y="1719"/>
                  <a:pt x="1254" y="1714"/>
                </a:cubicBezTo>
                <a:cubicBezTo>
                  <a:pt x="2412" y="1575"/>
                  <a:pt x="2372" y="1"/>
                  <a:pt x="1429" y="1"/>
                </a:cubicBez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9" name="Google Shape;106;p2">
            <a:extLst>
              <a:ext uri="{FF2B5EF4-FFF2-40B4-BE49-F238E27FC236}">
                <a16:creationId xmlns:a16="http://schemas.microsoft.com/office/drawing/2014/main" id="{0EE1AE5C-F97A-6E7E-BA22-8B744994717F}"/>
              </a:ext>
            </a:extLst>
          </p:cNvPr>
          <p:cNvSpPr/>
          <p:nvPr/>
        </p:nvSpPr>
        <p:spPr>
          <a:xfrm>
            <a:off x="10036175" y="5575300"/>
            <a:ext cx="117475"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0" name="Google Shape;107;p2">
            <a:extLst>
              <a:ext uri="{FF2B5EF4-FFF2-40B4-BE49-F238E27FC236}">
                <a16:creationId xmlns:a16="http://schemas.microsoft.com/office/drawing/2014/main" id="{77D4B726-7408-5B29-89D3-0396BC2E778F}"/>
              </a:ext>
            </a:extLst>
          </p:cNvPr>
          <p:cNvSpPr>
            <a:spLocks/>
          </p:cNvSpPr>
          <p:nvPr/>
        </p:nvSpPr>
        <p:spPr bwMode="auto">
          <a:xfrm>
            <a:off x="1471613" y="4945063"/>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101" name="Google Shape;108;p2">
            <a:extLst>
              <a:ext uri="{FF2B5EF4-FFF2-40B4-BE49-F238E27FC236}">
                <a16:creationId xmlns:a16="http://schemas.microsoft.com/office/drawing/2014/main" id="{E6119D42-541E-F78A-EE31-EFC80D11D2E6}"/>
              </a:ext>
            </a:extLst>
          </p:cNvPr>
          <p:cNvGrpSpPr>
            <a:grpSpLocks/>
          </p:cNvGrpSpPr>
          <p:nvPr/>
        </p:nvGrpSpPr>
        <p:grpSpPr bwMode="auto">
          <a:xfrm>
            <a:off x="8474075" y="946150"/>
            <a:ext cx="387350" cy="374650"/>
            <a:chOff x="3243875" y="2372825"/>
            <a:chExt cx="291375" cy="281375"/>
          </a:xfrm>
        </p:grpSpPr>
        <p:sp>
          <p:nvSpPr>
            <p:cNvPr id="102" name="Google Shape;109;p2">
              <a:extLst>
                <a:ext uri="{FF2B5EF4-FFF2-40B4-BE49-F238E27FC236}">
                  <a16:creationId xmlns:a16="http://schemas.microsoft.com/office/drawing/2014/main" id="{FD90F6FB-0364-BAB2-24E6-272572E1A6A6}"/>
                </a:ext>
              </a:extLst>
            </p:cNvPr>
            <p:cNvSpPr/>
            <p:nvPr/>
          </p:nvSpPr>
          <p:spPr>
            <a:xfrm>
              <a:off x="3286865" y="2403824"/>
              <a:ext cx="205395"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3" name="Google Shape;110;p2">
              <a:extLst>
                <a:ext uri="{FF2B5EF4-FFF2-40B4-BE49-F238E27FC236}">
                  <a16:creationId xmlns:a16="http://schemas.microsoft.com/office/drawing/2014/main" id="{8EE82053-EEDD-9EBD-7BB9-43DADF960A0D}"/>
                </a:ext>
              </a:extLst>
            </p:cNvPr>
            <p:cNvSpPr/>
            <p:nvPr/>
          </p:nvSpPr>
          <p:spPr>
            <a:xfrm>
              <a:off x="3303583" y="2403824"/>
              <a:ext cx="19106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4" name="Google Shape;111;p2">
              <a:extLst>
                <a:ext uri="{FF2B5EF4-FFF2-40B4-BE49-F238E27FC236}">
                  <a16:creationId xmlns:a16="http://schemas.microsoft.com/office/drawing/2014/main" id="{A5286DB9-39BD-DD7C-2419-4C07AE0EAC4B}"/>
                </a:ext>
              </a:extLst>
            </p:cNvPr>
            <p:cNvSpPr/>
            <p:nvPr/>
          </p:nvSpPr>
          <p:spPr>
            <a:xfrm>
              <a:off x="3396727" y="2372825"/>
              <a:ext cx="10748"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5" name="Google Shape;112;p2">
              <a:extLst>
                <a:ext uri="{FF2B5EF4-FFF2-40B4-BE49-F238E27FC236}">
                  <a16:creationId xmlns:a16="http://schemas.microsoft.com/office/drawing/2014/main" id="{B2D43630-F48D-D879-C1CC-8EE800291622}"/>
                </a:ext>
              </a:extLst>
            </p:cNvPr>
            <p:cNvSpPr/>
            <p:nvPr/>
          </p:nvSpPr>
          <p:spPr>
            <a:xfrm>
              <a:off x="3243875" y="2495629"/>
              <a:ext cx="285405"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6" name="Google Shape;113;p2">
              <a:extLst>
                <a:ext uri="{FF2B5EF4-FFF2-40B4-BE49-F238E27FC236}">
                  <a16:creationId xmlns:a16="http://schemas.microsoft.com/office/drawing/2014/main" id="{45492D93-C811-C876-8C23-F2B1E95D6739}"/>
                </a:ext>
              </a:extLst>
            </p:cNvPr>
            <p:cNvSpPr/>
            <p:nvPr/>
          </p:nvSpPr>
          <p:spPr>
            <a:xfrm>
              <a:off x="3340602" y="2378787"/>
              <a:ext cx="103892"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7" name="Google Shape;114;p2">
              <a:extLst>
                <a:ext uri="{FF2B5EF4-FFF2-40B4-BE49-F238E27FC236}">
                  <a16:creationId xmlns:a16="http://schemas.microsoft.com/office/drawing/2014/main" id="{8D81946F-F4A3-ED4A-C20B-40E594B10CE5}"/>
                </a:ext>
              </a:extLst>
            </p:cNvPr>
            <p:cNvSpPr/>
            <p:nvPr/>
          </p:nvSpPr>
          <p:spPr>
            <a:xfrm>
              <a:off x="3266564" y="2458668"/>
              <a:ext cx="268686"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8" name="Google Shape;115;p2">
              <a:extLst>
                <a:ext uri="{FF2B5EF4-FFF2-40B4-BE49-F238E27FC236}">
                  <a16:creationId xmlns:a16="http://schemas.microsoft.com/office/drawing/2014/main" id="{0204ABC1-AE13-CD68-87C9-91E688D38E51}"/>
                </a:ext>
              </a:extLst>
            </p:cNvPr>
            <p:cNvSpPr/>
            <p:nvPr/>
          </p:nvSpPr>
          <p:spPr>
            <a:xfrm>
              <a:off x="3276118" y="2451515"/>
              <a:ext cx="257939"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9" name="Google Shape;116;p2">
              <a:extLst>
                <a:ext uri="{FF2B5EF4-FFF2-40B4-BE49-F238E27FC236}">
                  <a16:creationId xmlns:a16="http://schemas.microsoft.com/office/drawing/2014/main" id="{92E8617F-1224-AB10-4D2D-1E890C86D753}"/>
                </a:ext>
              </a:extLst>
            </p:cNvPr>
            <p:cNvSpPr/>
            <p:nvPr/>
          </p:nvSpPr>
          <p:spPr>
            <a:xfrm>
              <a:off x="3328661" y="2385940"/>
              <a:ext cx="120610"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0" name="Google Shape;117;p2">
              <a:extLst>
                <a:ext uri="{FF2B5EF4-FFF2-40B4-BE49-F238E27FC236}">
                  <a16:creationId xmlns:a16="http://schemas.microsoft.com/office/drawing/2014/main" id="{817C45A9-55E0-3775-8F75-96CC227AA401}"/>
                </a:ext>
              </a:extLst>
            </p:cNvPr>
            <p:cNvSpPr/>
            <p:nvPr/>
          </p:nvSpPr>
          <p:spPr>
            <a:xfrm>
              <a:off x="3327466" y="2438400"/>
              <a:ext cx="133746"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1" name="Google Shape;118;p2">
              <a:extLst>
                <a:ext uri="{FF2B5EF4-FFF2-40B4-BE49-F238E27FC236}">
                  <a16:creationId xmlns:a16="http://schemas.microsoft.com/office/drawing/2014/main" id="{1B75E266-B470-7E11-BD63-A63BE3473E14}"/>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12" name="Google Shape;119;p2">
            <a:extLst>
              <a:ext uri="{FF2B5EF4-FFF2-40B4-BE49-F238E27FC236}">
                <a16:creationId xmlns:a16="http://schemas.microsoft.com/office/drawing/2014/main" id="{604F082A-4EA8-161B-A13C-66A3FC61FAA5}"/>
              </a:ext>
            </a:extLst>
          </p:cNvPr>
          <p:cNvGrpSpPr>
            <a:grpSpLocks/>
          </p:cNvGrpSpPr>
          <p:nvPr/>
        </p:nvGrpSpPr>
        <p:grpSpPr bwMode="auto">
          <a:xfrm>
            <a:off x="1473200" y="5532438"/>
            <a:ext cx="592138" cy="531812"/>
            <a:chOff x="2495125" y="2142250"/>
            <a:chExt cx="444275" cy="398525"/>
          </a:xfrm>
        </p:grpSpPr>
        <p:sp>
          <p:nvSpPr>
            <p:cNvPr id="113" name="Google Shape;120;p2">
              <a:extLst>
                <a:ext uri="{FF2B5EF4-FFF2-40B4-BE49-F238E27FC236}">
                  <a16:creationId xmlns:a16="http://schemas.microsoft.com/office/drawing/2014/main" id="{55C400B3-1BEB-DF19-A491-86E1B47A6809}"/>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14" name="Google Shape;121;p2">
              <a:extLst>
                <a:ext uri="{FF2B5EF4-FFF2-40B4-BE49-F238E27FC236}">
                  <a16:creationId xmlns:a16="http://schemas.microsoft.com/office/drawing/2014/main" id="{2DED3DA0-6105-7683-9E30-347414C7EB9F}"/>
                </a:ext>
              </a:extLst>
            </p:cNvPr>
            <p:cNvSpPr/>
            <p:nvPr/>
          </p:nvSpPr>
          <p:spPr>
            <a:xfrm>
              <a:off x="2655922" y="2307608"/>
              <a:ext cx="94095" cy="72568"/>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5" name="Google Shape;122;p2">
            <a:extLst>
              <a:ext uri="{FF2B5EF4-FFF2-40B4-BE49-F238E27FC236}">
                <a16:creationId xmlns:a16="http://schemas.microsoft.com/office/drawing/2014/main" id="{E3FF9F8D-6104-316B-4AB8-408123F3BC40}"/>
              </a:ext>
            </a:extLst>
          </p:cNvPr>
          <p:cNvGrpSpPr>
            <a:grpSpLocks/>
          </p:cNvGrpSpPr>
          <p:nvPr/>
        </p:nvGrpSpPr>
        <p:grpSpPr bwMode="auto">
          <a:xfrm>
            <a:off x="9301163" y="5824538"/>
            <a:ext cx="388937" cy="376237"/>
            <a:chOff x="3243875" y="2372825"/>
            <a:chExt cx="291375" cy="281375"/>
          </a:xfrm>
        </p:grpSpPr>
        <p:sp>
          <p:nvSpPr>
            <p:cNvPr id="116" name="Google Shape;123;p2">
              <a:extLst>
                <a:ext uri="{FF2B5EF4-FFF2-40B4-BE49-F238E27FC236}">
                  <a16:creationId xmlns:a16="http://schemas.microsoft.com/office/drawing/2014/main" id="{A13E0F8B-8353-C4A8-FE70-5C4C99423DDC}"/>
                </a:ext>
              </a:extLst>
            </p:cNvPr>
            <p:cNvSpPr/>
            <p:nvPr/>
          </p:nvSpPr>
          <p:spPr>
            <a:xfrm>
              <a:off x="3286689" y="2403693"/>
              <a:ext cx="205746" cy="200643"/>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7" name="Google Shape;124;p2">
              <a:extLst>
                <a:ext uri="{FF2B5EF4-FFF2-40B4-BE49-F238E27FC236}">
                  <a16:creationId xmlns:a16="http://schemas.microsoft.com/office/drawing/2014/main" id="{EB0F4001-6593-E7DB-A784-CE05193C9655}"/>
                </a:ext>
              </a:extLst>
            </p:cNvPr>
            <p:cNvSpPr/>
            <p:nvPr/>
          </p:nvSpPr>
          <p:spPr>
            <a:xfrm>
              <a:off x="3304528" y="2403693"/>
              <a:ext cx="190286" cy="210141"/>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8" name="Google Shape;125;p2">
              <a:extLst>
                <a:ext uri="{FF2B5EF4-FFF2-40B4-BE49-F238E27FC236}">
                  <a16:creationId xmlns:a16="http://schemas.microsoft.com/office/drawing/2014/main" id="{75AC6613-A3B9-56F8-18F9-CCA386E7A437}"/>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9" name="Google Shape;126;p2">
              <a:extLst>
                <a:ext uri="{FF2B5EF4-FFF2-40B4-BE49-F238E27FC236}">
                  <a16:creationId xmlns:a16="http://schemas.microsoft.com/office/drawing/2014/main" id="{902317BA-675C-0D76-3EED-1B8788A55877}"/>
                </a:ext>
              </a:extLst>
            </p:cNvPr>
            <p:cNvSpPr/>
            <p:nvPr/>
          </p:nvSpPr>
          <p:spPr>
            <a:xfrm>
              <a:off x="3243875" y="2495110"/>
              <a:ext cx="285429" cy="10686"/>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0" name="Google Shape;127;p2">
              <a:extLst>
                <a:ext uri="{FF2B5EF4-FFF2-40B4-BE49-F238E27FC236}">
                  <a16:creationId xmlns:a16="http://schemas.microsoft.com/office/drawing/2014/main" id="{A18BEF7C-CF03-0EA9-A452-2B3201A3E98C}"/>
                </a:ext>
              </a:extLst>
            </p:cNvPr>
            <p:cNvSpPr/>
            <p:nvPr/>
          </p:nvSpPr>
          <p:spPr>
            <a:xfrm>
              <a:off x="3340207" y="2378761"/>
              <a:ext cx="104657" cy="268316"/>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1" name="Google Shape;128;p2">
              <a:extLst>
                <a:ext uri="{FF2B5EF4-FFF2-40B4-BE49-F238E27FC236}">
                  <a16:creationId xmlns:a16="http://schemas.microsoft.com/office/drawing/2014/main" id="{D1C5BE1A-B006-484D-267D-9A100889C8FB}"/>
                </a:ext>
              </a:extLst>
            </p:cNvPr>
            <p:cNvSpPr/>
            <p:nvPr/>
          </p:nvSpPr>
          <p:spPr>
            <a:xfrm>
              <a:off x="3267661" y="2458306"/>
              <a:ext cx="267589" cy="93791"/>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2" name="Google Shape;129;p2">
              <a:extLst>
                <a:ext uri="{FF2B5EF4-FFF2-40B4-BE49-F238E27FC236}">
                  <a16:creationId xmlns:a16="http://schemas.microsoft.com/office/drawing/2014/main" id="{097BFC46-56E4-1546-FCD5-B259C62174BC}"/>
                </a:ext>
              </a:extLst>
            </p:cNvPr>
            <p:cNvSpPr/>
            <p:nvPr/>
          </p:nvSpPr>
          <p:spPr>
            <a:xfrm>
              <a:off x="3275985" y="2451183"/>
              <a:ext cx="258076" cy="11397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3" name="Google Shape;130;p2">
              <a:extLst>
                <a:ext uri="{FF2B5EF4-FFF2-40B4-BE49-F238E27FC236}">
                  <a16:creationId xmlns:a16="http://schemas.microsoft.com/office/drawing/2014/main" id="{AFED044C-5237-B83B-FA03-8F24277B4955}"/>
                </a:ext>
              </a:extLst>
            </p:cNvPr>
            <p:cNvSpPr/>
            <p:nvPr/>
          </p:nvSpPr>
          <p:spPr>
            <a:xfrm>
              <a:off x="3329504" y="2385884"/>
              <a:ext cx="120118" cy="258818"/>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4" name="Google Shape;131;p2">
              <a:extLst>
                <a:ext uri="{FF2B5EF4-FFF2-40B4-BE49-F238E27FC236}">
                  <a16:creationId xmlns:a16="http://schemas.microsoft.com/office/drawing/2014/main" id="{BA0B91A6-E835-3C71-ACE9-AFA108CB8124}"/>
                </a:ext>
              </a:extLst>
            </p:cNvPr>
            <p:cNvSpPr/>
            <p:nvPr/>
          </p:nvSpPr>
          <p:spPr>
            <a:xfrm>
              <a:off x="3328314" y="2438123"/>
              <a:ext cx="133200" cy="132971"/>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5" name="Google Shape;132;p2">
              <a:extLst>
                <a:ext uri="{FF2B5EF4-FFF2-40B4-BE49-F238E27FC236}">
                  <a16:creationId xmlns:a16="http://schemas.microsoft.com/office/drawing/2014/main" id="{324B086C-1134-4B38-B618-111DE3F8E44C}"/>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83" name="Google Shape;83;p2"/>
          <p:cNvSpPr txBox="1">
            <a:spLocks noGrp="1"/>
          </p:cNvSpPr>
          <p:nvPr>
            <p:ph type="ctrTitle"/>
          </p:nvPr>
        </p:nvSpPr>
        <p:spPr>
          <a:xfrm>
            <a:off x="1290267" y="1794333"/>
            <a:ext cx="9611600" cy="2558400"/>
          </a:xfrm>
          <a:prstGeom prst="rect">
            <a:avLst/>
          </a:prstGeom>
        </p:spPr>
        <p:txBody>
          <a:bodyPr spcFirstLastPara="1" anchor="b">
            <a:noAutofit/>
          </a:bodyPr>
          <a:lstStyle>
            <a:lvl1pPr lvl="0" algn="ctr">
              <a:lnSpc>
                <a:spcPct val="80000"/>
              </a:lnSpc>
              <a:spcBef>
                <a:spcPts val="0"/>
              </a:spcBef>
              <a:spcAft>
                <a:spcPts val="0"/>
              </a:spcAft>
              <a:buSzPts val="7200"/>
              <a:buFont typeface="Jua"/>
              <a:buNone/>
              <a:defRPr sz="9865">
                <a:latin typeface="Jua"/>
                <a:ea typeface="Jua"/>
                <a:cs typeface="Jua"/>
                <a:sym typeface="Jua"/>
              </a:defRPr>
            </a:lvl1pPr>
            <a:lvl2pPr lvl="1" algn="ctr">
              <a:lnSpc>
                <a:spcPct val="80000"/>
              </a:lnSpc>
              <a:spcBef>
                <a:spcPts val="0"/>
              </a:spcBef>
              <a:spcAft>
                <a:spcPts val="0"/>
              </a:spcAft>
              <a:buSzPts val="7200"/>
              <a:buFont typeface="Jua"/>
              <a:buNone/>
              <a:defRPr sz="9600">
                <a:latin typeface="Jua"/>
                <a:ea typeface="Jua"/>
                <a:cs typeface="Jua"/>
                <a:sym typeface="Jua"/>
              </a:defRPr>
            </a:lvl2pPr>
            <a:lvl3pPr lvl="2" algn="ctr">
              <a:lnSpc>
                <a:spcPct val="80000"/>
              </a:lnSpc>
              <a:spcBef>
                <a:spcPts val="0"/>
              </a:spcBef>
              <a:spcAft>
                <a:spcPts val="0"/>
              </a:spcAft>
              <a:buSzPts val="7200"/>
              <a:buFont typeface="Jua"/>
              <a:buNone/>
              <a:defRPr sz="9600">
                <a:latin typeface="Jua"/>
                <a:ea typeface="Jua"/>
                <a:cs typeface="Jua"/>
                <a:sym typeface="Jua"/>
              </a:defRPr>
            </a:lvl3pPr>
            <a:lvl4pPr lvl="3" algn="ctr">
              <a:lnSpc>
                <a:spcPct val="80000"/>
              </a:lnSpc>
              <a:spcBef>
                <a:spcPts val="0"/>
              </a:spcBef>
              <a:spcAft>
                <a:spcPts val="0"/>
              </a:spcAft>
              <a:buSzPts val="7200"/>
              <a:buFont typeface="Jua"/>
              <a:buNone/>
              <a:defRPr sz="9600">
                <a:latin typeface="Jua"/>
                <a:ea typeface="Jua"/>
                <a:cs typeface="Jua"/>
                <a:sym typeface="Jua"/>
              </a:defRPr>
            </a:lvl4pPr>
            <a:lvl5pPr lvl="4" algn="ctr">
              <a:lnSpc>
                <a:spcPct val="80000"/>
              </a:lnSpc>
              <a:spcBef>
                <a:spcPts val="0"/>
              </a:spcBef>
              <a:spcAft>
                <a:spcPts val="0"/>
              </a:spcAft>
              <a:buSzPts val="7200"/>
              <a:buFont typeface="Jua"/>
              <a:buNone/>
              <a:defRPr sz="9600">
                <a:latin typeface="Jua"/>
                <a:ea typeface="Jua"/>
                <a:cs typeface="Jua"/>
                <a:sym typeface="Jua"/>
              </a:defRPr>
            </a:lvl5pPr>
            <a:lvl6pPr lvl="5" algn="ctr">
              <a:lnSpc>
                <a:spcPct val="80000"/>
              </a:lnSpc>
              <a:spcBef>
                <a:spcPts val="0"/>
              </a:spcBef>
              <a:spcAft>
                <a:spcPts val="0"/>
              </a:spcAft>
              <a:buSzPts val="7200"/>
              <a:buFont typeface="Jua"/>
              <a:buNone/>
              <a:defRPr sz="9600">
                <a:latin typeface="Jua"/>
                <a:ea typeface="Jua"/>
                <a:cs typeface="Jua"/>
                <a:sym typeface="Jua"/>
              </a:defRPr>
            </a:lvl6pPr>
            <a:lvl7pPr lvl="6" algn="ctr">
              <a:lnSpc>
                <a:spcPct val="80000"/>
              </a:lnSpc>
              <a:spcBef>
                <a:spcPts val="0"/>
              </a:spcBef>
              <a:spcAft>
                <a:spcPts val="0"/>
              </a:spcAft>
              <a:buSzPts val="7200"/>
              <a:buFont typeface="Jua"/>
              <a:buNone/>
              <a:defRPr sz="9600">
                <a:latin typeface="Jua"/>
                <a:ea typeface="Jua"/>
                <a:cs typeface="Jua"/>
                <a:sym typeface="Jua"/>
              </a:defRPr>
            </a:lvl7pPr>
            <a:lvl8pPr lvl="7" algn="ctr">
              <a:lnSpc>
                <a:spcPct val="80000"/>
              </a:lnSpc>
              <a:spcBef>
                <a:spcPts val="0"/>
              </a:spcBef>
              <a:spcAft>
                <a:spcPts val="0"/>
              </a:spcAft>
              <a:buSzPts val="7200"/>
              <a:buFont typeface="Jua"/>
              <a:buNone/>
              <a:defRPr sz="9600">
                <a:latin typeface="Jua"/>
                <a:ea typeface="Jua"/>
                <a:cs typeface="Jua"/>
                <a:sym typeface="Jua"/>
              </a:defRPr>
            </a:lvl8pPr>
            <a:lvl9pPr lvl="8" algn="ctr">
              <a:lnSpc>
                <a:spcPct val="80000"/>
              </a:lnSpc>
              <a:spcBef>
                <a:spcPts val="0"/>
              </a:spcBef>
              <a:spcAft>
                <a:spcPts val="0"/>
              </a:spcAft>
              <a:buSzPts val="7200"/>
              <a:buFont typeface="Jua"/>
              <a:buNone/>
              <a:defRPr sz="9600">
                <a:latin typeface="Jua"/>
                <a:ea typeface="Jua"/>
                <a:cs typeface="Jua"/>
                <a:sym typeface="Jua"/>
              </a:defRPr>
            </a:lvl9pPr>
          </a:lstStyle>
          <a:p>
            <a:endParaRPr/>
          </a:p>
        </p:txBody>
      </p:sp>
      <p:sp>
        <p:nvSpPr>
          <p:cNvPr id="84" name="Google Shape;84;p2"/>
          <p:cNvSpPr txBox="1">
            <a:spLocks noGrp="1"/>
          </p:cNvSpPr>
          <p:nvPr>
            <p:ph type="subTitle" idx="1"/>
          </p:nvPr>
        </p:nvSpPr>
        <p:spPr>
          <a:xfrm>
            <a:off x="1518300" y="4152233"/>
            <a:ext cx="9155600" cy="793200"/>
          </a:xfrm>
          <a:prstGeom prst="rect">
            <a:avLst/>
          </a:prstGeom>
        </p:spPr>
        <p:txBody>
          <a:bodyPr spcFirstLastPara="1">
            <a:noAutofit/>
          </a:bodyPr>
          <a:lstStyle>
            <a:lvl1pPr lvl="0" algn="ctr">
              <a:lnSpc>
                <a:spcPct val="100000"/>
              </a:lnSpc>
              <a:spcBef>
                <a:spcPts val="0"/>
              </a:spcBef>
              <a:spcAft>
                <a:spcPts val="0"/>
              </a:spcAft>
              <a:buClr>
                <a:schemeClr val="accent1"/>
              </a:buClr>
              <a:buSzPts val="2400"/>
              <a:buFont typeface="Quicksand Medium"/>
              <a:buNone/>
              <a:defRPr sz="2935">
                <a:solidFill>
                  <a:schemeClr val="accent1"/>
                </a:solidFill>
                <a:latin typeface="Quicksand Medium"/>
                <a:ea typeface="Quicksand Medium"/>
                <a:cs typeface="Quicksand Medium"/>
                <a:sym typeface="Quicksand Medium"/>
              </a:defRPr>
            </a:lvl1pPr>
            <a:lvl2pPr lvl="1"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2pPr>
            <a:lvl3pPr lvl="2"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3pPr>
            <a:lvl4pPr lvl="3"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4pPr>
            <a:lvl5pPr lvl="4"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5pPr>
            <a:lvl6pPr lvl="5"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6pPr>
            <a:lvl7pPr lvl="6"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7pPr>
            <a:lvl8pPr lvl="7"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8pPr>
            <a:lvl9pPr lvl="8"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9pPr>
          </a:lstStyle>
          <a:p>
            <a:endParaRPr/>
          </a:p>
        </p:txBody>
      </p:sp>
    </p:spTree>
    <p:extLst>
      <p:ext uri="{BB962C8B-B14F-4D97-AF65-F5344CB8AC3E}">
        <p14:creationId xmlns:p14="http://schemas.microsoft.com/office/powerpoint/2010/main" val="247150075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33"/>
        <p:cNvGrpSpPr/>
        <p:nvPr/>
      </p:nvGrpSpPr>
      <p:grpSpPr>
        <a:xfrm>
          <a:off x="0" y="0"/>
          <a:ext cx="0" cy="0"/>
          <a:chOff x="0" y="0"/>
          <a:chExt cx="0" cy="0"/>
        </a:xfrm>
      </p:grpSpPr>
      <p:sp>
        <p:nvSpPr>
          <p:cNvPr id="2" name="Google Shape;134;p3">
            <a:extLst>
              <a:ext uri="{FF2B5EF4-FFF2-40B4-BE49-F238E27FC236}">
                <a16:creationId xmlns:a16="http://schemas.microsoft.com/office/drawing/2014/main" id="{253A1A25-4654-15FE-5CAB-711554448E9C}"/>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3" name="Google Shape;135;p3">
            <a:extLst>
              <a:ext uri="{FF2B5EF4-FFF2-40B4-BE49-F238E27FC236}">
                <a16:creationId xmlns:a16="http://schemas.microsoft.com/office/drawing/2014/main" id="{E42365AA-157B-F41F-D5DE-10AB9830EE8E}"/>
              </a:ext>
            </a:extLst>
          </p:cNvPr>
          <p:cNvGrpSpPr>
            <a:grpSpLocks/>
          </p:cNvGrpSpPr>
          <p:nvPr/>
        </p:nvGrpSpPr>
        <p:grpSpPr bwMode="auto">
          <a:xfrm>
            <a:off x="528638" y="292100"/>
            <a:ext cx="11356975" cy="6384925"/>
            <a:chOff x="395894" y="219519"/>
            <a:chExt cx="8518865" cy="4788281"/>
          </a:xfrm>
        </p:grpSpPr>
        <p:sp>
          <p:nvSpPr>
            <p:cNvPr id="4" name="Google Shape;136;p3">
              <a:extLst>
                <a:ext uri="{FF2B5EF4-FFF2-40B4-BE49-F238E27FC236}">
                  <a16:creationId xmlns:a16="http://schemas.microsoft.com/office/drawing/2014/main" id="{2F33EF66-CDD8-DC03-1DFA-4F6C6CB01AA0}"/>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5" name="Google Shape;137;p3">
              <a:extLst>
                <a:ext uri="{FF2B5EF4-FFF2-40B4-BE49-F238E27FC236}">
                  <a16:creationId xmlns:a16="http://schemas.microsoft.com/office/drawing/2014/main" id="{43000556-A2B6-CB8D-AFCB-90205296C289}"/>
                </a:ext>
              </a:extLst>
            </p:cNvPr>
            <p:cNvGrpSpPr>
              <a:grpSpLocks/>
            </p:cNvGrpSpPr>
            <p:nvPr/>
          </p:nvGrpSpPr>
          <p:grpSpPr bwMode="auto">
            <a:xfrm>
              <a:off x="8341543" y="2282008"/>
              <a:ext cx="569676" cy="380612"/>
              <a:chOff x="8341543" y="2282008"/>
              <a:chExt cx="569676" cy="380612"/>
            </a:xfrm>
          </p:grpSpPr>
          <p:sp>
            <p:nvSpPr>
              <p:cNvPr id="24" name="Google Shape;138;p3">
                <a:extLst>
                  <a:ext uri="{FF2B5EF4-FFF2-40B4-BE49-F238E27FC236}">
                    <a16:creationId xmlns:a16="http://schemas.microsoft.com/office/drawing/2014/main" id="{75EE15DC-DE83-5C0D-4048-378F06056CAD}"/>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5" name="Google Shape;139;p3">
                <a:extLst>
                  <a:ext uri="{FF2B5EF4-FFF2-40B4-BE49-F238E27FC236}">
                    <a16:creationId xmlns:a16="http://schemas.microsoft.com/office/drawing/2014/main" id="{61348E88-AA3C-3DE2-53A7-1D4D7FE8DE1F}"/>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6" name="Google Shape;140;p3">
              <a:extLst>
                <a:ext uri="{FF2B5EF4-FFF2-40B4-BE49-F238E27FC236}">
                  <a16:creationId xmlns:a16="http://schemas.microsoft.com/office/drawing/2014/main" id="{BD0ED1D8-619E-B681-1698-5FF9F22747E0}"/>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7" name="Google Shape;141;p3">
              <a:extLst>
                <a:ext uri="{FF2B5EF4-FFF2-40B4-BE49-F238E27FC236}">
                  <a16:creationId xmlns:a16="http://schemas.microsoft.com/office/drawing/2014/main" id="{8A523E3E-89D1-454D-CF10-08121B9FB14A}"/>
                </a:ext>
              </a:extLst>
            </p:cNvPr>
            <p:cNvGrpSpPr>
              <a:grpSpLocks/>
            </p:cNvGrpSpPr>
            <p:nvPr/>
          </p:nvGrpSpPr>
          <p:grpSpPr bwMode="auto">
            <a:xfrm>
              <a:off x="8341543" y="1721094"/>
              <a:ext cx="569676" cy="380612"/>
              <a:chOff x="8341543" y="1721094"/>
              <a:chExt cx="569676" cy="380612"/>
            </a:xfrm>
          </p:grpSpPr>
          <p:sp>
            <p:nvSpPr>
              <p:cNvPr id="22" name="Google Shape;142;p3">
                <a:extLst>
                  <a:ext uri="{FF2B5EF4-FFF2-40B4-BE49-F238E27FC236}">
                    <a16:creationId xmlns:a16="http://schemas.microsoft.com/office/drawing/2014/main" id="{F284F10D-90DC-3D59-E4CD-84ACC7051618}"/>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3" name="Google Shape;143;p3">
                <a:extLst>
                  <a:ext uri="{FF2B5EF4-FFF2-40B4-BE49-F238E27FC236}">
                    <a16:creationId xmlns:a16="http://schemas.microsoft.com/office/drawing/2014/main" id="{0F9C87FD-87EC-A829-F357-F95ED0B247E2}"/>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8" name="Google Shape;144;p3">
              <a:extLst>
                <a:ext uri="{FF2B5EF4-FFF2-40B4-BE49-F238E27FC236}">
                  <a16:creationId xmlns:a16="http://schemas.microsoft.com/office/drawing/2014/main" id="{A6959388-079C-1A38-B98A-AAF610B43EFD}"/>
                </a:ext>
              </a:extLst>
            </p:cNvPr>
            <p:cNvGrpSpPr>
              <a:grpSpLocks/>
            </p:cNvGrpSpPr>
            <p:nvPr/>
          </p:nvGrpSpPr>
          <p:grpSpPr bwMode="auto">
            <a:xfrm>
              <a:off x="8346273" y="1183592"/>
              <a:ext cx="568486" cy="388014"/>
              <a:chOff x="8346273" y="1183592"/>
              <a:chExt cx="568486" cy="388014"/>
            </a:xfrm>
          </p:grpSpPr>
          <p:sp>
            <p:nvSpPr>
              <p:cNvPr id="20" name="Google Shape;145;p3">
                <a:extLst>
                  <a:ext uri="{FF2B5EF4-FFF2-40B4-BE49-F238E27FC236}">
                    <a16:creationId xmlns:a16="http://schemas.microsoft.com/office/drawing/2014/main" id="{CDDDFCB6-B13C-CF95-7E95-676FA9DCE884}"/>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1" name="Google Shape;146;p3">
                <a:extLst>
                  <a:ext uri="{FF2B5EF4-FFF2-40B4-BE49-F238E27FC236}">
                    <a16:creationId xmlns:a16="http://schemas.microsoft.com/office/drawing/2014/main" id="{CC3CC9FA-F3CE-013D-03E2-05418FF165CE}"/>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 name="Google Shape;147;p3">
              <a:extLst>
                <a:ext uri="{FF2B5EF4-FFF2-40B4-BE49-F238E27FC236}">
                  <a16:creationId xmlns:a16="http://schemas.microsoft.com/office/drawing/2014/main" id="{EFC1125B-94C0-D7ED-965E-CADC71E456E9}"/>
                </a:ext>
              </a:extLst>
            </p:cNvPr>
            <p:cNvGrpSpPr>
              <a:grpSpLocks/>
            </p:cNvGrpSpPr>
            <p:nvPr/>
          </p:nvGrpSpPr>
          <p:grpSpPr bwMode="auto">
            <a:xfrm>
              <a:off x="8341543" y="606635"/>
              <a:ext cx="569676" cy="388014"/>
              <a:chOff x="8341543" y="606635"/>
              <a:chExt cx="569676" cy="388014"/>
            </a:xfrm>
          </p:grpSpPr>
          <p:sp>
            <p:nvSpPr>
              <p:cNvPr id="18" name="Google Shape;148;p3">
                <a:extLst>
                  <a:ext uri="{FF2B5EF4-FFF2-40B4-BE49-F238E27FC236}">
                    <a16:creationId xmlns:a16="http://schemas.microsoft.com/office/drawing/2014/main" id="{EBB7AC51-9CBD-2047-8190-1387F64B502E}"/>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149;p3">
                <a:extLst>
                  <a:ext uri="{FF2B5EF4-FFF2-40B4-BE49-F238E27FC236}">
                    <a16:creationId xmlns:a16="http://schemas.microsoft.com/office/drawing/2014/main" id="{3932F0AB-23C3-1E58-8EA1-A971E149DCA2}"/>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0" name="Google Shape;150;p3">
              <a:extLst>
                <a:ext uri="{FF2B5EF4-FFF2-40B4-BE49-F238E27FC236}">
                  <a16:creationId xmlns:a16="http://schemas.microsoft.com/office/drawing/2014/main" id="{63139B0A-4508-E80F-A307-7BDA234FA89D}"/>
                </a:ext>
              </a:extLst>
            </p:cNvPr>
            <p:cNvGrpSpPr>
              <a:grpSpLocks/>
            </p:cNvGrpSpPr>
            <p:nvPr/>
          </p:nvGrpSpPr>
          <p:grpSpPr bwMode="auto">
            <a:xfrm>
              <a:off x="8341543" y="2842933"/>
              <a:ext cx="569676" cy="380612"/>
              <a:chOff x="8341543" y="2282008"/>
              <a:chExt cx="569676" cy="380612"/>
            </a:xfrm>
          </p:grpSpPr>
          <p:sp>
            <p:nvSpPr>
              <p:cNvPr id="16" name="Google Shape;151;p3">
                <a:extLst>
                  <a:ext uri="{FF2B5EF4-FFF2-40B4-BE49-F238E27FC236}">
                    <a16:creationId xmlns:a16="http://schemas.microsoft.com/office/drawing/2014/main" id="{4DD7A851-908A-8F03-87C2-0E71E0CA487F}"/>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7" name="Google Shape;152;p3">
                <a:extLst>
                  <a:ext uri="{FF2B5EF4-FFF2-40B4-BE49-F238E27FC236}">
                    <a16:creationId xmlns:a16="http://schemas.microsoft.com/office/drawing/2014/main" id="{D51E995C-78D6-30E1-3348-A2194385C458}"/>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1" name="Google Shape;153;p3">
              <a:extLst>
                <a:ext uri="{FF2B5EF4-FFF2-40B4-BE49-F238E27FC236}">
                  <a16:creationId xmlns:a16="http://schemas.microsoft.com/office/drawing/2014/main" id="{8B77DC5F-FA00-E3C0-7C23-71B07D749A1C}"/>
                </a:ext>
              </a:extLst>
            </p:cNvPr>
            <p:cNvGrpSpPr>
              <a:grpSpLocks/>
            </p:cNvGrpSpPr>
            <p:nvPr/>
          </p:nvGrpSpPr>
          <p:grpSpPr bwMode="auto">
            <a:xfrm>
              <a:off x="8341543" y="3403858"/>
              <a:ext cx="569676" cy="380612"/>
              <a:chOff x="8341543" y="2282008"/>
              <a:chExt cx="569676" cy="380612"/>
            </a:xfrm>
          </p:grpSpPr>
          <p:sp>
            <p:nvSpPr>
              <p:cNvPr id="14" name="Google Shape;154;p3">
                <a:extLst>
                  <a:ext uri="{FF2B5EF4-FFF2-40B4-BE49-F238E27FC236}">
                    <a16:creationId xmlns:a16="http://schemas.microsoft.com/office/drawing/2014/main" id="{353D80DD-8FDD-A2E3-56B5-6B80393FEDD7}"/>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5" name="Google Shape;155;p3">
                <a:extLst>
                  <a:ext uri="{FF2B5EF4-FFF2-40B4-BE49-F238E27FC236}">
                    <a16:creationId xmlns:a16="http://schemas.microsoft.com/office/drawing/2014/main" id="{9C6FF490-CB7D-9111-52AB-67737F511FCE}"/>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2" name="Google Shape;156;p3">
              <a:extLst>
                <a:ext uri="{FF2B5EF4-FFF2-40B4-BE49-F238E27FC236}">
                  <a16:creationId xmlns:a16="http://schemas.microsoft.com/office/drawing/2014/main" id="{F0560AE4-8B92-4B7A-12BA-F9260E286C50}"/>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3" name="Google Shape;157;p3">
              <a:extLst>
                <a:ext uri="{FF2B5EF4-FFF2-40B4-BE49-F238E27FC236}">
                  <a16:creationId xmlns:a16="http://schemas.microsoft.com/office/drawing/2014/main" id="{8DB30369-6E21-4169-AF83-C1A51D6F5FD1}"/>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6" name="Google Shape;158;p3">
            <a:extLst>
              <a:ext uri="{FF2B5EF4-FFF2-40B4-BE49-F238E27FC236}">
                <a16:creationId xmlns:a16="http://schemas.microsoft.com/office/drawing/2014/main" id="{D071C387-8C48-FF1F-2551-AA8C368E7715}"/>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159;p3">
            <a:extLst>
              <a:ext uri="{FF2B5EF4-FFF2-40B4-BE49-F238E27FC236}">
                <a16:creationId xmlns:a16="http://schemas.microsoft.com/office/drawing/2014/main" id="{08E6F1D6-23BB-5181-6952-D5BBB261909F}"/>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160;p3">
            <a:extLst>
              <a:ext uri="{FF2B5EF4-FFF2-40B4-BE49-F238E27FC236}">
                <a16:creationId xmlns:a16="http://schemas.microsoft.com/office/drawing/2014/main" id="{0855255E-F0FA-684C-C76E-56D11D91536E}"/>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161;p3">
            <a:extLst>
              <a:ext uri="{FF2B5EF4-FFF2-40B4-BE49-F238E27FC236}">
                <a16:creationId xmlns:a16="http://schemas.microsoft.com/office/drawing/2014/main" id="{8699D15B-A4AA-F258-BDBE-82D89AF7938F}"/>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162;p3">
            <a:extLst>
              <a:ext uri="{FF2B5EF4-FFF2-40B4-BE49-F238E27FC236}">
                <a16:creationId xmlns:a16="http://schemas.microsoft.com/office/drawing/2014/main" id="{8647D06B-717B-DC60-D451-AC838999C6A6}"/>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163;p3">
            <a:extLst>
              <a:ext uri="{FF2B5EF4-FFF2-40B4-BE49-F238E27FC236}">
                <a16:creationId xmlns:a16="http://schemas.microsoft.com/office/drawing/2014/main" id="{EB7FF00F-CC30-72EB-0929-B7F8074752C9}"/>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164;p3">
            <a:extLst>
              <a:ext uri="{FF2B5EF4-FFF2-40B4-BE49-F238E27FC236}">
                <a16:creationId xmlns:a16="http://schemas.microsoft.com/office/drawing/2014/main" id="{5C9C32CA-C366-50C0-5B14-52EA02AAF568}"/>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165;p3">
            <a:extLst>
              <a:ext uri="{FF2B5EF4-FFF2-40B4-BE49-F238E27FC236}">
                <a16:creationId xmlns:a16="http://schemas.microsoft.com/office/drawing/2014/main" id="{4AC4D928-CB8F-0B97-8965-48A5A810CADD}"/>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166;p3">
            <a:extLst>
              <a:ext uri="{FF2B5EF4-FFF2-40B4-BE49-F238E27FC236}">
                <a16:creationId xmlns:a16="http://schemas.microsoft.com/office/drawing/2014/main" id="{353684AC-7B5A-2B7F-4CEF-4795AE09A7FA}"/>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167;p3">
            <a:extLst>
              <a:ext uri="{FF2B5EF4-FFF2-40B4-BE49-F238E27FC236}">
                <a16:creationId xmlns:a16="http://schemas.microsoft.com/office/drawing/2014/main" id="{BD2791E3-D2B9-BE02-1C00-C42A24BEBC93}"/>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168;p3">
            <a:extLst>
              <a:ext uri="{FF2B5EF4-FFF2-40B4-BE49-F238E27FC236}">
                <a16:creationId xmlns:a16="http://schemas.microsoft.com/office/drawing/2014/main" id="{364FB470-5A50-E4B7-8E8C-336B9FD54FA1}"/>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169;p3">
            <a:extLst>
              <a:ext uri="{FF2B5EF4-FFF2-40B4-BE49-F238E27FC236}">
                <a16:creationId xmlns:a16="http://schemas.microsoft.com/office/drawing/2014/main" id="{1C3798C8-A9F9-E197-ADE1-DB16FD609A68}"/>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170;p3">
            <a:extLst>
              <a:ext uri="{FF2B5EF4-FFF2-40B4-BE49-F238E27FC236}">
                <a16:creationId xmlns:a16="http://schemas.microsoft.com/office/drawing/2014/main" id="{32976587-83A2-6636-74B7-B8C725EEDB79}"/>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171;p3">
            <a:extLst>
              <a:ext uri="{FF2B5EF4-FFF2-40B4-BE49-F238E27FC236}">
                <a16:creationId xmlns:a16="http://schemas.microsoft.com/office/drawing/2014/main" id="{3B3BFD2B-DC15-2505-5F74-A4DCCA7CFC5B}"/>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172;p3">
            <a:extLst>
              <a:ext uri="{FF2B5EF4-FFF2-40B4-BE49-F238E27FC236}">
                <a16:creationId xmlns:a16="http://schemas.microsoft.com/office/drawing/2014/main" id="{56B5F1DA-825D-8A7A-1EB9-358F92091E87}"/>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173;p3">
            <a:extLst>
              <a:ext uri="{FF2B5EF4-FFF2-40B4-BE49-F238E27FC236}">
                <a16:creationId xmlns:a16="http://schemas.microsoft.com/office/drawing/2014/main" id="{5F0FC54B-6D60-56E5-7190-BD52A823AD6F}"/>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174;p3">
            <a:extLst>
              <a:ext uri="{FF2B5EF4-FFF2-40B4-BE49-F238E27FC236}">
                <a16:creationId xmlns:a16="http://schemas.microsoft.com/office/drawing/2014/main" id="{C9AF5783-89B7-49CC-0AC8-981A0262EC7F}"/>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75;p3">
            <a:extLst>
              <a:ext uri="{FF2B5EF4-FFF2-40B4-BE49-F238E27FC236}">
                <a16:creationId xmlns:a16="http://schemas.microsoft.com/office/drawing/2014/main" id="{3F302984-BD8C-62E5-57A3-017F0ABB9CFF}"/>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176;p3">
            <a:extLst>
              <a:ext uri="{FF2B5EF4-FFF2-40B4-BE49-F238E27FC236}">
                <a16:creationId xmlns:a16="http://schemas.microsoft.com/office/drawing/2014/main" id="{9D8CB62B-054B-B56E-A9D9-FCB5E0EAA24B}"/>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177;p3">
            <a:extLst>
              <a:ext uri="{FF2B5EF4-FFF2-40B4-BE49-F238E27FC236}">
                <a16:creationId xmlns:a16="http://schemas.microsoft.com/office/drawing/2014/main" id="{8BF746DA-2098-39C1-E44B-2F4D2B89AB2B}"/>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178;p3">
            <a:extLst>
              <a:ext uri="{FF2B5EF4-FFF2-40B4-BE49-F238E27FC236}">
                <a16:creationId xmlns:a16="http://schemas.microsoft.com/office/drawing/2014/main" id="{9F494ABF-78D1-20A9-6AFC-C22A2794C3C8}"/>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179;p3">
            <a:extLst>
              <a:ext uri="{FF2B5EF4-FFF2-40B4-BE49-F238E27FC236}">
                <a16:creationId xmlns:a16="http://schemas.microsoft.com/office/drawing/2014/main" id="{4225F05A-1390-6239-426F-D1343E09AC88}"/>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80;p3">
            <a:extLst>
              <a:ext uri="{FF2B5EF4-FFF2-40B4-BE49-F238E27FC236}">
                <a16:creationId xmlns:a16="http://schemas.microsoft.com/office/drawing/2014/main" id="{E2189AED-86DF-794F-4FA2-99003631F69C}"/>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81;p3">
            <a:extLst>
              <a:ext uri="{FF2B5EF4-FFF2-40B4-BE49-F238E27FC236}">
                <a16:creationId xmlns:a16="http://schemas.microsoft.com/office/drawing/2014/main" id="{EED85A33-4B73-747F-4707-A7AF36C437BF}"/>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82;p3">
            <a:extLst>
              <a:ext uri="{FF2B5EF4-FFF2-40B4-BE49-F238E27FC236}">
                <a16:creationId xmlns:a16="http://schemas.microsoft.com/office/drawing/2014/main" id="{C3930B76-6342-1E70-73E1-34A4FF10E45D}"/>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83;p3">
            <a:extLst>
              <a:ext uri="{FF2B5EF4-FFF2-40B4-BE49-F238E27FC236}">
                <a16:creationId xmlns:a16="http://schemas.microsoft.com/office/drawing/2014/main" id="{210D610F-EBEA-AEA7-0D07-55F2DDD203A2}"/>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84;p3">
            <a:extLst>
              <a:ext uri="{FF2B5EF4-FFF2-40B4-BE49-F238E27FC236}">
                <a16:creationId xmlns:a16="http://schemas.microsoft.com/office/drawing/2014/main" id="{7FA55121-C3A1-7F3C-BB8A-3429EF184D15}"/>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85;p3">
            <a:extLst>
              <a:ext uri="{FF2B5EF4-FFF2-40B4-BE49-F238E27FC236}">
                <a16:creationId xmlns:a16="http://schemas.microsoft.com/office/drawing/2014/main" id="{C616027C-BC63-2E38-7BB8-1B6ECD0A50C8}"/>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86;p3">
            <a:extLst>
              <a:ext uri="{FF2B5EF4-FFF2-40B4-BE49-F238E27FC236}">
                <a16:creationId xmlns:a16="http://schemas.microsoft.com/office/drawing/2014/main" id="{AC044F09-286E-C34E-87D9-23E056C1F23F}"/>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87;p3">
            <a:extLst>
              <a:ext uri="{FF2B5EF4-FFF2-40B4-BE49-F238E27FC236}">
                <a16:creationId xmlns:a16="http://schemas.microsoft.com/office/drawing/2014/main" id="{CB303F9E-A8CB-8795-58C4-3601F69CE8D5}"/>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88;p3">
            <a:extLst>
              <a:ext uri="{FF2B5EF4-FFF2-40B4-BE49-F238E27FC236}">
                <a16:creationId xmlns:a16="http://schemas.microsoft.com/office/drawing/2014/main" id="{695A42E2-E527-D2E6-9BDB-016AFE171136}"/>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89;p3">
            <a:extLst>
              <a:ext uri="{FF2B5EF4-FFF2-40B4-BE49-F238E27FC236}">
                <a16:creationId xmlns:a16="http://schemas.microsoft.com/office/drawing/2014/main" id="{CDC75F37-3416-D6F2-8024-0E87B8C017DB}"/>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90;p3">
            <a:extLst>
              <a:ext uri="{FF2B5EF4-FFF2-40B4-BE49-F238E27FC236}">
                <a16:creationId xmlns:a16="http://schemas.microsoft.com/office/drawing/2014/main" id="{A818BEEE-6D43-ED0A-0691-9FB8B97EA741}"/>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91;p3">
            <a:extLst>
              <a:ext uri="{FF2B5EF4-FFF2-40B4-BE49-F238E27FC236}">
                <a16:creationId xmlns:a16="http://schemas.microsoft.com/office/drawing/2014/main" id="{DE52946D-DDEC-3060-7F49-1DAEDFE0977E}"/>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92;p3">
            <a:extLst>
              <a:ext uri="{FF2B5EF4-FFF2-40B4-BE49-F238E27FC236}">
                <a16:creationId xmlns:a16="http://schemas.microsoft.com/office/drawing/2014/main" id="{36596EDA-1A64-080B-8F2E-A11BA919C4F7}"/>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93;p3">
            <a:extLst>
              <a:ext uri="{FF2B5EF4-FFF2-40B4-BE49-F238E27FC236}">
                <a16:creationId xmlns:a16="http://schemas.microsoft.com/office/drawing/2014/main" id="{D9B37E94-380A-29F5-016B-F577008AA682}"/>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94;p3">
            <a:extLst>
              <a:ext uri="{FF2B5EF4-FFF2-40B4-BE49-F238E27FC236}">
                <a16:creationId xmlns:a16="http://schemas.microsoft.com/office/drawing/2014/main" id="{BF3A95E0-1E96-D34D-5760-E0D6F4E334D9}"/>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95;p3">
            <a:extLst>
              <a:ext uri="{FF2B5EF4-FFF2-40B4-BE49-F238E27FC236}">
                <a16:creationId xmlns:a16="http://schemas.microsoft.com/office/drawing/2014/main" id="{B3F4B2B4-ED5B-8966-F2F3-AEF6F6478F76}"/>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2" name="Google Shape;196;p3">
            <a:extLst>
              <a:ext uri="{FF2B5EF4-FFF2-40B4-BE49-F238E27FC236}">
                <a16:creationId xmlns:a16="http://schemas.microsoft.com/office/drawing/2014/main" id="{029B379D-E921-AEBB-B107-F89450769248}"/>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3" name="Google Shape;197;p3">
            <a:extLst>
              <a:ext uri="{FF2B5EF4-FFF2-40B4-BE49-F238E27FC236}">
                <a16:creationId xmlns:a16="http://schemas.microsoft.com/office/drawing/2014/main" id="{C19DA467-37BE-0A4E-4470-5F51FDE357BE}"/>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4" name="Google Shape;198;p3">
            <a:extLst>
              <a:ext uri="{FF2B5EF4-FFF2-40B4-BE49-F238E27FC236}">
                <a16:creationId xmlns:a16="http://schemas.microsoft.com/office/drawing/2014/main" id="{8DFA5383-47AA-7B36-3D67-D4916B88E2C6}"/>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5" name="Google Shape;199;p3">
            <a:extLst>
              <a:ext uri="{FF2B5EF4-FFF2-40B4-BE49-F238E27FC236}">
                <a16:creationId xmlns:a16="http://schemas.microsoft.com/office/drawing/2014/main" id="{4396474B-E72D-E6B8-7C10-C6626C5887EB}"/>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6" name="Google Shape;200;p3">
            <a:extLst>
              <a:ext uri="{FF2B5EF4-FFF2-40B4-BE49-F238E27FC236}">
                <a16:creationId xmlns:a16="http://schemas.microsoft.com/office/drawing/2014/main" id="{28E9B4B8-776E-2CFA-3C93-6BB6B5D7D08F}"/>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7" name="Google Shape;201;p3">
            <a:extLst>
              <a:ext uri="{FF2B5EF4-FFF2-40B4-BE49-F238E27FC236}">
                <a16:creationId xmlns:a16="http://schemas.microsoft.com/office/drawing/2014/main" id="{87353532-7242-791A-F770-31B20EA5DC34}"/>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8" name="Google Shape;202;p3">
            <a:extLst>
              <a:ext uri="{FF2B5EF4-FFF2-40B4-BE49-F238E27FC236}">
                <a16:creationId xmlns:a16="http://schemas.microsoft.com/office/drawing/2014/main" id="{8F75DA50-5718-634B-E664-03D7C1EAE4E9}"/>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9" name="Google Shape;203;p3">
            <a:extLst>
              <a:ext uri="{FF2B5EF4-FFF2-40B4-BE49-F238E27FC236}">
                <a16:creationId xmlns:a16="http://schemas.microsoft.com/office/drawing/2014/main" id="{9F6C2922-ABFC-B82D-B0EA-EC54A41FD139}"/>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0" name="Google Shape;204;p3">
            <a:extLst>
              <a:ext uri="{FF2B5EF4-FFF2-40B4-BE49-F238E27FC236}">
                <a16:creationId xmlns:a16="http://schemas.microsoft.com/office/drawing/2014/main" id="{AB5CC536-CFA1-B00C-C707-9A92F5817BC3}"/>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1" name="Google Shape;205;p3">
            <a:extLst>
              <a:ext uri="{FF2B5EF4-FFF2-40B4-BE49-F238E27FC236}">
                <a16:creationId xmlns:a16="http://schemas.microsoft.com/office/drawing/2014/main" id="{76C5C96D-8EAC-D0B7-036C-6E157FDFC0FB}"/>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2" name="Google Shape;206;p3">
            <a:extLst>
              <a:ext uri="{FF2B5EF4-FFF2-40B4-BE49-F238E27FC236}">
                <a16:creationId xmlns:a16="http://schemas.microsoft.com/office/drawing/2014/main" id="{61691CE3-9350-A57F-B68B-C8F406F52C01}"/>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3" name="Google Shape;207;p3">
            <a:extLst>
              <a:ext uri="{FF2B5EF4-FFF2-40B4-BE49-F238E27FC236}">
                <a16:creationId xmlns:a16="http://schemas.microsoft.com/office/drawing/2014/main" id="{5B571A82-3049-4319-2066-F6CF5F42C6CC}"/>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204" name="Google Shape;211;p3">
            <a:extLst>
              <a:ext uri="{FF2B5EF4-FFF2-40B4-BE49-F238E27FC236}">
                <a16:creationId xmlns:a16="http://schemas.microsoft.com/office/drawing/2014/main" id="{7F853A92-6C74-859D-16C2-936270F0AB71}"/>
              </a:ext>
            </a:extLst>
          </p:cNvPr>
          <p:cNvGrpSpPr>
            <a:grpSpLocks/>
          </p:cNvGrpSpPr>
          <p:nvPr/>
        </p:nvGrpSpPr>
        <p:grpSpPr bwMode="auto">
          <a:xfrm>
            <a:off x="1373188" y="2108200"/>
            <a:ext cx="592137" cy="531813"/>
            <a:chOff x="2495125" y="2142250"/>
            <a:chExt cx="444275" cy="398525"/>
          </a:xfrm>
        </p:grpSpPr>
        <p:sp>
          <p:nvSpPr>
            <p:cNvPr id="205" name="Google Shape;212;p3">
              <a:extLst>
                <a:ext uri="{FF2B5EF4-FFF2-40B4-BE49-F238E27FC236}">
                  <a16:creationId xmlns:a16="http://schemas.microsoft.com/office/drawing/2014/main" id="{D28DD8EF-06B5-5FCD-CFEC-80A466C8FF0A}"/>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6" name="Google Shape;213;p3">
              <a:extLst>
                <a:ext uri="{FF2B5EF4-FFF2-40B4-BE49-F238E27FC236}">
                  <a16:creationId xmlns:a16="http://schemas.microsoft.com/office/drawing/2014/main" id="{0230F58F-3814-A588-2FE9-C0419358C8E1}"/>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207" name="Google Shape;214;p3">
            <a:extLst>
              <a:ext uri="{FF2B5EF4-FFF2-40B4-BE49-F238E27FC236}">
                <a16:creationId xmlns:a16="http://schemas.microsoft.com/office/drawing/2014/main" id="{81BB12F3-98BE-71F2-624D-99F22609BFB4}"/>
              </a:ext>
            </a:extLst>
          </p:cNvPr>
          <p:cNvGrpSpPr>
            <a:grpSpLocks/>
          </p:cNvGrpSpPr>
          <p:nvPr/>
        </p:nvGrpSpPr>
        <p:grpSpPr bwMode="auto">
          <a:xfrm>
            <a:off x="9804400" y="5273675"/>
            <a:ext cx="388938" cy="374650"/>
            <a:chOff x="3243875" y="2372825"/>
            <a:chExt cx="291375" cy="281375"/>
          </a:xfrm>
        </p:grpSpPr>
        <p:sp>
          <p:nvSpPr>
            <p:cNvPr id="211" name="Google Shape;215;p3">
              <a:extLst>
                <a:ext uri="{FF2B5EF4-FFF2-40B4-BE49-F238E27FC236}">
                  <a16:creationId xmlns:a16="http://schemas.microsoft.com/office/drawing/2014/main" id="{01953A68-C6DC-DA8B-604A-66D4563D22B6}"/>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2" name="Google Shape;216;p3">
              <a:extLst>
                <a:ext uri="{FF2B5EF4-FFF2-40B4-BE49-F238E27FC236}">
                  <a16:creationId xmlns:a16="http://schemas.microsoft.com/office/drawing/2014/main" id="{FC8A8570-C7D3-41EE-4E51-569DE0172A9B}"/>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3" name="Google Shape;217;p3">
              <a:extLst>
                <a:ext uri="{FF2B5EF4-FFF2-40B4-BE49-F238E27FC236}">
                  <a16:creationId xmlns:a16="http://schemas.microsoft.com/office/drawing/2014/main" id="{29F53137-E29C-60F7-48AB-08C0868AD721}"/>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4" name="Google Shape;218;p3">
              <a:extLst>
                <a:ext uri="{FF2B5EF4-FFF2-40B4-BE49-F238E27FC236}">
                  <a16:creationId xmlns:a16="http://schemas.microsoft.com/office/drawing/2014/main" id="{A640DA9C-3C41-F6E0-3DFE-873A03221A6A}"/>
                </a:ext>
              </a:extLst>
            </p:cNvPr>
            <p:cNvSpPr/>
            <p:nvPr/>
          </p:nvSpPr>
          <p:spPr>
            <a:xfrm>
              <a:off x="3243875" y="2495629"/>
              <a:ext cx="285428"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5" name="Google Shape;219;p3">
              <a:extLst>
                <a:ext uri="{FF2B5EF4-FFF2-40B4-BE49-F238E27FC236}">
                  <a16:creationId xmlns:a16="http://schemas.microsoft.com/office/drawing/2014/main" id="{BD2B2FDF-1F98-7E8B-D7F4-DF67FD4D4461}"/>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6" name="Google Shape;220;p3">
              <a:extLst>
                <a:ext uri="{FF2B5EF4-FFF2-40B4-BE49-F238E27FC236}">
                  <a16:creationId xmlns:a16="http://schemas.microsoft.com/office/drawing/2014/main" id="{C58A6554-B32A-5041-97E7-AA3E6667C8C4}"/>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7" name="Google Shape;221;p3">
              <a:extLst>
                <a:ext uri="{FF2B5EF4-FFF2-40B4-BE49-F238E27FC236}">
                  <a16:creationId xmlns:a16="http://schemas.microsoft.com/office/drawing/2014/main" id="{CA5C2879-1474-50D1-D992-620ACCF273FE}"/>
                </a:ext>
              </a:extLst>
            </p:cNvPr>
            <p:cNvSpPr/>
            <p:nvPr/>
          </p:nvSpPr>
          <p:spPr>
            <a:xfrm>
              <a:off x="3275986" y="2451515"/>
              <a:ext cx="258074"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8" name="Google Shape;222;p3">
              <a:extLst>
                <a:ext uri="{FF2B5EF4-FFF2-40B4-BE49-F238E27FC236}">
                  <a16:creationId xmlns:a16="http://schemas.microsoft.com/office/drawing/2014/main" id="{AD202331-8BF1-AB8D-4802-4A5E28701F94}"/>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9" name="Google Shape;223;p3">
              <a:extLst>
                <a:ext uri="{FF2B5EF4-FFF2-40B4-BE49-F238E27FC236}">
                  <a16:creationId xmlns:a16="http://schemas.microsoft.com/office/drawing/2014/main" id="{51FA23FB-0933-3115-E997-AF3DF61B6EE6}"/>
                </a:ext>
              </a:extLst>
            </p:cNvPr>
            <p:cNvSpPr/>
            <p:nvPr/>
          </p:nvSpPr>
          <p:spPr>
            <a:xfrm>
              <a:off x="3328315"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20" name="Google Shape;224;p3">
              <a:extLst>
                <a:ext uri="{FF2B5EF4-FFF2-40B4-BE49-F238E27FC236}">
                  <a16:creationId xmlns:a16="http://schemas.microsoft.com/office/drawing/2014/main" id="{335842EE-1C3B-8F5B-062E-BCABC2956FAB}"/>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21" name="Google Shape;225;p3">
            <a:extLst>
              <a:ext uri="{FF2B5EF4-FFF2-40B4-BE49-F238E27FC236}">
                <a16:creationId xmlns:a16="http://schemas.microsoft.com/office/drawing/2014/main" id="{631533FD-632D-FCBE-426E-41C98D17DC74}"/>
              </a:ext>
            </a:extLst>
          </p:cNvPr>
          <p:cNvGrpSpPr>
            <a:grpSpLocks/>
          </p:cNvGrpSpPr>
          <p:nvPr/>
        </p:nvGrpSpPr>
        <p:grpSpPr bwMode="auto">
          <a:xfrm>
            <a:off x="10013950" y="1673225"/>
            <a:ext cx="222250" cy="223838"/>
            <a:chOff x="4954425" y="2036375"/>
            <a:chExt cx="166675" cy="168575"/>
          </a:xfrm>
        </p:grpSpPr>
        <p:sp>
          <p:nvSpPr>
            <p:cNvPr id="222" name="Google Shape;226;p3">
              <a:extLst>
                <a:ext uri="{FF2B5EF4-FFF2-40B4-BE49-F238E27FC236}">
                  <a16:creationId xmlns:a16="http://schemas.microsoft.com/office/drawing/2014/main" id="{CD68092F-F52D-DEF6-2835-21CAE46891A9}"/>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3" name="Google Shape;227;p3">
              <a:extLst>
                <a:ext uri="{FF2B5EF4-FFF2-40B4-BE49-F238E27FC236}">
                  <a16:creationId xmlns:a16="http://schemas.microsoft.com/office/drawing/2014/main" id="{814A24C8-BA1E-C364-E2D3-4AEFD5BE4B61}"/>
                </a:ext>
              </a:extLst>
            </p:cNvPr>
            <p:cNvSpPr/>
            <p:nvPr/>
          </p:nvSpPr>
          <p:spPr>
            <a:xfrm>
              <a:off x="5009190" y="2104523"/>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24" name="Google Shape;228;p3">
            <a:extLst>
              <a:ext uri="{FF2B5EF4-FFF2-40B4-BE49-F238E27FC236}">
                <a16:creationId xmlns:a16="http://schemas.microsoft.com/office/drawing/2014/main" id="{61D477AE-38A2-1210-A249-51BD067F9C77}"/>
              </a:ext>
            </a:extLst>
          </p:cNvPr>
          <p:cNvSpPr>
            <a:spLocks/>
          </p:cNvSpPr>
          <p:nvPr/>
        </p:nvSpPr>
        <p:spPr bwMode="auto">
          <a:xfrm>
            <a:off x="2041525" y="4022725"/>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25" name="Google Shape;229;p3">
            <a:extLst>
              <a:ext uri="{FF2B5EF4-FFF2-40B4-BE49-F238E27FC236}">
                <a16:creationId xmlns:a16="http://schemas.microsoft.com/office/drawing/2014/main" id="{F371A1DB-0072-8EA3-516C-A8202882709B}"/>
              </a:ext>
            </a:extLst>
          </p:cNvPr>
          <p:cNvSpPr/>
          <p:nvPr/>
        </p:nvSpPr>
        <p:spPr>
          <a:xfrm>
            <a:off x="10758488" y="36115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226" name="Google Shape;230;p3">
            <a:extLst>
              <a:ext uri="{FF2B5EF4-FFF2-40B4-BE49-F238E27FC236}">
                <a16:creationId xmlns:a16="http://schemas.microsoft.com/office/drawing/2014/main" id="{1C2C3651-F0D2-7EB4-0566-876FE64E1466}"/>
              </a:ext>
            </a:extLst>
          </p:cNvPr>
          <p:cNvGrpSpPr>
            <a:grpSpLocks/>
          </p:cNvGrpSpPr>
          <p:nvPr/>
        </p:nvGrpSpPr>
        <p:grpSpPr bwMode="auto">
          <a:xfrm>
            <a:off x="1558925" y="5419725"/>
            <a:ext cx="222250" cy="225425"/>
            <a:chOff x="4954425" y="2036375"/>
            <a:chExt cx="166675" cy="168575"/>
          </a:xfrm>
        </p:grpSpPr>
        <p:sp>
          <p:nvSpPr>
            <p:cNvPr id="227" name="Google Shape;231;p3">
              <a:extLst>
                <a:ext uri="{FF2B5EF4-FFF2-40B4-BE49-F238E27FC236}">
                  <a16:creationId xmlns:a16="http://schemas.microsoft.com/office/drawing/2014/main" id="{942D8C27-EA6C-6928-2001-572109F1AC08}"/>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28" name="Google Shape;232;p3">
              <a:extLst>
                <a:ext uri="{FF2B5EF4-FFF2-40B4-BE49-F238E27FC236}">
                  <a16:creationId xmlns:a16="http://schemas.microsoft.com/office/drawing/2014/main" id="{D8C2E9FC-DD27-1C58-A21F-7FE7902C2B0D}"/>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08" name="Google Shape;208;p3"/>
          <p:cNvSpPr txBox="1">
            <a:spLocks noGrp="1"/>
          </p:cNvSpPr>
          <p:nvPr>
            <p:ph type="title"/>
          </p:nvPr>
        </p:nvSpPr>
        <p:spPr>
          <a:xfrm>
            <a:off x="3330499" y="2875457"/>
            <a:ext cx="5290800" cy="874800"/>
          </a:xfrm>
          <a:prstGeom prst="rect">
            <a:avLst/>
          </a:prstGeom>
        </p:spPr>
        <p:txBody>
          <a:bodyPr spcFirstLastPara="1" anchor="ctr">
            <a:noAutofit/>
          </a:bodyPr>
          <a:lstStyle>
            <a:lvl1pPr lvl="0" algn="ctr">
              <a:spcBef>
                <a:spcPts val="0"/>
              </a:spcBef>
              <a:spcAft>
                <a:spcPts val="0"/>
              </a:spcAft>
              <a:buSzPts val="6000"/>
              <a:buNone/>
              <a:defRPr sz="7465"/>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endParaRPr/>
          </a:p>
        </p:txBody>
      </p:sp>
      <p:sp>
        <p:nvSpPr>
          <p:cNvPr id="209" name="Google Shape;209;p3"/>
          <p:cNvSpPr txBox="1">
            <a:spLocks noGrp="1"/>
          </p:cNvSpPr>
          <p:nvPr>
            <p:ph type="title" idx="2"/>
          </p:nvPr>
        </p:nvSpPr>
        <p:spPr>
          <a:xfrm>
            <a:off x="5287533" y="1496600"/>
            <a:ext cx="1376800" cy="874800"/>
          </a:xfrm>
          <a:prstGeom prst="rect">
            <a:avLst/>
          </a:prstGeom>
        </p:spPr>
        <p:txBody>
          <a:bodyPr spcFirstLastPara="1" anchor="ctr">
            <a:noAutofit/>
          </a:bodyPr>
          <a:lstStyle>
            <a:lvl1pPr lvl="0" algn="ctr" rtl="0">
              <a:spcBef>
                <a:spcPts val="0"/>
              </a:spcBef>
              <a:spcAft>
                <a:spcPts val="0"/>
              </a:spcAft>
              <a:buClr>
                <a:schemeClr val="accent1"/>
              </a:buClr>
              <a:buSzPts val="7200"/>
              <a:buNone/>
              <a:defRPr sz="5735">
                <a:solidFill>
                  <a:schemeClr val="accent1"/>
                </a:solidFill>
              </a:defRPr>
            </a:lvl1pPr>
            <a:lvl2pPr lvl="1" algn="ctr" rtl="0">
              <a:spcBef>
                <a:spcPts val="0"/>
              </a:spcBef>
              <a:spcAft>
                <a:spcPts val="0"/>
              </a:spcAft>
              <a:buClr>
                <a:schemeClr val="accent1"/>
              </a:buClr>
              <a:buSzPts val="7200"/>
              <a:buNone/>
              <a:defRPr sz="9600">
                <a:solidFill>
                  <a:schemeClr val="accent1"/>
                </a:solidFill>
              </a:defRPr>
            </a:lvl2pPr>
            <a:lvl3pPr lvl="2" algn="ctr" rtl="0">
              <a:spcBef>
                <a:spcPts val="0"/>
              </a:spcBef>
              <a:spcAft>
                <a:spcPts val="0"/>
              </a:spcAft>
              <a:buClr>
                <a:schemeClr val="accent1"/>
              </a:buClr>
              <a:buSzPts val="7200"/>
              <a:buNone/>
              <a:defRPr sz="9600">
                <a:solidFill>
                  <a:schemeClr val="accent1"/>
                </a:solidFill>
              </a:defRPr>
            </a:lvl3pPr>
            <a:lvl4pPr lvl="3" algn="ctr" rtl="0">
              <a:spcBef>
                <a:spcPts val="0"/>
              </a:spcBef>
              <a:spcAft>
                <a:spcPts val="0"/>
              </a:spcAft>
              <a:buClr>
                <a:schemeClr val="accent1"/>
              </a:buClr>
              <a:buSzPts val="7200"/>
              <a:buNone/>
              <a:defRPr sz="9600">
                <a:solidFill>
                  <a:schemeClr val="accent1"/>
                </a:solidFill>
              </a:defRPr>
            </a:lvl4pPr>
            <a:lvl5pPr lvl="4" algn="ctr" rtl="0">
              <a:spcBef>
                <a:spcPts val="0"/>
              </a:spcBef>
              <a:spcAft>
                <a:spcPts val="0"/>
              </a:spcAft>
              <a:buClr>
                <a:schemeClr val="accent1"/>
              </a:buClr>
              <a:buSzPts val="7200"/>
              <a:buNone/>
              <a:defRPr sz="9600">
                <a:solidFill>
                  <a:schemeClr val="accent1"/>
                </a:solidFill>
              </a:defRPr>
            </a:lvl5pPr>
            <a:lvl6pPr lvl="5" algn="ctr" rtl="0">
              <a:spcBef>
                <a:spcPts val="0"/>
              </a:spcBef>
              <a:spcAft>
                <a:spcPts val="0"/>
              </a:spcAft>
              <a:buClr>
                <a:schemeClr val="accent1"/>
              </a:buClr>
              <a:buSzPts val="7200"/>
              <a:buNone/>
              <a:defRPr sz="9600">
                <a:solidFill>
                  <a:schemeClr val="accent1"/>
                </a:solidFill>
              </a:defRPr>
            </a:lvl6pPr>
            <a:lvl7pPr lvl="6" algn="ctr" rtl="0">
              <a:spcBef>
                <a:spcPts val="0"/>
              </a:spcBef>
              <a:spcAft>
                <a:spcPts val="0"/>
              </a:spcAft>
              <a:buClr>
                <a:schemeClr val="accent1"/>
              </a:buClr>
              <a:buSzPts val="7200"/>
              <a:buNone/>
              <a:defRPr sz="9600">
                <a:solidFill>
                  <a:schemeClr val="accent1"/>
                </a:solidFill>
              </a:defRPr>
            </a:lvl7pPr>
            <a:lvl8pPr lvl="7" algn="ctr" rtl="0">
              <a:spcBef>
                <a:spcPts val="0"/>
              </a:spcBef>
              <a:spcAft>
                <a:spcPts val="0"/>
              </a:spcAft>
              <a:buClr>
                <a:schemeClr val="accent1"/>
              </a:buClr>
              <a:buSzPts val="7200"/>
              <a:buNone/>
              <a:defRPr sz="9600">
                <a:solidFill>
                  <a:schemeClr val="accent1"/>
                </a:solidFill>
              </a:defRPr>
            </a:lvl8pPr>
            <a:lvl9pPr lvl="8" algn="ctr" rtl="0">
              <a:spcBef>
                <a:spcPts val="0"/>
              </a:spcBef>
              <a:spcAft>
                <a:spcPts val="0"/>
              </a:spcAft>
              <a:buClr>
                <a:schemeClr val="accent1"/>
              </a:buClr>
              <a:buSzPts val="7200"/>
              <a:buNone/>
              <a:defRPr sz="9600">
                <a:solidFill>
                  <a:schemeClr val="accent1"/>
                </a:solidFill>
              </a:defRPr>
            </a:lvl9pPr>
          </a:lstStyle>
          <a:p>
            <a:r>
              <a:rPr lang="en-US"/>
              <a:t>Click to edit Master title style</a:t>
            </a:r>
            <a:endParaRPr/>
          </a:p>
        </p:txBody>
      </p:sp>
      <p:sp>
        <p:nvSpPr>
          <p:cNvPr id="210" name="Google Shape;210;p3"/>
          <p:cNvSpPr txBox="1">
            <a:spLocks noGrp="1"/>
          </p:cNvSpPr>
          <p:nvPr>
            <p:ph type="subTitle" idx="1"/>
          </p:nvPr>
        </p:nvSpPr>
        <p:spPr>
          <a:xfrm>
            <a:off x="2978100" y="4193133"/>
            <a:ext cx="5995600" cy="874800"/>
          </a:xfrm>
          <a:prstGeom prst="rect">
            <a:avLst/>
          </a:prstGeom>
        </p:spPr>
        <p:txBody>
          <a:bodyPr spcFirstLastPara="1" anchor="t">
            <a:noAutofit/>
          </a:bodyPr>
          <a:lstStyle>
            <a:lvl1pPr lvl="0" algn="ctr" rtl="0">
              <a:spcBef>
                <a:spcPts val="0"/>
              </a:spcBef>
              <a:spcAft>
                <a:spcPts val="0"/>
              </a:spcAft>
              <a:buNone/>
              <a:defRPr>
                <a:solidFill>
                  <a:schemeClr val="dk1"/>
                </a:solidFill>
              </a:defRPr>
            </a:lvl1pPr>
            <a:lvl2pPr lvl="1" algn="ctr" rtl="0">
              <a:spcBef>
                <a:spcPts val="0"/>
              </a:spcBef>
              <a:spcAft>
                <a:spcPts val="0"/>
              </a:spcAft>
              <a:buNone/>
              <a:defRPr>
                <a:solidFill>
                  <a:schemeClr val="dk1"/>
                </a:solidFill>
              </a:defRPr>
            </a:lvl2pPr>
            <a:lvl3pPr lvl="2" algn="ctr" rtl="0">
              <a:spcBef>
                <a:spcPts val="0"/>
              </a:spcBef>
              <a:spcAft>
                <a:spcPts val="0"/>
              </a:spcAft>
              <a:buNone/>
              <a:defRPr>
                <a:solidFill>
                  <a:schemeClr val="dk1"/>
                </a:solidFill>
              </a:defRPr>
            </a:lvl3pPr>
            <a:lvl4pPr lvl="3" algn="ctr" rtl="0">
              <a:spcBef>
                <a:spcPts val="0"/>
              </a:spcBef>
              <a:spcAft>
                <a:spcPts val="0"/>
              </a:spcAft>
              <a:buNone/>
              <a:defRPr>
                <a:solidFill>
                  <a:schemeClr val="dk1"/>
                </a:solidFill>
              </a:defRPr>
            </a:lvl4pPr>
            <a:lvl5pPr lvl="4" algn="ctr" rtl="0">
              <a:spcBef>
                <a:spcPts val="0"/>
              </a:spcBef>
              <a:spcAft>
                <a:spcPts val="0"/>
              </a:spcAft>
              <a:buNone/>
              <a:defRPr>
                <a:solidFill>
                  <a:schemeClr val="dk1"/>
                </a:solidFill>
              </a:defRPr>
            </a:lvl5pPr>
            <a:lvl6pPr lvl="5" algn="ctr" rtl="0">
              <a:spcBef>
                <a:spcPts val="0"/>
              </a:spcBef>
              <a:spcAft>
                <a:spcPts val="0"/>
              </a:spcAft>
              <a:buNone/>
              <a:defRPr>
                <a:solidFill>
                  <a:schemeClr val="dk1"/>
                </a:solidFill>
              </a:defRPr>
            </a:lvl6pPr>
            <a:lvl7pPr lvl="6" algn="ctr" rtl="0">
              <a:spcBef>
                <a:spcPts val="0"/>
              </a:spcBef>
              <a:spcAft>
                <a:spcPts val="0"/>
              </a:spcAft>
              <a:buNone/>
              <a:defRPr>
                <a:solidFill>
                  <a:schemeClr val="dk1"/>
                </a:solidFill>
              </a:defRPr>
            </a:lvl7pPr>
            <a:lvl8pPr lvl="7" algn="ctr" rtl="0">
              <a:spcBef>
                <a:spcPts val="0"/>
              </a:spcBef>
              <a:spcAft>
                <a:spcPts val="0"/>
              </a:spcAft>
              <a:buNone/>
              <a:defRPr>
                <a:solidFill>
                  <a:schemeClr val="dk1"/>
                </a:solidFill>
              </a:defRPr>
            </a:lvl8pPr>
            <a:lvl9pPr lvl="8" algn="ctr" rtl="0">
              <a:spcBef>
                <a:spcPts val="0"/>
              </a:spcBef>
              <a:spcAft>
                <a:spcPts val="0"/>
              </a:spcAft>
              <a:buNone/>
              <a:defRPr>
                <a:solidFill>
                  <a:schemeClr val="dk1"/>
                </a:solidFill>
              </a:defRPr>
            </a:lvl9pPr>
          </a:lstStyle>
          <a:p>
            <a:endParaRPr/>
          </a:p>
        </p:txBody>
      </p:sp>
    </p:spTree>
    <p:extLst>
      <p:ext uri="{BB962C8B-B14F-4D97-AF65-F5344CB8AC3E}">
        <p14:creationId xmlns:p14="http://schemas.microsoft.com/office/powerpoint/2010/main" val="130928722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33"/>
        <p:cNvGrpSpPr/>
        <p:nvPr/>
      </p:nvGrpSpPr>
      <p:grpSpPr>
        <a:xfrm>
          <a:off x="0" y="0"/>
          <a:ext cx="0" cy="0"/>
          <a:chOff x="0" y="0"/>
          <a:chExt cx="0" cy="0"/>
        </a:xfrm>
      </p:grpSpPr>
      <p:sp>
        <p:nvSpPr>
          <p:cNvPr id="2" name="Google Shape;234;p4">
            <a:extLst>
              <a:ext uri="{FF2B5EF4-FFF2-40B4-BE49-F238E27FC236}">
                <a16:creationId xmlns:a16="http://schemas.microsoft.com/office/drawing/2014/main" id="{8C99CF26-913F-DA5B-BB74-FAD2F3AB51F5}"/>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235;p4">
            <a:extLst>
              <a:ext uri="{FF2B5EF4-FFF2-40B4-BE49-F238E27FC236}">
                <a16:creationId xmlns:a16="http://schemas.microsoft.com/office/drawing/2014/main" id="{71CEA20A-FB80-E540-375E-76DFD2C0A6F0}"/>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 name="Google Shape;236;p4">
            <a:extLst>
              <a:ext uri="{FF2B5EF4-FFF2-40B4-BE49-F238E27FC236}">
                <a16:creationId xmlns:a16="http://schemas.microsoft.com/office/drawing/2014/main" id="{0CE8B806-A13A-B226-7410-4A43FD2077BD}"/>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5" name="Google Shape;237;p4">
            <a:extLst>
              <a:ext uri="{FF2B5EF4-FFF2-40B4-BE49-F238E27FC236}">
                <a16:creationId xmlns:a16="http://schemas.microsoft.com/office/drawing/2014/main" id="{F15618E4-D73D-59F5-C4B5-27B1FD3AE199}"/>
              </a:ext>
            </a:extLst>
          </p:cNvPr>
          <p:cNvGrpSpPr>
            <a:grpSpLocks/>
          </p:cNvGrpSpPr>
          <p:nvPr/>
        </p:nvGrpSpPr>
        <p:grpSpPr bwMode="auto">
          <a:xfrm>
            <a:off x="11122025" y="3043238"/>
            <a:ext cx="758825" cy="506412"/>
            <a:chOff x="8341543" y="2282008"/>
            <a:chExt cx="569676" cy="380612"/>
          </a:xfrm>
        </p:grpSpPr>
        <p:sp>
          <p:nvSpPr>
            <p:cNvPr id="6" name="Google Shape;238;p4">
              <a:extLst>
                <a:ext uri="{FF2B5EF4-FFF2-40B4-BE49-F238E27FC236}">
                  <a16:creationId xmlns:a16="http://schemas.microsoft.com/office/drawing/2014/main" id="{6C4DA3E8-15C1-6906-DE4B-13364EDEED25}"/>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 name="Google Shape;239;p4">
              <a:extLst>
                <a:ext uri="{FF2B5EF4-FFF2-40B4-BE49-F238E27FC236}">
                  <a16:creationId xmlns:a16="http://schemas.microsoft.com/office/drawing/2014/main" id="{544B9451-FB15-95FD-CD6E-BF2E4E20C944}"/>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240;p4">
            <a:extLst>
              <a:ext uri="{FF2B5EF4-FFF2-40B4-BE49-F238E27FC236}">
                <a16:creationId xmlns:a16="http://schemas.microsoft.com/office/drawing/2014/main" id="{B0CF3DFA-98C6-762D-CEBD-41AF173E4A96}"/>
              </a:ext>
            </a:extLst>
          </p:cNvPr>
          <p:cNvGrpSpPr>
            <a:grpSpLocks/>
          </p:cNvGrpSpPr>
          <p:nvPr/>
        </p:nvGrpSpPr>
        <p:grpSpPr bwMode="auto">
          <a:xfrm>
            <a:off x="11122025" y="2295525"/>
            <a:ext cx="758825" cy="506413"/>
            <a:chOff x="8341543" y="1721094"/>
            <a:chExt cx="569676" cy="380612"/>
          </a:xfrm>
        </p:grpSpPr>
        <p:sp>
          <p:nvSpPr>
            <p:cNvPr id="9" name="Google Shape;241;p4">
              <a:extLst>
                <a:ext uri="{FF2B5EF4-FFF2-40B4-BE49-F238E27FC236}">
                  <a16:creationId xmlns:a16="http://schemas.microsoft.com/office/drawing/2014/main" id="{85B0D2A9-4AC6-52CA-3AF7-ECDCCC225E5F}"/>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242;p4">
              <a:extLst>
                <a:ext uri="{FF2B5EF4-FFF2-40B4-BE49-F238E27FC236}">
                  <a16:creationId xmlns:a16="http://schemas.microsoft.com/office/drawing/2014/main" id="{00B32DD4-7C80-5EB0-E39E-3FA6B6A6C55E}"/>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 name="Google Shape;243;p4">
            <a:extLst>
              <a:ext uri="{FF2B5EF4-FFF2-40B4-BE49-F238E27FC236}">
                <a16:creationId xmlns:a16="http://schemas.microsoft.com/office/drawing/2014/main" id="{62BD8BD1-9372-3BE7-6B61-F6EE27A7686E}"/>
              </a:ext>
            </a:extLst>
          </p:cNvPr>
          <p:cNvGrpSpPr>
            <a:grpSpLocks/>
          </p:cNvGrpSpPr>
          <p:nvPr/>
        </p:nvGrpSpPr>
        <p:grpSpPr bwMode="auto">
          <a:xfrm>
            <a:off x="11128375" y="1577975"/>
            <a:ext cx="757238" cy="517525"/>
            <a:chOff x="8346273" y="1183592"/>
            <a:chExt cx="568486" cy="388014"/>
          </a:xfrm>
        </p:grpSpPr>
        <p:sp>
          <p:nvSpPr>
            <p:cNvPr id="12" name="Google Shape;244;p4">
              <a:extLst>
                <a:ext uri="{FF2B5EF4-FFF2-40B4-BE49-F238E27FC236}">
                  <a16:creationId xmlns:a16="http://schemas.microsoft.com/office/drawing/2014/main" id="{3DD3774B-522B-F585-1956-03A5E0D864C7}"/>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245;p4">
              <a:extLst>
                <a:ext uri="{FF2B5EF4-FFF2-40B4-BE49-F238E27FC236}">
                  <a16:creationId xmlns:a16="http://schemas.microsoft.com/office/drawing/2014/main" id="{B2AFBC86-F25D-DCAC-F865-8EF648BCA0E5}"/>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4" name="Google Shape;246;p4">
            <a:extLst>
              <a:ext uri="{FF2B5EF4-FFF2-40B4-BE49-F238E27FC236}">
                <a16:creationId xmlns:a16="http://schemas.microsoft.com/office/drawing/2014/main" id="{70B76AE4-1A0F-CB64-7C1D-21BE8EAD9470}"/>
              </a:ext>
            </a:extLst>
          </p:cNvPr>
          <p:cNvGrpSpPr>
            <a:grpSpLocks/>
          </p:cNvGrpSpPr>
          <p:nvPr/>
        </p:nvGrpSpPr>
        <p:grpSpPr bwMode="auto">
          <a:xfrm>
            <a:off x="11122025" y="809625"/>
            <a:ext cx="758825" cy="515938"/>
            <a:chOff x="8341543" y="606635"/>
            <a:chExt cx="569676" cy="388014"/>
          </a:xfrm>
        </p:grpSpPr>
        <p:sp>
          <p:nvSpPr>
            <p:cNvPr id="15" name="Google Shape;247;p4">
              <a:extLst>
                <a:ext uri="{FF2B5EF4-FFF2-40B4-BE49-F238E27FC236}">
                  <a16:creationId xmlns:a16="http://schemas.microsoft.com/office/drawing/2014/main" id="{CEE56981-B9D8-BE16-55AE-949A64294DC4}"/>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248;p4">
              <a:extLst>
                <a:ext uri="{FF2B5EF4-FFF2-40B4-BE49-F238E27FC236}">
                  <a16:creationId xmlns:a16="http://schemas.microsoft.com/office/drawing/2014/main" id="{C3D470C8-C974-B00C-0EF7-6C365CE530D2}"/>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7" name="Google Shape;249;p4">
            <a:extLst>
              <a:ext uri="{FF2B5EF4-FFF2-40B4-BE49-F238E27FC236}">
                <a16:creationId xmlns:a16="http://schemas.microsoft.com/office/drawing/2014/main" id="{1AD091FD-34C7-034A-95A5-E8BCD33E3381}"/>
              </a:ext>
            </a:extLst>
          </p:cNvPr>
          <p:cNvGrpSpPr>
            <a:grpSpLocks/>
          </p:cNvGrpSpPr>
          <p:nvPr/>
        </p:nvGrpSpPr>
        <p:grpSpPr bwMode="auto">
          <a:xfrm>
            <a:off x="11122025" y="3790950"/>
            <a:ext cx="758825" cy="506413"/>
            <a:chOff x="8341543" y="2282008"/>
            <a:chExt cx="569676" cy="380612"/>
          </a:xfrm>
        </p:grpSpPr>
        <p:sp>
          <p:nvSpPr>
            <p:cNvPr id="18" name="Google Shape;250;p4">
              <a:extLst>
                <a:ext uri="{FF2B5EF4-FFF2-40B4-BE49-F238E27FC236}">
                  <a16:creationId xmlns:a16="http://schemas.microsoft.com/office/drawing/2014/main" id="{34F609D9-E943-C7E4-6C7B-2F05CDB30A9E}"/>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251;p4">
              <a:extLst>
                <a:ext uri="{FF2B5EF4-FFF2-40B4-BE49-F238E27FC236}">
                  <a16:creationId xmlns:a16="http://schemas.microsoft.com/office/drawing/2014/main" id="{A9945016-D0B1-EB78-5EE9-892FC78316EA}"/>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0" name="Google Shape;252;p4">
            <a:extLst>
              <a:ext uri="{FF2B5EF4-FFF2-40B4-BE49-F238E27FC236}">
                <a16:creationId xmlns:a16="http://schemas.microsoft.com/office/drawing/2014/main" id="{B42845C1-3C01-AD28-3182-00A007543E18}"/>
              </a:ext>
            </a:extLst>
          </p:cNvPr>
          <p:cNvGrpSpPr>
            <a:grpSpLocks/>
          </p:cNvGrpSpPr>
          <p:nvPr/>
        </p:nvGrpSpPr>
        <p:grpSpPr bwMode="auto">
          <a:xfrm>
            <a:off x="11122025" y="4538663"/>
            <a:ext cx="758825" cy="508000"/>
            <a:chOff x="8341543" y="2282008"/>
            <a:chExt cx="569676" cy="380612"/>
          </a:xfrm>
        </p:grpSpPr>
        <p:sp>
          <p:nvSpPr>
            <p:cNvPr id="21" name="Google Shape;253;p4">
              <a:extLst>
                <a:ext uri="{FF2B5EF4-FFF2-40B4-BE49-F238E27FC236}">
                  <a16:creationId xmlns:a16="http://schemas.microsoft.com/office/drawing/2014/main" id="{82449FA8-DE32-26DD-318E-92E026651C5E}"/>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254;p4">
              <a:extLst>
                <a:ext uri="{FF2B5EF4-FFF2-40B4-BE49-F238E27FC236}">
                  <a16:creationId xmlns:a16="http://schemas.microsoft.com/office/drawing/2014/main" id="{FE379E3C-9A0A-1CBF-982E-9EEB71B0ABFF}"/>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3" name="Google Shape;255;p4">
            <a:extLst>
              <a:ext uri="{FF2B5EF4-FFF2-40B4-BE49-F238E27FC236}">
                <a16:creationId xmlns:a16="http://schemas.microsoft.com/office/drawing/2014/main" id="{C17A6395-1D8D-21F5-E930-35EDBE429C98}"/>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256;p4">
            <a:extLst>
              <a:ext uri="{FF2B5EF4-FFF2-40B4-BE49-F238E27FC236}">
                <a16:creationId xmlns:a16="http://schemas.microsoft.com/office/drawing/2014/main" id="{89E4F432-BA47-24BB-643C-E272919D1ED4}"/>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257;p4">
            <a:extLst>
              <a:ext uri="{FF2B5EF4-FFF2-40B4-BE49-F238E27FC236}">
                <a16:creationId xmlns:a16="http://schemas.microsoft.com/office/drawing/2014/main" id="{236BDCD0-ACF3-DE1C-E9C2-3515695B5730}"/>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258;p4">
            <a:extLst>
              <a:ext uri="{FF2B5EF4-FFF2-40B4-BE49-F238E27FC236}">
                <a16:creationId xmlns:a16="http://schemas.microsoft.com/office/drawing/2014/main" id="{6D6E1C55-C25A-E9C5-430E-80A469340177}"/>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259;p4">
            <a:extLst>
              <a:ext uri="{FF2B5EF4-FFF2-40B4-BE49-F238E27FC236}">
                <a16:creationId xmlns:a16="http://schemas.microsoft.com/office/drawing/2014/main" id="{8D83E2A3-BF59-4AED-A3EE-F45DD5509C3C}"/>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260;p4">
            <a:extLst>
              <a:ext uri="{FF2B5EF4-FFF2-40B4-BE49-F238E27FC236}">
                <a16:creationId xmlns:a16="http://schemas.microsoft.com/office/drawing/2014/main" id="{4A6D2955-E3CE-D621-7A50-2C5EBFF2807D}"/>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261;p4">
            <a:extLst>
              <a:ext uri="{FF2B5EF4-FFF2-40B4-BE49-F238E27FC236}">
                <a16:creationId xmlns:a16="http://schemas.microsoft.com/office/drawing/2014/main" id="{7993DF7D-8B1E-D78A-A967-75AA1576FF8D}"/>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262;p4">
            <a:extLst>
              <a:ext uri="{FF2B5EF4-FFF2-40B4-BE49-F238E27FC236}">
                <a16:creationId xmlns:a16="http://schemas.microsoft.com/office/drawing/2014/main" id="{A3086B98-9475-413F-3336-6B7022EF54EC}"/>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263;p4">
            <a:extLst>
              <a:ext uri="{FF2B5EF4-FFF2-40B4-BE49-F238E27FC236}">
                <a16:creationId xmlns:a16="http://schemas.microsoft.com/office/drawing/2014/main" id="{338EC2FD-24C3-45D6-3179-42B8AEAF27E4}"/>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264;p4">
            <a:extLst>
              <a:ext uri="{FF2B5EF4-FFF2-40B4-BE49-F238E27FC236}">
                <a16:creationId xmlns:a16="http://schemas.microsoft.com/office/drawing/2014/main" id="{3D0A5F35-A1DF-6E86-7272-21AECF1F2F94}"/>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265;p4">
            <a:extLst>
              <a:ext uri="{FF2B5EF4-FFF2-40B4-BE49-F238E27FC236}">
                <a16:creationId xmlns:a16="http://schemas.microsoft.com/office/drawing/2014/main" id="{D254055E-FF28-4307-1EBD-3BA6E65E909A}"/>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266;p4">
            <a:extLst>
              <a:ext uri="{FF2B5EF4-FFF2-40B4-BE49-F238E27FC236}">
                <a16:creationId xmlns:a16="http://schemas.microsoft.com/office/drawing/2014/main" id="{210D8514-AA3C-C62A-608A-77B94CBB1EE8}"/>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267;p4">
            <a:extLst>
              <a:ext uri="{FF2B5EF4-FFF2-40B4-BE49-F238E27FC236}">
                <a16:creationId xmlns:a16="http://schemas.microsoft.com/office/drawing/2014/main" id="{B6934329-08F5-F557-15A6-4FCB4EC0B149}"/>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268;p4">
            <a:extLst>
              <a:ext uri="{FF2B5EF4-FFF2-40B4-BE49-F238E27FC236}">
                <a16:creationId xmlns:a16="http://schemas.microsoft.com/office/drawing/2014/main" id="{0ACA491F-5636-977D-6304-977E128C05EC}"/>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269;p4">
            <a:extLst>
              <a:ext uri="{FF2B5EF4-FFF2-40B4-BE49-F238E27FC236}">
                <a16:creationId xmlns:a16="http://schemas.microsoft.com/office/drawing/2014/main" id="{0CE47373-D484-4D6D-DBBA-9211BEE1F550}"/>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270;p4">
            <a:extLst>
              <a:ext uri="{FF2B5EF4-FFF2-40B4-BE49-F238E27FC236}">
                <a16:creationId xmlns:a16="http://schemas.microsoft.com/office/drawing/2014/main" id="{85EB8D5A-D87B-2A65-4AB6-BBF3B6F7E531}"/>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271;p4">
            <a:extLst>
              <a:ext uri="{FF2B5EF4-FFF2-40B4-BE49-F238E27FC236}">
                <a16:creationId xmlns:a16="http://schemas.microsoft.com/office/drawing/2014/main" id="{78E6162F-97D6-9D0D-604F-BF186AB5EA31}"/>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272;p4">
            <a:extLst>
              <a:ext uri="{FF2B5EF4-FFF2-40B4-BE49-F238E27FC236}">
                <a16:creationId xmlns:a16="http://schemas.microsoft.com/office/drawing/2014/main" id="{F92CFE33-8BD8-8D0F-AF37-003207FA6125}"/>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273;p4">
            <a:extLst>
              <a:ext uri="{FF2B5EF4-FFF2-40B4-BE49-F238E27FC236}">
                <a16:creationId xmlns:a16="http://schemas.microsoft.com/office/drawing/2014/main" id="{688A41F0-556E-BAE1-04E3-042DFBB49FF4}"/>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274;p4">
            <a:extLst>
              <a:ext uri="{FF2B5EF4-FFF2-40B4-BE49-F238E27FC236}">
                <a16:creationId xmlns:a16="http://schemas.microsoft.com/office/drawing/2014/main" id="{BEEE8480-8674-8702-245E-A84495C665B7}"/>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275;p4">
            <a:extLst>
              <a:ext uri="{FF2B5EF4-FFF2-40B4-BE49-F238E27FC236}">
                <a16:creationId xmlns:a16="http://schemas.microsoft.com/office/drawing/2014/main" id="{DA191B0B-4A12-C9E0-110F-BFEE6A2D9343}"/>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276;p4">
            <a:extLst>
              <a:ext uri="{FF2B5EF4-FFF2-40B4-BE49-F238E27FC236}">
                <a16:creationId xmlns:a16="http://schemas.microsoft.com/office/drawing/2014/main" id="{A4382039-E79D-2614-E906-D992A4F171D2}"/>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277;p4">
            <a:extLst>
              <a:ext uri="{FF2B5EF4-FFF2-40B4-BE49-F238E27FC236}">
                <a16:creationId xmlns:a16="http://schemas.microsoft.com/office/drawing/2014/main" id="{CAA600AC-452E-0F46-9652-633B5BFD7F0C}"/>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278;p4">
            <a:extLst>
              <a:ext uri="{FF2B5EF4-FFF2-40B4-BE49-F238E27FC236}">
                <a16:creationId xmlns:a16="http://schemas.microsoft.com/office/drawing/2014/main" id="{F1B804C1-199D-676D-D14B-530BE71B3B6E}"/>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279;p4">
            <a:extLst>
              <a:ext uri="{FF2B5EF4-FFF2-40B4-BE49-F238E27FC236}">
                <a16:creationId xmlns:a16="http://schemas.microsoft.com/office/drawing/2014/main" id="{C77E7450-8084-2912-8183-E02F15279326}"/>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280;p4">
            <a:extLst>
              <a:ext uri="{FF2B5EF4-FFF2-40B4-BE49-F238E27FC236}">
                <a16:creationId xmlns:a16="http://schemas.microsoft.com/office/drawing/2014/main" id="{634CD353-D66E-6BEF-CDB0-2D9B94ACE393}"/>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281;p4">
            <a:extLst>
              <a:ext uri="{FF2B5EF4-FFF2-40B4-BE49-F238E27FC236}">
                <a16:creationId xmlns:a16="http://schemas.microsoft.com/office/drawing/2014/main" id="{D505CB69-C916-3885-A671-C26744E42D67}"/>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282;p4">
            <a:extLst>
              <a:ext uri="{FF2B5EF4-FFF2-40B4-BE49-F238E27FC236}">
                <a16:creationId xmlns:a16="http://schemas.microsoft.com/office/drawing/2014/main" id="{882A3DCB-04A4-16CC-F73D-017767C5688D}"/>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283;p4">
            <a:extLst>
              <a:ext uri="{FF2B5EF4-FFF2-40B4-BE49-F238E27FC236}">
                <a16:creationId xmlns:a16="http://schemas.microsoft.com/office/drawing/2014/main" id="{A00A0CF4-5294-7700-2C51-2AFA57EC2636}"/>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284;p4">
            <a:extLst>
              <a:ext uri="{FF2B5EF4-FFF2-40B4-BE49-F238E27FC236}">
                <a16:creationId xmlns:a16="http://schemas.microsoft.com/office/drawing/2014/main" id="{AEA6F5E2-C838-0EE2-517B-43CAE7C287ED}"/>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285;p4">
            <a:extLst>
              <a:ext uri="{FF2B5EF4-FFF2-40B4-BE49-F238E27FC236}">
                <a16:creationId xmlns:a16="http://schemas.microsoft.com/office/drawing/2014/main" id="{48D32962-154B-1409-7925-2A256E1A62B8}"/>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286;p4">
            <a:extLst>
              <a:ext uri="{FF2B5EF4-FFF2-40B4-BE49-F238E27FC236}">
                <a16:creationId xmlns:a16="http://schemas.microsoft.com/office/drawing/2014/main" id="{A1EDD5BD-BD80-8C46-2A5B-540F94D0DEF3}"/>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287;p4">
            <a:extLst>
              <a:ext uri="{FF2B5EF4-FFF2-40B4-BE49-F238E27FC236}">
                <a16:creationId xmlns:a16="http://schemas.microsoft.com/office/drawing/2014/main" id="{8FAB1D8D-A9FE-29E9-014A-0332905F650C}"/>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288;p4">
            <a:extLst>
              <a:ext uri="{FF2B5EF4-FFF2-40B4-BE49-F238E27FC236}">
                <a16:creationId xmlns:a16="http://schemas.microsoft.com/office/drawing/2014/main" id="{F3CD4BA2-045F-1858-20D9-3EAAAF7CFA44}"/>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289;p4">
            <a:extLst>
              <a:ext uri="{FF2B5EF4-FFF2-40B4-BE49-F238E27FC236}">
                <a16:creationId xmlns:a16="http://schemas.microsoft.com/office/drawing/2014/main" id="{C6E8E148-073F-0C1B-09CF-0D91F1F07847}"/>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290;p4">
            <a:extLst>
              <a:ext uri="{FF2B5EF4-FFF2-40B4-BE49-F238E27FC236}">
                <a16:creationId xmlns:a16="http://schemas.microsoft.com/office/drawing/2014/main" id="{30038559-0D0D-ABB7-424F-779B50DA51C8}"/>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291;p4">
            <a:extLst>
              <a:ext uri="{FF2B5EF4-FFF2-40B4-BE49-F238E27FC236}">
                <a16:creationId xmlns:a16="http://schemas.microsoft.com/office/drawing/2014/main" id="{5B45B428-F008-BF86-652C-30FD7A5A66E0}"/>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292;p4">
            <a:extLst>
              <a:ext uri="{FF2B5EF4-FFF2-40B4-BE49-F238E27FC236}">
                <a16:creationId xmlns:a16="http://schemas.microsoft.com/office/drawing/2014/main" id="{C5D744DD-5FD0-4CA0-B361-BA2C47CF85C5}"/>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293;p4">
            <a:extLst>
              <a:ext uri="{FF2B5EF4-FFF2-40B4-BE49-F238E27FC236}">
                <a16:creationId xmlns:a16="http://schemas.microsoft.com/office/drawing/2014/main" id="{823083B8-0D78-3F0E-2704-79C3FD7B4596}"/>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294;p4">
            <a:extLst>
              <a:ext uri="{FF2B5EF4-FFF2-40B4-BE49-F238E27FC236}">
                <a16:creationId xmlns:a16="http://schemas.microsoft.com/office/drawing/2014/main" id="{3BF00739-1302-2ABB-D7CE-42D31B42AC5C}"/>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295;p4">
            <a:extLst>
              <a:ext uri="{FF2B5EF4-FFF2-40B4-BE49-F238E27FC236}">
                <a16:creationId xmlns:a16="http://schemas.microsoft.com/office/drawing/2014/main" id="{A93491EF-9059-BE14-BD91-CAADA6C76568}"/>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6" name="Google Shape;296;p4">
            <a:extLst>
              <a:ext uri="{FF2B5EF4-FFF2-40B4-BE49-F238E27FC236}">
                <a16:creationId xmlns:a16="http://schemas.microsoft.com/office/drawing/2014/main" id="{90AEC6C2-3C78-043F-2EAE-6E89C651F9E4}"/>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7" name="Google Shape;297;p4">
            <a:extLst>
              <a:ext uri="{FF2B5EF4-FFF2-40B4-BE49-F238E27FC236}">
                <a16:creationId xmlns:a16="http://schemas.microsoft.com/office/drawing/2014/main" id="{7CDC2966-0C33-77F6-3FF1-BCD5ECE14E65}"/>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8" name="Google Shape;298;p4">
            <a:extLst>
              <a:ext uri="{FF2B5EF4-FFF2-40B4-BE49-F238E27FC236}">
                <a16:creationId xmlns:a16="http://schemas.microsoft.com/office/drawing/2014/main" id="{FFFCFCE3-EB88-D491-6CEE-B6DF319758ED}"/>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9" name="Google Shape;299;p4">
            <a:extLst>
              <a:ext uri="{FF2B5EF4-FFF2-40B4-BE49-F238E27FC236}">
                <a16:creationId xmlns:a16="http://schemas.microsoft.com/office/drawing/2014/main" id="{945FA768-92D3-05EF-1DB9-68DF68D5E211}"/>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0" name="Google Shape;300;p4">
            <a:extLst>
              <a:ext uri="{FF2B5EF4-FFF2-40B4-BE49-F238E27FC236}">
                <a16:creationId xmlns:a16="http://schemas.microsoft.com/office/drawing/2014/main" id="{9ED69144-8072-D6F1-3F7C-F0E1F67A8CF3}"/>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1" name="Google Shape;301;p4">
            <a:extLst>
              <a:ext uri="{FF2B5EF4-FFF2-40B4-BE49-F238E27FC236}">
                <a16:creationId xmlns:a16="http://schemas.microsoft.com/office/drawing/2014/main" id="{C1D70BC8-49A8-8573-997A-8624286582B2}"/>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2" name="Google Shape;302;p4">
            <a:extLst>
              <a:ext uri="{FF2B5EF4-FFF2-40B4-BE49-F238E27FC236}">
                <a16:creationId xmlns:a16="http://schemas.microsoft.com/office/drawing/2014/main" id="{F234204F-7D53-8E6C-932A-B1B00CDAC450}"/>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3" name="Google Shape;303;p4">
            <a:extLst>
              <a:ext uri="{FF2B5EF4-FFF2-40B4-BE49-F238E27FC236}">
                <a16:creationId xmlns:a16="http://schemas.microsoft.com/office/drawing/2014/main" id="{0769D0BE-9EEE-3D7F-5620-2B642A8FBA9A}"/>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4" name="Google Shape;304;p4">
            <a:extLst>
              <a:ext uri="{FF2B5EF4-FFF2-40B4-BE49-F238E27FC236}">
                <a16:creationId xmlns:a16="http://schemas.microsoft.com/office/drawing/2014/main" id="{5829ECC3-8880-97CD-132B-64662929FC6B}"/>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5" name="Google Shape;305;p4">
            <a:extLst>
              <a:ext uri="{FF2B5EF4-FFF2-40B4-BE49-F238E27FC236}">
                <a16:creationId xmlns:a16="http://schemas.microsoft.com/office/drawing/2014/main" id="{385AD057-CEE1-AD1A-B30A-04D583FEC0B0}"/>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6" name="Google Shape;306;p4">
            <a:extLst>
              <a:ext uri="{FF2B5EF4-FFF2-40B4-BE49-F238E27FC236}">
                <a16:creationId xmlns:a16="http://schemas.microsoft.com/office/drawing/2014/main" id="{884ADFEA-EE3D-CC55-7723-F93785D39494}"/>
              </a:ext>
            </a:extLst>
          </p:cNvPr>
          <p:cNvSpPr>
            <a:spLocks/>
          </p:cNvSpPr>
          <p:nvPr/>
        </p:nvSpPr>
        <p:spPr bwMode="auto">
          <a:xfrm>
            <a:off x="304800" y="180975"/>
            <a:ext cx="1060450" cy="915988"/>
          </a:xfrm>
          <a:custGeom>
            <a:avLst/>
            <a:gdLst>
              <a:gd name="T0" fmla="*/ 2147483646 w 25370"/>
              <a:gd name="T1" fmla="*/ 2147483646 h 21060"/>
              <a:gd name="T2" fmla="*/ 2147483646 w 25370"/>
              <a:gd name="T3" fmla="*/ 2147483646 h 21060"/>
              <a:gd name="T4" fmla="*/ 2147483646 w 25370"/>
              <a:gd name="T5" fmla="*/ 2147483646 h 21060"/>
              <a:gd name="T6" fmla="*/ 2147483646 w 25370"/>
              <a:gd name="T7" fmla="*/ 2147483646 h 21060"/>
              <a:gd name="T8" fmla="*/ 2147483646 w 25370"/>
              <a:gd name="T9" fmla="*/ 2147483646 h 21060"/>
              <a:gd name="T10" fmla="*/ 2147483646 w 25370"/>
              <a:gd name="T11" fmla="*/ 2147483646 h 21060"/>
              <a:gd name="T12" fmla="*/ 2147483646 w 25370"/>
              <a:gd name="T13" fmla="*/ 2147483646 h 21060"/>
              <a:gd name="T14" fmla="*/ 2147483646 w 25370"/>
              <a:gd name="T15" fmla="*/ 2147483646 h 21060"/>
              <a:gd name="T16" fmla="*/ 2147483646 w 25370"/>
              <a:gd name="T17" fmla="*/ 2147483646 h 21060"/>
              <a:gd name="T18" fmla="*/ 2147483646 w 25370"/>
              <a:gd name="T19" fmla="*/ 2147483646 h 21060"/>
              <a:gd name="T20" fmla="*/ 2147483646 w 25370"/>
              <a:gd name="T21" fmla="*/ 2147483646 h 21060"/>
              <a:gd name="T22" fmla="*/ 2147483646 w 25370"/>
              <a:gd name="T23" fmla="*/ 2147483646 h 21060"/>
              <a:gd name="T24" fmla="*/ 2147483646 w 25370"/>
              <a:gd name="T25" fmla="*/ 2147483646 h 21060"/>
              <a:gd name="T26" fmla="*/ 2147483646 w 25370"/>
              <a:gd name="T27" fmla="*/ 2147483646 h 210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7" name="Google Shape;307;p4">
            <a:extLst>
              <a:ext uri="{FF2B5EF4-FFF2-40B4-BE49-F238E27FC236}">
                <a16:creationId xmlns:a16="http://schemas.microsoft.com/office/drawing/2014/main" id="{79F96802-D3B7-C20C-234B-D252E0FB3423}"/>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8" name="Google Shape;310;p4">
            <a:extLst>
              <a:ext uri="{FF2B5EF4-FFF2-40B4-BE49-F238E27FC236}">
                <a16:creationId xmlns:a16="http://schemas.microsoft.com/office/drawing/2014/main" id="{426101E1-F27E-A9C4-3615-E6A56F863403}"/>
              </a:ext>
            </a:extLst>
          </p:cNvPr>
          <p:cNvSpPr>
            <a:spLocks/>
          </p:cNvSpPr>
          <p:nvPr/>
        </p:nvSpPr>
        <p:spPr bwMode="auto">
          <a:xfrm rot="4238894">
            <a:off x="382588" y="5845175"/>
            <a:ext cx="1060450" cy="914400"/>
          </a:xfrm>
          <a:custGeom>
            <a:avLst/>
            <a:gdLst>
              <a:gd name="T0" fmla="*/ 2147483646 w 25370"/>
              <a:gd name="T1" fmla="*/ 2147483646 h 21060"/>
              <a:gd name="T2" fmla="*/ 2147483646 w 25370"/>
              <a:gd name="T3" fmla="*/ 2147483646 h 21060"/>
              <a:gd name="T4" fmla="*/ 2147483646 w 25370"/>
              <a:gd name="T5" fmla="*/ 2147483646 h 21060"/>
              <a:gd name="T6" fmla="*/ 2147483646 w 25370"/>
              <a:gd name="T7" fmla="*/ 2147483646 h 21060"/>
              <a:gd name="T8" fmla="*/ 2147483646 w 25370"/>
              <a:gd name="T9" fmla="*/ 2147483646 h 21060"/>
              <a:gd name="T10" fmla="*/ 2147483646 w 25370"/>
              <a:gd name="T11" fmla="*/ 2147483646 h 21060"/>
              <a:gd name="T12" fmla="*/ 2147483646 w 25370"/>
              <a:gd name="T13" fmla="*/ 2147483646 h 21060"/>
              <a:gd name="T14" fmla="*/ 2147483646 w 25370"/>
              <a:gd name="T15" fmla="*/ 2147483646 h 21060"/>
              <a:gd name="T16" fmla="*/ 2147483646 w 25370"/>
              <a:gd name="T17" fmla="*/ 2147483646 h 21060"/>
              <a:gd name="T18" fmla="*/ 2147483646 w 25370"/>
              <a:gd name="T19" fmla="*/ 2147483646 h 21060"/>
              <a:gd name="T20" fmla="*/ 2147483646 w 25370"/>
              <a:gd name="T21" fmla="*/ 2147483646 h 21060"/>
              <a:gd name="T22" fmla="*/ 2147483646 w 25370"/>
              <a:gd name="T23" fmla="*/ 2147483646 h 21060"/>
              <a:gd name="T24" fmla="*/ 2147483646 w 25370"/>
              <a:gd name="T25" fmla="*/ 2147483646 h 21060"/>
              <a:gd name="T26" fmla="*/ 2147483646 w 25370"/>
              <a:gd name="T27" fmla="*/ 2147483646 h 210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9" name="Google Shape;311;p4">
            <a:extLst>
              <a:ext uri="{FF2B5EF4-FFF2-40B4-BE49-F238E27FC236}">
                <a16:creationId xmlns:a16="http://schemas.microsoft.com/office/drawing/2014/main" id="{2D705138-42E5-ADD8-F759-0C9A372B5254}"/>
              </a:ext>
            </a:extLst>
          </p:cNvPr>
          <p:cNvSpPr>
            <a:spLocks/>
          </p:cNvSpPr>
          <p:nvPr/>
        </p:nvSpPr>
        <p:spPr bwMode="auto">
          <a:xfrm>
            <a:off x="9478963" y="976313"/>
            <a:ext cx="158750" cy="109537"/>
          </a:xfrm>
          <a:custGeom>
            <a:avLst/>
            <a:gdLst>
              <a:gd name="T0" fmla="*/ 2147483646 w 4765"/>
              <a:gd name="T1" fmla="*/ 1483690738 h 3248"/>
              <a:gd name="T2" fmla="*/ 2147483646 w 4765"/>
              <a:gd name="T3" fmla="*/ 2147483646 h 3248"/>
              <a:gd name="T4" fmla="*/ 2147483646 w 4765"/>
              <a:gd name="T5" fmla="*/ 2147483646 h 3248"/>
              <a:gd name="T6" fmla="*/ 2147483646 w 4765"/>
              <a:gd name="T7" fmla="*/ 2147483646 h 3248"/>
              <a:gd name="T8" fmla="*/ 2147483646 w 4765"/>
              <a:gd name="T9" fmla="*/ 1483690738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0" name="Google Shape;312;p4">
            <a:extLst>
              <a:ext uri="{FF2B5EF4-FFF2-40B4-BE49-F238E27FC236}">
                <a16:creationId xmlns:a16="http://schemas.microsoft.com/office/drawing/2014/main" id="{C2ADB296-19A7-5D52-9242-C222DA38CF21}"/>
              </a:ext>
            </a:extLst>
          </p:cNvPr>
          <p:cNvSpPr>
            <a:spLocks/>
          </p:cNvSpPr>
          <p:nvPr/>
        </p:nvSpPr>
        <p:spPr bwMode="auto">
          <a:xfrm>
            <a:off x="1765300" y="735013"/>
            <a:ext cx="115888"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271" name="Google Shape;313;p4">
            <a:extLst>
              <a:ext uri="{FF2B5EF4-FFF2-40B4-BE49-F238E27FC236}">
                <a16:creationId xmlns:a16="http://schemas.microsoft.com/office/drawing/2014/main" id="{09D40CDF-1695-E0F0-91B7-E383A67E58C9}"/>
              </a:ext>
            </a:extLst>
          </p:cNvPr>
          <p:cNvGrpSpPr>
            <a:grpSpLocks/>
          </p:cNvGrpSpPr>
          <p:nvPr/>
        </p:nvGrpSpPr>
        <p:grpSpPr bwMode="auto">
          <a:xfrm>
            <a:off x="10182225" y="588963"/>
            <a:ext cx="388938" cy="374650"/>
            <a:chOff x="3243875" y="2372825"/>
            <a:chExt cx="291375" cy="281375"/>
          </a:xfrm>
        </p:grpSpPr>
        <p:sp>
          <p:nvSpPr>
            <p:cNvPr id="272" name="Google Shape;314;p4">
              <a:extLst>
                <a:ext uri="{FF2B5EF4-FFF2-40B4-BE49-F238E27FC236}">
                  <a16:creationId xmlns:a16="http://schemas.microsoft.com/office/drawing/2014/main" id="{5177CDD9-B8FD-4CC0-20F5-8EAD3055B758}"/>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3" name="Google Shape;315;p4">
              <a:extLst>
                <a:ext uri="{FF2B5EF4-FFF2-40B4-BE49-F238E27FC236}">
                  <a16:creationId xmlns:a16="http://schemas.microsoft.com/office/drawing/2014/main" id="{5F6B66B1-1C0B-83B1-3061-4A8F8F036B2E}"/>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4" name="Google Shape;316;p4">
              <a:extLst>
                <a:ext uri="{FF2B5EF4-FFF2-40B4-BE49-F238E27FC236}">
                  <a16:creationId xmlns:a16="http://schemas.microsoft.com/office/drawing/2014/main" id="{6AEF789D-C79E-DB62-BDCD-D4B78EA9F570}"/>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5" name="Google Shape;317;p4">
              <a:extLst>
                <a:ext uri="{FF2B5EF4-FFF2-40B4-BE49-F238E27FC236}">
                  <a16:creationId xmlns:a16="http://schemas.microsoft.com/office/drawing/2014/main" id="{EC1A5537-79E5-9D89-7E5C-03A5C632B66C}"/>
                </a:ext>
              </a:extLst>
            </p:cNvPr>
            <p:cNvSpPr/>
            <p:nvPr/>
          </p:nvSpPr>
          <p:spPr>
            <a:xfrm>
              <a:off x="3243875" y="2495628"/>
              <a:ext cx="285428"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6" name="Google Shape;318;p4">
              <a:extLst>
                <a:ext uri="{FF2B5EF4-FFF2-40B4-BE49-F238E27FC236}">
                  <a16:creationId xmlns:a16="http://schemas.microsoft.com/office/drawing/2014/main" id="{A7503BD4-F29A-D3E5-16E4-72BBDC0E1EBC}"/>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7" name="Google Shape;319;p4">
              <a:extLst>
                <a:ext uri="{FF2B5EF4-FFF2-40B4-BE49-F238E27FC236}">
                  <a16:creationId xmlns:a16="http://schemas.microsoft.com/office/drawing/2014/main" id="{413AD94B-5AE6-E6FA-04F9-CCDD13BA21BB}"/>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8" name="Google Shape;320;p4">
              <a:extLst>
                <a:ext uri="{FF2B5EF4-FFF2-40B4-BE49-F238E27FC236}">
                  <a16:creationId xmlns:a16="http://schemas.microsoft.com/office/drawing/2014/main" id="{B437D6AF-BD80-A90B-BB81-21D7A6DB96BA}"/>
                </a:ext>
              </a:extLst>
            </p:cNvPr>
            <p:cNvSpPr/>
            <p:nvPr/>
          </p:nvSpPr>
          <p:spPr>
            <a:xfrm>
              <a:off x="3275986" y="2451515"/>
              <a:ext cx="258074"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9" name="Google Shape;321;p4">
              <a:extLst>
                <a:ext uri="{FF2B5EF4-FFF2-40B4-BE49-F238E27FC236}">
                  <a16:creationId xmlns:a16="http://schemas.microsoft.com/office/drawing/2014/main" id="{9B529D75-5AA8-57A3-288A-6B6266321DA9}"/>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80" name="Google Shape;322;p4">
              <a:extLst>
                <a:ext uri="{FF2B5EF4-FFF2-40B4-BE49-F238E27FC236}">
                  <a16:creationId xmlns:a16="http://schemas.microsoft.com/office/drawing/2014/main" id="{63271200-6F66-4E72-4ACC-C92748285E83}"/>
                </a:ext>
              </a:extLst>
            </p:cNvPr>
            <p:cNvSpPr/>
            <p:nvPr/>
          </p:nvSpPr>
          <p:spPr>
            <a:xfrm>
              <a:off x="3328315"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81" name="Google Shape;323;p4">
              <a:extLst>
                <a:ext uri="{FF2B5EF4-FFF2-40B4-BE49-F238E27FC236}">
                  <a16:creationId xmlns:a16="http://schemas.microsoft.com/office/drawing/2014/main" id="{65313086-631A-4997-E05E-A68EC994B62C}"/>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82" name="Google Shape;324;p4">
            <a:extLst>
              <a:ext uri="{FF2B5EF4-FFF2-40B4-BE49-F238E27FC236}">
                <a16:creationId xmlns:a16="http://schemas.microsoft.com/office/drawing/2014/main" id="{841C6960-1615-322B-40A9-C45749D233B2}"/>
              </a:ext>
            </a:extLst>
          </p:cNvPr>
          <p:cNvSpPr/>
          <p:nvPr/>
        </p:nvSpPr>
        <p:spPr>
          <a:xfrm>
            <a:off x="10783888" y="16430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83" name="Google Shape;325;p4">
            <a:extLst>
              <a:ext uri="{FF2B5EF4-FFF2-40B4-BE49-F238E27FC236}">
                <a16:creationId xmlns:a16="http://schemas.microsoft.com/office/drawing/2014/main" id="{4E31C8A1-78BF-13CE-7EDC-70BF4458959F}"/>
              </a:ext>
            </a:extLst>
          </p:cNvPr>
          <p:cNvSpPr>
            <a:spLocks/>
          </p:cNvSpPr>
          <p:nvPr/>
        </p:nvSpPr>
        <p:spPr bwMode="auto">
          <a:xfrm>
            <a:off x="1363663" y="1352550"/>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8" name="Google Shape;308;p4"/>
          <p:cNvSpPr txBox="1">
            <a:spLocks noGrp="1"/>
          </p:cNvSpPr>
          <p:nvPr>
            <p:ph type="title"/>
          </p:nvPr>
        </p:nvSpPr>
        <p:spPr>
          <a:xfrm>
            <a:off x="968300" y="588467"/>
            <a:ext cx="10255200" cy="763600"/>
          </a:xfrm>
          <a:prstGeom prst="rect">
            <a:avLst/>
          </a:prstGeom>
        </p:spPr>
        <p:txBody>
          <a:bodyPr spcFirstLastPara="1">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09" name="Google Shape;309;p4"/>
          <p:cNvSpPr txBox="1">
            <a:spLocks noGrp="1"/>
          </p:cNvSpPr>
          <p:nvPr>
            <p:ph type="subTitle" idx="1"/>
          </p:nvPr>
        </p:nvSpPr>
        <p:spPr>
          <a:xfrm>
            <a:off x="1095100" y="1642867"/>
            <a:ext cx="10001600" cy="4429200"/>
          </a:xfrm>
          <a:prstGeom prst="rect">
            <a:avLst/>
          </a:prstGeom>
        </p:spPr>
        <p:txBody>
          <a:bodyPr spcFirstLastPara="1" anchor="t">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Tree>
    <p:extLst>
      <p:ext uri="{BB962C8B-B14F-4D97-AF65-F5344CB8AC3E}">
        <p14:creationId xmlns:p14="http://schemas.microsoft.com/office/powerpoint/2010/main" val="79145001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FD84F04-D791-899E-F12C-3C66907AEC50}"/>
              </a:ext>
            </a:extLst>
          </p:cNvPr>
          <p:cNvSpPr>
            <a:spLocks noGrp="1"/>
          </p:cNvSpPr>
          <p:nvPr>
            <p:ph type="dt" sz="half" idx="10"/>
          </p:nvPr>
        </p:nvSpPr>
        <p:spPr/>
        <p:txBody>
          <a:bodyPr/>
          <a:lstStyle>
            <a:lvl1pPr>
              <a:defRPr/>
            </a:lvl1pPr>
          </a:lstStyle>
          <a:p>
            <a:pPr>
              <a:defRPr/>
            </a:pPr>
            <a:fld id="{24EC1549-A4D7-4DB2-BFBC-566001AAE470}" type="datetimeFigureOut">
              <a:rPr lang="en-US"/>
              <a:pPr>
                <a:defRPr/>
              </a:pPr>
              <a:t>2/26/26</a:t>
            </a:fld>
            <a:endParaRPr lang="en-US"/>
          </a:p>
        </p:txBody>
      </p:sp>
      <p:sp>
        <p:nvSpPr>
          <p:cNvPr id="5" name="Footer Placeholder 4">
            <a:extLst>
              <a:ext uri="{FF2B5EF4-FFF2-40B4-BE49-F238E27FC236}">
                <a16:creationId xmlns:a16="http://schemas.microsoft.com/office/drawing/2014/main" id="{7A045354-39B4-218A-5D2C-71D333FB7EB2}"/>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981A1478-F808-59E1-514C-50EEBB4C58B5}"/>
              </a:ext>
            </a:extLst>
          </p:cNvPr>
          <p:cNvSpPr>
            <a:spLocks noGrp="1"/>
          </p:cNvSpPr>
          <p:nvPr>
            <p:ph type="sldNum" sz="quarter" idx="12"/>
          </p:nvPr>
        </p:nvSpPr>
        <p:spPr/>
        <p:txBody>
          <a:bodyPr/>
          <a:lstStyle>
            <a:lvl1pPr>
              <a:defRPr/>
            </a:lvl1pPr>
          </a:lstStyle>
          <a:p>
            <a:fld id="{23546B16-AE10-4F4F-9D4A-89449C994A99}" type="slidenum">
              <a:rPr lang="en-US" altLang="en-US"/>
              <a:pPr/>
              <a:t>‹#›</a:t>
            </a:fld>
            <a:endParaRPr lang="en-US" altLang="en-US"/>
          </a:p>
        </p:txBody>
      </p:sp>
    </p:spTree>
    <p:extLst>
      <p:ext uri="{BB962C8B-B14F-4D97-AF65-F5344CB8AC3E}">
        <p14:creationId xmlns:p14="http://schemas.microsoft.com/office/powerpoint/2010/main" val="261374097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26"/>
        <p:cNvGrpSpPr/>
        <p:nvPr/>
      </p:nvGrpSpPr>
      <p:grpSpPr>
        <a:xfrm>
          <a:off x="0" y="0"/>
          <a:ext cx="0" cy="0"/>
          <a:chOff x="0" y="0"/>
          <a:chExt cx="0" cy="0"/>
        </a:xfrm>
      </p:grpSpPr>
      <p:grpSp>
        <p:nvGrpSpPr>
          <p:cNvPr id="2" name="Google Shape;327;p5">
            <a:extLst>
              <a:ext uri="{FF2B5EF4-FFF2-40B4-BE49-F238E27FC236}">
                <a16:creationId xmlns:a16="http://schemas.microsoft.com/office/drawing/2014/main" id="{E21E197D-13AB-1CA9-DE0B-C5E7F0038373}"/>
              </a:ext>
            </a:extLst>
          </p:cNvPr>
          <p:cNvGrpSpPr>
            <a:grpSpLocks/>
          </p:cNvGrpSpPr>
          <p:nvPr/>
        </p:nvGrpSpPr>
        <p:grpSpPr bwMode="auto">
          <a:xfrm>
            <a:off x="528638" y="292100"/>
            <a:ext cx="11356975" cy="6384925"/>
            <a:chOff x="395894" y="219519"/>
            <a:chExt cx="8518865" cy="4788281"/>
          </a:xfrm>
        </p:grpSpPr>
        <p:sp>
          <p:nvSpPr>
            <p:cNvPr id="3" name="Google Shape;328;p5">
              <a:extLst>
                <a:ext uri="{FF2B5EF4-FFF2-40B4-BE49-F238E27FC236}">
                  <a16:creationId xmlns:a16="http://schemas.microsoft.com/office/drawing/2014/main" id="{BF39BE0B-0E16-08F0-4BB6-69EB30F05FC6}"/>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329;p5">
              <a:extLst>
                <a:ext uri="{FF2B5EF4-FFF2-40B4-BE49-F238E27FC236}">
                  <a16:creationId xmlns:a16="http://schemas.microsoft.com/office/drawing/2014/main" id="{A1D24759-0D16-090E-5A54-3AA41660036B}"/>
                </a:ext>
              </a:extLst>
            </p:cNvPr>
            <p:cNvGrpSpPr>
              <a:grpSpLocks/>
            </p:cNvGrpSpPr>
            <p:nvPr/>
          </p:nvGrpSpPr>
          <p:grpSpPr bwMode="auto">
            <a:xfrm>
              <a:off x="8341543" y="2282008"/>
              <a:ext cx="569676" cy="380612"/>
              <a:chOff x="8341543" y="2282008"/>
              <a:chExt cx="569676" cy="380612"/>
            </a:xfrm>
          </p:grpSpPr>
          <p:sp>
            <p:nvSpPr>
              <p:cNvPr id="23" name="Google Shape;330;p5">
                <a:extLst>
                  <a:ext uri="{FF2B5EF4-FFF2-40B4-BE49-F238E27FC236}">
                    <a16:creationId xmlns:a16="http://schemas.microsoft.com/office/drawing/2014/main" id="{4014C163-6B97-460C-547F-B86753F6CAAA}"/>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331;p5">
                <a:extLst>
                  <a:ext uri="{FF2B5EF4-FFF2-40B4-BE49-F238E27FC236}">
                    <a16:creationId xmlns:a16="http://schemas.microsoft.com/office/drawing/2014/main" id="{B017E572-67F9-F7D1-BA80-71D5806D81BB}"/>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332;p5">
              <a:extLst>
                <a:ext uri="{FF2B5EF4-FFF2-40B4-BE49-F238E27FC236}">
                  <a16:creationId xmlns:a16="http://schemas.microsoft.com/office/drawing/2014/main" id="{23174BD0-120D-974D-1D96-229F83FE247A}"/>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333;p5">
              <a:extLst>
                <a:ext uri="{FF2B5EF4-FFF2-40B4-BE49-F238E27FC236}">
                  <a16:creationId xmlns:a16="http://schemas.microsoft.com/office/drawing/2014/main" id="{87F6C9C9-1547-94A0-8BD1-E2CE24777887}"/>
                </a:ext>
              </a:extLst>
            </p:cNvPr>
            <p:cNvGrpSpPr>
              <a:grpSpLocks/>
            </p:cNvGrpSpPr>
            <p:nvPr/>
          </p:nvGrpSpPr>
          <p:grpSpPr bwMode="auto">
            <a:xfrm>
              <a:off x="8341543" y="1721094"/>
              <a:ext cx="569676" cy="380612"/>
              <a:chOff x="8341543" y="1721094"/>
              <a:chExt cx="569676" cy="380612"/>
            </a:xfrm>
          </p:grpSpPr>
          <p:sp>
            <p:nvSpPr>
              <p:cNvPr id="21" name="Google Shape;334;p5">
                <a:extLst>
                  <a:ext uri="{FF2B5EF4-FFF2-40B4-BE49-F238E27FC236}">
                    <a16:creationId xmlns:a16="http://schemas.microsoft.com/office/drawing/2014/main" id="{6F8FDAD0-FC16-407D-A41C-78A98B61676C}"/>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335;p5">
                <a:extLst>
                  <a:ext uri="{FF2B5EF4-FFF2-40B4-BE49-F238E27FC236}">
                    <a16:creationId xmlns:a16="http://schemas.microsoft.com/office/drawing/2014/main" id="{FFBD633B-2208-755D-7D1A-517796A0442F}"/>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336;p5">
              <a:extLst>
                <a:ext uri="{FF2B5EF4-FFF2-40B4-BE49-F238E27FC236}">
                  <a16:creationId xmlns:a16="http://schemas.microsoft.com/office/drawing/2014/main" id="{730C2570-55EB-1E79-47D9-045E2F15EB56}"/>
                </a:ext>
              </a:extLst>
            </p:cNvPr>
            <p:cNvGrpSpPr>
              <a:grpSpLocks/>
            </p:cNvGrpSpPr>
            <p:nvPr/>
          </p:nvGrpSpPr>
          <p:grpSpPr bwMode="auto">
            <a:xfrm>
              <a:off x="8346273" y="1183592"/>
              <a:ext cx="568486" cy="388014"/>
              <a:chOff x="8346273" y="1183592"/>
              <a:chExt cx="568486" cy="388014"/>
            </a:xfrm>
          </p:grpSpPr>
          <p:sp>
            <p:nvSpPr>
              <p:cNvPr id="19" name="Google Shape;337;p5">
                <a:extLst>
                  <a:ext uri="{FF2B5EF4-FFF2-40B4-BE49-F238E27FC236}">
                    <a16:creationId xmlns:a16="http://schemas.microsoft.com/office/drawing/2014/main" id="{F6782AF3-AE32-CB9A-84C2-48EEA13ECCA7}"/>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338;p5">
                <a:extLst>
                  <a:ext uri="{FF2B5EF4-FFF2-40B4-BE49-F238E27FC236}">
                    <a16:creationId xmlns:a16="http://schemas.microsoft.com/office/drawing/2014/main" id="{71228314-1A0E-F514-4F45-5D67E10E0C7F}"/>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339;p5">
              <a:extLst>
                <a:ext uri="{FF2B5EF4-FFF2-40B4-BE49-F238E27FC236}">
                  <a16:creationId xmlns:a16="http://schemas.microsoft.com/office/drawing/2014/main" id="{0E34616F-E1A7-1580-C8CD-215316D8D018}"/>
                </a:ext>
              </a:extLst>
            </p:cNvPr>
            <p:cNvGrpSpPr>
              <a:grpSpLocks/>
            </p:cNvGrpSpPr>
            <p:nvPr/>
          </p:nvGrpSpPr>
          <p:grpSpPr bwMode="auto">
            <a:xfrm>
              <a:off x="8341543" y="606635"/>
              <a:ext cx="569676" cy="388014"/>
              <a:chOff x="8341543" y="606635"/>
              <a:chExt cx="569676" cy="388014"/>
            </a:xfrm>
          </p:grpSpPr>
          <p:sp>
            <p:nvSpPr>
              <p:cNvPr id="17" name="Google Shape;340;p5">
                <a:extLst>
                  <a:ext uri="{FF2B5EF4-FFF2-40B4-BE49-F238E27FC236}">
                    <a16:creationId xmlns:a16="http://schemas.microsoft.com/office/drawing/2014/main" id="{11127F25-7108-1CF9-F892-81805314D518}"/>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341;p5">
                <a:extLst>
                  <a:ext uri="{FF2B5EF4-FFF2-40B4-BE49-F238E27FC236}">
                    <a16:creationId xmlns:a16="http://schemas.microsoft.com/office/drawing/2014/main" id="{3EC50C17-DDF5-76D6-441E-784B32EBD001}"/>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342;p5">
              <a:extLst>
                <a:ext uri="{FF2B5EF4-FFF2-40B4-BE49-F238E27FC236}">
                  <a16:creationId xmlns:a16="http://schemas.microsoft.com/office/drawing/2014/main" id="{14401B06-535D-774E-EC3E-05100F6DDFAE}"/>
                </a:ext>
              </a:extLst>
            </p:cNvPr>
            <p:cNvGrpSpPr>
              <a:grpSpLocks/>
            </p:cNvGrpSpPr>
            <p:nvPr/>
          </p:nvGrpSpPr>
          <p:grpSpPr bwMode="auto">
            <a:xfrm>
              <a:off x="8341543" y="2842933"/>
              <a:ext cx="569676" cy="380612"/>
              <a:chOff x="8341543" y="2282008"/>
              <a:chExt cx="569676" cy="380612"/>
            </a:xfrm>
          </p:grpSpPr>
          <p:sp>
            <p:nvSpPr>
              <p:cNvPr id="15" name="Google Shape;343;p5">
                <a:extLst>
                  <a:ext uri="{FF2B5EF4-FFF2-40B4-BE49-F238E27FC236}">
                    <a16:creationId xmlns:a16="http://schemas.microsoft.com/office/drawing/2014/main" id="{DB7ED4C1-68DB-1B99-A4EE-2E84BD796A6C}"/>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344;p5">
                <a:extLst>
                  <a:ext uri="{FF2B5EF4-FFF2-40B4-BE49-F238E27FC236}">
                    <a16:creationId xmlns:a16="http://schemas.microsoft.com/office/drawing/2014/main" id="{3C6EFC6E-0EDC-5FF5-2B94-1A64AD672B6C}"/>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345;p5">
              <a:extLst>
                <a:ext uri="{FF2B5EF4-FFF2-40B4-BE49-F238E27FC236}">
                  <a16:creationId xmlns:a16="http://schemas.microsoft.com/office/drawing/2014/main" id="{5A445768-C15F-72D4-08D3-B3F8A8187B64}"/>
                </a:ext>
              </a:extLst>
            </p:cNvPr>
            <p:cNvGrpSpPr>
              <a:grpSpLocks/>
            </p:cNvGrpSpPr>
            <p:nvPr/>
          </p:nvGrpSpPr>
          <p:grpSpPr bwMode="auto">
            <a:xfrm>
              <a:off x="8341543" y="3403858"/>
              <a:ext cx="569676" cy="380612"/>
              <a:chOff x="8341543" y="2282008"/>
              <a:chExt cx="569676" cy="380612"/>
            </a:xfrm>
          </p:grpSpPr>
          <p:sp>
            <p:nvSpPr>
              <p:cNvPr id="13" name="Google Shape;346;p5">
                <a:extLst>
                  <a:ext uri="{FF2B5EF4-FFF2-40B4-BE49-F238E27FC236}">
                    <a16:creationId xmlns:a16="http://schemas.microsoft.com/office/drawing/2014/main" id="{302109DB-6B38-0058-6013-0F3C52D1633F}"/>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347;p5">
                <a:extLst>
                  <a:ext uri="{FF2B5EF4-FFF2-40B4-BE49-F238E27FC236}">
                    <a16:creationId xmlns:a16="http://schemas.microsoft.com/office/drawing/2014/main" id="{DA5C036E-6D66-98B3-D65C-BD462D22792A}"/>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348;p5">
              <a:extLst>
                <a:ext uri="{FF2B5EF4-FFF2-40B4-BE49-F238E27FC236}">
                  <a16:creationId xmlns:a16="http://schemas.microsoft.com/office/drawing/2014/main" id="{A4A4109E-C4B2-4241-F730-640126353254}"/>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349;p5">
              <a:extLst>
                <a:ext uri="{FF2B5EF4-FFF2-40B4-BE49-F238E27FC236}">
                  <a16:creationId xmlns:a16="http://schemas.microsoft.com/office/drawing/2014/main" id="{1B1FCE9E-F97D-3575-1036-442FD5CBF9C4}"/>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355;p5">
            <a:extLst>
              <a:ext uri="{FF2B5EF4-FFF2-40B4-BE49-F238E27FC236}">
                <a16:creationId xmlns:a16="http://schemas.microsoft.com/office/drawing/2014/main" id="{CBD0CB45-B1E3-6CCE-92B2-0E31E02E37CE}"/>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356;p5">
            <a:extLst>
              <a:ext uri="{FF2B5EF4-FFF2-40B4-BE49-F238E27FC236}">
                <a16:creationId xmlns:a16="http://schemas.microsoft.com/office/drawing/2014/main" id="{9C311D44-5D53-AC06-6CA2-592782F65624}"/>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357;p5">
            <a:extLst>
              <a:ext uri="{FF2B5EF4-FFF2-40B4-BE49-F238E27FC236}">
                <a16:creationId xmlns:a16="http://schemas.microsoft.com/office/drawing/2014/main" id="{91B57C13-1E76-51C3-4DF2-1BD9F5BBE920}"/>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358;p5">
            <a:extLst>
              <a:ext uri="{FF2B5EF4-FFF2-40B4-BE49-F238E27FC236}">
                <a16:creationId xmlns:a16="http://schemas.microsoft.com/office/drawing/2014/main" id="{484B263C-76F2-38A7-A6E3-DCF31F762915}"/>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359;p5">
            <a:extLst>
              <a:ext uri="{FF2B5EF4-FFF2-40B4-BE49-F238E27FC236}">
                <a16:creationId xmlns:a16="http://schemas.microsoft.com/office/drawing/2014/main" id="{3B2ECE82-A8EB-BA0E-1C2A-8E8BDE2A6F72}"/>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360;p5">
            <a:extLst>
              <a:ext uri="{FF2B5EF4-FFF2-40B4-BE49-F238E27FC236}">
                <a16:creationId xmlns:a16="http://schemas.microsoft.com/office/drawing/2014/main" id="{AF4B7BE5-C6EC-2F9A-AFF6-2D2F903463BA}"/>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361;p5">
            <a:extLst>
              <a:ext uri="{FF2B5EF4-FFF2-40B4-BE49-F238E27FC236}">
                <a16:creationId xmlns:a16="http://schemas.microsoft.com/office/drawing/2014/main" id="{AD231BDE-69B6-5D50-FB1E-0D062C24B258}"/>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362;p5">
            <a:extLst>
              <a:ext uri="{FF2B5EF4-FFF2-40B4-BE49-F238E27FC236}">
                <a16:creationId xmlns:a16="http://schemas.microsoft.com/office/drawing/2014/main" id="{5F664A4F-E46C-E18C-4C66-FD7374080E4B}"/>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363;p5">
            <a:extLst>
              <a:ext uri="{FF2B5EF4-FFF2-40B4-BE49-F238E27FC236}">
                <a16:creationId xmlns:a16="http://schemas.microsoft.com/office/drawing/2014/main" id="{5CF1A863-86EF-28AB-BF68-DDFD29F1DE13}"/>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364;p5">
            <a:extLst>
              <a:ext uri="{FF2B5EF4-FFF2-40B4-BE49-F238E27FC236}">
                <a16:creationId xmlns:a16="http://schemas.microsoft.com/office/drawing/2014/main" id="{94E82F27-19C6-5990-66EC-013AB05FFD8B}"/>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365;p5">
            <a:extLst>
              <a:ext uri="{FF2B5EF4-FFF2-40B4-BE49-F238E27FC236}">
                <a16:creationId xmlns:a16="http://schemas.microsoft.com/office/drawing/2014/main" id="{C4E2EEC7-A283-8D84-22D3-E36CBFC437FF}"/>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366;p5">
            <a:extLst>
              <a:ext uri="{FF2B5EF4-FFF2-40B4-BE49-F238E27FC236}">
                <a16:creationId xmlns:a16="http://schemas.microsoft.com/office/drawing/2014/main" id="{C0453DF8-E37C-6ADE-3BE9-9E2775CB65B0}"/>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367;p5">
            <a:extLst>
              <a:ext uri="{FF2B5EF4-FFF2-40B4-BE49-F238E27FC236}">
                <a16:creationId xmlns:a16="http://schemas.microsoft.com/office/drawing/2014/main" id="{467E22F0-E305-D6CA-6536-3C1245D947CC}"/>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368;p5">
            <a:extLst>
              <a:ext uri="{FF2B5EF4-FFF2-40B4-BE49-F238E27FC236}">
                <a16:creationId xmlns:a16="http://schemas.microsoft.com/office/drawing/2014/main" id="{50E59F0D-13F7-260D-8E7B-8B0C32757E90}"/>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369;p5">
            <a:extLst>
              <a:ext uri="{FF2B5EF4-FFF2-40B4-BE49-F238E27FC236}">
                <a16:creationId xmlns:a16="http://schemas.microsoft.com/office/drawing/2014/main" id="{0E5C6F58-CF35-DBBD-8EFE-2E764A57C27E}"/>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370;p5">
            <a:extLst>
              <a:ext uri="{FF2B5EF4-FFF2-40B4-BE49-F238E27FC236}">
                <a16:creationId xmlns:a16="http://schemas.microsoft.com/office/drawing/2014/main" id="{2B42341A-B122-09C8-29B8-8E09E9A59D01}"/>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371;p5">
            <a:extLst>
              <a:ext uri="{FF2B5EF4-FFF2-40B4-BE49-F238E27FC236}">
                <a16:creationId xmlns:a16="http://schemas.microsoft.com/office/drawing/2014/main" id="{DAD9297E-2224-F03E-3753-3C916625D348}"/>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372;p5">
            <a:extLst>
              <a:ext uri="{FF2B5EF4-FFF2-40B4-BE49-F238E27FC236}">
                <a16:creationId xmlns:a16="http://schemas.microsoft.com/office/drawing/2014/main" id="{3AC9CD72-8042-7104-19B5-E9D7AC029327}"/>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373;p5">
            <a:extLst>
              <a:ext uri="{FF2B5EF4-FFF2-40B4-BE49-F238E27FC236}">
                <a16:creationId xmlns:a16="http://schemas.microsoft.com/office/drawing/2014/main" id="{CF66E085-178A-5E97-0D45-CAE7766C4CFA}"/>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374;p5">
            <a:extLst>
              <a:ext uri="{FF2B5EF4-FFF2-40B4-BE49-F238E27FC236}">
                <a16:creationId xmlns:a16="http://schemas.microsoft.com/office/drawing/2014/main" id="{CB7A2FF9-CF4C-EAE9-EE0E-EABE9F396DF0}"/>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375;p5">
            <a:extLst>
              <a:ext uri="{FF2B5EF4-FFF2-40B4-BE49-F238E27FC236}">
                <a16:creationId xmlns:a16="http://schemas.microsoft.com/office/drawing/2014/main" id="{16C9F88A-933C-AFCB-1D18-FAF43E62F40B}"/>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376;p5">
            <a:extLst>
              <a:ext uri="{FF2B5EF4-FFF2-40B4-BE49-F238E27FC236}">
                <a16:creationId xmlns:a16="http://schemas.microsoft.com/office/drawing/2014/main" id="{D88B28B2-C314-E96C-E089-0786EC734529}"/>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377;p5">
            <a:extLst>
              <a:ext uri="{FF2B5EF4-FFF2-40B4-BE49-F238E27FC236}">
                <a16:creationId xmlns:a16="http://schemas.microsoft.com/office/drawing/2014/main" id="{CDE7719C-65D1-C019-08D1-870929110825}"/>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378;p5">
            <a:extLst>
              <a:ext uri="{FF2B5EF4-FFF2-40B4-BE49-F238E27FC236}">
                <a16:creationId xmlns:a16="http://schemas.microsoft.com/office/drawing/2014/main" id="{6DD70C77-1E6D-31A8-61AD-057B9B70E391}"/>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379;p5">
            <a:extLst>
              <a:ext uri="{FF2B5EF4-FFF2-40B4-BE49-F238E27FC236}">
                <a16:creationId xmlns:a16="http://schemas.microsoft.com/office/drawing/2014/main" id="{5B0D2CA5-FDA4-EADE-1210-D8F0DC6FFEB6}"/>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380;p5">
            <a:extLst>
              <a:ext uri="{FF2B5EF4-FFF2-40B4-BE49-F238E27FC236}">
                <a16:creationId xmlns:a16="http://schemas.microsoft.com/office/drawing/2014/main" id="{AE4411CA-2DC4-02AF-7DF6-2AF36A6DE326}"/>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381;p5">
            <a:extLst>
              <a:ext uri="{FF2B5EF4-FFF2-40B4-BE49-F238E27FC236}">
                <a16:creationId xmlns:a16="http://schemas.microsoft.com/office/drawing/2014/main" id="{3E0B2B91-1711-DE75-A004-0063059658DC}"/>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382;p5">
            <a:extLst>
              <a:ext uri="{FF2B5EF4-FFF2-40B4-BE49-F238E27FC236}">
                <a16:creationId xmlns:a16="http://schemas.microsoft.com/office/drawing/2014/main" id="{257A5554-9A38-7D0D-9F6C-0E81DC65482C}"/>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383;p5">
            <a:extLst>
              <a:ext uri="{FF2B5EF4-FFF2-40B4-BE49-F238E27FC236}">
                <a16:creationId xmlns:a16="http://schemas.microsoft.com/office/drawing/2014/main" id="{D270CEBF-7964-CBFE-B899-CC636E1DB520}"/>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384;p5">
            <a:extLst>
              <a:ext uri="{FF2B5EF4-FFF2-40B4-BE49-F238E27FC236}">
                <a16:creationId xmlns:a16="http://schemas.microsoft.com/office/drawing/2014/main" id="{B1161C37-9B95-CE1A-F63D-D839DC220A1B}"/>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385;p5">
            <a:extLst>
              <a:ext uri="{FF2B5EF4-FFF2-40B4-BE49-F238E27FC236}">
                <a16:creationId xmlns:a16="http://schemas.microsoft.com/office/drawing/2014/main" id="{BCE420E5-AF41-D058-2B02-AF707CDFE4D0}"/>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386;p5">
            <a:extLst>
              <a:ext uri="{FF2B5EF4-FFF2-40B4-BE49-F238E27FC236}">
                <a16:creationId xmlns:a16="http://schemas.microsoft.com/office/drawing/2014/main" id="{28DF5E61-AC17-09FB-E897-FD461311D31D}"/>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387;p5">
            <a:extLst>
              <a:ext uri="{FF2B5EF4-FFF2-40B4-BE49-F238E27FC236}">
                <a16:creationId xmlns:a16="http://schemas.microsoft.com/office/drawing/2014/main" id="{D0E1066B-7B6C-2F23-6010-31299A699940}"/>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388;p5">
            <a:extLst>
              <a:ext uri="{FF2B5EF4-FFF2-40B4-BE49-F238E27FC236}">
                <a16:creationId xmlns:a16="http://schemas.microsoft.com/office/drawing/2014/main" id="{34C376D5-0AE6-2584-04D4-200C88E1DC5B}"/>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389;p5">
            <a:extLst>
              <a:ext uri="{FF2B5EF4-FFF2-40B4-BE49-F238E27FC236}">
                <a16:creationId xmlns:a16="http://schemas.microsoft.com/office/drawing/2014/main" id="{6439DBCD-FA72-AEDE-4DA1-CA0B86108734}"/>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390;p5">
            <a:extLst>
              <a:ext uri="{FF2B5EF4-FFF2-40B4-BE49-F238E27FC236}">
                <a16:creationId xmlns:a16="http://schemas.microsoft.com/office/drawing/2014/main" id="{4F71B51A-8452-AB21-33BE-2C0F124E2CF9}"/>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391;p5">
            <a:extLst>
              <a:ext uri="{FF2B5EF4-FFF2-40B4-BE49-F238E27FC236}">
                <a16:creationId xmlns:a16="http://schemas.microsoft.com/office/drawing/2014/main" id="{AB1B0DC0-4C25-ACD9-30DA-03DAC6420A25}"/>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392;p5">
            <a:extLst>
              <a:ext uri="{FF2B5EF4-FFF2-40B4-BE49-F238E27FC236}">
                <a16:creationId xmlns:a16="http://schemas.microsoft.com/office/drawing/2014/main" id="{AFCFAE07-D7D7-AE51-937C-BD7B9D279ED4}"/>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393;p5">
            <a:extLst>
              <a:ext uri="{FF2B5EF4-FFF2-40B4-BE49-F238E27FC236}">
                <a16:creationId xmlns:a16="http://schemas.microsoft.com/office/drawing/2014/main" id="{86E5B7F2-4CA5-F782-1D7C-80E9C0C3B45D}"/>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0" name="Google Shape;394;p5">
            <a:extLst>
              <a:ext uri="{FF2B5EF4-FFF2-40B4-BE49-F238E27FC236}">
                <a16:creationId xmlns:a16="http://schemas.microsoft.com/office/drawing/2014/main" id="{671D41E2-9556-1260-0674-5B17DAB3C66F}"/>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1" name="Google Shape;395;p5">
            <a:extLst>
              <a:ext uri="{FF2B5EF4-FFF2-40B4-BE49-F238E27FC236}">
                <a16:creationId xmlns:a16="http://schemas.microsoft.com/office/drawing/2014/main" id="{1F921208-C580-8021-8CF3-7708C055F871}"/>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2" name="Google Shape;396;p5">
            <a:extLst>
              <a:ext uri="{FF2B5EF4-FFF2-40B4-BE49-F238E27FC236}">
                <a16:creationId xmlns:a16="http://schemas.microsoft.com/office/drawing/2014/main" id="{67BA63B5-5336-C434-F5A5-FDEE11A8C719}"/>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3" name="Google Shape;397;p5">
            <a:extLst>
              <a:ext uri="{FF2B5EF4-FFF2-40B4-BE49-F238E27FC236}">
                <a16:creationId xmlns:a16="http://schemas.microsoft.com/office/drawing/2014/main" id="{959117F7-B066-FFAF-B066-C621DEB1B6C9}"/>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4" name="Google Shape;398;p5">
            <a:extLst>
              <a:ext uri="{FF2B5EF4-FFF2-40B4-BE49-F238E27FC236}">
                <a16:creationId xmlns:a16="http://schemas.microsoft.com/office/drawing/2014/main" id="{EEE88DFA-9805-FA54-65E4-A6C36678CF5C}"/>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5" name="Google Shape;399;p5">
            <a:extLst>
              <a:ext uri="{FF2B5EF4-FFF2-40B4-BE49-F238E27FC236}">
                <a16:creationId xmlns:a16="http://schemas.microsoft.com/office/drawing/2014/main" id="{1033D9CB-ADC0-AD4B-07F0-667F13C91EE5}"/>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6" name="Google Shape;400;p5">
            <a:extLst>
              <a:ext uri="{FF2B5EF4-FFF2-40B4-BE49-F238E27FC236}">
                <a16:creationId xmlns:a16="http://schemas.microsoft.com/office/drawing/2014/main" id="{7E523F84-FB2A-9FFE-6013-2E88D53EB68B}"/>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7" name="Google Shape;401;p5">
            <a:extLst>
              <a:ext uri="{FF2B5EF4-FFF2-40B4-BE49-F238E27FC236}">
                <a16:creationId xmlns:a16="http://schemas.microsoft.com/office/drawing/2014/main" id="{D011D89A-8225-E6E6-2391-FC5E20B3D820}"/>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8" name="Google Shape;402;p5">
            <a:extLst>
              <a:ext uri="{FF2B5EF4-FFF2-40B4-BE49-F238E27FC236}">
                <a16:creationId xmlns:a16="http://schemas.microsoft.com/office/drawing/2014/main" id="{93FBCD8F-6C5C-E4BD-D5C8-98E7DAC5F542}"/>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9" name="Google Shape;403;p5">
            <a:extLst>
              <a:ext uri="{FF2B5EF4-FFF2-40B4-BE49-F238E27FC236}">
                <a16:creationId xmlns:a16="http://schemas.microsoft.com/office/drawing/2014/main" id="{500C7369-E99F-481C-AB0E-A2C1CD0EAD7D}"/>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0" name="Google Shape;404;p5">
            <a:extLst>
              <a:ext uri="{FF2B5EF4-FFF2-40B4-BE49-F238E27FC236}">
                <a16:creationId xmlns:a16="http://schemas.microsoft.com/office/drawing/2014/main" id="{8FD1D0A2-4FD2-DB37-8C68-AFF780E399CF}"/>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0" name="Google Shape;350;p5"/>
          <p:cNvSpPr txBox="1">
            <a:spLocks noGrp="1"/>
          </p:cNvSpPr>
          <p:nvPr>
            <p:ph type="title"/>
          </p:nvPr>
        </p:nvSpPr>
        <p:spPr>
          <a:xfrm>
            <a:off x="968300" y="588467"/>
            <a:ext cx="10255200" cy="763600"/>
          </a:xfrm>
          <a:prstGeom prst="rect">
            <a:avLst/>
          </a:prstGeom>
        </p:spPr>
        <p:txBody>
          <a:bodyPr spcFirstLastPara="1">
            <a:no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
        <p:nvSpPr>
          <p:cNvPr id="351" name="Google Shape;351;p5"/>
          <p:cNvSpPr txBox="1">
            <a:spLocks noGrp="1"/>
          </p:cNvSpPr>
          <p:nvPr>
            <p:ph type="subTitle" idx="1"/>
          </p:nvPr>
        </p:nvSpPr>
        <p:spPr>
          <a:xfrm>
            <a:off x="2639784" y="2994033"/>
            <a:ext cx="3123600" cy="529200"/>
          </a:xfrm>
          <a:prstGeom prst="rect">
            <a:avLst/>
          </a:prstGeom>
        </p:spPr>
        <p:txBody>
          <a:bodyPr spcFirstLastPara="1" anchor="t">
            <a:noAutofit/>
          </a:bodyPr>
          <a:lstStyle>
            <a:lvl1pPr lvl="0" algn="ctr" rtl="0">
              <a:spcBef>
                <a:spcPts val="0"/>
              </a:spcBef>
              <a:spcAft>
                <a:spcPts val="0"/>
              </a:spcAft>
              <a:buNone/>
              <a:defRPr sz="2400" b="1">
                <a:solidFill>
                  <a:schemeClr val="accent1"/>
                </a:solidFill>
              </a:defRPr>
            </a:lvl1pPr>
            <a:lvl2pPr lvl="1" algn="ctr" rtl="0">
              <a:spcBef>
                <a:spcPts val="0"/>
              </a:spcBef>
              <a:spcAft>
                <a:spcPts val="0"/>
              </a:spcAft>
              <a:buNone/>
              <a:defRPr sz="2400">
                <a:solidFill>
                  <a:schemeClr val="accent1"/>
                </a:solidFill>
              </a:defRPr>
            </a:lvl2pPr>
            <a:lvl3pPr lvl="2" algn="ctr" rtl="0">
              <a:spcBef>
                <a:spcPts val="0"/>
              </a:spcBef>
              <a:spcAft>
                <a:spcPts val="0"/>
              </a:spcAft>
              <a:buNone/>
              <a:defRPr sz="2400">
                <a:solidFill>
                  <a:schemeClr val="accent1"/>
                </a:solidFill>
              </a:defRPr>
            </a:lvl3pPr>
            <a:lvl4pPr lvl="3" algn="ctr" rtl="0">
              <a:spcBef>
                <a:spcPts val="0"/>
              </a:spcBef>
              <a:spcAft>
                <a:spcPts val="0"/>
              </a:spcAft>
              <a:buNone/>
              <a:defRPr sz="2400">
                <a:solidFill>
                  <a:schemeClr val="accent1"/>
                </a:solidFill>
              </a:defRPr>
            </a:lvl4pPr>
            <a:lvl5pPr lvl="4" algn="ctr" rtl="0">
              <a:spcBef>
                <a:spcPts val="0"/>
              </a:spcBef>
              <a:spcAft>
                <a:spcPts val="0"/>
              </a:spcAft>
              <a:buNone/>
              <a:defRPr sz="2400">
                <a:solidFill>
                  <a:schemeClr val="accent1"/>
                </a:solidFill>
              </a:defRPr>
            </a:lvl5pPr>
            <a:lvl6pPr lvl="5" algn="ctr" rtl="0">
              <a:spcBef>
                <a:spcPts val="0"/>
              </a:spcBef>
              <a:spcAft>
                <a:spcPts val="0"/>
              </a:spcAft>
              <a:buNone/>
              <a:defRPr sz="2400">
                <a:solidFill>
                  <a:schemeClr val="accent1"/>
                </a:solidFill>
              </a:defRPr>
            </a:lvl6pPr>
            <a:lvl7pPr lvl="6" algn="ctr" rtl="0">
              <a:spcBef>
                <a:spcPts val="0"/>
              </a:spcBef>
              <a:spcAft>
                <a:spcPts val="0"/>
              </a:spcAft>
              <a:buNone/>
              <a:defRPr sz="2400">
                <a:solidFill>
                  <a:schemeClr val="accent1"/>
                </a:solidFill>
              </a:defRPr>
            </a:lvl7pPr>
            <a:lvl8pPr lvl="7" algn="ctr" rtl="0">
              <a:spcBef>
                <a:spcPts val="0"/>
              </a:spcBef>
              <a:spcAft>
                <a:spcPts val="0"/>
              </a:spcAft>
              <a:buNone/>
              <a:defRPr sz="2400">
                <a:solidFill>
                  <a:schemeClr val="accent1"/>
                </a:solidFill>
              </a:defRPr>
            </a:lvl8pPr>
            <a:lvl9pPr lvl="8" algn="ctr" rtl="0">
              <a:spcBef>
                <a:spcPts val="0"/>
              </a:spcBef>
              <a:spcAft>
                <a:spcPts val="0"/>
              </a:spcAft>
              <a:buNone/>
              <a:defRPr sz="2400">
                <a:solidFill>
                  <a:schemeClr val="accent1"/>
                </a:solidFill>
              </a:defRPr>
            </a:lvl9pPr>
          </a:lstStyle>
          <a:p>
            <a:endParaRPr/>
          </a:p>
        </p:txBody>
      </p:sp>
      <p:sp>
        <p:nvSpPr>
          <p:cNvPr id="352" name="Google Shape;352;p5"/>
          <p:cNvSpPr txBox="1">
            <a:spLocks noGrp="1"/>
          </p:cNvSpPr>
          <p:nvPr>
            <p:ph type="subTitle" idx="2"/>
          </p:nvPr>
        </p:nvSpPr>
        <p:spPr>
          <a:xfrm>
            <a:off x="2639784" y="3471200"/>
            <a:ext cx="3123600" cy="1314000"/>
          </a:xfrm>
          <a:prstGeom prst="rect">
            <a:avLst/>
          </a:prstGeom>
        </p:spPr>
        <p:txBody>
          <a:bodyPr spcFirstLastPara="1" anchor="t">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353" name="Google Shape;353;p5"/>
          <p:cNvSpPr txBox="1">
            <a:spLocks noGrp="1"/>
          </p:cNvSpPr>
          <p:nvPr>
            <p:ph type="subTitle" idx="3"/>
          </p:nvPr>
        </p:nvSpPr>
        <p:spPr>
          <a:xfrm>
            <a:off x="6428617" y="2994033"/>
            <a:ext cx="3123600" cy="529200"/>
          </a:xfrm>
          <a:prstGeom prst="rect">
            <a:avLst/>
          </a:prstGeom>
        </p:spPr>
        <p:txBody>
          <a:bodyPr spcFirstLastPara="1" anchor="t">
            <a:noAutofit/>
          </a:bodyPr>
          <a:lstStyle>
            <a:lvl1pPr lvl="0" algn="ctr" rtl="0">
              <a:spcBef>
                <a:spcPts val="0"/>
              </a:spcBef>
              <a:spcAft>
                <a:spcPts val="0"/>
              </a:spcAft>
              <a:buNone/>
              <a:defRPr sz="2400" b="1">
                <a:solidFill>
                  <a:schemeClr val="accent1"/>
                </a:solidFill>
              </a:defRPr>
            </a:lvl1pPr>
            <a:lvl2pPr lvl="1" algn="ctr" rtl="0">
              <a:spcBef>
                <a:spcPts val="0"/>
              </a:spcBef>
              <a:spcAft>
                <a:spcPts val="0"/>
              </a:spcAft>
              <a:buNone/>
              <a:defRPr sz="2400">
                <a:solidFill>
                  <a:schemeClr val="accent1"/>
                </a:solidFill>
              </a:defRPr>
            </a:lvl2pPr>
            <a:lvl3pPr lvl="2" algn="ctr" rtl="0">
              <a:spcBef>
                <a:spcPts val="0"/>
              </a:spcBef>
              <a:spcAft>
                <a:spcPts val="0"/>
              </a:spcAft>
              <a:buNone/>
              <a:defRPr sz="2400">
                <a:solidFill>
                  <a:schemeClr val="accent1"/>
                </a:solidFill>
              </a:defRPr>
            </a:lvl3pPr>
            <a:lvl4pPr lvl="3" algn="ctr" rtl="0">
              <a:spcBef>
                <a:spcPts val="0"/>
              </a:spcBef>
              <a:spcAft>
                <a:spcPts val="0"/>
              </a:spcAft>
              <a:buNone/>
              <a:defRPr sz="2400">
                <a:solidFill>
                  <a:schemeClr val="accent1"/>
                </a:solidFill>
              </a:defRPr>
            </a:lvl4pPr>
            <a:lvl5pPr lvl="4" algn="ctr" rtl="0">
              <a:spcBef>
                <a:spcPts val="0"/>
              </a:spcBef>
              <a:spcAft>
                <a:spcPts val="0"/>
              </a:spcAft>
              <a:buNone/>
              <a:defRPr sz="2400">
                <a:solidFill>
                  <a:schemeClr val="accent1"/>
                </a:solidFill>
              </a:defRPr>
            </a:lvl5pPr>
            <a:lvl6pPr lvl="5" algn="ctr" rtl="0">
              <a:spcBef>
                <a:spcPts val="0"/>
              </a:spcBef>
              <a:spcAft>
                <a:spcPts val="0"/>
              </a:spcAft>
              <a:buNone/>
              <a:defRPr sz="2400">
                <a:solidFill>
                  <a:schemeClr val="accent1"/>
                </a:solidFill>
              </a:defRPr>
            </a:lvl6pPr>
            <a:lvl7pPr lvl="6" algn="ctr" rtl="0">
              <a:spcBef>
                <a:spcPts val="0"/>
              </a:spcBef>
              <a:spcAft>
                <a:spcPts val="0"/>
              </a:spcAft>
              <a:buNone/>
              <a:defRPr sz="2400">
                <a:solidFill>
                  <a:schemeClr val="accent1"/>
                </a:solidFill>
              </a:defRPr>
            </a:lvl7pPr>
            <a:lvl8pPr lvl="7" algn="ctr" rtl="0">
              <a:spcBef>
                <a:spcPts val="0"/>
              </a:spcBef>
              <a:spcAft>
                <a:spcPts val="0"/>
              </a:spcAft>
              <a:buNone/>
              <a:defRPr sz="2400">
                <a:solidFill>
                  <a:schemeClr val="accent1"/>
                </a:solidFill>
              </a:defRPr>
            </a:lvl8pPr>
            <a:lvl9pPr lvl="8" algn="ctr" rtl="0">
              <a:spcBef>
                <a:spcPts val="0"/>
              </a:spcBef>
              <a:spcAft>
                <a:spcPts val="0"/>
              </a:spcAft>
              <a:buNone/>
              <a:defRPr sz="2400">
                <a:solidFill>
                  <a:schemeClr val="accent1"/>
                </a:solidFill>
              </a:defRPr>
            </a:lvl9pPr>
          </a:lstStyle>
          <a:p>
            <a:endParaRPr/>
          </a:p>
        </p:txBody>
      </p:sp>
      <p:sp>
        <p:nvSpPr>
          <p:cNvPr id="354" name="Google Shape;354;p5"/>
          <p:cNvSpPr txBox="1">
            <a:spLocks noGrp="1"/>
          </p:cNvSpPr>
          <p:nvPr>
            <p:ph type="subTitle" idx="4"/>
          </p:nvPr>
        </p:nvSpPr>
        <p:spPr>
          <a:xfrm>
            <a:off x="6428617" y="3471205"/>
            <a:ext cx="3123600" cy="1314000"/>
          </a:xfrm>
          <a:prstGeom prst="rect">
            <a:avLst/>
          </a:prstGeom>
        </p:spPr>
        <p:txBody>
          <a:bodyPr spcFirstLastPara="1" anchor="t">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Tree>
    <p:extLst>
      <p:ext uri="{BB962C8B-B14F-4D97-AF65-F5344CB8AC3E}">
        <p14:creationId xmlns:p14="http://schemas.microsoft.com/office/powerpoint/2010/main" val="137261555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05"/>
        <p:cNvGrpSpPr/>
        <p:nvPr/>
      </p:nvGrpSpPr>
      <p:grpSpPr>
        <a:xfrm>
          <a:off x="0" y="0"/>
          <a:ext cx="0" cy="0"/>
          <a:chOff x="0" y="0"/>
          <a:chExt cx="0" cy="0"/>
        </a:xfrm>
      </p:grpSpPr>
      <p:sp>
        <p:nvSpPr>
          <p:cNvPr id="2" name="Google Shape;406;p6">
            <a:extLst>
              <a:ext uri="{FF2B5EF4-FFF2-40B4-BE49-F238E27FC236}">
                <a16:creationId xmlns:a16="http://schemas.microsoft.com/office/drawing/2014/main" id="{4C45C22D-E26C-61D5-DD8A-D90C52750735}"/>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407;p6">
            <a:extLst>
              <a:ext uri="{FF2B5EF4-FFF2-40B4-BE49-F238E27FC236}">
                <a16:creationId xmlns:a16="http://schemas.microsoft.com/office/drawing/2014/main" id="{5948677B-DE4E-500C-2E7B-CB815C37D38D}"/>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 name="Google Shape;408;p6">
            <a:extLst>
              <a:ext uri="{FF2B5EF4-FFF2-40B4-BE49-F238E27FC236}">
                <a16:creationId xmlns:a16="http://schemas.microsoft.com/office/drawing/2014/main" id="{0F0E9FA4-EF87-7011-80AA-EEAA0407DA3D}"/>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5" name="Google Shape;409;p6">
            <a:extLst>
              <a:ext uri="{FF2B5EF4-FFF2-40B4-BE49-F238E27FC236}">
                <a16:creationId xmlns:a16="http://schemas.microsoft.com/office/drawing/2014/main" id="{06C32226-FD68-F2DA-3B52-8130637FA6D7}"/>
              </a:ext>
            </a:extLst>
          </p:cNvPr>
          <p:cNvGrpSpPr>
            <a:grpSpLocks/>
          </p:cNvGrpSpPr>
          <p:nvPr/>
        </p:nvGrpSpPr>
        <p:grpSpPr bwMode="auto">
          <a:xfrm>
            <a:off x="11122025" y="3043238"/>
            <a:ext cx="758825" cy="506412"/>
            <a:chOff x="8341543" y="2282008"/>
            <a:chExt cx="569676" cy="380612"/>
          </a:xfrm>
        </p:grpSpPr>
        <p:sp>
          <p:nvSpPr>
            <p:cNvPr id="6" name="Google Shape;410;p6">
              <a:extLst>
                <a:ext uri="{FF2B5EF4-FFF2-40B4-BE49-F238E27FC236}">
                  <a16:creationId xmlns:a16="http://schemas.microsoft.com/office/drawing/2014/main" id="{9E17D9F2-2735-4056-B608-7565B74CC923}"/>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 name="Google Shape;411;p6">
              <a:extLst>
                <a:ext uri="{FF2B5EF4-FFF2-40B4-BE49-F238E27FC236}">
                  <a16:creationId xmlns:a16="http://schemas.microsoft.com/office/drawing/2014/main" id="{AEDB9398-DE29-CECB-3133-88B78D1BD580}"/>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412;p6">
            <a:extLst>
              <a:ext uri="{FF2B5EF4-FFF2-40B4-BE49-F238E27FC236}">
                <a16:creationId xmlns:a16="http://schemas.microsoft.com/office/drawing/2014/main" id="{E24A182C-E7B0-52F8-3F75-4D4DA320EDFA}"/>
              </a:ext>
            </a:extLst>
          </p:cNvPr>
          <p:cNvGrpSpPr>
            <a:grpSpLocks/>
          </p:cNvGrpSpPr>
          <p:nvPr/>
        </p:nvGrpSpPr>
        <p:grpSpPr bwMode="auto">
          <a:xfrm>
            <a:off x="11122025" y="2295525"/>
            <a:ext cx="758825" cy="506413"/>
            <a:chOff x="8341543" y="1721094"/>
            <a:chExt cx="569676" cy="380612"/>
          </a:xfrm>
        </p:grpSpPr>
        <p:sp>
          <p:nvSpPr>
            <p:cNvPr id="9" name="Google Shape;413;p6">
              <a:extLst>
                <a:ext uri="{FF2B5EF4-FFF2-40B4-BE49-F238E27FC236}">
                  <a16:creationId xmlns:a16="http://schemas.microsoft.com/office/drawing/2014/main" id="{16CFBCD7-C388-C528-E6E4-0B8A7CDC13F3}"/>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414;p6">
              <a:extLst>
                <a:ext uri="{FF2B5EF4-FFF2-40B4-BE49-F238E27FC236}">
                  <a16:creationId xmlns:a16="http://schemas.microsoft.com/office/drawing/2014/main" id="{78F8EA40-D448-EEC4-FDCE-47387DE30A5B}"/>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 name="Google Shape;415;p6">
            <a:extLst>
              <a:ext uri="{FF2B5EF4-FFF2-40B4-BE49-F238E27FC236}">
                <a16:creationId xmlns:a16="http://schemas.microsoft.com/office/drawing/2014/main" id="{B569F8C2-6FAA-61D0-5C47-7130AA6E7016}"/>
              </a:ext>
            </a:extLst>
          </p:cNvPr>
          <p:cNvGrpSpPr>
            <a:grpSpLocks/>
          </p:cNvGrpSpPr>
          <p:nvPr/>
        </p:nvGrpSpPr>
        <p:grpSpPr bwMode="auto">
          <a:xfrm>
            <a:off x="11128375" y="1577975"/>
            <a:ext cx="757238" cy="517525"/>
            <a:chOff x="8346273" y="1183592"/>
            <a:chExt cx="568486" cy="388014"/>
          </a:xfrm>
        </p:grpSpPr>
        <p:sp>
          <p:nvSpPr>
            <p:cNvPr id="12" name="Google Shape;416;p6">
              <a:extLst>
                <a:ext uri="{FF2B5EF4-FFF2-40B4-BE49-F238E27FC236}">
                  <a16:creationId xmlns:a16="http://schemas.microsoft.com/office/drawing/2014/main" id="{3FCEC7BB-74DA-8173-B08A-613F2379B44A}"/>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417;p6">
              <a:extLst>
                <a:ext uri="{FF2B5EF4-FFF2-40B4-BE49-F238E27FC236}">
                  <a16:creationId xmlns:a16="http://schemas.microsoft.com/office/drawing/2014/main" id="{6B38B146-7769-631D-04BF-26C09551FB46}"/>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4" name="Google Shape;418;p6">
            <a:extLst>
              <a:ext uri="{FF2B5EF4-FFF2-40B4-BE49-F238E27FC236}">
                <a16:creationId xmlns:a16="http://schemas.microsoft.com/office/drawing/2014/main" id="{74DB4E3E-EE60-4D71-0DC7-634D78A12041}"/>
              </a:ext>
            </a:extLst>
          </p:cNvPr>
          <p:cNvGrpSpPr>
            <a:grpSpLocks/>
          </p:cNvGrpSpPr>
          <p:nvPr/>
        </p:nvGrpSpPr>
        <p:grpSpPr bwMode="auto">
          <a:xfrm>
            <a:off x="11122025" y="809625"/>
            <a:ext cx="758825" cy="515938"/>
            <a:chOff x="8341543" y="606635"/>
            <a:chExt cx="569676" cy="388014"/>
          </a:xfrm>
        </p:grpSpPr>
        <p:sp>
          <p:nvSpPr>
            <p:cNvPr id="15" name="Google Shape;419;p6">
              <a:extLst>
                <a:ext uri="{FF2B5EF4-FFF2-40B4-BE49-F238E27FC236}">
                  <a16:creationId xmlns:a16="http://schemas.microsoft.com/office/drawing/2014/main" id="{31FE970C-8AB4-9DA3-81EA-A76175E45CC9}"/>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420;p6">
              <a:extLst>
                <a:ext uri="{FF2B5EF4-FFF2-40B4-BE49-F238E27FC236}">
                  <a16:creationId xmlns:a16="http://schemas.microsoft.com/office/drawing/2014/main" id="{F0FB7EBE-3664-358B-09C8-8EF042B95DD7}"/>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7" name="Google Shape;421;p6">
            <a:extLst>
              <a:ext uri="{FF2B5EF4-FFF2-40B4-BE49-F238E27FC236}">
                <a16:creationId xmlns:a16="http://schemas.microsoft.com/office/drawing/2014/main" id="{E4B8F719-ABC5-F0BC-8695-9022925B6764}"/>
              </a:ext>
            </a:extLst>
          </p:cNvPr>
          <p:cNvGrpSpPr>
            <a:grpSpLocks/>
          </p:cNvGrpSpPr>
          <p:nvPr/>
        </p:nvGrpSpPr>
        <p:grpSpPr bwMode="auto">
          <a:xfrm>
            <a:off x="11122025" y="3790950"/>
            <a:ext cx="758825" cy="506413"/>
            <a:chOff x="8341543" y="2282008"/>
            <a:chExt cx="569676" cy="380612"/>
          </a:xfrm>
        </p:grpSpPr>
        <p:sp>
          <p:nvSpPr>
            <p:cNvPr id="18" name="Google Shape;422;p6">
              <a:extLst>
                <a:ext uri="{FF2B5EF4-FFF2-40B4-BE49-F238E27FC236}">
                  <a16:creationId xmlns:a16="http://schemas.microsoft.com/office/drawing/2014/main" id="{093E773A-CE68-E9B5-3D85-F275CA0BA629}"/>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423;p6">
              <a:extLst>
                <a:ext uri="{FF2B5EF4-FFF2-40B4-BE49-F238E27FC236}">
                  <a16:creationId xmlns:a16="http://schemas.microsoft.com/office/drawing/2014/main" id="{711C67EF-A19F-B429-7CC3-4F67C105B011}"/>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0" name="Google Shape;424;p6">
            <a:extLst>
              <a:ext uri="{FF2B5EF4-FFF2-40B4-BE49-F238E27FC236}">
                <a16:creationId xmlns:a16="http://schemas.microsoft.com/office/drawing/2014/main" id="{4C9265B8-F659-31B3-7E4D-925616072BE1}"/>
              </a:ext>
            </a:extLst>
          </p:cNvPr>
          <p:cNvGrpSpPr>
            <a:grpSpLocks/>
          </p:cNvGrpSpPr>
          <p:nvPr/>
        </p:nvGrpSpPr>
        <p:grpSpPr bwMode="auto">
          <a:xfrm>
            <a:off x="11122025" y="4538663"/>
            <a:ext cx="758825" cy="508000"/>
            <a:chOff x="8341543" y="2282008"/>
            <a:chExt cx="569676" cy="380612"/>
          </a:xfrm>
        </p:grpSpPr>
        <p:sp>
          <p:nvSpPr>
            <p:cNvPr id="21" name="Google Shape;425;p6">
              <a:extLst>
                <a:ext uri="{FF2B5EF4-FFF2-40B4-BE49-F238E27FC236}">
                  <a16:creationId xmlns:a16="http://schemas.microsoft.com/office/drawing/2014/main" id="{A5383556-5247-A1A6-8E74-23A6D8A5A935}"/>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426;p6">
              <a:extLst>
                <a:ext uri="{FF2B5EF4-FFF2-40B4-BE49-F238E27FC236}">
                  <a16:creationId xmlns:a16="http://schemas.microsoft.com/office/drawing/2014/main" id="{2607ABF8-ED4D-B9AA-E2C8-023C4579BB7C}"/>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3" name="Google Shape;427;p6">
            <a:extLst>
              <a:ext uri="{FF2B5EF4-FFF2-40B4-BE49-F238E27FC236}">
                <a16:creationId xmlns:a16="http://schemas.microsoft.com/office/drawing/2014/main" id="{704C2B86-C189-2878-9F0C-EC2B2A9DAE49}"/>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428;p6">
            <a:extLst>
              <a:ext uri="{FF2B5EF4-FFF2-40B4-BE49-F238E27FC236}">
                <a16:creationId xmlns:a16="http://schemas.microsoft.com/office/drawing/2014/main" id="{C7200E7E-5295-18AB-0F24-6033ECD44B40}"/>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429;p6">
            <a:extLst>
              <a:ext uri="{FF2B5EF4-FFF2-40B4-BE49-F238E27FC236}">
                <a16:creationId xmlns:a16="http://schemas.microsoft.com/office/drawing/2014/main" id="{9A4FFC37-1A9B-D61E-5566-A3AFF3D0DE23}"/>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430;p6">
            <a:extLst>
              <a:ext uri="{FF2B5EF4-FFF2-40B4-BE49-F238E27FC236}">
                <a16:creationId xmlns:a16="http://schemas.microsoft.com/office/drawing/2014/main" id="{B3E3BBC1-5678-891A-0364-B80FADB0AEA0}"/>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431;p6">
            <a:extLst>
              <a:ext uri="{FF2B5EF4-FFF2-40B4-BE49-F238E27FC236}">
                <a16:creationId xmlns:a16="http://schemas.microsoft.com/office/drawing/2014/main" id="{19C7F621-0633-D1A1-95F9-B4F4BD67C421}"/>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432;p6">
            <a:extLst>
              <a:ext uri="{FF2B5EF4-FFF2-40B4-BE49-F238E27FC236}">
                <a16:creationId xmlns:a16="http://schemas.microsoft.com/office/drawing/2014/main" id="{8D9A1E4C-B79D-8B6D-5590-5203FCD56FC6}"/>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433;p6">
            <a:extLst>
              <a:ext uri="{FF2B5EF4-FFF2-40B4-BE49-F238E27FC236}">
                <a16:creationId xmlns:a16="http://schemas.microsoft.com/office/drawing/2014/main" id="{11FA2C24-3F2D-20EB-9497-055D193DC35B}"/>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434;p6">
            <a:extLst>
              <a:ext uri="{FF2B5EF4-FFF2-40B4-BE49-F238E27FC236}">
                <a16:creationId xmlns:a16="http://schemas.microsoft.com/office/drawing/2014/main" id="{D3F3DB1F-54A5-C77F-723D-A94A61AA0333}"/>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435;p6">
            <a:extLst>
              <a:ext uri="{FF2B5EF4-FFF2-40B4-BE49-F238E27FC236}">
                <a16:creationId xmlns:a16="http://schemas.microsoft.com/office/drawing/2014/main" id="{3C0FF843-B08B-6327-9600-15FF38B80DCE}"/>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436;p6">
            <a:extLst>
              <a:ext uri="{FF2B5EF4-FFF2-40B4-BE49-F238E27FC236}">
                <a16:creationId xmlns:a16="http://schemas.microsoft.com/office/drawing/2014/main" id="{38A76256-2066-FCFF-0DDE-4E690F82EB2C}"/>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437;p6">
            <a:extLst>
              <a:ext uri="{FF2B5EF4-FFF2-40B4-BE49-F238E27FC236}">
                <a16:creationId xmlns:a16="http://schemas.microsoft.com/office/drawing/2014/main" id="{EF2241B1-FDA5-E0C8-E66D-0E052B5C629F}"/>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438;p6">
            <a:extLst>
              <a:ext uri="{FF2B5EF4-FFF2-40B4-BE49-F238E27FC236}">
                <a16:creationId xmlns:a16="http://schemas.microsoft.com/office/drawing/2014/main" id="{2753E16B-E461-5973-18D2-DA301CE25FC5}"/>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439;p6">
            <a:extLst>
              <a:ext uri="{FF2B5EF4-FFF2-40B4-BE49-F238E27FC236}">
                <a16:creationId xmlns:a16="http://schemas.microsoft.com/office/drawing/2014/main" id="{C97F7EDF-CCC3-EFE6-B650-755A16C3FDBC}"/>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440;p6">
            <a:extLst>
              <a:ext uri="{FF2B5EF4-FFF2-40B4-BE49-F238E27FC236}">
                <a16:creationId xmlns:a16="http://schemas.microsoft.com/office/drawing/2014/main" id="{8673BA4D-89D3-30F2-EEEB-3541CE164911}"/>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441;p6">
            <a:extLst>
              <a:ext uri="{FF2B5EF4-FFF2-40B4-BE49-F238E27FC236}">
                <a16:creationId xmlns:a16="http://schemas.microsoft.com/office/drawing/2014/main" id="{4D5542B7-D270-8AA9-BE41-2B7DB5DA647E}"/>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442;p6">
            <a:extLst>
              <a:ext uri="{FF2B5EF4-FFF2-40B4-BE49-F238E27FC236}">
                <a16:creationId xmlns:a16="http://schemas.microsoft.com/office/drawing/2014/main" id="{80A54E13-CAA0-EA54-90BF-BA97BBA1AF06}"/>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443;p6">
            <a:extLst>
              <a:ext uri="{FF2B5EF4-FFF2-40B4-BE49-F238E27FC236}">
                <a16:creationId xmlns:a16="http://schemas.microsoft.com/office/drawing/2014/main" id="{2C9DEAAE-797D-DE1B-5CEA-D6E833C48A21}"/>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444;p6">
            <a:extLst>
              <a:ext uri="{FF2B5EF4-FFF2-40B4-BE49-F238E27FC236}">
                <a16:creationId xmlns:a16="http://schemas.microsoft.com/office/drawing/2014/main" id="{8D4D3C62-12C1-08CC-C6AE-715EA1A87AC8}"/>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445;p6">
            <a:extLst>
              <a:ext uri="{FF2B5EF4-FFF2-40B4-BE49-F238E27FC236}">
                <a16:creationId xmlns:a16="http://schemas.microsoft.com/office/drawing/2014/main" id="{182CF060-39B2-F962-8583-3851951998A8}"/>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446;p6">
            <a:extLst>
              <a:ext uri="{FF2B5EF4-FFF2-40B4-BE49-F238E27FC236}">
                <a16:creationId xmlns:a16="http://schemas.microsoft.com/office/drawing/2014/main" id="{F8D5994E-6E04-5773-F0EC-87E9BFD2655D}"/>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447;p6">
            <a:extLst>
              <a:ext uri="{FF2B5EF4-FFF2-40B4-BE49-F238E27FC236}">
                <a16:creationId xmlns:a16="http://schemas.microsoft.com/office/drawing/2014/main" id="{6C66948E-9502-2005-F748-6F288F71DB84}"/>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448;p6">
            <a:extLst>
              <a:ext uri="{FF2B5EF4-FFF2-40B4-BE49-F238E27FC236}">
                <a16:creationId xmlns:a16="http://schemas.microsoft.com/office/drawing/2014/main" id="{DF90EF15-9B7D-5722-69A1-161AC4F09889}"/>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449;p6">
            <a:extLst>
              <a:ext uri="{FF2B5EF4-FFF2-40B4-BE49-F238E27FC236}">
                <a16:creationId xmlns:a16="http://schemas.microsoft.com/office/drawing/2014/main" id="{3FB8662D-45B4-50BC-D1E6-6ADFF28F52A4}"/>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450;p6">
            <a:extLst>
              <a:ext uri="{FF2B5EF4-FFF2-40B4-BE49-F238E27FC236}">
                <a16:creationId xmlns:a16="http://schemas.microsoft.com/office/drawing/2014/main" id="{B17C84D8-5560-040C-8C7C-30B3E543F869}"/>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451;p6">
            <a:extLst>
              <a:ext uri="{FF2B5EF4-FFF2-40B4-BE49-F238E27FC236}">
                <a16:creationId xmlns:a16="http://schemas.microsoft.com/office/drawing/2014/main" id="{58B6FC93-E2E0-F07C-BAAD-547E0FCE778E}"/>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452;p6">
            <a:extLst>
              <a:ext uri="{FF2B5EF4-FFF2-40B4-BE49-F238E27FC236}">
                <a16:creationId xmlns:a16="http://schemas.microsoft.com/office/drawing/2014/main" id="{ED3686EE-098E-451F-1177-B849E93068C2}"/>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453;p6">
            <a:extLst>
              <a:ext uri="{FF2B5EF4-FFF2-40B4-BE49-F238E27FC236}">
                <a16:creationId xmlns:a16="http://schemas.microsoft.com/office/drawing/2014/main" id="{68A09981-D9BD-5C57-2966-48CD5F44DB14}"/>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454;p6">
            <a:extLst>
              <a:ext uri="{FF2B5EF4-FFF2-40B4-BE49-F238E27FC236}">
                <a16:creationId xmlns:a16="http://schemas.microsoft.com/office/drawing/2014/main" id="{6550F9B4-A8A4-2896-B38C-2C6638EE60C1}"/>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455;p6">
            <a:extLst>
              <a:ext uri="{FF2B5EF4-FFF2-40B4-BE49-F238E27FC236}">
                <a16:creationId xmlns:a16="http://schemas.microsoft.com/office/drawing/2014/main" id="{6073B06B-9B75-AB79-97B8-4375D956BB94}"/>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456;p6">
            <a:extLst>
              <a:ext uri="{FF2B5EF4-FFF2-40B4-BE49-F238E27FC236}">
                <a16:creationId xmlns:a16="http://schemas.microsoft.com/office/drawing/2014/main" id="{1692C5EE-0395-65F6-2BB9-EF4395A7F7CE}"/>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457;p6">
            <a:extLst>
              <a:ext uri="{FF2B5EF4-FFF2-40B4-BE49-F238E27FC236}">
                <a16:creationId xmlns:a16="http://schemas.microsoft.com/office/drawing/2014/main" id="{72661B7B-089D-3EFA-FFE8-1C5BFEE1975C}"/>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458;p6">
            <a:extLst>
              <a:ext uri="{FF2B5EF4-FFF2-40B4-BE49-F238E27FC236}">
                <a16:creationId xmlns:a16="http://schemas.microsoft.com/office/drawing/2014/main" id="{F9723375-2A20-444E-F4F7-EE7F66FDFD59}"/>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459;p6">
            <a:extLst>
              <a:ext uri="{FF2B5EF4-FFF2-40B4-BE49-F238E27FC236}">
                <a16:creationId xmlns:a16="http://schemas.microsoft.com/office/drawing/2014/main" id="{6398B9C6-FA1F-D6A4-D5F5-4E03CC26779D}"/>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460;p6">
            <a:extLst>
              <a:ext uri="{FF2B5EF4-FFF2-40B4-BE49-F238E27FC236}">
                <a16:creationId xmlns:a16="http://schemas.microsoft.com/office/drawing/2014/main" id="{52296F89-A43F-06C6-BEEA-B69BA3781E2D}"/>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461;p6">
            <a:extLst>
              <a:ext uri="{FF2B5EF4-FFF2-40B4-BE49-F238E27FC236}">
                <a16:creationId xmlns:a16="http://schemas.microsoft.com/office/drawing/2014/main" id="{1AA0950D-75CE-0912-0BBA-8BBBA8608EF9}"/>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462;p6">
            <a:extLst>
              <a:ext uri="{FF2B5EF4-FFF2-40B4-BE49-F238E27FC236}">
                <a16:creationId xmlns:a16="http://schemas.microsoft.com/office/drawing/2014/main" id="{E13A880E-E422-3E81-020F-CFAE4CA46DB0}"/>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463;p6">
            <a:extLst>
              <a:ext uri="{FF2B5EF4-FFF2-40B4-BE49-F238E27FC236}">
                <a16:creationId xmlns:a16="http://schemas.microsoft.com/office/drawing/2014/main" id="{DB294773-0015-45E4-B9B3-67D8907AB662}"/>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464;p6">
            <a:extLst>
              <a:ext uri="{FF2B5EF4-FFF2-40B4-BE49-F238E27FC236}">
                <a16:creationId xmlns:a16="http://schemas.microsoft.com/office/drawing/2014/main" id="{9FD6989B-1675-A1E4-62F4-09F61A6CB22F}"/>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465;p6">
            <a:extLst>
              <a:ext uri="{FF2B5EF4-FFF2-40B4-BE49-F238E27FC236}">
                <a16:creationId xmlns:a16="http://schemas.microsoft.com/office/drawing/2014/main" id="{94E0C248-F7A6-9AEF-A381-542AD83FEAAB}"/>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466;p6">
            <a:extLst>
              <a:ext uri="{FF2B5EF4-FFF2-40B4-BE49-F238E27FC236}">
                <a16:creationId xmlns:a16="http://schemas.microsoft.com/office/drawing/2014/main" id="{F618CC07-6482-0393-9764-E6D4920DCAE4}"/>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467;p6">
            <a:extLst>
              <a:ext uri="{FF2B5EF4-FFF2-40B4-BE49-F238E27FC236}">
                <a16:creationId xmlns:a16="http://schemas.microsoft.com/office/drawing/2014/main" id="{5C7639EB-C897-61C4-C27E-3DD874EB69A1}"/>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8" name="Google Shape;468;p6">
            <a:extLst>
              <a:ext uri="{FF2B5EF4-FFF2-40B4-BE49-F238E27FC236}">
                <a16:creationId xmlns:a16="http://schemas.microsoft.com/office/drawing/2014/main" id="{1EFD86AC-D921-2C13-E73D-D61006AE23C2}"/>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9" name="Google Shape;469;p6">
            <a:extLst>
              <a:ext uri="{FF2B5EF4-FFF2-40B4-BE49-F238E27FC236}">
                <a16:creationId xmlns:a16="http://schemas.microsoft.com/office/drawing/2014/main" id="{E2503662-C480-C6DC-92C4-61C352331F08}"/>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0" name="Google Shape;470;p6">
            <a:extLst>
              <a:ext uri="{FF2B5EF4-FFF2-40B4-BE49-F238E27FC236}">
                <a16:creationId xmlns:a16="http://schemas.microsoft.com/office/drawing/2014/main" id="{88592000-B755-5F70-ED7E-1A4E76BD39BA}"/>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1" name="Google Shape;471;p6">
            <a:extLst>
              <a:ext uri="{FF2B5EF4-FFF2-40B4-BE49-F238E27FC236}">
                <a16:creationId xmlns:a16="http://schemas.microsoft.com/office/drawing/2014/main" id="{041398DC-4002-1F4F-A4A4-ACED6896F82E}"/>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2" name="Google Shape;472;p6">
            <a:extLst>
              <a:ext uri="{FF2B5EF4-FFF2-40B4-BE49-F238E27FC236}">
                <a16:creationId xmlns:a16="http://schemas.microsoft.com/office/drawing/2014/main" id="{5F5FAA97-6B06-A905-9B83-73EDD8C382DF}"/>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3" name="Google Shape;473;p6">
            <a:extLst>
              <a:ext uri="{FF2B5EF4-FFF2-40B4-BE49-F238E27FC236}">
                <a16:creationId xmlns:a16="http://schemas.microsoft.com/office/drawing/2014/main" id="{4BCE3527-A624-095E-5A73-42215456E340}"/>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4" name="Google Shape;474;p6">
            <a:extLst>
              <a:ext uri="{FF2B5EF4-FFF2-40B4-BE49-F238E27FC236}">
                <a16:creationId xmlns:a16="http://schemas.microsoft.com/office/drawing/2014/main" id="{B25AF89C-72FB-E88D-C46E-9031FF60094E}"/>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5" name="Google Shape;475;p6">
            <a:extLst>
              <a:ext uri="{FF2B5EF4-FFF2-40B4-BE49-F238E27FC236}">
                <a16:creationId xmlns:a16="http://schemas.microsoft.com/office/drawing/2014/main" id="{53E8BAFB-C389-4F8C-5B3E-95562C1B77DB}"/>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6" name="Google Shape;476;p6">
            <a:extLst>
              <a:ext uri="{FF2B5EF4-FFF2-40B4-BE49-F238E27FC236}">
                <a16:creationId xmlns:a16="http://schemas.microsoft.com/office/drawing/2014/main" id="{31B20063-8F36-1A84-2663-D2BDE78286A7}"/>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7" name="Google Shape;477;p6">
            <a:extLst>
              <a:ext uri="{FF2B5EF4-FFF2-40B4-BE49-F238E27FC236}">
                <a16:creationId xmlns:a16="http://schemas.microsoft.com/office/drawing/2014/main" id="{E368CBBD-4B9B-9870-2148-D3469744A935}"/>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8" name="Google Shape;478;p6">
            <a:extLst>
              <a:ext uri="{FF2B5EF4-FFF2-40B4-BE49-F238E27FC236}">
                <a16:creationId xmlns:a16="http://schemas.microsoft.com/office/drawing/2014/main" id="{8C3A944F-961A-C6E5-6B13-59C8E8C25067}"/>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59" name="Google Shape;479;p6">
            <a:extLst>
              <a:ext uri="{FF2B5EF4-FFF2-40B4-BE49-F238E27FC236}">
                <a16:creationId xmlns:a16="http://schemas.microsoft.com/office/drawing/2014/main" id="{DA6700A0-0A23-4D6B-0C18-89C8F3D0150A}"/>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460" name="Google Shape;481;p6">
            <a:extLst>
              <a:ext uri="{FF2B5EF4-FFF2-40B4-BE49-F238E27FC236}">
                <a16:creationId xmlns:a16="http://schemas.microsoft.com/office/drawing/2014/main" id="{58E93C9E-39C6-0E5A-BDF8-624B46E71BE1}"/>
              </a:ext>
            </a:extLst>
          </p:cNvPr>
          <p:cNvGrpSpPr>
            <a:grpSpLocks/>
          </p:cNvGrpSpPr>
          <p:nvPr/>
        </p:nvGrpSpPr>
        <p:grpSpPr bwMode="auto">
          <a:xfrm>
            <a:off x="968375" y="6000750"/>
            <a:ext cx="388938" cy="374650"/>
            <a:chOff x="3243875" y="2372825"/>
            <a:chExt cx="291375" cy="281375"/>
          </a:xfrm>
        </p:grpSpPr>
        <p:sp>
          <p:nvSpPr>
            <p:cNvPr id="461" name="Google Shape;482;p6">
              <a:extLst>
                <a:ext uri="{FF2B5EF4-FFF2-40B4-BE49-F238E27FC236}">
                  <a16:creationId xmlns:a16="http://schemas.microsoft.com/office/drawing/2014/main" id="{BE7FFF8C-F3A6-DFEA-83AF-5027DAF2F1AF}"/>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2" name="Google Shape;483;p6">
              <a:extLst>
                <a:ext uri="{FF2B5EF4-FFF2-40B4-BE49-F238E27FC236}">
                  <a16:creationId xmlns:a16="http://schemas.microsoft.com/office/drawing/2014/main" id="{92819694-9823-C568-608E-0744B848432C}"/>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3" name="Google Shape;484;p6">
              <a:extLst>
                <a:ext uri="{FF2B5EF4-FFF2-40B4-BE49-F238E27FC236}">
                  <a16:creationId xmlns:a16="http://schemas.microsoft.com/office/drawing/2014/main" id="{F2A5DFD9-7D07-721F-4D82-E328DD3D10BE}"/>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4" name="Google Shape;485;p6">
              <a:extLst>
                <a:ext uri="{FF2B5EF4-FFF2-40B4-BE49-F238E27FC236}">
                  <a16:creationId xmlns:a16="http://schemas.microsoft.com/office/drawing/2014/main" id="{A6EBCDF2-06BD-BE0C-D36F-8C707021D353}"/>
                </a:ext>
              </a:extLst>
            </p:cNvPr>
            <p:cNvSpPr/>
            <p:nvPr/>
          </p:nvSpPr>
          <p:spPr>
            <a:xfrm>
              <a:off x="3243875" y="2495629"/>
              <a:ext cx="285428"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5" name="Google Shape;486;p6">
              <a:extLst>
                <a:ext uri="{FF2B5EF4-FFF2-40B4-BE49-F238E27FC236}">
                  <a16:creationId xmlns:a16="http://schemas.microsoft.com/office/drawing/2014/main" id="{73E24685-0811-5047-320C-0CAC2E1C9F0F}"/>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6" name="Google Shape;487;p6">
              <a:extLst>
                <a:ext uri="{FF2B5EF4-FFF2-40B4-BE49-F238E27FC236}">
                  <a16:creationId xmlns:a16="http://schemas.microsoft.com/office/drawing/2014/main" id="{25AA06B1-6123-088E-6F4A-151EB4D19C7C}"/>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7" name="Google Shape;488;p6">
              <a:extLst>
                <a:ext uri="{FF2B5EF4-FFF2-40B4-BE49-F238E27FC236}">
                  <a16:creationId xmlns:a16="http://schemas.microsoft.com/office/drawing/2014/main" id="{58410117-572A-7DFB-E24C-438C9BF81582}"/>
                </a:ext>
              </a:extLst>
            </p:cNvPr>
            <p:cNvSpPr/>
            <p:nvPr/>
          </p:nvSpPr>
          <p:spPr>
            <a:xfrm>
              <a:off x="3275986" y="2451515"/>
              <a:ext cx="258074"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8" name="Google Shape;489;p6">
              <a:extLst>
                <a:ext uri="{FF2B5EF4-FFF2-40B4-BE49-F238E27FC236}">
                  <a16:creationId xmlns:a16="http://schemas.microsoft.com/office/drawing/2014/main" id="{512FA4E0-D70C-A8D3-53E8-2324A6BA4B92}"/>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9" name="Google Shape;490;p6">
              <a:extLst>
                <a:ext uri="{FF2B5EF4-FFF2-40B4-BE49-F238E27FC236}">
                  <a16:creationId xmlns:a16="http://schemas.microsoft.com/office/drawing/2014/main" id="{3C60F267-677C-08BB-FDCF-2EC4C89684C5}"/>
                </a:ext>
              </a:extLst>
            </p:cNvPr>
            <p:cNvSpPr/>
            <p:nvPr/>
          </p:nvSpPr>
          <p:spPr>
            <a:xfrm>
              <a:off x="3328315"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70" name="Google Shape;491;p6">
              <a:extLst>
                <a:ext uri="{FF2B5EF4-FFF2-40B4-BE49-F238E27FC236}">
                  <a16:creationId xmlns:a16="http://schemas.microsoft.com/office/drawing/2014/main" id="{332E0975-C931-5136-8A03-15E2CD5A2927}"/>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471" name="Google Shape;492;p6">
            <a:extLst>
              <a:ext uri="{FF2B5EF4-FFF2-40B4-BE49-F238E27FC236}">
                <a16:creationId xmlns:a16="http://schemas.microsoft.com/office/drawing/2014/main" id="{31E38522-41FA-F170-0585-9B76D6970287}"/>
              </a:ext>
            </a:extLst>
          </p:cNvPr>
          <p:cNvSpPr/>
          <p:nvPr/>
        </p:nvSpPr>
        <p:spPr>
          <a:xfrm>
            <a:off x="9780588" y="6778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472" name="Google Shape;493;p6">
            <a:extLst>
              <a:ext uri="{FF2B5EF4-FFF2-40B4-BE49-F238E27FC236}">
                <a16:creationId xmlns:a16="http://schemas.microsoft.com/office/drawing/2014/main" id="{9747A351-D4B5-EA04-9141-7827C110B80E}"/>
              </a:ext>
            </a:extLst>
          </p:cNvPr>
          <p:cNvGrpSpPr>
            <a:grpSpLocks/>
          </p:cNvGrpSpPr>
          <p:nvPr/>
        </p:nvGrpSpPr>
        <p:grpSpPr bwMode="auto">
          <a:xfrm>
            <a:off x="2019300" y="606425"/>
            <a:ext cx="222250" cy="225425"/>
            <a:chOff x="4954425" y="2036375"/>
            <a:chExt cx="166675" cy="168575"/>
          </a:xfrm>
        </p:grpSpPr>
        <p:sp>
          <p:nvSpPr>
            <p:cNvPr id="473" name="Google Shape;494;p6">
              <a:extLst>
                <a:ext uri="{FF2B5EF4-FFF2-40B4-BE49-F238E27FC236}">
                  <a16:creationId xmlns:a16="http://schemas.microsoft.com/office/drawing/2014/main" id="{3BF50BAF-6087-8986-777C-01E054DCAF81}"/>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74" name="Google Shape;495;p6">
              <a:extLst>
                <a:ext uri="{FF2B5EF4-FFF2-40B4-BE49-F238E27FC236}">
                  <a16:creationId xmlns:a16="http://schemas.microsoft.com/office/drawing/2014/main" id="{E6CB5DEE-B594-CC30-3FB9-82C78B0338E1}"/>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475" name="Google Shape;496;p6">
            <a:extLst>
              <a:ext uri="{FF2B5EF4-FFF2-40B4-BE49-F238E27FC236}">
                <a16:creationId xmlns:a16="http://schemas.microsoft.com/office/drawing/2014/main" id="{D84099A0-986F-665F-CBBB-8C8B9FDD9102}"/>
              </a:ext>
            </a:extLst>
          </p:cNvPr>
          <p:cNvSpPr>
            <a:spLocks/>
          </p:cNvSpPr>
          <p:nvPr/>
        </p:nvSpPr>
        <p:spPr bwMode="auto">
          <a:xfrm>
            <a:off x="1903413" y="6375400"/>
            <a:ext cx="115887"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0" name="Google Shape;480;p6"/>
          <p:cNvSpPr txBox="1">
            <a:spLocks noGrp="1"/>
          </p:cNvSpPr>
          <p:nvPr>
            <p:ph type="title"/>
          </p:nvPr>
        </p:nvSpPr>
        <p:spPr>
          <a:xfrm>
            <a:off x="968300" y="588467"/>
            <a:ext cx="10255200" cy="763600"/>
          </a:xfrm>
          <a:prstGeom prst="rect">
            <a:avLst/>
          </a:prstGeom>
        </p:spPr>
        <p:txBody>
          <a:bodyPr spcFirstLastPara="1">
            <a:no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Tree>
    <p:extLst>
      <p:ext uri="{BB962C8B-B14F-4D97-AF65-F5344CB8AC3E}">
        <p14:creationId xmlns:p14="http://schemas.microsoft.com/office/powerpoint/2010/main" val="339447227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97"/>
        <p:cNvGrpSpPr/>
        <p:nvPr/>
      </p:nvGrpSpPr>
      <p:grpSpPr>
        <a:xfrm>
          <a:off x="0" y="0"/>
          <a:ext cx="0" cy="0"/>
          <a:chOff x="0" y="0"/>
          <a:chExt cx="0" cy="0"/>
        </a:xfrm>
      </p:grpSpPr>
      <p:grpSp>
        <p:nvGrpSpPr>
          <p:cNvPr id="2" name="Google Shape;498;p7">
            <a:extLst>
              <a:ext uri="{FF2B5EF4-FFF2-40B4-BE49-F238E27FC236}">
                <a16:creationId xmlns:a16="http://schemas.microsoft.com/office/drawing/2014/main" id="{AF9A7A94-2F3B-7981-190A-9A9158491CF5}"/>
              </a:ext>
            </a:extLst>
          </p:cNvPr>
          <p:cNvGrpSpPr>
            <a:grpSpLocks/>
          </p:cNvGrpSpPr>
          <p:nvPr/>
        </p:nvGrpSpPr>
        <p:grpSpPr bwMode="auto">
          <a:xfrm>
            <a:off x="528638" y="292100"/>
            <a:ext cx="11356975" cy="6384925"/>
            <a:chOff x="395894" y="219519"/>
            <a:chExt cx="8518865" cy="4788281"/>
          </a:xfrm>
        </p:grpSpPr>
        <p:sp>
          <p:nvSpPr>
            <p:cNvPr id="3" name="Google Shape;499;p7">
              <a:extLst>
                <a:ext uri="{FF2B5EF4-FFF2-40B4-BE49-F238E27FC236}">
                  <a16:creationId xmlns:a16="http://schemas.microsoft.com/office/drawing/2014/main" id="{5C6BE020-7320-AB17-1F03-44CD503465C1}"/>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500;p7">
              <a:extLst>
                <a:ext uri="{FF2B5EF4-FFF2-40B4-BE49-F238E27FC236}">
                  <a16:creationId xmlns:a16="http://schemas.microsoft.com/office/drawing/2014/main" id="{E45CF8A0-7123-7B87-8C8C-B55EC2F8F79D}"/>
                </a:ext>
              </a:extLst>
            </p:cNvPr>
            <p:cNvGrpSpPr>
              <a:grpSpLocks/>
            </p:cNvGrpSpPr>
            <p:nvPr/>
          </p:nvGrpSpPr>
          <p:grpSpPr bwMode="auto">
            <a:xfrm>
              <a:off x="8341543" y="2282008"/>
              <a:ext cx="569676" cy="380612"/>
              <a:chOff x="8341543" y="2282008"/>
              <a:chExt cx="569676" cy="380612"/>
            </a:xfrm>
          </p:grpSpPr>
          <p:sp>
            <p:nvSpPr>
              <p:cNvPr id="23" name="Google Shape;501;p7">
                <a:extLst>
                  <a:ext uri="{FF2B5EF4-FFF2-40B4-BE49-F238E27FC236}">
                    <a16:creationId xmlns:a16="http://schemas.microsoft.com/office/drawing/2014/main" id="{F01F939A-308B-0B47-6E03-37D1C6E7C8CD}"/>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502;p7">
                <a:extLst>
                  <a:ext uri="{FF2B5EF4-FFF2-40B4-BE49-F238E27FC236}">
                    <a16:creationId xmlns:a16="http://schemas.microsoft.com/office/drawing/2014/main" id="{0D3682B5-A25A-5770-20A4-B2ECBEA62EEC}"/>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503;p7">
              <a:extLst>
                <a:ext uri="{FF2B5EF4-FFF2-40B4-BE49-F238E27FC236}">
                  <a16:creationId xmlns:a16="http://schemas.microsoft.com/office/drawing/2014/main" id="{691B1775-90CE-3BFE-02D4-B7FFAC6406EE}"/>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504;p7">
              <a:extLst>
                <a:ext uri="{FF2B5EF4-FFF2-40B4-BE49-F238E27FC236}">
                  <a16:creationId xmlns:a16="http://schemas.microsoft.com/office/drawing/2014/main" id="{FC05871E-DE7B-9B2E-8FC0-3A8388BE1D9F}"/>
                </a:ext>
              </a:extLst>
            </p:cNvPr>
            <p:cNvGrpSpPr>
              <a:grpSpLocks/>
            </p:cNvGrpSpPr>
            <p:nvPr/>
          </p:nvGrpSpPr>
          <p:grpSpPr bwMode="auto">
            <a:xfrm>
              <a:off x="8341543" y="1721094"/>
              <a:ext cx="569676" cy="380612"/>
              <a:chOff x="8341543" y="1721094"/>
              <a:chExt cx="569676" cy="380612"/>
            </a:xfrm>
          </p:grpSpPr>
          <p:sp>
            <p:nvSpPr>
              <p:cNvPr id="21" name="Google Shape;505;p7">
                <a:extLst>
                  <a:ext uri="{FF2B5EF4-FFF2-40B4-BE49-F238E27FC236}">
                    <a16:creationId xmlns:a16="http://schemas.microsoft.com/office/drawing/2014/main" id="{62ACD2D2-7BA3-9587-D13B-C609F6AA7B1C}"/>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506;p7">
                <a:extLst>
                  <a:ext uri="{FF2B5EF4-FFF2-40B4-BE49-F238E27FC236}">
                    <a16:creationId xmlns:a16="http://schemas.microsoft.com/office/drawing/2014/main" id="{75967E1F-5DF4-BCCD-17C3-FC8C3160EA23}"/>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507;p7">
              <a:extLst>
                <a:ext uri="{FF2B5EF4-FFF2-40B4-BE49-F238E27FC236}">
                  <a16:creationId xmlns:a16="http://schemas.microsoft.com/office/drawing/2014/main" id="{A064CDCD-CC65-F238-56B4-23E1CA407A71}"/>
                </a:ext>
              </a:extLst>
            </p:cNvPr>
            <p:cNvGrpSpPr>
              <a:grpSpLocks/>
            </p:cNvGrpSpPr>
            <p:nvPr/>
          </p:nvGrpSpPr>
          <p:grpSpPr bwMode="auto">
            <a:xfrm>
              <a:off x="8346273" y="1183592"/>
              <a:ext cx="568486" cy="388014"/>
              <a:chOff x="8346273" y="1183592"/>
              <a:chExt cx="568486" cy="388014"/>
            </a:xfrm>
          </p:grpSpPr>
          <p:sp>
            <p:nvSpPr>
              <p:cNvPr id="19" name="Google Shape;508;p7">
                <a:extLst>
                  <a:ext uri="{FF2B5EF4-FFF2-40B4-BE49-F238E27FC236}">
                    <a16:creationId xmlns:a16="http://schemas.microsoft.com/office/drawing/2014/main" id="{B147297D-11AF-AD11-795D-C186A80629D6}"/>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509;p7">
                <a:extLst>
                  <a:ext uri="{FF2B5EF4-FFF2-40B4-BE49-F238E27FC236}">
                    <a16:creationId xmlns:a16="http://schemas.microsoft.com/office/drawing/2014/main" id="{4DD49BB9-97D0-2EA7-B5EB-92FEA65BBC5B}"/>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510;p7">
              <a:extLst>
                <a:ext uri="{FF2B5EF4-FFF2-40B4-BE49-F238E27FC236}">
                  <a16:creationId xmlns:a16="http://schemas.microsoft.com/office/drawing/2014/main" id="{AEA6C122-8D68-9D2C-1FFE-0D64405F607A}"/>
                </a:ext>
              </a:extLst>
            </p:cNvPr>
            <p:cNvGrpSpPr>
              <a:grpSpLocks/>
            </p:cNvGrpSpPr>
            <p:nvPr/>
          </p:nvGrpSpPr>
          <p:grpSpPr bwMode="auto">
            <a:xfrm>
              <a:off x="8341543" y="606635"/>
              <a:ext cx="569676" cy="388014"/>
              <a:chOff x="8341543" y="606635"/>
              <a:chExt cx="569676" cy="388014"/>
            </a:xfrm>
          </p:grpSpPr>
          <p:sp>
            <p:nvSpPr>
              <p:cNvPr id="17" name="Google Shape;511;p7">
                <a:extLst>
                  <a:ext uri="{FF2B5EF4-FFF2-40B4-BE49-F238E27FC236}">
                    <a16:creationId xmlns:a16="http://schemas.microsoft.com/office/drawing/2014/main" id="{50B7C84F-F14B-153E-1C73-AC9B976A470E}"/>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512;p7">
                <a:extLst>
                  <a:ext uri="{FF2B5EF4-FFF2-40B4-BE49-F238E27FC236}">
                    <a16:creationId xmlns:a16="http://schemas.microsoft.com/office/drawing/2014/main" id="{5F4D0AF5-6143-62F4-10BE-F5EA308D5643}"/>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513;p7">
              <a:extLst>
                <a:ext uri="{FF2B5EF4-FFF2-40B4-BE49-F238E27FC236}">
                  <a16:creationId xmlns:a16="http://schemas.microsoft.com/office/drawing/2014/main" id="{43B948BF-2460-6EB6-75E7-1E2918022EA9}"/>
                </a:ext>
              </a:extLst>
            </p:cNvPr>
            <p:cNvGrpSpPr>
              <a:grpSpLocks/>
            </p:cNvGrpSpPr>
            <p:nvPr/>
          </p:nvGrpSpPr>
          <p:grpSpPr bwMode="auto">
            <a:xfrm>
              <a:off x="8341543" y="2842933"/>
              <a:ext cx="569676" cy="380612"/>
              <a:chOff x="8341543" y="2282008"/>
              <a:chExt cx="569676" cy="380612"/>
            </a:xfrm>
          </p:grpSpPr>
          <p:sp>
            <p:nvSpPr>
              <p:cNvPr id="15" name="Google Shape;514;p7">
                <a:extLst>
                  <a:ext uri="{FF2B5EF4-FFF2-40B4-BE49-F238E27FC236}">
                    <a16:creationId xmlns:a16="http://schemas.microsoft.com/office/drawing/2014/main" id="{5B74EB57-50D6-2B7D-C9E8-03769DBB645D}"/>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515;p7">
                <a:extLst>
                  <a:ext uri="{FF2B5EF4-FFF2-40B4-BE49-F238E27FC236}">
                    <a16:creationId xmlns:a16="http://schemas.microsoft.com/office/drawing/2014/main" id="{1ACA7CB9-4156-8F66-B795-ADC5E82E4483}"/>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516;p7">
              <a:extLst>
                <a:ext uri="{FF2B5EF4-FFF2-40B4-BE49-F238E27FC236}">
                  <a16:creationId xmlns:a16="http://schemas.microsoft.com/office/drawing/2014/main" id="{73D37AD9-5DAF-6B90-0839-E557E9BC4C24}"/>
                </a:ext>
              </a:extLst>
            </p:cNvPr>
            <p:cNvGrpSpPr>
              <a:grpSpLocks/>
            </p:cNvGrpSpPr>
            <p:nvPr/>
          </p:nvGrpSpPr>
          <p:grpSpPr bwMode="auto">
            <a:xfrm>
              <a:off x="8341543" y="3403858"/>
              <a:ext cx="569676" cy="380612"/>
              <a:chOff x="8341543" y="2282008"/>
              <a:chExt cx="569676" cy="380612"/>
            </a:xfrm>
          </p:grpSpPr>
          <p:sp>
            <p:nvSpPr>
              <p:cNvPr id="13" name="Google Shape;517;p7">
                <a:extLst>
                  <a:ext uri="{FF2B5EF4-FFF2-40B4-BE49-F238E27FC236}">
                    <a16:creationId xmlns:a16="http://schemas.microsoft.com/office/drawing/2014/main" id="{6514EA0C-2405-38AC-BD4E-78728B5A049F}"/>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518;p7">
                <a:extLst>
                  <a:ext uri="{FF2B5EF4-FFF2-40B4-BE49-F238E27FC236}">
                    <a16:creationId xmlns:a16="http://schemas.microsoft.com/office/drawing/2014/main" id="{7A062A1C-2948-00EE-A257-56F85C9C72FC}"/>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519;p7">
              <a:extLst>
                <a:ext uri="{FF2B5EF4-FFF2-40B4-BE49-F238E27FC236}">
                  <a16:creationId xmlns:a16="http://schemas.microsoft.com/office/drawing/2014/main" id="{A6154423-E693-7A90-BC0D-94C3132FA1BD}"/>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520;p7">
              <a:extLst>
                <a:ext uri="{FF2B5EF4-FFF2-40B4-BE49-F238E27FC236}">
                  <a16:creationId xmlns:a16="http://schemas.microsoft.com/office/drawing/2014/main" id="{00EEB141-6C79-710F-C127-EEA931044A5D}"/>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524;p7">
            <a:extLst>
              <a:ext uri="{FF2B5EF4-FFF2-40B4-BE49-F238E27FC236}">
                <a16:creationId xmlns:a16="http://schemas.microsoft.com/office/drawing/2014/main" id="{6A19E372-19C7-1ABA-E0A3-163AD7EF2E81}"/>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525;p7">
            <a:extLst>
              <a:ext uri="{FF2B5EF4-FFF2-40B4-BE49-F238E27FC236}">
                <a16:creationId xmlns:a16="http://schemas.microsoft.com/office/drawing/2014/main" id="{6E490917-FA22-C971-BC57-0EAE7C14B4BD}"/>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526;p7">
            <a:extLst>
              <a:ext uri="{FF2B5EF4-FFF2-40B4-BE49-F238E27FC236}">
                <a16:creationId xmlns:a16="http://schemas.microsoft.com/office/drawing/2014/main" id="{6D009C4A-48EB-C95E-A71B-568CA8B167A9}"/>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527;p7">
            <a:extLst>
              <a:ext uri="{FF2B5EF4-FFF2-40B4-BE49-F238E27FC236}">
                <a16:creationId xmlns:a16="http://schemas.microsoft.com/office/drawing/2014/main" id="{F5188046-973C-4963-7F5B-26F00A7CBCC5}"/>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528;p7">
            <a:extLst>
              <a:ext uri="{FF2B5EF4-FFF2-40B4-BE49-F238E27FC236}">
                <a16:creationId xmlns:a16="http://schemas.microsoft.com/office/drawing/2014/main" id="{14A628EA-E43B-8D2B-1845-1D6FF51ECA5C}"/>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529;p7">
            <a:extLst>
              <a:ext uri="{FF2B5EF4-FFF2-40B4-BE49-F238E27FC236}">
                <a16:creationId xmlns:a16="http://schemas.microsoft.com/office/drawing/2014/main" id="{5ADE197A-07FD-4A33-8B42-754F916D2654}"/>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530;p7">
            <a:extLst>
              <a:ext uri="{FF2B5EF4-FFF2-40B4-BE49-F238E27FC236}">
                <a16:creationId xmlns:a16="http://schemas.microsoft.com/office/drawing/2014/main" id="{EA30A087-4ABA-5837-6BB4-56C436BB27CA}"/>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531;p7">
            <a:extLst>
              <a:ext uri="{FF2B5EF4-FFF2-40B4-BE49-F238E27FC236}">
                <a16:creationId xmlns:a16="http://schemas.microsoft.com/office/drawing/2014/main" id="{E3F2673C-9B34-FA6D-AFFD-B9EF73AFB5E7}"/>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532;p7">
            <a:extLst>
              <a:ext uri="{FF2B5EF4-FFF2-40B4-BE49-F238E27FC236}">
                <a16:creationId xmlns:a16="http://schemas.microsoft.com/office/drawing/2014/main" id="{0AB3B396-B847-E7CD-B266-BD105C0F70A8}"/>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533;p7">
            <a:extLst>
              <a:ext uri="{FF2B5EF4-FFF2-40B4-BE49-F238E27FC236}">
                <a16:creationId xmlns:a16="http://schemas.microsoft.com/office/drawing/2014/main" id="{B2871C51-577B-A2E1-6F8A-6F4785D855EF}"/>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534;p7">
            <a:extLst>
              <a:ext uri="{FF2B5EF4-FFF2-40B4-BE49-F238E27FC236}">
                <a16:creationId xmlns:a16="http://schemas.microsoft.com/office/drawing/2014/main" id="{A89CE540-700F-0E61-A056-D937452EB863}"/>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535;p7">
            <a:extLst>
              <a:ext uri="{FF2B5EF4-FFF2-40B4-BE49-F238E27FC236}">
                <a16:creationId xmlns:a16="http://schemas.microsoft.com/office/drawing/2014/main" id="{C8BD763B-E733-093E-423E-82F6625BA513}"/>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536;p7">
            <a:extLst>
              <a:ext uri="{FF2B5EF4-FFF2-40B4-BE49-F238E27FC236}">
                <a16:creationId xmlns:a16="http://schemas.microsoft.com/office/drawing/2014/main" id="{E8D1C9DA-560F-CC89-A57A-35E60DEA42AC}"/>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537;p7">
            <a:extLst>
              <a:ext uri="{FF2B5EF4-FFF2-40B4-BE49-F238E27FC236}">
                <a16:creationId xmlns:a16="http://schemas.microsoft.com/office/drawing/2014/main" id="{B07928A9-43FE-5E97-4438-0E445632E779}"/>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538;p7">
            <a:extLst>
              <a:ext uri="{FF2B5EF4-FFF2-40B4-BE49-F238E27FC236}">
                <a16:creationId xmlns:a16="http://schemas.microsoft.com/office/drawing/2014/main" id="{1D6C2709-7F80-BE1B-2575-446182E9F0C5}"/>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539;p7">
            <a:extLst>
              <a:ext uri="{FF2B5EF4-FFF2-40B4-BE49-F238E27FC236}">
                <a16:creationId xmlns:a16="http://schemas.microsoft.com/office/drawing/2014/main" id="{610DBA99-0CAE-DE59-C8C9-EAEDD320FEE1}"/>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540;p7">
            <a:extLst>
              <a:ext uri="{FF2B5EF4-FFF2-40B4-BE49-F238E27FC236}">
                <a16:creationId xmlns:a16="http://schemas.microsoft.com/office/drawing/2014/main" id="{780FAB85-6390-55F1-CDDA-887DD9D08F10}"/>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541;p7">
            <a:extLst>
              <a:ext uri="{FF2B5EF4-FFF2-40B4-BE49-F238E27FC236}">
                <a16:creationId xmlns:a16="http://schemas.microsoft.com/office/drawing/2014/main" id="{FF7DF9C5-B22C-D35F-6E98-2A25F1D2F1E2}"/>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542;p7">
            <a:extLst>
              <a:ext uri="{FF2B5EF4-FFF2-40B4-BE49-F238E27FC236}">
                <a16:creationId xmlns:a16="http://schemas.microsoft.com/office/drawing/2014/main" id="{79883FB8-A3DC-66E1-8833-44E34C174E24}"/>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543;p7">
            <a:extLst>
              <a:ext uri="{FF2B5EF4-FFF2-40B4-BE49-F238E27FC236}">
                <a16:creationId xmlns:a16="http://schemas.microsoft.com/office/drawing/2014/main" id="{3AA9E0B5-E93E-2B2C-EABE-DC284B287BDA}"/>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544;p7">
            <a:extLst>
              <a:ext uri="{FF2B5EF4-FFF2-40B4-BE49-F238E27FC236}">
                <a16:creationId xmlns:a16="http://schemas.microsoft.com/office/drawing/2014/main" id="{B79AC40A-684C-7850-ECF5-376DC73E7F72}"/>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545;p7">
            <a:extLst>
              <a:ext uri="{FF2B5EF4-FFF2-40B4-BE49-F238E27FC236}">
                <a16:creationId xmlns:a16="http://schemas.microsoft.com/office/drawing/2014/main" id="{332095C2-9DBD-A7B5-DF72-127D684AD2D8}"/>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546;p7">
            <a:extLst>
              <a:ext uri="{FF2B5EF4-FFF2-40B4-BE49-F238E27FC236}">
                <a16:creationId xmlns:a16="http://schemas.microsoft.com/office/drawing/2014/main" id="{C30393FC-C20D-52A0-8A06-03E2502FB6A6}"/>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547;p7">
            <a:extLst>
              <a:ext uri="{FF2B5EF4-FFF2-40B4-BE49-F238E27FC236}">
                <a16:creationId xmlns:a16="http://schemas.microsoft.com/office/drawing/2014/main" id="{879A05C8-74A2-FF23-4306-1DFBD38B53CA}"/>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548;p7">
            <a:extLst>
              <a:ext uri="{FF2B5EF4-FFF2-40B4-BE49-F238E27FC236}">
                <a16:creationId xmlns:a16="http://schemas.microsoft.com/office/drawing/2014/main" id="{D118859D-7D6B-9571-5B03-0C42E6C89EFE}"/>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549;p7">
            <a:extLst>
              <a:ext uri="{FF2B5EF4-FFF2-40B4-BE49-F238E27FC236}">
                <a16:creationId xmlns:a16="http://schemas.microsoft.com/office/drawing/2014/main" id="{ADDC8248-1FD1-0D52-F426-5E9AE61603B7}"/>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550;p7">
            <a:extLst>
              <a:ext uri="{FF2B5EF4-FFF2-40B4-BE49-F238E27FC236}">
                <a16:creationId xmlns:a16="http://schemas.microsoft.com/office/drawing/2014/main" id="{1EB77BC3-2F76-9515-9A26-E63E96FDAB37}"/>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551;p7">
            <a:extLst>
              <a:ext uri="{FF2B5EF4-FFF2-40B4-BE49-F238E27FC236}">
                <a16:creationId xmlns:a16="http://schemas.microsoft.com/office/drawing/2014/main" id="{90B92FC4-D71C-7C9E-23D6-8FA588BEB45E}"/>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552;p7">
            <a:extLst>
              <a:ext uri="{FF2B5EF4-FFF2-40B4-BE49-F238E27FC236}">
                <a16:creationId xmlns:a16="http://schemas.microsoft.com/office/drawing/2014/main" id="{D69036E5-AB38-C3D2-FF2A-12FB02C95F3A}"/>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553;p7">
            <a:extLst>
              <a:ext uri="{FF2B5EF4-FFF2-40B4-BE49-F238E27FC236}">
                <a16:creationId xmlns:a16="http://schemas.microsoft.com/office/drawing/2014/main" id="{7714B955-5AC8-BE58-7E44-541223DDA96F}"/>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554;p7">
            <a:extLst>
              <a:ext uri="{FF2B5EF4-FFF2-40B4-BE49-F238E27FC236}">
                <a16:creationId xmlns:a16="http://schemas.microsoft.com/office/drawing/2014/main" id="{23FCFBAB-1D10-26A3-D55B-8AA0E6A88263}"/>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555;p7">
            <a:extLst>
              <a:ext uri="{FF2B5EF4-FFF2-40B4-BE49-F238E27FC236}">
                <a16:creationId xmlns:a16="http://schemas.microsoft.com/office/drawing/2014/main" id="{86CAEDA5-2607-BD4B-DC27-26BEF2E9C65E}"/>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556;p7">
            <a:extLst>
              <a:ext uri="{FF2B5EF4-FFF2-40B4-BE49-F238E27FC236}">
                <a16:creationId xmlns:a16="http://schemas.microsoft.com/office/drawing/2014/main" id="{05E23BA0-1050-8C5E-68A5-41B67FEB31DC}"/>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557;p7">
            <a:extLst>
              <a:ext uri="{FF2B5EF4-FFF2-40B4-BE49-F238E27FC236}">
                <a16:creationId xmlns:a16="http://schemas.microsoft.com/office/drawing/2014/main" id="{CB72A6F1-3916-D321-2A3B-F4474A2919E0}"/>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558;p7">
            <a:extLst>
              <a:ext uri="{FF2B5EF4-FFF2-40B4-BE49-F238E27FC236}">
                <a16:creationId xmlns:a16="http://schemas.microsoft.com/office/drawing/2014/main" id="{CA8BB4DB-EBFF-48C8-1AB3-9CF0313D00FB}"/>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559;p7">
            <a:extLst>
              <a:ext uri="{FF2B5EF4-FFF2-40B4-BE49-F238E27FC236}">
                <a16:creationId xmlns:a16="http://schemas.microsoft.com/office/drawing/2014/main" id="{40BD8C4F-207C-156C-0EDC-AA67C0C1BB88}"/>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560;p7">
            <a:extLst>
              <a:ext uri="{FF2B5EF4-FFF2-40B4-BE49-F238E27FC236}">
                <a16:creationId xmlns:a16="http://schemas.microsoft.com/office/drawing/2014/main" id="{790E7B94-68F2-DBCD-7F47-6DDCBDF2D770}"/>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561;p7">
            <a:extLst>
              <a:ext uri="{FF2B5EF4-FFF2-40B4-BE49-F238E27FC236}">
                <a16:creationId xmlns:a16="http://schemas.microsoft.com/office/drawing/2014/main" id="{ADF2D299-C95B-4287-45CD-B4FDBA8F8E7F}"/>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562;p7">
            <a:extLst>
              <a:ext uri="{FF2B5EF4-FFF2-40B4-BE49-F238E27FC236}">
                <a16:creationId xmlns:a16="http://schemas.microsoft.com/office/drawing/2014/main" id="{C5215C1C-5C65-0AE4-67F0-202CB7AEEE53}"/>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2" name="Google Shape;563;p7">
            <a:extLst>
              <a:ext uri="{FF2B5EF4-FFF2-40B4-BE49-F238E27FC236}">
                <a16:creationId xmlns:a16="http://schemas.microsoft.com/office/drawing/2014/main" id="{BA123FC8-FA2E-64B0-186D-8564F38DE261}"/>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3" name="Google Shape;564;p7">
            <a:extLst>
              <a:ext uri="{FF2B5EF4-FFF2-40B4-BE49-F238E27FC236}">
                <a16:creationId xmlns:a16="http://schemas.microsoft.com/office/drawing/2014/main" id="{A88FC858-6E6A-F629-1FCC-D084BCC9E2FD}"/>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4" name="Google Shape;565;p7">
            <a:extLst>
              <a:ext uri="{FF2B5EF4-FFF2-40B4-BE49-F238E27FC236}">
                <a16:creationId xmlns:a16="http://schemas.microsoft.com/office/drawing/2014/main" id="{1DFB70E2-ADD2-FDF4-202B-5A3C58B7FDE3}"/>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5" name="Google Shape;566;p7">
            <a:extLst>
              <a:ext uri="{FF2B5EF4-FFF2-40B4-BE49-F238E27FC236}">
                <a16:creationId xmlns:a16="http://schemas.microsoft.com/office/drawing/2014/main" id="{80F631DB-7164-1F0F-A309-D1690E595D78}"/>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6" name="Google Shape;567;p7">
            <a:extLst>
              <a:ext uri="{FF2B5EF4-FFF2-40B4-BE49-F238E27FC236}">
                <a16:creationId xmlns:a16="http://schemas.microsoft.com/office/drawing/2014/main" id="{EE3184F6-65F7-0608-D436-7A9848F84938}"/>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7" name="Google Shape;568;p7">
            <a:extLst>
              <a:ext uri="{FF2B5EF4-FFF2-40B4-BE49-F238E27FC236}">
                <a16:creationId xmlns:a16="http://schemas.microsoft.com/office/drawing/2014/main" id="{DA446688-DA20-FAAF-F37C-D7DA18374A4B}"/>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8" name="Google Shape;569;p7">
            <a:extLst>
              <a:ext uri="{FF2B5EF4-FFF2-40B4-BE49-F238E27FC236}">
                <a16:creationId xmlns:a16="http://schemas.microsoft.com/office/drawing/2014/main" id="{58A74378-C5F6-DAC7-D395-027A1A98C60D}"/>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9" name="Google Shape;570;p7">
            <a:extLst>
              <a:ext uri="{FF2B5EF4-FFF2-40B4-BE49-F238E27FC236}">
                <a16:creationId xmlns:a16="http://schemas.microsoft.com/office/drawing/2014/main" id="{1D78416B-F205-8627-51E8-6F4423D122B9}"/>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0" name="Google Shape;571;p7">
            <a:extLst>
              <a:ext uri="{FF2B5EF4-FFF2-40B4-BE49-F238E27FC236}">
                <a16:creationId xmlns:a16="http://schemas.microsoft.com/office/drawing/2014/main" id="{5768E12C-3B35-FDB9-2AE4-7423A2DC074D}"/>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4" name="Google Shape;572;p7">
            <a:extLst>
              <a:ext uri="{FF2B5EF4-FFF2-40B4-BE49-F238E27FC236}">
                <a16:creationId xmlns:a16="http://schemas.microsoft.com/office/drawing/2014/main" id="{751A8F97-5A5F-1F59-2775-5E213661F631}"/>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5" name="Google Shape;573;p7">
            <a:extLst>
              <a:ext uri="{FF2B5EF4-FFF2-40B4-BE49-F238E27FC236}">
                <a16:creationId xmlns:a16="http://schemas.microsoft.com/office/drawing/2014/main" id="{FCA67009-2A7F-10EA-2FF3-48476F0AA01D}"/>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1" name="Google Shape;521;p7"/>
          <p:cNvSpPr txBox="1">
            <a:spLocks noGrp="1"/>
          </p:cNvSpPr>
          <p:nvPr>
            <p:ph type="title"/>
          </p:nvPr>
        </p:nvSpPr>
        <p:spPr>
          <a:xfrm>
            <a:off x="968300" y="588467"/>
            <a:ext cx="10255200" cy="763600"/>
          </a:xfrm>
          <a:prstGeom prst="rect">
            <a:avLst/>
          </a:prstGeom>
        </p:spPr>
        <p:txBody>
          <a:bodyPr spcFirstLastPara="1">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22" name="Google Shape;522;p7"/>
          <p:cNvSpPr txBox="1">
            <a:spLocks noGrp="1"/>
          </p:cNvSpPr>
          <p:nvPr>
            <p:ph type="subTitle" idx="1"/>
          </p:nvPr>
        </p:nvSpPr>
        <p:spPr>
          <a:xfrm>
            <a:off x="7411580" y="2812467"/>
            <a:ext cx="3223200" cy="529200"/>
          </a:xfrm>
          <a:prstGeom prst="rect">
            <a:avLst/>
          </a:prstGeom>
        </p:spPr>
        <p:txBody>
          <a:bodyPr spcFirstLastPara="1" anchor="t">
            <a:noAutofit/>
          </a:bodyPr>
          <a:lstStyle>
            <a:lvl1pPr lvl="0" rtl="0">
              <a:spcBef>
                <a:spcPts val="0"/>
              </a:spcBef>
              <a:spcAft>
                <a:spcPts val="0"/>
              </a:spcAft>
              <a:buNone/>
              <a:defRPr sz="2665" b="1">
                <a:solidFill>
                  <a:schemeClr val="accent1"/>
                </a:solidFill>
              </a:defRPr>
            </a:lvl1pPr>
            <a:lvl2pPr lvl="1" rtl="0">
              <a:spcBef>
                <a:spcPts val="0"/>
              </a:spcBef>
              <a:spcAft>
                <a:spcPts val="0"/>
              </a:spcAft>
              <a:buNone/>
              <a:defRPr sz="2665" b="1">
                <a:solidFill>
                  <a:schemeClr val="accent1"/>
                </a:solidFill>
              </a:defRPr>
            </a:lvl2pPr>
            <a:lvl3pPr lvl="2" rtl="0">
              <a:spcBef>
                <a:spcPts val="0"/>
              </a:spcBef>
              <a:spcAft>
                <a:spcPts val="0"/>
              </a:spcAft>
              <a:buNone/>
              <a:defRPr sz="2665" b="1">
                <a:solidFill>
                  <a:schemeClr val="accent1"/>
                </a:solidFill>
              </a:defRPr>
            </a:lvl3pPr>
            <a:lvl4pPr lvl="3" rtl="0">
              <a:spcBef>
                <a:spcPts val="0"/>
              </a:spcBef>
              <a:spcAft>
                <a:spcPts val="0"/>
              </a:spcAft>
              <a:buNone/>
              <a:defRPr sz="2665" b="1">
                <a:solidFill>
                  <a:schemeClr val="accent1"/>
                </a:solidFill>
              </a:defRPr>
            </a:lvl4pPr>
            <a:lvl5pPr lvl="4" rtl="0">
              <a:spcBef>
                <a:spcPts val="0"/>
              </a:spcBef>
              <a:spcAft>
                <a:spcPts val="0"/>
              </a:spcAft>
              <a:buNone/>
              <a:defRPr sz="2665" b="1">
                <a:solidFill>
                  <a:schemeClr val="accent1"/>
                </a:solidFill>
              </a:defRPr>
            </a:lvl5pPr>
            <a:lvl6pPr lvl="5" rtl="0">
              <a:spcBef>
                <a:spcPts val="0"/>
              </a:spcBef>
              <a:spcAft>
                <a:spcPts val="0"/>
              </a:spcAft>
              <a:buNone/>
              <a:defRPr sz="2665" b="1">
                <a:solidFill>
                  <a:schemeClr val="accent1"/>
                </a:solidFill>
              </a:defRPr>
            </a:lvl6pPr>
            <a:lvl7pPr lvl="6" rtl="0">
              <a:spcBef>
                <a:spcPts val="0"/>
              </a:spcBef>
              <a:spcAft>
                <a:spcPts val="0"/>
              </a:spcAft>
              <a:buNone/>
              <a:defRPr sz="2665" b="1">
                <a:solidFill>
                  <a:schemeClr val="accent1"/>
                </a:solidFill>
              </a:defRPr>
            </a:lvl7pPr>
            <a:lvl8pPr lvl="7" rtl="0">
              <a:spcBef>
                <a:spcPts val="0"/>
              </a:spcBef>
              <a:spcAft>
                <a:spcPts val="0"/>
              </a:spcAft>
              <a:buNone/>
              <a:defRPr sz="2665" b="1">
                <a:solidFill>
                  <a:schemeClr val="accent1"/>
                </a:solidFill>
              </a:defRPr>
            </a:lvl8pPr>
            <a:lvl9pPr lvl="8" rtl="0">
              <a:spcBef>
                <a:spcPts val="0"/>
              </a:spcBef>
              <a:spcAft>
                <a:spcPts val="0"/>
              </a:spcAft>
              <a:buNone/>
              <a:defRPr sz="2665" b="1">
                <a:solidFill>
                  <a:schemeClr val="accent1"/>
                </a:solidFill>
              </a:defRPr>
            </a:lvl9pPr>
          </a:lstStyle>
          <a:p>
            <a:endParaRPr/>
          </a:p>
        </p:txBody>
      </p:sp>
      <p:sp>
        <p:nvSpPr>
          <p:cNvPr id="523" name="Google Shape;523;p7"/>
          <p:cNvSpPr txBox="1">
            <a:spLocks noGrp="1"/>
          </p:cNvSpPr>
          <p:nvPr>
            <p:ph type="subTitle" idx="2"/>
          </p:nvPr>
        </p:nvSpPr>
        <p:spPr>
          <a:xfrm>
            <a:off x="7408351" y="3284396"/>
            <a:ext cx="3223200" cy="1768400"/>
          </a:xfrm>
          <a:prstGeom prst="rect">
            <a:avLst/>
          </a:prstGeom>
        </p:spPr>
        <p:txBody>
          <a:bodyPr spcFirstLastPara="1" anchor="t">
            <a:noAutofit/>
          </a:bodyPr>
          <a:lstStyle>
            <a:lvl1pPr lvl="0" rtl="0">
              <a:spcBef>
                <a:spcPts val="0"/>
              </a:spcBef>
              <a:spcAft>
                <a:spcPts val="0"/>
              </a:spcAft>
              <a:buNone/>
              <a:defRPr sz="2400"/>
            </a:lvl1pPr>
            <a:lvl2pPr lvl="1" rtl="0">
              <a:spcBef>
                <a:spcPts val="0"/>
              </a:spcBef>
              <a:spcAft>
                <a:spcPts val="0"/>
              </a:spcAft>
              <a:buNone/>
              <a:defRPr sz="2400"/>
            </a:lvl2pPr>
            <a:lvl3pPr lvl="2" rtl="0">
              <a:spcBef>
                <a:spcPts val="0"/>
              </a:spcBef>
              <a:spcAft>
                <a:spcPts val="0"/>
              </a:spcAft>
              <a:buNone/>
              <a:defRPr sz="2400"/>
            </a:lvl3pPr>
            <a:lvl4pPr lvl="3" rtl="0">
              <a:spcBef>
                <a:spcPts val="0"/>
              </a:spcBef>
              <a:spcAft>
                <a:spcPts val="0"/>
              </a:spcAft>
              <a:buNone/>
              <a:defRPr sz="2400"/>
            </a:lvl4pPr>
            <a:lvl5pPr lvl="4" rtl="0">
              <a:spcBef>
                <a:spcPts val="0"/>
              </a:spcBef>
              <a:spcAft>
                <a:spcPts val="0"/>
              </a:spcAft>
              <a:buNone/>
              <a:defRPr sz="2400"/>
            </a:lvl5pPr>
            <a:lvl6pPr lvl="5" rtl="0">
              <a:spcBef>
                <a:spcPts val="0"/>
              </a:spcBef>
              <a:spcAft>
                <a:spcPts val="0"/>
              </a:spcAft>
              <a:buNone/>
              <a:defRPr sz="2400"/>
            </a:lvl6pPr>
            <a:lvl7pPr lvl="6" rtl="0">
              <a:spcBef>
                <a:spcPts val="0"/>
              </a:spcBef>
              <a:spcAft>
                <a:spcPts val="0"/>
              </a:spcAft>
              <a:buNone/>
              <a:defRPr sz="2400"/>
            </a:lvl7pPr>
            <a:lvl8pPr lvl="7" rtl="0">
              <a:spcBef>
                <a:spcPts val="0"/>
              </a:spcBef>
              <a:spcAft>
                <a:spcPts val="0"/>
              </a:spcAft>
              <a:buNone/>
              <a:defRPr sz="2400"/>
            </a:lvl8pPr>
            <a:lvl9pPr lvl="8" rtl="0">
              <a:spcBef>
                <a:spcPts val="0"/>
              </a:spcBef>
              <a:spcAft>
                <a:spcPts val="0"/>
              </a:spcAft>
              <a:buNone/>
              <a:defRPr sz="2400"/>
            </a:lvl9pPr>
          </a:lstStyle>
          <a:p>
            <a:endParaRPr/>
          </a:p>
        </p:txBody>
      </p:sp>
    </p:spTree>
    <p:extLst>
      <p:ext uri="{BB962C8B-B14F-4D97-AF65-F5344CB8AC3E}">
        <p14:creationId xmlns:p14="http://schemas.microsoft.com/office/powerpoint/2010/main" val="397558508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74"/>
        <p:cNvGrpSpPr/>
        <p:nvPr/>
      </p:nvGrpSpPr>
      <p:grpSpPr>
        <a:xfrm>
          <a:off x="0" y="0"/>
          <a:ext cx="0" cy="0"/>
          <a:chOff x="0" y="0"/>
          <a:chExt cx="0" cy="0"/>
        </a:xfrm>
      </p:grpSpPr>
      <p:grpSp>
        <p:nvGrpSpPr>
          <p:cNvPr id="2" name="Google Shape;575;p8">
            <a:extLst>
              <a:ext uri="{FF2B5EF4-FFF2-40B4-BE49-F238E27FC236}">
                <a16:creationId xmlns:a16="http://schemas.microsoft.com/office/drawing/2014/main" id="{679A4B17-71B4-D8BF-9B29-2B2AD6008C3B}"/>
              </a:ext>
            </a:extLst>
          </p:cNvPr>
          <p:cNvGrpSpPr>
            <a:grpSpLocks/>
          </p:cNvGrpSpPr>
          <p:nvPr/>
        </p:nvGrpSpPr>
        <p:grpSpPr bwMode="auto">
          <a:xfrm>
            <a:off x="528638" y="292100"/>
            <a:ext cx="11356975" cy="6384925"/>
            <a:chOff x="395894" y="219519"/>
            <a:chExt cx="8518865" cy="4788281"/>
          </a:xfrm>
        </p:grpSpPr>
        <p:sp>
          <p:nvSpPr>
            <p:cNvPr id="3" name="Google Shape;576;p8">
              <a:extLst>
                <a:ext uri="{FF2B5EF4-FFF2-40B4-BE49-F238E27FC236}">
                  <a16:creationId xmlns:a16="http://schemas.microsoft.com/office/drawing/2014/main" id="{18576967-B3AB-ED2E-F06A-5872C692F2E6}"/>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577;p8">
              <a:extLst>
                <a:ext uri="{FF2B5EF4-FFF2-40B4-BE49-F238E27FC236}">
                  <a16:creationId xmlns:a16="http://schemas.microsoft.com/office/drawing/2014/main" id="{82F46D98-3CF5-72CA-3984-39D2F1E58EDD}"/>
                </a:ext>
              </a:extLst>
            </p:cNvPr>
            <p:cNvGrpSpPr>
              <a:grpSpLocks/>
            </p:cNvGrpSpPr>
            <p:nvPr/>
          </p:nvGrpSpPr>
          <p:grpSpPr bwMode="auto">
            <a:xfrm>
              <a:off x="8341543" y="2282008"/>
              <a:ext cx="569676" cy="380612"/>
              <a:chOff x="8341543" y="2282008"/>
              <a:chExt cx="569676" cy="380612"/>
            </a:xfrm>
          </p:grpSpPr>
          <p:sp>
            <p:nvSpPr>
              <p:cNvPr id="23" name="Google Shape;578;p8">
                <a:extLst>
                  <a:ext uri="{FF2B5EF4-FFF2-40B4-BE49-F238E27FC236}">
                    <a16:creationId xmlns:a16="http://schemas.microsoft.com/office/drawing/2014/main" id="{1D6058A9-EA5A-B7CC-C99B-0A488A1EA74B}"/>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579;p8">
                <a:extLst>
                  <a:ext uri="{FF2B5EF4-FFF2-40B4-BE49-F238E27FC236}">
                    <a16:creationId xmlns:a16="http://schemas.microsoft.com/office/drawing/2014/main" id="{01D6C4FA-137F-9598-B700-FE7643A6F17D}"/>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580;p8">
              <a:extLst>
                <a:ext uri="{FF2B5EF4-FFF2-40B4-BE49-F238E27FC236}">
                  <a16:creationId xmlns:a16="http://schemas.microsoft.com/office/drawing/2014/main" id="{5F7D514E-E065-EF66-5BAF-BD30D436201C}"/>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581;p8">
              <a:extLst>
                <a:ext uri="{FF2B5EF4-FFF2-40B4-BE49-F238E27FC236}">
                  <a16:creationId xmlns:a16="http://schemas.microsoft.com/office/drawing/2014/main" id="{48CFDB7F-1D72-A120-E0D1-7F3C2E2B60E4}"/>
                </a:ext>
              </a:extLst>
            </p:cNvPr>
            <p:cNvGrpSpPr>
              <a:grpSpLocks/>
            </p:cNvGrpSpPr>
            <p:nvPr/>
          </p:nvGrpSpPr>
          <p:grpSpPr bwMode="auto">
            <a:xfrm>
              <a:off x="8341543" y="1721094"/>
              <a:ext cx="569676" cy="380612"/>
              <a:chOff x="8341543" y="1721094"/>
              <a:chExt cx="569676" cy="380612"/>
            </a:xfrm>
          </p:grpSpPr>
          <p:sp>
            <p:nvSpPr>
              <p:cNvPr id="21" name="Google Shape;582;p8">
                <a:extLst>
                  <a:ext uri="{FF2B5EF4-FFF2-40B4-BE49-F238E27FC236}">
                    <a16:creationId xmlns:a16="http://schemas.microsoft.com/office/drawing/2014/main" id="{6D7D40FE-65AB-8E70-C818-CF45EE354521}"/>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583;p8">
                <a:extLst>
                  <a:ext uri="{FF2B5EF4-FFF2-40B4-BE49-F238E27FC236}">
                    <a16:creationId xmlns:a16="http://schemas.microsoft.com/office/drawing/2014/main" id="{472A99EE-0051-D464-26CF-F06EABB4A7D5}"/>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584;p8">
              <a:extLst>
                <a:ext uri="{FF2B5EF4-FFF2-40B4-BE49-F238E27FC236}">
                  <a16:creationId xmlns:a16="http://schemas.microsoft.com/office/drawing/2014/main" id="{CAB1B165-B5E3-EA93-FA9A-69906A37E924}"/>
                </a:ext>
              </a:extLst>
            </p:cNvPr>
            <p:cNvGrpSpPr>
              <a:grpSpLocks/>
            </p:cNvGrpSpPr>
            <p:nvPr/>
          </p:nvGrpSpPr>
          <p:grpSpPr bwMode="auto">
            <a:xfrm>
              <a:off x="8346273" y="1183592"/>
              <a:ext cx="568486" cy="388014"/>
              <a:chOff x="8346273" y="1183592"/>
              <a:chExt cx="568486" cy="388014"/>
            </a:xfrm>
          </p:grpSpPr>
          <p:sp>
            <p:nvSpPr>
              <p:cNvPr id="19" name="Google Shape;585;p8">
                <a:extLst>
                  <a:ext uri="{FF2B5EF4-FFF2-40B4-BE49-F238E27FC236}">
                    <a16:creationId xmlns:a16="http://schemas.microsoft.com/office/drawing/2014/main" id="{36F14664-2FBF-EE3B-AAAC-029275AA81C7}"/>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586;p8">
                <a:extLst>
                  <a:ext uri="{FF2B5EF4-FFF2-40B4-BE49-F238E27FC236}">
                    <a16:creationId xmlns:a16="http://schemas.microsoft.com/office/drawing/2014/main" id="{F779B413-B085-D156-2537-CB728968A415}"/>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587;p8">
              <a:extLst>
                <a:ext uri="{FF2B5EF4-FFF2-40B4-BE49-F238E27FC236}">
                  <a16:creationId xmlns:a16="http://schemas.microsoft.com/office/drawing/2014/main" id="{903259B9-F89F-7397-F5FA-053FCC5723E8}"/>
                </a:ext>
              </a:extLst>
            </p:cNvPr>
            <p:cNvGrpSpPr>
              <a:grpSpLocks/>
            </p:cNvGrpSpPr>
            <p:nvPr/>
          </p:nvGrpSpPr>
          <p:grpSpPr bwMode="auto">
            <a:xfrm>
              <a:off x="8341543" y="606635"/>
              <a:ext cx="569676" cy="388014"/>
              <a:chOff x="8341543" y="606635"/>
              <a:chExt cx="569676" cy="388014"/>
            </a:xfrm>
          </p:grpSpPr>
          <p:sp>
            <p:nvSpPr>
              <p:cNvPr id="17" name="Google Shape;588;p8">
                <a:extLst>
                  <a:ext uri="{FF2B5EF4-FFF2-40B4-BE49-F238E27FC236}">
                    <a16:creationId xmlns:a16="http://schemas.microsoft.com/office/drawing/2014/main" id="{68AB9898-CFD6-3D0E-81A9-B7162614916E}"/>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589;p8">
                <a:extLst>
                  <a:ext uri="{FF2B5EF4-FFF2-40B4-BE49-F238E27FC236}">
                    <a16:creationId xmlns:a16="http://schemas.microsoft.com/office/drawing/2014/main" id="{BB468838-B1D4-1C58-D734-34DB6A0FF45E}"/>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590;p8">
              <a:extLst>
                <a:ext uri="{FF2B5EF4-FFF2-40B4-BE49-F238E27FC236}">
                  <a16:creationId xmlns:a16="http://schemas.microsoft.com/office/drawing/2014/main" id="{D5F612D6-8065-B138-3385-DFC295A9CA84}"/>
                </a:ext>
              </a:extLst>
            </p:cNvPr>
            <p:cNvGrpSpPr>
              <a:grpSpLocks/>
            </p:cNvGrpSpPr>
            <p:nvPr/>
          </p:nvGrpSpPr>
          <p:grpSpPr bwMode="auto">
            <a:xfrm>
              <a:off x="8341543" y="2842933"/>
              <a:ext cx="569676" cy="380612"/>
              <a:chOff x="8341543" y="2282008"/>
              <a:chExt cx="569676" cy="380612"/>
            </a:xfrm>
          </p:grpSpPr>
          <p:sp>
            <p:nvSpPr>
              <p:cNvPr id="15" name="Google Shape;591;p8">
                <a:extLst>
                  <a:ext uri="{FF2B5EF4-FFF2-40B4-BE49-F238E27FC236}">
                    <a16:creationId xmlns:a16="http://schemas.microsoft.com/office/drawing/2014/main" id="{AC2BF0C4-5569-E4DD-27DF-CD56F06F8D4D}"/>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592;p8">
                <a:extLst>
                  <a:ext uri="{FF2B5EF4-FFF2-40B4-BE49-F238E27FC236}">
                    <a16:creationId xmlns:a16="http://schemas.microsoft.com/office/drawing/2014/main" id="{13B75570-1A82-F539-21FC-66E31027C0F6}"/>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593;p8">
              <a:extLst>
                <a:ext uri="{FF2B5EF4-FFF2-40B4-BE49-F238E27FC236}">
                  <a16:creationId xmlns:a16="http://schemas.microsoft.com/office/drawing/2014/main" id="{B239904D-762D-FDA6-0BE8-F0EEF01CD39A}"/>
                </a:ext>
              </a:extLst>
            </p:cNvPr>
            <p:cNvGrpSpPr>
              <a:grpSpLocks/>
            </p:cNvGrpSpPr>
            <p:nvPr/>
          </p:nvGrpSpPr>
          <p:grpSpPr bwMode="auto">
            <a:xfrm>
              <a:off x="8341543" y="3403858"/>
              <a:ext cx="569676" cy="380612"/>
              <a:chOff x="8341543" y="2282008"/>
              <a:chExt cx="569676" cy="380612"/>
            </a:xfrm>
          </p:grpSpPr>
          <p:sp>
            <p:nvSpPr>
              <p:cNvPr id="13" name="Google Shape;594;p8">
                <a:extLst>
                  <a:ext uri="{FF2B5EF4-FFF2-40B4-BE49-F238E27FC236}">
                    <a16:creationId xmlns:a16="http://schemas.microsoft.com/office/drawing/2014/main" id="{C7D1C95A-0099-1E9D-FD6F-0C5EB4811BC4}"/>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595;p8">
                <a:extLst>
                  <a:ext uri="{FF2B5EF4-FFF2-40B4-BE49-F238E27FC236}">
                    <a16:creationId xmlns:a16="http://schemas.microsoft.com/office/drawing/2014/main" id="{38D523CF-5083-75AD-45D0-4C4316F6794E}"/>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596;p8">
              <a:extLst>
                <a:ext uri="{FF2B5EF4-FFF2-40B4-BE49-F238E27FC236}">
                  <a16:creationId xmlns:a16="http://schemas.microsoft.com/office/drawing/2014/main" id="{FD4A7FBF-FEB6-63B4-0990-AA254BFC5469}"/>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597;p8">
              <a:extLst>
                <a:ext uri="{FF2B5EF4-FFF2-40B4-BE49-F238E27FC236}">
                  <a16:creationId xmlns:a16="http://schemas.microsoft.com/office/drawing/2014/main" id="{98F8FED2-BFA6-5B11-3F0D-E23E2B726769}"/>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600;p8">
            <a:extLst>
              <a:ext uri="{FF2B5EF4-FFF2-40B4-BE49-F238E27FC236}">
                <a16:creationId xmlns:a16="http://schemas.microsoft.com/office/drawing/2014/main" id="{18D474B4-9C5D-06C5-5904-BF854E76BA9E}"/>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601;p8">
            <a:extLst>
              <a:ext uri="{FF2B5EF4-FFF2-40B4-BE49-F238E27FC236}">
                <a16:creationId xmlns:a16="http://schemas.microsoft.com/office/drawing/2014/main" id="{12DB1B0D-96AF-6E48-B81C-B6B6E723E8CB}"/>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602;p8">
            <a:extLst>
              <a:ext uri="{FF2B5EF4-FFF2-40B4-BE49-F238E27FC236}">
                <a16:creationId xmlns:a16="http://schemas.microsoft.com/office/drawing/2014/main" id="{B39DC7E2-952B-1893-3F6E-8326AD872A78}"/>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603;p8">
            <a:extLst>
              <a:ext uri="{FF2B5EF4-FFF2-40B4-BE49-F238E27FC236}">
                <a16:creationId xmlns:a16="http://schemas.microsoft.com/office/drawing/2014/main" id="{1DD56B47-8D08-9E61-5AB8-0B11973DDC22}"/>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604;p8">
            <a:extLst>
              <a:ext uri="{FF2B5EF4-FFF2-40B4-BE49-F238E27FC236}">
                <a16:creationId xmlns:a16="http://schemas.microsoft.com/office/drawing/2014/main" id="{54AF115C-9540-98D7-93C8-E1298BF92CA5}"/>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605;p8">
            <a:extLst>
              <a:ext uri="{FF2B5EF4-FFF2-40B4-BE49-F238E27FC236}">
                <a16:creationId xmlns:a16="http://schemas.microsoft.com/office/drawing/2014/main" id="{699E46BE-EA21-615B-44B9-029D9F6B6FE5}"/>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606;p8">
            <a:extLst>
              <a:ext uri="{FF2B5EF4-FFF2-40B4-BE49-F238E27FC236}">
                <a16:creationId xmlns:a16="http://schemas.microsoft.com/office/drawing/2014/main" id="{6B621190-C273-63EA-76A2-A03F507399D1}"/>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607;p8">
            <a:extLst>
              <a:ext uri="{FF2B5EF4-FFF2-40B4-BE49-F238E27FC236}">
                <a16:creationId xmlns:a16="http://schemas.microsoft.com/office/drawing/2014/main" id="{CB59AC4E-9FE6-2CA6-A55A-33EB3FBA0230}"/>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608;p8">
            <a:extLst>
              <a:ext uri="{FF2B5EF4-FFF2-40B4-BE49-F238E27FC236}">
                <a16:creationId xmlns:a16="http://schemas.microsoft.com/office/drawing/2014/main" id="{B45A7ADE-44C6-7534-59B6-B6604A3282FE}"/>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609;p8">
            <a:extLst>
              <a:ext uri="{FF2B5EF4-FFF2-40B4-BE49-F238E27FC236}">
                <a16:creationId xmlns:a16="http://schemas.microsoft.com/office/drawing/2014/main" id="{5B5A411B-A77B-3D4A-73CC-3F1C18FBFB05}"/>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610;p8">
            <a:extLst>
              <a:ext uri="{FF2B5EF4-FFF2-40B4-BE49-F238E27FC236}">
                <a16:creationId xmlns:a16="http://schemas.microsoft.com/office/drawing/2014/main" id="{192DCFF0-1C06-1A99-F5B0-396C3C4AF574}"/>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611;p8">
            <a:extLst>
              <a:ext uri="{FF2B5EF4-FFF2-40B4-BE49-F238E27FC236}">
                <a16:creationId xmlns:a16="http://schemas.microsoft.com/office/drawing/2014/main" id="{2BD54273-CFB4-3894-1A69-16AE8C6346B4}"/>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612;p8">
            <a:extLst>
              <a:ext uri="{FF2B5EF4-FFF2-40B4-BE49-F238E27FC236}">
                <a16:creationId xmlns:a16="http://schemas.microsoft.com/office/drawing/2014/main" id="{218D727C-E48D-1767-02CE-618318421CC8}"/>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613;p8">
            <a:extLst>
              <a:ext uri="{FF2B5EF4-FFF2-40B4-BE49-F238E27FC236}">
                <a16:creationId xmlns:a16="http://schemas.microsoft.com/office/drawing/2014/main" id="{C56664A7-B066-5FB0-B1A8-866A42CCA87B}"/>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614;p8">
            <a:extLst>
              <a:ext uri="{FF2B5EF4-FFF2-40B4-BE49-F238E27FC236}">
                <a16:creationId xmlns:a16="http://schemas.microsoft.com/office/drawing/2014/main" id="{83A1E20C-E137-05A5-DF5B-C503E6939A7B}"/>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615;p8">
            <a:extLst>
              <a:ext uri="{FF2B5EF4-FFF2-40B4-BE49-F238E27FC236}">
                <a16:creationId xmlns:a16="http://schemas.microsoft.com/office/drawing/2014/main" id="{E8BCC28B-4643-039B-6711-83691634E304}"/>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616;p8">
            <a:extLst>
              <a:ext uri="{FF2B5EF4-FFF2-40B4-BE49-F238E27FC236}">
                <a16:creationId xmlns:a16="http://schemas.microsoft.com/office/drawing/2014/main" id="{7EA8B5DA-F264-F92F-A83A-81840D7FEDD9}"/>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617;p8">
            <a:extLst>
              <a:ext uri="{FF2B5EF4-FFF2-40B4-BE49-F238E27FC236}">
                <a16:creationId xmlns:a16="http://schemas.microsoft.com/office/drawing/2014/main" id="{03D17B3D-8647-3CAA-B74B-4AD0280AF594}"/>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618;p8">
            <a:extLst>
              <a:ext uri="{FF2B5EF4-FFF2-40B4-BE49-F238E27FC236}">
                <a16:creationId xmlns:a16="http://schemas.microsoft.com/office/drawing/2014/main" id="{74D3D2FA-698D-3563-BBFA-EE0F4CCA4304}"/>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619;p8">
            <a:extLst>
              <a:ext uri="{FF2B5EF4-FFF2-40B4-BE49-F238E27FC236}">
                <a16:creationId xmlns:a16="http://schemas.microsoft.com/office/drawing/2014/main" id="{B1FDDFDB-F086-31ED-05CE-5B2810EFE357}"/>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620;p8">
            <a:extLst>
              <a:ext uri="{FF2B5EF4-FFF2-40B4-BE49-F238E27FC236}">
                <a16:creationId xmlns:a16="http://schemas.microsoft.com/office/drawing/2014/main" id="{4CC8F022-50A5-2185-9C82-207E231F4089}"/>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621;p8">
            <a:extLst>
              <a:ext uri="{FF2B5EF4-FFF2-40B4-BE49-F238E27FC236}">
                <a16:creationId xmlns:a16="http://schemas.microsoft.com/office/drawing/2014/main" id="{1A9A2704-F1BF-60C1-28A5-61B921785DD6}"/>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622;p8">
            <a:extLst>
              <a:ext uri="{FF2B5EF4-FFF2-40B4-BE49-F238E27FC236}">
                <a16:creationId xmlns:a16="http://schemas.microsoft.com/office/drawing/2014/main" id="{3A6836F4-7BBC-6470-1E2D-B93092442E90}"/>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623;p8">
            <a:extLst>
              <a:ext uri="{FF2B5EF4-FFF2-40B4-BE49-F238E27FC236}">
                <a16:creationId xmlns:a16="http://schemas.microsoft.com/office/drawing/2014/main" id="{EAC4CBEC-C14E-2751-46DC-D43CBF0D8265}"/>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624;p8">
            <a:extLst>
              <a:ext uri="{FF2B5EF4-FFF2-40B4-BE49-F238E27FC236}">
                <a16:creationId xmlns:a16="http://schemas.microsoft.com/office/drawing/2014/main" id="{4C8F574D-6846-EFAC-7EA0-7554656D6DAE}"/>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625;p8">
            <a:extLst>
              <a:ext uri="{FF2B5EF4-FFF2-40B4-BE49-F238E27FC236}">
                <a16:creationId xmlns:a16="http://schemas.microsoft.com/office/drawing/2014/main" id="{E0CFB351-6069-55A7-7B66-90622B03E520}"/>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626;p8">
            <a:extLst>
              <a:ext uri="{FF2B5EF4-FFF2-40B4-BE49-F238E27FC236}">
                <a16:creationId xmlns:a16="http://schemas.microsoft.com/office/drawing/2014/main" id="{155CF049-5EA7-1399-D093-0E1EA2C135F2}"/>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627;p8">
            <a:extLst>
              <a:ext uri="{FF2B5EF4-FFF2-40B4-BE49-F238E27FC236}">
                <a16:creationId xmlns:a16="http://schemas.microsoft.com/office/drawing/2014/main" id="{2ECE9B48-322F-6142-E55D-0100657583A6}"/>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628;p8">
            <a:extLst>
              <a:ext uri="{FF2B5EF4-FFF2-40B4-BE49-F238E27FC236}">
                <a16:creationId xmlns:a16="http://schemas.microsoft.com/office/drawing/2014/main" id="{6B797D4E-E558-F0A4-BEA5-0FF9F0B90916}"/>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629;p8">
            <a:extLst>
              <a:ext uri="{FF2B5EF4-FFF2-40B4-BE49-F238E27FC236}">
                <a16:creationId xmlns:a16="http://schemas.microsoft.com/office/drawing/2014/main" id="{5A4D13A1-78C4-972D-4CFF-349F3A65DB9C}"/>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630;p8">
            <a:extLst>
              <a:ext uri="{FF2B5EF4-FFF2-40B4-BE49-F238E27FC236}">
                <a16:creationId xmlns:a16="http://schemas.microsoft.com/office/drawing/2014/main" id="{294F1389-90C8-B57A-9535-86E8E8CFBF15}"/>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631;p8">
            <a:extLst>
              <a:ext uri="{FF2B5EF4-FFF2-40B4-BE49-F238E27FC236}">
                <a16:creationId xmlns:a16="http://schemas.microsoft.com/office/drawing/2014/main" id="{F779D438-1C94-168F-AEDF-6CBB650F0224}"/>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632;p8">
            <a:extLst>
              <a:ext uri="{FF2B5EF4-FFF2-40B4-BE49-F238E27FC236}">
                <a16:creationId xmlns:a16="http://schemas.microsoft.com/office/drawing/2014/main" id="{317ADA72-7646-5E5D-8F6E-61F86F18F8C0}"/>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633;p8">
            <a:extLst>
              <a:ext uri="{FF2B5EF4-FFF2-40B4-BE49-F238E27FC236}">
                <a16:creationId xmlns:a16="http://schemas.microsoft.com/office/drawing/2014/main" id="{505D84D7-0EDF-703A-96DA-6DB0238D8E91}"/>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634;p8">
            <a:extLst>
              <a:ext uri="{FF2B5EF4-FFF2-40B4-BE49-F238E27FC236}">
                <a16:creationId xmlns:a16="http://schemas.microsoft.com/office/drawing/2014/main" id="{B1164C96-3D8B-E4CC-FE28-A66B9D01E7A6}"/>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635;p8">
            <a:extLst>
              <a:ext uri="{FF2B5EF4-FFF2-40B4-BE49-F238E27FC236}">
                <a16:creationId xmlns:a16="http://schemas.microsoft.com/office/drawing/2014/main" id="{9B7BA299-6184-5C89-C7A6-17585E4BCD8E}"/>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636;p8">
            <a:extLst>
              <a:ext uri="{FF2B5EF4-FFF2-40B4-BE49-F238E27FC236}">
                <a16:creationId xmlns:a16="http://schemas.microsoft.com/office/drawing/2014/main" id="{CA77EC56-1687-209A-AB9F-7C10651A1B98}"/>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637;p8">
            <a:extLst>
              <a:ext uri="{FF2B5EF4-FFF2-40B4-BE49-F238E27FC236}">
                <a16:creationId xmlns:a16="http://schemas.microsoft.com/office/drawing/2014/main" id="{82136D76-5AAF-D7D6-1DF0-A2B70D291286}"/>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638;p8">
            <a:extLst>
              <a:ext uri="{FF2B5EF4-FFF2-40B4-BE49-F238E27FC236}">
                <a16:creationId xmlns:a16="http://schemas.microsoft.com/office/drawing/2014/main" id="{0B66B027-6C36-CD7F-D288-F5D925F1F51C}"/>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6" name="Google Shape;639;p8">
            <a:extLst>
              <a:ext uri="{FF2B5EF4-FFF2-40B4-BE49-F238E27FC236}">
                <a16:creationId xmlns:a16="http://schemas.microsoft.com/office/drawing/2014/main" id="{97C52978-438C-8080-BCE3-F40AC9C98A3F}"/>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7" name="Google Shape;640;p8">
            <a:extLst>
              <a:ext uri="{FF2B5EF4-FFF2-40B4-BE49-F238E27FC236}">
                <a16:creationId xmlns:a16="http://schemas.microsoft.com/office/drawing/2014/main" id="{45EE09BA-79EA-BB72-81E2-542645561FFC}"/>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8" name="Google Shape;641;p8">
            <a:extLst>
              <a:ext uri="{FF2B5EF4-FFF2-40B4-BE49-F238E27FC236}">
                <a16:creationId xmlns:a16="http://schemas.microsoft.com/office/drawing/2014/main" id="{AFAC7F3B-9BCE-3CB9-6214-C647797E14BE}"/>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9" name="Google Shape;642;p8">
            <a:extLst>
              <a:ext uri="{FF2B5EF4-FFF2-40B4-BE49-F238E27FC236}">
                <a16:creationId xmlns:a16="http://schemas.microsoft.com/office/drawing/2014/main" id="{0C23450F-E057-5751-2D82-D94E4015F0A5}"/>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0" name="Google Shape;643;p8">
            <a:extLst>
              <a:ext uri="{FF2B5EF4-FFF2-40B4-BE49-F238E27FC236}">
                <a16:creationId xmlns:a16="http://schemas.microsoft.com/office/drawing/2014/main" id="{BD38CECA-07C1-602C-E071-366E7B0D8E92}"/>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1" name="Google Shape;644;p8">
            <a:extLst>
              <a:ext uri="{FF2B5EF4-FFF2-40B4-BE49-F238E27FC236}">
                <a16:creationId xmlns:a16="http://schemas.microsoft.com/office/drawing/2014/main" id="{2DEE015C-6603-E42B-7135-ACB50855CB99}"/>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2" name="Google Shape;645;p8">
            <a:extLst>
              <a:ext uri="{FF2B5EF4-FFF2-40B4-BE49-F238E27FC236}">
                <a16:creationId xmlns:a16="http://schemas.microsoft.com/office/drawing/2014/main" id="{983F1D45-5605-56F2-834E-0B4A892233AC}"/>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3" name="Google Shape;646;p8">
            <a:extLst>
              <a:ext uri="{FF2B5EF4-FFF2-40B4-BE49-F238E27FC236}">
                <a16:creationId xmlns:a16="http://schemas.microsoft.com/office/drawing/2014/main" id="{486DA73B-DA23-4F71-6136-2E4EE1954A81}"/>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4" name="Google Shape;647;p8">
            <a:extLst>
              <a:ext uri="{FF2B5EF4-FFF2-40B4-BE49-F238E27FC236}">
                <a16:creationId xmlns:a16="http://schemas.microsoft.com/office/drawing/2014/main" id="{6428B220-6156-148A-9D60-9AAC9A513998}"/>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5" name="Google Shape;648;p8">
            <a:extLst>
              <a:ext uri="{FF2B5EF4-FFF2-40B4-BE49-F238E27FC236}">
                <a16:creationId xmlns:a16="http://schemas.microsoft.com/office/drawing/2014/main" id="{4B61CCDB-FA8C-CAB1-6118-60E49622E934}"/>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6" name="Google Shape;649;p8">
            <a:extLst>
              <a:ext uri="{FF2B5EF4-FFF2-40B4-BE49-F238E27FC236}">
                <a16:creationId xmlns:a16="http://schemas.microsoft.com/office/drawing/2014/main" id="{23D9F4AA-5828-A497-E75B-B80A1DF652E4}"/>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8" name="Google Shape;598;p8"/>
          <p:cNvSpPr txBox="1">
            <a:spLocks noGrp="1"/>
          </p:cNvSpPr>
          <p:nvPr>
            <p:ph type="title"/>
          </p:nvPr>
        </p:nvSpPr>
        <p:spPr>
          <a:xfrm>
            <a:off x="2039400" y="2243400"/>
            <a:ext cx="8113200" cy="963600"/>
          </a:xfrm>
          <a:prstGeom prst="rect">
            <a:avLst/>
          </a:prstGeom>
        </p:spPr>
        <p:txBody>
          <a:bodyPr spcFirstLastPara="1" anchor="ctr">
            <a:noAutofit/>
          </a:bodyPr>
          <a:lstStyle>
            <a:lvl1pPr lvl="0" algn="ctr">
              <a:spcBef>
                <a:spcPts val="0"/>
              </a:spcBef>
              <a:spcAft>
                <a:spcPts val="0"/>
              </a:spcAft>
              <a:buClr>
                <a:schemeClr val="accent1"/>
              </a:buClr>
              <a:buSzPts val="7200"/>
              <a:buNone/>
              <a:defRPr sz="9600">
                <a:solidFill>
                  <a:schemeClr val="accent1"/>
                </a:solidFill>
              </a:defRPr>
            </a:lvl1pPr>
            <a:lvl2pPr lvl="1" algn="ctr">
              <a:spcBef>
                <a:spcPts val="0"/>
              </a:spcBef>
              <a:spcAft>
                <a:spcPts val="0"/>
              </a:spcAft>
              <a:buClr>
                <a:schemeClr val="accent1"/>
              </a:buClr>
              <a:buSzPts val="7200"/>
              <a:buNone/>
              <a:defRPr sz="9600">
                <a:solidFill>
                  <a:schemeClr val="accent1"/>
                </a:solidFill>
              </a:defRPr>
            </a:lvl2pPr>
            <a:lvl3pPr lvl="2" algn="ctr">
              <a:spcBef>
                <a:spcPts val="0"/>
              </a:spcBef>
              <a:spcAft>
                <a:spcPts val="0"/>
              </a:spcAft>
              <a:buClr>
                <a:schemeClr val="accent1"/>
              </a:buClr>
              <a:buSzPts val="7200"/>
              <a:buNone/>
              <a:defRPr sz="9600">
                <a:solidFill>
                  <a:schemeClr val="accent1"/>
                </a:solidFill>
              </a:defRPr>
            </a:lvl3pPr>
            <a:lvl4pPr lvl="3" algn="ctr">
              <a:spcBef>
                <a:spcPts val="0"/>
              </a:spcBef>
              <a:spcAft>
                <a:spcPts val="0"/>
              </a:spcAft>
              <a:buClr>
                <a:schemeClr val="accent1"/>
              </a:buClr>
              <a:buSzPts val="7200"/>
              <a:buNone/>
              <a:defRPr sz="9600">
                <a:solidFill>
                  <a:schemeClr val="accent1"/>
                </a:solidFill>
              </a:defRPr>
            </a:lvl4pPr>
            <a:lvl5pPr lvl="4" algn="ctr">
              <a:spcBef>
                <a:spcPts val="0"/>
              </a:spcBef>
              <a:spcAft>
                <a:spcPts val="0"/>
              </a:spcAft>
              <a:buClr>
                <a:schemeClr val="accent1"/>
              </a:buClr>
              <a:buSzPts val="7200"/>
              <a:buNone/>
              <a:defRPr sz="9600">
                <a:solidFill>
                  <a:schemeClr val="accent1"/>
                </a:solidFill>
              </a:defRPr>
            </a:lvl5pPr>
            <a:lvl6pPr lvl="5" algn="ctr">
              <a:spcBef>
                <a:spcPts val="0"/>
              </a:spcBef>
              <a:spcAft>
                <a:spcPts val="0"/>
              </a:spcAft>
              <a:buClr>
                <a:schemeClr val="accent1"/>
              </a:buClr>
              <a:buSzPts val="7200"/>
              <a:buNone/>
              <a:defRPr sz="9600">
                <a:solidFill>
                  <a:schemeClr val="accent1"/>
                </a:solidFill>
              </a:defRPr>
            </a:lvl6pPr>
            <a:lvl7pPr lvl="6" algn="ctr">
              <a:spcBef>
                <a:spcPts val="0"/>
              </a:spcBef>
              <a:spcAft>
                <a:spcPts val="0"/>
              </a:spcAft>
              <a:buClr>
                <a:schemeClr val="accent1"/>
              </a:buClr>
              <a:buSzPts val="7200"/>
              <a:buNone/>
              <a:defRPr sz="9600">
                <a:solidFill>
                  <a:schemeClr val="accent1"/>
                </a:solidFill>
              </a:defRPr>
            </a:lvl7pPr>
            <a:lvl8pPr lvl="7" algn="ctr">
              <a:spcBef>
                <a:spcPts val="0"/>
              </a:spcBef>
              <a:spcAft>
                <a:spcPts val="0"/>
              </a:spcAft>
              <a:buClr>
                <a:schemeClr val="accent1"/>
              </a:buClr>
              <a:buSzPts val="7200"/>
              <a:buNone/>
              <a:defRPr sz="9600">
                <a:solidFill>
                  <a:schemeClr val="accent1"/>
                </a:solidFill>
              </a:defRPr>
            </a:lvl8pPr>
            <a:lvl9pPr lvl="8" algn="ctr">
              <a:spcBef>
                <a:spcPts val="0"/>
              </a:spcBef>
              <a:spcAft>
                <a:spcPts val="0"/>
              </a:spcAft>
              <a:buClr>
                <a:schemeClr val="accent1"/>
              </a:buClr>
              <a:buSzPts val="7200"/>
              <a:buNone/>
              <a:defRPr sz="9600">
                <a:solidFill>
                  <a:schemeClr val="accent1"/>
                </a:solidFill>
              </a:defRPr>
            </a:lvl9pPr>
          </a:lstStyle>
          <a:p>
            <a:endParaRPr/>
          </a:p>
        </p:txBody>
      </p:sp>
      <p:sp>
        <p:nvSpPr>
          <p:cNvPr id="599" name="Google Shape;599;p8"/>
          <p:cNvSpPr txBox="1">
            <a:spLocks noGrp="1"/>
          </p:cNvSpPr>
          <p:nvPr>
            <p:ph type="subTitle" idx="1"/>
          </p:nvPr>
        </p:nvSpPr>
        <p:spPr>
          <a:xfrm>
            <a:off x="2046433" y="3207000"/>
            <a:ext cx="8113200" cy="1407600"/>
          </a:xfrm>
          <a:prstGeom prst="rect">
            <a:avLst/>
          </a:prstGeom>
        </p:spPr>
        <p:txBody>
          <a:bodyPr spcFirstLastPara="1">
            <a:noAutofit/>
          </a:bodyPr>
          <a:lstStyle>
            <a:lvl1pPr lvl="0" algn="ctr">
              <a:spcBef>
                <a:spcPts val="0"/>
              </a:spcBef>
              <a:spcAft>
                <a:spcPts val="0"/>
              </a:spcAft>
              <a:buNone/>
              <a:defRPr sz="2135"/>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spTree>
    <p:extLst>
      <p:ext uri="{BB962C8B-B14F-4D97-AF65-F5344CB8AC3E}">
        <p14:creationId xmlns:p14="http://schemas.microsoft.com/office/powerpoint/2010/main" val="115301898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50"/>
        <p:cNvGrpSpPr/>
        <p:nvPr/>
      </p:nvGrpSpPr>
      <p:grpSpPr>
        <a:xfrm>
          <a:off x="0" y="0"/>
          <a:ext cx="0" cy="0"/>
          <a:chOff x="0" y="0"/>
          <a:chExt cx="0" cy="0"/>
        </a:xfrm>
      </p:grpSpPr>
      <p:grpSp>
        <p:nvGrpSpPr>
          <p:cNvPr id="2" name="Google Shape;651;p9">
            <a:extLst>
              <a:ext uri="{FF2B5EF4-FFF2-40B4-BE49-F238E27FC236}">
                <a16:creationId xmlns:a16="http://schemas.microsoft.com/office/drawing/2014/main" id="{0A7F4227-A95F-F34B-A458-98C5B4ED9F2B}"/>
              </a:ext>
            </a:extLst>
          </p:cNvPr>
          <p:cNvGrpSpPr>
            <a:grpSpLocks/>
          </p:cNvGrpSpPr>
          <p:nvPr/>
        </p:nvGrpSpPr>
        <p:grpSpPr bwMode="auto">
          <a:xfrm>
            <a:off x="528638" y="292100"/>
            <a:ext cx="11356975" cy="6384925"/>
            <a:chOff x="395894" y="219519"/>
            <a:chExt cx="8518865" cy="4788281"/>
          </a:xfrm>
        </p:grpSpPr>
        <p:sp>
          <p:nvSpPr>
            <p:cNvPr id="3" name="Google Shape;652;p9">
              <a:extLst>
                <a:ext uri="{FF2B5EF4-FFF2-40B4-BE49-F238E27FC236}">
                  <a16:creationId xmlns:a16="http://schemas.microsoft.com/office/drawing/2014/main" id="{40D0FF88-7BE7-BB68-ACB0-855AECA2D39E}"/>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653;p9">
              <a:extLst>
                <a:ext uri="{FF2B5EF4-FFF2-40B4-BE49-F238E27FC236}">
                  <a16:creationId xmlns:a16="http://schemas.microsoft.com/office/drawing/2014/main" id="{69D40974-CD21-D248-FA19-CC1421CB9374}"/>
                </a:ext>
              </a:extLst>
            </p:cNvPr>
            <p:cNvGrpSpPr>
              <a:grpSpLocks/>
            </p:cNvGrpSpPr>
            <p:nvPr/>
          </p:nvGrpSpPr>
          <p:grpSpPr bwMode="auto">
            <a:xfrm>
              <a:off x="8341543" y="2282008"/>
              <a:ext cx="569676" cy="380612"/>
              <a:chOff x="8341543" y="2282008"/>
              <a:chExt cx="569676" cy="380612"/>
            </a:xfrm>
          </p:grpSpPr>
          <p:sp>
            <p:nvSpPr>
              <p:cNvPr id="23" name="Google Shape;654;p9">
                <a:extLst>
                  <a:ext uri="{FF2B5EF4-FFF2-40B4-BE49-F238E27FC236}">
                    <a16:creationId xmlns:a16="http://schemas.microsoft.com/office/drawing/2014/main" id="{345734C4-7307-ED41-FEDC-5C905935D111}"/>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655;p9">
                <a:extLst>
                  <a:ext uri="{FF2B5EF4-FFF2-40B4-BE49-F238E27FC236}">
                    <a16:creationId xmlns:a16="http://schemas.microsoft.com/office/drawing/2014/main" id="{24CA9D2A-1854-B608-6A66-43C0206B32A1}"/>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656;p9">
              <a:extLst>
                <a:ext uri="{FF2B5EF4-FFF2-40B4-BE49-F238E27FC236}">
                  <a16:creationId xmlns:a16="http://schemas.microsoft.com/office/drawing/2014/main" id="{44ACEEE1-200B-A0F1-4F51-945DD07DD271}"/>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657;p9">
              <a:extLst>
                <a:ext uri="{FF2B5EF4-FFF2-40B4-BE49-F238E27FC236}">
                  <a16:creationId xmlns:a16="http://schemas.microsoft.com/office/drawing/2014/main" id="{7E5D94E1-39F7-475C-0F55-DD930F079123}"/>
                </a:ext>
              </a:extLst>
            </p:cNvPr>
            <p:cNvGrpSpPr>
              <a:grpSpLocks/>
            </p:cNvGrpSpPr>
            <p:nvPr/>
          </p:nvGrpSpPr>
          <p:grpSpPr bwMode="auto">
            <a:xfrm>
              <a:off x="8341543" y="1721094"/>
              <a:ext cx="569676" cy="380612"/>
              <a:chOff x="8341543" y="1721094"/>
              <a:chExt cx="569676" cy="380612"/>
            </a:xfrm>
          </p:grpSpPr>
          <p:sp>
            <p:nvSpPr>
              <p:cNvPr id="21" name="Google Shape;658;p9">
                <a:extLst>
                  <a:ext uri="{FF2B5EF4-FFF2-40B4-BE49-F238E27FC236}">
                    <a16:creationId xmlns:a16="http://schemas.microsoft.com/office/drawing/2014/main" id="{2B014A9D-CF01-BF96-3E6C-4ADC2AEC3C4F}"/>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659;p9">
                <a:extLst>
                  <a:ext uri="{FF2B5EF4-FFF2-40B4-BE49-F238E27FC236}">
                    <a16:creationId xmlns:a16="http://schemas.microsoft.com/office/drawing/2014/main" id="{CC966495-5798-4A93-776C-C4FC699037CE}"/>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660;p9">
              <a:extLst>
                <a:ext uri="{FF2B5EF4-FFF2-40B4-BE49-F238E27FC236}">
                  <a16:creationId xmlns:a16="http://schemas.microsoft.com/office/drawing/2014/main" id="{955A122A-8303-2729-775F-8BE626E4A1F3}"/>
                </a:ext>
              </a:extLst>
            </p:cNvPr>
            <p:cNvGrpSpPr>
              <a:grpSpLocks/>
            </p:cNvGrpSpPr>
            <p:nvPr/>
          </p:nvGrpSpPr>
          <p:grpSpPr bwMode="auto">
            <a:xfrm>
              <a:off x="8346273" y="1183592"/>
              <a:ext cx="568486" cy="388014"/>
              <a:chOff x="8346273" y="1183592"/>
              <a:chExt cx="568486" cy="388014"/>
            </a:xfrm>
          </p:grpSpPr>
          <p:sp>
            <p:nvSpPr>
              <p:cNvPr id="19" name="Google Shape;661;p9">
                <a:extLst>
                  <a:ext uri="{FF2B5EF4-FFF2-40B4-BE49-F238E27FC236}">
                    <a16:creationId xmlns:a16="http://schemas.microsoft.com/office/drawing/2014/main" id="{E4BDAAD8-29C0-44EB-2223-E221D61C3181}"/>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662;p9">
                <a:extLst>
                  <a:ext uri="{FF2B5EF4-FFF2-40B4-BE49-F238E27FC236}">
                    <a16:creationId xmlns:a16="http://schemas.microsoft.com/office/drawing/2014/main" id="{90A78E04-3350-83BF-4D1D-99A12DBEA517}"/>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663;p9">
              <a:extLst>
                <a:ext uri="{FF2B5EF4-FFF2-40B4-BE49-F238E27FC236}">
                  <a16:creationId xmlns:a16="http://schemas.microsoft.com/office/drawing/2014/main" id="{FA3A6910-8D6A-D50E-1605-6737F0FCC491}"/>
                </a:ext>
              </a:extLst>
            </p:cNvPr>
            <p:cNvGrpSpPr>
              <a:grpSpLocks/>
            </p:cNvGrpSpPr>
            <p:nvPr/>
          </p:nvGrpSpPr>
          <p:grpSpPr bwMode="auto">
            <a:xfrm>
              <a:off x="8341543" y="606635"/>
              <a:ext cx="569676" cy="388014"/>
              <a:chOff x="8341543" y="606635"/>
              <a:chExt cx="569676" cy="388014"/>
            </a:xfrm>
          </p:grpSpPr>
          <p:sp>
            <p:nvSpPr>
              <p:cNvPr id="17" name="Google Shape;664;p9">
                <a:extLst>
                  <a:ext uri="{FF2B5EF4-FFF2-40B4-BE49-F238E27FC236}">
                    <a16:creationId xmlns:a16="http://schemas.microsoft.com/office/drawing/2014/main" id="{6111F6DB-F371-AE80-D918-2DD4A6A26054}"/>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665;p9">
                <a:extLst>
                  <a:ext uri="{FF2B5EF4-FFF2-40B4-BE49-F238E27FC236}">
                    <a16:creationId xmlns:a16="http://schemas.microsoft.com/office/drawing/2014/main" id="{2C8BE52B-7B97-2614-40CE-EF3F9D3AE060}"/>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666;p9">
              <a:extLst>
                <a:ext uri="{FF2B5EF4-FFF2-40B4-BE49-F238E27FC236}">
                  <a16:creationId xmlns:a16="http://schemas.microsoft.com/office/drawing/2014/main" id="{47534FA8-47E7-7E61-0F33-EA7DDF995296}"/>
                </a:ext>
              </a:extLst>
            </p:cNvPr>
            <p:cNvGrpSpPr>
              <a:grpSpLocks/>
            </p:cNvGrpSpPr>
            <p:nvPr/>
          </p:nvGrpSpPr>
          <p:grpSpPr bwMode="auto">
            <a:xfrm>
              <a:off x="8341543" y="2842933"/>
              <a:ext cx="569676" cy="380612"/>
              <a:chOff x="8341543" y="2282008"/>
              <a:chExt cx="569676" cy="380612"/>
            </a:xfrm>
          </p:grpSpPr>
          <p:sp>
            <p:nvSpPr>
              <p:cNvPr id="15" name="Google Shape;667;p9">
                <a:extLst>
                  <a:ext uri="{FF2B5EF4-FFF2-40B4-BE49-F238E27FC236}">
                    <a16:creationId xmlns:a16="http://schemas.microsoft.com/office/drawing/2014/main" id="{90513423-E5A5-3EC8-D32C-E5557BB9DE63}"/>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668;p9">
                <a:extLst>
                  <a:ext uri="{FF2B5EF4-FFF2-40B4-BE49-F238E27FC236}">
                    <a16:creationId xmlns:a16="http://schemas.microsoft.com/office/drawing/2014/main" id="{935685DE-A690-C48A-BA08-0EC799C855F6}"/>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669;p9">
              <a:extLst>
                <a:ext uri="{FF2B5EF4-FFF2-40B4-BE49-F238E27FC236}">
                  <a16:creationId xmlns:a16="http://schemas.microsoft.com/office/drawing/2014/main" id="{4D59D3D4-F587-043E-5648-667B162E6ED2}"/>
                </a:ext>
              </a:extLst>
            </p:cNvPr>
            <p:cNvGrpSpPr>
              <a:grpSpLocks/>
            </p:cNvGrpSpPr>
            <p:nvPr/>
          </p:nvGrpSpPr>
          <p:grpSpPr bwMode="auto">
            <a:xfrm>
              <a:off x="8341543" y="3403858"/>
              <a:ext cx="569676" cy="380612"/>
              <a:chOff x="8341543" y="2282008"/>
              <a:chExt cx="569676" cy="380612"/>
            </a:xfrm>
          </p:grpSpPr>
          <p:sp>
            <p:nvSpPr>
              <p:cNvPr id="13" name="Google Shape;670;p9">
                <a:extLst>
                  <a:ext uri="{FF2B5EF4-FFF2-40B4-BE49-F238E27FC236}">
                    <a16:creationId xmlns:a16="http://schemas.microsoft.com/office/drawing/2014/main" id="{6C563306-93D3-30C0-C114-B72C1181A7E6}"/>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671;p9">
                <a:extLst>
                  <a:ext uri="{FF2B5EF4-FFF2-40B4-BE49-F238E27FC236}">
                    <a16:creationId xmlns:a16="http://schemas.microsoft.com/office/drawing/2014/main" id="{BA6B8771-B6BF-3B7A-DB94-B5D51ADDA8C3}"/>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672;p9">
              <a:extLst>
                <a:ext uri="{FF2B5EF4-FFF2-40B4-BE49-F238E27FC236}">
                  <a16:creationId xmlns:a16="http://schemas.microsoft.com/office/drawing/2014/main" id="{018E9375-63C5-5578-F62D-B2F9364DD908}"/>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673;p9">
              <a:extLst>
                <a:ext uri="{FF2B5EF4-FFF2-40B4-BE49-F238E27FC236}">
                  <a16:creationId xmlns:a16="http://schemas.microsoft.com/office/drawing/2014/main" id="{8AF16BB9-AC14-0022-5EF0-71EB89262EAE}"/>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676;p9">
            <a:extLst>
              <a:ext uri="{FF2B5EF4-FFF2-40B4-BE49-F238E27FC236}">
                <a16:creationId xmlns:a16="http://schemas.microsoft.com/office/drawing/2014/main" id="{2B106960-EDCD-BB0D-01CE-CD6891482099}"/>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677;p9">
            <a:extLst>
              <a:ext uri="{FF2B5EF4-FFF2-40B4-BE49-F238E27FC236}">
                <a16:creationId xmlns:a16="http://schemas.microsoft.com/office/drawing/2014/main" id="{002A7A17-F396-4F25-6B52-B220D154D54F}"/>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678;p9">
            <a:extLst>
              <a:ext uri="{FF2B5EF4-FFF2-40B4-BE49-F238E27FC236}">
                <a16:creationId xmlns:a16="http://schemas.microsoft.com/office/drawing/2014/main" id="{D48B84BC-B81B-7575-5D94-12295FE2C180}"/>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679;p9">
            <a:extLst>
              <a:ext uri="{FF2B5EF4-FFF2-40B4-BE49-F238E27FC236}">
                <a16:creationId xmlns:a16="http://schemas.microsoft.com/office/drawing/2014/main" id="{D9EDBD13-1A02-F4BC-CA79-D01CE57FC736}"/>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680;p9">
            <a:extLst>
              <a:ext uri="{FF2B5EF4-FFF2-40B4-BE49-F238E27FC236}">
                <a16:creationId xmlns:a16="http://schemas.microsoft.com/office/drawing/2014/main" id="{338533B3-25D9-56B7-2136-BA0C6C11A5CF}"/>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681;p9">
            <a:extLst>
              <a:ext uri="{FF2B5EF4-FFF2-40B4-BE49-F238E27FC236}">
                <a16:creationId xmlns:a16="http://schemas.microsoft.com/office/drawing/2014/main" id="{3A69764F-E779-D214-CC36-04EAD7FB6566}"/>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682;p9">
            <a:extLst>
              <a:ext uri="{FF2B5EF4-FFF2-40B4-BE49-F238E27FC236}">
                <a16:creationId xmlns:a16="http://schemas.microsoft.com/office/drawing/2014/main" id="{DD2596C7-875F-F549-FE7D-667D99E98978}"/>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683;p9">
            <a:extLst>
              <a:ext uri="{FF2B5EF4-FFF2-40B4-BE49-F238E27FC236}">
                <a16:creationId xmlns:a16="http://schemas.microsoft.com/office/drawing/2014/main" id="{2D15D457-B5E9-48F4-D188-47CB2F0FF743}"/>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684;p9">
            <a:extLst>
              <a:ext uri="{FF2B5EF4-FFF2-40B4-BE49-F238E27FC236}">
                <a16:creationId xmlns:a16="http://schemas.microsoft.com/office/drawing/2014/main" id="{FDCAA397-2D86-3D29-653C-153E5FE933B4}"/>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685;p9">
            <a:extLst>
              <a:ext uri="{FF2B5EF4-FFF2-40B4-BE49-F238E27FC236}">
                <a16:creationId xmlns:a16="http://schemas.microsoft.com/office/drawing/2014/main" id="{B744CAB9-31A3-18D2-32A9-68DFDA6372CF}"/>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686;p9">
            <a:extLst>
              <a:ext uri="{FF2B5EF4-FFF2-40B4-BE49-F238E27FC236}">
                <a16:creationId xmlns:a16="http://schemas.microsoft.com/office/drawing/2014/main" id="{0B6C6B0D-5029-DEF1-0AB3-3563A2312084}"/>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687;p9">
            <a:extLst>
              <a:ext uri="{FF2B5EF4-FFF2-40B4-BE49-F238E27FC236}">
                <a16:creationId xmlns:a16="http://schemas.microsoft.com/office/drawing/2014/main" id="{3C2F96EA-D6A6-CFE0-46D5-3D02509E3E6B}"/>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688;p9">
            <a:extLst>
              <a:ext uri="{FF2B5EF4-FFF2-40B4-BE49-F238E27FC236}">
                <a16:creationId xmlns:a16="http://schemas.microsoft.com/office/drawing/2014/main" id="{F0831F8E-DAB8-F094-C3AF-AD8CDD06CD47}"/>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689;p9">
            <a:extLst>
              <a:ext uri="{FF2B5EF4-FFF2-40B4-BE49-F238E27FC236}">
                <a16:creationId xmlns:a16="http://schemas.microsoft.com/office/drawing/2014/main" id="{4929CB22-CEC6-A447-9896-D25EB42880A6}"/>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690;p9">
            <a:extLst>
              <a:ext uri="{FF2B5EF4-FFF2-40B4-BE49-F238E27FC236}">
                <a16:creationId xmlns:a16="http://schemas.microsoft.com/office/drawing/2014/main" id="{32D2EDB3-023F-E5A2-6760-2481FFB3CAA2}"/>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691;p9">
            <a:extLst>
              <a:ext uri="{FF2B5EF4-FFF2-40B4-BE49-F238E27FC236}">
                <a16:creationId xmlns:a16="http://schemas.microsoft.com/office/drawing/2014/main" id="{AB897B3B-89B7-5DE0-44D9-D6820A580B26}"/>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692;p9">
            <a:extLst>
              <a:ext uri="{FF2B5EF4-FFF2-40B4-BE49-F238E27FC236}">
                <a16:creationId xmlns:a16="http://schemas.microsoft.com/office/drawing/2014/main" id="{ED1EFEBC-AFFF-DA02-ABE9-500EBC442DB0}"/>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693;p9">
            <a:extLst>
              <a:ext uri="{FF2B5EF4-FFF2-40B4-BE49-F238E27FC236}">
                <a16:creationId xmlns:a16="http://schemas.microsoft.com/office/drawing/2014/main" id="{0871AE8E-220A-13CE-ED7D-DD419F9A9200}"/>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694;p9">
            <a:extLst>
              <a:ext uri="{FF2B5EF4-FFF2-40B4-BE49-F238E27FC236}">
                <a16:creationId xmlns:a16="http://schemas.microsoft.com/office/drawing/2014/main" id="{F47B3236-2F18-B91F-E11C-CAA582E63BE6}"/>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695;p9">
            <a:extLst>
              <a:ext uri="{FF2B5EF4-FFF2-40B4-BE49-F238E27FC236}">
                <a16:creationId xmlns:a16="http://schemas.microsoft.com/office/drawing/2014/main" id="{5B8FB5C1-4C48-2922-A935-84552B4F305E}"/>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696;p9">
            <a:extLst>
              <a:ext uri="{FF2B5EF4-FFF2-40B4-BE49-F238E27FC236}">
                <a16:creationId xmlns:a16="http://schemas.microsoft.com/office/drawing/2014/main" id="{BFB6A887-6E22-C309-9935-2D373203FA51}"/>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697;p9">
            <a:extLst>
              <a:ext uri="{FF2B5EF4-FFF2-40B4-BE49-F238E27FC236}">
                <a16:creationId xmlns:a16="http://schemas.microsoft.com/office/drawing/2014/main" id="{40457ED9-A3DC-CA0A-6AF2-DC746CBC9972}"/>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698;p9">
            <a:extLst>
              <a:ext uri="{FF2B5EF4-FFF2-40B4-BE49-F238E27FC236}">
                <a16:creationId xmlns:a16="http://schemas.microsoft.com/office/drawing/2014/main" id="{A7CC5C82-1C61-2AD2-C815-57ADB8317053}"/>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699;p9">
            <a:extLst>
              <a:ext uri="{FF2B5EF4-FFF2-40B4-BE49-F238E27FC236}">
                <a16:creationId xmlns:a16="http://schemas.microsoft.com/office/drawing/2014/main" id="{EDEAEF12-FCE1-7B8D-C2D3-ED70792C1755}"/>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700;p9">
            <a:extLst>
              <a:ext uri="{FF2B5EF4-FFF2-40B4-BE49-F238E27FC236}">
                <a16:creationId xmlns:a16="http://schemas.microsoft.com/office/drawing/2014/main" id="{CDAA0886-F107-08AD-D926-4A0CB86EE0B3}"/>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701;p9">
            <a:extLst>
              <a:ext uri="{FF2B5EF4-FFF2-40B4-BE49-F238E27FC236}">
                <a16:creationId xmlns:a16="http://schemas.microsoft.com/office/drawing/2014/main" id="{A77822F5-BA88-9EF9-1E8D-67B6798A01BC}"/>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702;p9">
            <a:extLst>
              <a:ext uri="{FF2B5EF4-FFF2-40B4-BE49-F238E27FC236}">
                <a16:creationId xmlns:a16="http://schemas.microsoft.com/office/drawing/2014/main" id="{0CE04BF9-B083-BEA4-EFBD-A470E79E31A7}"/>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703;p9">
            <a:extLst>
              <a:ext uri="{FF2B5EF4-FFF2-40B4-BE49-F238E27FC236}">
                <a16:creationId xmlns:a16="http://schemas.microsoft.com/office/drawing/2014/main" id="{288B15EE-C6C1-5DB2-E11C-CF09A1CBCD45}"/>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704;p9">
            <a:extLst>
              <a:ext uri="{FF2B5EF4-FFF2-40B4-BE49-F238E27FC236}">
                <a16:creationId xmlns:a16="http://schemas.microsoft.com/office/drawing/2014/main" id="{8F93BB90-1442-F7BB-CE1D-87A15D4C56D9}"/>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705;p9">
            <a:extLst>
              <a:ext uri="{FF2B5EF4-FFF2-40B4-BE49-F238E27FC236}">
                <a16:creationId xmlns:a16="http://schemas.microsoft.com/office/drawing/2014/main" id="{936E7938-835F-8CC4-8AFE-043BC7B3F929}"/>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706;p9">
            <a:extLst>
              <a:ext uri="{FF2B5EF4-FFF2-40B4-BE49-F238E27FC236}">
                <a16:creationId xmlns:a16="http://schemas.microsoft.com/office/drawing/2014/main" id="{BD5E1646-E030-6230-5D73-BB47925DCB3C}"/>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707;p9">
            <a:extLst>
              <a:ext uri="{FF2B5EF4-FFF2-40B4-BE49-F238E27FC236}">
                <a16:creationId xmlns:a16="http://schemas.microsoft.com/office/drawing/2014/main" id="{31C041B1-F251-88B2-DEBC-0E5E4EA6EA8A}"/>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708;p9">
            <a:extLst>
              <a:ext uri="{FF2B5EF4-FFF2-40B4-BE49-F238E27FC236}">
                <a16:creationId xmlns:a16="http://schemas.microsoft.com/office/drawing/2014/main" id="{6C77E98B-6D9F-7C2E-D0E1-F1507D9C50ED}"/>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709;p9">
            <a:extLst>
              <a:ext uri="{FF2B5EF4-FFF2-40B4-BE49-F238E27FC236}">
                <a16:creationId xmlns:a16="http://schemas.microsoft.com/office/drawing/2014/main" id="{29380750-B11C-30A6-D831-E5D5E5C143AF}"/>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710;p9">
            <a:extLst>
              <a:ext uri="{FF2B5EF4-FFF2-40B4-BE49-F238E27FC236}">
                <a16:creationId xmlns:a16="http://schemas.microsoft.com/office/drawing/2014/main" id="{C097DA25-9CC0-874C-8B50-C0C1FF2E7AFD}"/>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711;p9">
            <a:extLst>
              <a:ext uri="{FF2B5EF4-FFF2-40B4-BE49-F238E27FC236}">
                <a16:creationId xmlns:a16="http://schemas.microsoft.com/office/drawing/2014/main" id="{8C73EC84-AE97-BB34-B6EB-E8D0FF3E2881}"/>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712;p9">
            <a:extLst>
              <a:ext uri="{FF2B5EF4-FFF2-40B4-BE49-F238E27FC236}">
                <a16:creationId xmlns:a16="http://schemas.microsoft.com/office/drawing/2014/main" id="{EFD33989-CE86-0788-4C0E-DB55E8E10F22}"/>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713;p9">
            <a:extLst>
              <a:ext uri="{FF2B5EF4-FFF2-40B4-BE49-F238E27FC236}">
                <a16:creationId xmlns:a16="http://schemas.microsoft.com/office/drawing/2014/main" id="{B9F72A1C-AC54-EDD3-E155-41EDA8DD9DF2}"/>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714;p9">
            <a:extLst>
              <a:ext uri="{FF2B5EF4-FFF2-40B4-BE49-F238E27FC236}">
                <a16:creationId xmlns:a16="http://schemas.microsoft.com/office/drawing/2014/main" id="{03BC4148-2294-5C45-6B94-140BBA5765C8}"/>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0" name="Google Shape;715;p9">
            <a:extLst>
              <a:ext uri="{FF2B5EF4-FFF2-40B4-BE49-F238E27FC236}">
                <a16:creationId xmlns:a16="http://schemas.microsoft.com/office/drawing/2014/main" id="{A7050873-0FAF-3F99-F0F8-D82A02BFA2CF}"/>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1" name="Google Shape;716;p9">
            <a:extLst>
              <a:ext uri="{FF2B5EF4-FFF2-40B4-BE49-F238E27FC236}">
                <a16:creationId xmlns:a16="http://schemas.microsoft.com/office/drawing/2014/main" id="{36D51CB1-9CDB-65CD-B8B1-98A4CC5B420C}"/>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2" name="Google Shape;717;p9">
            <a:extLst>
              <a:ext uri="{FF2B5EF4-FFF2-40B4-BE49-F238E27FC236}">
                <a16:creationId xmlns:a16="http://schemas.microsoft.com/office/drawing/2014/main" id="{8A16A06C-C79A-92E2-D28F-96B490FB4F04}"/>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3" name="Google Shape;718;p9">
            <a:extLst>
              <a:ext uri="{FF2B5EF4-FFF2-40B4-BE49-F238E27FC236}">
                <a16:creationId xmlns:a16="http://schemas.microsoft.com/office/drawing/2014/main" id="{41EA334F-462E-D4CE-2542-BF70ADD3A8B7}"/>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4" name="Google Shape;719;p9">
            <a:extLst>
              <a:ext uri="{FF2B5EF4-FFF2-40B4-BE49-F238E27FC236}">
                <a16:creationId xmlns:a16="http://schemas.microsoft.com/office/drawing/2014/main" id="{ACB47923-CD2D-7BB9-B156-A64C719F6B19}"/>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5" name="Google Shape;720;p9">
            <a:extLst>
              <a:ext uri="{FF2B5EF4-FFF2-40B4-BE49-F238E27FC236}">
                <a16:creationId xmlns:a16="http://schemas.microsoft.com/office/drawing/2014/main" id="{F0CB1B12-3E22-A300-397C-46D9B6AAE304}"/>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6" name="Google Shape;721;p9">
            <a:extLst>
              <a:ext uri="{FF2B5EF4-FFF2-40B4-BE49-F238E27FC236}">
                <a16:creationId xmlns:a16="http://schemas.microsoft.com/office/drawing/2014/main" id="{3D584BCD-BE12-58DB-7C5E-0BA41B553C93}"/>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7" name="Google Shape;722;p9">
            <a:extLst>
              <a:ext uri="{FF2B5EF4-FFF2-40B4-BE49-F238E27FC236}">
                <a16:creationId xmlns:a16="http://schemas.microsoft.com/office/drawing/2014/main" id="{4DA3E14F-CE66-112D-2502-E815B130F5EB}"/>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8" name="Google Shape;723;p9">
            <a:extLst>
              <a:ext uri="{FF2B5EF4-FFF2-40B4-BE49-F238E27FC236}">
                <a16:creationId xmlns:a16="http://schemas.microsoft.com/office/drawing/2014/main" id="{05AB0D3A-9C80-2015-141F-1CF1F9C72ACC}"/>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9" name="Google Shape;724;p9">
            <a:extLst>
              <a:ext uri="{FF2B5EF4-FFF2-40B4-BE49-F238E27FC236}">
                <a16:creationId xmlns:a16="http://schemas.microsoft.com/office/drawing/2014/main" id="{D745C49C-C6C6-823C-B9FA-ABA82824E6A6}"/>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0" name="Google Shape;725;p9">
            <a:extLst>
              <a:ext uri="{FF2B5EF4-FFF2-40B4-BE49-F238E27FC236}">
                <a16:creationId xmlns:a16="http://schemas.microsoft.com/office/drawing/2014/main" id="{4A6750B6-DD34-FA08-A65E-3A421B53FE5F}"/>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4" name="Google Shape;674;p9"/>
          <p:cNvSpPr txBox="1">
            <a:spLocks noGrp="1"/>
          </p:cNvSpPr>
          <p:nvPr>
            <p:ph type="title"/>
          </p:nvPr>
        </p:nvSpPr>
        <p:spPr>
          <a:xfrm>
            <a:off x="2686400" y="1976933"/>
            <a:ext cx="6819200" cy="1853200"/>
          </a:xfrm>
          <a:prstGeom prst="rect">
            <a:avLst/>
          </a:prstGeom>
        </p:spPr>
        <p:txBody>
          <a:bodyPr spcFirstLastPara="1">
            <a:noAutofit/>
          </a:bodyPr>
          <a:lstStyle>
            <a:lvl1pPr lvl="0" algn="ctr" rtl="0">
              <a:spcBef>
                <a:spcPts val="0"/>
              </a:spcBef>
              <a:spcAft>
                <a:spcPts val="0"/>
              </a:spcAft>
              <a:buSzPts val="2800"/>
              <a:buNone/>
              <a:defRPr sz="14265"/>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675" name="Google Shape;675;p9"/>
          <p:cNvSpPr txBox="1">
            <a:spLocks noGrp="1"/>
          </p:cNvSpPr>
          <p:nvPr>
            <p:ph type="subTitle" idx="1"/>
          </p:nvPr>
        </p:nvSpPr>
        <p:spPr>
          <a:xfrm>
            <a:off x="3459000" y="3667733"/>
            <a:ext cx="5274000" cy="1325600"/>
          </a:xfrm>
          <a:prstGeom prst="rect">
            <a:avLst/>
          </a:prstGeom>
        </p:spPr>
        <p:txBody>
          <a:bodyPr spcFirstLastPara="1" anchor="t">
            <a:noAutofit/>
          </a:bodyPr>
          <a:lstStyle>
            <a:lvl1pPr lvl="0" algn="ctr" rtl="0">
              <a:spcBef>
                <a:spcPts val="0"/>
              </a:spcBef>
              <a:spcAft>
                <a:spcPts val="0"/>
              </a:spcAft>
              <a:buNone/>
              <a:defRPr sz="2400"/>
            </a:lvl1pPr>
            <a:lvl2pPr lvl="1" algn="ctr" rtl="0">
              <a:spcBef>
                <a:spcPts val="0"/>
              </a:spcBef>
              <a:spcAft>
                <a:spcPts val="0"/>
              </a:spcAft>
              <a:buNone/>
              <a:defRPr sz="2400"/>
            </a:lvl2pPr>
            <a:lvl3pPr lvl="2" algn="ctr" rtl="0">
              <a:spcBef>
                <a:spcPts val="0"/>
              </a:spcBef>
              <a:spcAft>
                <a:spcPts val="0"/>
              </a:spcAft>
              <a:buNone/>
              <a:defRPr sz="2400"/>
            </a:lvl3pPr>
            <a:lvl4pPr lvl="3" algn="ctr" rtl="0">
              <a:spcBef>
                <a:spcPts val="0"/>
              </a:spcBef>
              <a:spcAft>
                <a:spcPts val="0"/>
              </a:spcAft>
              <a:buNone/>
              <a:defRPr sz="2400"/>
            </a:lvl4pPr>
            <a:lvl5pPr lvl="4" algn="ctr" rtl="0">
              <a:spcBef>
                <a:spcPts val="0"/>
              </a:spcBef>
              <a:spcAft>
                <a:spcPts val="0"/>
              </a:spcAft>
              <a:buNone/>
              <a:defRPr sz="2400"/>
            </a:lvl5pPr>
            <a:lvl6pPr lvl="5" algn="ctr" rtl="0">
              <a:spcBef>
                <a:spcPts val="0"/>
              </a:spcBef>
              <a:spcAft>
                <a:spcPts val="0"/>
              </a:spcAft>
              <a:buNone/>
              <a:defRPr sz="2400"/>
            </a:lvl6pPr>
            <a:lvl7pPr lvl="6" algn="ctr" rtl="0">
              <a:spcBef>
                <a:spcPts val="0"/>
              </a:spcBef>
              <a:spcAft>
                <a:spcPts val="0"/>
              </a:spcAft>
              <a:buNone/>
              <a:defRPr sz="2400"/>
            </a:lvl7pPr>
            <a:lvl8pPr lvl="7" algn="ctr" rtl="0">
              <a:spcBef>
                <a:spcPts val="0"/>
              </a:spcBef>
              <a:spcAft>
                <a:spcPts val="0"/>
              </a:spcAft>
              <a:buNone/>
              <a:defRPr sz="2400"/>
            </a:lvl8pPr>
            <a:lvl9pPr lvl="8" algn="ctr" rtl="0">
              <a:spcBef>
                <a:spcPts val="0"/>
              </a:spcBef>
              <a:spcAft>
                <a:spcPts val="0"/>
              </a:spcAft>
              <a:buNone/>
              <a:defRPr sz="2400"/>
            </a:lvl9pPr>
          </a:lstStyle>
          <a:p>
            <a:endParaRPr/>
          </a:p>
        </p:txBody>
      </p:sp>
    </p:spTree>
    <p:extLst>
      <p:ext uri="{BB962C8B-B14F-4D97-AF65-F5344CB8AC3E}">
        <p14:creationId xmlns:p14="http://schemas.microsoft.com/office/powerpoint/2010/main" val="78349434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726"/>
        <p:cNvGrpSpPr/>
        <p:nvPr/>
      </p:nvGrpSpPr>
      <p:grpSpPr>
        <a:xfrm>
          <a:off x="0" y="0"/>
          <a:ext cx="0" cy="0"/>
          <a:chOff x="0" y="0"/>
          <a:chExt cx="0" cy="0"/>
        </a:xfrm>
      </p:grpSpPr>
      <p:grpSp>
        <p:nvGrpSpPr>
          <p:cNvPr id="2" name="Google Shape;727;p10">
            <a:extLst>
              <a:ext uri="{FF2B5EF4-FFF2-40B4-BE49-F238E27FC236}">
                <a16:creationId xmlns:a16="http://schemas.microsoft.com/office/drawing/2014/main" id="{983C20B1-AC87-9D47-7961-A549AB1FD528}"/>
              </a:ext>
            </a:extLst>
          </p:cNvPr>
          <p:cNvGrpSpPr>
            <a:grpSpLocks/>
          </p:cNvGrpSpPr>
          <p:nvPr/>
        </p:nvGrpSpPr>
        <p:grpSpPr bwMode="auto">
          <a:xfrm>
            <a:off x="528638" y="292100"/>
            <a:ext cx="11356975" cy="6384925"/>
            <a:chOff x="395894" y="219519"/>
            <a:chExt cx="8518865" cy="4788281"/>
          </a:xfrm>
        </p:grpSpPr>
        <p:sp>
          <p:nvSpPr>
            <p:cNvPr id="3" name="Google Shape;728;p10">
              <a:extLst>
                <a:ext uri="{FF2B5EF4-FFF2-40B4-BE49-F238E27FC236}">
                  <a16:creationId xmlns:a16="http://schemas.microsoft.com/office/drawing/2014/main" id="{6EAC5714-1B1A-D44E-AF9A-7DCA629C2549}"/>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729;p10">
              <a:extLst>
                <a:ext uri="{FF2B5EF4-FFF2-40B4-BE49-F238E27FC236}">
                  <a16:creationId xmlns:a16="http://schemas.microsoft.com/office/drawing/2014/main" id="{B17C778D-38FB-1851-C4AB-7CFCC174A550}"/>
                </a:ext>
              </a:extLst>
            </p:cNvPr>
            <p:cNvGrpSpPr>
              <a:grpSpLocks/>
            </p:cNvGrpSpPr>
            <p:nvPr/>
          </p:nvGrpSpPr>
          <p:grpSpPr bwMode="auto">
            <a:xfrm>
              <a:off x="8341543" y="2282008"/>
              <a:ext cx="569676" cy="380612"/>
              <a:chOff x="8341543" y="2282008"/>
              <a:chExt cx="569676" cy="380612"/>
            </a:xfrm>
          </p:grpSpPr>
          <p:sp>
            <p:nvSpPr>
              <p:cNvPr id="23" name="Google Shape;730;p10">
                <a:extLst>
                  <a:ext uri="{FF2B5EF4-FFF2-40B4-BE49-F238E27FC236}">
                    <a16:creationId xmlns:a16="http://schemas.microsoft.com/office/drawing/2014/main" id="{BE161324-6922-E229-4478-5D3BD3D04615}"/>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731;p10">
                <a:extLst>
                  <a:ext uri="{FF2B5EF4-FFF2-40B4-BE49-F238E27FC236}">
                    <a16:creationId xmlns:a16="http://schemas.microsoft.com/office/drawing/2014/main" id="{0097483C-F76A-1F2B-4A16-E955300AF0CF}"/>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732;p10">
              <a:extLst>
                <a:ext uri="{FF2B5EF4-FFF2-40B4-BE49-F238E27FC236}">
                  <a16:creationId xmlns:a16="http://schemas.microsoft.com/office/drawing/2014/main" id="{49E1FDE4-3D8C-1040-C49E-947E0C033BED}"/>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733;p10">
              <a:extLst>
                <a:ext uri="{FF2B5EF4-FFF2-40B4-BE49-F238E27FC236}">
                  <a16:creationId xmlns:a16="http://schemas.microsoft.com/office/drawing/2014/main" id="{833A6E1E-0F6B-20AB-F9A6-089C56F856BB}"/>
                </a:ext>
              </a:extLst>
            </p:cNvPr>
            <p:cNvGrpSpPr>
              <a:grpSpLocks/>
            </p:cNvGrpSpPr>
            <p:nvPr/>
          </p:nvGrpSpPr>
          <p:grpSpPr bwMode="auto">
            <a:xfrm>
              <a:off x="8341543" y="1721094"/>
              <a:ext cx="569676" cy="380612"/>
              <a:chOff x="8341543" y="1721094"/>
              <a:chExt cx="569676" cy="380612"/>
            </a:xfrm>
          </p:grpSpPr>
          <p:sp>
            <p:nvSpPr>
              <p:cNvPr id="21" name="Google Shape;734;p10">
                <a:extLst>
                  <a:ext uri="{FF2B5EF4-FFF2-40B4-BE49-F238E27FC236}">
                    <a16:creationId xmlns:a16="http://schemas.microsoft.com/office/drawing/2014/main" id="{DD9F3F4A-9B8A-38A7-76D5-DAA0C37612C2}"/>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735;p10">
                <a:extLst>
                  <a:ext uri="{FF2B5EF4-FFF2-40B4-BE49-F238E27FC236}">
                    <a16:creationId xmlns:a16="http://schemas.microsoft.com/office/drawing/2014/main" id="{67867538-04C4-A2A4-1A09-DDF52FDCDEE6}"/>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736;p10">
              <a:extLst>
                <a:ext uri="{FF2B5EF4-FFF2-40B4-BE49-F238E27FC236}">
                  <a16:creationId xmlns:a16="http://schemas.microsoft.com/office/drawing/2014/main" id="{D312C78D-F825-3E9A-1135-4C12E56B1A9C}"/>
                </a:ext>
              </a:extLst>
            </p:cNvPr>
            <p:cNvGrpSpPr>
              <a:grpSpLocks/>
            </p:cNvGrpSpPr>
            <p:nvPr/>
          </p:nvGrpSpPr>
          <p:grpSpPr bwMode="auto">
            <a:xfrm>
              <a:off x="8346273" y="1183592"/>
              <a:ext cx="568486" cy="388014"/>
              <a:chOff x="8346273" y="1183592"/>
              <a:chExt cx="568486" cy="388014"/>
            </a:xfrm>
          </p:grpSpPr>
          <p:sp>
            <p:nvSpPr>
              <p:cNvPr id="19" name="Google Shape;737;p10">
                <a:extLst>
                  <a:ext uri="{FF2B5EF4-FFF2-40B4-BE49-F238E27FC236}">
                    <a16:creationId xmlns:a16="http://schemas.microsoft.com/office/drawing/2014/main" id="{17660B49-8F79-3243-3D8A-5614F03A35CE}"/>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738;p10">
                <a:extLst>
                  <a:ext uri="{FF2B5EF4-FFF2-40B4-BE49-F238E27FC236}">
                    <a16:creationId xmlns:a16="http://schemas.microsoft.com/office/drawing/2014/main" id="{EA8B2E56-501B-746E-111D-B6A2FD6AD9B3}"/>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739;p10">
              <a:extLst>
                <a:ext uri="{FF2B5EF4-FFF2-40B4-BE49-F238E27FC236}">
                  <a16:creationId xmlns:a16="http://schemas.microsoft.com/office/drawing/2014/main" id="{FCC8A806-5B8A-36EA-EFAB-BA20D480DA61}"/>
                </a:ext>
              </a:extLst>
            </p:cNvPr>
            <p:cNvGrpSpPr>
              <a:grpSpLocks/>
            </p:cNvGrpSpPr>
            <p:nvPr/>
          </p:nvGrpSpPr>
          <p:grpSpPr bwMode="auto">
            <a:xfrm>
              <a:off x="8341543" y="606635"/>
              <a:ext cx="569676" cy="388014"/>
              <a:chOff x="8341543" y="606635"/>
              <a:chExt cx="569676" cy="388014"/>
            </a:xfrm>
          </p:grpSpPr>
          <p:sp>
            <p:nvSpPr>
              <p:cNvPr id="17" name="Google Shape;740;p10">
                <a:extLst>
                  <a:ext uri="{FF2B5EF4-FFF2-40B4-BE49-F238E27FC236}">
                    <a16:creationId xmlns:a16="http://schemas.microsoft.com/office/drawing/2014/main" id="{A52F9412-3964-3C15-A68A-64D0229D1B74}"/>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741;p10">
                <a:extLst>
                  <a:ext uri="{FF2B5EF4-FFF2-40B4-BE49-F238E27FC236}">
                    <a16:creationId xmlns:a16="http://schemas.microsoft.com/office/drawing/2014/main" id="{B6EC6127-05A1-35F2-057E-31EFC3B4CD0F}"/>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742;p10">
              <a:extLst>
                <a:ext uri="{FF2B5EF4-FFF2-40B4-BE49-F238E27FC236}">
                  <a16:creationId xmlns:a16="http://schemas.microsoft.com/office/drawing/2014/main" id="{5837A0D5-0E7C-00D6-4B9E-8216F752B996}"/>
                </a:ext>
              </a:extLst>
            </p:cNvPr>
            <p:cNvGrpSpPr>
              <a:grpSpLocks/>
            </p:cNvGrpSpPr>
            <p:nvPr/>
          </p:nvGrpSpPr>
          <p:grpSpPr bwMode="auto">
            <a:xfrm>
              <a:off x="8341543" y="2842933"/>
              <a:ext cx="569676" cy="380612"/>
              <a:chOff x="8341543" y="2282008"/>
              <a:chExt cx="569676" cy="380612"/>
            </a:xfrm>
          </p:grpSpPr>
          <p:sp>
            <p:nvSpPr>
              <p:cNvPr id="15" name="Google Shape;743;p10">
                <a:extLst>
                  <a:ext uri="{FF2B5EF4-FFF2-40B4-BE49-F238E27FC236}">
                    <a16:creationId xmlns:a16="http://schemas.microsoft.com/office/drawing/2014/main" id="{7C4E7351-E767-5D05-B971-5860E4448E0B}"/>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744;p10">
                <a:extLst>
                  <a:ext uri="{FF2B5EF4-FFF2-40B4-BE49-F238E27FC236}">
                    <a16:creationId xmlns:a16="http://schemas.microsoft.com/office/drawing/2014/main" id="{753EEE15-9158-0E1B-B48F-9C7CCBFD5534}"/>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745;p10">
              <a:extLst>
                <a:ext uri="{FF2B5EF4-FFF2-40B4-BE49-F238E27FC236}">
                  <a16:creationId xmlns:a16="http://schemas.microsoft.com/office/drawing/2014/main" id="{06388873-9F48-DE67-C902-4AC8A913B936}"/>
                </a:ext>
              </a:extLst>
            </p:cNvPr>
            <p:cNvGrpSpPr>
              <a:grpSpLocks/>
            </p:cNvGrpSpPr>
            <p:nvPr/>
          </p:nvGrpSpPr>
          <p:grpSpPr bwMode="auto">
            <a:xfrm>
              <a:off x="8341543" y="3403858"/>
              <a:ext cx="569676" cy="380612"/>
              <a:chOff x="8341543" y="2282008"/>
              <a:chExt cx="569676" cy="380612"/>
            </a:xfrm>
          </p:grpSpPr>
          <p:sp>
            <p:nvSpPr>
              <p:cNvPr id="13" name="Google Shape;746;p10">
                <a:extLst>
                  <a:ext uri="{FF2B5EF4-FFF2-40B4-BE49-F238E27FC236}">
                    <a16:creationId xmlns:a16="http://schemas.microsoft.com/office/drawing/2014/main" id="{39A6545A-836B-E2CA-D6BC-1928E3307A73}"/>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747;p10">
                <a:extLst>
                  <a:ext uri="{FF2B5EF4-FFF2-40B4-BE49-F238E27FC236}">
                    <a16:creationId xmlns:a16="http://schemas.microsoft.com/office/drawing/2014/main" id="{B775364B-CC2C-2F39-3B61-80A347F018AF}"/>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748;p10">
              <a:extLst>
                <a:ext uri="{FF2B5EF4-FFF2-40B4-BE49-F238E27FC236}">
                  <a16:creationId xmlns:a16="http://schemas.microsoft.com/office/drawing/2014/main" id="{4FCE177A-8B9B-5D5A-93C6-2EE0FED1721B}"/>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749;p10">
              <a:extLst>
                <a:ext uri="{FF2B5EF4-FFF2-40B4-BE49-F238E27FC236}">
                  <a16:creationId xmlns:a16="http://schemas.microsoft.com/office/drawing/2014/main" id="{5E1566F3-EDFE-0408-7F59-502453BC5DB8}"/>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751;p10">
            <a:extLst>
              <a:ext uri="{FF2B5EF4-FFF2-40B4-BE49-F238E27FC236}">
                <a16:creationId xmlns:a16="http://schemas.microsoft.com/office/drawing/2014/main" id="{29F1DCA1-81D1-E269-F032-21970476EEF7}"/>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752;p10">
            <a:extLst>
              <a:ext uri="{FF2B5EF4-FFF2-40B4-BE49-F238E27FC236}">
                <a16:creationId xmlns:a16="http://schemas.microsoft.com/office/drawing/2014/main" id="{489C507C-31D3-2368-FF4E-D4031AD950CB}"/>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753;p10">
            <a:extLst>
              <a:ext uri="{FF2B5EF4-FFF2-40B4-BE49-F238E27FC236}">
                <a16:creationId xmlns:a16="http://schemas.microsoft.com/office/drawing/2014/main" id="{A7F09591-B23D-02A4-2B60-CBEA130B7AB5}"/>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754;p10">
            <a:extLst>
              <a:ext uri="{FF2B5EF4-FFF2-40B4-BE49-F238E27FC236}">
                <a16:creationId xmlns:a16="http://schemas.microsoft.com/office/drawing/2014/main" id="{E42E0EF4-0FD4-9917-015C-37351BEF5AB6}"/>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755;p10">
            <a:extLst>
              <a:ext uri="{FF2B5EF4-FFF2-40B4-BE49-F238E27FC236}">
                <a16:creationId xmlns:a16="http://schemas.microsoft.com/office/drawing/2014/main" id="{443081F4-6C71-6C18-E823-0901A99F1352}"/>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756;p10">
            <a:extLst>
              <a:ext uri="{FF2B5EF4-FFF2-40B4-BE49-F238E27FC236}">
                <a16:creationId xmlns:a16="http://schemas.microsoft.com/office/drawing/2014/main" id="{C4FDA321-A3C3-BF47-DF7D-6C293D023CF3}"/>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757;p10">
            <a:extLst>
              <a:ext uri="{FF2B5EF4-FFF2-40B4-BE49-F238E27FC236}">
                <a16:creationId xmlns:a16="http://schemas.microsoft.com/office/drawing/2014/main" id="{7072731D-F4B5-8831-F04E-C7FB3D412EDB}"/>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758;p10">
            <a:extLst>
              <a:ext uri="{FF2B5EF4-FFF2-40B4-BE49-F238E27FC236}">
                <a16:creationId xmlns:a16="http://schemas.microsoft.com/office/drawing/2014/main" id="{D3BBC988-3ECA-2DE3-4C45-284FA3F7B5DF}"/>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759;p10">
            <a:extLst>
              <a:ext uri="{FF2B5EF4-FFF2-40B4-BE49-F238E27FC236}">
                <a16:creationId xmlns:a16="http://schemas.microsoft.com/office/drawing/2014/main" id="{752B0FD5-43E1-82FA-F1C8-96A1A871FD74}"/>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760;p10">
            <a:extLst>
              <a:ext uri="{FF2B5EF4-FFF2-40B4-BE49-F238E27FC236}">
                <a16:creationId xmlns:a16="http://schemas.microsoft.com/office/drawing/2014/main" id="{BE4AFFCE-39EE-52E4-A97F-D999B6E630D4}"/>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761;p10">
            <a:extLst>
              <a:ext uri="{FF2B5EF4-FFF2-40B4-BE49-F238E27FC236}">
                <a16:creationId xmlns:a16="http://schemas.microsoft.com/office/drawing/2014/main" id="{F9B3CE23-1180-48BF-031F-981624EE6704}"/>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762;p10">
            <a:extLst>
              <a:ext uri="{FF2B5EF4-FFF2-40B4-BE49-F238E27FC236}">
                <a16:creationId xmlns:a16="http://schemas.microsoft.com/office/drawing/2014/main" id="{BCF8AB39-4E2D-07D8-AB16-8B5F53F1CE50}"/>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763;p10">
            <a:extLst>
              <a:ext uri="{FF2B5EF4-FFF2-40B4-BE49-F238E27FC236}">
                <a16:creationId xmlns:a16="http://schemas.microsoft.com/office/drawing/2014/main" id="{EF9636AC-563F-3194-C2AB-DF780CCBAAC3}"/>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764;p10">
            <a:extLst>
              <a:ext uri="{FF2B5EF4-FFF2-40B4-BE49-F238E27FC236}">
                <a16:creationId xmlns:a16="http://schemas.microsoft.com/office/drawing/2014/main" id="{92014EC3-F785-F0FB-C2AB-4ED8E7063269}"/>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765;p10">
            <a:extLst>
              <a:ext uri="{FF2B5EF4-FFF2-40B4-BE49-F238E27FC236}">
                <a16:creationId xmlns:a16="http://schemas.microsoft.com/office/drawing/2014/main" id="{4AD5FBF0-092C-D8D8-8C2A-085B99B43983}"/>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766;p10">
            <a:extLst>
              <a:ext uri="{FF2B5EF4-FFF2-40B4-BE49-F238E27FC236}">
                <a16:creationId xmlns:a16="http://schemas.microsoft.com/office/drawing/2014/main" id="{83AC2B4D-5D82-8930-91FF-8117332993B3}"/>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767;p10">
            <a:extLst>
              <a:ext uri="{FF2B5EF4-FFF2-40B4-BE49-F238E27FC236}">
                <a16:creationId xmlns:a16="http://schemas.microsoft.com/office/drawing/2014/main" id="{20792037-BB1A-ACDD-0B32-556E23C7EA36}"/>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768;p10">
            <a:extLst>
              <a:ext uri="{FF2B5EF4-FFF2-40B4-BE49-F238E27FC236}">
                <a16:creationId xmlns:a16="http://schemas.microsoft.com/office/drawing/2014/main" id="{D8BE105B-4063-F05F-4449-83D50A54264A}"/>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769;p10">
            <a:extLst>
              <a:ext uri="{FF2B5EF4-FFF2-40B4-BE49-F238E27FC236}">
                <a16:creationId xmlns:a16="http://schemas.microsoft.com/office/drawing/2014/main" id="{93210399-5BBD-CD9E-E604-D56B8BC49184}"/>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770;p10">
            <a:extLst>
              <a:ext uri="{FF2B5EF4-FFF2-40B4-BE49-F238E27FC236}">
                <a16:creationId xmlns:a16="http://schemas.microsoft.com/office/drawing/2014/main" id="{D37F49BA-34D9-D5B7-1280-804C08002B47}"/>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771;p10">
            <a:extLst>
              <a:ext uri="{FF2B5EF4-FFF2-40B4-BE49-F238E27FC236}">
                <a16:creationId xmlns:a16="http://schemas.microsoft.com/office/drawing/2014/main" id="{14E30459-3D2A-F977-66FD-AAD93A8A7BD9}"/>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772;p10">
            <a:extLst>
              <a:ext uri="{FF2B5EF4-FFF2-40B4-BE49-F238E27FC236}">
                <a16:creationId xmlns:a16="http://schemas.microsoft.com/office/drawing/2014/main" id="{12BF39A5-8694-3BBA-0AF0-88AC3EF5FC8C}"/>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773;p10">
            <a:extLst>
              <a:ext uri="{FF2B5EF4-FFF2-40B4-BE49-F238E27FC236}">
                <a16:creationId xmlns:a16="http://schemas.microsoft.com/office/drawing/2014/main" id="{D8D3B99B-4AC6-0C19-BB35-A43C2384A962}"/>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774;p10">
            <a:extLst>
              <a:ext uri="{FF2B5EF4-FFF2-40B4-BE49-F238E27FC236}">
                <a16:creationId xmlns:a16="http://schemas.microsoft.com/office/drawing/2014/main" id="{B95EFA80-527D-73BF-4491-AA363FE213DE}"/>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775;p10">
            <a:extLst>
              <a:ext uri="{FF2B5EF4-FFF2-40B4-BE49-F238E27FC236}">
                <a16:creationId xmlns:a16="http://schemas.microsoft.com/office/drawing/2014/main" id="{EB9524A4-6765-A894-08ED-F89770A5C68D}"/>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776;p10">
            <a:extLst>
              <a:ext uri="{FF2B5EF4-FFF2-40B4-BE49-F238E27FC236}">
                <a16:creationId xmlns:a16="http://schemas.microsoft.com/office/drawing/2014/main" id="{EEB22D84-0A12-2EA9-4103-0A76A572BF5F}"/>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777;p10">
            <a:extLst>
              <a:ext uri="{FF2B5EF4-FFF2-40B4-BE49-F238E27FC236}">
                <a16:creationId xmlns:a16="http://schemas.microsoft.com/office/drawing/2014/main" id="{334F5DAA-EC53-EA91-A8CE-7E380B2A025B}"/>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778;p10">
            <a:extLst>
              <a:ext uri="{FF2B5EF4-FFF2-40B4-BE49-F238E27FC236}">
                <a16:creationId xmlns:a16="http://schemas.microsoft.com/office/drawing/2014/main" id="{9C79A2E7-085B-BA50-DDF7-12FEE3EF268F}"/>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779;p10">
            <a:extLst>
              <a:ext uri="{FF2B5EF4-FFF2-40B4-BE49-F238E27FC236}">
                <a16:creationId xmlns:a16="http://schemas.microsoft.com/office/drawing/2014/main" id="{6F6F487B-B52F-E1C8-3773-7327E06B0F10}"/>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780;p10">
            <a:extLst>
              <a:ext uri="{FF2B5EF4-FFF2-40B4-BE49-F238E27FC236}">
                <a16:creationId xmlns:a16="http://schemas.microsoft.com/office/drawing/2014/main" id="{82366DD4-550B-967B-ACE3-3E3ABD4C646C}"/>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781;p10">
            <a:extLst>
              <a:ext uri="{FF2B5EF4-FFF2-40B4-BE49-F238E27FC236}">
                <a16:creationId xmlns:a16="http://schemas.microsoft.com/office/drawing/2014/main" id="{3A42652C-6521-91CF-FA98-42F5BBDC41E1}"/>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782;p10">
            <a:extLst>
              <a:ext uri="{FF2B5EF4-FFF2-40B4-BE49-F238E27FC236}">
                <a16:creationId xmlns:a16="http://schemas.microsoft.com/office/drawing/2014/main" id="{09B851E6-FD30-7D1F-2B76-276D0ACF25AF}"/>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783;p10">
            <a:extLst>
              <a:ext uri="{FF2B5EF4-FFF2-40B4-BE49-F238E27FC236}">
                <a16:creationId xmlns:a16="http://schemas.microsoft.com/office/drawing/2014/main" id="{E8ECE3AF-B90D-7017-D464-EAED70B17B63}"/>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784;p10">
            <a:extLst>
              <a:ext uri="{FF2B5EF4-FFF2-40B4-BE49-F238E27FC236}">
                <a16:creationId xmlns:a16="http://schemas.microsoft.com/office/drawing/2014/main" id="{565EDF2D-1756-6940-EA58-B95728335E89}"/>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785;p10">
            <a:extLst>
              <a:ext uri="{FF2B5EF4-FFF2-40B4-BE49-F238E27FC236}">
                <a16:creationId xmlns:a16="http://schemas.microsoft.com/office/drawing/2014/main" id="{B823B91C-A985-2694-DF98-DD993515C591}"/>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786;p10">
            <a:extLst>
              <a:ext uri="{FF2B5EF4-FFF2-40B4-BE49-F238E27FC236}">
                <a16:creationId xmlns:a16="http://schemas.microsoft.com/office/drawing/2014/main" id="{157DA763-06F1-ABE2-4908-C22BC7113080}"/>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787;p10">
            <a:extLst>
              <a:ext uri="{FF2B5EF4-FFF2-40B4-BE49-F238E27FC236}">
                <a16:creationId xmlns:a16="http://schemas.microsoft.com/office/drawing/2014/main" id="{6380AE02-D3EA-7539-DA8F-13A7932C2174}"/>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788;p10">
            <a:extLst>
              <a:ext uri="{FF2B5EF4-FFF2-40B4-BE49-F238E27FC236}">
                <a16:creationId xmlns:a16="http://schemas.microsoft.com/office/drawing/2014/main" id="{92E47AC9-1365-0F45-4FF2-34804CF3F57B}"/>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789;p10">
            <a:extLst>
              <a:ext uri="{FF2B5EF4-FFF2-40B4-BE49-F238E27FC236}">
                <a16:creationId xmlns:a16="http://schemas.microsoft.com/office/drawing/2014/main" id="{B098C36C-DF9A-BCDB-7B4F-BABE99E1EF50}"/>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4" name="Google Shape;790;p10">
            <a:extLst>
              <a:ext uri="{FF2B5EF4-FFF2-40B4-BE49-F238E27FC236}">
                <a16:creationId xmlns:a16="http://schemas.microsoft.com/office/drawing/2014/main" id="{3FBF8412-AEF5-C4AD-5014-31B4A2F79DC0}"/>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5" name="Google Shape;791;p10">
            <a:extLst>
              <a:ext uri="{FF2B5EF4-FFF2-40B4-BE49-F238E27FC236}">
                <a16:creationId xmlns:a16="http://schemas.microsoft.com/office/drawing/2014/main" id="{3408F134-B01D-B78F-1AC2-7514A00B1893}"/>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6" name="Google Shape;792;p10">
            <a:extLst>
              <a:ext uri="{FF2B5EF4-FFF2-40B4-BE49-F238E27FC236}">
                <a16:creationId xmlns:a16="http://schemas.microsoft.com/office/drawing/2014/main" id="{73AAD9CA-EACE-1C6D-B76C-37EB8AED92C1}"/>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7" name="Google Shape;793;p10">
            <a:extLst>
              <a:ext uri="{FF2B5EF4-FFF2-40B4-BE49-F238E27FC236}">
                <a16:creationId xmlns:a16="http://schemas.microsoft.com/office/drawing/2014/main" id="{0F324BEE-11EE-362F-077A-082BB6161874}"/>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8" name="Google Shape;794;p10">
            <a:extLst>
              <a:ext uri="{FF2B5EF4-FFF2-40B4-BE49-F238E27FC236}">
                <a16:creationId xmlns:a16="http://schemas.microsoft.com/office/drawing/2014/main" id="{C1F4A05B-7BF7-55BC-C7D6-6BC489C07FA7}"/>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9" name="Google Shape;795;p10">
            <a:extLst>
              <a:ext uri="{FF2B5EF4-FFF2-40B4-BE49-F238E27FC236}">
                <a16:creationId xmlns:a16="http://schemas.microsoft.com/office/drawing/2014/main" id="{8807DF1E-A20D-7D75-467C-7C6414265A8E}"/>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0" name="Google Shape;796;p10">
            <a:extLst>
              <a:ext uri="{FF2B5EF4-FFF2-40B4-BE49-F238E27FC236}">
                <a16:creationId xmlns:a16="http://schemas.microsoft.com/office/drawing/2014/main" id="{473BB0E4-2173-D148-533D-AC5C12A08D50}"/>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1" name="Google Shape;797;p10">
            <a:extLst>
              <a:ext uri="{FF2B5EF4-FFF2-40B4-BE49-F238E27FC236}">
                <a16:creationId xmlns:a16="http://schemas.microsoft.com/office/drawing/2014/main" id="{304F3C36-89AA-87F0-6395-4A2EE87E18B0}"/>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2" name="Google Shape;798;p10">
            <a:extLst>
              <a:ext uri="{FF2B5EF4-FFF2-40B4-BE49-F238E27FC236}">
                <a16:creationId xmlns:a16="http://schemas.microsoft.com/office/drawing/2014/main" id="{E0D6E08B-16D7-7136-2C1F-7853371BF902}"/>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3" name="Google Shape;799;p10">
            <a:extLst>
              <a:ext uri="{FF2B5EF4-FFF2-40B4-BE49-F238E27FC236}">
                <a16:creationId xmlns:a16="http://schemas.microsoft.com/office/drawing/2014/main" id="{145349D4-2942-1AE1-1627-B96374AE6876}"/>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4" name="Google Shape;800;p10">
            <a:extLst>
              <a:ext uri="{FF2B5EF4-FFF2-40B4-BE49-F238E27FC236}">
                <a16:creationId xmlns:a16="http://schemas.microsoft.com/office/drawing/2014/main" id="{E9ABD4A6-01D0-417C-A636-383906FED7DC}"/>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50" name="Google Shape;750;p10"/>
          <p:cNvSpPr txBox="1">
            <a:spLocks noGrp="1"/>
          </p:cNvSpPr>
          <p:nvPr>
            <p:ph type="title"/>
          </p:nvPr>
        </p:nvSpPr>
        <p:spPr>
          <a:xfrm>
            <a:off x="4584733" y="2679400"/>
            <a:ext cx="6639200" cy="1499200"/>
          </a:xfrm>
          <a:prstGeom prst="rect">
            <a:avLst/>
          </a:prstGeom>
        </p:spPr>
        <p:txBody>
          <a:bodyPr spcFirstLastPara="1">
            <a:noAutofit/>
          </a:bodyPr>
          <a:lstStyle>
            <a:lvl1pPr lvl="0" algn="l" rtl="0">
              <a:spcBef>
                <a:spcPts val="0"/>
              </a:spcBef>
              <a:spcAft>
                <a:spcPts val="0"/>
              </a:spcAft>
              <a:buSzPts val="2800"/>
              <a:buNone/>
              <a:defRPr sz="5335"/>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322228882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801"/>
        <p:cNvGrpSpPr/>
        <p:nvPr/>
      </p:nvGrpSpPr>
      <p:grpSpPr>
        <a:xfrm>
          <a:off x="0" y="0"/>
          <a:ext cx="0" cy="0"/>
          <a:chOff x="0" y="0"/>
          <a:chExt cx="0" cy="0"/>
        </a:xfrm>
      </p:grpSpPr>
      <p:grpSp>
        <p:nvGrpSpPr>
          <p:cNvPr id="2" name="Google Shape;802;p11">
            <a:extLst>
              <a:ext uri="{FF2B5EF4-FFF2-40B4-BE49-F238E27FC236}">
                <a16:creationId xmlns:a16="http://schemas.microsoft.com/office/drawing/2014/main" id="{9839CAB5-FCEA-9628-E766-2F589301C72B}"/>
              </a:ext>
            </a:extLst>
          </p:cNvPr>
          <p:cNvGrpSpPr>
            <a:grpSpLocks/>
          </p:cNvGrpSpPr>
          <p:nvPr/>
        </p:nvGrpSpPr>
        <p:grpSpPr bwMode="auto">
          <a:xfrm>
            <a:off x="528638" y="292100"/>
            <a:ext cx="11356975" cy="6384925"/>
            <a:chOff x="395894" y="219519"/>
            <a:chExt cx="8518865" cy="4788281"/>
          </a:xfrm>
        </p:grpSpPr>
        <p:sp>
          <p:nvSpPr>
            <p:cNvPr id="3" name="Google Shape;803;p11">
              <a:extLst>
                <a:ext uri="{FF2B5EF4-FFF2-40B4-BE49-F238E27FC236}">
                  <a16:creationId xmlns:a16="http://schemas.microsoft.com/office/drawing/2014/main" id="{D00B8EE8-6DB0-3F7D-BF0D-E7A3D4BF6B37}"/>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804;p11">
              <a:extLst>
                <a:ext uri="{FF2B5EF4-FFF2-40B4-BE49-F238E27FC236}">
                  <a16:creationId xmlns:a16="http://schemas.microsoft.com/office/drawing/2014/main" id="{50C58B08-E5A5-CD3A-D4A7-F2C53F57B6A0}"/>
                </a:ext>
              </a:extLst>
            </p:cNvPr>
            <p:cNvGrpSpPr>
              <a:grpSpLocks/>
            </p:cNvGrpSpPr>
            <p:nvPr/>
          </p:nvGrpSpPr>
          <p:grpSpPr bwMode="auto">
            <a:xfrm>
              <a:off x="8341543" y="2282008"/>
              <a:ext cx="569676" cy="380612"/>
              <a:chOff x="8341543" y="2282008"/>
              <a:chExt cx="569676" cy="380612"/>
            </a:xfrm>
          </p:grpSpPr>
          <p:sp>
            <p:nvSpPr>
              <p:cNvPr id="23" name="Google Shape;805;p11">
                <a:extLst>
                  <a:ext uri="{FF2B5EF4-FFF2-40B4-BE49-F238E27FC236}">
                    <a16:creationId xmlns:a16="http://schemas.microsoft.com/office/drawing/2014/main" id="{76027025-C1C7-0019-6128-3813BE8D2DB3}"/>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806;p11">
                <a:extLst>
                  <a:ext uri="{FF2B5EF4-FFF2-40B4-BE49-F238E27FC236}">
                    <a16:creationId xmlns:a16="http://schemas.microsoft.com/office/drawing/2014/main" id="{285AC462-3612-315C-D3E3-F466D20C6E01}"/>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807;p11">
              <a:extLst>
                <a:ext uri="{FF2B5EF4-FFF2-40B4-BE49-F238E27FC236}">
                  <a16:creationId xmlns:a16="http://schemas.microsoft.com/office/drawing/2014/main" id="{1BBAF731-1563-3A3E-294C-B33C4320D71F}"/>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808;p11">
              <a:extLst>
                <a:ext uri="{FF2B5EF4-FFF2-40B4-BE49-F238E27FC236}">
                  <a16:creationId xmlns:a16="http://schemas.microsoft.com/office/drawing/2014/main" id="{1CE858A5-F8CB-F53A-CB41-4FC73535AC25}"/>
                </a:ext>
              </a:extLst>
            </p:cNvPr>
            <p:cNvGrpSpPr>
              <a:grpSpLocks/>
            </p:cNvGrpSpPr>
            <p:nvPr/>
          </p:nvGrpSpPr>
          <p:grpSpPr bwMode="auto">
            <a:xfrm>
              <a:off x="8341543" y="1721094"/>
              <a:ext cx="569676" cy="380612"/>
              <a:chOff x="8341543" y="1721094"/>
              <a:chExt cx="569676" cy="380612"/>
            </a:xfrm>
          </p:grpSpPr>
          <p:sp>
            <p:nvSpPr>
              <p:cNvPr id="21" name="Google Shape;809;p11">
                <a:extLst>
                  <a:ext uri="{FF2B5EF4-FFF2-40B4-BE49-F238E27FC236}">
                    <a16:creationId xmlns:a16="http://schemas.microsoft.com/office/drawing/2014/main" id="{F4449672-6BA1-3A29-6702-1C1ED75138A3}"/>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810;p11">
                <a:extLst>
                  <a:ext uri="{FF2B5EF4-FFF2-40B4-BE49-F238E27FC236}">
                    <a16:creationId xmlns:a16="http://schemas.microsoft.com/office/drawing/2014/main" id="{6075EC62-41D5-818A-5F92-8B41506EE833}"/>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811;p11">
              <a:extLst>
                <a:ext uri="{FF2B5EF4-FFF2-40B4-BE49-F238E27FC236}">
                  <a16:creationId xmlns:a16="http://schemas.microsoft.com/office/drawing/2014/main" id="{8A3740E7-EA11-BC22-C687-9876119BF323}"/>
                </a:ext>
              </a:extLst>
            </p:cNvPr>
            <p:cNvGrpSpPr>
              <a:grpSpLocks/>
            </p:cNvGrpSpPr>
            <p:nvPr/>
          </p:nvGrpSpPr>
          <p:grpSpPr bwMode="auto">
            <a:xfrm>
              <a:off x="8346273" y="1183592"/>
              <a:ext cx="568486" cy="388014"/>
              <a:chOff x="8346273" y="1183592"/>
              <a:chExt cx="568486" cy="388014"/>
            </a:xfrm>
          </p:grpSpPr>
          <p:sp>
            <p:nvSpPr>
              <p:cNvPr id="19" name="Google Shape;812;p11">
                <a:extLst>
                  <a:ext uri="{FF2B5EF4-FFF2-40B4-BE49-F238E27FC236}">
                    <a16:creationId xmlns:a16="http://schemas.microsoft.com/office/drawing/2014/main" id="{58D25AB4-9E24-0CC3-A156-326540985423}"/>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813;p11">
                <a:extLst>
                  <a:ext uri="{FF2B5EF4-FFF2-40B4-BE49-F238E27FC236}">
                    <a16:creationId xmlns:a16="http://schemas.microsoft.com/office/drawing/2014/main" id="{0679223C-A927-BE3F-EC57-0E8D6A5CE3A5}"/>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814;p11">
              <a:extLst>
                <a:ext uri="{FF2B5EF4-FFF2-40B4-BE49-F238E27FC236}">
                  <a16:creationId xmlns:a16="http://schemas.microsoft.com/office/drawing/2014/main" id="{CDF5E514-FE25-AF95-CAE9-A372D218C792}"/>
                </a:ext>
              </a:extLst>
            </p:cNvPr>
            <p:cNvGrpSpPr>
              <a:grpSpLocks/>
            </p:cNvGrpSpPr>
            <p:nvPr/>
          </p:nvGrpSpPr>
          <p:grpSpPr bwMode="auto">
            <a:xfrm>
              <a:off x="8341543" y="606635"/>
              <a:ext cx="569676" cy="388014"/>
              <a:chOff x="8341543" y="606635"/>
              <a:chExt cx="569676" cy="388014"/>
            </a:xfrm>
          </p:grpSpPr>
          <p:sp>
            <p:nvSpPr>
              <p:cNvPr id="17" name="Google Shape;815;p11">
                <a:extLst>
                  <a:ext uri="{FF2B5EF4-FFF2-40B4-BE49-F238E27FC236}">
                    <a16:creationId xmlns:a16="http://schemas.microsoft.com/office/drawing/2014/main" id="{C5FB51BE-C72D-66C5-757E-988A77B4D373}"/>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816;p11">
                <a:extLst>
                  <a:ext uri="{FF2B5EF4-FFF2-40B4-BE49-F238E27FC236}">
                    <a16:creationId xmlns:a16="http://schemas.microsoft.com/office/drawing/2014/main" id="{AD6945C4-B3FA-56E6-37DC-835AF8382FBE}"/>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817;p11">
              <a:extLst>
                <a:ext uri="{FF2B5EF4-FFF2-40B4-BE49-F238E27FC236}">
                  <a16:creationId xmlns:a16="http://schemas.microsoft.com/office/drawing/2014/main" id="{5A86FE13-4F73-FA31-7101-6D41999C63B0}"/>
                </a:ext>
              </a:extLst>
            </p:cNvPr>
            <p:cNvGrpSpPr>
              <a:grpSpLocks/>
            </p:cNvGrpSpPr>
            <p:nvPr/>
          </p:nvGrpSpPr>
          <p:grpSpPr bwMode="auto">
            <a:xfrm>
              <a:off x="8341543" y="2842933"/>
              <a:ext cx="569676" cy="380612"/>
              <a:chOff x="8341543" y="2282008"/>
              <a:chExt cx="569676" cy="380612"/>
            </a:xfrm>
          </p:grpSpPr>
          <p:sp>
            <p:nvSpPr>
              <p:cNvPr id="15" name="Google Shape;818;p11">
                <a:extLst>
                  <a:ext uri="{FF2B5EF4-FFF2-40B4-BE49-F238E27FC236}">
                    <a16:creationId xmlns:a16="http://schemas.microsoft.com/office/drawing/2014/main" id="{98478304-2915-EB91-1264-D56EF0D17BDF}"/>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819;p11">
                <a:extLst>
                  <a:ext uri="{FF2B5EF4-FFF2-40B4-BE49-F238E27FC236}">
                    <a16:creationId xmlns:a16="http://schemas.microsoft.com/office/drawing/2014/main" id="{59D2046F-81C8-65E7-38E4-6A54D3911644}"/>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820;p11">
              <a:extLst>
                <a:ext uri="{FF2B5EF4-FFF2-40B4-BE49-F238E27FC236}">
                  <a16:creationId xmlns:a16="http://schemas.microsoft.com/office/drawing/2014/main" id="{5565D919-7C72-7B10-0423-4A508666D7A2}"/>
                </a:ext>
              </a:extLst>
            </p:cNvPr>
            <p:cNvGrpSpPr>
              <a:grpSpLocks/>
            </p:cNvGrpSpPr>
            <p:nvPr/>
          </p:nvGrpSpPr>
          <p:grpSpPr bwMode="auto">
            <a:xfrm>
              <a:off x="8341543" y="3403858"/>
              <a:ext cx="569676" cy="380612"/>
              <a:chOff x="8341543" y="2282008"/>
              <a:chExt cx="569676" cy="380612"/>
            </a:xfrm>
          </p:grpSpPr>
          <p:sp>
            <p:nvSpPr>
              <p:cNvPr id="13" name="Google Shape;821;p11">
                <a:extLst>
                  <a:ext uri="{FF2B5EF4-FFF2-40B4-BE49-F238E27FC236}">
                    <a16:creationId xmlns:a16="http://schemas.microsoft.com/office/drawing/2014/main" id="{4568E3E6-46D2-6745-A59A-1F31B989F4D9}"/>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822;p11">
                <a:extLst>
                  <a:ext uri="{FF2B5EF4-FFF2-40B4-BE49-F238E27FC236}">
                    <a16:creationId xmlns:a16="http://schemas.microsoft.com/office/drawing/2014/main" id="{C4C09A1E-D03E-C513-206B-D94A6B3C6A9D}"/>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823;p11">
              <a:extLst>
                <a:ext uri="{FF2B5EF4-FFF2-40B4-BE49-F238E27FC236}">
                  <a16:creationId xmlns:a16="http://schemas.microsoft.com/office/drawing/2014/main" id="{A792AE94-7E29-E88B-7DAA-7BC56AB9B1D7}"/>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824;p11">
              <a:extLst>
                <a:ext uri="{FF2B5EF4-FFF2-40B4-BE49-F238E27FC236}">
                  <a16:creationId xmlns:a16="http://schemas.microsoft.com/office/drawing/2014/main" id="{ACA3537C-ABF1-F6B7-CA9D-14A58940AE8D}"/>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827;p11">
            <a:extLst>
              <a:ext uri="{FF2B5EF4-FFF2-40B4-BE49-F238E27FC236}">
                <a16:creationId xmlns:a16="http://schemas.microsoft.com/office/drawing/2014/main" id="{D2706010-B819-9B29-591D-3F7C7A6138C8}"/>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828;p11">
            <a:extLst>
              <a:ext uri="{FF2B5EF4-FFF2-40B4-BE49-F238E27FC236}">
                <a16:creationId xmlns:a16="http://schemas.microsoft.com/office/drawing/2014/main" id="{B68EFD31-04A0-22B4-5C5A-8CC72447530D}"/>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829;p11">
            <a:extLst>
              <a:ext uri="{FF2B5EF4-FFF2-40B4-BE49-F238E27FC236}">
                <a16:creationId xmlns:a16="http://schemas.microsoft.com/office/drawing/2014/main" id="{56E9F4A4-46D2-AA8D-C8B8-02502DF87ECA}"/>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830;p11">
            <a:extLst>
              <a:ext uri="{FF2B5EF4-FFF2-40B4-BE49-F238E27FC236}">
                <a16:creationId xmlns:a16="http://schemas.microsoft.com/office/drawing/2014/main" id="{093834EA-81FE-0D9F-5A26-C7CC66F3A930}"/>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831;p11">
            <a:extLst>
              <a:ext uri="{FF2B5EF4-FFF2-40B4-BE49-F238E27FC236}">
                <a16:creationId xmlns:a16="http://schemas.microsoft.com/office/drawing/2014/main" id="{3CBA400A-2C40-2788-1D6F-16B5CEBBD198}"/>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832;p11">
            <a:extLst>
              <a:ext uri="{FF2B5EF4-FFF2-40B4-BE49-F238E27FC236}">
                <a16:creationId xmlns:a16="http://schemas.microsoft.com/office/drawing/2014/main" id="{F5B0AE50-068C-5824-6082-7E7B1B377205}"/>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833;p11">
            <a:extLst>
              <a:ext uri="{FF2B5EF4-FFF2-40B4-BE49-F238E27FC236}">
                <a16:creationId xmlns:a16="http://schemas.microsoft.com/office/drawing/2014/main" id="{ADD7DC19-0B10-D482-D31C-124338153154}"/>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834;p11">
            <a:extLst>
              <a:ext uri="{FF2B5EF4-FFF2-40B4-BE49-F238E27FC236}">
                <a16:creationId xmlns:a16="http://schemas.microsoft.com/office/drawing/2014/main" id="{FF379593-52B9-9EB3-BBA5-6DC4C7A14703}"/>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835;p11">
            <a:extLst>
              <a:ext uri="{FF2B5EF4-FFF2-40B4-BE49-F238E27FC236}">
                <a16:creationId xmlns:a16="http://schemas.microsoft.com/office/drawing/2014/main" id="{116AD8F0-48FC-DA1A-E68A-10DA80AAC0A4}"/>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836;p11">
            <a:extLst>
              <a:ext uri="{FF2B5EF4-FFF2-40B4-BE49-F238E27FC236}">
                <a16:creationId xmlns:a16="http://schemas.microsoft.com/office/drawing/2014/main" id="{09A4C43F-07BA-0782-021E-30D8890E0BC3}"/>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837;p11">
            <a:extLst>
              <a:ext uri="{FF2B5EF4-FFF2-40B4-BE49-F238E27FC236}">
                <a16:creationId xmlns:a16="http://schemas.microsoft.com/office/drawing/2014/main" id="{E5C82EB6-891F-4013-D7D7-BB3C7B9FE41B}"/>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838;p11">
            <a:extLst>
              <a:ext uri="{FF2B5EF4-FFF2-40B4-BE49-F238E27FC236}">
                <a16:creationId xmlns:a16="http://schemas.microsoft.com/office/drawing/2014/main" id="{2DB9502D-7824-A006-81BF-103038192D4A}"/>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839;p11">
            <a:extLst>
              <a:ext uri="{FF2B5EF4-FFF2-40B4-BE49-F238E27FC236}">
                <a16:creationId xmlns:a16="http://schemas.microsoft.com/office/drawing/2014/main" id="{715CA4BD-A4BC-A756-F384-CD8A93CC5429}"/>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840;p11">
            <a:extLst>
              <a:ext uri="{FF2B5EF4-FFF2-40B4-BE49-F238E27FC236}">
                <a16:creationId xmlns:a16="http://schemas.microsoft.com/office/drawing/2014/main" id="{A91F0F74-C2B6-0588-96B0-8493BCEE9D3D}"/>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841;p11">
            <a:extLst>
              <a:ext uri="{FF2B5EF4-FFF2-40B4-BE49-F238E27FC236}">
                <a16:creationId xmlns:a16="http://schemas.microsoft.com/office/drawing/2014/main" id="{CBB5E865-93CF-B566-F354-F2813F2284DF}"/>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842;p11">
            <a:extLst>
              <a:ext uri="{FF2B5EF4-FFF2-40B4-BE49-F238E27FC236}">
                <a16:creationId xmlns:a16="http://schemas.microsoft.com/office/drawing/2014/main" id="{A0D47FFB-B8CE-AE4C-893F-7DDF0036213D}"/>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843;p11">
            <a:extLst>
              <a:ext uri="{FF2B5EF4-FFF2-40B4-BE49-F238E27FC236}">
                <a16:creationId xmlns:a16="http://schemas.microsoft.com/office/drawing/2014/main" id="{739CAEDC-C020-451F-4D44-6F92910C1184}"/>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844;p11">
            <a:extLst>
              <a:ext uri="{FF2B5EF4-FFF2-40B4-BE49-F238E27FC236}">
                <a16:creationId xmlns:a16="http://schemas.microsoft.com/office/drawing/2014/main" id="{8E0C471D-7926-04AB-D50B-5F3AA5AC7528}"/>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845;p11">
            <a:extLst>
              <a:ext uri="{FF2B5EF4-FFF2-40B4-BE49-F238E27FC236}">
                <a16:creationId xmlns:a16="http://schemas.microsoft.com/office/drawing/2014/main" id="{9CBBFBC4-C47C-AFA7-8701-908499165F27}"/>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846;p11">
            <a:extLst>
              <a:ext uri="{FF2B5EF4-FFF2-40B4-BE49-F238E27FC236}">
                <a16:creationId xmlns:a16="http://schemas.microsoft.com/office/drawing/2014/main" id="{C372AF67-ACAF-80D4-1A4D-76EA5920DCF9}"/>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847;p11">
            <a:extLst>
              <a:ext uri="{FF2B5EF4-FFF2-40B4-BE49-F238E27FC236}">
                <a16:creationId xmlns:a16="http://schemas.microsoft.com/office/drawing/2014/main" id="{7C69B5DC-DDED-0953-E0C8-1B27782A08B7}"/>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848;p11">
            <a:extLst>
              <a:ext uri="{FF2B5EF4-FFF2-40B4-BE49-F238E27FC236}">
                <a16:creationId xmlns:a16="http://schemas.microsoft.com/office/drawing/2014/main" id="{8A7A6040-0547-4B9D-98CC-F193A710E311}"/>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849;p11">
            <a:extLst>
              <a:ext uri="{FF2B5EF4-FFF2-40B4-BE49-F238E27FC236}">
                <a16:creationId xmlns:a16="http://schemas.microsoft.com/office/drawing/2014/main" id="{21A339BC-1E29-9DEC-9BCB-EB9D19143270}"/>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850;p11">
            <a:extLst>
              <a:ext uri="{FF2B5EF4-FFF2-40B4-BE49-F238E27FC236}">
                <a16:creationId xmlns:a16="http://schemas.microsoft.com/office/drawing/2014/main" id="{A3DD2A79-21A9-62DB-70D7-F196E9C8AC7A}"/>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851;p11">
            <a:extLst>
              <a:ext uri="{FF2B5EF4-FFF2-40B4-BE49-F238E27FC236}">
                <a16:creationId xmlns:a16="http://schemas.microsoft.com/office/drawing/2014/main" id="{1E822EAE-4D29-68F4-8C3F-549DE0D6964F}"/>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852;p11">
            <a:extLst>
              <a:ext uri="{FF2B5EF4-FFF2-40B4-BE49-F238E27FC236}">
                <a16:creationId xmlns:a16="http://schemas.microsoft.com/office/drawing/2014/main" id="{F8F21863-9D8A-DB23-8EF8-FD047C6893BB}"/>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853;p11">
            <a:extLst>
              <a:ext uri="{FF2B5EF4-FFF2-40B4-BE49-F238E27FC236}">
                <a16:creationId xmlns:a16="http://schemas.microsoft.com/office/drawing/2014/main" id="{38D8D383-A383-F1AB-AA2C-7E3E6764980A}"/>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854;p11">
            <a:extLst>
              <a:ext uri="{FF2B5EF4-FFF2-40B4-BE49-F238E27FC236}">
                <a16:creationId xmlns:a16="http://schemas.microsoft.com/office/drawing/2014/main" id="{47F6DE8D-ADA6-4962-8C09-66F5FC55719E}"/>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855;p11">
            <a:extLst>
              <a:ext uri="{FF2B5EF4-FFF2-40B4-BE49-F238E27FC236}">
                <a16:creationId xmlns:a16="http://schemas.microsoft.com/office/drawing/2014/main" id="{92EF1C62-E844-15BB-D9AB-0216395124E2}"/>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856;p11">
            <a:extLst>
              <a:ext uri="{FF2B5EF4-FFF2-40B4-BE49-F238E27FC236}">
                <a16:creationId xmlns:a16="http://schemas.microsoft.com/office/drawing/2014/main" id="{10DA2141-C067-9FE1-1E73-6DB1605CAAE1}"/>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857;p11">
            <a:extLst>
              <a:ext uri="{FF2B5EF4-FFF2-40B4-BE49-F238E27FC236}">
                <a16:creationId xmlns:a16="http://schemas.microsoft.com/office/drawing/2014/main" id="{EC7013E3-41F1-55C8-4F14-44342F682D76}"/>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858;p11">
            <a:extLst>
              <a:ext uri="{FF2B5EF4-FFF2-40B4-BE49-F238E27FC236}">
                <a16:creationId xmlns:a16="http://schemas.microsoft.com/office/drawing/2014/main" id="{A3BD5FF1-5C73-C799-7DBA-8E89793F64D6}"/>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859;p11">
            <a:extLst>
              <a:ext uri="{FF2B5EF4-FFF2-40B4-BE49-F238E27FC236}">
                <a16:creationId xmlns:a16="http://schemas.microsoft.com/office/drawing/2014/main" id="{92421F73-0673-2BED-862B-13B1AF107758}"/>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860;p11">
            <a:extLst>
              <a:ext uri="{FF2B5EF4-FFF2-40B4-BE49-F238E27FC236}">
                <a16:creationId xmlns:a16="http://schemas.microsoft.com/office/drawing/2014/main" id="{1723FB42-943E-4F1F-7614-28BAACE26714}"/>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861;p11">
            <a:extLst>
              <a:ext uri="{FF2B5EF4-FFF2-40B4-BE49-F238E27FC236}">
                <a16:creationId xmlns:a16="http://schemas.microsoft.com/office/drawing/2014/main" id="{FEADE087-6E75-A686-25E8-10F382ECE169}"/>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862;p11">
            <a:extLst>
              <a:ext uri="{FF2B5EF4-FFF2-40B4-BE49-F238E27FC236}">
                <a16:creationId xmlns:a16="http://schemas.microsoft.com/office/drawing/2014/main" id="{88006510-A58B-2D8D-8B57-4383A79126FC}"/>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863;p11">
            <a:extLst>
              <a:ext uri="{FF2B5EF4-FFF2-40B4-BE49-F238E27FC236}">
                <a16:creationId xmlns:a16="http://schemas.microsoft.com/office/drawing/2014/main" id="{FF5BD80E-D964-B739-A1CE-5D26E4F62FF5}"/>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864;p11">
            <a:extLst>
              <a:ext uri="{FF2B5EF4-FFF2-40B4-BE49-F238E27FC236}">
                <a16:creationId xmlns:a16="http://schemas.microsoft.com/office/drawing/2014/main" id="{E3B0F7AD-CB13-449A-B30F-079455C667ED}"/>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865;p11">
            <a:extLst>
              <a:ext uri="{FF2B5EF4-FFF2-40B4-BE49-F238E27FC236}">
                <a16:creationId xmlns:a16="http://schemas.microsoft.com/office/drawing/2014/main" id="{25FFCD9F-B77F-383A-0720-78435136A828}"/>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68" name="Google Shape;866;p11">
            <a:extLst>
              <a:ext uri="{FF2B5EF4-FFF2-40B4-BE49-F238E27FC236}">
                <a16:creationId xmlns:a16="http://schemas.microsoft.com/office/drawing/2014/main" id="{3C3F29A9-4814-B7A7-B771-9924FDC57D79}"/>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69" name="Google Shape;867;p11">
            <a:extLst>
              <a:ext uri="{FF2B5EF4-FFF2-40B4-BE49-F238E27FC236}">
                <a16:creationId xmlns:a16="http://schemas.microsoft.com/office/drawing/2014/main" id="{C49CB6D5-80B0-5F71-C4ED-62EC9F99B983}"/>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0" name="Google Shape;868;p11">
            <a:extLst>
              <a:ext uri="{FF2B5EF4-FFF2-40B4-BE49-F238E27FC236}">
                <a16:creationId xmlns:a16="http://schemas.microsoft.com/office/drawing/2014/main" id="{02B57120-2257-D400-0199-98F7E4C565B9}"/>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1" name="Google Shape;869;p11">
            <a:extLst>
              <a:ext uri="{FF2B5EF4-FFF2-40B4-BE49-F238E27FC236}">
                <a16:creationId xmlns:a16="http://schemas.microsoft.com/office/drawing/2014/main" id="{9E52123A-08D3-1708-1249-C29D54F35267}"/>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2" name="Google Shape;870;p11">
            <a:extLst>
              <a:ext uri="{FF2B5EF4-FFF2-40B4-BE49-F238E27FC236}">
                <a16:creationId xmlns:a16="http://schemas.microsoft.com/office/drawing/2014/main" id="{D91937FB-D105-E84B-28B5-F70859C31F36}"/>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3" name="Google Shape;871;p11">
            <a:extLst>
              <a:ext uri="{FF2B5EF4-FFF2-40B4-BE49-F238E27FC236}">
                <a16:creationId xmlns:a16="http://schemas.microsoft.com/office/drawing/2014/main" id="{961455C5-9BB2-4188-801B-F651773E4CAC}"/>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4" name="Google Shape;872;p11">
            <a:extLst>
              <a:ext uri="{FF2B5EF4-FFF2-40B4-BE49-F238E27FC236}">
                <a16:creationId xmlns:a16="http://schemas.microsoft.com/office/drawing/2014/main" id="{E6898A37-2553-D23A-6E65-D36085AFC6CC}"/>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5" name="Google Shape;873;p11">
            <a:extLst>
              <a:ext uri="{FF2B5EF4-FFF2-40B4-BE49-F238E27FC236}">
                <a16:creationId xmlns:a16="http://schemas.microsoft.com/office/drawing/2014/main" id="{53E614DB-A9C5-0DE9-1983-87DC60F4DF54}"/>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6" name="Google Shape;874;p11">
            <a:extLst>
              <a:ext uri="{FF2B5EF4-FFF2-40B4-BE49-F238E27FC236}">
                <a16:creationId xmlns:a16="http://schemas.microsoft.com/office/drawing/2014/main" id="{BB9FD53B-5FC9-6FB6-4A13-E564D9C78D39}"/>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7" name="Google Shape;875;p11">
            <a:extLst>
              <a:ext uri="{FF2B5EF4-FFF2-40B4-BE49-F238E27FC236}">
                <a16:creationId xmlns:a16="http://schemas.microsoft.com/office/drawing/2014/main" id="{A9B2946E-1C3F-674E-6DA1-175B01E7E35D}"/>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8" name="Google Shape;876;p11">
            <a:extLst>
              <a:ext uri="{FF2B5EF4-FFF2-40B4-BE49-F238E27FC236}">
                <a16:creationId xmlns:a16="http://schemas.microsoft.com/office/drawing/2014/main" id="{DFD54551-BCC9-1314-E7B9-AAD784688778}"/>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25" name="Google Shape;825;p11"/>
          <p:cNvSpPr txBox="1">
            <a:spLocks noGrp="1"/>
          </p:cNvSpPr>
          <p:nvPr>
            <p:ph type="title"/>
          </p:nvPr>
        </p:nvSpPr>
        <p:spPr>
          <a:xfrm>
            <a:off x="2422484" y="2276784"/>
            <a:ext cx="7348800" cy="1868400"/>
          </a:xfrm>
          <a:prstGeom prst="rect">
            <a:avLst/>
          </a:prstGeom>
        </p:spPr>
        <p:txBody>
          <a:bodyPr spcFirstLastPara="1" anchor="b">
            <a:noAutofit/>
          </a:bodyPr>
          <a:lstStyle>
            <a:lvl1pPr lvl="0" algn="ctr">
              <a:spcBef>
                <a:spcPts val="0"/>
              </a:spcBef>
              <a:spcAft>
                <a:spcPts val="0"/>
              </a:spcAft>
              <a:buClr>
                <a:schemeClr val="accent1"/>
              </a:buClr>
              <a:buSzPts val="7200"/>
              <a:buNone/>
              <a:defRPr sz="12000">
                <a:solidFill>
                  <a:schemeClr val="accent1"/>
                </a:solidFill>
              </a:defRPr>
            </a:lvl1pPr>
            <a:lvl2pPr lvl="1" algn="ctr">
              <a:spcBef>
                <a:spcPts val="0"/>
              </a:spcBef>
              <a:spcAft>
                <a:spcPts val="0"/>
              </a:spcAft>
              <a:buClr>
                <a:schemeClr val="accent1"/>
              </a:buClr>
              <a:buSzPts val="7200"/>
              <a:buNone/>
              <a:defRPr sz="9600">
                <a:solidFill>
                  <a:schemeClr val="accent1"/>
                </a:solidFill>
              </a:defRPr>
            </a:lvl2pPr>
            <a:lvl3pPr lvl="2" algn="ctr">
              <a:spcBef>
                <a:spcPts val="0"/>
              </a:spcBef>
              <a:spcAft>
                <a:spcPts val="0"/>
              </a:spcAft>
              <a:buClr>
                <a:schemeClr val="accent1"/>
              </a:buClr>
              <a:buSzPts val="7200"/>
              <a:buNone/>
              <a:defRPr sz="9600">
                <a:solidFill>
                  <a:schemeClr val="accent1"/>
                </a:solidFill>
              </a:defRPr>
            </a:lvl3pPr>
            <a:lvl4pPr lvl="3" algn="ctr">
              <a:spcBef>
                <a:spcPts val="0"/>
              </a:spcBef>
              <a:spcAft>
                <a:spcPts val="0"/>
              </a:spcAft>
              <a:buClr>
                <a:schemeClr val="accent1"/>
              </a:buClr>
              <a:buSzPts val="7200"/>
              <a:buNone/>
              <a:defRPr sz="9600">
                <a:solidFill>
                  <a:schemeClr val="accent1"/>
                </a:solidFill>
              </a:defRPr>
            </a:lvl4pPr>
            <a:lvl5pPr lvl="4" algn="ctr">
              <a:spcBef>
                <a:spcPts val="0"/>
              </a:spcBef>
              <a:spcAft>
                <a:spcPts val="0"/>
              </a:spcAft>
              <a:buClr>
                <a:schemeClr val="accent1"/>
              </a:buClr>
              <a:buSzPts val="7200"/>
              <a:buNone/>
              <a:defRPr sz="9600">
                <a:solidFill>
                  <a:schemeClr val="accent1"/>
                </a:solidFill>
              </a:defRPr>
            </a:lvl5pPr>
            <a:lvl6pPr lvl="5" algn="ctr">
              <a:spcBef>
                <a:spcPts val="0"/>
              </a:spcBef>
              <a:spcAft>
                <a:spcPts val="0"/>
              </a:spcAft>
              <a:buClr>
                <a:schemeClr val="accent1"/>
              </a:buClr>
              <a:buSzPts val="7200"/>
              <a:buNone/>
              <a:defRPr sz="9600">
                <a:solidFill>
                  <a:schemeClr val="accent1"/>
                </a:solidFill>
              </a:defRPr>
            </a:lvl6pPr>
            <a:lvl7pPr lvl="6" algn="ctr">
              <a:spcBef>
                <a:spcPts val="0"/>
              </a:spcBef>
              <a:spcAft>
                <a:spcPts val="0"/>
              </a:spcAft>
              <a:buClr>
                <a:schemeClr val="accent1"/>
              </a:buClr>
              <a:buSzPts val="7200"/>
              <a:buNone/>
              <a:defRPr sz="9600">
                <a:solidFill>
                  <a:schemeClr val="accent1"/>
                </a:solidFill>
              </a:defRPr>
            </a:lvl7pPr>
            <a:lvl8pPr lvl="7" algn="ctr">
              <a:spcBef>
                <a:spcPts val="0"/>
              </a:spcBef>
              <a:spcAft>
                <a:spcPts val="0"/>
              </a:spcAft>
              <a:buClr>
                <a:schemeClr val="accent1"/>
              </a:buClr>
              <a:buSzPts val="7200"/>
              <a:buNone/>
              <a:defRPr sz="9600">
                <a:solidFill>
                  <a:schemeClr val="accent1"/>
                </a:solidFill>
              </a:defRPr>
            </a:lvl8pPr>
            <a:lvl9pPr lvl="8" algn="ctr">
              <a:spcBef>
                <a:spcPts val="0"/>
              </a:spcBef>
              <a:spcAft>
                <a:spcPts val="0"/>
              </a:spcAft>
              <a:buClr>
                <a:schemeClr val="accent1"/>
              </a:buClr>
              <a:buSzPts val="7200"/>
              <a:buNone/>
              <a:defRPr sz="9600">
                <a:solidFill>
                  <a:schemeClr val="accent1"/>
                </a:solidFill>
              </a:defRPr>
            </a:lvl9pPr>
          </a:lstStyle>
          <a:p>
            <a:r>
              <a:rPr lang="en-US"/>
              <a:t>Click to edit Master title style</a:t>
            </a:r>
            <a:endParaRPr/>
          </a:p>
        </p:txBody>
      </p:sp>
      <p:sp>
        <p:nvSpPr>
          <p:cNvPr id="826" name="Google Shape;826;p11"/>
          <p:cNvSpPr txBox="1">
            <a:spLocks noGrp="1"/>
          </p:cNvSpPr>
          <p:nvPr>
            <p:ph type="subTitle" idx="1"/>
          </p:nvPr>
        </p:nvSpPr>
        <p:spPr>
          <a:xfrm>
            <a:off x="2420717" y="3962417"/>
            <a:ext cx="7348800" cy="618800"/>
          </a:xfrm>
          <a:prstGeom prst="rect">
            <a:avLst/>
          </a:prstGeom>
        </p:spPr>
        <p:txBody>
          <a:bodyPr spcFirstLastPara="1" anchor="t">
            <a:noAutofit/>
          </a:bodyPr>
          <a:lstStyle>
            <a:lvl1pPr lvl="0" algn="ctr">
              <a:spcBef>
                <a:spcPts val="0"/>
              </a:spcBef>
              <a:spcAft>
                <a:spcPts val="0"/>
              </a:spcAft>
              <a:buNone/>
              <a:defRPr sz="2665"/>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spTree>
    <p:extLst>
      <p:ext uri="{BB962C8B-B14F-4D97-AF65-F5344CB8AC3E}">
        <p14:creationId xmlns:p14="http://schemas.microsoft.com/office/powerpoint/2010/main" val="156750082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bg1"/>
        </a:solidFill>
        <a:effectLst/>
      </p:bgPr>
    </p:bg>
    <p:spTree>
      <p:nvGrpSpPr>
        <p:cNvPr id="1" name="Shape 877"/>
        <p:cNvGrpSpPr/>
        <p:nvPr/>
      </p:nvGrpSpPr>
      <p:grpSpPr>
        <a:xfrm>
          <a:off x="0" y="0"/>
          <a:ext cx="0" cy="0"/>
          <a:chOff x="0" y="0"/>
          <a:chExt cx="0" cy="0"/>
        </a:xfrm>
      </p:grpSpPr>
    </p:spTree>
    <p:extLst>
      <p:ext uri="{BB962C8B-B14F-4D97-AF65-F5344CB8AC3E}">
        <p14:creationId xmlns:p14="http://schemas.microsoft.com/office/powerpoint/2010/main" val="117347463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Table of contents 1">
  <p:cSld name="Table of contents 1">
    <p:spTree>
      <p:nvGrpSpPr>
        <p:cNvPr id="1" name="Shape 878"/>
        <p:cNvGrpSpPr/>
        <p:nvPr/>
      </p:nvGrpSpPr>
      <p:grpSpPr>
        <a:xfrm>
          <a:off x="0" y="0"/>
          <a:ext cx="0" cy="0"/>
          <a:chOff x="0" y="0"/>
          <a:chExt cx="0" cy="0"/>
        </a:xfrm>
      </p:grpSpPr>
      <p:sp>
        <p:nvSpPr>
          <p:cNvPr id="2" name="Google Shape;879;p13">
            <a:extLst>
              <a:ext uri="{FF2B5EF4-FFF2-40B4-BE49-F238E27FC236}">
                <a16:creationId xmlns:a16="http://schemas.microsoft.com/office/drawing/2014/main" id="{3D254484-09B3-D7FF-40D0-91CFDA75B4EE}"/>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880;p13">
            <a:extLst>
              <a:ext uri="{FF2B5EF4-FFF2-40B4-BE49-F238E27FC236}">
                <a16:creationId xmlns:a16="http://schemas.microsoft.com/office/drawing/2014/main" id="{584CC9CE-19FE-2053-2C38-3D17574CDC25}"/>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 name="Google Shape;881;p13">
            <a:extLst>
              <a:ext uri="{FF2B5EF4-FFF2-40B4-BE49-F238E27FC236}">
                <a16:creationId xmlns:a16="http://schemas.microsoft.com/office/drawing/2014/main" id="{2C09EC56-E1A9-6AD3-5A18-B36AB278E1B7}"/>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5" name="Google Shape;882;p13">
            <a:extLst>
              <a:ext uri="{FF2B5EF4-FFF2-40B4-BE49-F238E27FC236}">
                <a16:creationId xmlns:a16="http://schemas.microsoft.com/office/drawing/2014/main" id="{86E98E78-E87B-F1C6-7ADE-579B031AD2A4}"/>
              </a:ext>
            </a:extLst>
          </p:cNvPr>
          <p:cNvGrpSpPr>
            <a:grpSpLocks/>
          </p:cNvGrpSpPr>
          <p:nvPr/>
        </p:nvGrpSpPr>
        <p:grpSpPr bwMode="auto">
          <a:xfrm>
            <a:off x="11122025" y="3043238"/>
            <a:ext cx="758825" cy="506412"/>
            <a:chOff x="8341543" y="2282008"/>
            <a:chExt cx="569676" cy="380612"/>
          </a:xfrm>
        </p:grpSpPr>
        <p:sp>
          <p:nvSpPr>
            <p:cNvPr id="6" name="Google Shape;883;p13">
              <a:extLst>
                <a:ext uri="{FF2B5EF4-FFF2-40B4-BE49-F238E27FC236}">
                  <a16:creationId xmlns:a16="http://schemas.microsoft.com/office/drawing/2014/main" id="{D2CAE152-1FEB-45E0-7ED3-46F082316933}"/>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 name="Google Shape;884;p13">
              <a:extLst>
                <a:ext uri="{FF2B5EF4-FFF2-40B4-BE49-F238E27FC236}">
                  <a16:creationId xmlns:a16="http://schemas.microsoft.com/office/drawing/2014/main" id="{904F7274-BA2B-61C8-CE9E-FD1BE18C4FE8}"/>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885;p13">
            <a:extLst>
              <a:ext uri="{FF2B5EF4-FFF2-40B4-BE49-F238E27FC236}">
                <a16:creationId xmlns:a16="http://schemas.microsoft.com/office/drawing/2014/main" id="{788A5C26-1CD4-46FC-2DF1-0FC05FEE1A34}"/>
              </a:ext>
            </a:extLst>
          </p:cNvPr>
          <p:cNvGrpSpPr>
            <a:grpSpLocks/>
          </p:cNvGrpSpPr>
          <p:nvPr/>
        </p:nvGrpSpPr>
        <p:grpSpPr bwMode="auto">
          <a:xfrm>
            <a:off x="11122025" y="2295525"/>
            <a:ext cx="758825" cy="506413"/>
            <a:chOff x="8341543" y="1721094"/>
            <a:chExt cx="569676" cy="380612"/>
          </a:xfrm>
        </p:grpSpPr>
        <p:sp>
          <p:nvSpPr>
            <p:cNvPr id="9" name="Google Shape;886;p13">
              <a:extLst>
                <a:ext uri="{FF2B5EF4-FFF2-40B4-BE49-F238E27FC236}">
                  <a16:creationId xmlns:a16="http://schemas.microsoft.com/office/drawing/2014/main" id="{2A1E586A-9B15-CFB4-238F-B9F00138BAE1}"/>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887;p13">
              <a:extLst>
                <a:ext uri="{FF2B5EF4-FFF2-40B4-BE49-F238E27FC236}">
                  <a16:creationId xmlns:a16="http://schemas.microsoft.com/office/drawing/2014/main" id="{FFE97EF9-F53D-BE14-5905-B6A9BF925E37}"/>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 name="Google Shape;888;p13">
            <a:extLst>
              <a:ext uri="{FF2B5EF4-FFF2-40B4-BE49-F238E27FC236}">
                <a16:creationId xmlns:a16="http://schemas.microsoft.com/office/drawing/2014/main" id="{507858D5-1392-5B7E-F79E-E5943A649483}"/>
              </a:ext>
            </a:extLst>
          </p:cNvPr>
          <p:cNvGrpSpPr>
            <a:grpSpLocks/>
          </p:cNvGrpSpPr>
          <p:nvPr/>
        </p:nvGrpSpPr>
        <p:grpSpPr bwMode="auto">
          <a:xfrm>
            <a:off x="11128375" y="1577975"/>
            <a:ext cx="757238" cy="517525"/>
            <a:chOff x="8346273" y="1183592"/>
            <a:chExt cx="568486" cy="388014"/>
          </a:xfrm>
        </p:grpSpPr>
        <p:sp>
          <p:nvSpPr>
            <p:cNvPr id="12" name="Google Shape;889;p13">
              <a:extLst>
                <a:ext uri="{FF2B5EF4-FFF2-40B4-BE49-F238E27FC236}">
                  <a16:creationId xmlns:a16="http://schemas.microsoft.com/office/drawing/2014/main" id="{389CBAD2-C90F-0127-A274-11D3DE81CF91}"/>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890;p13">
              <a:extLst>
                <a:ext uri="{FF2B5EF4-FFF2-40B4-BE49-F238E27FC236}">
                  <a16:creationId xmlns:a16="http://schemas.microsoft.com/office/drawing/2014/main" id="{FE5A56F8-590B-6220-BFCC-6F543DFE9524}"/>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4" name="Google Shape;891;p13">
            <a:extLst>
              <a:ext uri="{FF2B5EF4-FFF2-40B4-BE49-F238E27FC236}">
                <a16:creationId xmlns:a16="http://schemas.microsoft.com/office/drawing/2014/main" id="{A74E94DD-CBE9-28D3-E21F-E83AB3956729}"/>
              </a:ext>
            </a:extLst>
          </p:cNvPr>
          <p:cNvGrpSpPr>
            <a:grpSpLocks/>
          </p:cNvGrpSpPr>
          <p:nvPr/>
        </p:nvGrpSpPr>
        <p:grpSpPr bwMode="auto">
          <a:xfrm>
            <a:off x="11122025" y="809625"/>
            <a:ext cx="758825" cy="515938"/>
            <a:chOff x="8341543" y="606635"/>
            <a:chExt cx="569676" cy="388014"/>
          </a:xfrm>
        </p:grpSpPr>
        <p:sp>
          <p:nvSpPr>
            <p:cNvPr id="15" name="Google Shape;892;p13">
              <a:extLst>
                <a:ext uri="{FF2B5EF4-FFF2-40B4-BE49-F238E27FC236}">
                  <a16:creationId xmlns:a16="http://schemas.microsoft.com/office/drawing/2014/main" id="{2D20450D-3D5A-C54E-A42A-4A96296968AF}"/>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893;p13">
              <a:extLst>
                <a:ext uri="{FF2B5EF4-FFF2-40B4-BE49-F238E27FC236}">
                  <a16:creationId xmlns:a16="http://schemas.microsoft.com/office/drawing/2014/main" id="{A38B6F5D-BC64-BA4D-6A3B-3001A79E899E}"/>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7" name="Google Shape;894;p13">
            <a:extLst>
              <a:ext uri="{FF2B5EF4-FFF2-40B4-BE49-F238E27FC236}">
                <a16:creationId xmlns:a16="http://schemas.microsoft.com/office/drawing/2014/main" id="{74971A90-4F74-4890-FE39-48FD7EAB798E}"/>
              </a:ext>
            </a:extLst>
          </p:cNvPr>
          <p:cNvGrpSpPr>
            <a:grpSpLocks/>
          </p:cNvGrpSpPr>
          <p:nvPr/>
        </p:nvGrpSpPr>
        <p:grpSpPr bwMode="auto">
          <a:xfrm>
            <a:off x="11122025" y="3790950"/>
            <a:ext cx="758825" cy="506413"/>
            <a:chOff x="8341543" y="2282008"/>
            <a:chExt cx="569676" cy="380612"/>
          </a:xfrm>
        </p:grpSpPr>
        <p:sp>
          <p:nvSpPr>
            <p:cNvPr id="18" name="Google Shape;895;p13">
              <a:extLst>
                <a:ext uri="{FF2B5EF4-FFF2-40B4-BE49-F238E27FC236}">
                  <a16:creationId xmlns:a16="http://schemas.microsoft.com/office/drawing/2014/main" id="{142DC2B1-48B2-E272-B7AD-6ABB1A968822}"/>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896;p13">
              <a:extLst>
                <a:ext uri="{FF2B5EF4-FFF2-40B4-BE49-F238E27FC236}">
                  <a16:creationId xmlns:a16="http://schemas.microsoft.com/office/drawing/2014/main" id="{F871BDDF-E2EB-007B-8763-D1B8C2C43517}"/>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0" name="Google Shape;897;p13">
            <a:extLst>
              <a:ext uri="{FF2B5EF4-FFF2-40B4-BE49-F238E27FC236}">
                <a16:creationId xmlns:a16="http://schemas.microsoft.com/office/drawing/2014/main" id="{0090E468-65F1-9025-5B89-70BA9B3983E3}"/>
              </a:ext>
            </a:extLst>
          </p:cNvPr>
          <p:cNvGrpSpPr>
            <a:grpSpLocks/>
          </p:cNvGrpSpPr>
          <p:nvPr/>
        </p:nvGrpSpPr>
        <p:grpSpPr bwMode="auto">
          <a:xfrm>
            <a:off x="11122025" y="4538663"/>
            <a:ext cx="758825" cy="508000"/>
            <a:chOff x="8341543" y="2282008"/>
            <a:chExt cx="569676" cy="380612"/>
          </a:xfrm>
        </p:grpSpPr>
        <p:sp>
          <p:nvSpPr>
            <p:cNvPr id="21" name="Google Shape;898;p13">
              <a:extLst>
                <a:ext uri="{FF2B5EF4-FFF2-40B4-BE49-F238E27FC236}">
                  <a16:creationId xmlns:a16="http://schemas.microsoft.com/office/drawing/2014/main" id="{F4812273-60F0-D559-4F95-E5D9683E2694}"/>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899;p13">
              <a:extLst>
                <a:ext uri="{FF2B5EF4-FFF2-40B4-BE49-F238E27FC236}">
                  <a16:creationId xmlns:a16="http://schemas.microsoft.com/office/drawing/2014/main" id="{8283D5F9-AEC1-D573-4290-430831913D09}"/>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3" name="Google Shape;900;p13">
            <a:extLst>
              <a:ext uri="{FF2B5EF4-FFF2-40B4-BE49-F238E27FC236}">
                <a16:creationId xmlns:a16="http://schemas.microsoft.com/office/drawing/2014/main" id="{D0C44B86-5888-3C6C-A3F6-CF96E15FFB6B}"/>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901;p13">
            <a:extLst>
              <a:ext uri="{FF2B5EF4-FFF2-40B4-BE49-F238E27FC236}">
                <a16:creationId xmlns:a16="http://schemas.microsoft.com/office/drawing/2014/main" id="{489B1537-6A84-83E4-B484-76B4E14CBC6D}"/>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902;p13">
            <a:extLst>
              <a:ext uri="{FF2B5EF4-FFF2-40B4-BE49-F238E27FC236}">
                <a16:creationId xmlns:a16="http://schemas.microsoft.com/office/drawing/2014/main" id="{54903DF9-95CA-7379-5F18-2FF1148EB34C}"/>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903;p13">
            <a:extLst>
              <a:ext uri="{FF2B5EF4-FFF2-40B4-BE49-F238E27FC236}">
                <a16:creationId xmlns:a16="http://schemas.microsoft.com/office/drawing/2014/main" id="{9E506396-E97C-7E20-B58D-FA7FF7BF57C4}"/>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904;p13">
            <a:extLst>
              <a:ext uri="{FF2B5EF4-FFF2-40B4-BE49-F238E27FC236}">
                <a16:creationId xmlns:a16="http://schemas.microsoft.com/office/drawing/2014/main" id="{DDBED00E-BBEE-0A8F-5A3E-9BD39FA9DD87}"/>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905;p13">
            <a:extLst>
              <a:ext uri="{FF2B5EF4-FFF2-40B4-BE49-F238E27FC236}">
                <a16:creationId xmlns:a16="http://schemas.microsoft.com/office/drawing/2014/main" id="{70C74DED-B83A-E148-29C0-46D0D99BD28A}"/>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906;p13">
            <a:extLst>
              <a:ext uri="{FF2B5EF4-FFF2-40B4-BE49-F238E27FC236}">
                <a16:creationId xmlns:a16="http://schemas.microsoft.com/office/drawing/2014/main" id="{DC8E35EE-CA08-C287-B347-A482388F9280}"/>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907;p13">
            <a:extLst>
              <a:ext uri="{FF2B5EF4-FFF2-40B4-BE49-F238E27FC236}">
                <a16:creationId xmlns:a16="http://schemas.microsoft.com/office/drawing/2014/main" id="{FF1CBD43-9087-3AB6-447D-B9A57F0F4E6D}"/>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908;p13">
            <a:extLst>
              <a:ext uri="{FF2B5EF4-FFF2-40B4-BE49-F238E27FC236}">
                <a16:creationId xmlns:a16="http://schemas.microsoft.com/office/drawing/2014/main" id="{CBD622B1-C42F-EB1A-E26F-019F22F6E84D}"/>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909;p13">
            <a:extLst>
              <a:ext uri="{FF2B5EF4-FFF2-40B4-BE49-F238E27FC236}">
                <a16:creationId xmlns:a16="http://schemas.microsoft.com/office/drawing/2014/main" id="{313D3C35-BB90-1EB1-5FEA-532BD6FE2E49}"/>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910;p13">
            <a:extLst>
              <a:ext uri="{FF2B5EF4-FFF2-40B4-BE49-F238E27FC236}">
                <a16:creationId xmlns:a16="http://schemas.microsoft.com/office/drawing/2014/main" id="{8A5DFBCB-FE74-BCC7-CA02-BD14884CB88D}"/>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911;p13">
            <a:extLst>
              <a:ext uri="{FF2B5EF4-FFF2-40B4-BE49-F238E27FC236}">
                <a16:creationId xmlns:a16="http://schemas.microsoft.com/office/drawing/2014/main" id="{A2D51B89-F3D3-FC32-475D-99DBECD7C777}"/>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912;p13">
            <a:extLst>
              <a:ext uri="{FF2B5EF4-FFF2-40B4-BE49-F238E27FC236}">
                <a16:creationId xmlns:a16="http://schemas.microsoft.com/office/drawing/2014/main" id="{ED69DC1E-44D6-CF60-D4C1-B9393F964C89}"/>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913;p13">
            <a:extLst>
              <a:ext uri="{FF2B5EF4-FFF2-40B4-BE49-F238E27FC236}">
                <a16:creationId xmlns:a16="http://schemas.microsoft.com/office/drawing/2014/main" id="{02DC1A28-4AA4-5134-B0F1-1A242E3BD0C7}"/>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914;p13">
            <a:extLst>
              <a:ext uri="{FF2B5EF4-FFF2-40B4-BE49-F238E27FC236}">
                <a16:creationId xmlns:a16="http://schemas.microsoft.com/office/drawing/2014/main" id="{4390EFA1-8A77-E66C-E911-98986B7C30C6}"/>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915;p13">
            <a:extLst>
              <a:ext uri="{FF2B5EF4-FFF2-40B4-BE49-F238E27FC236}">
                <a16:creationId xmlns:a16="http://schemas.microsoft.com/office/drawing/2014/main" id="{11283FBF-D4B4-43F6-01D0-89111C3AC405}"/>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916;p13">
            <a:extLst>
              <a:ext uri="{FF2B5EF4-FFF2-40B4-BE49-F238E27FC236}">
                <a16:creationId xmlns:a16="http://schemas.microsoft.com/office/drawing/2014/main" id="{CE53FCF0-8998-29C4-C70C-767AC48CE2D9}"/>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917;p13">
            <a:extLst>
              <a:ext uri="{FF2B5EF4-FFF2-40B4-BE49-F238E27FC236}">
                <a16:creationId xmlns:a16="http://schemas.microsoft.com/office/drawing/2014/main" id="{890711D6-F328-CA98-1E36-8D9B6A376CA1}"/>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918;p13">
            <a:extLst>
              <a:ext uri="{FF2B5EF4-FFF2-40B4-BE49-F238E27FC236}">
                <a16:creationId xmlns:a16="http://schemas.microsoft.com/office/drawing/2014/main" id="{990D4382-B5A9-8788-C671-47C64B2EF22B}"/>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919;p13">
            <a:extLst>
              <a:ext uri="{FF2B5EF4-FFF2-40B4-BE49-F238E27FC236}">
                <a16:creationId xmlns:a16="http://schemas.microsoft.com/office/drawing/2014/main" id="{D3F99BD6-4510-D896-1488-E3742F322E78}"/>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920;p13">
            <a:extLst>
              <a:ext uri="{FF2B5EF4-FFF2-40B4-BE49-F238E27FC236}">
                <a16:creationId xmlns:a16="http://schemas.microsoft.com/office/drawing/2014/main" id="{690F7C72-04A9-A8D3-32FD-2F919A63DAB8}"/>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921;p13">
            <a:extLst>
              <a:ext uri="{FF2B5EF4-FFF2-40B4-BE49-F238E27FC236}">
                <a16:creationId xmlns:a16="http://schemas.microsoft.com/office/drawing/2014/main" id="{CCBCCE65-6665-4CCC-3AB5-35F4B4B1E3D3}"/>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922;p13">
            <a:extLst>
              <a:ext uri="{FF2B5EF4-FFF2-40B4-BE49-F238E27FC236}">
                <a16:creationId xmlns:a16="http://schemas.microsoft.com/office/drawing/2014/main" id="{D298A928-F57F-1D11-B4AB-41AA0EF3CAE3}"/>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923;p13">
            <a:extLst>
              <a:ext uri="{FF2B5EF4-FFF2-40B4-BE49-F238E27FC236}">
                <a16:creationId xmlns:a16="http://schemas.microsoft.com/office/drawing/2014/main" id="{98311ACC-5F81-41FC-A41E-F834DFAAF177}"/>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924;p13">
            <a:extLst>
              <a:ext uri="{FF2B5EF4-FFF2-40B4-BE49-F238E27FC236}">
                <a16:creationId xmlns:a16="http://schemas.microsoft.com/office/drawing/2014/main" id="{0C34F1B3-FA4F-F4B0-2044-FB0D6C67AA03}"/>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925;p13">
            <a:extLst>
              <a:ext uri="{FF2B5EF4-FFF2-40B4-BE49-F238E27FC236}">
                <a16:creationId xmlns:a16="http://schemas.microsoft.com/office/drawing/2014/main" id="{48A17424-5101-B16A-A115-C928AF6F19EB}"/>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926;p13">
            <a:extLst>
              <a:ext uri="{FF2B5EF4-FFF2-40B4-BE49-F238E27FC236}">
                <a16:creationId xmlns:a16="http://schemas.microsoft.com/office/drawing/2014/main" id="{E0DA132E-172C-1328-15EA-B1CDB06421C1}"/>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927;p13">
            <a:extLst>
              <a:ext uri="{FF2B5EF4-FFF2-40B4-BE49-F238E27FC236}">
                <a16:creationId xmlns:a16="http://schemas.microsoft.com/office/drawing/2014/main" id="{A934B5D2-5A8C-73C8-C56B-D2D6BFFAA4EC}"/>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928;p13">
            <a:extLst>
              <a:ext uri="{FF2B5EF4-FFF2-40B4-BE49-F238E27FC236}">
                <a16:creationId xmlns:a16="http://schemas.microsoft.com/office/drawing/2014/main" id="{1FCEBA17-B05B-76AF-7F6C-322572EED2A5}"/>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929;p13">
            <a:extLst>
              <a:ext uri="{FF2B5EF4-FFF2-40B4-BE49-F238E27FC236}">
                <a16:creationId xmlns:a16="http://schemas.microsoft.com/office/drawing/2014/main" id="{0420A281-BC67-E8AD-5FA4-97CE2D908737}"/>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930;p13">
            <a:extLst>
              <a:ext uri="{FF2B5EF4-FFF2-40B4-BE49-F238E27FC236}">
                <a16:creationId xmlns:a16="http://schemas.microsoft.com/office/drawing/2014/main" id="{E16B9F6B-4D8B-9154-394A-805055AF05E7}"/>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931;p13">
            <a:extLst>
              <a:ext uri="{FF2B5EF4-FFF2-40B4-BE49-F238E27FC236}">
                <a16:creationId xmlns:a16="http://schemas.microsoft.com/office/drawing/2014/main" id="{05375D24-CE21-9F3A-C736-E7C8086C55EF}"/>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932;p13">
            <a:extLst>
              <a:ext uri="{FF2B5EF4-FFF2-40B4-BE49-F238E27FC236}">
                <a16:creationId xmlns:a16="http://schemas.microsoft.com/office/drawing/2014/main" id="{7FBE03CB-01B7-4238-32EF-B2B3367EA0AB}"/>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933;p13">
            <a:extLst>
              <a:ext uri="{FF2B5EF4-FFF2-40B4-BE49-F238E27FC236}">
                <a16:creationId xmlns:a16="http://schemas.microsoft.com/office/drawing/2014/main" id="{32ED4DE1-6E86-8AA0-C796-0BA3F863C9D4}"/>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934;p13">
            <a:extLst>
              <a:ext uri="{FF2B5EF4-FFF2-40B4-BE49-F238E27FC236}">
                <a16:creationId xmlns:a16="http://schemas.microsoft.com/office/drawing/2014/main" id="{E776E4C8-2417-4EA0-8BFB-EFCD026FADF9}"/>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935;p13">
            <a:extLst>
              <a:ext uri="{FF2B5EF4-FFF2-40B4-BE49-F238E27FC236}">
                <a16:creationId xmlns:a16="http://schemas.microsoft.com/office/drawing/2014/main" id="{E775A4B2-CA85-61F0-17D4-3507884F0F1D}"/>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936;p13">
            <a:extLst>
              <a:ext uri="{FF2B5EF4-FFF2-40B4-BE49-F238E27FC236}">
                <a16:creationId xmlns:a16="http://schemas.microsoft.com/office/drawing/2014/main" id="{FFBDFAB2-4D16-0F71-B5F0-EBB7F0D2826E}"/>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937;p13">
            <a:extLst>
              <a:ext uri="{FF2B5EF4-FFF2-40B4-BE49-F238E27FC236}">
                <a16:creationId xmlns:a16="http://schemas.microsoft.com/office/drawing/2014/main" id="{EE80D96A-FA5F-0E38-7A25-C81B24ECB0AD}"/>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938;p13">
            <a:extLst>
              <a:ext uri="{FF2B5EF4-FFF2-40B4-BE49-F238E27FC236}">
                <a16:creationId xmlns:a16="http://schemas.microsoft.com/office/drawing/2014/main" id="{029E41FA-B79A-D6FD-DBD2-48ADE1AE50CB}"/>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939;p13">
            <a:extLst>
              <a:ext uri="{FF2B5EF4-FFF2-40B4-BE49-F238E27FC236}">
                <a16:creationId xmlns:a16="http://schemas.microsoft.com/office/drawing/2014/main" id="{160BEB65-2C54-D7A8-689E-85D29D8E8B3C}"/>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940;p13">
            <a:extLst>
              <a:ext uri="{FF2B5EF4-FFF2-40B4-BE49-F238E27FC236}">
                <a16:creationId xmlns:a16="http://schemas.microsoft.com/office/drawing/2014/main" id="{0A2476C3-E874-5D0E-2F25-7CA20AC227A0}"/>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6" name="Google Shape;941;p13">
            <a:extLst>
              <a:ext uri="{FF2B5EF4-FFF2-40B4-BE49-F238E27FC236}">
                <a16:creationId xmlns:a16="http://schemas.microsoft.com/office/drawing/2014/main" id="{9828133F-31F1-3094-2D11-30EE7CBA6A0B}"/>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7" name="Google Shape;942;p13">
            <a:extLst>
              <a:ext uri="{FF2B5EF4-FFF2-40B4-BE49-F238E27FC236}">
                <a16:creationId xmlns:a16="http://schemas.microsoft.com/office/drawing/2014/main" id="{0AAC32CE-B6AE-A7F8-CC87-A1C811C514A6}"/>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8" name="Google Shape;943;p13">
            <a:extLst>
              <a:ext uri="{FF2B5EF4-FFF2-40B4-BE49-F238E27FC236}">
                <a16:creationId xmlns:a16="http://schemas.microsoft.com/office/drawing/2014/main" id="{AC3CF7CE-7FB0-92B0-18C6-1A1347CCA5C7}"/>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9" name="Google Shape;944;p13">
            <a:extLst>
              <a:ext uri="{FF2B5EF4-FFF2-40B4-BE49-F238E27FC236}">
                <a16:creationId xmlns:a16="http://schemas.microsoft.com/office/drawing/2014/main" id="{9186A151-AF5F-8C67-74EE-9901AED7F997}"/>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0" name="Google Shape;945;p13">
            <a:extLst>
              <a:ext uri="{FF2B5EF4-FFF2-40B4-BE49-F238E27FC236}">
                <a16:creationId xmlns:a16="http://schemas.microsoft.com/office/drawing/2014/main" id="{25060CEB-A850-A272-3C75-773539D46FF7}"/>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1" name="Google Shape;946;p13">
            <a:extLst>
              <a:ext uri="{FF2B5EF4-FFF2-40B4-BE49-F238E27FC236}">
                <a16:creationId xmlns:a16="http://schemas.microsoft.com/office/drawing/2014/main" id="{CC06923F-EE0E-6D8E-988D-5BA00903EE72}"/>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2" name="Google Shape;947;p13">
            <a:extLst>
              <a:ext uri="{FF2B5EF4-FFF2-40B4-BE49-F238E27FC236}">
                <a16:creationId xmlns:a16="http://schemas.microsoft.com/office/drawing/2014/main" id="{B995460A-867C-CE87-02A1-00F423A5EBA4}"/>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3" name="Google Shape;948;p13">
            <a:extLst>
              <a:ext uri="{FF2B5EF4-FFF2-40B4-BE49-F238E27FC236}">
                <a16:creationId xmlns:a16="http://schemas.microsoft.com/office/drawing/2014/main" id="{037FDD6D-F7A3-FA33-63D5-5D839654E0D4}"/>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4" name="Google Shape;949;p13">
            <a:extLst>
              <a:ext uri="{FF2B5EF4-FFF2-40B4-BE49-F238E27FC236}">
                <a16:creationId xmlns:a16="http://schemas.microsoft.com/office/drawing/2014/main" id="{59D86626-0890-5F7F-E9EC-FC77AA187164}"/>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5" name="Google Shape;950;p13">
            <a:extLst>
              <a:ext uri="{FF2B5EF4-FFF2-40B4-BE49-F238E27FC236}">
                <a16:creationId xmlns:a16="http://schemas.microsoft.com/office/drawing/2014/main" id="{7D4B8B1C-86FD-FF2D-72F2-3053D1AB690A}"/>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6" name="Google Shape;951;p13">
            <a:extLst>
              <a:ext uri="{FF2B5EF4-FFF2-40B4-BE49-F238E27FC236}">
                <a16:creationId xmlns:a16="http://schemas.microsoft.com/office/drawing/2014/main" id="{3267F6D8-AB30-792A-60E8-59788C5E52FA}"/>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07" name="Google Shape;952;p13">
            <a:extLst>
              <a:ext uri="{FF2B5EF4-FFF2-40B4-BE49-F238E27FC236}">
                <a16:creationId xmlns:a16="http://schemas.microsoft.com/office/drawing/2014/main" id="{58D636B7-9021-B3BE-B209-B56DF2D60806}"/>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908" name="Google Shape;972;p13">
            <a:extLst>
              <a:ext uri="{FF2B5EF4-FFF2-40B4-BE49-F238E27FC236}">
                <a16:creationId xmlns:a16="http://schemas.microsoft.com/office/drawing/2014/main" id="{FE9A2644-9C41-F685-BE65-BF982E043704}"/>
              </a:ext>
            </a:extLst>
          </p:cNvPr>
          <p:cNvGrpSpPr>
            <a:grpSpLocks/>
          </p:cNvGrpSpPr>
          <p:nvPr/>
        </p:nvGrpSpPr>
        <p:grpSpPr bwMode="auto">
          <a:xfrm>
            <a:off x="1417638" y="1108075"/>
            <a:ext cx="592137" cy="531813"/>
            <a:chOff x="2495125" y="2142250"/>
            <a:chExt cx="444275" cy="398525"/>
          </a:xfrm>
        </p:grpSpPr>
        <p:sp>
          <p:nvSpPr>
            <p:cNvPr id="909" name="Google Shape;973;p13">
              <a:extLst>
                <a:ext uri="{FF2B5EF4-FFF2-40B4-BE49-F238E27FC236}">
                  <a16:creationId xmlns:a16="http://schemas.microsoft.com/office/drawing/2014/main" id="{AD90A625-FB3A-509F-4258-B9A95D487788}"/>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910" name="Google Shape;974;p13">
              <a:extLst>
                <a:ext uri="{FF2B5EF4-FFF2-40B4-BE49-F238E27FC236}">
                  <a16:creationId xmlns:a16="http://schemas.microsoft.com/office/drawing/2014/main" id="{7B9F3D68-F9FA-3973-B52D-13AD482108D7}"/>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11" name="Google Shape;975;p13">
            <a:extLst>
              <a:ext uri="{FF2B5EF4-FFF2-40B4-BE49-F238E27FC236}">
                <a16:creationId xmlns:a16="http://schemas.microsoft.com/office/drawing/2014/main" id="{3618072F-0E36-3C32-5951-6848B2774E80}"/>
              </a:ext>
            </a:extLst>
          </p:cNvPr>
          <p:cNvGrpSpPr>
            <a:grpSpLocks/>
          </p:cNvGrpSpPr>
          <p:nvPr/>
        </p:nvGrpSpPr>
        <p:grpSpPr bwMode="auto">
          <a:xfrm>
            <a:off x="10418763" y="5951538"/>
            <a:ext cx="388937" cy="374650"/>
            <a:chOff x="3243875" y="2372825"/>
            <a:chExt cx="291375" cy="281375"/>
          </a:xfrm>
        </p:grpSpPr>
        <p:sp>
          <p:nvSpPr>
            <p:cNvPr id="912" name="Google Shape;976;p13">
              <a:extLst>
                <a:ext uri="{FF2B5EF4-FFF2-40B4-BE49-F238E27FC236}">
                  <a16:creationId xmlns:a16="http://schemas.microsoft.com/office/drawing/2014/main" id="{503FCC05-DDBA-BDF7-2B6B-33629E179429}"/>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3" name="Google Shape;977;p13">
              <a:extLst>
                <a:ext uri="{FF2B5EF4-FFF2-40B4-BE49-F238E27FC236}">
                  <a16:creationId xmlns:a16="http://schemas.microsoft.com/office/drawing/2014/main" id="{EE3FAC2B-FF80-E37A-359B-3E25ED05D090}"/>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4" name="Google Shape;978;p13">
              <a:extLst>
                <a:ext uri="{FF2B5EF4-FFF2-40B4-BE49-F238E27FC236}">
                  <a16:creationId xmlns:a16="http://schemas.microsoft.com/office/drawing/2014/main" id="{C4A7D804-98B3-AC6A-BB09-8BCE3E9F07BA}"/>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5" name="Google Shape;979;p13">
              <a:extLst>
                <a:ext uri="{FF2B5EF4-FFF2-40B4-BE49-F238E27FC236}">
                  <a16:creationId xmlns:a16="http://schemas.microsoft.com/office/drawing/2014/main" id="{DD7CA24A-D4A8-68C4-95F8-663E4DF264D8}"/>
                </a:ext>
              </a:extLst>
            </p:cNvPr>
            <p:cNvSpPr/>
            <p:nvPr/>
          </p:nvSpPr>
          <p:spPr>
            <a:xfrm>
              <a:off x="3243875" y="2495628"/>
              <a:ext cx="285429"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6" name="Google Shape;980;p13">
              <a:extLst>
                <a:ext uri="{FF2B5EF4-FFF2-40B4-BE49-F238E27FC236}">
                  <a16:creationId xmlns:a16="http://schemas.microsoft.com/office/drawing/2014/main" id="{548087D2-D6E1-0159-287E-2FADDFDD310A}"/>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7" name="Google Shape;981;p13">
              <a:extLst>
                <a:ext uri="{FF2B5EF4-FFF2-40B4-BE49-F238E27FC236}">
                  <a16:creationId xmlns:a16="http://schemas.microsoft.com/office/drawing/2014/main" id="{4621EE27-332D-BDA0-6261-259E14B61519}"/>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8" name="Google Shape;982;p13">
              <a:extLst>
                <a:ext uri="{FF2B5EF4-FFF2-40B4-BE49-F238E27FC236}">
                  <a16:creationId xmlns:a16="http://schemas.microsoft.com/office/drawing/2014/main" id="{E0CF4E5B-D194-D023-A8A1-AF093056E37A}"/>
                </a:ext>
              </a:extLst>
            </p:cNvPr>
            <p:cNvSpPr/>
            <p:nvPr/>
          </p:nvSpPr>
          <p:spPr>
            <a:xfrm>
              <a:off x="3275985" y="2451515"/>
              <a:ext cx="258076"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9" name="Google Shape;983;p13">
              <a:extLst>
                <a:ext uri="{FF2B5EF4-FFF2-40B4-BE49-F238E27FC236}">
                  <a16:creationId xmlns:a16="http://schemas.microsoft.com/office/drawing/2014/main" id="{9BED9D90-0F2E-7D4D-A010-8D5F9705DFAE}"/>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0" name="Google Shape;984;p13">
              <a:extLst>
                <a:ext uri="{FF2B5EF4-FFF2-40B4-BE49-F238E27FC236}">
                  <a16:creationId xmlns:a16="http://schemas.microsoft.com/office/drawing/2014/main" id="{746D7250-2423-C07C-847D-CAE43A0ACFBC}"/>
                </a:ext>
              </a:extLst>
            </p:cNvPr>
            <p:cNvSpPr/>
            <p:nvPr/>
          </p:nvSpPr>
          <p:spPr>
            <a:xfrm>
              <a:off x="3328314"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1" name="Google Shape;985;p13">
              <a:extLst>
                <a:ext uri="{FF2B5EF4-FFF2-40B4-BE49-F238E27FC236}">
                  <a16:creationId xmlns:a16="http://schemas.microsoft.com/office/drawing/2014/main" id="{9AC70513-D0DE-00A8-FF99-7B8A269BB9AF}"/>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22" name="Google Shape;986;p13">
            <a:extLst>
              <a:ext uri="{FF2B5EF4-FFF2-40B4-BE49-F238E27FC236}">
                <a16:creationId xmlns:a16="http://schemas.microsoft.com/office/drawing/2014/main" id="{0ED7AB49-B132-E221-6B2E-8D9F2289AE17}"/>
              </a:ext>
            </a:extLst>
          </p:cNvPr>
          <p:cNvGrpSpPr>
            <a:grpSpLocks/>
          </p:cNvGrpSpPr>
          <p:nvPr/>
        </p:nvGrpSpPr>
        <p:grpSpPr bwMode="auto">
          <a:xfrm>
            <a:off x="10071100" y="935038"/>
            <a:ext cx="222250" cy="223837"/>
            <a:chOff x="4954425" y="2036375"/>
            <a:chExt cx="166675" cy="168575"/>
          </a:xfrm>
        </p:grpSpPr>
        <p:sp>
          <p:nvSpPr>
            <p:cNvPr id="923" name="Google Shape;987;p13">
              <a:extLst>
                <a:ext uri="{FF2B5EF4-FFF2-40B4-BE49-F238E27FC236}">
                  <a16:creationId xmlns:a16="http://schemas.microsoft.com/office/drawing/2014/main" id="{0A459866-639A-4E6C-0CBF-7896908F177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4" name="Google Shape;988;p13">
              <a:extLst>
                <a:ext uri="{FF2B5EF4-FFF2-40B4-BE49-F238E27FC236}">
                  <a16:creationId xmlns:a16="http://schemas.microsoft.com/office/drawing/2014/main" id="{67FE2BCD-BCC3-2088-2AC5-B653AA5C7647}"/>
                </a:ext>
              </a:extLst>
            </p:cNvPr>
            <p:cNvSpPr/>
            <p:nvPr/>
          </p:nvSpPr>
          <p:spPr>
            <a:xfrm>
              <a:off x="5009190" y="2104522"/>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25" name="Google Shape;989;p13">
            <a:extLst>
              <a:ext uri="{FF2B5EF4-FFF2-40B4-BE49-F238E27FC236}">
                <a16:creationId xmlns:a16="http://schemas.microsoft.com/office/drawing/2014/main" id="{14BABF1C-B0E9-BCC2-1048-7E8C1918BBF1}"/>
              </a:ext>
            </a:extLst>
          </p:cNvPr>
          <p:cNvSpPr>
            <a:spLocks/>
          </p:cNvSpPr>
          <p:nvPr/>
        </p:nvSpPr>
        <p:spPr bwMode="auto">
          <a:xfrm>
            <a:off x="2503488" y="719138"/>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26" name="Google Shape;990;p13">
            <a:extLst>
              <a:ext uri="{FF2B5EF4-FFF2-40B4-BE49-F238E27FC236}">
                <a16:creationId xmlns:a16="http://schemas.microsoft.com/office/drawing/2014/main" id="{5007FAE3-96D2-678E-898F-1875E016E7CB}"/>
              </a:ext>
            </a:extLst>
          </p:cNvPr>
          <p:cNvSpPr/>
          <p:nvPr/>
        </p:nvSpPr>
        <p:spPr>
          <a:xfrm>
            <a:off x="10958513" y="5419725"/>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53" name="Google Shape;953;p13"/>
          <p:cNvSpPr txBox="1">
            <a:spLocks noGrp="1"/>
          </p:cNvSpPr>
          <p:nvPr>
            <p:ph type="title"/>
          </p:nvPr>
        </p:nvSpPr>
        <p:spPr>
          <a:xfrm>
            <a:off x="958333" y="584416"/>
            <a:ext cx="10275200" cy="763600"/>
          </a:xfrm>
          <a:prstGeom prst="rect">
            <a:avLst/>
          </a:prstGeom>
        </p:spPr>
        <p:txBody>
          <a:bodyPr spcFirstLastPara="1">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954" name="Google Shape;954;p13">
            <a:hlinkClick r:id="rId2" action="ppaction://hlinksldjump"/>
          </p:cNvPr>
          <p:cNvSpPr txBox="1">
            <a:spLocks noGrp="1"/>
          </p:cNvSpPr>
          <p:nvPr>
            <p:ph type="subTitle" idx="1"/>
          </p:nvPr>
        </p:nvSpPr>
        <p:spPr>
          <a:xfrm>
            <a:off x="2395791" y="1639600"/>
            <a:ext cx="3638400" cy="5292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55" name="Google Shape;955;p13"/>
          <p:cNvSpPr txBox="1">
            <a:spLocks noGrp="1"/>
          </p:cNvSpPr>
          <p:nvPr>
            <p:ph type="subTitle" idx="2"/>
          </p:nvPr>
        </p:nvSpPr>
        <p:spPr>
          <a:xfrm>
            <a:off x="2394712" y="2056420"/>
            <a:ext cx="3640000" cy="7592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56" name="Google Shape;956;p13">
            <a:hlinkClick r:id="rId2" action="ppaction://hlinksldjump"/>
          </p:cNvPr>
          <p:cNvSpPr txBox="1">
            <a:spLocks noGrp="1"/>
          </p:cNvSpPr>
          <p:nvPr>
            <p:ph type="title" idx="3"/>
          </p:nvPr>
        </p:nvSpPr>
        <p:spPr>
          <a:xfrm>
            <a:off x="1577287" y="2059196"/>
            <a:ext cx="843600" cy="5632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57" name="Google Shape;957;p13"/>
          <p:cNvSpPr txBox="1">
            <a:spLocks noGrp="1"/>
          </p:cNvSpPr>
          <p:nvPr>
            <p:ph type="subTitle" idx="4"/>
          </p:nvPr>
        </p:nvSpPr>
        <p:spPr>
          <a:xfrm>
            <a:off x="2399601" y="3230229"/>
            <a:ext cx="36492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58" name="Google Shape;958;p13"/>
          <p:cNvSpPr txBox="1">
            <a:spLocks noGrp="1"/>
          </p:cNvSpPr>
          <p:nvPr>
            <p:ph type="subTitle" idx="5"/>
          </p:nvPr>
        </p:nvSpPr>
        <p:spPr>
          <a:xfrm>
            <a:off x="2392816" y="3649817"/>
            <a:ext cx="36452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59" name="Google Shape;959;p13"/>
          <p:cNvSpPr txBox="1">
            <a:spLocks noGrp="1"/>
          </p:cNvSpPr>
          <p:nvPr>
            <p:ph type="title" idx="6"/>
          </p:nvPr>
        </p:nvSpPr>
        <p:spPr>
          <a:xfrm>
            <a:off x="1578504" y="3675477"/>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0" name="Google Shape;960;p13"/>
          <p:cNvSpPr txBox="1">
            <a:spLocks noGrp="1"/>
          </p:cNvSpPr>
          <p:nvPr>
            <p:ph type="subTitle" idx="7"/>
          </p:nvPr>
        </p:nvSpPr>
        <p:spPr>
          <a:xfrm>
            <a:off x="2401775" y="4822861"/>
            <a:ext cx="3640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61" name="Google Shape;961;p13"/>
          <p:cNvSpPr txBox="1">
            <a:spLocks noGrp="1"/>
          </p:cNvSpPr>
          <p:nvPr>
            <p:ph type="subTitle" idx="8"/>
          </p:nvPr>
        </p:nvSpPr>
        <p:spPr>
          <a:xfrm>
            <a:off x="2392816" y="5243275"/>
            <a:ext cx="36452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62" name="Google Shape;962;p13"/>
          <p:cNvSpPr txBox="1">
            <a:spLocks noGrp="1"/>
          </p:cNvSpPr>
          <p:nvPr>
            <p:ph type="title" idx="9"/>
          </p:nvPr>
        </p:nvSpPr>
        <p:spPr>
          <a:xfrm>
            <a:off x="1578504" y="5234893"/>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3" name="Google Shape;963;p13"/>
          <p:cNvSpPr txBox="1">
            <a:spLocks noGrp="1"/>
          </p:cNvSpPr>
          <p:nvPr>
            <p:ph type="subTitle" idx="13"/>
          </p:nvPr>
        </p:nvSpPr>
        <p:spPr>
          <a:xfrm>
            <a:off x="6958577" y="1642000"/>
            <a:ext cx="3656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64" name="Google Shape;964;p13"/>
          <p:cNvSpPr txBox="1">
            <a:spLocks noGrp="1"/>
          </p:cNvSpPr>
          <p:nvPr>
            <p:ph type="subTitle" idx="14"/>
          </p:nvPr>
        </p:nvSpPr>
        <p:spPr>
          <a:xfrm>
            <a:off x="6949579" y="2054220"/>
            <a:ext cx="36560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65" name="Google Shape;965;p13"/>
          <p:cNvSpPr txBox="1">
            <a:spLocks noGrp="1"/>
          </p:cNvSpPr>
          <p:nvPr>
            <p:ph type="title" idx="15"/>
          </p:nvPr>
        </p:nvSpPr>
        <p:spPr>
          <a:xfrm>
            <a:off x="6161423" y="2060396"/>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6" name="Google Shape;966;p13"/>
          <p:cNvSpPr txBox="1">
            <a:spLocks noGrp="1"/>
          </p:cNvSpPr>
          <p:nvPr>
            <p:ph type="subTitle" idx="16"/>
          </p:nvPr>
        </p:nvSpPr>
        <p:spPr>
          <a:xfrm>
            <a:off x="6958577" y="3230229"/>
            <a:ext cx="3656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67" name="Google Shape;967;p13"/>
          <p:cNvSpPr txBox="1">
            <a:spLocks noGrp="1"/>
          </p:cNvSpPr>
          <p:nvPr>
            <p:ph type="subTitle" idx="17"/>
          </p:nvPr>
        </p:nvSpPr>
        <p:spPr>
          <a:xfrm>
            <a:off x="6949584" y="3649817"/>
            <a:ext cx="36560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68" name="Google Shape;968;p13"/>
          <p:cNvSpPr txBox="1">
            <a:spLocks noGrp="1"/>
          </p:cNvSpPr>
          <p:nvPr>
            <p:ph type="title" idx="18"/>
          </p:nvPr>
        </p:nvSpPr>
        <p:spPr>
          <a:xfrm>
            <a:off x="6161423" y="3675477"/>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9" name="Google Shape;969;p13"/>
          <p:cNvSpPr txBox="1">
            <a:spLocks noGrp="1"/>
          </p:cNvSpPr>
          <p:nvPr>
            <p:ph type="subTitle" idx="19"/>
          </p:nvPr>
        </p:nvSpPr>
        <p:spPr>
          <a:xfrm>
            <a:off x="6958577" y="4822861"/>
            <a:ext cx="3656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70" name="Google Shape;970;p13"/>
          <p:cNvSpPr txBox="1">
            <a:spLocks noGrp="1"/>
          </p:cNvSpPr>
          <p:nvPr>
            <p:ph type="subTitle" idx="20"/>
          </p:nvPr>
        </p:nvSpPr>
        <p:spPr>
          <a:xfrm>
            <a:off x="6949584" y="5243275"/>
            <a:ext cx="36560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71" name="Google Shape;971;p13"/>
          <p:cNvSpPr txBox="1">
            <a:spLocks noGrp="1"/>
          </p:cNvSpPr>
          <p:nvPr>
            <p:ph type="title" idx="21"/>
          </p:nvPr>
        </p:nvSpPr>
        <p:spPr>
          <a:xfrm>
            <a:off x="6161423" y="5234893"/>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343615108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991"/>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9CCB8ABD-478E-9F84-DD50-6588B23E7685}"/>
              </a:ext>
            </a:extLst>
          </p:cNvPr>
          <p:cNvGrpSpPr>
            <a:grpSpLocks/>
          </p:cNvGrpSpPr>
          <p:nvPr/>
        </p:nvGrpSpPr>
        <p:grpSpPr bwMode="auto">
          <a:xfrm>
            <a:off x="528638" y="292100"/>
            <a:ext cx="11356975" cy="6384925"/>
            <a:chOff x="395894" y="219519"/>
            <a:chExt cx="8518865" cy="4788281"/>
          </a:xfrm>
        </p:grpSpPr>
        <p:sp>
          <p:nvSpPr>
            <p:cNvPr id="3" name="Google Shape;993;p14">
              <a:extLst>
                <a:ext uri="{FF2B5EF4-FFF2-40B4-BE49-F238E27FC236}">
                  <a16:creationId xmlns:a16="http://schemas.microsoft.com/office/drawing/2014/main" id="{D26695A6-0F00-3EA3-299F-F47548A8A00A}"/>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994;p14">
              <a:extLst>
                <a:ext uri="{FF2B5EF4-FFF2-40B4-BE49-F238E27FC236}">
                  <a16:creationId xmlns:a16="http://schemas.microsoft.com/office/drawing/2014/main" id="{6DD2C199-3238-3C84-56E8-D2F42BD1C1BE}"/>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B7A5EE62-D396-B811-3AA4-1ECFE4308D50}"/>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996;p14">
                <a:extLst>
                  <a:ext uri="{FF2B5EF4-FFF2-40B4-BE49-F238E27FC236}">
                    <a16:creationId xmlns:a16="http://schemas.microsoft.com/office/drawing/2014/main" id="{256D7351-5C77-8316-7720-25CF78B0FF28}"/>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997;p14">
              <a:extLst>
                <a:ext uri="{FF2B5EF4-FFF2-40B4-BE49-F238E27FC236}">
                  <a16:creationId xmlns:a16="http://schemas.microsoft.com/office/drawing/2014/main" id="{1BEB374A-A623-52A2-6301-2626E651DBF1}"/>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998;p14">
              <a:extLst>
                <a:ext uri="{FF2B5EF4-FFF2-40B4-BE49-F238E27FC236}">
                  <a16:creationId xmlns:a16="http://schemas.microsoft.com/office/drawing/2014/main" id="{7AA7D1AB-D681-DEB9-16C6-7AE8B4668001}"/>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A5E4AE27-BD5D-0273-78CE-30FD4F3DFAF8}"/>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1000;p14">
                <a:extLst>
                  <a:ext uri="{FF2B5EF4-FFF2-40B4-BE49-F238E27FC236}">
                    <a16:creationId xmlns:a16="http://schemas.microsoft.com/office/drawing/2014/main" id="{CA51831A-033E-8214-0395-F16B5719CFFE}"/>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1001;p14">
              <a:extLst>
                <a:ext uri="{FF2B5EF4-FFF2-40B4-BE49-F238E27FC236}">
                  <a16:creationId xmlns:a16="http://schemas.microsoft.com/office/drawing/2014/main" id="{52AD6B4B-FFBD-C79F-822D-488999687E53}"/>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92ADAEBC-A5EE-18AF-29D7-20EDD8CEC354}"/>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1003;p14">
                <a:extLst>
                  <a:ext uri="{FF2B5EF4-FFF2-40B4-BE49-F238E27FC236}">
                    <a16:creationId xmlns:a16="http://schemas.microsoft.com/office/drawing/2014/main" id="{B4DB48F0-E6A9-219D-1400-4DD2DDADA252}"/>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1004;p14">
              <a:extLst>
                <a:ext uri="{FF2B5EF4-FFF2-40B4-BE49-F238E27FC236}">
                  <a16:creationId xmlns:a16="http://schemas.microsoft.com/office/drawing/2014/main" id="{8880AEEB-AF43-CB5B-7CCB-D645C87728F7}"/>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BD2CCB42-9A3F-EB35-0BBC-0987CCA00D4B}"/>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1006;p14">
                <a:extLst>
                  <a:ext uri="{FF2B5EF4-FFF2-40B4-BE49-F238E27FC236}">
                    <a16:creationId xmlns:a16="http://schemas.microsoft.com/office/drawing/2014/main" id="{2026278D-2EAD-51B0-BF28-42B0ABFD54D1}"/>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1007;p14">
              <a:extLst>
                <a:ext uri="{FF2B5EF4-FFF2-40B4-BE49-F238E27FC236}">
                  <a16:creationId xmlns:a16="http://schemas.microsoft.com/office/drawing/2014/main" id="{C0D20C5F-BE22-17A0-45D5-9B08B127CE29}"/>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64E8445C-A869-BD6B-CAFD-C16F761D9E54}"/>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1009;p14">
                <a:extLst>
                  <a:ext uri="{FF2B5EF4-FFF2-40B4-BE49-F238E27FC236}">
                    <a16:creationId xmlns:a16="http://schemas.microsoft.com/office/drawing/2014/main" id="{F5A9FDA0-E138-5679-8492-08E5986248D9}"/>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1010;p14">
              <a:extLst>
                <a:ext uri="{FF2B5EF4-FFF2-40B4-BE49-F238E27FC236}">
                  <a16:creationId xmlns:a16="http://schemas.microsoft.com/office/drawing/2014/main" id="{E9EE6893-62CC-20FD-C699-6D7382853AE2}"/>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6DF8DCBA-EB46-FAE4-AE41-5A67B409664C}"/>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1012;p14">
                <a:extLst>
                  <a:ext uri="{FF2B5EF4-FFF2-40B4-BE49-F238E27FC236}">
                    <a16:creationId xmlns:a16="http://schemas.microsoft.com/office/drawing/2014/main" id="{05C8326B-E35B-9D06-B4BA-E656DA7BD812}"/>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1013;p14">
              <a:extLst>
                <a:ext uri="{FF2B5EF4-FFF2-40B4-BE49-F238E27FC236}">
                  <a16:creationId xmlns:a16="http://schemas.microsoft.com/office/drawing/2014/main" id="{FF63C60E-DADB-AFE1-F886-1FC1A8CA8E7D}"/>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1014;p14">
              <a:extLst>
                <a:ext uri="{FF2B5EF4-FFF2-40B4-BE49-F238E27FC236}">
                  <a16:creationId xmlns:a16="http://schemas.microsoft.com/office/drawing/2014/main" id="{8ACE9BC9-0F18-3AB8-A02F-DBCAEB792070}"/>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5" name="Google Shape;1016;p14">
            <a:extLst>
              <a:ext uri="{FF2B5EF4-FFF2-40B4-BE49-F238E27FC236}">
                <a16:creationId xmlns:a16="http://schemas.microsoft.com/office/drawing/2014/main" id="{3F63A098-A644-33A7-DBDB-A508A83DAE00}"/>
              </a:ext>
            </a:extLst>
          </p:cNvPr>
          <p:cNvGrpSpPr>
            <a:grpSpLocks/>
          </p:cNvGrpSpPr>
          <p:nvPr/>
        </p:nvGrpSpPr>
        <p:grpSpPr bwMode="auto">
          <a:xfrm>
            <a:off x="1033463" y="6048375"/>
            <a:ext cx="592137" cy="531813"/>
            <a:chOff x="2495125" y="2142250"/>
            <a:chExt cx="444275" cy="398525"/>
          </a:xfrm>
        </p:grpSpPr>
        <p:sp>
          <p:nvSpPr>
            <p:cNvPr id="26" name="Google Shape;1017;p14">
              <a:extLst>
                <a:ext uri="{FF2B5EF4-FFF2-40B4-BE49-F238E27FC236}">
                  <a16:creationId xmlns:a16="http://schemas.microsoft.com/office/drawing/2014/main" id="{17E82F0A-D8BB-4F84-E73A-CB68C37FA93D}"/>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7" name="Google Shape;1018;p14">
              <a:extLst>
                <a:ext uri="{FF2B5EF4-FFF2-40B4-BE49-F238E27FC236}">
                  <a16:creationId xmlns:a16="http://schemas.microsoft.com/office/drawing/2014/main" id="{23679C03-C2F3-29D0-2968-61E6E5D2DAAA}"/>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28" name="Google Shape;1019;p14">
            <a:extLst>
              <a:ext uri="{FF2B5EF4-FFF2-40B4-BE49-F238E27FC236}">
                <a16:creationId xmlns:a16="http://schemas.microsoft.com/office/drawing/2014/main" id="{61923D7A-300D-97F8-3CFA-566398972154}"/>
              </a:ext>
            </a:extLst>
          </p:cNvPr>
          <p:cNvGrpSpPr>
            <a:grpSpLocks/>
          </p:cNvGrpSpPr>
          <p:nvPr/>
        </p:nvGrpSpPr>
        <p:grpSpPr bwMode="auto">
          <a:xfrm>
            <a:off x="9653588" y="531813"/>
            <a:ext cx="388937" cy="374650"/>
            <a:chOff x="3243875" y="2372825"/>
            <a:chExt cx="291375" cy="281375"/>
          </a:xfrm>
        </p:grpSpPr>
        <p:sp>
          <p:nvSpPr>
            <p:cNvPr id="29" name="Google Shape;1020;p14">
              <a:extLst>
                <a:ext uri="{FF2B5EF4-FFF2-40B4-BE49-F238E27FC236}">
                  <a16:creationId xmlns:a16="http://schemas.microsoft.com/office/drawing/2014/main" id="{FB71A513-6761-B1AA-3E29-90A929CD2709}"/>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0" name="Google Shape;1021;p14">
              <a:extLst>
                <a:ext uri="{FF2B5EF4-FFF2-40B4-BE49-F238E27FC236}">
                  <a16:creationId xmlns:a16="http://schemas.microsoft.com/office/drawing/2014/main" id="{31BCA643-0065-CBB6-7F2B-0DEFBA54849B}"/>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1" name="Google Shape;1022;p14">
              <a:extLst>
                <a:ext uri="{FF2B5EF4-FFF2-40B4-BE49-F238E27FC236}">
                  <a16:creationId xmlns:a16="http://schemas.microsoft.com/office/drawing/2014/main" id="{8149F51A-448A-C3CC-EBBF-30977FA0A5B7}"/>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2" name="Google Shape;1023;p14">
              <a:extLst>
                <a:ext uri="{FF2B5EF4-FFF2-40B4-BE49-F238E27FC236}">
                  <a16:creationId xmlns:a16="http://schemas.microsoft.com/office/drawing/2014/main" id="{9A3A086A-2E2B-B90E-2A39-B1AF270E992E}"/>
                </a:ext>
              </a:extLst>
            </p:cNvPr>
            <p:cNvSpPr/>
            <p:nvPr/>
          </p:nvSpPr>
          <p:spPr>
            <a:xfrm>
              <a:off x="3243875" y="2495628"/>
              <a:ext cx="285429"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3" name="Google Shape;1024;p14">
              <a:extLst>
                <a:ext uri="{FF2B5EF4-FFF2-40B4-BE49-F238E27FC236}">
                  <a16:creationId xmlns:a16="http://schemas.microsoft.com/office/drawing/2014/main" id="{6A6AC19F-8EE3-5F33-2730-AEFD58BE0C5E}"/>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4" name="Google Shape;1025;p14">
              <a:extLst>
                <a:ext uri="{FF2B5EF4-FFF2-40B4-BE49-F238E27FC236}">
                  <a16:creationId xmlns:a16="http://schemas.microsoft.com/office/drawing/2014/main" id="{1BF9C7B5-0DFD-94EF-5738-BF654A538A0E}"/>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5" name="Google Shape;1026;p14">
              <a:extLst>
                <a:ext uri="{FF2B5EF4-FFF2-40B4-BE49-F238E27FC236}">
                  <a16:creationId xmlns:a16="http://schemas.microsoft.com/office/drawing/2014/main" id="{8C595B07-A070-3B76-468B-817C3F07CC10}"/>
                </a:ext>
              </a:extLst>
            </p:cNvPr>
            <p:cNvSpPr/>
            <p:nvPr/>
          </p:nvSpPr>
          <p:spPr>
            <a:xfrm>
              <a:off x="3275985" y="2451515"/>
              <a:ext cx="258076"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6" name="Google Shape;1027;p14">
              <a:extLst>
                <a:ext uri="{FF2B5EF4-FFF2-40B4-BE49-F238E27FC236}">
                  <a16:creationId xmlns:a16="http://schemas.microsoft.com/office/drawing/2014/main" id="{2B2FEF00-50F0-0FD9-CECB-E98DA2CCC82C}"/>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7" name="Google Shape;1028;p14">
              <a:extLst>
                <a:ext uri="{FF2B5EF4-FFF2-40B4-BE49-F238E27FC236}">
                  <a16:creationId xmlns:a16="http://schemas.microsoft.com/office/drawing/2014/main" id="{5A81D92F-E320-1A2A-852E-92BE2F17ACB7}"/>
                </a:ext>
              </a:extLst>
            </p:cNvPr>
            <p:cNvSpPr/>
            <p:nvPr/>
          </p:nvSpPr>
          <p:spPr>
            <a:xfrm>
              <a:off x="3328314"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8" name="Google Shape;1029;p14">
              <a:extLst>
                <a:ext uri="{FF2B5EF4-FFF2-40B4-BE49-F238E27FC236}">
                  <a16:creationId xmlns:a16="http://schemas.microsoft.com/office/drawing/2014/main" id="{D9A526EE-B573-C9B3-76D3-18D067E2D015}"/>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39" name="Google Shape;1030;p14">
            <a:extLst>
              <a:ext uri="{FF2B5EF4-FFF2-40B4-BE49-F238E27FC236}">
                <a16:creationId xmlns:a16="http://schemas.microsoft.com/office/drawing/2014/main" id="{0BFE0D10-775B-FDDE-FC13-3492B7745CB0}"/>
              </a:ext>
            </a:extLst>
          </p:cNvPr>
          <p:cNvGrpSpPr>
            <a:grpSpLocks/>
          </p:cNvGrpSpPr>
          <p:nvPr/>
        </p:nvGrpSpPr>
        <p:grpSpPr bwMode="auto">
          <a:xfrm>
            <a:off x="10755313" y="1352550"/>
            <a:ext cx="222250" cy="223838"/>
            <a:chOff x="4954425" y="2036375"/>
            <a:chExt cx="166675" cy="168575"/>
          </a:xfrm>
        </p:grpSpPr>
        <p:sp>
          <p:nvSpPr>
            <p:cNvPr id="40" name="Google Shape;1031;p14">
              <a:extLst>
                <a:ext uri="{FF2B5EF4-FFF2-40B4-BE49-F238E27FC236}">
                  <a16:creationId xmlns:a16="http://schemas.microsoft.com/office/drawing/2014/main" id="{A542089D-6F5E-D6A6-B3A9-7159E878F797}"/>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 name="Google Shape;1032;p14">
              <a:extLst>
                <a:ext uri="{FF2B5EF4-FFF2-40B4-BE49-F238E27FC236}">
                  <a16:creationId xmlns:a16="http://schemas.microsoft.com/office/drawing/2014/main" id="{332085C8-7B29-78CB-8F13-192CE0098D85}"/>
                </a:ext>
              </a:extLst>
            </p:cNvPr>
            <p:cNvSpPr/>
            <p:nvPr/>
          </p:nvSpPr>
          <p:spPr>
            <a:xfrm>
              <a:off x="5009190" y="2104523"/>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42" name="Google Shape;1033;p14">
            <a:extLst>
              <a:ext uri="{FF2B5EF4-FFF2-40B4-BE49-F238E27FC236}">
                <a16:creationId xmlns:a16="http://schemas.microsoft.com/office/drawing/2014/main" id="{915B693A-2663-5287-7FBE-5B49AEB4A676}"/>
              </a:ext>
            </a:extLst>
          </p:cNvPr>
          <p:cNvSpPr>
            <a:spLocks/>
          </p:cNvSpPr>
          <p:nvPr/>
        </p:nvSpPr>
        <p:spPr bwMode="auto">
          <a:xfrm>
            <a:off x="2063750" y="6364288"/>
            <a:ext cx="158750" cy="109537"/>
          </a:xfrm>
          <a:custGeom>
            <a:avLst/>
            <a:gdLst>
              <a:gd name="T0" fmla="*/ 2147483646 w 4765"/>
              <a:gd name="T1" fmla="*/ 1483690738 h 3248"/>
              <a:gd name="T2" fmla="*/ 2147483646 w 4765"/>
              <a:gd name="T3" fmla="*/ 2147483646 h 3248"/>
              <a:gd name="T4" fmla="*/ 2147483646 w 4765"/>
              <a:gd name="T5" fmla="*/ 2147483646 h 3248"/>
              <a:gd name="T6" fmla="*/ 2147483646 w 4765"/>
              <a:gd name="T7" fmla="*/ 2147483646 h 3248"/>
              <a:gd name="T8" fmla="*/ 2147483646 w 4765"/>
              <a:gd name="T9" fmla="*/ 1483690738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034;p14">
            <a:extLst>
              <a:ext uri="{FF2B5EF4-FFF2-40B4-BE49-F238E27FC236}">
                <a16:creationId xmlns:a16="http://schemas.microsoft.com/office/drawing/2014/main" id="{C1E7ECDF-D291-C2E1-BE7E-FF2F27B913F0}"/>
              </a:ext>
            </a:extLst>
          </p:cNvPr>
          <p:cNvSpPr/>
          <p:nvPr/>
        </p:nvSpPr>
        <p:spPr>
          <a:xfrm>
            <a:off x="10614025" y="5868988"/>
            <a:ext cx="115888"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44" name="Google Shape;1035;p14">
            <a:extLst>
              <a:ext uri="{FF2B5EF4-FFF2-40B4-BE49-F238E27FC236}">
                <a16:creationId xmlns:a16="http://schemas.microsoft.com/office/drawing/2014/main" id="{D75334DE-3B78-DDBE-7DCC-73EAE4984548}"/>
              </a:ext>
            </a:extLst>
          </p:cNvPr>
          <p:cNvGrpSpPr>
            <a:grpSpLocks/>
          </p:cNvGrpSpPr>
          <p:nvPr/>
        </p:nvGrpSpPr>
        <p:grpSpPr bwMode="auto">
          <a:xfrm>
            <a:off x="1033463" y="5643563"/>
            <a:ext cx="222250" cy="225425"/>
            <a:chOff x="4954425" y="2036375"/>
            <a:chExt cx="166675" cy="168575"/>
          </a:xfrm>
        </p:grpSpPr>
        <p:sp>
          <p:nvSpPr>
            <p:cNvPr id="45" name="Google Shape;1036;p14">
              <a:extLst>
                <a:ext uri="{FF2B5EF4-FFF2-40B4-BE49-F238E27FC236}">
                  <a16:creationId xmlns:a16="http://schemas.microsoft.com/office/drawing/2014/main" id="{3DF757F6-1E60-DA62-A292-00DF6622EC69}"/>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 name="Google Shape;1037;p14">
              <a:extLst>
                <a:ext uri="{FF2B5EF4-FFF2-40B4-BE49-F238E27FC236}">
                  <a16:creationId xmlns:a16="http://schemas.microsoft.com/office/drawing/2014/main" id="{7C8C0FA5-8DB0-5010-2865-316DBEB1C764}"/>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47" name="Google Shape;1038;p14">
            <a:extLst>
              <a:ext uri="{FF2B5EF4-FFF2-40B4-BE49-F238E27FC236}">
                <a16:creationId xmlns:a16="http://schemas.microsoft.com/office/drawing/2014/main" id="{B4DDFA7B-F91B-EB65-B5C1-7CA0693026F3}"/>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039;p14">
            <a:extLst>
              <a:ext uri="{FF2B5EF4-FFF2-40B4-BE49-F238E27FC236}">
                <a16:creationId xmlns:a16="http://schemas.microsoft.com/office/drawing/2014/main" id="{23D48450-BA9F-0A7F-9243-BFD38185BC11}"/>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040;p14">
            <a:extLst>
              <a:ext uri="{FF2B5EF4-FFF2-40B4-BE49-F238E27FC236}">
                <a16:creationId xmlns:a16="http://schemas.microsoft.com/office/drawing/2014/main" id="{224C9DDD-FBC3-58D5-A180-55B9C5C0CC6B}"/>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041;p14">
            <a:extLst>
              <a:ext uri="{FF2B5EF4-FFF2-40B4-BE49-F238E27FC236}">
                <a16:creationId xmlns:a16="http://schemas.microsoft.com/office/drawing/2014/main" id="{1CA1E675-5704-6F0F-549A-E5DBBC3847B3}"/>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042;p14">
            <a:extLst>
              <a:ext uri="{FF2B5EF4-FFF2-40B4-BE49-F238E27FC236}">
                <a16:creationId xmlns:a16="http://schemas.microsoft.com/office/drawing/2014/main" id="{CC87F047-C07B-E47A-F392-E77E654F1E44}"/>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043;p14">
            <a:extLst>
              <a:ext uri="{FF2B5EF4-FFF2-40B4-BE49-F238E27FC236}">
                <a16:creationId xmlns:a16="http://schemas.microsoft.com/office/drawing/2014/main" id="{59EB325B-FD68-5812-EC11-CB5A6C5F5130}"/>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044;p14">
            <a:extLst>
              <a:ext uri="{FF2B5EF4-FFF2-40B4-BE49-F238E27FC236}">
                <a16:creationId xmlns:a16="http://schemas.microsoft.com/office/drawing/2014/main" id="{E2CD1FBD-87AC-0F95-4661-8D9FFD4D8055}"/>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045;p14">
            <a:extLst>
              <a:ext uri="{FF2B5EF4-FFF2-40B4-BE49-F238E27FC236}">
                <a16:creationId xmlns:a16="http://schemas.microsoft.com/office/drawing/2014/main" id="{6DAC7B7B-2211-A4E5-2C21-88C338D7D1D2}"/>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046;p14">
            <a:extLst>
              <a:ext uri="{FF2B5EF4-FFF2-40B4-BE49-F238E27FC236}">
                <a16:creationId xmlns:a16="http://schemas.microsoft.com/office/drawing/2014/main" id="{8BE1A3B7-0A0E-FB2D-DD07-A65998EBEB13}"/>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047;p14">
            <a:extLst>
              <a:ext uri="{FF2B5EF4-FFF2-40B4-BE49-F238E27FC236}">
                <a16:creationId xmlns:a16="http://schemas.microsoft.com/office/drawing/2014/main" id="{FC67583F-047C-95F9-E122-15391995260E}"/>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048;p14">
            <a:extLst>
              <a:ext uri="{FF2B5EF4-FFF2-40B4-BE49-F238E27FC236}">
                <a16:creationId xmlns:a16="http://schemas.microsoft.com/office/drawing/2014/main" id="{2C4EF4E6-028C-E222-EDC2-34AF1C3E5171}"/>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049;p14">
            <a:extLst>
              <a:ext uri="{FF2B5EF4-FFF2-40B4-BE49-F238E27FC236}">
                <a16:creationId xmlns:a16="http://schemas.microsoft.com/office/drawing/2014/main" id="{5FCA994E-D6A3-8DA8-51CB-3D89BDABCC8A}"/>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050;p14">
            <a:extLst>
              <a:ext uri="{FF2B5EF4-FFF2-40B4-BE49-F238E27FC236}">
                <a16:creationId xmlns:a16="http://schemas.microsoft.com/office/drawing/2014/main" id="{E961E394-219A-FA28-4C52-644A0FE525E9}"/>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051;p14">
            <a:extLst>
              <a:ext uri="{FF2B5EF4-FFF2-40B4-BE49-F238E27FC236}">
                <a16:creationId xmlns:a16="http://schemas.microsoft.com/office/drawing/2014/main" id="{D81F6EC4-9840-7E95-3736-567810694DCC}"/>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052;p14">
            <a:extLst>
              <a:ext uri="{FF2B5EF4-FFF2-40B4-BE49-F238E27FC236}">
                <a16:creationId xmlns:a16="http://schemas.microsoft.com/office/drawing/2014/main" id="{99515AE5-414B-B374-A557-DC03E23CEC91}"/>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053;p14">
            <a:extLst>
              <a:ext uri="{FF2B5EF4-FFF2-40B4-BE49-F238E27FC236}">
                <a16:creationId xmlns:a16="http://schemas.microsoft.com/office/drawing/2014/main" id="{2622E3AC-A52F-5BA0-3C35-A88174B49E29}"/>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054;p14">
            <a:extLst>
              <a:ext uri="{FF2B5EF4-FFF2-40B4-BE49-F238E27FC236}">
                <a16:creationId xmlns:a16="http://schemas.microsoft.com/office/drawing/2014/main" id="{2E03E35A-BF58-B5EB-E994-4085CFC47A10}"/>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0" name="Google Shape;1055;p14">
            <a:extLst>
              <a:ext uri="{FF2B5EF4-FFF2-40B4-BE49-F238E27FC236}">
                <a16:creationId xmlns:a16="http://schemas.microsoft.com/office/drawing/2014/main" id="{BEBE4569-8B73-A1EB-8E1A-A1106B8AF357}"/>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1" name="Google Shape;1056;p14">
            <a:extLst>
              <a:ext uri="{FF2B5EF4-FFF2-40B4-BE49-F238E27FC236}">
                <a16:creationId xmlns:a16="http://schemas.microsoft.com/office/drawing/2014/main" id="{B59D7FC3-58B2-7777-40A4-063D425CECBC}"/>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2" name="Google Shape;1057;p14">
            <a:extLst>
              <a:ext uri="{FF2B5EF4-FFF2-40B4-BE49-F238E27FC236}">
                <a16:creationId xmlns:a16="http://schemas.microsoft.com/office/drawing/2014/main" id="{0412CCCD-727B-E4F4-B2FE-43547F0D0506}"/>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3" name="Google Shape;1058;p14">
            <a:extLst>
              <a:ext uri="{FF2B5EF4-FFF2-40B4-BE49-F238E27FC236}">
                <a16:creationId xmlns:a16="http://schemas.microsoft.com/office/drawing/2014/main" id="{D44FBB2F-E2A9-CAFE-5BFB-BE63E095F944}"/>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4" name="Google Shape;1059;p14">
            <a:extLst>
              <a:ext uri="{FF2B5EF4-FFF2-40B4-BE49-F238E27FC236}">
                <a16:creationId xmlns:a16="http://schemas.microsoft.com/office/drawing/2014/main" id="{23FB5DFD-4AC6-BEF5-7A85-4AA20058AEAA}"/>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5" name="Google Shape;1060;p14">
            <a:extLst>
              <a:ext uri="{FF2B5EF4-FFF2-40B4-BE49-F238E27FC236}">
                <a16:creationId xmlns:a16="http://schemas.microsoft.com/office/drawing/2014/main" id="{272862B5-F4BF-DAB1-8A7C-8115BD6D9BE0}"/>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6" name="Google Shape;1061;p14">
            <a:extLst>
              <a:ext uri="{FF2B5EF4-FFF2-40B4-BE49-F238E27FC236}">
                <a16:creationId xmlns:a16="http://schemas.microsoft.com/office/drawing/2014/main" id="{31A7EEDF-01E9-2748-700E-14AA17F608FF}"/>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7" name="Google Shape;1062;p14">
            <a:extLst>
              <a:ext uri="{FF2B5EF4-FFF2-40B4-BE49-F238E27FC236}">
                <a16:creationId xmlns:a16="http://schemas.microsoft.com/office/drawing/2014/main" id="{55114150-D6BA-90B8-9EEA-D3596CDB388F}"/>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8" name="Google Shape;1063;p14">
            <a:extLst>
              <a:ext uri="{FF2B5EF4-FFF2-40B4-BE49-F238E27FC236}">
                <a16:creationId xmlns:a16="http://schemas.microsoft.com/office/drawing/2014/main" id="{16ACA916-A97E-373B-2B18-94846C72506B}"/>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9" name="Google Shape;1064;p14">
            <a:extLst>
              <a:ext uri="{FF2B5EF4-FFF2-40B4-BE49-F238E27FC236}">
                <a16:creationId xmlns:a16="http://schemas.microsoft.com/office/drawing/2014/main" id="{D805BF44-32ED-B69F-4873-071B7BB20BDC}"/>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0" name="Google Shape;1065;p14">
            <a:extLst>
              <a:ext uri="{FF2B5EF4-FFF2-40B4-BE49-F238E27FC236}">
                <a16:creationId xmlns:a16="http://schemas.microsoft.com/office/drawing/2014/main" id="{6404BC7C-4F67-29E9-3B27-84CAFE1F3C90}"/>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1" name="Google Shape;1066;p14">
            <a:extLst>
              <a:ext uri="{FF2B5EF4-FFF2-40B4-BE49-F238E27FC236}">
                <a16:creationId xmlns:a16="http://schemas.microsoft.com/office/drawing/2014/main" id="{F0E3D9DC-360F-6CA1-C07F-28AE43243B7C}"/>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2" name="Google Shape;1067;p14">
            <a:extLst>
              <a:ext uri="{FF2B5EF4-FFF2-40B4-BE49-F238E27FC236}">
                <a16:creationId xmlns:a16="http://schemas.microsoft.com/office/drawing/2014/main" id="{475B46B0-8134-2948-5AC2-9937ACA6AD2E}"/>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3" name="Google Shape;1068;p14">
            <a:extLst>
              <a:ext uri="{FF2B5EF4-FFF2-40B4-BE49-F238E27FC236}">
                <a16:creationId xmlns:a16="http://schemas.microsoft.com/office/drawing/2014/main" id="{046A6045-CF9F-C61A-C5B3-24B5AA5B36FD}"/>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4" name="Google Shape;1069;p14">
            <a:extLst>
              <a:ext uri="{FF2B5EF4-FFF2-40B4-BE49-F238E27FC236}">
                <a16:creationId xmlns:a16="http://schemas.microsoft.com/office/drawing/2014/main" id="{9FB0CB62-F2AD-C62E-E9AD-69B6345CB647}"/>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5" name="Google Shape;1070;p14">
            <a:extLst>
              <a:ext uri="{FF2B5EF4-FFF2-40B4-BE49-F238E27FC236}">
                <a16:creationId xmlns:a16="http://schemas.microsoft.com/office/drawing/2014/main" id="{6DE09DCB-2A7A-F13B-69B4-3F000139271E}"/>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6" name="Google Shape;1071;p14">
            <a:extLst>
              <a:ext uri="{FF2B5EF4-FFF2-40B4-BE49-F238E27FC236}">
                <a16:creationId xmlns:a16="http://schemas.microsoft.com/office/drawing/2014/main" id="{E1EE2659-F2BC-3A1A-E889-8D18507C9E14}"/>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7" name="Google Shape;1072;p14">
            <a:extLst>
              <a:ext uri="{FF2B5EF4-FFF2-40B4-BE49-F238E27FC236}">
                <a16:creationId xmlns:a16="http://schemas.microsoft.com/office/drawing/2014/main" id="{AF6395E1-AFBB-BB36-B448-0DFD63C49176}"/>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8" name="Google Shape;1073;p14">
            <a:extLst>
              <a:ext uri="{FF2B5EF4-FFF2-40B4-BE49-F238E27FC236}">
                <a16:creationId xmlns:a16="http://schemas.microsoft.com/office/drawing/2014/main" id="{1CF97818-7ECF-9328-7506-209F2C12AC01}"/>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9" name="Google Shape;1074;p14">
            <a:extLst>
              <a:ext uri="{FF2B5EF4-FFF2-40B4-BE49-F238E27FC236}">
                <a16:creationId xmlns:a16="http://schemas.microsoft.com/office/drawing/2014/main" id="{BDE7CBE2-89E0-B9B7-0379-8EEC48F73427}"/>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0" name="Google Shape;1075;p14">
            <a:extLst>
              <a:ext uri="{FF2B5EF4-FFF2-40B4-BE49-F238E27FC236}">
                <a16:creationId xmlns:a16="http://schemas.microsoft.com/office/drawing/2014/main" id="{DF9C7106-BDBC-913E-94EE-719B103A33A4}"/>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1" name="Google Shape;1076;p14">
            <a:extLst>
              <a:ext uri="{FF2B5EF4-FFF2-40B4-BE49-F238E27FC236}">
                <a16:creationId xmlns:a16="http://schemas.microsoft.com/office/drawing/2014/main" id="{69543694-B460-C76B-09E3-4BA8A0F4ACE5}"/>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2" name="Google Shape;1077;p14">
            <a:extLst>
              <a:ext uri="{FF2B5EF4-FFF2-40B4-BE49-F238E27FC236}">
                <a16:creationId xmlns:a16="http://schemas.microsoft.com/office/drawing/2014/main" id="{49CF8502-127C-3705-0AAA-26EC7B843861}"/>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3" name="Google Shape;1078;p14">
            <a:extLst>
              <a:ext uri="{FF2B5EF4-FFF2-40B4-BE49-F238E27FC236}">
                <a16:creationId xmlns:a16="http://schemas.microsoft.com/office/drawing/2014/main" id="{35F1FE18-9523-3ADC-B9C1-58C268902D0A}"/>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4" name="Google Shape;1079;p14">
            <a:extLst>
              <a:ext uri="{FF2B5EF4-FFF2-40B4-BE49-F238E27FC236}">
                <a16:creationId xmlns:a16="http://schemas.microsoft.com/office/drawing/2014/main" id="{DC9C8AD5-4CF9-300E-4211-069C9C5EF382}"/>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5" name="Google Shape;1080;p14">
            <a:extLst>
              <a:ext uri="{FF2B5EF4-FFF2-40B4-BE49-F238E27FC236}">
                <a16:creationId xmlns:a16="http://schemas.microsoft.com/office/drawing/2014/main" id="{9A4D0A07-D209-DD65-CDD8-D1D64B441A82}"/>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6" name="Google Shape;1081;p14">
            <a:extLst>
              <a:ext uri="{FF2B5EF4-FFF2-40B4-BE49-F238E27FC236}">
                <a16:creationId xmlns:a16="http://schemas.microsoft.com/office/drawing/2014/main" id="{95F26B3E-CC31-78F9-CA27-BB3CE1970556}"/>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7" name="Google Shape;1082;p14">
            <a:extLst>
              <a:ext uri="{FF2B5EF4-FFF2-40B4-BE49-F238E27FC236}">
                <a16:creationId xmlns:a16="http://schemas.microsoft.com/office/drawing/2014/main" id="{6DDE7F5D-B9A3-6C66-F112-9021AFCBCD10}"/>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8" name="Google Shape;1083;p14">
            <a:extLst>
              <a:ext uri="{FF2B5EF4-FFF2-40B4-BE49-F238E27FC236}">
                <a16:creationId xmlns:a16="http://schemas.microsoft.com/office/drawing/2014/main" id="{80A7A43C-CB8F-9869-E431-B3252307F712}"/>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9" name="Google Shape;1084;p14">
            <a:extLst>
              <a:ext uri="{FF2B5EF4-FFF2-40B4-BE49-F238E27FC236}">
                <a16:creationId xmlns:a16="http://schemas.microsoft.com/office/drawing/2014/main" id="{6608770F-7592-29D3-1037-87B1F5F263C6}"/>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90" name="Google Shape;1085;p14">
            <a:extLst>
              <a:ext uri="{FF2B5EF4-FFF2-40B4-BE49-F238E27FC236}">
                <a16:creationId xmlns:a16="http://schemas.microsoft.com/office/drawing/2014/main" id="{8745E37A-560C-AA5C-D328-7DE2369DDB58}"/>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91" name="Google Shape;1086;p14">
            <a:extLst>
              <a:ext uri="{FF2B5EF4-FFF2-40B4-BE49-F238E27FC236}">
                <a16:creationId xmlns:a16="http://schemas.microsoft.com/office/drawing/2014/main" id="{F54AEB03-4D44-FB58-F87E-F725FD89FBF0}"/>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92" name="Google Shape;1087;p14">
            <a:extLst>
              <a:ext uri="{FF2B5EF4-FFF2-40B4-BE49-F238E27FC236}">
                <a16:creationId xmlns:a16="http://schemas.microsoft.com/office/drawing/2014/main" id="{FE86E10F-0E7C-ABD0-7FAF-563AAF504540}"/>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015" name="Google Shape;1015;p14"/>
          <p:cNvSpPr txBox="1">
            <a:spLocks noGrp="1"/>
          </p:cNvSpPr>
          <p:nvPr>
            <p:ph type="title"/>
          </p:nvPr>
        </p:nvSpPr>
        <p:spPr>
          <a:xfrm>
            <a:off x="968300" y="588467"/>
            <a:ext cx="10255200" cy="763600"/>
          </a:xfrm>
          <a:prstGeom prst="rect">
            <a:avLst/>
          </a:prstGeom>
        </p:spPr>
        <p:txBody>
          <a:bodyPr spcFirstLastPara="1">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222402766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FED02F6-04E8-F9DD-73CF-481832EDEE04}"/>
              </a:ext>
            </a:extLst>
          </p:cNvPr>
          <p:cNvSpPr>
            <a:spLocks noGrp="1"/>
          </p:cNvSpPr>
          <p:nvPr>
            <p:ph type="dt" sz="half" idx="10"/>
          </p:nvPr>
        </p:nvSpPr>
        <p:spPr/>
        <p:txBody>
          <a:bodyPr/>
          <a:lstStyle>
            <a:lvl1pPr>
              <a:defRPr/>
            </a:lvl1pPr>
          </a:lstStyle>
          <a:p>
            <a:pPr>
              <a:defRPr/>
            </a:pPr>
            <a:fld id="{99E71522-542F-4049-BDFC-F921F67534B6}" type="datetimeFigureOut">
              <a:rPr lang="en-US"/>
              <a:pPr>
                <a:defRPr/>
              </a:pPr>
              <a:t>2/26/26</a:t>
            </a:fld>
            <a:endParaRPr lang="en-US"/>
          </a:p>
        </p:txBody>
      </p:sp>
      <p:sp>
        <p:nvSpPr>
          <p:cNvPr id="5" name="Footer Placeholder 4">
            <a:extLst>
              <a:ext uri="{FF2B5EF4-FFF2-40B4-BE49-F238E27FC236}">
                <a16:creationId xmlns:a16="http://schemas.microsoft.com/office/drawing/2014/main" id="{9768EED0-F468-A576-5C04-E8DB85A968BD}"/>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24BD97D-49A7-3C82-8F70-A249DB6A2972}"/>
              </a:ext>
            </a:extLst>
          </p:cNvPr>
          <p:cNvSpPr>
            <a:spLocks noGrp="1"/>
          </p:cNvSpPr>
          <p:nvPr>
            <p:ph type="sldNum" sz="quarter" idx="12"/>
          </p:nvPr>
        </p:nvSpPr>
        <p:spPr/>
        <p:txBody>
          <a:bodyPr/>
          <a:lstStyle>
            <a:lvl1pPr>
              <a:defRPr/>
            </a:lvl1pPr>
          </a:lstStyle>
          <a:p>
            <a:fld id="{70CDC409-250C-4FAD-95DC-288309D3D9F7}" type="slidenum">
              <a:rPr lang="en-US" altLang="en-US"/>
              <a:pPr/>
              <a:t>‹#›</a:t>
            </a:fld>
            <a:endParaRPr lang="en-US" altLang="en-US"/>
          </a:p>
        </p:txBody>
      </p:sp>
    </p:spTree>
    <p:extLst>
      <p:ext uri="{BB962C8B-B14F-4D97-AF65-F5344CB8AC3E}">
        <p14:creationId xmlns:p14="http://schemas.microsoft.com/office/powerpoint/2010/main" val="33718826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185"/>
        <p:cNvGrpSpPr/>
        <p:nvPr/>
      </p:nvGrpSpPr>
      <p:grpSpPr>
        <a:xfrm>
          <a:off x="0" y="0"/>
          <a:ext cx="0" cy="0"/>
          <a:chOff x="0" y="0"/>
          <a:chExt cx="0" cy="0"/>
        </a:xfrm>
      </p:grpSpPr>
      <p:grpSp>
        <p:nvGrpSpPr>
          <p:cNvPr id="2" name="Google Shape;1186;p16">
            <a:extLst>
              <a:ext uri="{FF2B5EF4-FFF2-40B4-BE49-F238E27FC236}">
                <a16:creationId xmlns:a16="http://schemas.microsoft.com/office/drawing/2014/main" id="{704AC4B6-90F3-F715-BF27-6101182BEBB2}"/>
              </a:ext>
            </a:extLst>
          </p:cNvPr>
          <p:cNvGrpSpPr>
            <a:grpSpLocks/>
          </p:cNvGrpSpPr>
          <p:nvPr/>
        </p:nvGrpSpPr>
        <p:grpSpPr bwMode="auto">
          <a:xfrm>
            <a:off x="528638" y="292100"/>
            <a:ext cx="11356975" cy="6384925"/>
            <a:chOff x="395894" y="219519"/>
            <a:chExt cx="8518865" cy="4788281"/>
          </a:xfrm>
        </p:grpSpPr>
        <p:sp>
          <p:nvSpPr>
            <p:cNvPr id="3" name="Google Shape;1187;p16">
              <a:extLst>
                <a:ext uri="{FF2B5EF4-FFF2-40B4-BE49-F238E27FC236}">
                  <a16:creationId xmlns:a16="http://schemas.microsoft.com/office/drawing/2014/main" id="{805223BE-2472-8AF0-28BE-7790384AAA12}"/>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1188;p16">
              <a:extLst>
                <a:ext uri="{FF2B5EF4-FFF2-40B4-BE49-F238E27FC236}">
                  <a16:creationId xmlns:a16="http://schemas.microsoft.com/office/drawing/2014/main" id="{1042A219-6B08-AA88-0734-9F629A7F43A8}"/>
                </a:ext>
              </a:extLst>
            </p:cNvPr>
            <p:cNvGrpSpPr>
              <a:grpSpLocks/>
            </p:cNvGrpSpPr>
            <p:nvPr/>
          </p:nvGrpSpPr>
          <p:grpSpPr bwMode="auto">
            <a:xfrm>
              <a:off x="8341543" y="2282008"/>
              <a:ext cx="569676" cy="380612"/>
              <a:chOff x="8341543" y="2282008"/>
              <a:chExt cx="569676" cy="380612"/>
            </a:xfrm>
          </p:grpSpPr>
          <p:sp>
            <p:nvSpPr>
              <p:cNvPr id="23" name="Google Shape;1189;p16">
                <a:extLst>
                  <a:ext uri="{FF2B5EF4-FFF2-40B4-BE49-F238E27FC236}">
                    <a16:creationId xmlns:a16="http://schemas.microsoft.com/office/drawing/2014/main" id="{EB00B70A-5084-7AD1-19CA-BA63E68C1088}"/>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1190;p16">
                <a:extLst>
                  <a:ext uri="{FF2B5EF4-FFF2-40B4-BE49-F238E27FC236}">
                    <a16:creationId xmlns:a16="http://schemas.microsoft.com/office/drawing/2014/main" id="{AC9F640F-A25C-8524-4FDC-2045C33E62B2}"/>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1191;p16">
              <a:extLst>
                <a:ext uri="{FF2B5EF4-FFF2-40B4-BE49-F238E27FC236}">
                  <a16:creationId xmlns:a16="http://schemas.microsoft.com/office/drawing/2014/main" id="{B732C02C-F2AF-4213-E2F3-9BE96DA10ABD}"/>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1192;p16">
              <a:extLst>
                <a:ext uri="{FF2B5EF4-FFF2-40B4-BE49-F238E27FC236}">
                  <a16:creationId xmlns:a16="http://schemas.microsoft.com/office/drawing/2014/main" id="{DCD9589D-D8D7-EB89-54C0-754157FF583B}"/>
                </a:ext>
              </a:extLst>
            </p:cNvPr>
            <p:cNvGrpSpPr>
              <a:grpSpLocks/>
            </p:cNvGrpSpPr>
            <p:nvPr/>
          </p:nvGrpSpPr>
          <p:grpSpPr bwMode="auto">
            <a:xfrm>
              <a:off x="8341543" y="1721094"/>
              <a:ext cx="569676" cy="380612"/>
              <a:chOff x="8341543" y="1721094"/>
              <a:chExt cx="569676" cy="380612"/>
            </a:xfrm>
          </p:grpSpPr>
          <p:sp>
            <p:nvSpPr>
              <p:cNvPr id="21" name="Google Shape;1193;p16">
                <a:extLst>
                  <a:ext uri="{FF2B5EF4-FFF2-40B4-BE49-F238E27FC236}">
                    <a16:creationId xmlns:a16="http://schemas.microsoft.com/office/drawing/2014/main" id="{638F44A3-7180-9A34-A877-58139646B472}"/>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1194;p16">
                <a:extLst>
                  <a:ext uri="{FF2B5EF4-FFF2-40B4-BE49-F238E27FC236}">
                    <a16:creationId xmlns:a16="http://schemas.microsoft.com/office/drawing/2014/main" id="{F4BF1EFF-B34C-B4CB-5293-5C93F9C8574A}"/>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1195;p16">
              <a:extLst>
                <a:ext uri="{FF2B5EF4-FFF2-40B4-BE49-F238E27FC236}">
                  <a16:creationId xmlns:a16="http://schemas.microsoft.com/office/drawing/2014/main" id="{329E0F31-F879-A23D-47AF-D5A32312C06B}"/>
                </a:ext>
              </a:extLst>
            </p:cNvPr>
            <p:cNvGrpSpPr>
              <a:grpSpLocks/>
            </p:cNvGrpSpPr>
            <p:nvPr/>
          </p:nvGrpSpPr>
          <p:grpSpPr bwMode="auto">
            <a:xfrm>
              <a:off x="8346273" y="1183592"/>
              <a:ext cx="568486" cy="388014"/>
              <a:chOff x="8346273" y="1183592"/>
              <a:chExt cx="568486" cy="388014"/>
            </a:xfrm>
          </p:grpSpPr>
          <p:sp>
            <p:nvSpPr>
              <p:cNvPr id="19" name="Google Shape;1196;p16">
                <a:extLst>
                  <a:ext uri="{FF2B5EF4-FFF2-40B4-BE49-F238E27FC236}">
                    <a16:creationId xmlns:a16="http://schemas.microsoft.com/office/drawing/2014/main" id="{A751083B-1EFF-9723-69F4-9FD40164971A}"/>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1197;p16">
                <a:extLst>
                  <a:ext uri="{FF2B5EF4-FFF2-40B4-BE49-F238E27FC236}">
                    <a16:creationId xmlns:a16="http://schemas.microsoft.com/office/drawing/2014/main" id="{589F964A-DD8E-B333-74CD-3818A155D56F}"/>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1198;p16">
              <a:extLst>
                <a:ext uri="{FF2B5EF4-FFF2-40B4-BE49-F238E27FC236}">
                  <a16:creationId xmlns:a16="http://schemas.microsoft.com/office/drawing/2014/main" id="{60C50D52-3336-5555-3C4F-4298855C74A8}"/>
                </a:ext>
              </a:extLst>
            </p:cNvPr>
            <p:cNvGrpSpPr>
              <a:grpSpLocks/>
            </p:cNvGrpSpPr>
            <p:nvPr/>
          </p:nvGrpSpPr>
          <p:grpSpPr bwMode="auto">
            <a:xfrm>
              <a:off x="8341543" y="606635"/>
              <a:ext cx="569676" cy="388014"/>
              <a:chOff x="8341543" y="606635"/>
              <a:chExt cx="569676" cy="388014"/>
            </a:xfrm>
          </p:grpSpPr>
          <p:sp>
            <p:nvSpPr>
              <p:cNvPr id="17" name="Google Shape;1199;p16">
                <a:extLst>
                  <a:ext uri="{FF2B5EF4-FFF2-40B4-BE49-F238E27FC236}">
                    <a16:creationId xmlns:a16="http://schemas.microsoft.com/office/drawing/2014/main" id="{3ECE9A0D-A0B2-B48F-5313-B87EF8EC8DDC}"/>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1200;p16">
                <a:extLst>
                  <a:ext uri="{FF2B5EF4-FFF2-40B4-BE49-F238E27FC236}">
                    <a16:creationId xmlns:a16="http://schemas.microsoft.com/office/drawing/2014/main" id="{B7A1C281-CC83-8E60-60AF-48BCA432879C}"/>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1201;p16">
              <a:extLst>
                <a:ext uri="{FF2B5EF4-FFF2-40B4-BE49-F238E27FC236}">
                  <a16:creationId xmlns:a16="http://schemas.microsoft.com/office/drawing/2014/main" id="{EA96266D-2B62-9819-296E-3366EF17E967}"/>
                </a:ext>
              </a:extLst>
            </p:cNvPr>
            <p:cNvGrpSpPr>
              <a:grpSpLocks/>
            </p:cNvGrpSpPr>
            <p:nvPr/>
          </p:nvGrpSpPr>
          <p:grpSpPr bwMode="auto">
            <a:xfrm>
              <a:off x="8341543" y="2842933"/>
              <a:ext cx="569676" cy="380612"/>
              <a:chOff x="8341543" y="2282008"/>
              <a:chExt cx="569676" cy="380612"/>
            </a:xfrm>
          </p:grpSpPr>
          <p:sp>
            <p:nvSpPr>
              <p:cNvPr id="15" name="Google Shape;1202;p16">
                <a:extLst>
                  <a:ext uri="{FF2B5EF4-FFF2-40B4-BE49-F238E27FC236}">
                    <a16:creationId xmlns:a16="http://schemas.microsoft.com/office/drawing/2014/main" id="{A0466F5B-15FF-8ED0-DBC7-C33BCC0256A8}"/>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1203;p16">
                <a:extLst>
                  <a:ext uri="{FF2B5EF4-FFF2-40B4-BE49-F238E27FC236}">
                    <a16:creationId xmlns:a16="http://schemas.microsoft.com/office/drawing/2014/main" id="{F792135D-25B3-94A0-9B62-D7767904BFE7}"/>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1204;p16">
              <a:extLst>
                <a:ext uri="{FF2B5EF4-FFF2-40B4-BE49-F238E27FC236}">
                  <a16:creationId xmlns:a16="http://schemas.microsoft.com/office/drawing/2014/main" id="{EFA71D9C-1A46-908A-C4AB-21E6D4966F9A}"/>
                </a:ext>
              </a:extLst>
            </p:cNvPr>
            <p:cNvGrpSpPr>
              <a:grpSpLocks/>
            </p:cNvGrpSpPr>
            <p:nvPr/>
          </p:nvGrpSpPr>
          <p:grpSpPr bwMode="auto">
            <a:xfrm>
              <a:off x="8341543" y="3403858"/>
              <a:ext cx="569676" cy="380612"/>
              <a:chOff x="8341543" y="2282008"/>
              <a:chExt cx="569676" cy="380612"/>
            </a:xfrm>
          </p:grpSpPr>
          <p:sp>
            <p:nvSpPr>
              <p:cNvPr id="13" name="Google Shape;1205;p16">
                <a:extLst>
                  <a:ext uri="{FF2B5EF4-FFF2-40B4-BE49-F238E27FC236}">
                    <a16:creationId xmlns:a16="http://schemas.microsoft.com/office/drawing/2014/main" id="{3D61F784-064E-D601-5395-AE5BD434C68A}"/>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1206;p16">
                <a:extLst>
                  <a:ext uri="{FF2B5EF4-FFF2-40B4-BE49-F238E27FC236}">
                    <a16:creationId xmlns:a16="http://schemas.microsoft.com/office/drawing/2014/main" id="{48C7A5FD-7358-4798-6A91-1311B5B0961F}"/>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1207;p16">
              <a:extLst>
                <a:ext uri="{FF2B5EF4-FFF2-40B4-BE49-F238E27FC236}">
                  <a16:creationId xmlns:a16="http://schemas.microsoft.com/office/drawing/2014/main" id="{47938101-5345-5BEA-A821-D4E282CE8EA6}"/>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1208;p16">
              <a:extLst>
                <a:ext uri="{FF2B5EF4-FFF2-40B4-BE49-F238E27FC236}">
                  <a16:creationId xmlns:a16="http://schemas.microsoft.com/office/drawing/2014/main" id="{6953991C-CFB0-801C-60A6-B92C685193C5}"/>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1209;p16">
            <a:extLst>
              <a:ext uri="{FF2B5EF4-FFF2-40B4-BE49-F238E27FC236}">
                <a16:creationId xmlns:a16="http://schemas.microsoft.com/office/drawing/2014/main" id="{3EEDA7DB-7313-86AF-D18F-AC9A99E4202B}"/>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1210;p16">
            <a:extLst>
              <a:ext uri="{FF2B5EF4-FFF2-40B4-BE49-F238E27FC236}">
                <a16:creationId xmlns:a16="http://schemas.microsoft.com/office/drawing/2014/main" id="{61B97021-E83F-026F-CDFB-CC6255FB57C1}"/>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1211;p16">
            <a:extLst>
              <a:ext uri="{FF2B5EF4-FFF2-40B4-BE49-F238E27FC236}">
                <a16:creationId xmlns:a16="http://schemas.microsoft.com/office/drawing/2014/main" id="{0721BECF-D8BF-4940-BDEF-3B1639843C74}"/>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1212;p16">
            <a:extLst>
              <a:ext uri="{FF2B5EF4-FFF2-40B4-BE49-F238E27FC236}">
                <a16:creationId xmlns:a16="http://schemas.microsoft.com/office/drawing/2014/main" id="{2D8B23D5-18BF-CC8F-A75D-F06C891E8262}"/>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1213;p16">
            <a:extLst>
              <a:ext uri="{FF2B5EF4-FFF2-40B4-BE49-F238E27FC236}">
                <a16:creationId xmlns:a16="http://schemas.microsoft.com/office/drawing/2014/main" id="{FB9A528C-242D-3737-592A-32859E7F4C08}"/>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1214;p16">
            <a:extLst>
              <a:ext uri="{FF2B5EF4-FFF2-40B4-BE49-F238E27FC236}">
                <a16:creationId xmlns:a16="http://schemas.microsoft.com/office/drawing/2014/main" id="{72499A0D-2470-C6E7-AED3-279271FD73E5}"/>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1215;p16">
            <a:extLst>
              <a:ext uri="{FF2B5EF4-FFF2-40B4-BE49-F238E27FC236}">
                <a16:creationId xmlns:a16="http://schemas.microsoft.com/office/drawing/2014/main" id="{395CCA0C-0DD8-6F1A-F48F-16D6EA284AF9}"/>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1216;p16">
            <a:extLst>
              <a:ext uri="{FF2B5EF4-FFF2-40B4-BE49-F238E27FC236}">
                <a16:creationId xmlns:a16="http://schemas.microsoft.com/office/drawing/2014/main" id="{A969E9DB-3CB6-6D71-D68D-7B68A6B2D8D3}"/>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1217;p16">
            <a:extLst>
              <a:ext uri="{FF2B5EF4-FFF2-40B4-BE49-F238E27FC236}">
                <a16:creationId xmlns:a16="http://schemas.microsoft.com/office/drawing/2014/main" id="{BD845293-D852-9E7A-4BB2-3A93B7B099BF}"/>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1218;p16">
            <a:extLst>
              <a:ext uri="{FF2B5EF4-FFF2-40B4-BE49-F238E27FC236}">
                <a16:creationId xmlns:a16="http://schemas.microsoft.com/office/drawing/2014/main" id="{13823A20-F6E8-2D69-A21E-5302F1A7906C}"/>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1219;p16">
            <a:extLst>
              <a:ext uri="{FF2B5EF4-FFF2-40B4-BE49-F238E27FC236}">
                <a16:creationId xmlns:a16="http://schemas.microsoft.com/office/drawing/2014/main" id="{B1412BC8-6546-8339-47BB-BB9C02954377}"/>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1220;p16">
            <a:extLst>
              <a:ext uri="{FF2B5EF4-FFF2-40B4-BE49-F238E27FC236}">
                <a16:creationId xmlns:a16="http://schemas.microsoft.com/office/drawing/2014/main" id="{DBA22B3B-F910-5AF1-BBFC-70FBB731F1C9}"/>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1221;p16">
            <a:extLst>
              <a:ext uri="{FF2B5EF4-FFF2-40B4-BE49-F238E27FC236}">
                <a16:creationId xmlns:a16="http://schemas.microsoft.com/office/drawing/2014/main" id="{31BA6182-3C6C-0B1C-A8CD-CFFBBF170F80}"/>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1222;p16">
            <a:extLst>
              <a:ext uri="{FF2B5EF4-FFF2-40B4-BE49-F238E27FC236}">
                <a16:creationId xmlns:a16="http://schemas.microsoft.com/office/drawing/2014/main" id="{26DBA258-3E00-AF38-2EE7-D5B331E49A2F}"/>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1223;p16">
            <a:extLst>
              <a:ext uri="{FF2B5EF4-FFF2-40B4-BE49-F238E27FC236}">
                <a16:creationId xmlns:a16="http://schemas.microsoft.com/office/drawing/2014/main" id="{90901C07-0C1A-1C77-283C-6D20EAE6F72A}"/>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1224;p16">
            <a:extLst>
              <a:ext uri="{FF2B5EF4-FFF2-40B4-BE49-F238E27FC236}">
                <a16:creationId xmlns:a16="http://schemas.microsoft.com/office/drawing/2014/main" id="{20E45C48-573D-ACC8-51A7-927441B76627}"/>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1225;p16">
            <a:extLst>
              <a:ext uri="{FF2B5EF4-FFF2-40B4-BE49-F238E27FC236}">
                <a16:creationId xmlns:a16="http://schemas.microsoft.com/office/drawing/2014/main" id="{35524145-DFF2-9E7B-D72E-7C163C5D5620}"/>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1226;p16">
            <a:extLst>
              <a:ext uri="{FF2B5EF4-FFF2-40B4-BE49-F238E27FC236}">
                <a16:creationId xmlns:a16="http://schemas.microsoft.com/office/drawing/2014/main" id="{9B02900A-D81A-6835-8986-515E62AC38F7}"/>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227;p16">
            <a:extLst>
              <a:ext uri="{FF2B5EF4-FFF2-40B4-BE49-F238E27FC236}">
                <a16:creationId xmlns:a16="http://schemas.microsoft.com/office/drawing/2014/main" id="{80761E1B-6AB1-B48E-4D7E-DB6C4EF9E022}"/>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1228;p16">
            <a:extLst>
              <a:ext uri="{FF2B5EF4-FFF2-40B4-BE49-F238E27FC236}">
                <a16:creationId xmlns:a16="http://schemas.microsoft.com/office/drawing/2014/main" id="{95972448-AD06-0817-C662-7677D7E63FF4}"/>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1229;p16">
            <a:extLst>
              <a:ext uri="{FF2B5EF4-FFF2-40B4-BE49-F238E27FC236}">
                <a16:creationId xmlns:a16="http://schemas.microsoft.com/office/drawing/2014/main" id="{B5D9B4AF-99DF-A5C6-25CC-65402F561205}"/>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1230;p16">
            <a:extLst>
              <a:ext uri="{FF2B5EF4-FFF2-40B4-BE49-F238E27FC236}">
                <a16:creationId xmlns:a16="http://schemas.microsoft.com/office/drawing/2014/main" id="{EDA7B913-AB7C-E056-C829-48267F55BC52}"/>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1231;p16">
            <a:extLst>
              <a:ext uri="{FF2B5EF4-FFF2-40B4-BE49-F238E27FC236}">
                <a16:creationId xmlns:a16="http://schemas.microsoft.com/office/drawing/2014/main" id="{F8395958-A435-0338-FAE1-CCCA9A162BB0}"/>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232;p16">
            <a:extLst>
              <a:ext uri="{FF2B5EF4-FFF2-40B4-BE49-F238E27FC236}">
                <a16:creationId xmlns:a16="http://schemas.microsoft.com/office/drawing/2014/main" id="{3D2729FA-BF92-BD2B-40EC-370BC9BD53ED}"/>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233;p16">
            <a:extLst>
              <a:ext uri="{FF2B5EF4-FFF2-40B4-BE49-F238E27FC236}">
                <a16:creationId xmlns:a16="http://schemas.microsoft.com/office/drawing/2014/main" id="{09F6E518-5F90-51DF-0975-9545252FB5A7}"/>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234;p16">
            <a:extLst>
              <a:ext uri="{FF2B5EF4-FFF2-40B4-BE49-F238E27FC236}">
                <a16:creationId xmlns:a16="http://schemas.microsoft.com/office/drawing/2014/main" id="{49358CB7-7A27-34F7-7EE5-A80BB08C3745}"/>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235;p16">
            <a:extLst>
              <a:ext uri="{FF2B5EF4-FFF2-40B4-BE49-F238E27FC236}">
                <a16:creationId xmlns:a16="http://schemas.microsoft.com/office/drawing/2014/main" id="{58A0FBE2-7FAF-4732-C19B-59D6E0D88AFF}"/>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236;p16">
            <a:extLst>
              <a:ext uri="{FF2B5EF4-FFF2-40B4-BE49-F238E27FC236}">
                <a16:creationId xmlns:a16="http://schemas.microsoft.com/office/drawing/2014/main" id="{98514DB7-5563-49D3-D6A3-C331F738D6BA}"/>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237;p16">
            <a:extLst>
              <a:ext uri="{FF2B5EF4-FFF2-40B4-BE49-F238E27FC236}">
                <a16:creationId xmlns:a16="http://schemas.microsoft.com/office/drawing/2014/main" id="{FB108AF1-32E8-12D0-62D3-F72E33EB82BC}"/>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238;p16">
            <a:extLst>
              <a:ext uri="{FF2B5EF4-FFF2-40B4-BE49-F238E27FC236}">
                <a16:creationId xmlns:a16="http://schemas.microsoft.com/office/drawing/2014/main" id="{953695A3-0FBC-C617-1BC4-105D10D65569}"/>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239;p16">
            <a:extLst>
              <a:ext uri="{FF2B5EF4-FFF2-40B4-BE49-F238E27FC236}">
                <a16:creationId xmlns:a16="http://schemas.microsoft.com/office/drawing/2014/main" id="{1A090C5C-8984-D12C-AD59-D0FB415BF091}"/>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240;p16">
            <a:extLst>
              <a:ext uri="{FF2B5EF4-FFF2-40B4-BE49-F238E27FC236}">
                <a16:creationId xmlns:a16="http://schemas.microsoft.com/office/drawing/2014/main" id="{214D60DE-60AF-3EC3-C92E-20AEC3DA9BA2}"/>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241;p16">
            <a:extLst>
              <a:ext uri="{FF2B5EF4-FFF2-40B4-BE49-F238E27FC236}">
                <a16:creationId xmlns:a16="http://schemas.microsoft.com/office/drawing/2014/main" id="{A99A5A38-CD62-5782-909B-6DDB2F212977}"/>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242;p16">
            <a:extLst>
              <a:ext uri="{FF2B5EF4-FFF2-40B4-BE49-F238E27FC236}">
                <a16:creationId xmlns:a16="http://schemas.microsoft.com/office/drawing/2014/main" id="{F0C6AEE8-7362-8839-9F0C-6E1F9D46C8FE}"/>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243;p16">
            <a:extLst>
              <a:ext uri="{FF2B5EF4-FFF2-40B4-BE49-F238E27FC236}">
                <a16:creationId xmlns:a16="http://schemas.microsoft.com/office/drawing/2014/main" id="{9CCE1FA2-3B24-15C2-DEBE-0E8CE7781657}"/>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244;p16">
            <a:extLst>
              <a:ext uri="{FF2B5EF4-FFF2-40B4-BE49-F238E27FC236}">
                <a16:creationId xmlns:a16="http://schemas.microsoft.com/office/drawing/2014/main" id="{0B4F6E48-A336-9BC1-0B7E-B24A43EF2D29}"/>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245;p16">
            <a:extLst>
              <a:ext uri="{FF2B5EF4-FFF2-40B4-BE49-F238E27FC236}">
                <a16:creationId xmlns:a16="http://schemas.microsoft.com/office/drawing/2014/main" id="{77D009C5-0F56-7677-8961-2E3C8D6F3E8D}"/>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246;p16">
            <a:extLst>
              <a:ext uri="{FF2B5EF4-FFF2-40B4-BE49-F238E27FC236}">
                <a16:creationId xmlns:a16="http://schemas.microsoft.com/office/drawing/2014/main" id="{4A47F038-48AE-5C90-EA6C-5E7664730EEF}"/>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247;p16">
            <a:extLst>
              <a:ext uri="{FF2B5EF4-FFF2-40B4-BE49-F238E27FC236}">
                <a16:creationId xmlns:a16="http://schemas.microsoft.com/office/drawing/2014/main" id="{5E9DF840-2A31-1CDE-0056-E0D3FCD73177}"/>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 name="Google Shape;1248;p16">
            <a:extLst>
              <a:ext uri="{FF2B5EF4-FFF2-40B4-BE49-F238E27FC236}">
                <a16:creationId xmlns:a16="http://schemas.microsoft.com/office/drawing/2014/main" id="{D390E4C9-1B39-5CE3-760B-92D06C402F89}"/>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 name="Google Shape;1249;p16">
            <a:extLst>
              <a:ext uri="{FF2B5EF4-FFF2-40B4-BE49-F238E27FC236}">
                <a16:creationId xmlns:a16="http://schemas.microsoft.com/office/drawing/2014/main" id="{8BC2777C-E970-E60C-F435-8CCE500A2915}"/>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6" name="Google Shape;1250;p16">
            <a:extLst>
              <a:ext uri="{FF2B5EF4-FFF2-40B4-BE49-F238E27FC236}">
                <a16:creationId xmlns:a16="http://schemas.microsoft.com/office/drawing/2014/main" id="{C59FE304-D373-9DD3-3845-3A31359FD2FE}"/>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 name="Google Shape;1251;p16">
            <a:extLst>
              <a:ext uri="{FF2B5EF4-FFF2-40B4-BE49-F238E27FC236}">
                <a16:creationId xmlns:a16="http://schemas.microsoft.com/office/drawing/2014/main" id="{D5528789-0220-12F4-768E-E2E8974D8E09}"/>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8" name="Google Shape;1252;p16">
            <a:extLst>
              <a:ext uri="{FF2B5EF4-FFF2-40B4-BE49-F238E27FC236}">
                <a16:creationId xmlns:a16="http://schemas.microsoft.com/office/drawing/2014/main" id="{D31426EA-FC5A-A447-FCF5-F8BC886DA341}"/>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9" name="Google Shape;1253;p16">
            <a:extLst>
              <a:ext uri="{FF2B5EF4-FFF2-40B4-BE49-F238E27FC236}">
                <a16:creationId xmlns:a16="http://schemas.microsoft.com/office/drawing/2014/main" id="{7F68210A-8935-9DBE-6784-0633DA0D096A}"/>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 name="Google Shape;1254;p16">
            <a:extLst>
              <a:ext uri="{FF2B5EF4-FFF2-40B4-BE49-F238E27FC236}">
                <a16:creationId xmlns:a16="http://schemas.microsoft.com/office/drawing/2014/main" id="{5A35E4E5-5974-3D0B-4E91-4BC3F4447387}"/>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 name="Google Shape;1255;p16">
            <a:extLst>
              <a:ext uri="{FF2B5EF4-FFF2-40B4-BE49-F238E27FC236}">
                <a16:creationId xmlns:a16="http://schemas.microsoft.com/office/drawing/2014/main" id="{37671719-AFA2-6B80-CD38-0A7715E48E9F}"/>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2" name="Google Shape;1256;p16">
            <a:extLst>
              <a:ext uri="{FF2B5EF4-FFF2-40B4-BE49-F238E27FC236}">
                <a16:creationId xmlns:a16="http://schemas.microsoft.com/office/drawing/2014/main" id="{4160337B-ED6F-5ABB-56BB-FBAE0B11D307}"/>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3" name="Google Shape;1257;p16">
            <a:extLst>
              <a:ext uri="{FF2B5EF4-FFF2-40B4-BE49-F238E27FC236}">
                <a16:creationId xmlns:a16="http://schemas.microsoft.com/office/drawing/2014/main" id="{490A78DF-67EE-75F3-CA9C-1D1319281093}"/>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4" name="Google Shape;1258;p16">
            <a:extLst>
              <a:ext uri="{FF2B5EF4-FFF2-40B4-BE49-F238E27FC236}">
                <a16:creationId xmlns:a16="http://schemas.microsoft.com/office/drawing/2014/main" id="{5850F6E1-18CA-FDAA-0069-D1E3B541CD96}"/>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75" name="Google Shape;1259;p16">
            <a:extLst>
              <a:ext uri="{FF2B5EF4-FFF2-40B4-BE49-F238E27FC236}">
                <a16:creationId xmlns:a16="http://schemas.microsoft.com/office/drawing/2014/main" id="{60F71CE8-2CCE-750C-EA54-2306DBE4E76F}"/>
              </a:ext>
            </a:extLst>
          </p:cNvPr>
          <p:cNvGrpSpPr>
            <a:grpSpLocks/>
          </p:cNvGrpSpPr>
          <p:nvPr/>
        </p:nvGrpSpPr>
        <p:grpSpPr bwMode="auto">
          <a:xfrm>
            <a:off x="968375" y="6000750"/>
            <a:ext cx="388938" cy="374650"/>
            <a:chOff x="3243875" y="2372825"/>
            <a:chExt cx="291375" cy="281375"/>
          </a:xfrm>
        </p:grpSpPr>
        <p:sp>
          <p:nvSpPr>
            <p:cNvPr id="76" name="Google Shape;1260;p16">
              <a:extLst>
                <a:ext uri="{FF2B5EF4-FFF2-40B4-BE49-F238E27FC236}">
                  <a16:creationId xmlns:a16="http://schemas.microsoft.com/office/drawing/2014/main" id="{BE76571F-524A-B711-CF1D-23224AB12F35}"/>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7" name="Google Shape;1261;p16">
              <a:extLst>
                <a:ext uri="{FF2B5EF4-FFF2-40B4-BE49-F238E27FC236}">
                  <a16:creationId xmlns:a16="http://schemas.microsoft.com/office/drawing/2014/main" id="{7BD135A9-A0AD-813B-824E-AD5ABD96680E}"/>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8" name="Google Shape;1262;p16">
              <a:extLst>
                <a:ext uri="{FF2B5EF4-FFF2-40B4-BE49-F238E27FC236}">
                  <a16:creationId xmlns:a16="http://schemas.microsoft.com/office/drawing/2014/main" id="{2B33BAD0-3790-0758-99A4-79C8C7868696}"/>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9" name="Google Shape;1263;p16">
              <a:extLst>
                <a:ext uri="{FF2B5EF4-FFF2-40B4-BE49-F238E27FC236}">
                  <a16:creationId xmlns:a16="http://schemas.microsoft.com/office/drawing/2014/main" id="{93D6D106-D627-6C1E-DD6E-F2F98197610B}"/>
                </a:ext>
              </a:extLst>
            </p:cNvPr>
            <p:cNvSpPr/>
            <p:nvPr/>
          </p:nvSpPr>
          <p:spPr>
            <a:xfrm>
              <a:off x="3243875" y="2495629"/>
              <a:ext cx="285428"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0" name="Google Shape;1264;p16">
              <a:extLst>
                <a:ext uri="{FF2B5EF4-FFF2-40B4-BE49-F238E27FC236}">
                  <a16:creationId xmlns:a16="http://schemas.microsoft.com/office/drawing/2014/main" id="{C98B1E81-998C-AACA-D5F4-2BEEA3A5A1F2}"/>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1" name="Google Shape;1265;p16">
              <a:extLst>
                <a:ext uri="{FF2B5EF4-FFF2-40B4-BE49-F238E27FC236}">
                  <a16:creationId xmlns:a16="http://schemas.microsoft.com/office/drawing/2014/main" id="{D360B670-C8F6-96DC-14ED-A2058AC25729}"/>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2" name="Google Shape;1266;p16">
              <a:extLst>
                <a:ext uri="{FF2B5EF4-FFF2-40B4-BE49-F238E27FC236}">
                  <a16:creationId xmlns:a16="http://schemas.microsoft.com/office/drawing/2014/main" id="{5112159D-D8D1-AA90-C662-B975083818F3}"/>
                </a:ext>
              </a:extLst>
            </p:cNvPr>
            <p:cNvSpPr/>
            <p:nvPr/>
          </p:nvSpPr>
          <p:spPr>
            <a:xfrm>
              <a:off x="3275986" y="2451515"/>
              <a:ext cx="258074"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3" name="Google Shape;1267;p16">
              <a:extLst>
                <a:ext uri="{FF2B5EF4-FFF2-40B4-BE49-F238E27FC236}">
                  <a16:creationId xmlns:a16="http://schemas.microsoft.com/office/drawing/2014/main" id="{35D02B3D-C1BF-F5AC-CBF7-C8DC9759E74E}"/>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4" name="Google Shape;1268;p16">
              <a:extLst>
                <a:ext uri="{FF2B5EF4-FFF2-40B4-BE49-F238E27FC236}">
                  <a16:creationId xmlns:a16="http://schemas.microsoft.com/office/drawing/2014/main" id="{49A0F294-1DE7-52A9-4DF8-42786EB1E456}"/>
                </a:ext>
              </a:extLst>
            </p:cNvPr>
            <p:cNvSpPr/>
            <p:nvPr/>
          </p:nvSpPr>
          <p:spPr>
            <a:xfrm>
              <a:off x="3328315"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5" name="Google Shape;1269;p16">
              <a:extLst>
                <a:ext uri="{FF2B5EF4-FFF2-40B4-BE49-F238E27FC236}">
                  <a16:creationId xmlns:a16="http://schemas.microsoft.com/office/drawing/2014/main" id="{9A4207C3-D673-7C9E-96AE-B09C22AACD05}"/>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86" name="Google Shape;1270;p16">
            <a:extLst>
              <a:ext uri="{FF2B5EF4-FFF2-40B4-BE49-F238E27FC236}">
                <a16:creationId xmlns:a16="http://schemas.microsoft.com/office/drawing/2014/main" id="{76F430E6-618A-7932-45AF-382B86A1FE62}"/>
              </a:ext>
            </a:extLst>
          </p:cNvPr>
          <p:cNvSpPr/>
          <p:nvPr/>
        </p:nvSpPr>
        <p:spPr>
          <a:xfrm>
            <a:off x="9780588" y="6778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87" name="Google Shape;1271;p16">
            <a:extLst>
              <a:ext uri="{FF2B5EF4-FFF2-40B4-BE49-F238E27FC236}">
                <a16:creationId xmlns:a16="http://schemas.microsoft.com/office/drawing/2014/main" id="{F7CDC838-9611-3318-2E10-D2C9A23E3D7D}"/>
              </a:ext>
            </a:extLst>
          </p:cNvPr>
          <p:cNvGrpSpPr>
            <a:grpSpLocks/>
          </p:cNvGrpSpPr>
          <p:nvPr/>
        </p:nvGrpSpPr>
        <p:grpSpPr bwMode="auto">
          <a:xfrm>
            <a:off x="2019300" y="606425"/>
            <a:ext cx="222250" cy="225425"/>
            <a:chOff x="4954425" y="2036375"/>
            <a:chExt cx="166675" cy="168575"/>
          </a:xfrm>
        </p:grpSpPr>
        <p:sp>
          <p:nvSpPr>
            <p:cNvPr id="88" name="Google Shape;1272;p16">
              <a:extLst>
                <a:ext uri="{FF2B5EF4-FFF2-40B4-BE49-F238E27FC236}">
                  <a16:creationId xmlns:a16="http://schemas.microsoft.com/office/drawing/2014/main" id="{3D601194-BA35-DB03-10BB-6BA182B7244E}"/>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9" name="Google Shape;1273;p16">
              <a:extLst>
                <a:ext uri="{FF2B5EF4-FFF2-40B4-BE49-F238E27FC236}">
                  <a16:creationId xmlns:a16="http://schemas.microsoft.com/office/drawing/2014/main" id="{803D8E71-5C72-ED23-EDF0-C79CF35D3508}"/>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0" name="Google Shape;1274;p16">
            <a:extLst>
              <a:ext uri="{FF2B5EF4-FFF2-40B4-BE49-F238E27FC236}">
                <a16:creationId xmlns:a16="http://schemas.microsoft.com/office/drawing/2014/main" id="{60F17B87-E2C3-40A9-5E58-33FE7FB97481}"/>
              </a:ext>
            </a:extLst>
          </p:cNvPr>
          <p:cNvSpPr>
            <a:spLocks/>
          </p:cNvSpPr>
          <p:nvPr/>
        </p:nvSpPr>
        <p:spPr bwMode="auto">
          <a:xfrm>
            <a:off x="1903413" y="6375400"/>
            <a:ext cx="115887"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Tree>
    <p:extLst>
      <p:ext uri="{BB962C8B-B14F-4D97-AF65-F5344CB8AC3E}">
        <p14:creationId xmlns:p14="http://schemas.microsoft.com/office/powerpoint/2010/main" val="1839745328"/>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1371"/>
        <p:cNvGrpSpPr/>
        <p:nvPr/>
      </p:nvGrpSpPr>
      <p:grpSpPr>
        <a:xfrm>
          <a:off x="0" y="0"/>
          <a:ext cx="0" cy="0"/>
          <a:chOff x="0" y="0"/>
          <a:chExt cx="0" cy="0"/>
        </a:xfrm>
      </p:grpSpPr>
      <p:grpSp>
        <p:nvGrpSpPr>
          <p:cNvPr id="2" name="Google Shape;1372;p18">
            <a:extLst>
              <a:ext uri="{FF2B5EF4-FFF2-40B4-BE49-F238E27FC236}">
                <a16:creationId xmlns:a16="http://schemas.microsoft.com/office/drawing/2014/main" id="{458F842B-68D9-DF97-1844-FE55ED5E82EB}"/>
              </a:ext>
            </a:extLst>
          </p:cNvPr>
          <p:cNvGrpSpPr>
            <a:grpSpLocks/>
          </p:cNvGrpSpPr>
          <p:nvPr/>
        </p:nvGrpSpPr>
        <p:grpSpPr bwMode="auto">
          <a:xfrm>
            <a:off x="528638" y="292100"/>
            <a:ext cx="11356975" cy="6384925"/>
            <a:chOff x="395894" y="219519"/>
            <a:chExt cx="8518865" cy="4788281"/>
          </a:xfrm>
        </p:grpSpPr>
        <p:sp>
          <p:nvSpPr>
            <p:cNvPr id="3" name="Google Shape;1373;p18">
              <a:extLst>
                <a:ext uri="{FF2B5EF4-FFF2-40B4-BE49-F238E27FC236}">
                  <a16:creationId xmlns:a16="http://schemas.microsoft.com/office/drawing/2014/main" id="{E82B9AA3-3D9D-8120-34DE-C84E6547BD96}"/>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1374;p18">
              <a:extLst>
                <a:ext uri="{FF2B5EF4-FFF2-40B4-BE49-F238E27FC236}">
                  <a16:creationId xmlns:a16="http://schemas.microsoft.com/office/drawing/2014/main" id="{09FBDA02-63B8-A744-4D57-248C03DF0AB6}"/>
                </a:ext>
              </a:extLst>
            </p:cNvPr>
            <p:cNvGrpSpPr>
              <a:grpSpLocks/>
            </p:cNvGrpSpPr>
            <p:nvPr/>
          </p:nvGrpSpPr>
          <p:grpSpPr bwMode="auto">
            <a:xfrm>
              <a:off x="8341543" y="2282008"/>
              <a:ext cx="569676" cy="380612"/>
              <a:chOff x="8341543" y="2282008"/>
              <a:chExt cx="569676" cy="380612"/>
            </a:xfrm>
          </p:grpSpPr>
          <p:sp>
            <p:nvSpPr>
              <p:cNvPr id="23" name="Google Shape;1375;p18">
                <a:extLst>
                  <a:ext uri="{FF2B5EF4-FFF2-40B4-BE49-F238E27FC236}">
                    <a16:creationId xmlns:a16="http://schemas.microsoft.com/office/drawing/2014/main" id="{D8E6E98A-816A-EF82-1616-D9FBFEFD3099}"/>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1376;p18">
                <a:extLst>
                  <a:ext uri="{FF2B5EF4-FFF2-40B4-BE49-F238E27FC236}">
                    <a16:creationId xmlns:a16="http://schemas.microsoft.com/office/drawing/2014/main" id="{3C6C43A4-E1DD-4588-2D5B-B6C14DEC51B5}"/>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1377;p18">
              <a:extLst>
                <a:ext uri="{FF2B5EF4-FFF2-40B4-BE49-F238E27FC236}">
                  <a16:creationId xmlns:a16="http://schemas.microsoft.com/office/drawing/2014/main" id="{EA5D2802-CA84-E43B-4FCA-2FB5DA72833B}"/>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1378;p18">
              <a:extLst>
                <a:ext uri="{FF2B5EF4-FFF2-40B4-BE49-F238E27FC236}">
                  <a16:creationId xmlns:a16="http://schemas.microsoft.com/office/drawing/2014/main" id="{758F16F0-C707-5C9C-A8AA-570C1FB90784}"/>
                </a:ext>
              </a:extLst>
            </p:cNvPr>
            <p:cNvGrpSpPr>
              <a:grpSpLocks/>
            </p:cNvGrpSpPr>
            <p:nvPr/>
          </p:nvGrpSpPr>
          <p:grpSpPr bwMode="auto">
            <a:xfrm>
              <a:off x="8341543" y="1721094"/>
              <a:ext cx="569676" cy="380612"/>
              <a:chOff x="8341543" y="1721094"/>
              <a:chExt cx="569676" cy="380612"/>
            </a:xfrm>
          </p:grpSpPr>
          <p:sp>
            <p:nvSpPr>
              <p:cNvPr id="21" name="Google Shape;1379;p18">
                <a:extLst>
                  <a:ext uri="{FF2B5EF4-FFF2-40B4-BE49-F238E27FC236}">
                    <a16:creationId xmlns:a16="http://schemas.microsoft.com/office/drawing/2014/main" id="{060097E0-9054-849B-E45E-6D64C065FDB5}"/>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1380;p18">
                <a:extLst>
                  <a:ext uri="{FF2B5EF4-FFF2-40B4-BE49-F238E27FC236}">
                    <a16:creationId xmlns:a16="http://schemas.microsoft.com/office/drawing/2014/main" id="{20933A45-4F3F-1436-6CF4-84F93E92B891}"/>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1381;p18">
              <a:extLst>
                <a:ext uri="{FF2B5EF4-FFF2-40B4-BE49-F238E27FC236}">
                  <a16:creationId xmlns:a16="http://schemas.microsoft.com/office/drawing/2014/main" id="{4EFB149C-F841-22CE-53A9-D5255B8DCFBB}"/>
                </a:ext>
              </a:extLst>
            </p:cNvPr>
            <p:cNvGrpSpPr>
              <a:grpSpLocks/>
            </p:cNvGrpSpPr>
            <p:nvPr/>
          </p:nvGrpSpPr>
          <p:grpSpPr bwMode="auto">
            <a:xfrm>
              <a:off x="8346273" y="1183592"/>
              <a:ext cx="568486" cy="388014"/>
              <a:chOff x="8346273" y="1183592"/>
              <a:chExt cx="568486" cy="388014"/>
            </a:xfrm>
          </p:grpSpPr>
          <p:sp>
            <p:nvSpPr>
              <p:cNvPr id="19" name="Google Shape;1382;p18">
                <a:extLst>
                  <a:ext uri="{FF2B5EF4-FFF2-40B4-BE49-F238E27FC236}">
                    <a16:creationId xmlns:a16="http://schemas.microsoft.com/office/drawing/2014/main" id="{EDE5460C-5AFB-685F-A5CD-3DB94D7553CB}"/>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1383;p18">
                <a:extLst>
                  <a:ext uri="{FF2B5EF4-FFF2-40B4-BE49-F238E27FC236}">
                    <a16:creationId xmlns:a16="http://schemas.microsoft.com/office/drawing/2014/main" id="{66F1E6E7-79F5-862C-4A20-1A56D02F2FD7}"/>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1384;p18">
              <a:extLst>
                <a:ext uri="{FF2B5EF4-FFF2-40B4-BE49-F238E27FC236}">
                  <a16:creationId xmlns:a16="http://schemas.microsoft.com/office/drawing/2014/main" id="{D7EF310F-F248-318E-CC2D-D5A21052A322}"/>
                </a:ext>
              </a:extLst>
            </p:cNvPr>
            <p:cNvGrpSpPr>
              <a:grpSpLocks/>
            </p:cNvGrpSpPr>
            <p:nvPr/>
          </p:nvGrpSpPr>
          <p:grpSpPr bwMode="auto">
            <a:xfrm>
              <a:off x="8341543" y="606635"/>
              <a:ext cx="569676" cy="388014"/>
              <a:chOff x="8341543" y="606635"/>
              <a:chExt cx="569676" cy="388014"/>
            </a:xfrm>
          </p:grpSpPr>
          <p:sp>
            <p:nvSpPr>
              <p:cNvPr id="17" name="Google Shape;1385;p18">
                <a:extLst>
                  <a:ext uri="{FF2B5EF4-FFF2-40B4-BE49-F238E27FC236}">
                    <a16:creationId xmlns:a16="http://schemas.microsoft.com/office/drawing/2014/main" id="{14A92314-DD61-1381-071B-38535A2B5267}"/>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1386;p18">
                <a:extLst>
                  <a:ext uri="{FF2B5EF4-FFF2-40B4-BE49-F238E27FC236}">
                    <a16:creationId xmlns:a16="http://schemas.microsoft.com/office/drawing/2014/main" id="{4603E313-35FA-A8D4-FE77-6CF68AB138ED}"/>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1387;p18">
              <a:extLst>
                <a:ext uri="{FF2B5EF4-FFF2-40B4-BE49-F238E27FC236}">
                  <a16:creationId xmlns:a16="http://schemas.microsoft.com/office/drawing/2014/main" id="{7B728C4B-C4F1-9C86-7E01-D0DE1BB7E25F}"/>
                </a:ext>
              </a:extLst>
            </p:cNvPr>
            <p:cNvGrpSpPr>
              <a:grpSpLocks/>
            </p:cNvGrpSpPr>
            <p:nvPr/>
          </p:nvGrpSpPr>
          <p:grpSpPr bwMode="auto">
            <a:xfrm>
              <a:off x="8341543" y="2842933"/>
              <a:ext cx="569676" cy="380612"/>
              <a:chOff x="8341543" y="2282008"/>
              <a:chExt cx="569676" cy="380612"/>
            </a:xfrm>
          </p:grpSpPr>
          <p:sp>
            <p:nvSpPr>
              <p:cNvPr id="15" name="Google Shape;1388;p18">
                <a:extLst>
                  <a:ext uri="{FF2B5EF4-FFF2-40B4-BE49-F238E27FC236}">
                    <a16:creationId xmlns:a16="http://schemas.microsoft.com/office/drawing/2014/main" id="{5B891BB5-7124-F074-053C-9084ED1A3CF9}"/>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1389;p18">
                <a:extLst>
                  <a:ext uri="{FF2B5EF4-FFF2-40B4-BE49-F238E27FC236}">
                    <a16:creationId xmlns:a16="http://schemas.microsoft.com/office/drawing/2014/main" id="{FB693368-4561-BA42-8F9F-BD8233B89D47}"/>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1390;p18">
              <a:extLst>
                <a:ext uri="{FF2B5EF4-FFF2-40B4-BE49-F238E27FC236}">
                  <a16:creationId xmlns:a16="http://schemas.microsoft.com/office/drawing/2014/main" id="{8427B18B-8386-8F03-1535-30CEC0E9059A}"/>
                </a:ext>
              </a:extLst>
            </p:cNvPr>
            <p:cNvGrpSpPr>
              <a:grpSpLocks/>
            </p:cNvGrpSpPr>
            <p:nvPr/>
          </p:nvGrpSpPr>
          <p:grpSpPr bwMode="auto">
            <a:xfrm>
              <a:off x="8341543" y="3403858"/>
              <a:ext cx="569676" cy="380612"/>
              <a:chOff x="8341543" y="2282008"/>
              <a:chExt cx="569676" cy="380612"/>
            </a:xfrm>
          </p:grpSpPr>
          <p:sp>
            <p:nvSpPr>
              <p:cNvPr id="13" name="Google Shape;1391;p18">
                <a:extLst>
                  <a:ext uri="{FF2B5EF4-FFF2-40B4-BE49-F238E27FC236}">
                    <a16:creationId xmlns:a16="http://schemas.microsoft.com/office/drawing/2014/main" id="{73C0A94F-9F93-101E-BD12-3AD4B42BA2F3}"/>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1392;p18">
                <a:extLst>
                  <a:ext uri="{FF2B5EF4-FFF2-40B4-BE49-F238E27FC236}">
                    <a16:creationId xmlns:a16="http://schemas.microsoft.com/office/drawing/2014/main" id="{C48318ED-B0A6-427C-E653-D525D42CC0A6}"/>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1393;p18">
              <a:extLst>
                <a:ext uri="{FF2B5EF4-FFF2-40B4-BE49-F238E27FC236}">
                  <a16:creationId xmlns:a16="http://schemas.microsoft.com/office/drawing/2014/main" id="{04B6B705-13B3-DD2C-D621-364CE7E0A361}"/>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1394;p18">
              <a:extLst>
                <a:ext uri="{FF2B5EF4-FFF2-40B4-BE49-F238E27FC236}">
                  <a16:creationId xmlns:a16="http://schemas.microsoft.com/office/drawing/2014/main" id="{05908606-2078-7709-820E-64CC86163C08}"/>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1395;p18">
            <a:extLst>
              <a:ext uri="{FF2B5EF4-FFF2-40B4-BE49-F238E27FC236}">
                <a16:creationId xmlns:a16="http://schemas.microsoft.com/office/drawing/2014/main" id="{3874FBB6-2EA4-B326-048A-40C325A6418F}"/>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1396;p18">
            <a:extLst>
              <a:ext uri="{FF2B5EF4-FFF2-40B4-BE49-F238E27FC236}">
                <a16:creationId xmlns:a16="http://schemas.microsoft.com/office/drawing/2014/main" id="{14CCF16D-B3CB-C4DF-30DD-AACF10F215FA}"/>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1397;p18">
            <a:extLst>
              <a:ext uri="{FF2B5EF4-FFF2-40B4-BE49-F238E27FC236}">
                <a16:creationId xmlns:a16="http://schemas.microsoft.com/office/drawing/2014/main" id="{EBC3CA31-DE5C-8BFE-C304-859C2CDA8D41}"/>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1398;p18">
            <a:extLst>
              <a:ext uri="{FF2B5EF4-FFF2-40B4-BE49-F238E27FC236}">
                <a16:creationId xmlns:a16="http://schemas.microsoft.com/office/drawing/2014/main" id="{C69BFDC1-F596-FB3D-44AA-213A45EB3454}"/>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1399;p18">
            <a:extLst>
              <a:ext uri="{FF2B5EF4-FFF2-40B4-BE49-F238E27FC236}">
                <a16:creationId xmlns:a16="http://schemas.microsoft.com/office/drawing/2014/main" id="{FECF52A4-2C23-83F1-C825-3F587FB4110A}"/>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1400;p18">
            <a:extLst>
              <a:ext uri="{FF2B5EF4-FFF2-40B4-BE49-F238E27FC236}">
                <a16:creationId xmlns:a16="http://schemas.microsoft.com/office/drawing/2014/main" id="{3EAC2EA2-0DC7-DF68-F323-9A15F87937F5}"/>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1401;p18">
            <a:extLst>
              <a:ext uri="{FF2B5EF4-FFF2-40B4-BE49-F238E27FC236}">
                <a16:creationId xmlns:a16="http://schemas.microsoft.com/office/drawing/2014/main" id="{4E327EEB-3629-EAB8-084D-1049D35F375D}"/>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1402;p18">
            <a:extLst>
              <a:ext uri="{FF2B5EF4-FFF2-40B4-BE49-F238E27FC236}">
                <a16:creationId xmlns:a16="http://schemas.microsoft.com/office/drawing/2014/main" id="{2BA1123A-C1C5-B9E4-C7FF-A13B771DD377}"/>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1403;p18">
            <a:extLst>
              <a:ext uri="{FF2B5EF4-FFF2-40B4-BE49-F238E27FC236}">
                <a16:creationId xmlns:a16="http://schemas.microsoft.com/office/drawing/2014/main" id="{B24474F9-F394-2974-8FF9-432302F344E7}"/>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1404;p18">
            <a:extLst>
              <a:ext uri="{FF2B5EF4-FFF2-40B4-BE49-F238E27FC236}">
                <a16:creationId xmlns:a16="http://schemas.microsoft.com/office/drawing/2014/main" id="{FC928C8F-EEAD-E655-901A-3BBE8E81EA3F}"/>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1405;p18">
            <a:extLst>
              <a:ext uri="{FF2B5EF4-FFF2-40B4-BE49-F238E27FC236}">
                <a16:creationId xmlns:a16="http://schemas.microsoft.com/office/drawing/2014/main" id="{BC227656-B965-5A4A-3734-FBD61D1B96C3}"/>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1406;p18">
            <a:extLst>
              <a:ext uri="{FF2B5EF4-FFF2-40B4-BE49-F238E27FC236}">
                <a16:creationId xmlns:a16="http://schemas.microsoft.com/office/drawing/2014/main" id="{31662BF4-92E3-A1AD-9160-5A47A6C8F6FB}"/>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1407;p18">
            <a:extLst>
              <a:ext uri="{FF2B5EF4-FFF2-40B4-BE49-F238E27FC236}">
                <a16:creationId xmlns:a16="http://schemas.microsoft.com/office/drawing/2014/main" id="{B52842DA-0BEF-8A7B-C288-7E797035ECC1}"/>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1408;p18">
            <a:extLst>
              <a:ext uri="{FF2B5EF4-FFF2-40B4-BE49-F238E27FC236}">
                <a16:creationId xmlns:a16="http://schemas.microsoft.com/office/drawing/2014/main" id="{BF9ACA5D-542B-E5B4-F987-C439DB63443F}"/>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1409;p18">
            <a:extLst>
              <a:ext uri="{FF2B5EF4-FFF2-40B4-BE49-F238E27FC236}">
                <a16:creationId xmlns:a16="http://schemas.microsoft.com/office/drawing/2014/main" id="{1B504DDC-6F50-FCEA-ADBB-DF7A53AA8826}"/>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1410;p18">
            <a:extLst>
              <a:ext uri="{FF2B5EF4-FFF2-40B4-BE49-F238E27FC236}">
                <a16:creationId xmlns:a16="http://schemas.microsoft.com/office/drawing/2014/main" id="{03A6087C-34DA-387D-7009-4A833B04DC6A}"/>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1411;p18">
            <a:extLst>
              <a:ext uri="{FF2B5EF4-FFF2-40B4-BE49-F238E27FC236}">
                <a16:creationId xmlns:a16="http://schemas.microsoft.com/office/drawing/2014/main" id="{7541A5E0-8FE4-B243-13A9-438A0FF6176E}"/>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1412;p18">
            <a:extLst>
              <a:ext uri="{FF2B5EF4-FFF2-40B4-BE49-F238E27FC236}">
                <a16:creationId xmlns:a16="http://schemas.microsoft.com/office/drawing/2014/main" id="{D3E34CF9-6BE3-5C21-C57B-DCE1FFFE7E50}"/>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413;p18">
            <a:extLst>
              <a:ext uri="{FF2B5EF4-FFF2-40B4-BE49-F238E27FC236}">
                <a16:creationId xmlns:a16="http://schemas.microsoft.com/office/drawing/2014/main" id="{9E5115C0-2982-F0DC-347F-7B83B7E13422}"/>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1414;p18">
            <a:extLst>
              <a:ext uri="{FF2B5EF4-FFF2-40B4-BE49-F238E27FC236}">
                <a16:creationId xmlns:a16="http://schemas.microsoft.com/office/drawing/2014/main" id="{6E363B07-1C79-EA2C-6E31-A2BF81062EEC}"/>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1415;p18">
            <a:extLst>
              <a:ext uri="{FF2B5EF4-FFF2-40B4-BE49-F238E27FC236}">
                <a16:creationId xmlns:a16="http://schemas.microsoft.com/office/drawing/2014/main" id="{F771223F-ED0E-6442-C3A1-40F4A82B6959}"/>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1416;p18">
            <a:extLst>
              <a:ext uri="{FF2B5EF4-FFF2-40B4-BE49-F238E27FC236}">
                <a16:creationId xmlns:a16="http://schemas.microsoft.com/office/drawing/2014/main" id="{96EFFBA0-E3EF-7245-C5A0-1040F7A03D3D}"/>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1417;p18">
            <a:extLst>
              <a:ext uri="{FF2B5EF4-FFF2-40B4-BE49-F238E27FC236}">
                <a16:creationId xmlns:a16="http://schemas.microsoft.com/office/drawing/2014/main" id="{5A4AA57B-880F-84C3-AD8A-AD329132C5A2}"/>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418;p18">
            <a:extLst>
              <a:ext uri="{FF2B5EF4-FFF2-40B4-BE49-F238E27FC236}">
                <a16:creationId xmlns:a16="http://schemas.microsoft.com/office/drawing/2014/main" id="{3CD613A5-8354-D5F2-8FAF-5A53FC5D491A}"/>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419;p18">
            <a:extLst>
              <a:ext uri="{FF2B5EF4-FFF2-40B4-BE49-F238E27FC236}">
                <a16:creationId xmlns:a16="http://schemas.microsoft.com/office/drawing/2014/main" id="{B2C3F4BD-537C-BDA5-2468-F889D5359B87}"/>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420;p18">
            <a:extLst>
              <a:ext uri="{FF2B5EF4-FFF2-40B4-BE49-F238E27FC236}">
                <a16:creationId xmlns:a16="http://schemas.microsoft.com/office/drawing/2014/main" id="{383B286D-7DED-BD80-3B5C-721CFE939E66}"/>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421;p18">
            <a:extLst>
              <a:ext uri="{FF2B5EF4-FFF2-40B4-BE49-F238E27FC236}">
                <a16:creationId xmlns:a16="http://schemas.microsoft.com/office/drawing/2014/main" id="{E6A5EA99-90D8-48C8-3B66-1B3031171F8A}"/>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422;p18">
            <a:extLst>
              <a:ext uri="{FF2B5EF4-FFF2-40B4-BE49-F238E27FC236}">
                <a16:creationId xmlns:a16="http://schemas.microsoft.com/office/drawing/2014/main" id="{E9BF54DD-24BE-BC95-6083-690976F953FB}"/>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423;p18">
            <a:extLst>
              <a:ext uri="{FF2B5EF4-FFF2-40B4-BE49-F238E27FC236}">
                <a16:creationId xmlns:a16="http://schemas.microsoft.com/office/drawing/2014/main" id="{7E45E5B9-DA57-0E71-8D9B-073F8C157B2A}"/>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424;p18">
            <a:extLst>
              <a:ext uri="{FF2B5EF4-FFF2-40B4-BE49-F238E27FC236}">
                <a16:creationId xmlns:a16="http://schemas.microsoft.com/office/drawing/2014/main" id="{68BE09BE-B58B-9000-425D-86B859953259}"/>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425;p18">
            <a:extLst>
              <a:ext uri="{FF2B5EF4-FFF2-40B4-BE49-F238E27FC236}">
                <a16:creationId xmlns:a16="http://schemas.microsoft.com/office/drawing/2014/main" id="{1CF3083C-FBB0-F0AF-2A4D-AD0AF57D699B}"/>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426;p18">
            <a:extLst>
              <a:ext uri="{FF2B5EF4-FFF2-40B4-BE49-F238E27FC236}">
                <a16:creationId xmlns:a16="http://schemas.microsoft.com/office/drawing/2014/main" id="{A0168A43-6579-0013-B72A-789AA416112F}"/>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427;p18">
            <a:extLst>
              <a:ext uri="{FF2B5EF4-FFF2-40B4-BE49-F238E27FC236}">
                <a16:creationId xmlns:a16="http://schemas.microsoft.com/office/drawing/2014/main" id="{190B60D3-6AB4-6A86-7C90-D14E557C2995}"/>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428;p18">
            <a:extLst>
              <a:ext uri="{FF2B5EF4-FFF2-40B4-BE49-F238E27FC236}">
                <a16:creationId xmlns:a16="http://schemas.microsoft.com/office/drawing/2014/main" id="{578F25F6-1720-D67D-1CB8-CED3A8B54C99}"/>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429;p18">
            <a:extLst>
              <a:ext uri="{FF2B5EF4-FFF2-40B4-BE49-F238E27FC236}">
                <a16:creationId xmlns:a16="http://schemas.microsoft.com/office/drawing/2014/main" id="{CA552713-E887-18F9-8E73-CD318FA4FAB1}"/>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430;p18">
            <a:extLst>
              <a:ext uri="{FF2B5EF4-FFF2-40B4-BE49-F238E27FC236}">
                <a16:creationId xmlns:a16="http://schemas.microsoft.com/office/drawing/2014/main" id="{32547BA1-F1E5-E0B1-2014-1348C728E46A}"/>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431;p18">
            <a:extLst>
              <a:ext uri="{FF2B5EF4-FFF2-40B4-BE49-F238E27FC236}">
                <a16:creationId xmlns:a16="http://schemas.microsoft.com/office/drawing/2014/main" id="{5F59E3CA-0C10-D2B4-3A18-220E83381B05}"/>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432;p18">
            <a:extLst>
              <a:ext uri="{FF2B5EF4-FFF2-40B4-BE49-F238E27FC236}">
                <a16:creationId xmlns:a16="http://schemas.microsoft.com/office/drawing/2014/main" id="{1B5F5B10-859C-E86B-EA93-05B11BB03356}"/>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433;p18">
            <a:extLst>
              <a:ext uri="{FF2B5EF4-FFF2-40B4-BE49-F238E27FC236}">
                <a16:creationId xmlns:a16="http://schemas.microsoft.com/office/drawing/2014/main" id="{57C3DB41-651F-0D56-E100-F1CB9A1EE29F}"/>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 name="Google Shape;1434;p18">
            <a:extLst>
              <a:ext uri="{FF2B5EF4-FFF2-40B4-BE49-F238E27FC236}">
                <a16:creationId xmlns:a16="http://schemas.microsoft.com/office/drawing/2014/main" id="{9020F765-4E5F-4DC3-C055-C46239ECABBE}"/>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 name="Google Shape;1435;p18">
            <a:extLst>
              <a:ext uri="{FF2B5EF4-FFF2-40B4-BE49-F238E27FC236}">
                <a16:creationId xmlns:a16="http://schemas.microsoft.com/office/drawing/2014/main" id="{A5013DE9-5893-03C1-0A91-EBC5BB34A432}"/>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6" name="Google Shape;1436;p18">
            <a:extLst>
              <a:ext uri="{FF2B5EF4-FFF2-40B4-BE49-F238E27FC236}">
                <a16:creationId xmlns:a16="http://schemas.microsoft.com/office/drawing/2014/main" id="{DB7BB69A-4FA6-DD61-0C39-7E130DC59C77}"/>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 name="Google Shape;1437;p18">
            <a:extLst>
              <a:ext uri="{FF2B5EF4-FFF2-40B4-BE49-F238E27FC236}">
                <a16:creationId xmlns:a16="http://schemas.microsoft.com/office/drawing/2014/main" id="{15BDD574-A3F2-9898-C037-A2AB369DCC05}"/>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8" name="Google Shape;1438;p18">
            <a:extLst>
              <a:ext uri="{FF2B5EF4-FFF2-40B4-BE49-F238E27FC236}">
                <a16:creationId xmlns:a16="http://schemas.microsoft.com/office/drawing/2014/main" id="{10CC99E4-9B46-49D3-04BA-0BD08082D369}"/>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9" name="Google Shape;1439;p18">
            <a:extLst>
              <a:ext uri="{FF2B5EF4-FFF2-40B4-BE49-F238E27FC236}">
                <a16:creationId xmlns:a16="http://schemas.microsoft.com/office/drawing/2014/main" id="{09CA64A0-59A8-1424-5D62-2EC5576A4AF0}"/>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 name="Google Shape;1440;p18">
            <a:extLst>
              <a:ext uri="{FF2B5EF4-FFF2-40B4-BE49-F238E27FC236}">
                <a16:creationId xmlns:a16="http://schemas.microsoft.com/office/drawing/2014/main" id="{A58D47A1-C380-C5DC-7FCD-EE262C9AE61D}"/>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 name="Google Shape;1441;p18">
            <a:extLst>
              <a:ext uri="{FF2B5EF4-FFF2-40B4-BE49-F238E27FC236}">
                <a16:creationId xmlns:a16="http://schemas.microsoft.com/office/drawing/2014/main" id="{37895BB3-4269-FF1E-A813-55E62059BAA0}"/>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2" name="Google Shape;1442;p18">
            <a:extLst>
              <a:ext uri="{FF2B5EF4-FFF2-40B4-BE49-F238E27FC236}">
                <a16:creationId xmlns:a16="http://schemas.microsoft.com/office/drawing/2014/main" id="{C3BF6380-D213-6593-1FE4-4089756B9A16}"/>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3" name="Google Shape;1443;p18">
            <a:extLst>
              <a:ext uri="{FF2B5EF4-FFF2-40B4-BE49-F238E27FC236}">
                <a16:creationId xmlns:a16="http://schemas.microsoft.com/office/drawing/2014/main" id="{F159FCB5-BC66-BAEB-14F0-05CB92841BD5}"/>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4" name="Google Shape;1444;p18">
            <a:extLst>
              <a:ext uri="{FF2B5EF4-FFF2-40B4-BE49-F238E27FC236}">
                <a16:creationId xmlns:a16="http://schemas.microsoft.com/office/drawing/2014/main" id="{4F3B8497-011F-4330-27B0-2F4C4F678ED8}"/>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5" name="Google Shape;1445;p18">
            <a:extLst>
              <a:ext uri="{FF2B5EF4-FFF2-40B4-BE49-F238E27FC236}">
                <a16:creationId xmlns:a16="http://schemas.microsoft.com/office/drawing/2014/main" id="{08237E4E-9945-1A6A-8746-AB463A81E17E}"/>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76" name="Google Shape;1446;p18">
            <a:extLst>
              <a:ext uri="{FF2B5EF4-FFF2-40B4-BE49-F238E27FC236}">
                <a16:creationId xmlns:a16="http://schemas.microsoft.com/office/drawing/2014/main" id="{9BAA1E4D-8311-68D1-270F-81A4C86F0F69}"/>
              </a:ext>
            </a:extLst>
          </p:cNvPr>
          <p:cNvGrpSpPr>
            <a:grpSpLocks/>
          </p:cNvGrpSpPr>
          <p:nvPr/>
        </p:nvGrpSpPr>
        <p:grpSpPr bwMode="auto">
          <a:xfrm>
            <a:off x="1417638" y="1108075"/>
            <a:ext cx="592137" cy="531813"/>
            <a:chOff x="2495125" y="2142250"/>
            <a:chExt cx="444275" cy="398525"/>
          </a:xfrm>
        </p:grpSpPr>
        <p:sp>
          <p:nvSpPr>
            <p:cNvPr id="77" name="Google Shape;1447;p18">
              <a:extLst>
                <a:ext uri="{FF2B5EF4-FFF2-40B4-BE49-F238E27FC236}">
                  <a16:creationId xmlns:a16="http://schemas.microsoft.com/office/drawing/2014/main" id="{9E1524F6-18BE-DC9E-1319-79E771EBA93B}"/>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8" name="Google Shape;1448;p18">
              <a:extLst>
                <a:ext uri="{FF2B5EF4-FFF2-40B4-BE49-F238E27FC236}">
                  <a16:creationId xmlns:a16="http://schemas.microsoft.com/office/drawing/2014/main" id="{D6ACC8B6-DB69-8FD6-89F6-7A5CFC77921E}"/>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9" name="Google Shape;1449;p18">
            <a:extLst>
              <a:ext uri="{FF2B5EF4-FFF2-40B4-BE49-F238E27FC236}">
                <a16:creationId xmlns:a16="http://schemas.microsoft.com/office/drawing/2014/main" id="{E0875657-35F5-3E3E-B9B1-E9CDE17FCA52}"/>
              </a:ext>
            </a:extLst>
          </p:cNvPr>
          <p:cNvGrpSpPr>
            <a:grpSpLocks/>
          </p:cNvGrpSpPr>
          <p:nvPr/>
        </p:nvGrpSpPr>
        <p:grpSpPr bwMode="auto">
          <a:xfrm>
            <a:off x="10418763" y="5951538"/>
            <a:ext cx="388937" cy="374650"/>
            <a:chOff x="3243875" y="2372825"/>
            <a:chExt cx="291375" cy="281375"/>
          </a:xfrm>
        </p:grpSpPr>
        <p:sp>
          <p:nvSpPr>
            <p:cNvPr id="80" name="Google Shape;1450;p18">
              <a:extLst>
                <a:ext uri="{FF2B5EF4-FFF2-40B4-BE49-F238E27FC236}">
                  <a16:creationId xmlns:a16="http://schemas.microsoft.com/office/drawing/2014/main" id="{00CD3285-9AA5-3A43-4CEF-3287C6244751}"/>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1" name="Google Shape;1451;p18">
              <a:extLst>
                <a:ext uri="{FF2B5EF4-FFF2-40B4-BE49-F238E27FC236}">
                  <a16:creationId xmlns:a16="http://schemas.microsoft.com/office/drawing/2014/main" id="{099CC34F-B956-B260-F14B-DCF36EBDCB46}"/>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2" name="Google Shape;1452;p18">
              <a:extLst>
                <a:ext uri="{FF2B5EF4-FFF2-40B4-BE49-F238E27FC236}">
                  <a16:creationId xmlns:a16="http://schemas.microsoft.com/office/drawing/2014/main" id="{EE2E5F95-638C-672B-2B30-D14EE2321D36}"/>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3" name="Google Shape;1453;p18">
              <a:extLst>
                <a:ext uri="{FF2B5EF4-FFF2-40B4-BE49-F238E27FC236}">
                  <a16:creationId xmlns:a16="http://schemas.microsoft.com/office/drawing/2014/main" id="{A0FD420E-EDE7-7084-02C4-5A74D0E0637E}"/>
                </a:ext>
              </a:extLst>
            </p:cNvPr>
            <p:cNvSpPr/>
            <p:nvPr/>
          </p:nvSpPr>
          <p:spPr>
            <a:xfrm>
              <a:off x="3243875" y="2495628"/>
              <a:ext cx="285429"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4" name="Google Shape;1454;p18">
              <a:extLst>
                <a:ext uri="{FF2B5EF4-FFF2-40B4-BE49-F238E27FC236}">
                  <a16:creationId xmlns:a16="http://schemas.microsoft.com/office/drawing/2014/main" id="{1D2BD9C9-B802-BF15-6483-FF8BF6AFEB44}"/>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5" name="Google Shape;1455;p18">
              <a:extLst>
                <a:ext uri="{FF2B5EF4-FFF2-40B4-BE49-F238E27FC236}">
                  <a16:creationId xmlns:a16="http://schemas.microsoft.com/office/drawing/2014/main" id="{077A201C-D3A0-2FDC-35E3-55D711E043D6}"/>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6" name="Google Shape;1456;p18">
              <a:extLst>
                <a:ext uri="{FF2B5EF4-FFF2-40B4-BE49-F238E27FC236}">
                  <a16:creationId xmlns:a16="http://schemas.microsoft.com/office/drawing/2014/main" id="{70B62BCB-82D2-EC6C-6985-8549EBD1C3F5}"/>
                </a:ext>
              </a:extLst>
            </p:cNvPr>
            <p:cNvSpPr/>
            <p:nvPr/>
          </p:nvSpPr>
          <p:spPr>
            <a:xfrm>
              <a:off x="3275985" y="2451515"/>
              <a:ext cx="258076"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7" name="Google Shape;1457;p18">
              <a:extLst>
                <a:ext uri="{FF2B5EF4-FFF2-40B4-BE49-F238E27FC236}">
                  <a16:creationId xmlns:a16="http://schemas.microsoft.com/office/drawing/2014/main" id="{7691581F-0416-4E9B-C6BA-AAE5254F09E9}"/>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8" name="Google Shape;1458;p18">
              <a:extLst>
                <a:ext uri="{FF2B5EF4-FFF2-40B4-BE49-F238E27FC236}">
                  <a16:creationId xmlns:a16="http://schemas.microsoft.com/office/drawing/2014/main" id="{1C164890-0224-29D4-E654-791C8D0D1FF3}"/>
                </a:ext>
              </a:extLst>
            </p:cNvPr>
            <p:cNvSpPr/>
            <p:nvPr/>
          </p:nvSpPr>
          <p:spPr>
            <a:xfrm>
              <a:off x="3328314"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9" name="Google Shape;1459;p18">
              <a:extLst>
                <a:ext uri="{FF2B5EF4-FFF2-40B4-BE49-F238E27FC236}">
                  <a16:creationId xmlns:a16="http://schemas.microsoft.com/office/drawing/2014/main" id="{2AD0B594-3C35-53CB-BB7F-2EF7F1E67E80}"/>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0" name="Google Shape;1460;p18">
            <a:extLst>
              <a:ext uri="{FF2B5EF4-FFF2-40B4-BE49-F238E27FC236}">
                <a16:creationId xmlns:a16="http://schemas.microsoft.com/office/drawing/2014/main" id="{4AA02E76-B324-7C24-C8FB-7E9F15A252D3}"/>
              </a:ext>
            </a:extLst>
          </p:cNvPr>
          <p:cNvGrpSpPr>
            <a:grpSpLocks/>
          </p:cNvGrpSpPr>
          <p:nvPr/>
        </p:nvGrpSpPr>
        <p:grpSpPr bwMode="auto">
          <a:xfrm>
            <a:off x="10071100" y="935038"/>
            <a:ext cx="222250" cy="223837"/>
            <a:chOff x="4954425" y="2036375"/>
            <a:chExt cx="166675" cy="168575"/>
          </a:xfrm>
        </p:grpSpPr>
        <p:sp>
          <p:nvSpPr>
            <p:cNvPr id="91" name="Google Shape;1461;p18">
              <a:extLst>
                <a:ext uri="{FF2B5EF4-FFF2-40B4-BE49-F238E27FC236}">
                  <a16:creationId xmlns:a16="http://schemas.microsoft.com/office/drawing/2014/main" id="{0A420226-F8ED-D6B3-4167-8E19E6B3894D}"/>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 name="Google Shape;1462;p18">
              <a:extLst>
                <a:ext uri="{FF2B5EF4-FFF2-40B4-BE49-F238E27FC236}">
                  <a16:creationId xmlns:a16="http://schemas.microsoft.com/office/drawing/2014/main" id="{217942C8-55C9-7C0B-1F5B-B4B5FDC14831}"/>
                </a:ext>
              </a:extLst>
            </p:cNvPr>
            <p:cNvSpPr/>
            <p:nvPr/>
          </p:nvSpPr>
          <p:spPr>
            <a:xfrm>
              <a:off x="5009190" y="2104522"/>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3" name="Google Shape;1463;p18">
            <a:extLst>
              <a:ext uri="{FF2B5EF4-FFF2-40B4-BE49-F238E27FC236}">
                <a16:creationId xmlns:a16="http://schemas.microsoft.com/office/drawing/2014/main" id="{85C6C7EF-FDC3-9070-6D8B-68EE39B4A0D7}"/>
              </a:ext>
            </a:extLst>
          </p:cNvPr>
          <p:cNvSpPr>
            <a:spLocks/>
          </p:cNvSpPr>
          <p:nvPr/>
        </p:nvSpPr>
        <p:spPr bwMode="auto">
          <a:xfrm>
            <a:off x="2503488" y="719138"/>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4" name="Google Shape;1464;p18">
            <a:extLst>
              <a:ext uri="{FF2B5EF4-FFF2-40B4-BE49-F238E27FC236}">
                <a16:creationId xmlns:a16="http://schemas.microsoft.com/office/drawing/2014/main" id="{F1DDC21F-D90D-08B9-8016-C06FDC4938AA}"/>
              </a:ext>
            </a:extLst>
          </p:cNvPr>
          <p:cNvSpPr/>
          <p:nvPr/>
        </p:nvSpPr>
        <p:spPr>
          <a:xfrm>
            <a:off x="10958513" y="5419725"/>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Tree>
    <p:extLst>
      <p:ext uri="{BB962C8B-B14F-4D97-AF65-F5344CB8AC3E}">
        <p14:creationId xmlns:p14="http://schemas.microsoft.com/office/powerpoint/2010/main" val="262179552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2" name="Google Shape;9;p2">
            <a:extLst>
              <a:ext uri="{FF2B5EF4-FFF2-40B4-BE49-F238E27FC236}">
                <a16:creationId xmlns:a16="http://schemas.microsoft.com/office/drawing/2014/main" id="{C844D27A-1434-1D2B-E015-D9895EC42BCE}"/>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10;p2">
            <a:extLst>
              <a:ext uri="{FF2B5EF4-FFF2-40B4-BE49-F238E27FC236}">
                <a16:creationId xmlns:a16="http://schemas.microsoft.com/office/drawing/2014/main" id="{551AF2A2-2F57-6446-0FAB-D76252DDC3D3}"/>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4" name="Google Shape;11;p2">
            <a:extLst>
              <a:ext uri="{FF2B5EF4-FFF2-40B4-BE49-F238E27FC236}">
                <a16:creationId xmlns:a16="http://schemas.microsoft.com/office/drawing/2014/main" id="{E36F6A1C-4883-91E6-CDB2-66D56FAE6B7A}"/>
              </a:ext>
            </a:extLst>
          </p:cNvPr>
          <p:cNvGrpSpPr>
            <a:grpSpLocks/>
          </p:cNvGrpSpPr>
          <p:nvPr/>
        </p:nvGrpSpPr>
        <p:grpSpPr bwMode="auto">
          <a:xfrm>
            <a:off x="11122025" y="3043238"/>
            <a:ext cx="758825" cy="506412"/>
            <a:chOff x="8341543" y="2282008"/>
            <a:chExt cx="569676" cy="380612"/>
          </a:xfrm>
        </p:grpSpPr>
        <p:sp>
          <p:nvSpPr>
            <p:cNvPr id="5" name="Google Shape;12;p2">
              <a:extLst>
                <a:ext uri="{FF2B5EF4-FFF2-40B4-BE49-F238E27FC236}">
                  <a16:creationId xmlns:a16="http://schemas.microsoft.com/office/drawing/2014/main" id="{CAF463FA-EEF5-9763-95ED-77903EB74612}"/>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6" name="Google Shape;13;p2">
              <a:extLst>
                <a:ext uri="{FF2B5EF4-FFF2-40B4-BE49-F238E27FC236}">
                  <a16:creationId xmlns:a16="http://schemas.microsoft.com/office/drawing/2014/main" id="{0CEF633B-1C66-6C82-4B1B-9308620C51C3}"/>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7" name="Google Shape;14;p2">
            <a:extLst>
              <a:ext uri="{FF2B5EF4-FFF2-40B4-BE49-F238E27FC236}">
                <a16:creationId xmlns:a16="http://schemas.microsoft.com/office/drawing/2014/main" id="{A7252B09-3F0C-C0E3-2DBE-6AAD7E87A14C}"/>
              </a:ext>
            </a:extLst>
          </p:cNvPr>
          <p:cNvGrpSpPr>
            <a:grpSpLocks/>
          </p:cNvGrpSpPr>
          <p:nvPr/>
        </p:nvGrpSpPr>
        <p:grpSpPr bwMode="auto">
          <a:xfrm>
            <a:off x="11122025" y="2295525"/>
            <a:ext cx="758825" cy="506413"/>
            <a:chOff x="8341543" y="1721094"/>
            <a:chExt cx="569676" cy="380612"/>
          </a:xfrm>
        </p:grpSpPr>
        <p:sp>
          <p:nvSpPr>
            <p:cNvPr id="8" name="Google Shape;15;p2">
              <a:extLst>
                <a:ext uri="{FF2B5EF4-FFF2-40B4-BE49-F238E27FC236}">
                  <a16:creationId xmlns:a16="http://schemas.microsoft.com/office/drawing/2014/main" id="{29C570C5-DB5B-FFC9-BE4C-9A3925C270C8}"/>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9" name="Google Shape;16;p2">
              <a:extLst>
                <a:ext uri="{FF2B5EF4-FFF2-40B4-BE49-F238E27FC236}">
                  <a16:creationId xmlns:a16="http://schemas.microsoft.com/office/drawing/2014/main" id="{E31D860A-8B52-A875-8F73-38EBFF6CD75F}"/>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0" name="Google Shape;17;p2">
            <a:extLst>
              <a:ext uri="{FF2B5EF4-FFF2-40B4-BE49-F238E27FC236}">
                <a16:creationId xmlns:a16="http://schemas.microsoft.com/office/drawing/2014/main" id="{7C3747D0-8B9B-1DB3-142B-854E8B3BF72D}"/>
              </a:ext>
            </a:extLst>
          </p:cNvPr>
          <p:cNvGrpSpPr>
            <a:grpSpLocks/>
          </p:cNvGrpSpPr>
          <p:nvPr/>
        </p:nvGrpSpPr>
        <p:grpSpPr bwMode="auto">
          <a:xfrm>
            <a:off x="11128375" y="1577975"/>
            <a:ext cx="757238" cy="517525"/>
            <a:chOff x="8346273" y="1183592"/>
            <a:chExt cx="568486" cy="388014"/>
          </a:xfrm>
        </p:grpSpPr>
        <p:sp>
          <p:nvSpPr>
            <p:cNvPr id="11" name="Google Shape;18;p2">
              <a:extLst>
                <a:ext uri="{FF2B5EF4-FFF2-40B4-BE49-F238E27FC236}">
                  <a16:creationId xmlns:a16="http://schemas.microsoft.com/office/drawing/2014/main" id="{E9B2FE3C-6C6C-2D6E-C3C9-EF2DBFED0ADE}"/>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2" name="Google Shape;19;p2">
              <a:extLst>
                <a:ext uri="{FF2B5EF4-FFF2-40B4-BE49-F238E27FC236}">
                  <a16:creationId xmlns:a16="http://schemas.microsoft.com/office/drawing/2014/main" id="{3D23769D-4F77-4E1A-32EC-D92340B73475}"/>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3" name="Google Shape;20;p2">
            <a:extLst>
              <a:ext uri="{FF2B5EF4-FFF2-40B4-BE49-F238E27FC236}">
                <a16:creationId xmlns:a16="http://schemas.microsoft.com/office/drawing/2014/main" id="{5083EA0C-A503-636A-9829-1B78EF460069}"/>
              </a:ext>
            </a:extLst>
          </p:cNvPr>
          <p:cNvGrpSpPr>
            <a:grpSpLocks/>
          </p:cNvGrpSpPr>
          <p:nvPr/>
        </p:nvGrpSpPr>
        <p:grpSpPr bwMode="auto">
          <a:xfrm>
            <a:off x="11122025" y="809625"/>
            <a:ext cx="758825" cy="515938"/>
            <a:chOff x="8341543" y="606635"/>
            <a:chExt cx="569676" cy="388014"/>
          </a:xfrm>
        </p:grpSpPr>
        <p:sp>
          <p:nvSpPr>
            <p:cNvPr id="14" name="Google Shape;21;p2">
              <a:extLst>
                <a:ext uri="{FF2B5EF4-FFF2-40B4-BE49-F238E27FC236}">
                  <a16:creationId xmlns:a16="http://schemas.microsoft.com/office/drawing/2014/main" id="{D464C7DD-BE07-68B5-172F-3A16925F6A7A}"/>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5" name="Google Shape;22;p2">
              <a:extLst>
                <a:ext uri="{FF2B5EF4-FFF2-40B4-BE49-F238E27FC236}">
                  <a16:creationId xmlns:a16="http://schemas.microsoft.com/office/drawing/2014/main" id="{897C944F-CC24-9FE0-333F-D4A523157E5F}"/>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6" name="Google Shape;23;p2">
            <a:extLst>
              <a:ext uri="{FF2B5EF4-FFF2-40B4-BE49-F238E27FC236}">
                <a16:creationId xmlns:a16="http://schemas.microsoft.com/office/drawing/2014/main" id="{BF55C586-DB7E-8797-E3DF-9C72FF012918}"/>
              </a:ext>
            </a:extLst>
          </p:cNvPr>
          <p:cNvGrpSpPr>
            <a:grpSpLocks/>
          </p:cNvGrpSpPr>
          <p:nvPr/>
        </p:nvGrpSpPr>
        <p:grpSpPr bwMode="auto">
          <a:xfrm>
            <a:off x="11122025" y="3790950"/>
            <a:ext cx="758825" cy="506413"/>
            <a:chOff x="8341543" y="2282008"/>
            <a:chExt cx="569676" cy="380612"/>
          </a:xfrm>
        </p:grpSpPr>
        <p:sp>
          <p:nvSpPr>
            <p:cNvPr id="17" name="Google Shape;24;p2">
              <a:extLst>
                <a:ext uri="{FF2B5EF4-FFF2-40B4-BE49-F238E27FC236}">
                  <a16:creationId xmlns:a16="http://schemas.microsoft.com/office/drawing/2014/main" id="{A59C739C-8139-EAB7-ADF6-4C55B3CBB093}"/>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25;p2">
              <a:extLst>
                <a:ext uri="{FF2B5EF4-FFF2-40B4-BE49-F238E27FC236}">
                  <a16:creationId xmlns:a16="http://schemas.microsoft.com/office/drawing/2014/main" id="{FEBEACDF-B9F8-828C-13A8-32E3356A5CA5}"/>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9" name="Google Shape;26;p2">
            <a:extLst>
              <a:ext uri="{FF2B5EF4-FFF2-40B4-BE49-F238E27FC236}">
                <a16:creationId xmlns:a16="http://schemas.microsoft.com/office/drawing/2014/main" id="{DDAF2239-7EE0-475F-CE86-1C52A87EABDB}"/>
              </a:ext>
            </a:extLst>
          </p:cNvPr>
          <p:cNvGrpSpPr>
            <a:grpSpLocks/>
          </p:cNvGrpSpPr>
          <p:nvPr/>
        </p:nvGrpSpPr>
        <p:grpSpPr bwMode="auto">
          <a:xfrm>
            <a:off x="11122025" y="4538663"/>
            <a:ext cx="758825" cy="508000"/>
            <a:chOff x="8341543" y="2282008"/>
            <a:chExt cx="569676" cy="380612"/>
          </a:xfrm>
        </p:grpSpPr>
        <p:sp>
          <p:nvSpPr>
            <p:cNvPr id="20" name="Google Shape;27;p2">
              <a:extLst>
                <a:ext uri="{FF2B5EF4-FFF2-40B4-BE49-F238E27FC236}">
                  <a16:creationId xmlns:a16="http://schemas.microsoft.com/office/drawing/2014/main" id="{F9691D27-92CF-C79C-5174-284DE61BB5BE}"/>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1" name="Google Shape;28;p2">
              <a:extLst>
                <a:ext uri="{FF2B5EF4-FFF2-40B4-BE49-F238E27FC236}">
                  <a16:creationId xmlns:a16="http://schemas.microsoft.com/office/drawing/2014/main" id="{C791C5AC-638F-1832-1218-19519C30D8C1}"/>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2" name="Google Shape;29;p2">
            <a:extLst>
              <a:ext uri="{FF2B5EF4-FFF2-40B4-BE49-F238E27FC236}">
                <a16:creationId xmlns:a16="http://schemas.microsoft.com/office/drawing/2014/main" id="{D96DE2C7-2FDE-0B13-672C-686884E7848B}"/>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3" name="Google Shape;30;p2">
            <a:extLst>
              <a:ext uri="{FF2B5EF4-FFF2-40B4-BE49-F238E27FC236}">
                <a16:creationId xmlns:a16="http://schemas.microsoft.com/office/drawing/2014/main" id="{DE1011D9-87A1-316D-EADA-451F21260B0E}"/>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31;p2">
            <a:extLst>
              <a:ext uri="{FF2B5EF4-FFF2-40B4-BE49-F238E27FC236}">
                <a16:creationId xmlns:a16="http://schemas.microsoft.com/office/drawing/2014/main" id="{9A2B9AA8-C18C-8DD6-B30B-1B1A66183617}"/>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32;p2">
            <a:extLst>
              <a:ext uri="{FF2B5EF4-FFF2-40B4-BE49-F238E27FC236}">
                <a16:creationId xmlns:a16="http://schemas.microsoft.com/office/drawing/2014/main" id="{6B5710EA-CA71-BA3D-5188-6D7B118C497C}"/>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33;p2">
            <a:extLst>
              <a:ext uri="{FF2B5EF4-FFF2-40B4-BE49-F238E27FC236}">
                <a16:creationId xmlns:a16="http://schemas.microsoft.com/office/drawing/2014/main" id="{4ECC0D04-C058-605F-BDE2-585497C18DD4}"/>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34;p2">
            <a:extLst>
              <a:ext uri="{FF2B5EF4-FFF2-40B4-BE49-F238E27FC236}">
                <a16:creationId xmlns:a16="http://schemas.microsoft.com/office/drawing/2014/main" id="{21BB4A28-5EBA-12EF-F497-72457B7538BC}"/>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35;p2">
            <a:extLst>
              <a:ext uri="{FF2B5EF4-FFF2-40B4-BE49-F238E27FC236}">
                <a16:creationId xmlns:a16="http://schemas.microsoft.com/office/drawing/2014/main" id="{66902FE2-200D-3608-18B0-0E72679C8A84}"/>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36;p2">
            <a:extLst>
              <a:ext uri="{FF2B5EF4-FFF2-40B4-BE49-F238E27FC236}">
                <a16:creationId xmlns:a16="http://schemas.microsoft.com/office/drawing/2014/main" id="{5BEDA48C-0DE2-3A43-8141-D25B440BAAFB}"/>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37;p2">
            <a:extLst>
              <a:ext uri="{FF2B5EF4-FFF2-40B4-BE49-F238E27FC236}">
                <a16:creationId xmlns:a16="http://schemas.microsoft.com/office/drawing/2014/main" id="{6A1D3EB5-72FF-AC4C-EE3A-85B8F9E2529E}"/>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38;p2">
            <a:extLst>
              <a:ext uri="{FF2B5EF4-FFF2-40B4-BE49-F238E27FC236}">
                <a16:creationId xmlns:a16="http://schemas.microsoft.com/office/drawing/2014/main" id="{0E829F32-7348-404B-2B72-2CEA5661DEFF}"/>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39;p2">
            <a:extLst>
              <a:ext uri="{FF2B5EF4-FFF2-40B4-BE49-F238E27FC236}">
                <a16:creationId xmlns:a16="http://schemas.microsoft.com/office/drawing/2014/main" id="{26D73B67-1847-4E3C-A6DD-0E7CF8DD3A97}"/>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40;p2">
            <a:extLst>
              <a:ext uri="{FF2B5EF4-FFF2-40B4-BE49-F238E27FC236}">
                <a16:creationId xmlns:a16="http://schemas.microsoft.com/office/drawing/2014/main" id="{4490B5F3-027B-84FA-A6C4-D34BBC2A273B}"/>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41;p2">
            <a:extLst>
              <a:ext uri="{FF2B5EF4-FFF2-40B4-BE49-F238E27FC236}">
                <a16:creationId xmlns:a16="http://schemas.microsoft.com/office/drawing/2014/main" id="{8057AEEE-D19B-A7F7-915E-5CA9B05908E8}"/>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42;p2">
            <a:extLst>
              <a:ext uri="{FF2B5EF4-FFF2-40B4-BE49-F238E27FC236}">
                <a16:creationId xmlns:a16="http://schemas.microsoft.com/office/drawing/2014/main" id="{2E6743AB-91BA-26CF-6EC7-604229F48A57}"/>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43;p2">
            <a:extLst>
              <a:ext uri="{FF2B5EF4-FFF2-40B4-BE49-F238E27FC236}">
                <a16:creationId xmlns:a16="http://schemas.microsoft.com/office/drawing/2014/main" id="{04D3589D-9AAA-5279-5FBD-DB4EFF54865E}"/>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44;p2">
            <a:extLst>
              <a:ext uri="{FF2B5EF4-FFF2-40B4-BE49-F238E27FC236}">
                <a16:creationId xmlns:a16="http://schemas.microsoft.com/office/drawing/2014/main" id="{2E06ABA8-3590-6249-107B-46067955544D}"/>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45;p2">
            <a:extLst>
              <a:ext uri="{FF2B5EF4-FFF2-40B4-BE49-F238E27FC236}">
                <a16:creationId xmlns:a16="http://schemas.microsoft.com/office/drawing/2014/main" id="{A33B61B8-885A-A454-3943-A3C2F77A7EED}"/>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46;p2">
            <a:extLst>
              <a:ext uri="{FF2B5EF4-FFF2-40B4-BE49-F238E27FC236}">
                <a16:creationId xmlns:a16="http://schemas.microsoft.com/office/drawing/2014/main" id="{2D0FAA8C-6475-BA52-F72B-1ACAFE190675}"/>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47;p2">
            <a:extLst>
              <a:ext uri="{FF2B5EF4-FFF2-40B4-BE49-F238E27FC236}">
                <a16:creationId xmlns:a16="http://schemas.microsoft.com/office/drawing/2014/main" id="{4A5279E4-0748-1028-7046-2AA17997EBB0}"/>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48;p2">
            <a:extLst>
              <a:ext uri="{FF2B5EF4-FFF2-40B4-BE49-F238E27FC236}">
                <a16:creationId xmlns:a16="http://schemas.microsoft.com/office/drawing/2014/main" id="{2A6FE5C5-C9BB-19D7-3469-4F53E7FF56C4}"/>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49;p2">
            <a:extLst>
              <a:ext uri="{FF2B5EF4-FFF2-40B4-BE49-F238E27FC236}">
                <a16:creationId xmlns:a16="http://schemas.microsoft.com/office/drawing/2014/main" id="{3F70CD7E-AB7B-DE2A-8B77-1F51FDEB1FE6}"/>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50;p2">
            <a:extLst>
              <a:ext uri="{FF2B5EF4-FFF2-40B4-BE49-F238E27FC236}">
                <a16:creationId xmlns:a16="http://schemas.microsoft.com/office/drawing/2014/main" id="{BC98A9BF-B8F8-18A5-0600-B87C58A22D04}"/>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51;p2">
            <a:extLst>
              <a:ext uri="{FF2B5EF4-FFF2-40B4-BE49-F238E27FC236}">
                <a16:creationId xmlns:a16="http://schemas.microsoft.com/office/drawing/2014/main" id="{2D4226B6-C190-5CF1-C1FD-10A355ED723E}"/>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52;p2">
            <a:extLst>
              <a:ext uri="{FF2B5EF4-FFF2-40B4-BE49-F238E27FC236}">
                <a16:creationId xmlns:a16="http://schemas.microsoft.com/office/drawing/2014/main" id="{8DCFEA85-268A-FCC3-47D6-20923455E907}"/>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53;p2">
            <a:extLst>
              <a:ext uri="{FF2B5EF4-FFF2-40B4-BE49-F238E27FC236}">
                <a16:creationId xmlns:a16="http://schemas.microsoft.com/office/drawing/2014/main" id="{D72E584C-3C22-A3E4-DA3A-A6BC2B411012}"/>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54;p2">
            <a:extLst>
              <a:ext uri="{FF2B5EF4-FFF2-40B4-BE49-F238E27FC236}">
                <a16:creationId xmlns:a16="http://schemas.microsoft.com/office/drawing/2014/main" id="{A90138BD-B3BD-8988-9A89-4F9A4AED9D7C}"/>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55;p2">
            <a:extLst>
              <a:ext uri="{FF2B5EF4-FFF2-40B4-BE49-F238E27FC236}">
                <a16:creationId xmlns:a16="http://schemas.microsoft.com/office/drawing/2014/main" id="{5D87CACC-3ED7-6509-A735-84787ED9D5AB}"/>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56;p2">
            <a:extLst>
              <a:ext uri="{FF2B5EF4-FFF2-40B4-BE49-F238E27FC236}">
                <a16:creationId xmlns:a16="http://schemas.microsoft.com/office/drawing/2014/main" id="{0BEC9F45-A14F-7767-CCAF-B1DD32A4BA30}"/>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57;p2">
            <a:extLst>
              <a:ext uri="{FF2B5EF4-FFF2-40B4-BE49-F238E27FC236}">
                <a16:creationId xmlns:a16="http://schemas.microsoft.com/office/drawing/2014/main" id="{27367264-9DF8-AC61-CA19-34A5A2279CB3}"/>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58;p2">
            <a:extLst>
              <a:ext uri="{FF2B5EF4-FFF2-40B4-BE49-F238E27FC236}">
                <a16:creationId xmlns:a16="http://schemas.microsoft.com/office/drawing/2014/main" id="{F5212D2F-BB94-D285-D205-56D55CD981E6}"/>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59;p2">
            <a:extLst>
              <a:ext uri="{FF2B5EF4-FFF2-40B4-BE49-F238E27FC236}">
                <a16:creationId xmlns:a16="http://schemas.microsoft.com/office/drawing/2014/main" id="{8C9780ED-38ED-C1D7-EA08-787F34A6F22F}"/>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60;p2">
            <a:extLst>
              <a:ext uri="{FF2B5EF4-FFF2-40B4-BE49-F238E27FC236}">
                <a16:creationId xmlns:a16="http://schemas.microsoft.com/office/drawing/2014/main" id="{11998235-6A36-660C-59B3-C77FEE3B2249}"/>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61;p2">
            <a:extLst>
              <a:ext uri="{FF2B5EF4-FFF2-40B4-BE49-F238E27FC236}">
                <a16:creationId xmlns:a16="http://schemas.microsoft.com/office/drawing/2014/main" id="{91C47C0B-466E-AAB6-BC3E-700FFA21D898}"/>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62;p2">
            <a:extLst>
              <a:ext uri="{FF2B5EF4-FFF2-40B4-BE49-F238E27FC236}">
                <a16:creationId xmlns:a16="http://schemas.microsoft.com/office/drawing/2014/main" id="{F3CD8C58-D076-66F9-9CFA-B00FFB983537}"/>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63;p2">
            <a:extLst>
              <a:ext uri="{FF2B5EF4-FFF2-40B4-BE49-F238E27FC236}">
                <a16:creationId xmlns:a16="http://schemas.microsoft.com/office/drawing/2014/main" id="{FCD35156-CBE2-897A-9C14-C72A8EFEF6F2}"/>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64;p2">
            <a:extLst>
              <a:ext uri="{FF2B5EF4-FFF2-40B4-BE49-F238E27FC236}">
                <a16:creationId xmlns:a16="http://schemas.microsoft.com/office/drawing/2014/main" id="{E1D90881-2DA1-2439-E66D-2C34B697C976}"/>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65;p2">
            <a:extLst>
              <a:ext uri="{FF2B5EF4-FFF2-40B4-BE49-F238E27FC236}">
                <a16:creationId xmlns:a16="http://schemas.microsoft.com/office/drawing/2014/main" id="{98783873-FC10-0337-A2A8-C05265449A1E}"/>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66;p2">
            <a:extLst>
              <a:ext uri="{FF2B5EF4-FFF2-40B4-BE49-F238E27FC236}">
                <a16:creationId xmlns:a16="http://schemas.microsoft.com/office/drawing/2014/main" id="{83ED167D-51BE-365C-7916-7CCDAD8345F5}"/>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67;p2">
            <a:extLst>
              <a:ext uri="{FF2B5EF4-FFF2-40B4-BE49-F238E27FC236}">
                <a16:creationId xmlns:a16="http://schemas.microsoft.com/office/drawing/2014/main" id="{DFF52087-3432-1B12-4156-E64E358809D2}"/>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68;p2">
            <a:extLst>
              <a:ext uri="{FF2B5EF4-FFF2-40B4-BE49-F238E27FC236}">
                <a16:creationId xmlns:a16="http://schemas.microsoft.com/office/drawing/2014/main" id="{E8AD56C6-A518-9659-4129-5A73458B97BC}"/>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69;p2">
            <a:extLst>
              <a:ext uri="{FF2B5EF4-FFF2-40B4-BE49-F238E27FC236}">
                <a16:creationId xmlns:a16="http://schemas.microsoft.com/office/drawing/2014/main" id="{24F9917C-EC7E-96D6-3ADE-FE6F163DB3C1}"/>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70;p2">
            <a:extLst>
              <a:ext uri="{FF2B5EF4-FFF2-40B4-BE49-F238E27FC236}">
                <a16:creationId xmlns:a16="http://schemas.microsoft.com/office/drawing/2014/main" id="{58E5D0C3-0806-FBCD-34D4-A781A421F338}"/>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 name="Google Shape;71;p2">
            <a:extLst>
              <a:ext uri="{FF2B5EF4-FFF2-40B4-BE49-F238E27FC236}">
                <a16:creationId xmlns:a16="http://schemas.microsoft.com/office/drawing/2014/main" id="{8C249115-C36C-3C5E-E351-163F122C37C0}"/>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 name="Google Shape;72;p2">
            <a:extLst>
              <a:ext uri="{FF2B5EF4-FFF2-40B4-BE49-F238E27FC236}">
                <a16:creationId xmlns:a16="http://schemas.microsoft.com/office/drawing/2014/main" id="{9D2077A7-F81C-A42E-3B23-50B890824330}"/>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6" name="Google Shape;73;p2">
            <a:extLst>
              <a:ext uri="{FF2B5EF4-FFF2-40B4-BE49-F238E27FC236}">
                <a16:creationId xmlns:a16="http://schemas.microsoft.com/office/drawing/2014/main" id="{70D4424D-6C27-BE0B-47A5-B239C4CFEA78}"/>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 name="Google Shape;74;p2">
            <a:extLst>
              <a:ext uri="{FF2B5EF4-FFF2-40B4-BE49-F238E27FC236}">
                <a16:creationId xmlns:a16="http://schemas.microsoft.com/office/drawing/2014/main" id="{2070BD75-FFFD-CDC8-86E6-51331F9BCCEE}"/>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8" name="Google Shape;75;p2">
            <a:extLst>
              <a:ext uri="{FF2B5EF4-FFF2-40B4-BE49-F238E27FC236}">
                <a16:creationId xmlns:a16="http://schemas.microsoft.com/office/drawing/2014/main" id="{92A382D3-394D-2884-C60B-0691EEE5A24C}"/>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9" name="Google Shape;76;p2">
            <a:extLst>
              <a:ext uri="{FF2B5EF4-FFF2-40B4-BE49-F238E27FC236}">
                <a16:creationId xmlns:a16="http://schemas.microsoft.com/office/drawing/2014/main" id="{E2FA286D-962F-ED84-26D3-99A2558E3356}"/>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 name="Google Shape;77;p2">
            <a:extLst>
              <a:ext uri="{FF2B5EF4-FFF2-40B4-BE49-F238E27FC236}">
                <a16:creationId xmlns:a16="http://schemas.microsoft.com/office/drawing/2014/main" id="{E1185A27-4E21-BFEE-8B2B-D581427CEA0E}"/>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 name="Google Shape;78;p2">
            <a:extLst>
              <a:ext uri="{FF2B5EF4-FFF2-40B4-BE49-F238E27FC236}">
                <a16:creationId xmlns:a16="http://schemas.microsoft.com/office/drawing/2014/main" id="{FE2B833E-4305-1EF0-FAC8-E671D6B0324F}"/>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2" name="Google Shape;79;p2">
            <a:extLst>
              <a:ext uri="{FF2B5EF4-FFF2-40B4-BE49-F238E27FC236}">
                <a16:creationId xmlns:a16="http://schemas.microsoft.com/office/drawing/2014/main" id="{80C75833-C331-AA3A-1D6B-208BDD3C0B37}"/>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3" name="Google Shape;80;p2">
            <a:extLst>
              <a:ext uri="{FF2B5EF4-FFF2-40B4-BE49-F238E27FC236}">
                <a16:creationId xmlns:a16="http://schemas.microsoft.com/office/drawing/2014/main" id="{0A11BA9F-4F55-2D77-F2AD-77D42B305E93}"/>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4" name="Google Shape;81;p2">
            <a:extLst>
              <a:ext uri="{FF2B5EF4-FFF2-40B4-BE49-F238E27FC236}">
                <a16:creationId xmlns:a16="http://schemas.microsoft.com/office/drawing/2014/main" id="{2017AC0D-922E-057E-2E88-9083EEFE1770}"/>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5" name="Google Shape;82;p2">
            <a:extLst>
              <a:ext uri="{FF2B5EF4-FFF2-40B4-BE49-F238E27FC236}">
                <a16:creationId xmlns:a16="http://schemas.microsoft.com/office/drawing/2014/main" id="{8AAFEE96-8F48-BCDC-BCB8-DE67B909352A}"/>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76" name="Google Shape;85;p2">
            <a:extLst>
              <a:ext uri="{FF2B5EF4-FFF2-40B4-BE49-F238E27FC236}">
                <a16:creationId xmlns:a16="http://schemas.microsoft.com/office/drawing/2014/main" id="{7096AADC-9670-FB7B-3CB9-8C395D4E8B38}"/>
              </a:ext>
            </a:extLst>
          </p:cNvPr>
          <p:cNvGrpSpPr>
            <a:grpSpLocks/>
          </p:cNvGrpSpPr>
          <p:nvPr/>
        </p:nvGrpSpPr>
        <p:grpSpPr bwMode="auto">
          <a:xfrm>
            <a:off x="9974263" y="1931988"/>
            <a:ext cx="592137" cy="530225"/>
            <a:chOff x="2495125" y="2142250"/>
            <a:chExt cx="444275" cy="398525"/>
          </a:xfrm>
        </p:grpSpPr>
        <p:sp>
          <p:nvSpPr>
            <p:cNvPr id="77" name="Google Shape;86;p2">
              <a:extLst>
                <a:ext uri="{FF2B5EF4-FFF2-40B4-BE49-F238E27FC236}">
                  <a16:creationId xmlns:a16="http://schemas.microsoft.com/office/drawing/2014/main" id="{7DC541F8-5B22-7981-A552-F463AC7A03EE}"/>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8" name="Google Shape;87;p2">
              <a:extLst>
                <a:ext uri="{FF2B5EF4-FFF2-40B4-BE49-F238E27FC236}">
                  <a16:creationId xmlns:a16="http://schemas.microsoft.com/office/drawing/2014/main" id="{E2A705C7-C899-8FF1-169E-314AA8343E6E}"/>
                </a:ext>
              </a:extLst>
            </p:cNvPr>
            <p:cNvSpPr/>
            <p:nvPr/>
          </p:nvSpPr>
          <p:spPr>
            <a:xfrm>
              <a:off x="2655921" y="2306910"/>
              <a:ext cx="94096" cy="73978"/>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9" name="Google Shape;88;p2">
            <a:extLst>
              <a:ext uri="{FF2B5EF4-FFF2-40B4-BE49-F238E27FC236}">
                <a16:creationId xmlns:a16="http://schemas.microsoft.com/office/drawing/2014/main" id="{001F0DF3-CA6E-AD72-DC43-D236F4D63A7E}"/>
              </a:ext>
            </a:extLst>
          </p:cNvPr>
          <p:cNvGrpSpPr>
            <a:grpSpLocks/>
          </p:cNvGrpSpPr>
          <p:nvPr/>
        </p:nvGrpSpPr>
        <p:grpSpPr bwMode="auto">
          <a:xfrm>
            <a:off x="1357313" y="2009775"/>
            <a:ext cx="388937" cy="374650"/>
            <a:chOff x="3243875" y="2372825"/>
            <a:chExt cx="291375" cy="281375"/>
          </a:xfrm>
        </p:grpSpPr>
        <p:sp>
          <p:nvSpPr>
            <p:cNvPr id="80" name="Google Shape;89;p2">
              <a:extLst>
                <a:ext uri="{FF2B5EF4-FFF2-40B4-BE49-F238E27FC236}">
                  <a16:creationId xmlns:a16="http://schemas.microsoft.com/office/drawing/2014/main" id="{7591AF02-846A-6EB4-B239-0D5D9C22E38E}"/>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1" name="Google Shape;90;p2">
              <a:extLst>
                <a:ext uri="{FF2B5EF4-FFF2-40B4-BE49-F238E27FC236}">
                  <a16:creationId xmlns:a16="http://schemas.microsoft.com/office/drawing/2014/main" id="{38BF4323-30E9-4359-F4CE-3A31ED534B17}"/>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2" name="Google Shape;91;p2">
              <a:extLst>
                <a:ext uri="{FF2B5EF4-FFF2-40B4-BE49-F238E27FC236}">
                  <a16:creationId xmlns:a16="http://schemas.microsoft.com/office/drawing/2014/main" id="{E46EE8CA-9A47-9387-7A56-F42564C5F590}"/>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5" name="Google Shape;92;p2">
              <a:extLst>
                <a:ext uri="{FF2B5EF4-FFF2-40B4-BE49-F238E27FC236}">
                  <a16:creationId xmlns:a16="http://schemas.microsoft.com/office/drawing/2014/main" id="{4025834A-BEC8-090C-5D71-87E2652563DE}"/>
                </a:ext>
              </a:extLst>
            </p:cNvPr>
            <p:cNvSpPr/>
            <p:nvPr/>
          </p:nvSpPr>
          <p:spPr>
            <a:xfrm>
              <a:off x="3243875" y="2495629"/>
              <a:ext cx="285429"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6" name="Google Shape;93;p2">
              <a:extLst>
                <a:ext uri="{FF2B5EF4-FFF2-40B4-BE49-F238E27FC236}">
                  <a16:creationId xmlns:a16="http://schemas.microsoft.com/office/drawing/2014/main" id="{82048EE8-3FAA-35F3-F61B-C171B8D50641}"/>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7" name="Google Shape;94;p2">
              <a:extLst>
                <a:ext uri="{FF2B5EF4-FFF2-40B4-BE49-F238E27FC236}">
                  <a16:creationId xmlns:a16="http://schemas.microsoft.com/office/drawing/2014/main" id="{A5204413-C458-77A8-7155-55E3EF7E24A7}"/>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8" name="Google Shape;95;p2">
              <a:extLst>
                <a:ext uri="{FF2B5EF4-FFF2-40B4-BE49-F238E27FC236}">
                  <a16:creationId xmlns:a16="http://schemas.microsoft.com/office/drawing/2014/main" id="{9372AE05-C66E-4C9E-CDDC-5B4ADACA86DE}"/>
                </a:ext>
              </a:extLst>
            </p:cNvPr>
            <p:cNvSpPr/>
            <p:nvPr/>
          </p:nvSpPr>
          <p:spPr>
            <a:xfrm>
              <a:off x="3275985" y="2451515"/>
              <a:ext cx="258076"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9" name="Google Shape;96;p2">
              <a:extLst>
                <a:ext uri="{FF2B5EF4-FFF2-40B4-BE49-F238E27FC236}">
                  <a16:creationId xmlns:a16="http://schemas.microsoft.com/office/drawing/2014/main" id="{B6B7E1AC-5B8C-2D63-04AC-F02BF4F43151}"/>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0" name="Google Shape;97;p2">
              <a:extLst>
                <a:ext uri="{FF2B5EF4-FFF2-40B4-BE49-F238E27FC236}">
                  <a16:creationId xmlns:a16="http://schemas.microsoft.com/office/drawing/2014/main" id="{92BD023B-75BA-9138-6F82-DDE981D0DCED}"/>
                </a:ext>
              </a:extLst>
            </p:cNvPr>
            <p:cNvSpPr/>
            <p:nvPr/>
          </p:nvSpPr>
          <p:spPr>
            <a:xfrm>
              <a:off x="3328314"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 name="Google Shape;98;p2">
              <a:extLst>
                <a:ext uri="{FF2B5EF4-FFF2-40B4-BE49-F238E27FC236}">
                  <a16:creationId xmlns:a16="http://schemas.microsoft.com/office/drawing/2014/main" id="{90DC3D0D-7498-0BD5-E153-C10893786270}"/>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2" name="Google Shape;99;p2">
            <a:extLst>
              <a:ext uri="{FF2B5EF4-FFF2-40B4-BE49-F238E27FC236}">
                <a16:creationId xmlns:a16="http://schemas.microsoft.com/office/drawing/2014/main" id="{05A16AF4-A0FD-102F-DE27-D2EB23D7D735}"/>
              </a:ext>
            </a:extLst>
          </p:cNvPr>
          <p:cNvGrpSpPr>
            <a:grpSpLocks/>
          </p:cNvGrpSpPr>
          <p:nvPr/>
        </p:nvGrpSpPr>
        <p:grpSpPr bwMode="auto">
          <a:xfrm>
            <a:off x="2762250" y="820738"/>
            <a:ext cx="222250" cy="225425"/>
            <a:chOff x="4954425" y="2036375"/>
            <a:chExt cx="166675" cy="168575"/>
          </a:xfrm>
        </p:grpSpPr>
        <p:sp>
          <p:nvSpPr>
            <p:cNvPr id="93" name="Google Shape;100;p2">
              <a:extLst>
                <a:ext uri="{FF2B5EF4-FFF2-40B4-BE49-F238E27FC236}">
                  <a16:creationId xmlns:a16="http://schemas.microsoft.com/office/drawing/2014/main" id="{BCC47626-E843-7F95-02D1-5F5FD249E85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4" name="Google Shape;101;p2">
              <a:extLst>
                <a:ext uri="{FF2B5EF4-FFF2-40B4-BE49-F238E27FC236}">
                  <a16:creationId xmlns:a16="http://schemas.microsoft.com/office/drawing/2014/main" id="{6036145A-1727-F231-FF1B-F77BF3C418D6}"/>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5" name="Google Shape;102;p2">
            <a:extLst>
              <a:ext uri="{FF2B5EF4-FFF2-40B4-BE49-F238E27FC236}">
                <a16:creationId xmlns:a16="http://schemas.microsoft.com/office/drawing/2014/main" id="{682076A1-5940-4B78-3AC8-C345AB485D1D}"/>
              </a:ext>
            </a:extLst>
          </p:cNvPr>
          <p:cNvSpPr/>
          <p:nvPr/>
        </p:nvSpPr>
        <p:spPr>
          <a:xfrm>
            <a:off x="10096500" y="1320800"/>
            <a:ext cx="158750" cy="109538"/>
          </a:xfrm>
          <a:custGeom>
            <a:avLst/>
            <a:gdLst/>
            <a:ahLst/>
            <a:cxnLst/>
            <a:rect l="l" t="t" r="r" b="b"/>
            <a:pathLst>
              <a:path w="4765" h="3248" extrusionOk="0">
                <a:moveTo>
                  <a:pt x="2253" y="0"/>
                </a:moveTo>
                <a:cubicBezTo>
                  <a:pt x="255" y="0"/>
                  <a:pt x="1" y="2834"/>
                  <a:pt x="2006" y="3221"/>
                </a:cubicBezTo>
                <a:cubicBezTo>
                  <a:pt x="2122" y="3239"/>
                  <a:pt x="2233" y="3247"/>
                  <a:pt x="2340" y="3247"/>
                </a:cubicBezTo>
                <a:cubicBezTo>
                  <a:pt x="4296" y="3247"/>
                  <a:pt x="4764" y="345"/>
                  <a:pt x="2483" y="12"/>
                </a:cubicBezTo>
                <a:cubicBezTo>
                  <a:pt x="2404" y="4"/>
                  <a:pt x="2327" y="0"/>
                  <a:pt x="2253" y="0"/>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6" name="Google Shape;103;p2">
            <a:extLst>
              <a:ext uri="{FF2B5EF4-FFF2-40B4-BE49-F238E27FC236}">
                <a16:creationId xmlns:a16="http://schemas.microsoft.com/office/drawing/2014/main" id="{40BC7DD3-587A-6701-DE5E-62B3A3EA83DF}"/>
              </a:ext>
            </a:extLst>
          </p:cNvPr>
          <p:cNvSpPr>
            <a:spLocks/>
          </p:cNvSpPr>
          <p:nvPr/>
        </p:nvSpPr>
        <p:spPr bwMode="auto">
          <a:xfrm>
            <a:off x="2428875" y="1712913"/>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 name="Google Shape;104;p2">
            <a:extLst>
              <a:ext uri="{FF2B5EF4-FFF2-40B4-BE49-F238E27FC236}">
                <a16:creationId xmlns:a16="http://schemas.microsoft.com/office/drawing/2014/main" id="{31FFF7FF-2DF9-3BA2-B4BB-99CA4731F798}"/>
              </a:ext>
            </a:extLst>
          </p:cNvPr>
          <p:cNvSpPr>
            <a:spLocks/>
          </p:cNvSpPr>
          <p:nvPr/>
        </p:nvSpPr>
        <p:spPr bwMode="auto">
          <a:xfrm>
            <a:off x="1357313" y="1333500"/>
            <a:ext cx="115887"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 name="Google Shape;105;p2">
            <a:extLst>
              <a:ext uri="{FF2B5EF4-FFF2-40B4-BE49-F238E27FC236}">
                <a16:creationId xmlns:a16="http://schemas.microsoft.com/office/drawing/2014/main" id="{CCE42D37-50F7-4824-B4A1-44687CC91477}"/>
              </a:ext>
            </a:extLst>
          </p:cNvPr>
          <p:cNvSpPr/>
          <p:nvPr/>
        </p:nvSpPr>
        <p:spPr>
          <a:xfrm rot="9553842">
            <a:off x="2832100" y="5588000"/>
            <a:ext cx="80963" cy="57150"/>
          </a:xfrm>
          <a:custGeom>
            <a:avLst/>
            <a:gdLst/>
            <a:ahLst/>
            <a:cxnLst/>
            <a:rect l="l" t="t" r="r" b="b"/>
            <a:pathLst>
              <a:path w="2413" h="1722" extrusionOk="0">
                <a:moveTo>
                  <a:pt x="1429" y="1"/>
                </a:moveTo>
                <a:cubicBezTo>
                  <a:pt x="1351" y="1"/>
                  <a:pt x="1268" y="12"/>
                  <a:pt x="1179" y="34"/>
                </a:cubicBezTo>
                <a:cubicBezTo>
                  <a:pt x="1156" y="33"/>
                  <a:pt x="1133" y="32"/>
                  <a:pt x="1110" y="32"/>
                </a:cubicBezTo>
                <a:cubicBezTo>
                  <a:pt x="20" y="32"/>
                  <a:pt x="1" y="1722"/>
                  <a:pt x="1114" y="1722"/>
                </a:cubicBezTo>
                <a:cubicBezTo>
                  <a:pt x="1159" y="1722"/>
                  <a:pt x="1206" y="1719"/>
                  <a:pt x="1254" y="1714"/>
                </a:cubicBezTo>
                <a:cubicBezTo>
                  <a:pt x="2412" y="1575"/>
                  <a:pt x="2372" y="1"/>
                  <a:pt x="1429" y="1"/>
                </a:cubicBez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9" name="Google Shape;106;p2">
            <a:extLst>
              <a:ext uri="{FF2B5EF4-FFF2-40B4-BE49-F238E27FC236}">
                <a16:creationId xmlns:a16="http://schemas.microsoft.com/office/drawing/2014/main" id="{96A68293-AAE5-15A4-1CEC-AAE6C30885A9}"/>
              </a:ext>
            </a:extLst>
          </p:cNvPr>
          <p:cNvSpPr/>
          <p:nvPr/>
        </p:nvSpPr>
        <p:spPr>
          <a:xfrm>
            <a:off x="10036175" y="5575300"/>
            <a:ext cx="117475"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0" name="Google Shape;107;p2">
            <a:extLst>
              <a:ext uri="{FF2B5EF4-FFF2-40B4-BE49-F238E27FC236}">
                <a16:creationId xmlns:a16="http://schemas.microsoft.com/office/drawing/2014/main" id="{980B67F6-7C76-42A1-B1B9-A128E2086F50}"/>
              </a:ext>
            </a:extLst>
          </p:cNvPr>
          <p:cNvSpPr>
            <a:spLocks/>
          </p:cNvSpPr>
          <p:nvPr/>
        </p:nvSpPr>
        <p:spPr bwMode="auto">
          <a:xfrm>
            <a:off x="1471613" y="4945063"/>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101" name="Google Shape;108;p2">
            <a:extLst>
              <a:ext uri="{FF2B5EF4-FFF2-40B4-BE49-F238E27FC236}">
                <a16:creationId xmlns:a16="http://schemas.microsoft.com/office/drawing/2014/main" id="{0A536459-AEBE-8E04-401A-FB50BB789AF6}"/>
              </a:ext>
            </a:extLst>
          </p:cNvPr>
          <p:cNvGrpSpPr>
            <a:grpSpLocks/>
          </p:cNvGrpSpPr>
          <p:nvPr/>
        </p:nvGrpSpPr>
        <p:grpSpPr bwMode="auto">
          <a:xfrm>
            <a:off x="8474075" y="946150"/>
            <a:ext cx="387350" cy="374650"/>
            <a:chOff x="3243875" y="2372825"/>
            <a:chExt cx="291375" cy="281375"/>
          </a:xfrm>
        </p:grpSpPr>
        <p:sp>
          <p:nvSpPr>
            <p:cNvPr id="102" name="Google Shape;109;p2">
              <a:extLst>
                <a:ext uri="{FF2B5EF4-FFF2-40B4-BE49-F238E27FC236}">
                  <a16:creationId xmlns:a16="http://schemas.microsoft.com/office/drawing/2014/main" id="{A6ED26EF-B2F7-5C76-ADDE-A37A443FE178}"/>
                </a:ext>
              </a:extLst>
            </p:cNvPr>
            <p:cNvSpPr/>
            <p:nvPr/>
          </p:nvSpPr>
          <p:spPr>
            <a:xfrm>
              <a:off x="3286865" y="2403824"/>
              <a:ext cx="205395"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3" name="Google Shape;110;p2">
              <a:extLst>
                <a:ext uri="{FF2B5EF4-FFF2-40B4-BE49-F238E27FC236}">
                  <a16:creationId xmlns:a16="http://schemas.microsoft.com/office/drawing/2014/main" id="{3EB99194-A6B2-801B-CD7F-3B29670D41F8}"/>
                </a:ext>
              </a:extLst>
            </p:cNvPr>
            <p:cNvSpPr/>
            <p:nvPr/>
          </p:nvSpPr>
          <p:spPr>
            <a:xfrm>
              <a:off x="3303583" y="2403824"/>
              <a:ext cx="19106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4" name="Google Shape;111;p2">
              <a:extLst>
                <a:ext uri="{FF2B5EF4-FFF2-40B4-BE49-F238E27FC236}">
                  <a16:creationId xmlns:a16="http://schemas.microsoft.com/office/drawing/2014/main" id="{00EE11CC-5B34-18C1-1E7F-BC44575DABBD}"/>
                </a:ext>
              </a:extLst>
            </p:cNvPr>
            <p:cNvSpPr/>
            <p:nvPr/>
          </p:nvSpPr>
          <p:spPr>
            <a:xfrm>
              <a:off x="3396727" y="2372825"/>
              <a:ext cx="10748"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5" name="Google Shape;112;p2">
              <a:extLst>
                <a:ext uri="{FF2B5EF4-FFF2-40B4-BE49-F238E27FC236}">
                  <a16:creationId xmlns:a16="http://schemas.microsoft.com/office/drawing/2014/main" id="{5699354E-DB55-AF1D-C6B0-DEF776376FDF}"/>
                </a:ext>
              </a:extLst>
            </p:cNvPr>
            <p:cNvSpPr/>
            <p:nvPr/>
          </p:nvSpPr>
          <p:spPr>
            <a:xfrm>
              <a:off x="3243875" y="2495629"/>
              <a:ext cx="285405"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6" name="Google Shape;113;p2">
              <a:extLst>
                <a:ext uri="{FF2B5EF4-FFF2-40B4-BE49-F238E27FC236}">
                  <a16:creationId xmlns:a16="http://schemas.microsoft.com/office/drawing/2014/main" id="{2849EC0F-2B56-674B-254D-6859D5903C21}"/>
                </a:ext>
              </a:extLst>
            </p:cNvPr>
            <p:cNvSpPr/>
            <p:nvPr/>
          </p:nvSpPr>
          <p:spPr>
            <a:xfrm>
              <a:off x="3340602" y="2378787"/>
              <a:ext cx="103892"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7" name="Google Shape;114;p2">
              <a:extLst>
                <a:ext uri="{FF2B5EF4-FFF2-40B4-BE49-F238E27FC236}">
                  <a16:creationId xmlns:a16="http://schemas.microsoft.com/office/drawing/2014/main" id="{9D3DC53B-F32F-6CBF-7F1C-0AC031E2FAC8}"/>
                </a:ext>
              </a:extLst>
            </p:cNvPr>
            <p:cNvSpPr/>
            <p:nvPr/>
          </p:nvSpPr>
          <p:spPr>
            <a:xfrm>
              <a:off x="3266564" y="2458668"/>
              <a:ext cx="268686"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8" name="Google Shape;115;p2">
              <a:extLst>
                <a:ext uri="{FF2B5EF4-FFF2-40B4-BE49-F238E27FC236}">
                  <a16:creationId xmlns:a16="http://schemas.microsoft.com/office/drawing/2014/main" id="{FC2F9D65-7272-AD17-FFBC-8AB261FACB08}"/>
                </a:ext>
              </a:extLst>
            </p:cNvPr>
            <p:cNvSpPr/>
            <p:nvPr/>
          </p:nvSpPr>
          <p:spPr>
            <a:xfrm>
              <a:off x="3276118" y="2451515"/>
              <a:ext cx="257939"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9" name="Google Shape;116;p2">
              <a:extLst>
                <a:ext uri="{FF2B5EF4-FFF2-40B4-BE49-F238E27FC236}">
                  <a16:creationId xmlns:a16="http://schemas.microsoft.com/office/drawing/2014/main" id="{0EEC1171-0A38-233A-F7E1-524647317C19}"/>
                </a:ext>
              </a:extLst>
            </p:cNvPr>
            <p:cNvSpPr/>
            <p:nvPr/>
          </p:nvSpPr>
          <p:spPr>
            <a:xfrm>
              <a:off x="3328661" y="2385940"/>
              <a:ext cx="120610"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0" name="Google Shape;117;p2">
              <a:extLst>
                <a:ext uri="{FF2B5EF4-FFF2-40B4-BE49-F238E27FC236}">
                  <a16:creationId xmlns:a16="http://schemas.microsoft.com/office/drawing/2014/main" id="{329755DB-CAAC-B354-7FBD-875E8FA5EFEA}"/>
                </a:ext>
              </a:extLst>
            </p:cNvPr>
            <p:cNvSpPr/>
            <p:nvPr/>
          </p:nvSpPr>
          <p:spPr>
            <a:xfrm>
              <a:off x="3327466" y="2438400"/>
              <a:ext cx="133746"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1" name="Google Shape;118;p2">
              <a:extLst>
                <a:ext uri="{FF2B5EF4-FFF2-40B4-BE49-F238E27FC236}">
                  <a16:creationId xmlns:a16="http://schemas.microsoft.com/office/drawing/2014/main" id="{B8162271-F312-D50A-33FB-9650DC6DCABC}"/>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12" name="Google Shape;119;p2">
            <a:extLst>
              <a:ext uri="{FF2B5EF4-FFF2-40B4-BE49-F238E27FC236}">
                <a16:creationId xmlns:a16="http://schemas.microsoft.com/office/drawing/2014/main" id="{AC8A8268-1370-5FC8-532D-5C83CA81D490}"/>
              </a:ext>
            </a:extLst>
          </p:cNvPr>
          <p:cNvGrpSpPr>
            <a:grpSpLocks/>
          </p:cNvGrpSpPr>
          <p:nvPr/>
        </p:nvGrpSpPr>
        <p:grpSpPr bwMode="auto">
          <a:xfrm>
            <a:off x="1473200" y="5532438"/>
            <a:ext cx="592138" cy="531812"/>
            <a:chOff x="2495125" y="2142250"/>
            <a:chExt cx="444275" cy="398525"/>
          </a:xfrm>
        </p:grpSpPr>
        <p:sp>
          <p:nvSpPr>
            <p:cNvPr id="113" name="Google Shape;120;p2">
              <a:extLst>
                <a:ext uri="{FF2B5EF4-FFF2-40B4-BE49-F238E27FC236}">
                  <a16:creationId xmlns:a16="http://schemas.microsoft.com/office/drawing/2014/main" id="{C9FDA392-8574-D11D-C329-D8F24D8AC270}"/>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14" name="Google Shape;121;p2">
              <a:extLst>
                <a:ext uri="{FF2B5EF4-FFF2-40B4-BE49-F238E27FC236}">
                  <a16:creationId xmlns:a16="http://schemas.microsoft.com/office/drawing/2014/main" id="{4C5885CD-ECC5-A518-9BB6-BFB96CA81308}"/>
                </a:ext>
              </a:extLst>
            </p:cNvPr>
            <p:cNvSpPr/>
            <p:nvPr/>
          </p:nvSpPr>
          <p:spPr>
            <a:xfrm>
              <a:off x="2655922" y="2307608"/>
              <a:ext cx="94095" cy="72568"/>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5" name="Google Shape;122;p2">
            <a:extLst>
              <a:ext uri="{FF2B5EF4-FFF2-40B4-BE49-F238E27FC236}">
                <a16:creationId xmlns:a16="http://schemas.microsoft.com/office/drawing/2014/main" id="{2C6DE8BE-CECF-48F5-A96B-64E0A47A06FB}"/>
              </a:ext>
            </a:extLst>
          </p:cNvPr>
          <p:cNvGrpSpPr>
            <a:grpSpLocks/>
          </p:cNvGrpSpPr>
          <p:nvPr/>
        </p:nvGrpSpPr>
        <p:grpSpPr bwMode="auto">
          <a:xfrm>
            <a:off x="9301163" y="5824538"/>
            <a:ext cx="388937" cy="376237"/>
            <a:chOff x="3243875" y="2372825"/>
            <a:chExt cx="291375" cy="281375"/>
          </a:xfrm>
        </p:grpSpPr>
        <p:sp>
          <p:nvSpPr>
            <p:cNvPr id="116" name="Google Shape;123;p2">
              <a:extLst>
                <a:ext uri="{FF2B5EF4-FFF2-40B4-BE49-F238E27FC236}">
                  <a16:creationId xmlns:a16="http://schemas.microsoft.com/office/drawing/2014/main" id="{16B0FF6C-F167-F3DB-1730-12F40B2AED64}"/>
                </a:ext>
              </a:extLst>
            </p:cNvPr>
            <p:cNvSpPr/>
            <p:nvPr/>
          </p:nvSpPr>
          <p:spPr>
            <a:xfrm>
              <a:off x="3286689" y="2403693"/>
              <a:ext cx="205746" cy="200643"/>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7" name="Google Shape;124;p2">
              <a:extLst>
                <a:ext uri="{FF2B5EF4-FFF2-40B4-BE49-F238E27FC236}">
                  <a16:creationId xmlns:a16="http://schemas.microsoft.com/office/drawing/2014/main" id="{4DE2B319-9DFF-94E8-0574-53449ABA5A4B}"/>
                </a:ext>
              </a:extLst>
            </p:cNvPr>
            <p:cNvSpPr/>
            <p:nvPr/>
          </p:nvSpPr>
          <p:spPr>
            <a:xfrm>
              <a:off x="3304528" y="2403693"/>
              <a:ext cx="190286" cy="210141"/>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8" name="Google Shape;125;p2">
              <a:extLst>
                <a:ext uri="{FF2B5EF4-FFF2-40B4-BE49-F238E27FC236}">
                  <a16:creationId xmlns:a16="http://schemas.microsoft.com/office/drawing/2014/main" id="{9A6E0811-1C7C-4E7B-AD72-2E9EB25EDFD9}"/>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9" name="Google Shape;126;p2">
              <a:extLst>
                <a:ext uri="{FF2B5EF4-FFF2-40B4-BE49-F238E27FC236}">
                  <a16:creationId xmlns:a16="http://schemas.microsoft.com/office/drawing/2014/main" id="{148C5605-AD40-078D-7FEE-7217FBA47876}"/>
                </a:ext>
              </a:extLst>
            </p:cNvPr>
            <p:cNvSpPr/>
            <p:nvPr/>
          </p:nvSpPr>
          <p:spPr>
            <a:xfrm>
              <a:off x="3243875" y="2495110"/>
              <a:ext cx="285429" cy="10686"/>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0" name="Google Shape;127;p2">
              <a:extLst>
                <a:ext uri="{FF2B5EF4-FFF2-40B4-BE49-F238E27FC236}">
                  <a16:creationId xmlns:a16="http://schemas.microsoft.com/office/drawing/2014/main" id="{4022FD93-165F-1078-76DD-AF0D6352AC2A}"/>
                </a:ext>
              </a:extLst>
            </p:cNvPr>
            <p:cNvSpPr/>
            <p:nvPr/>
          </p:nvSpPr>
          <p:spPr>
            <a:xfrm>
              <a:off x="3340207" y="2378761"/>
              <a:ext cx="104657" cy="268316"/>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1" name="Google Shape;128;p2">
              <a:extLst>
                <a:ext uri="{FF2B5EF4-FFF2-40B4-BE49-F238E27FC236}">
                  <a16:creationId xmlns:a16="http://schemas.microsoft.com/office/drawing/2014/main" id="{5ADCD1D7-A6F5-946C-96C7-6C2DCE373224}"/>
                </a:ext>
              </a:extLst>
            </p:cNvPr>
            <p:cNvSpPr/>
            <p:nvPr/>
          </p:nvSpPr>
          <p:spPr>
            <a:xfrm>
              <a:off x="3267661" y="2458306"/>
              <a:ext cx="267589" cy="93791"/>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2" name="Google Shape;129;p2">
              <a:extLst>
                <a:ext uri="{FF2B5EF4-FFF2-40B4-BE49-F238E27FC236}">
                  <a16:creationId xmlns:a16="http://schemas.microsoft.com/office/drawing/2014/main" id="{99D9E27D-8933-B30D-6E50-CA3058A60A46}"/>
                </a:ext>
              </a:extLst>
            </p:cNvPr>
            <p:cNvSpPr/>
            <p:nvPr/>
          </p:nvSpPr>
          <p:spPr>
            <a:xfrm>
              <a:off x="3275985" y="2451183"/>
              <a:ext cx="258076" cy="11397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3" name="Google Shape;130;p2">
              <a:extLst>
                <a:ext uri="{FF2B5EF4-FFF2-40B4-BE49-F238E27FC236}">
                  <a16:creationId xmlns:a16="http://schemas.microsoft.com/office/drawing/2014/main" id="{519A6976-0A79-D543-E788-0E380733AB82}"/>
                </a:ext>
              </a:extLst>
            </p:cNvPr>
            <p:cNvSpPr/>
            <p:nvPr/>
          </p:nvSpPr>
          <p:spPr>
            <a:xfrm>
              <a:off x="3329504" y="2385884"/>
              <a:ext cx="120118" cy="258818"/>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4" name="Google Shape;131;p2">
              <a:extLst>
                <a:ext uri="{FF2B5EF4-FFF2-40B4-BE49-F238E27FC236}">
                  <a16:creationId xmlns:a16="http://schemas.microsoft.com/office/drawing/2014/main" id="{7A7A9906-F456-E51A-3F2A-1652164E415D}"/>
                </a:ext>
              </a:extLst>
            </p:cNvPr>
            <p:cNvSpPr/>
            <p:nvPr/>
          </p:nvSpPr>
          <p:spPr>
            <a:xfrm>
              <a:off x="3328314" y="2438123"/>
              <a:ext cx="133200" cy="132971"/>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5" name="Google Shape;132;p2">
              <a:extLst>
                <a:ext uri="{FF2B5EF4-FFF2-40B4-BE49-F238E27FC236}">
                  <a16:creationId xmlns:a16="http://schemas.microsoft.com/office/drawing/2014/main" id="{A8C512D4-F674-A034-6BD4-ACB44AD9F141}"/>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83" name="Google Shape;83;p2"/>
          <p:cNvSpPr txBox="1">
            <a:spLocks noGrp="1"/>
          </p:cNvSpPr>
          <p:nvPr>
            <p:ph type="ctrTitle"/>
          </p:nvPr>
        </p:nvSpPr>
        <p:spPr>
          <a:xfrm>
            <a:off x="1290267" y="1794333"/>
            <a:ext cx="9611600" cy="2558400"/>
          </a:xfrm>
          <a:prstGeom prst="rect">
            <a:avLst/>
          </a:prstGeom>
        </p:spPr>
        <p:txBody>
          <a:bodyPr spcFirstLastPara="1" anchor="b">
            <a:noAutofit/>
          </a:bodyPr>
          <a:lstStyle>
            <a:lvl1pPr lvl="0" algn="ctr">
              <a:lnSpc>
                <a:spcPct val="80000"/>
              </a:lnSpc>
              <a:spcBef>
                <a:spcPts val="0"/>
              </a:spcBef>
              <a:spcAft>
                <a:spcPts val="0"/>
              </a:spcAft>
              <a:buSzPts val="7200"/>
              <a:buFont typeface="Jua"/>
              <a:buNone/>
              <a:defRPr sz="9865">
                <a:latin typeface="Jua"/>
                <a:ea typeface="Jua"/>
                <a:cs typeface="Jua"/>
                <a:sym typeface="Jua"/>
              </a:defRPr>
            </a:lvl1pPr>
            <a:lvl2pPr lvl="1" algn="ctr">
              <a:lnSpc>
                <a:spcPct val="80000"/>
              </a:lnSpc>
              <a:spcBef>
                <a:spcPts val="0"/>
              </a:spcBef>
              <a:spcAft>
                <a:spcPts val="0"/>
              </a:spcAft>
              <a:buSzPts val="7200"/>
              <a:buFont typeface="Jua"/>
              <a:buNone/>
              <a:defRPr sz="9600">
                <a:latin typeface="Jua"/>
                <a:ea typeface="Jua"/>
                <a:cs typeface="Jua"/>
                <a:sym typeface="Jua"/>
              </a:defRPr>
            </a:lvl2pPr>
            <a:lvl3pPr lvl="2" algn="ctr">
              <a:lnSpc>
                <a:spcPct val="80000"/>
              </a:lnSpc>
              <a:spcBef>
                <a:spcPts val="0"/>
              </a:spcBef>
              <a:spcAft>
                <a:spcPts val="0"/>
              </a:spcAft>
              <a:buSzPts val="7200"/>
              <a:buFont typeface="Jua"/>
              <a:buNone/>
              <a:defRPr sz="9600">
                <a:latin typeface="Jua"/>
                <a:ea typeface="Jua"/>
                <a:cs typeface="Jua"/>
                <a:sym typeface="Jua"/>
              </a:defRPr>
            </a:lvl3pPr>
            <a:lvl4pPr lvl="3" algn="ctr">
              <a:lnSpc>
                <a:spcPct val="80000"/>
              </a:lnSpc>
              <a:spcBef>
                <a:spcPts val="0"/>
              </a:spcBef>
              <a:spcAft>
                <a:spcPts val="0"/>
              </a:spcAft>
              <a:buSzPts val="7200"/>
              <a:buFont typeface="Jua"/>
              <a:buNone/>
              <a:defRPr sz="9600">
                <a:latin typeface="Jua"/>
                <a:ea typeface="Jua"/>
                <a:cs typeface="Jua"/>
                <a:sym typeface="Jua"/>
              </a:defRPr>
            </a:lvl4pPr>
            <a:lvl5pPr lvl="4" algn="ctr">
              <a:lnSpc>
                <a:spcPct val="80000"/>
              </a:lnSpc>
              <a:spcBef>
                <a:spcPts val="0"/>
              </a:spcBef>
              <a:spcAft>
                <a:spcPts val="0"/>
              </a:spcAft>
              <a:buSzPts val="7200"/>
              <a:buFont typeface="Jua"/>
              <a:buNone/>
              <a:defRPr sz="9600">
                <a:latin typeface="Jua"/>
                <a:ea typeface="Jua"/>
                <a:cs typeface="Jua"/>
                <a:sym typeface="Jua"/>
              </a:defRPr>
            </a:lvl5pPr>
            <a:lvl6pPr lvl="5" algn="ctr">
              <a:lnSpc>
                <a:spcPct val="80000"/>
              </a:lnSpc>
              <a:spcBef>
                <a:spcPts val="0"/>
              </a:spcBef>
              <a:spcAft>
                <a:spcPts val="0"/>
              </a:spcAft>
              <a:buSzPts val="7200"/>
              <a:buFont typeface="Jua"/>
              <a:buNone/>
              <a:defRPr sz="9600">
                <a:latin typeface="Jua"/>
                <a:ea typeface="Jua"/>
                <a:cs typeface="Jua"/>
                <a:sym typeface="Jua"/>
              </a:defRPr>
            </a:lvl6pPr>
            <a:lvl7pPr lvl="6" algn="ctr">
              <a:lnSpc>
                <a:spcPct val="80000"/>
              </a:lnSpc>
              <a:spcBef>
                <a:spcPts val="0"/>
              </a:spcBef>
              <a:spcAft>
                <a:spcPts val="0"/>
              </a:spcAft>
              <a:buSzPts val="7200"/>
              <a:buFont typeface="Jua"/>
              <a:buNone/>
              <a:defRPr sz="9600">
                <a:latin typeface="Jua"/>
                <a:ea typeface="Jua"/>
                <a:cs typeface="Jua"/>
                <a:sym typeface="Jua"/>
              </a:defRPr>
            </a:lvl7pPr>
            <a:lvl8pPr lvl="7" algn="ctr">
              <a:lnSpc>
                <a:spcPct val="80000"/>
              </a:lnSpc>
              <a:spcBef>
                <a:spcPts val="0"/>
              </a:spcBef>
              <a:spcAft>
                <a:spcPts val="0"/>
              </a:spcAft>
              <a:buSzPts val="7200"/>
              <a:buFont typeface="Jua"/>
              <a:buNone/>
              <a:defRPr sz="9600">
                <a:latin typeface="Jua"/>
                <a:ea typeface="Jua"/>
                <a:cs typeface="Jua"/>
                <a:sym typeface="Jua"/>
              </a:defRPr>
            </a:lvl8pPr>
            <a:lvl9pPr lvl="8" algn="ctr">
              <a:lnSpc>
                <a:spcPct val="80000"/>
              </a:lnSpc>
              <a:spcBef>
                <a:spcPts val="0"/>
              </a:spcBef>
              <a:spcAft>
                <a:spcPts val="0"/>
              </a:spcAft>
              <a:buSzPts val="7200"/>
              <a:buFont typeface="Jua"/>
              <a:buNone/>
              <a:defRPr sz="9600">
                <a:latin typeface="Jua"/>
                <a:ea typeface="Jua"/>
                <a:cs typeface="Jua"/>
                <a:sym typeface="Jua"/>
              </a:defRPr>
            </a:lvl9pPr>
          </a:lstStyle>
          <a:p>
            <a:endParaRPr/>
          </a:p>
        </p:txBody>
      </p:sp>
      <p:sp>
        <p:nvSpPr>
          <p:cNvPr id="84" name="Google Shape;84;p2"/>
          <p:cNvSpPr txBox="1">
            <a:spLocks noGrp="1"/>
          </p:cNvSpPr>
          <p:nvPr>
            <p:ph type="subTitle" idx="1"/>
          </p:nvPr>
        </p:nvSpPr>
        <p:spPr>
          <a:xfrm>
            <a:off x="1518300" y="4152233"/>
            <a:ext cx="9155600" cy="793200"/>
          </a:xfrm>
          <a:prstGeom prst="rect">
            <a:avLst/>
          </a:prstGeom>
        </p:spPr>
        <p:txBody>
          <a:bodyPr spcFirstLastPara="1">
            <a:noAutofit/>
          </a:bodyPr>
          <a:lstStyle>
            <a:lvl1pPr lvl="0" algn="ctr">
              <a:lnSpc>
                <a:spcPct val="100000"/>
              </a:lnSpc>
              <a:spcBef>
                <a:spcPts val="0"/>
              </a:spcBef>
              <a:spcAft>
                <a:spcPts val="0"/>
              </a:spcAft>
              <a:buClr>
                <a:schemeClr val="accent1"/>
              </a:buClr>
              <a:buSzPts val="2400"/>
              <a:buFont typeface="Quicksand Medium"/>
              <a:buNone/>
              <a:defRPr sz="2935">
                <a:solidFill>
                  <a:schemeClr val="accent1"/>
                </a:solidFill>
                <a:latin typeface="Quicksand Medium"/>
                <a:ea typeface="Quicksand Medium"/>
                <a:cs typeface="Quicksand Medium"/>
                <a:sym typeface="Quicksand Medium"/>
              </a:defRPr>
            </a:lvl1pPr>
            <a:lvl2pPr lvl="1"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2pPr>
            <a:lvl3pPr lvl="2"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3pPr>
            <a:lvl4pPr lvl="3"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4pPr>
            <a:lvl5pPr lvl="4"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5pPr>
            <a:lvl6pPr lvl="5"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6pPr>
            <a:lvl7pPr lvl="6"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7pPr>
            <a:lvl8pPr lvl="7"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8pPr>
            <a:lvl9pPr lvl="8"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9pPr>
          </a:lstStyle>
          <a:p>
            <a:endParaRPr/>
          </a:p>
        </p:txBody>
      </p:sp>
    </p:spTree>
    <p:extLst>
      <p:ext uri="{BB962C8B-B14F-4D97-AF65-F5344CB8AC3E}">
        <p14:creationId xmlns:p14="http://schemas.microsoft.com/office/powerpoint/2010/main" val="252097486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33"/>
        <p:cNvGrpSpPr/>
        <p:nvPr/>
      </p:nvGrpSpPr>
      <p:grpSpPr>
        <a:xfrm>
          <a:off x="0" y="0"/>
          <a:ext cx="0" cy="0"/>
          <a:chOff x="0" y="0"/>
          <a:chExt cx="0" cy="0"/>
        </a:xfrm>
      </p:grpSpPr>
      <p:sp>
        <p:nvSpPr>
          <p:cNvPr id="2" name="Google Shape;134;p3">
            <a:extLst>
              <a:ext uri="{FF2B5EF4-FFF2-40B4-BE49-F238E27FC236}">
                <a16:creationId xmlns:a16="http://schemas.microsoft.com/office/drawing/2014/main" id="{2F8C98DC-38D4-C48D-D086-BFE009154D36}"/>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3" name="Google Shape;135;p3">
            <a:extLst>
              <a:ext uri="{FF2B5EF4-FFF2-40B4-BE49-F238E27FC236}">
                <a16:creationId xmlns:a16="http://schemas.microsoft.com/office/drawing/2014/main" id="{66C5C7BD-A0FF-3C15-0421-38C6B249CDC9}"/>
              </a:ext>
            </a:extLst>
          </p:cNvPr>
          <p:cNvGrpSpPr>
            <a:grpSpLocks/>
          </p:cNvGrpSpPr>
          <p:nvPr/>
        </p:nvGrpSpPr>
        <p:grpSpPr bwMode="auto">
          <a:xfrm>
            <a:off x="528638" y="292100"/>
            <a:ext cx="11356975" cy="6384925"/>
            <a:chOff x="395894" y="219519"/>
            <a:chExt cx="8518865" cy="4788281"/>
          </a:xfrm>
        </p:grpSpPr>
        <p:sp>
          <p:nvSpPr>
            <p:cNvPr id="4" name="Google Shape;136;p3">
              <a:extLst>
                <a:ext uri="{FF2B5EF4-FFF2-40B4-BE49-F238E27FC236}">
                  <a16:creationId xmlns:a16="http://schemas.microsoft.com/office/drawing/2014/main" id="{06A66F14-55DD-AB16-0B74-5BEB2C277736}"/>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5" name="Google Shape;137;p3">
              <a:extLst>
                <a:ext uri="{FF2B5EF4-FFF2-40B4-BE49-F238E27FC236}">
                  <a16:creationId xmlns:a16="http://schemas.microsoft.com/office/drawing/2014/main" id="{61B5786F-1D8F-22E0-C767-9A433439312D}"/>
                </a:ext>
              </a:extLst>
            </p:cNvPr>
            <p:cNvGrpSpPr>
              <a:grpSpLocks/>
            </p:cNvGrpSpPr>
            <p:nvPr/>
          </p:nvGrpSpPr>
          <p:grpSpPr bwMode="auto">
            <a:xfrm>
              <a:off x="8341543" y="2282008"/>
              <a:ext cx="569676" cy="380612"/>
              <a:chOff x="8341543" y="2282008"/>
              <a:chExt cx="569676" cy="380612"/>
            </a:xfrm>
          </p:grpSpPr>
          <p:sp>
            <p:nvSpPr>
              <p:cNvPr id="24" name="Google Shape;138;p3">
                <a:extLst>
                  <a:ext uri="{FF2B5EF4-FFF2-40B4-BE49-F238E27FC236}">
                    <a16:creationId xmlns:a16="http://schemas.microsoft.com/office/drawing/2014/main" id="{81D319F6-B89D-D871-A675-908AA4E906E9}"/>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5" name="Google Shape;139;p3">
                <a:extLst>
                  <a:ext uri="{FF2B5EF4-FFF2-40B4-BE49-F238E27FC236}">
                    <a16:creationId xmlns:a16="http://schemas.microsoft.com/office/drawing/2014/main" id="{2202C98C-688C-7D98-B92E-27F16A196A2E}"/>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6" name="Google Shape;140;p3">
              <a:extLst>
                <a:ext uri="{FF2B5EF4-FFF2-40B4-BE49-F238E27FC236}">
                  <a16:creationId xmlns:a16="http://schemas.microsoft.com/office/drawing/2014/main" id="{C0F38E8F-484E-5D8C-8DA1-795FA6268F2A}"/>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7" name="Google Shape;141;p3">
              <a:extLst>
                <a:ext uri="{FF2B5EF4-FFF2-40B4-BE49-F238E27FC236}">
                  <a16:creationId xmlns:a16="http://schemas.microsoft.com/office/drawing/2014/main" id="{71A6F06E-B2AA-3331-269F-701A49080194}"/>
                </a:ext>
              </a:extLst>
            </p:cNvPr>
            <p:cNvGrpSpPr>
              <a:grpSpLocks/>
            </p:cNvGrpSpPr>
            <p:nvPr/>
          </p:nvGrpSpPr>
          <p:grpSpPr bwMode="auto">
            <a:xfrm>
              <a:off x="8341543" y="1721094"/>
              <a:ext cx="569676" cy="380612"/>
              <a:chOff x="8341543" y="1721094"/>
              <a:chExt cx="569676" cy="380612"/>
            </a:xfrm>
          </p:grpSpPr>
          <p:sp>
            <p:nvSpPr>
              <p:cNvPr id="22" name="Google Shape;142;p3">
                <a:extLst>
                  <a:ext uri="{FF2B5EF4-FFF2-40B4-BE49-F238E27FC236}">
                    <a16:creationId xmlns:a16="http://schemas.microsoft.com/office/drawing/2014/main" id="{3DA82B5F-49FA-66A0-0B8B-617CBCC245EF}"/>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3" name="Google Shape;143;p3">
                <a:extLst>
                  <a:ext uri="{FF2B5EF4-FFF2-40B4-BE49-F238E27FC236}">
                    <a16:creationId xmlns:a16="http://schemas.microsoft.com/office/drawing/2014/main" id="{411C65D8-4B05-28B5-BA55-C164CFD41A03}"/>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8" name="Google Shape;144;p3">
              <a:extLst>
                <a:ext uri="{FF2B5EF4-FFF2-40B4-BE49-F238E27FC236}">
                  <a16:creationId xmlns:a16="http://schemas.microsoft.com/office/drawing/2014/main" id="{AD705FF3-90C9-5075-98EC-96D950226EC2}"/>
                </a:ext>
              </a:extLst>
            </p:cNvPr>
            <p:cNvGrpSpPr>
              <a:grpSpLocks/>
            </p:cNvGrpSpPr>
            <p:nvPr/>
          </p:nvGrpSpPr>
          <p:grpSpPr bwMode="auto">
            <a:xfrm>
              <a:off x="8346273" y="1183592"/>
              <a:ext cx="568486" cy="388014"/>
              <a:chOff x="8346273" y="1183592"/>
              <a:chExt cx="568486" cy="388014"/>
            </a:xfrm>
          </p:grpSpPr>
          <p:sp>
            <p:nvSpPr>
              <p:cNvPr id="20" name="Google Shape;145;p3">
                <a:extLst>
                  <a:ext uri="{FF2B5EF4-FFF2-40B4-BE49-F238E27FC236}">
                    <a16:creationId xmlns:a16="http://schemas.microsoft.com/office/drawing/2014/main" id="{F334D289-EA82-EA7E-0960-5C700451F8C1}"/>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1" name="Google Shape;146;p3">
                <a:extLst>
                  <a:ext uri="{FF2B5EF4-FFF2-40B4-BE49-F238E27FC236}">
                    <a16:creationId xmlns:a16="http://schemas.microsoft.com/office/drawing/2014/main" id="{5C8188D6-E1B1-DC3B-7139-A6B1F5C4BBA3}"/>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 name="Google Shape;147;p3">
              <a:extLst>
                <a:ext uri="{FF2B5EF4-FFF2-40B4-BE49-F238E27FC236}">
                  <a16:creationId xmlns:a16="http://schemas.microsoft.com/office/drawing/2014/main" id="{084669CF-878E-48B7-6743-8D20C0EBD9B2}"/>
                </a:ext>
              </a:extLst>
            </p:cNvPr>
            <p:cNvGrpSpPr>
              <a:grpSpLocks/>
            </p:cNvGrpSpPr>
            <p:nvPr/>
          </p:nvGrpSpPr>
          <p:grpSpPr bwMode="auto">
            <a:xfrm>
              <a:off x="8341543" y="606635"/>
              <a:ext cx="569676" cy="388014"/>
              <a:chOff x="8341543" y="606635"/>
              <a:chExt cx="569676" cy="388014"/>
            </a:xfrm>
          </p:grpSpPr>
          <p:sp>
            <p:nvSpPr>
              <p:cNvPr id="18" name="Google Shape;148;p3">
                <a:extLst>
                  <a:ext uri="{FF2B5EF4-FFF2-40B4-BE49-F238E27FC236}">
                    <a16:creationId xmlns:a16="http://schemas.microsoft.com/office/drawing/2014/main" id="{55723DD5-3371-8C9B-B1A0-1B3A60CCA3D0}"/>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149;p3">
                <a:extLst>
                  <a:ext uri="{FF2B5EF4-FFF2-40B4-BE49-F238E27FC236}">
                    <a16:creationId xmlns:a16="http://schemas.microsoft.com/office/drawing/2014/main" id="{7AF5B09B-1237-0251-18F1-DC15C84005D7}"/>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0" name="Google Shape;150;p3">
              <a:extLst>
                <a:ext uri="{FF2B5EF4-FFF2-40B4-BE49-F238E27FC236}">
                  <a16:creationId xmlns:a16="http://schemas.microsoft.com/office/drawing/2014/main" id="{7E2D0AF5-ECA1-59D4-53A3-000A840F0636}"/>
                </a:ext>
              </a:extLst>
            </p:cNvPr>
            <p:cNvGrpSpPr>
              <a:grpSpLocks/>
            </p:cNvGrpSpPr>
            <p:nvPr/>
          </p:nvGrpSpPr>
          <p:grpSpPr bwMode="auto">
            <a:xfrm>
              <a:off x="8341543" y="2842933"/>
              <a:ext cx="569676" cy="380612"/>
              <a:chOff x="8341543" y="2282008"/>
              <a:chExt cx="569676" cy="380612"/>
            </a:xfrm>
          </p:grpSpPr>
          <p:sp>
            <p:nvSpPr>
              <p:cNvPr id="16" name="Google Shape;151;p3">
                <a:extLst>
                  <a:ext uri="{FF2B5EF4-FFF2-40B4-BE49-F238E27FC236}">
                    <a16:creationId xmlns:a16="http://schemas.microsoft.com/office/drawing/2014/main" id="{3090820F-2C60-CF25-2ACC-5AC070DE3633}"/>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7" name="Google Shape;152;p3">
                <a:extLst>
                  <a:ext uri="{FF2B5EF4-FFF2-40B4-BE49-F238E27FC236}">
                    <a16:creationId xmlns:a16="http://schemas.microsoft.com/office/drawing/2014/main" id="{6F8C6C42-9D17-C720-8E07-7FC22F053316}"/>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1" name="Google Shape;153;p3">
              <a:extLst>
                <a:ext uri="{FF2B5EF4-FFF2-40B4-BE49-F238E27FC236}">
                  <a16:creationId xmlns:a16="http://schemas.microsoft.com/office/drawing/2014/main" id="{C196FC24-E034-3E1C-11F2-72128C5BD21F}"/>
                </a:ext>
              </a:extLst>
            </p:cNvPr>
            <p:cNvGrpSpPr>
              <a:grpSpLocks/>
            </p:cNvGrpSpPr>
            <p:nvPr/>
          </p:nvGrpSpPr>
          <p:grpSpPr bwMode="auto">
            <a:xfrm>
              <a:off x="8341543" y="3403858"/>
              <a:ext cx="569676" cy="380612"/>
              <a:chOff x="8341543" y="2282008"/>
              <a:chExt cx="569676" cy="380612"/>
            </a:xfrm>
          </p:grpSpPr>
          <p:sp>
            <p:nvSpPr>
              <p:cNvPr id="14" name="Google Shape;154;p3">
                <a:extLst>
                  <a:ext uri="{FF2B5EF4-FFF2-40B4-BE49-F238E27FC236}">
                    <a16:creationId xmlns:a16="http://schemas.microsoft.com/office/drawing/2014/main" id="{A00305A3-58B3-A73E-9861-DDDCAAE6DD76}"/>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5" name="Google Shape;155;p3">
                <a:extLst>
                  <a:ext uri="{FF2B5EF4-FFF2-40B4-BE49-F238E27FC236}">
                    <a16:creationId xmlns:a16="http://schemas.microsoft.com/office/drawing/2014/main" id="{2AF32422-76A6-7CFA-24CC-141DBAACB5D7}"/>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2" name="Google Shape;156;p3">
              <a:extLst>
                <a:ext uri="{FF2B5EF4-FFF2-40B4-BE49-F238E27FC236}">
                  <a16:creationId xmlns:a16="http://schemas.microsoft.com/office/drawing/2014/main" id="{829117B1-FCC7-C78D-D1FA-40FFB135A19F}"/>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3" name="Google Shape;157;p3">
              <a:extLst>
                <a:ext uri="{FF2B5EF4-FFF2-40B4-BE49-F238E27FC236}">
                  <a16:creationId xmlns:a16="http://schemas.microsoft.com/office/drawing/2014/main" id="{D0ACF6CC-3976-A389-6C36-B688596A36CD}"/>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6" name="Google Shape;158;p3">
            <a:extLst>
              <a:ext uri="{FF2B5EF4-FFF2-40B4-BE49-F238E27FC236}">
                <a16:creationId xmlns:a16="http://schemas.microsoft.com/office/drawing/2014/main" id="{1E28D111-BB1D-63CD-5C07-2C815D48EE9F}"/>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159;p3">
            <a:extLst>
              <a:ext uri="{FF2B5EF4-FFF2-40B4-BE49-F238E27FC236}">
                <a16:creationId xmlns:a16="http://schemas.microsoft.com/office/drawing/2014/main" id="{F8238DD1-5602-FE37-538C-7472DFF35FD5}"/>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160;p3">
            <a:extLst>
              <a:ext uri="{FF2B5EF4-FFF2-40B4-BE49-F238E27FC236}">
                <a16:creationId xmlns:a16="http://schemas.microsoft.com/office/drawing/2014/main" id="{222672C8-EBBF-B7FE-4F88-CFEC7A6238F2}"/>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161;p3">
            <a:extLst>
              <a:ext uri="{FF2B5EF4-FFF2-40B4-BE49-F238E27FC236}">
                <a16:creationId xmlns:a16="http://schemas.microsoft.com/office/drawing/2014/main" id="{937CD9CB-F5CF-CB6C-21F3-41DEAD9D455F}"/>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162;p3">
            <a:extLst>
              <a:ext uri="{FF2B5EF4-FFF2-40B4-BE49-F238E27FC236}">
                <a16:creationId xmlns:a16="http://schemas.microsoft.com/office/drawing/2014/main" id="{2D712D37-D4E7-1E53-517D-D954D8D3F052}"/>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163;p3">
            <a:extLst>
              <a:ext uri="{FF2B5EF4-FFF2-40B4-BE49-F238E27FC236}">
                <a16:creationId xmlns:a16="http://schemas.microsoft.com/office/drawing/2014/main" id="{5411B8D3-E1BC-F582-F8B1-F7F3244DF4FF}"/>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164;p3">
            <a:extLst>
              <a:ext uri="{FF2B5EF4-FFF2-40B4-BE49-F238E27FC236}">
                <a16:creationId xmlns:a16="http://schemas.microsoft.com/office/drawing/2014/main" id="{0452C511-F651-06B9-566D-874FB0BDFDCF}"/>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165;p3">
            <a:extLst>
              <a:ext uri="{FF2B5EF4-FFF2-40B4-BE49-F238E27FC236}">
                <a16:creationId xmlns:a16="http://schemas.microsoft.com/office/drawing/2014/main" id="{6E3843ED-8182-2CC5-F8E9-7EE9B3AF7A92}"/>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166;p3">
            <a:extLst>
              <a:ext uri="{FF2B5EF4-FFF2-40B4-BE49-F238E27FC236}">
                <a16:creationId xmlns:a16="http://schemas.microsoft.com/office/drawing/2014/main" id="{C6E13522-684A-92E4-079F-2C0A0ADC98DE}"/>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167;p3">
            <a:extLst>
              <a:ext uri="{FF2B5EF4-FFF2-40B4-BE49-F238E27FC236}">
                <a16:creationId xmlns:a16="http://schemas.microsoft.com/office/drawing/2014/main" id="{F5BA253B-25A1-8D86-1AE9-0B69FF607A51}"/>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168;p3">
            <a:extLst>
              <a:ext uri="{FF2B5EF4-FFF2-40B4-BE49-F238E27FC236}">
                <a16:creationId xmlns:a16="http://schemas.microsoft.com/office/drawing/2014/main" id="{DE70A6B9-A4FC-18E4-9A82-DBCCEBB796D6}"/>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169;p3">
            <a:extLst>
              <a:ext uri="{FF2B5EF4-FFF2-40B4-BE49-F238E27FC236}">
                <a16:creationId xmlns:a16="http://schemas.microsoft.com/office/drawing/2014/main" id="{47CBC0DC-16D2-F20F-66BB-9CF874DFF29B}"/>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170;p3">
            <a:extLst>
              <a:ext uri="{FF2B5EF4-FFF2-40B4-BE49-F238E27FC236}">
                <a16:creationId xmlns:a16="http://schemas.microsoft.com/office/drawing/2014/main" id="{A70B19A3-2072-045A-A4A0-13B9D95E0BCB}"/>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171;p3">
            <a:extLst>
              <a:ext uri="{FF2B5EF4-FFF2-40B4-BE49-F238E27FC236}">
                <a16:creationId xmlns:a16="http://schemas.microsoft.com/office/drawing/2014/main" id="{72BF8D66-2DE4-C8F1-83F7-065969F61D4A}"/>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172;p3">
            <a:extLst>
              <a:ext uri="{FF2B5EF4-FFF2-40B4-BE49-F238E27FC236}">
                <a16:creationId xmlns:a16="http://schemas.microsoft.com/office/drawing/2014/main" id="{0B5FACD4-2EE5-2E51-E721-0FDD852B5115}"/>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173;p3">
            <a:extLst>
              <a:ext uri="{FF2B5EF4-FFF2-40B4-BE49-F238E27FC236}">
                <a16:creationId xmlns:a16="http://schemas.microsoft.com/office/drawing/2014/main" id="{23762983-AA1A-CA9F-5BF5-058FAFCCBE72}"/>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174;p3">
            <a:extLst>
              <a:ext uri="{FF2B5EF4-FFF2-40B4-BE49-F238E27FC236}">
                <a16:creationId xmlns:a16="http://schemas.microsoft.com/office/drawing/2014/main" id="{D08DE28B-293F-4F8C-311B-5E5105C941DA}"/>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75;p3">
            <a:extLst>
              <a:ext uri="{FF2B5EF4-FFF2-40B4-BE49-F238E27FC236}">
                <a16:creationId xmlns:a16="http://schemas.microsoft.com/office/drawing/2014/main" id="{388C344C-8D38-F33F-481A-D0670CB553C3}"/>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176;p3">
            <a:extLst>
              <a:ext uri="{FF2B5EF4-FFF2-40B4-BE49-F238E27FC236}">
                <a16:creationId xmlns:a16="http://schemas.microsoft.com/office/drawing/2014/main" id="{7A41FC64-7240-7639-E08B-4BABF6C279D1}"/>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177;p3">
            <a:extLst>
              <a:ext uri="{FF2B5EF4-FFF2-40B4-BE49-F238E27FC236}">
                <a16:creationId xmlns:a16="http://schemas.microsoft.com/office/drawing/2014/main" id="{8BFE8B0A-D253-087B-610A-FF58C67B47C1}"/>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178;p3">
            <a:extLst>
              <a:ext uri="{FF2B5EF4-FFF2-40B4-BE49-F238E27FC236}">
                <a16:creationId xmlns:a16="http://schemas.microsoft.com/office/drawing/2014/main" id="{39048687-C21F-3185-49F9-078FE35CA872}"/>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179;p3">
            <a:extLst>
              <a:ext uri="{FF2B5EF4-FFF2-40B4-BE49-F238E27FC236}">
                <a16:creationId xmlns:a16="http://schemas.microsoft.com/office/drawing/2014/main" id="{BA415BB0-31B8-6455-836B-A682ED6EEB48}"/>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80;p3">
            <a:extLst>
              <a:ext uri="{FF2B5EF4-FFF2-40B4-BE49-F238E27FC236}">
                <a16:creationId xmlns:a16="http://schemas.microsoft.com/office/drawing/2014/main" id="{BCA6F362-43CC-C93A-CEB9-ABC2359BBA90}"/>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81;p3">
            <a:extLst>
              <a:ext uri="{FF2B5EF4-FFF2-40B4-BE49-F238E27FC236}">
                <a16:creationId xmlns:a16="http://schemas.microsoft.com/office/drawing/2014/main" id="{C8C57791-A275-3659-C8DE-B1022989AE0F}"/>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82;p3">
            <a:extLst>
              <a:ext uri="{FF2B5EF4-FFF2-40B4-BE49-F238E27FC236}">
                <a16:creationId xmlns:a16="http://schemas.microsoft.com/office/drawing/2014/main" id="{F6F3396E-21E2-B3F5-47B3-BC9337EED3DD}"/>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83;p3">
            <a:extLst>
              <a:ext uri="{FF2B5EF4-FFF2-40B4-BE49-F238E27FC236}">
                <a16:creationId xmlns:a16="http://schemas.microsoft.com/office/drawing/2014/main" id="{0F6AE931-9304-7695-2067-5D89E66049BC}"/>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84;p3">
            <a:extLst>
              <a:ext uri="{FF2B5EF4-FFF2-40B4-BE49-F238E27FC236}">
                <a16:creationId xmlns:a16="http://schemas.microsoft.com/office/drawing/2014/main" id="{38D7C0A6-2398-289C-2D19-C54116AFB9E2}"/>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85;p3">
            <a:extLst>
              <a:ext uri="{FF2B5EF4-FFF2-40B4-BE49-F238E27FC236}">
                <a16:creationId xmlns:a16="http://schemas.microsoft.com/office/drawing/2014/main" id="{DE1428E2-7611-B49F-B3E4-9D229F9D2784}"/>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86;p3">
            <a:extLst>
              <a:ext uri="{FF2B5EF4-FFF2-40B4-BE49-F238E27FC236}">
                <a16:creationId xmlns:a16="http://schemas.microsoft.com/office/drawing/2014/main" id="{C43D20F4-A098-C929-791F-C541A702AF4C}"/>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87;p3">
            <a:extLst>
              <a:ext uri="{FF2B5EF4-FFF2-40B4-BE49-F238E27FC236}">
                <a16:creationId xmlns:a16="http://schemas.microsoft.com/office/drawing/2014/main" id="{90F9AD46-E659-B9E4-5737-BD83E9A30F5D}"/>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88;p3">
            <a:extLst>
              <a:ext uri="{FF2B5EF4-FFF2-40B4-BE49-F238E27FC236}">
                <a16:creationId xmlns:a16="http://schemas.microsoft.com/office/drawing/2014/main" id="{534CE756-A43D-CC4A-AC31-46934709E0C7}"/>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89;p3">
            <a:extLst>
              <a:ext uri="{FF2B5EF4-FFF2-40B4-BE49-F238E27FC236}">
                <a16:creationId xmlns:a16="http://schemas.microsoft.com/office/drawing/2014/main" id="{F81DF2C8-A7DF-7346-4BC5-1EFAB8A3351C}"/>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90;p3">
            <a:extLst>
              <a:ext uri="{FF2B5EF4-FFF2-40B4-BE49-F238E27FC236}">
                <a16:creationId xmlns:a16="http://schemas.microsoft.com/office/drawing/2014/main" id="{4DBB6962-E240-EF3B-4C69-9A1DDF3A8BF4}"/>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91;p3">
            <a:extLst>
              <a:ext uri="{FF2B5EF4-FFF2-40B4-BE49-F238E27FC236}">
                <a16:creationId xmlns:a16="http://schemas.microsoft.com/office/drawing/2014/main" id="{D0D2F60A-91CE-58FE-8EC6-F9794D2C0282}"/>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92;p3">
            <a:extLst>
              <a:ext uri="{FF2B5EF4-FFF2-40B4-BE49-F238E27FC236}">
                <a16:creationId xmlns:a16="http://schemas.microsoft.com/office/drawing/2014/main" id="{F648EEFA-E6CE-E381-CEB0-0DEF471C5F11}"/>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93;p3">
            <a:extLst>
              <a:ext uri="{FF2B5EF4-FFF2-40B4-BE49-F238E27FC236}">
                <a16:creationId xmlns:a16="http://schemas.microsoft.com/office/drawing/2014/main" id="{2FC2DDE3-9B54-20F5-83ED-D6880C3EF84A}"/>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94;p3">
            <a:extLst>
              <a:ext uri="{FF2B5EF4-FFF2-40B4-BE49-F238E27FC236}">
                <a16:creationId xmlns:a16="http://schemas.microsoft.com/office/drawing/2014/main" id="{1C264D65-B190-7C57-34CE-4DC93B666558}"/>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95;p3">
            <a:extLst>
              <a:ext uri="{FF2B5EF4-FFF2-40B4-BE49-F238E27FC236}">
                <a16:creationId xmlns:a16="http://schemas.microsoft.com/office/drawing/2014/main" id="{DD39916E-7FD9-9231-1824-F19DD6F730F4}"/>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2" name="Google Shape;196;p3">
            <a:extLst>
              <a:ext uri="{FF2B5EF4-FFF2-40B4-BE49-F238E27FC236}">
                <a16:creationId xmlns:a16="http://schemas.microsoft.com/office/drawing/2014/main" id="{894945D7-0972-C89B-23C9-E05A75FBE967}"/>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3" name="Google Shape;197;p3">
            <a:extLst>
              <a:ext uri="{FF2B5EF4-FFF2-40B4-BE49-F238E27FC236}">
                <a16:creationId xmlns:a16="http://schemas.microsoft.com/office/drawing/2014/main" id="{444F6DD6-4EAB-651A-76A3-EB0ED68B41F4}"/>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4" name="Google Shape;198;p3">
            <a:extLst>
              <a:ext uri="{FF2B5EF4-FFF2-40B4-BE49-F238E27FC236}">
                <a16:creationId xmlns:a16="http://schemas.microsoft.com/office/drawing/2014/main" id="{093495CC-9CB9-6490-F45B-2D14B564D912}"/>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5" name="Google Shape;199;p3">
            <a:extLst>
              <a:ext uri="{FF2B5EF4-FFF2-40B4-BE49-F238E27FC236}">
                <a16:creationId xmlns:a16="http://schemas.microsoft.com/office/drawing/2014/main" id="{6AB401EF-2CB3-8CB4-9461-EA02E736D2C3}"/>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6" name="Google Shape;200;p3">
            <a:extLst>
              <a:ext uri="{FF2B5EF4-FFF2-40B4-BE49-F238E27FC236}">
                <a16:creationId xmlns:a16="http://schemas.microsoft.com/office/drawing/2014/main" id="{B68C7213-347C-3195-B8D6-ECCA9E883C94}"/>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7" name="Google Shape;201;p3">
            <a:extLst>
              <a:ext uri="{FF2B5EF4-FFF2-40B4-BE49-F238E27FC236}">
                <a16:creationId xmlns:a16="http://schemas.microsoft.com/office/drawing/2014/main" id="{C635FB23-1DDD-F268-9CCB-B321664C3081}"/>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8" name="Google Shape;202;p3">
            <a:extLst>
              <a:ext uri="{FF2B5EF4-FFF2-40B4-BE49-F238E27FC236}">
                <a16:creationId xmlns:a16="http://schemas.microsoft.com/office/drawing/2014/main" id="{E0A90839-CBA7-EDFF-1046-8A1EE7BCA4EF}"/>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9" name="Google Shape;203;p3">
            <a:extLst>
              <a:ext uri="{FF2B5EF4-FFF2-40B4-BE49-F238E27FC236}">
                <a16:creationId xmlns:a16="http://schemas.microsoft.com/office/drawing/2014/main" id="{20042F81-3AEE-370F-CEF7-A6D3FA0C4DC2}"/>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0" name="Google Shape;204;p3">
            <a:extLst>
              <a:ext uri="{FF2B5EF4-FFF2-40B4-BE49-F238E27FC236}">
                <a16:creationId xmlns:a16="http://schemas.microsoft.com/office/drawing/2014/main" id="{638430C2-F00C-23E0-FEE5-C85EEE2FE070}"/>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1" name="Google Shape;205;p3">
            <a:extLst>
              <a:ext uri="{FF2B5EF4-FFF2-40B4-BE49-F238E27FC236}">
                <a16:creationId xmlns:a16="http://schemas.microsoft.com/office/drawing/2014/main" id="{451E36EF-C056-D9A0-03E0-4154E36E3CBB}"/>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2" name="Google Shape;206;p3">
            <a:extLst>
              <a:ext uri="{FF2B5EF4-FFF2-40B4-BE49-F238E27FC236}">
                <a16:creationId xmlns:a16="http://schemas.microsoft.com/office/drawing/2014/main" id="{6DEBFAC2-73C1-70D5-ACF7-FAC6D2F37415}"/>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3" name="Google Shape;207;p3">
            <a:extLst>
              <a:ext uri="{FF2B5EF4-FFF2-40B4-BE49-F238E27FC236}">
                <a16:creationId xmlns:a16="http://schemas.microsoft.com/office/drawing/2014/main" id="{17FDCF24-B693-03BC-9588-B8CCA86769AB}"/>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204" name="Google Shape;211;p3">
            <a:extLst>
              <a:ext uri="{FF2B5EF4-FFF2-40B4-BE49-F238E27FC236}">
                <a16:creationId xmlns:a16="http://schemas.microsoft.com/office/drawing/2014/main" id="{A3A038D9-41C6-7DE7-6134-9CB9E191544F}"/>
              </a:ext>
            </a:extLst>
          </p:cNvPr>
          <p:cNvGrpSpPr>
            <a:grpSpLocks/>
          </p:cNvGrpSpPr>
          <p:nvPr/>
        </p:nvGrpSpPr>
        <p:grpSpPr bwMode="auto">
          <a:xfrm>
            <a:off x="1373188" y="2108200"/>
            <a:ext cx="592137" cy="531813"/>
            <a:chOff x="2495125" y="2142250"/>
            <a:chExt cx="444275" cy="398525"/>
          </a:xfrm>
        </p:grpSpPr>
        <p:sp>
          <p:nvSpPr>
            <p:cNvPr id="205" name="Google Shape;212;p3">
              <a:extLst>
                <a:ext uri="{FF2B5EF4-FFF2-40B4-BE49-F238E27FC236}">
                  <a16:creationId xmlns:a16="http://schemas.microsoft.com/office/drawing/2014/main" id="{EFA435E4-093A-7443-C88E-1915E56CFE64}"/>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6" name="Google Shape;213;p3">
              <a:extLst>
                <a:ext uri="{FF2B5EF4-FFF2-40B4-BE49-F238E27FC236}">
                  <a16:creationId xmlns:a16="http://schemas.microsoft.com/office/drawing/2014/main" id="{9F7B2B56-771F-9884-0661-E9198A4D8FE1}"/>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207" name="Google Shape;214;p3">
            <a:extLst>
              <a:ext uri="{FF2B5EF4-FFF2-40B4-BE49-F238E27FC236}">
                <a16:creationId xmlns:a16="http://schemas.microsoft.com/office/drawing/2014/main" id="{7E1D3B30-933E-4835-97AC-F4B6384A32FB}"/>
              </a:ext>
            </a:extLst>
          </p:cNvPr>
          <p:cNvGrpSpPr>
            <a:grpSpLocks/>
          </p:cNvGrpSpPr>
          <p:nvPr/>
        </p:nvGrpSpPr>
        <p:grpSpPr bwMode="auto">
          <a:xfrm>
            <a:off x="9804400" y="5273675"/>
            <a:ext cx="388938" cy="374650"/>
            <a:chOff x="3243875" y="2372825"/>
            <a:chExt cx="291375" cy="281375"/>
          </a:xfrm>
        </p:grpSpPr>
        <p:sp>
          <p:nvSpPr>
            <p:cNvPr id="211" name="Google Shape;215;p3">
              <a:extLst>
                <a:ext uri="{FF2B5EF4-FFF2-40B4-BE49-F238E27FC236}">
                  <a16:creationId xmlns:a16="http://schemas.microsoft.com/office/drawing/2014/main" id="{AB0E973D-5A34-3F1A-085B-50EAFEED3395}"/>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2" name="Google Shape;216;p3">
              <a:extLst>
                <a:ext uri="{FF2B5EF4-FFF2-40B4-BE49-F238E27FC236}">
                  <a16:creationId xmlns:a16="http://schemas.microsoft.com/office/drawing/2014/main" id="{BA169558-CE7C-70A1-C2E8-E5334751515C}"/>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3" name="Google Shape;217;p3">
              <a:extLst>
                <a:ext uri="{FF2B5EF4-FFF2-40B4-BE49-F238E27FC236}">
                  <a16:creationId xmlns:a16="http://schemas.microsoft.com/office/drawing/2014/main" id="{2B3ECE97-C75A-794E-2088-85A8EC18A877}"/>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4" name="Google Shape;218;p3">
              <a:extLst>
                <a:ext uri="{FF2B5EF4-FFF2-40B4-BE49-F238E27FC236}">
                  <a16:creationId xmlns:a16="http://schemas.microsoft.com/office/drawing/2014/main" id="{B61E6C81-6782-873D-B9F7-7AAF444AB3FF}"/>
                </a:ext>
              </a:extLst>
            </p:cNvPr>
            <p:cNvSpPr/>
            <p:nvPr/>
          </p:nvSpPr>
          <p:spPr>
            <a:xfrm>
              <a:off x="3243875" y="2495629"/>
              <a:ext cx="285428"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5" name="Google Shape;219;p3">
              <a:extLst>
                <a:ext uri="{FF2B5EF4-FFF2-40B4-BE49-F238E27FC236}">
                  <a16:creationId xmlns:a16="http://schemas.microsoft.com/office/drawing/2014/main" id="{126E9AE3-750B-26B3-19FA-23641E627A10}"/>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6" name="Google Shape;220;p3">
              <a:extLst>
                <a:ext uri="{FF2B5EF4-FFF2-40B4-BE49-F238E27FC236}">
                  <a16:creationId xmlns:a16="http://schemas.microsoft.com/office/drawing/2014/main" id="{C4CDEB8A-E610-7C11-F986-A6E9782093B9}"/>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7" name="Google Shape;221;p3">
              <a:extLst>
                <a:ext uri="{FF2B5EF4-FFF2-40B4-BE49-F238E27FC236}">
                  <a16:creationId xmlns:a16="http://schemas.microsoft.com/office/drawing/2014/main" id="{A963B010-4C19-A1C2-FC12-3829555AB5D5}"/>
                </a:ext>
              </a:extLst>
            </p:cNvPr>
            <p:cNvSpPr/>
            <p:nvPr/>
          </p:nvSpPr>
          <p:spPr>
            <a:xfrm>
              <a:off x="3275986" y="2451515"/>
              <a:ext cx="258074"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8" name="Google Shape;222;p3">
              <a:extLst>
                <a:ext uri="{FF2B5EF4-FFF2-40B4-BE49-F238E27FC236}">
                  <a16:creationId xmlns:a16="http://schemas.microsoft.com/office/drawing/2014/main" id="{5D74C39C-E26A-649C-5747-9422DEE82AAA}"/>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9" name="Google Shape;223;p3">
              <a:extLst>
                <a:ext uri="{FF2B5EF4-FFF2-40B4-BE49-F238E27FC236}">
                  <a16:creationId xmlns:a16="http://schemas.microsoft.com/office/drawing/2014/main" id="{184F9369-E619-8964-B614-DB151B585F1B}"/>
                </a:ext>
              </a:extLst>
            </p:cNvPr>
            <p:cNvSpPr/>
            <p:nvPr/>
          </p:nvSpPr>
          <p:spPr>
            <a:xfrm>
              <a:off x="3328315"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20" name="Google Shape;224;p3">
              <a:extLst>
                <a:ext uri="{FF2B5EF4-FFF2-40B4-BE49-F238E27FC236}">
                  <a16:creationId xmlns:a16="http://schemas.microsoft.com/office/drawing/2014/main" id="{10EC2805-BD3D-DD1B-3952-AC3631AB0E2E}"/>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21" name="Google Shape;225;p3">
            <a:extLst>
              <a:ext uri="{FF2B5EF4-FFF2-40B4-BE49-F238E27FC236}">
                <a16:creationId xmlns:a16="http://schemas.microsoft.com/office/drawing/2014/main" id="{BE57E90A-ADE6-0313-A476-38BF58810B01}"/>
              </a:ext>
            </a:extLst>
          </p:cNvPr>
          <p:cNvGrpSpPr>
            <a:grpSpLocks/>
          </p:cNvGrpSpPr>
          <p:nvPr/>
        </p:nvGrpSpPr>
        <p:grpSpPr bwMode="auto">
          <a:xfrm>
            <a:off x="10013950" y="1673225"/>
            <a:ext cx="222250" cy="223838"/>
            <a:chOff x="4954425" y="2036375"/>
            <a:chExt cx="166675" cy="168575"/>
          </a:xfrm>
        </p:grpSpPr>
        <p:sp>
          <p:nvSpPr>
            <p:cNvPr id="222" name="Google Shape;226;p3">
              <a:extLst>
                <a:ext uri="{FF2B5EF4-FFF2-40B4-BE49-F238E27FC236}">
                  <a16:creationId xmlns:a16="http://schemas.microsoft.com/office/drawing/2014/main" id="{A631106A-CC9D-FCA1-BDF0-7E6B03A629E1}"/>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3" name="Google Shape;227;p3">
              <a:extLst>
                <a:ext uri="{FF2B5EF4-FFF2-40B4-BE49-F238E27FC236}">
                  <a16:creationId xmlns:a16="http://schemas.microsoft.com/office/drawing/2014/main" id="{5957F5B8-767D-9D2F-37C2-90C7E5C39BF6}"/>
                </a:ext>
              </a:extLst>
            </p:cNvPr>
            <p:cNvSpPr/>
            <p:nvPr/>
          </p:nvSpPr>
          <p:spPr>
            <a:xfrm>
              <a:off x="5009190" y="2104523"/>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24" name="Google Shape;228;p3">
            <a:extLst>
              <a:ext uri="{FF2B5EF4-FFF2-40B4-BE49-F238E27FC236}">
                <a16:creationId xmlns:a16="http://schemas.microsoft.com/office/drawing/2014/main" id="{6731DD4F-BE95-1F26-B03A-70B621D42627}"/>
              </a:ext>
            </a:extLst>
          </p:cNvPr>
          <p:cNvSpPr>
            <a:spLocks/>
          </p:cNvSpPr>
          <p:nvPr/>
        </p:nvSpPr>
        <p:spPr bwMode="auto">
          <a:xfrm>
            <a:off x="2041525" y="4022725"/>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25" name="Google Shape;229;p3">
            <a:extLst>
              <a:ext uri="{FF2B5EF4-FFF2-40B4-BE49-F238E27FC236}">
                <a16:creationId xmlns:a16="http://schemas.microsoft.com/office/drawing/2014/main" id="{818E9639-0D29-CFD0-024C-9641BCCD7436}"/>
              </a:ext>
            </a:extLst>
          </p:cNvPr>
          <p:cNvSpPr/>
          <p:nvPr/>
        </p:nvSpPr>
        <p:spPr>
          <a:xfrm>
            <a:off x="10758488" y="36115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226" name="Google Shape;230;p3">
            <a:extLst>
              <a:ext uri="{FF2B5EF4-FFF2-40B4-BE49-F238E27FC236}">
                <a16:creationId xmlns:a16="http://schemas.microsoft.com/office/drawing/2014/main" id="{58F8CAE4-0156-54AC-FC7E-9DA3899DE703}"/>
              </a:ext>
            </a:extLst>
          </p:cNvPr>
          <p:cNvGrpSpPr>
            <a:grpSpLocks/>
          </p:cNvGrpSpPr>
          <p:nvPr/>
        </p:nvGrpSpPr>
        <p:grpSpPr bwMode="auto">
          <a:xfrm>
            <a:off x="1558925" y="5419725"/>
            <a:ext cx="222250" cy="225425"/>
            <a:chOff x="4954425" y="2036375"/>
            <a:chExt cx="166675" cy="168575"/>
          </a:xfrm>
        </p:grpSpPr>
        <p:sp>
          <p:nvSpPr>
            <p:cNvPr id="227" name="Google Shape;231;p3">
              <a:extLst>
                <a:ext uri="{FF2B5EF4-FFF2-40B4-BE49-F238E27FC236}">
                  <a16:creationId xmlns:a16="http://schemas.microsoft.com/office/drawing/2014/main" id="{2ABC9CA1-5663-5BD0-B374-DC6039487F1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28" name="Google Shape;232;p3">
              <a:extLst>
                <a:ext uri="{FF2B5EF4-FFF2-40B4-BE49-F238E27FC236}">
                  <a16:creationId xmlns:a16="http://schemas.microsoft.com/office/drawing/2014/main" id="{2CEE1E24-1709-D85E-2851-3AB6CAF90455}"/>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08" name="Google Shape;208;p3"/>
          <p:cNvSpPr txBox="1">
            <a:spLocks noGrp="1"/>
          </p:cNvSpPr>
          <p:nvPr>
            <p:ph type="title"/>
          </p:nvPr>
        </p:nvSpPr>
        <p:spPr>
          <a:xfrm>
            <a:off x="3330499" y="2875457"/>
            <a:ext cx="5290800" cy="874800"/>
          </a:xfrm>
          <a:prstGeom prst="rect">
            <a:avLst/>
          </a:prstGeom>
        </p:spPr>
        <p:txBody>
          <a:bodyPr spcFirstLastPara="1" anchor="ctr">
            <a:noAutofit/>
          </a:bodyPr>
          <a:lstStyle>
            <a:lvl1pPr lvl="0" algn="ctr">
              <a:spcBef>
                <a:spcPts val="0"/>
              </a:spcBef>
              <a:spcAft>
                <a:spcPts val="0"/>
              </a:spcAft>
              <a:buSzPts val="6000"/>
              <a:buNone/>
              <a:defRPr sz="7465"/>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endParaRPr/>
          </a:p>
        </p:txBody>
      </p:sp>
      <p:sp>
        <p:nvSpPr>
          <p:cNvPr id="209" name="Google Shape;209;p3"/>
          <p:cNvSpPr txBox="1">
            <a:spLocks noGrp="1"/>
          </p:cNvSpPr>
          <p:nvPr>
            <p:ph type="title" idx="2"/>
          </p:nvPr>
        </p:nvSpPr>
        <p:spPr>
          <a:xfrm>
            <a:off x="5287533" y="1496600"/>
            <a:ext cx="1376800" cy="874800"/>
          </a:xfrm>
          <a:prstGeom prst="rect">
            <a:avLst/>
          </a:prstGeom>
        </p:spPr>
        <p:txBody>
          <a:bodyPr spcFirstLastPara="1" anchor="ctr">
            <a:noAutofit/>
          </a:bodyPr>
          <a:lstStyle>
            <a:lvl1pPr lvl="0" algn="ctr" rtl="0">
              <a:spcBef>
                <a:spcPts val="0"/>
              </a:spcBef>
              <a:spcAft>
                <a:spcPts val="0"/>
              </a:spcAft>
              <a:buClr>
                <a:schemeClr val="accent1"/>
              </a:buClr>
              <a:buSzPts val="7200"/>
              <a:buNone/>
              <a:defRPr sz="5735">
                <a:solidFill>
                  <a:schemeClr val="accent1"/>
                </a:solidFill>
              </a:defRPr>
            </a:lvl1pPr>
            <a:lvl2pPr lvl="1" algn="ctr" rtl="0">
              <a:spcBef>
                <a:spcPts val="0"/>
              </a:spcBef>
              <a:spcAft>
                <a:spcPts val="0"/>
              </a:spcAft>
              <a:buClr>
                <a:schemeClr val="accent1"/>
              </a:buClr>
              <a:buSzPts val="7200"/>
              <a:buNone/>
              <a:defRPr sz="9600">
                <a:solidFill>
                  <a:schemeClr val="accent1"/>
                </a:solidFill>
              </a:defRPr>
            </a:lvl2pPr>
            <a:lvl3pPr lvl="2" algn="ctr" rtl="0">
              <a:spcBef>
                <a:spcPts val="0"/>
              </a:spcBef>
              <a:spcAft>
                <a:spcPts val="0"/>
              </a:spcAft>
              <a:buClr>
                <a:schemeClr val="accent1"/>
              </a:buClr>
              <a:buSzPts val="7200"/>
              <a:buNone/>
              <a:defRPr sz="9600">
                <a:solidFill>
                  <a:schemeClr val="accent1"/>
                </a:solidFill>
              </a:defRPr>
            </a:lvl3pPr>
            <a:lvl4pPr lvl="3" algn="ctr" rtl="0">
              <a:spcBef>
                <a:spcPts val="0"/>
              </a:spcBef>
              <a:spcAft>
                <a:spcPts val="0"/>
              </a:spcAft>
              <a:buClr>
                <a:schemeClr val="accent1"/>
              </a:buClr>
              <a:buSzPts val="7200"/>
              <a:buNone/>
              <a:defRPr sz="9600">
                <a:solidFill>
                  <a:schemeClr val="accent1"/>
                </a:solidFill>
              </a:defRPr>
            </a:lvl4pPr>
            <a:lvl5pPr lvl="4" algn="ctr" rtl="0">
              <a:spcBef>
                <a:spcPts val="0"/>
              </a:spcBef>
              <a:spcAft>
                <a:spcPts val="0"/>
              </a:spcAft>
              <a:buClr>
                <a:schemeClr val="accent1"/>
              </a:buClr>
              <a:buSzPts val="7200"/>
              <a:buNone/>
              <a:defRPr sz="9600">
                <a:solidFill>
                  <a:schemeClr val="accent1"/>
                </a:solidFill>
              </a:defRPr>
            </a:lvl5pPr>
            <a:lvl6pPr lvl="5" algn="ctr" rtl="0">
              <a:spcBef>
                <a:spcPts val="0"/>
              </a:spcBef>
              <a:spcAft>
                <a:spcPts val="0"/>
              </a:spcAft>
              <a:buClr>
                <a:schemeClr val="accent1"/>
              </a:buClr>
              <a:buSzPts val="7200"/>
              <a:buNone/>
              <a:defRPr sz="9600">
                <a:solidFill>
                  <a:schemeClr val="accent1"/>
                </a:solidFill>
              </a:defRPr>
            </a:lvl6pPr>
            <a:lvl7pPr lvl="6" algn="ctr" rtl="0">
              <a:spcBef>
                <a:spcPts val="0"/>
              </a:spcBef>
              <a:spcAft>
                <a:spcPts val="0"/>
              </a:spcAft>
              <a:buClr>
                <a:schemeClr val="accent1"/>
              </a:buClr>
              <a:buSzPts val="7200"/>
              <a:buNone/>
              <a:defRPr sz="9600">
                <a:solidFill>
                  <a:schemeClr val="accent1"/>
                </a:solidFill>
              </a:defRPr>
            </a:lvl7pPr>
            <a:lvl8pPr lvl="7" algn="ctr" rtl="0">
              <a:spcBef>
                <a:spcPts val="0"/>
              </a:spcBef>
              <a:spcAft>
                <a:spcPts val="0"/>
              </a:spcAft>
              <a:buClr>
                <a:schemeClr val="accent1"/>
              </a:buClr>
              <a:buSzPts val="7200"/>
              <a:buNone/>
              <a:defRPr sz="9600">
                <a:solidFill>
                  <a:schemeClr val="accent1"/>
                </a:solidFill>
              </a:defRPr>
            </a:lvl8pPr>
            <a:lvl9pPr lvl="8" algn="ctr" rtl="0">
              <a:spcBef>
                <a:spcPts val="0"/>
              </a:spcBef>
              <a:spcAft>
                <a:spcPts val="0"/>
              </a:spcAft>
              <a:buClr>
                <a:schemeClr val="accent1"/>
              </a:buClr>
              <a:buSzPts val="7200"/>
              <a:buNone/>
              <a:defRPr sz="9600">
                <a:solidFill>
                  <a:schemeClr val="accent1"/>
                </a:solidFill>
              </a:defRPr>
            </a:lvl9pPr>
          </a:lstStyle>
          <a:p>
            <a:r>
              <a:rPr lang="en-US"/>
              <a:t>Click to edit Master title style</a:t>
            </a:r>
            <a:endParaRPr/>
          </a:p>
        </p:txBody>
      </p:sp>
      <p:sp>
        <p:nvSpPr>
          <p:cNvPr id="210" name="Google Shape;210;p3"/>
          <p:cNvSpPr txBox="1">
            <a:spLocks noGrp="1"/>
          </p:cNvSpPr>
          <p:nvPr>
            <p:ph type="subTitle" idx="1"/>
          </p:nvPr>
        </p:nvSpPr>
        <p:spPr>
          <a:xfrm>
            <a:off x="2978100" y="4193133"/>
            <a:ext cx="5995600" cy="874800"/>
          </a:xfrm>
          <a:prstGeom prst="rect">
            <a:avLst/>
          </a:prstGeom>
        </p:spPr>
        <p:txBody>
          <a:bodyPr spcFirstLastPara="1" anchor="t">
            <a:noAutofit/>
          </a:bodyPr>
          <a:lstStyle>
            <a:lvl1pPr lvl="0" algn="ctr" rtl="0">
              <a:spcBef>
                <a:spcPts val="0"/>
              </a:spcBef>
              <a:spcAft>
                <a:spcPts val="0"/>
              </a:spcAft>
              <a:buNone/>
              <a:defRPr>
                <a:solidFill>
                  <a:schemeClr val="dk1"/>
                </a:solidFill>
              </a:defRPr>
            </a:lvl1pPr>
            <a:lvl2pPr lvl="1" algn="ctr" rtl="0">
              <a:spcBef>
                <a:spcPts val="0"/>
              </a:spcBef>
              <a:spcAft>
                <a:spcPts val="0"/>
              </a:spcAft>
              <a:buNone/>
              <a:defRPr>
                <a:solidFill>
                  <a:schemeClr val="dk1"/>
                </a:solidFill>
              </a:defRPr>
            </a:lvl2pPr>
            <a:lvl3pPr lvl="2" algn="ctr" rtl="0">
              <a:spcBef>
                <a:spcPts val="0"/>
              </a:spcBef>
              <a:spcAft>
                <a:spcPts val="0"/>
              </a:spcAft>
              <a:buNone/>
              <a:defRPr>
                <a:solidFill>
                  <a:schemeClr val="dk1"/>
                </a:solidFill>
              </a:defRPr>
            </a:lvl3pPr>
            <a:lvl4pPr lvl="3" algn="ctr" rtl="0">
              <a:spcBef>
                <a:spcPts val="0"/>
              </a:spcBef>
              <a:spcAft>
                <a:spcPts val="0"/>
              </a:spcAft>
              <a:buNone/>
              <a:defRPr>
                <a:solidFill>
                  <a:schemeClr val="dk1"/>
                </a:solidFill>
              </a:defRPr>
            </a:lvl4pPr>
            <a:lvl5pPr lvl="4" algn="ctr" rtl="0">
              <a:spcBef>
                <a:spcPts val="0"/>
              </a:spcBef>
              <a:spcAft>
                <a:spcPts val="0"/>
              </a:spcAft>
              <a:buNone/>
              <a:defRPr>
                <a:solidFill>
                  <a:schemeClr val="dk1"/>
                </a:solidFill>
              </a:defRPr>
            </a:lvl5pPr>
            <a:lvl6pPr lvl="5" algn="ctr" rtl="0">
              <a:spcBef>
                <a:spcPts val="0"/>
              </a:spcBef>
              <a:spcAft>
                <a:spcPts val="0"/>
              </a:spcAft>
              <a:buNone/>
              <a:defRPr>
                <a:solidFill>
                  <a:schemeClr val="dk1"/>
                </a:solidFill>
              </a:defRPr>
            </a:lvl6pPr>
            <a:lvl7pPr lvl="6" algn="ctr" rtl="0">
              <a:spcBef>
                <a:spcPts val="0"/>
              </a:spcBef>
              <a:spcAft>
                <a:spcPts val="0"/>
              </a:spcAft>
              <a:buNone/>
              <a:defRPr>
                <a:solidFill>
                  <a:schemeClr val="dk1"/>
                </a:solidFill>
              </a:defRPr>
            </a:lvl7pPr>
            <a:lvl8pPr lvl="7" algn="ctr" rtl="0">
              <a:spcBef>
                <a:spcPts val="0"/>
              </a:spcBef>
              <a:spcAft>
                <a:spcPts val="0"/>
              </a:spcAft>
              <a:buNone/>
              <a:defRPr>
                <a:solidFill>
                  <a:schemeClr val="dk1"/>
                </a:solidFill>
              </a:defRPr>
            </a:lvl8pPr>
            <a:lvl9pPr lvl="8" algn="ctr" rtl="0">
              <a:spcBef>
                <a:spcPts val="0"/>
              </a:spcBef>
              <a:spcAft>
                <a:spcPts val="0"/>
              </a:spcAft>
              <a:buNone/>
              <a:defRPr>
                <a:solidFill>
                  <a:schemeClr val="dk1"/>
                </a:solidFill>
              </a:defRPr>
            </a:lvl9pPr>
          </a:lstStyle>
          <a:p>
            <a:endParaRPr/>
          </a:p>
        </p:txBody>
      </p:sp>
    </p:spTree>
    <p:extLst>
      <p:ext uri="{BB962C8B-B14F-4D97-AF65-F5344CB8AC3E}">
        <p14:creationId xmlns:p14="http://schemas.microsoft.com/office/powerpoint/2010/main" val="334583067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33"/>
        <p:cNvGrpSpPr/>
        <p:nvPr/>
      </p:nvGrpSpPr>
      <p:grpSpPr>
        <a:xfrm>
          <a:off x="0" y="0"/>
          <a:ext cx="0" cy="0"/>
          <a:chOff x="0" y="0"/>
          <a:chExt cx="0" cy="0"/>
        </a:xfrm>
      </p:grpSpPr>
      <p:sp>
        <p:nvSpPr>
          <p:cNvPr id="2" name="Google Shape;234;p4">
            <a:extLst>
              <a:ext uri="{FF2B5EF4-FFF2-40B4-BE49-F238E27FC236}">
                <a16:creationId xmlns:a16="http://schemas.microsoft.com/office/drawing/2014/main" id="{D77F04E7-F1E9-1671-13D7-FE2A0F4317DA}"/>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235;p4">
            <a:extLst>
              <a:ext uri="{FF2B5EF4-FFF2-40B4-BE49-F238E27FC236}">
                <a16:creationId xmlns:a16="http://schemas.microsoft.com/office/drawing/2014/main" id="{1CB862EC-08C3-3A41-4F23-B569AE27BEBF}"/>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 name="Google Shape;236;p4">
            <a:extLst>
              <a:ext uri="{FF2B5EF4-FFF2-40B4-BE49-F238E27FC236}">
                <a16:creationId xmlns:a16="http://schemas.microsoft.com/office/drawing/2014/main" id="{DE6CA20D-913D-B785-3BB2-F5ED7EC68AAE}"/>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5" name="Google Shape;237;p4">
            <a:extLst>
              <a:ext uri="{FF2B5EF4-FFF2-40B4-BE49-F238E27FC236}">
                <a16:creationId xmlns:a16="http://schemas.microsoft.com/office/drawing/2014/main" id="{DA6F66C3-E70E-31BB-2B8E-B257159499F6}"/>
              </a:ext>
            </a:extLst>
          </p:cNvPr>
          <p:cNvGrpSpPr>
            <a:grpSpLocks/>
          </p:cNvGrpSpPr>
          <p:nvPr/>
        </p:nvGrpSpPr>
        <p:grpSpPr bwMode="auto">
          <a:xfrm>
            <a:off x="11122025" y="3043238"/>
            <a:ext cx="758825" cy="506412"/>
            <a:chOff x="8341543" y="2282008"/>
            <a:chExt cx="569676" cy="380612"/>
          </a:xfrm>
        </p:grpSpPr>
        <p:sp>
          <p:nvSpPr>
            <p:cNvPr id="6" name="Google Shape;238;p4">
              <a:extLst>
                <a:ext uri="{FF2B5EF4-FFF2-40B4-BE49-F238E27FC236}">
                  <a16:creationId xmlns:a16="http://schemas.microsoft.com/office/drawing/2014/main" id="{04818687-6333-09BF-9A0C-0E59EE88DAB7}"/>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 name="Google Shape;239;p4">
              <a:extLst>
                <a:ext uri="{FF2B5EF4-FFF2-40B4-BE49-F238E27FC236}">
                  <a16:creationId xmlns:a16="http://schemas.microsoft.com/office/drawing/2014/main" id="{FE6DF41D-2EA9-194A-82A9-8886196CC940}"/>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240;p4">
            <a:extLst>
              <a:ext uri="{FF2B5EF4-FFF2-40B4-BE49-F238E27FC236}">
                <a16:creationId xmlns:a16="http://schemas.microsoft.com/office/drawing/2014/main" id="{3525EAE3-3DAE-A7BA-6E99-7D03FC05DE91}"/>
              </a:ext>
            </a:extLst>
          </p:cNvPr>
          <p:cNvGrpSpPr>
            <a:grpSpLocks/>
          </p:cNvGrpSpPr>
          <p:nvPr/>
        </p:nvGrpSpPr>
        <p:grpSpPr bwMode="auto">
          <a:xfrm>
            <a:off x="11122025" y="2295525"/>
            <a:ext cx="758825" cy="506413"/>
            <a:chOff x="8341543" y="1721094"/>
            <a:chExt cx="569676" cy="380612"/>
          </a:xfrm>
        </p:grpSpPr>
        <p:sp>
          <p:nvSpPr>
            <p:cNvPr id="9" name="Google Shape;241;p4">
              <a:extLst>
                <a:ext uri="{FF2B5EF4-FFF2-40B4-BE49-F238E27FC236}">
                  <a16:creationId xmlns:a16="http://schemas.microsoft.com/office/drawing/2014/main" id="{54FD3BDF-A0DE-CEF5-F6F2-39F765585799}"/>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242;p4">
              <a:extLst>
                <a:ext uri="{FF2B5EF4-FFF2-40B4-BE49-F238E27FC236}">
                  <a16:creationId xmlns:a16="http://schemas.microsoft.com/office/drawing/2014/main" id="{B7DA35E1-4CC9-C350-06C6-CCBCDFA92B09}"/>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 name="Google Shape;243;p4">
            <a:extLst>
              <a:ext uri="{FF2B5EF4-FFF2-40B4-BE49-F238E27FC236}">
                <a16:creationId xmlns:a16="http://schemas.microsoft.com/office/drawing/2014/main" id="{03FAAD19-DAAD-D068-272D-F1890486595F}"/>
              </a:ext>
            </a:extLst>
          </p:cNvPr>
          <p:cNvGrpSpPr>
            <a:grpSpLocks/>
          </p:cNvGrpSpPr>
          <p:nvPr/>
        </p:nvGrpSpPr>
        <p:grpSpPr bwMode="auto">
          <a:xfrm>
            <a:off x="11128375" y="1577975"/>
            <a:ext cx="757238" cy="517525"/>
            <a:chOff x="8346273" y="1183592"/>
            <a:chExt cx="568486" cy="388014"/>
          </a:xfrm>
        </p:grpSpPr>
        <p:sp>
          <p:nvSpPr>
            <p:cNvPr id="12" name="Google Shape;244;p4">
              <a:extLst>
                <a:ext uri="{FF2B5EF4-FFF2-40B4-BE49-F238E27FC236}">
                  <a16:creationId xmlns:a16="http://schemas.microsoft.com/office/drawing/2014/main" id="{63D6D336-6C28-AB94-C582-BDD6429F13CF}"/>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245;p4">
              <a:extLst>
                <a:ext uri="{FF2B5EF4-FFF2-40B4-BE49-F238E27FC236}">
                  <a16:creationId xmlns:a16="http://schemas.microsoft.com/office/drawing/2014/main" id="{884EED5F-1918-B134-9250-7B6035A02F1E}"/>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4" name="Google Shape;246;p4">
            <a:extLst>
              <a:ext uri="{FF2B5EF4-FFF2-40B4-BE49-F238E27FC236}">
                <a16:creationId xmlns:a16="http://schemas.microsoft.com/office/drawing/2014/main" id="{FBBEDF6B-01B0-A278-28EA-FF9E48509F6B}"/>
              </a:ext>
            </a:extLst>
          </p:cNvPr>
          <p:cNvGrpSpPr>
            <a:grpSpLocks/>
          </p:cNvGrpSpPr>
          <p:nvPr/>
        </p:nvGrpSpPr>
        <p:grpSpPr bwMode="auto">
          <a:xfrm>
            <a:off x="11122025" y="809625"/>
            <a:ext cx="758825" cy="515938"/>
            <a:chOff x="8341543" y="606635"/>
            <a:chExt cx="569676" cy="388014"/>
          </a:xfrm>
        </p:grpSpPr>
        <p:sp>
          <p:nvSpPr>
            <p:cNvPr id="15" name="Google Shape;247;p4">
              <a:extLst>
                <a:ext uri="{FF2B5EF4-FFF2-40B4-BE49-F238E27FC236}">
                  <a16:creationId xmlns:a16="http://schemas.microsoft.com/office/drawing/2014/main" id="{445D8935-7505-7483-D348-919B2A0D0DE7}"/>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248;p4">
              <a:extLst>
                <a:ext uri="{FF2B5EF4-FFF2-40B4-BE49-F238E27FC236}">
                  <a16:creationId xmlns:a16="http://schemas.microsoft.com/office/drawing/2014/main" id="{9D5EF076-C364-00EC-6FE0-7CE957DA4A7E}"/>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7" name="Google Shape;249;p4">
            <a:extLst>
              <a:ext uri="{FF2B5EF4-FFF2-40B4-BE49-F238E27FC236}">
                <a16:creationId xmlns:a16="http://schemas.microsoft.com/office/drawing/2014/main" id="{2B26AD07-F838-552D-FD88-7397C91240B3}"/>
              </a:ext>
            </a:extLst>
          </p:cNvPr>
          <p:cNvGrpSpPr>
            <a:grpSpLocks/>
          </p:cNvGrpSpPr>
          <p:nvPr/>
        </p:nvGrpSpPr>
        <p:grpSpPr bwMode="auto">
          <a:xfrm>
            <a:off x="11122025" y="3790950"/>
            <a:ext cx="758825" cy="506413"/>
            <a:chOff x="8341543" y="2282008"/>
            <a:chExt cx="569676" cy="380612"/>
          </a:xfrm>
        </p:grpSpPr>
        <p:sp>
          <p:nvSpPr>
            <p:cNvPr id="18" name="Google Shape;250;p4">
              <a:extLst>
                <a:ext uri="{FF2B5EF4-FFF2-40B4-BE49-F238E27FC236}">
                  <a16:creationId xmlns:a16="http://schemas.microsoft.com/office/drawing/2014/main" id="{C4460A93-C705-AAC8-C34B-812342C2C2D2}"/>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251;p4">
              <a:extLst>
                <a:ext uri="{FF2B5EF4-FFF2-40B4-BE49-F238E27FC236}">
                  <a16:creationId xmlns:a16="http://schemas.microsoft.com/office/drawing/2014/main" id="{5C430095-FFE2-24B7-CB56-6411A51BF3D7}"/>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0" name="Google Shape;252;p4">
            <a:extLst>
              <a:ext uri="{FF2B5EF4-FFF2-40B4-BE49-F238E27FC236}">
                <a16:creationId xmlns:a16="http://schemas.microsoft.com/office/drawing/2014/main" id="{38BF0EDF-C081-2411-9D75-E24BC44422D4}"/>
              </a:ext>
            </a:extLst>
          </p:cNvPr>
          <p:cNvGrpSpPr>
            <a:grpSpLocks/>
          </p:cNvGrpSpPr>
          <p:nvPr/>
        </p:nvGrpSpPr>
        <p:grpSpPr bwMode="auto">
          <a:xfrm>
            <a:off x="11122025" y="4538663"/>
            <a:ext cx="758825" cy="508000"/>
            <a:chOff x="8341543" y="2282008"/>
            <a:chExt cx="569676" cy="380612"/>
          </a:xfrm>
        </p:grpSpPr>
        <p:sp>
          <p:nvSpPr>
            <p:cNvPr id="21" name="Google Shape;253;p4">
              <a:extLst>
                <a:ext uri="{FF2B5EF4-FFF2-40B4-BE49-F238E27FC236}">
                  <a16:creationId xmlns:a16="http://schemas.microsoft.com/office/drawing/2014/main" id="{6138AB00-D916-D85D-7F77-B06A79DBBBE1}"/>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254;p4">
              <a:extLst>
                <a:ext uri="{FF2B5EF4-FFF2-40B4-BE49-F238E27FC236}">
                  <a16:creationId xmlns:a16="http://schemas.microsoft.com/office/drawing/2014/main" id="{F3059EC8-CD69-738F-0A3F-86E1CE3F4AF2}"/>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3" name="Google Shape;255;p4">
            <a:extLst>
              <a:ext uri="{FF2B5EF4-FFF2-40B4-BE49-F238E27FC236}">
                <a16:creationId xmlns:a16="http://schemas.microsoft.com/office/drawing/2014/main" id="{50D7758D-05C9-1F2B-31F6-FC6AADED5215}"/>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256;p4">
            <a:extLst>
              <a:ext uri="{FF2B5EF4-FFF2-40B4-BE49-F238E27FC236}">
                <a16:creationId xmlns:a16="http://schemas.microsoft.com/office/drawing/2014/main" id="{43FA8B34-A194-539B-7775-D86664DEFF2A}"/>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257;p4">
            <a:extLst>
              <a:ext uri="{FF2B5EF4-FFF2-40B4-BE49-F238E27FC236}">
                <a16:creationId xmlns:a16="http://schemas.microsoft.com/office/drawing/2014/main" id="{8C3443FB-317A-08E9-89CD-C6D5FD566DD6}"/>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258;p4">
            <a:extLst>
              <a:ext uri="{FF2B5EF4-FFF2-40B4-BE49-F238E27FC236}">
                <a16:creationId xmlns:a16="http://schemas.microsoft.com/office/drawing/2014/main" id="{3BB73DC5-8506-AEBC-DB03-85FBC826F154}"/>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259;p4">
            <a:extLst>
              <a:ext uri="{FF2B5EF4-FFF2-40B4-BE49-F238E27FC236}">
                <a16:creationId xmlns:a16="http://schemas.microsoft.com/office/drawing/2014/main" id="{9DD1B439-F7EF-E72F-EE03-31E6241FA4C4}"/>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260;p4">
            <a:extLst>
              <a:ext uri="{FF2B5EF4-FFF2-40B4-BE49-F238E27FC236}">
                <a16:creationId xmlns:a16="http://schemas.microsoft.com/office/drawing/2014/main" id="{DFA0F3FC-7D05-91E9-9DF5-8884A95C625F}"/>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261;p4">
            <a:extLst>
              <a:ext uri="{FF2B5EF4-FFF2-40B4-BE49-F238E27FC236}">
                <a16:creationId xmlns:a16="http://schemas.microsoft.com/office/drawing/2014/main" id="{E47AB202-8E01-4760-9887-833162302D21}"/>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262;p4">
            <a:extLst>
              <a:ext uri="{FF2B5EF4-FFF2-40B4-BE49-F238E27FC236}">
                <a16:creationId xmlns:a16="http://schemas.microsoft.com/office/drawing/2014/main" id="{B3F2C09A-352B-5CC0-7697-CC8CBD2BBE6C}"/>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263;p4">
            <a:extLst>
              <a:ext uri="{FF2B5EF4-FFF2-40B4-BE49-F238E27FC236}">
                <a16:creationId xmlns:a16="http://schemas.microsoft.com/office/drawing/2014/main" id="{85D80804-FA9D-0D00-F5E3-C0A65FC449EE}"/>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264;p4">
            <a:extLst>
              <a:ext uri="{FF2B5EF4-FFF2-40B4-BE49-F238E27FC236}">
                <a16:creationId xmlns:a16="http://schemas.microsoft.com/office/drawing/2014/main" id="{993B98B5-C024-92D5-4839-BD14559284A5}"/>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265;p4">
            <a:extLst>
              <a:ext uri="{FF2B5EF4-FFF2-40B4-BE49-F238E27FC236}">
                <a16:creationId xmlns:a16="http://schemas.microsoft.com/office/drawing/2014/main" id="{1191F916-F285-D475-4FD0-A91791673448}"/>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266;p4">
            <a:extLst>
              <a:ext uri="{FF2B5EF4-FFF2-40B4-BE49-F238E27FC236}">
                <a16:creationId xmlns:a16="http://schemas.microsoft.com/office/drawing/2014/main" id="{147953F2-4853-B042-DF19-0FA20783163C}"/>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267;p4">
            <a:extLst>
              <a:ext uri="{FF2B5EF4-FFF2-40B4-BE49-F238E27FC236}">
                <a16:creationId xmlns:a16="http://schemas.microsoft.com/office/drawing/2014/main" id="{B360BDEF-3DCA-62F9-9E78-8D6371341202}"/>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268;p4">
            <a:extLst>
              <a:ext uri="{FF2B5EF4-FFF2-40B4-BE49-F238E27FC236}">
                <a16:creationId xmlns:a16="http://schemas.microsoft.com/office/drawing/2014/main" id="{5CD16929-362F-F7A2-4A6C-E23AA748CE2C}"/>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269;p4">
            <a:extLst>
              <a:ext uri="{FF2B5EF4-FFF2-40B4-BE49-F238E27FC236}">
                <a16:creationId xmlns:a16="http://schemas.microsoft.com/office/drawing/2014/main" id="{E1516BA2-08D6-8DA8-F5CF-B9D7E2273A3A}"/>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270;p4">
            <a:extLst>
              <a:ext uri="{FF2B5EF4-FFF2-40B4-BE49-F238E27FC236}">
                <a16:creationId xmlns:a16="http://schemas.microsoft.com/office/drawing/2014/main" id="{22DF8864-76B9-BA1F-9B59-9D450952E825}"/>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271;p4">
            <a:extLst>
              <a:ext uri="{FF2B5EF4-FFF2-40B4-BE49-F238E27FC236}">
                <a16:creationId xmlns:a16="http://schemas.microsoft.com/office/drawing/2014/main" id="{4D207CF7-8165-2008-CC89-177AAEB24BA2}"/>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272;p4">
            <a:extLst>
              <a:ext uri="{FF2B5EF4-FFF2-40B4-BE49-F238E27FC236}">
                <a16:creationId xmlns:a16="http://schemas.microsoft.com/office/drawing/2014/main" id="{26384DDF-2A35-F72B-C75C-294B19A52A45}"/>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273;p4">
            <a:extLst>
              <a:ext uri="{FF2B5EF4-FFF2-40B4-BE49-F238E27FC236}">
                <a16:creationId xmlns:a16="http://schemas.microsoft.com/office/drawing/2014/main" id="{4A9C5D9A-85B3-EE1B-32AF-6525248365E9}"/>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274;p4">
            <a:extLst>
              <a:ext uri="{FF2B5EF4-FFF2-40B4-BE49-F238E27FC236}">
                <a16:creationId xmlns:a16="http://schemas.microsoft.com/office/drawing/2014/main" id="{5CEE9AC3-ABAC-B6B5-E930-D32421BECC80}"/>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275;p4">
            <a:extLst>
              <a:ext uri="{FF2B5EF4-FFF2-40B4-BE49-F238E27FC236}">
                <a16:creationId xmlns:a16="http://schemas.microsoft.com/office/drawing/2014/main" id="{F16DF0BE-0E8B-EEA2-A63B-70F0B135001C}"/>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276;p4">
            <a:extLst>
              <a:ext uri="{FF2B5EF4-FFF2-40B4-BE49-F238E27FC236}">
                <a16:creationId xmlns:a16="http://schemas.microsoft.com/office/drawing/2014/main" id="{4F8AA79F-447C-E9EC-7BB6-71BC2DD3371B}"/>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277;p4">
            <a:extLst>
              <a:ext uri="{FF2B5EF4-FFF2-40B4-BE49-F238E27FC236}">
                <a16:creationId xmlns:a16="http://schemas.microsoft.com/office/drawing/2014/main" id="{3B7C6A3B-7AE1-708E-15A1-2A23ED9F0E18}"/>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278;p4">
            <a:extLst>
              <a:ext uri="{FF2B5EF4-FFF2-40B4-BE49-F238E27FC236}">
                <a16:creationId xmlns:a16="http://schemas.microsoft.com/office/drawing/2014/main" id="{535D8750-553C-BF2A-241D-775FC2E658B8}"/>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279;p4">
            <a:extLst>
              <a:ext uri="{FF2B5EF4-FFF2-40B4-BE49-F238E27FC236}">
                <a16:creationId xmlns:a16="http://schemas.microsoft.com/office/drawing/2014/main" id="{FCA6575D-FCB4-9442-810C-52E9EA9EC9DE}"/>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280;p4">
            <a:extLst>
              <a:ext uri="{FF2B5EF4-FFF2-40B4-BE49-F238E27FC236}">
                <a16:creationId xmlns:a16="http://schemas.microsoft.com/office/drawing/2014/main" id="{F1CFB8E6-F44F-D66D-3470-FEC71ACB3166}"/>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281;p4">
            <a:extLst>
              <a:ext uri="{FF2B5EF4-FFF2-40B4-BE49-F238E27FC236}">
                <a16:creationId xmlns:a16="http://schemas.microsoft.com/office/drawing/2014/main" id="{8760A62A-0181-EDBB-3A92-BF47E80095E8}"/>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282;p4">
            <a:extLst>
              <a:ext uri="{FF2B5EF4-FFF2-40B4-BE49-F238E27FC236}">
                <a16:creationId xmlns:a16="http://schemas.microsoft.com/office/drawing/2014/main" id="{B787C208-34A8-81B0-C2AA-9C2852B739B2}"/>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283;p4">
            <a:extLst>
              <a:ext uri="{FF2B5EF4-FFF2-40B4-BE49-F238E27FC236}">
                <a16:creationId xmlns:a16="http://schemas.microsoft.com/office/drawing/2014/main" id="{DE030E1E-BAB4-8127-BA4D-20BABDA2CDEA}"/>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284;p4">
            <a:extLst>
              <a:ext uri="{FF2B5EF4-FFF2-40B4-BE49-F238E27FC236}">
                <a16:creationId xmlns:a16="http://schemas.microsoft.com/office/drawing/2014/main" id="{C7650C14-24DC-75CD-A30F-F37123C8DCE9}"/>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285;p4">
            <a:extLst>
              <a:ext uri="{FF2B5EF4-FFF2-40B4-BE49-F238E27FC236}">
                <a16:creationId xmlns:a16="http://schemas.microsoft.com/office/drawing/2014/main" id="{B425F96F-D129-D07B-1203-0BF03A477EFA}"/>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286;p4">
            <a:extLst>
              <a:ext uri="{FF2B5EF4-FFF2-40B4-BE49-F238E27FC236}">
                <a16:creationId xmlns:a16="http://schemas.microsoft.com/office/drawing/2014/main" id="{BBA38DBD-E4DE-5800-0AB0-A79CA5775378}"/>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287;p4">
            <a:extLst>
              <a:ext uri="{FF2B5EF4-FFF2-40B4-BE49-F238E27FC236}">
                <a16:creationId xmlns:a16="http://schemas.microsoft.com/office/drawing/2014/main" id="{40EC38E2-C84E-B544-E5D1-EEC4755BCB73}"/>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288;p4">
            <a:extLst>
              <a:ext uri="{FF2B5EF4-FFF2-40B4-BE49-F238E27FC236}">
                <a16:creationId xmlns:a16="http://schemas.microsoft.com/office/drawing/2014/main" id="{3139616D-7D3C-6E57-F201-29957ACAE456}"/>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289;p4">
            <a:extLst>
              <a:ext uri="{FF2B5EF4-FFF2-40B4-BE49-F238E27FC236}">
                <a16:creationId xmlns:a16="http://schemas.microsoft.com/office/drawing/2014/main" id="{1D4F0708-2050-A9E3-2121-63C2EA9473F0}"/>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290;p4">
            <a:extLst>
              <a:ext uri="{FF2B5EF4-FFF2-40B4-BE49-F238E27FC236}">
                <a16:creationId xmlns:a16="http://schemas.microsoft.com/office/drawing/2014/main" id="{0CA55155-BE9C-0B7C-A451-642F419FAACC}"/>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291;p4">
            <a:extLst>
              <a:ext uri="{FF2B5EF4-FFF2-40B4-BE49-F238E27FC236}">
                <a16:creationId xmlns:a16="http://schemas.microsoft.com/office/drawing/2014/main" id="{4CD0C899-F07A-4A09-9884-C58770C2F3AF}"/>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292;p4">
            <a:extLst>
              <a:ext uri="{FF2B5EF4-FFF2-40B4-BE49-F238E27FC236}">
                <a16:creationId xmlns:a16="http://schemas.microsoft.com/office/drawing/2014/main" id="{2C6479CE-9A47-8B79-F2B2-6BDB86FA30DD}"/>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293;p4">
            <a:extLst>
              <a:ext uri="{FF2B5EF4-FFF2-40B4-BE49-F238E27FC236}">
                <a16:creationId xmlns:a16="http://schemas.microsoft.com/office/drawing/2014/main" id="{2DDB4CC8-A074-70B0-99C1-0D177AD1212A}"/>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294;p4">
            <a:extLst>
              <a:ext uri="{FF2B5EF4-FFF2-40B4-BE49-F238E27FC236}">
                <a16:creationId xmlns:a16="http://schemas.microsoft.com/office/drawing/2014/main" id="{71CBF867-8FC5-444E-6A45-44A890894668}"/>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295;p4">
            <a:extLst>
              <a:ext uri="{FF2B5EF4-FFF2-40B4-BE49-F238E27FC236}">
                <a16:creationId xmlns:a16="http://schemas.microsoft.com/office/drawing/2014/main" id="{FD07F46E-0DA0-E8B3-E734-C2A0C7209EB9}"/>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6" name="Google Shape;296;p4">
            <a:extLst>
              <a:ext uri="{FF2B5EF4-FFF2-40B4-BE49-F238E27FC236}">
                <a16:creationId xmlns:a16="http://schemas.microsoft.com/office/drawing/2014/main" id="{2A62D36F-30ED-37D9-EB9D-CCB4A6D6318D}"/>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7" name="Google Shape;297;p4">
            <a:extLst>
              <a:ext uri="{FF2B5EF4-FFF2-40B4-BE49-F238E27FC236}">
                <a16:creationId xmlns:a16="http://schemas.microsoft.com/office/drawing/2014/main" id="{19E29D1D-3FB3-3459-41D0-93FDDD62E617}"/>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8" name="Google Shape;298;p4">
            <a:extLst>
              <a:ext uri="{FF2B5EF4-FFF2-40B4-BE49-F238E27FC236}">
                <a16:creationId xmlns:a16="http://schemas.microsoft.com/office/drawing/2014/main" id="{F15D6E5F-D676-7FFE-EDC6-A1F29790E358}"/>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9" name="Google Shape;299;p4">
            <a:extLst>
              <a:ext uri="{FF2B5EF4-FFF2-40B4-BE49-F238E27FC236}">
                <a16:creationId xmlns:a16="http://schemas.microsoft.com/office/drawing/2014/main" id="{92877E0D-1325-E467-1ADA-9DE4A7066D49}"/>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0" name="Google Shape;300;p4">
            <a:extLst>
              <a:ext uri="{FF2B5EF4-FFF2-40B4-BE49-F238E27FC236}">
                <a16:creationId xmlns:a16="http://schemas.microsoft.com/office/drawing/2014/main" id="{9BB0A990-238D-81A3-5E59-49BA221E3F36}"/>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1" name="Google Shape;301;p4">
            <a:extLst>
              <a:ext uri="{FF2B5EF4-FFF2-40B4-BE49-F238E27FC236}">
                <a16:creationId xmlns:a16="http://schemas.microsoft.com/office/drawing/2014/main" id="{04264568-AFA7-AA29-7B46-55A9A1F5FA90}"/>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2" name="Google Shape;302;p4">
            <a:extLst>
              <a:ext uri="{FF2B5EF4-FFF2-40B4-BE49-F238E27FC236}">
                <a16:creationId xmlns:a16="http://schemas.microsoft.com/office/drawing/2014/main" id="{A1D339AC-33C2-E5A3-545C-33DA5E059845}"/>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3" name="Google Shape;303;p4">
            <a:extLst>
              <a:ext uri="{FF2B5EF4-FFF2-40B4-BE49-F238E27FC236}">
                <a16:creationId xmlns:a16="http://schemas.microsoft.com/office/drawing/2014/main" id="{8C4CD379-731A-04AE-C19F-26619AD2B7A1}"/>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4" name="Google Shape;304;p4">
            <a:extLst>
              <a:ext uri="{FF2B5EF4-FFF2-40B4-BE49-F238E27FC236}">
                <a16:creationId xmlns:a16="http://schemas.microsoft.com/office/drawing/2014/main" id="{49568BFA-1981-823C-86CD-BAB7F8A61B0C}"/>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5" name="Google Shape;305;p4">
            <a:extLst>
              <a:ext uri="{FF2B5EF4-FFF2-40B4-BE49-F238E27FC236}">
                <a16:creationId xmlns:a16="http://schemas.microsoft.com/office/drawing/2014/main" id="{4444ADBC-30E7-24D1-7486-0AC69E0E23DD}"/>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6" name="Google Shape;306;p4">
            <a:extLst>
              <a:ext uri="{FF2B5EF4-FFF2-40B4-BE49-F238E27FC236}">
                <a16:creationId xmlns:a16="http://schemas.microsoft.com/office/drawing/2014/main" id="{3660C4EB-C863-D063-F68C-6FEB7F7471C9}"/>
              </a:ext>
            </a:extLst>
          </p:cNvPr>
          <p:cNvSpPr>
            <a:spLocks/>
          </p:cNvSpPr>
          <p:nvPr/>
        </p:nvSpPr>
        <p:spPr bwMode="auto">
          <a:xfrm>
            <a:off x="304800" y="180975"/>
            <a:ext cx="1060450" cy="915988"/>
          </a:xfrm>
          <a:custGeom>
            <a:avLst/>
            <a:gdLst>
              <a:gd name="T0" fmla="*/ 2147483646 w 25370"/>
              <a:gd name="T1" fmla="*/ 2147483646 h 21060"/>
              <a:gd name="T2" fmla="*/ 2147483646 w 25370"/>
              <a:gd name="T3" fmla="*/ 2147483646 h 21060"/>
              <a:gd name="T4" fmla="*/ 2147483646 w 25370"/>
              <a:gd name="T5" fmla="*/ 2147483646 h 21060"/>
              <a:gd name="T6" fmla="*/ 2147483646 w 25370"/>
              <a:gd name="T7" fmla="*/ 2147483646 h 21060"/>
              <a:gd name="T8" fmla="*/ 2147483646 w 25370"/>
              <a:gd name="T9" fmla="*/ 2147483646 h 21060"/>
              <a:gd name="T10" fmla="*/ 2147483646 w 25370"/>
              <a:gd name="T11" fmla="*/ 2147483646 h 21060"/>
              <a:gd name="T12" fmla="*/ 2147483646 w 25370"/>
              <a:gd name="T13" fmla="*/ 2147483646 h 21060"/>
              <a:gd name="T14" fmla="*/ 2147483646 w 25370"/>
              <a:gd name="T15" fmla="*/ 2147483646 h 21060"/>
              <a:gd name="T16" fmla="*/ 2147483646 w 25370"/>
              <a:gd name="T17" fmla="*/ 2147483646 h 21060"/>
              <a:gd name="T18" fmla="*/ 2147483646 w 25370"/>
              <a:gd name="T19" fmla="*/ 2147483646 h 21060"/>
              <a:gd name="T20" fmla="*/ 2147483646 w 25370"/>
              <a:gd name="T21" fmla="*/ 2147483646 h 21060"/>
              <a:gd name="T22" fmla="*/ 2147483646 w 25370"/>
              <a:gd name="T23" fmla="*/ 2147483646 h 21060"/>
              <a:gd name="T24" fmla="*/ 2147483646 w 25370"/>
              <a:gd name="T25" fmla="*/ 2147483646 h 21060"/>
              <a:gd name="T26" fmla="*/ 2147483646 w 25370"/>
              <a:gd name="T27" fmla="*/ 2147483646 h 210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7" name="Google Shape;307;p4">
            <a:extLst>
              <a:ext uri="{FF2B5EF4-FFF2-40B4-BE49-F238E27FC236}">
                <a16:creationId xmlns:a16="http://schemas.microsoft.com/office/drawing/2014/main" id="{ADC4F4BB-92FF-38EF-62BF-F6EE59B3C011}"/>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8" name="Google Shape;310;p4">
            <a:extLst>
              <a:ext uri="{FF2B5EF4-FFF2-40B4-BE49-F238E27FC236}">
                <a16:creationId xmlns:a16="http://schemas.microsoft.com/office/drawing/2014/main" id="{E3912186-893A-EA9F-34DD-BFF6AF1FAC32}"/>
              </a:ext>
            </a:extLst>
          </p:cNvPr>
          <p:cNvSpPr>
            <a:spLocks/>
          </p:cNvSpPr>
          <p:nvPr/>
        </p:nvSpPr>
        <p:spPr bwMode="auto">
          <a:xfrm rot="4238894">
            <a:off x="382588" y="5845175"/>
            <a:ext cx="1060450" cy="914400"/>
          </a:xfrm>
          <a:custGeom>
            <a:avLst/>
            <a:gdLst>
              <a:gd name="T0" fmla="*/ 2147483646 w 25370"/>
              <a:gd name="T1" fmla="*/ 2147483646 h 21060"/>
              <a:gd name="T2" fmla="*/ 2147483646 w 25370"/>
              <a:gd name="T3" fmla="*/ 2147483646 h 21060"/>
              <a:gd name="T4" fmla="*/ 2147483646 w 25370"/>
              <a:gd name="T5" fmla="*/ 2147483646 h 21060"/>
              <a:gd name="T6" fmla="*/ 2147483646 w 25370"/>
              <a:gd name="T7" fmla="*/ 2147483646 h 21060"/>
              <a:gd name="T8" fmla="*/ 2147483646 w 25370"/>
              <a:gd name="T9" fmla="*/ 2147483646 h 21060"/>
              <a:gd name="T10" fmla="*/ 2147483646 w 25370"/>
              <a:gd name="T11" fmla="*/ 2147483646 h 21060"/>
              <a:gd name="T12" fmla="*/ 2147483646 w 25370"/>
              <a:gd name="T13" fmla="*/ 2147483646 h 21060"/>
              <a:gd name="T14" fmla="*/ 2147483646 w 25370"/>
              <a:gd name="T15" fmla="*/ 2147483646 h 21060"/>
              <a:gd name="T16" fmla="*/ 2147483646 w 25370"/>
              <a:gd name="T17" fmla="*/ 2147483646 h 21060"/>
              <a:gd name="T18" fmla="*/ 2147483646 w 25370"/>
              <a:gd name="T19" fmla="*/ 2147483646 h 21060"/>
              <a:gd name="T20" fmla="*/ 2147483646 w 25370"/>
              <a:gd name="T21" fmla="*/ 2147483646 h 21060"/>
              <a:gd name="T22" fmla="*/ 2147483646 w 25370"/>
              <a:gd name="T23" fmla="*/ 2147483646 h 21060"/>
              <a:gd name="T24" fmla="*/ 2147483646 w 25370"/>
              <a:gd name="T25" fmla="*/ 2147483646 h 21060"/>
              <a:gd name="T26" fmla="*/ 2147483646 w 25370"/>
              <a:gd name="T27" fmla="*/ 2147483646 h 210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9" name="Google Shape;311;p4">
            <a:extLst>
              <a:ext uri="{FF2B5EF4-FFF2-40B4-BE49-F238E27FC236}">
                <a16:creationId xmlns:a16="http://schemas.microsoft.com/office/drawing/2014/main" id="{0B094EB5-8FFD-35B6-C54D-189F745ED8CE}"/>
              </a:ext>
            </a:extLst>
          </p:cNvPr>
          <p:cNvSpPr>
            <a:spLocks/>
          </p:cNvSpPr>
          <p:nvPr/>
        </p:nvSpPr>
        <p:spPr bwMode="auto">
          <a:xfrm>
            <a:off x="9478963" y="976313"/>
            <a:ext cx="158750" cy="109537"/>
          </a:xfrm>
          <a:custGeom>
            <a:avLst/>
            <a:gdLst>
              <a:gd name="T0" fmla="*/ 2147483646 w 4765"/>
              <a:gd name="T1" fmla="*/ 1483690738 h 3248"/>
              <a:gd name="T2" fmla="*/ 2147483646 w 4765"/>
              <a:gd name="T3" fmla="*/ 2147483646 h 3248"/>
              <a:gd name="T4" fmla="*/ 2147483646 w 4765"/>
              <a:gd name="T5" fmla="*/ 2147483646 h 3248"/>
              <a:gd name="T6" fmla="*/ 2147483646 w 4765"/>
              <a:gd name="T7" fmla="*/ 2147483646 h 3248"/>
              <a:gd name="T8" fmla="*/ 2147483646 w 4765"/>
              <a:gd name="T9" fmla="*/ 1483690738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0" name="Google Shape;312;p4">
            <a:extLst>
              <a:ext uri="{FF2B5EF4-FFF2-40B4-BE49-F238E27FC236}">
                <a16:creationId xmlns:a16="http://schemas.microsoft.com/office/drawing/2014/main" id="{7359A5A9-665D-136B-0355-B3C0D3CFECD4}"/>
              </a:ext>
            </a:extLst>
          </p:cNvPr>
          <p:cNvSpPr>
            <a:spLocks/>
          </p:cNvSpPr>
          <p:nvPr/>
        </p:nvSpPr>
        <p:spPr bwMode="auto">
          <a:xfrm>
            <a:off x="1765300" y="735013"/>
            <a:ext cx="115888"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271" name="Google Shape;313;p4">
            <a:extLst>
              <a:ext uri="{FF2B5EF4-FFF2-40B4-BE49-F238E27FC236}">
                <a16:creationId xmlns:a16="http://schemas.microsoft.com/office/drawing/2014/main" id="{23784CF5-3699-4028-AA5F-3D3069698CC7}"/>
              </a:ext>
            </a:extLst>
          </p:cNvPr>
          <p:cNvGrpSpPr>
            <a:grpSpLocks/>
          </p:cNvGrpSpPr>
          <p:nvPr/>
        </p:nvGrpSpPr>
        <p:grpSpPr bwMode="auto">
          <a:xfrm>
            <a:off x="10182225" y="588963"/>
            <a:ext cx="388938" cy="374650"/>
            <a:chOff x="3243875" y="2372825"/>
            <a:chExt cx="291375" cy="281375"/>
          </a:xfrm>
        </p:grpSpPr>
        <p:sp>
          <p:nvSpPr>
            <p:cNvPr id="272" name="Google Shape;314;p4">
              <a:extLst>
                <a:ext uri="{FF2B5EF4-FFF2-40B4-BE49-F238E27FC236}">
                  <a16:creationId xmlns:a16="http://schemas.microsoft.com/office/drawing/2014/main" id="{A1F1DD00-5488-77D9-0E3A-89F653BA8634}"/>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3" name="Google Shape;315;p4">
              <a:extLst>
                <a:ext uri="{FF2B5EF4-FFF2-40B4-BE49-F238E27FC236}">
                  <a16:creationId xmlns:a16="http://schemas.microsoft.com/office/drawing/2014/main" id="{FA23CFAF-F862-F3C1-24CE-CADD22F106A0}"/>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4" name="Google Shape;316;p4">
              <a:extLst>
                <a:ext uri="{FF2B5EF4-FFF2-40B4-BE49-F238E27FC236}">
                  <a16:creationId xmlns:a16="http://schemas.microsoft.com/office/drawing/2014/main" id="{7804B177-1089-A6BC-3D84-450C6389E13B}"/>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5" name="Google Shape;317;p4">
              <a:extLst>
                <a:ext uri="{FF2B5EF4-FFF2-40B4-BE49-F238E27FC236}">
                  <a16:creationId xmlns:a16="http://schemas.microsoft.com/office/drawing/2014/main" id="{F108BB46-C6F5-F05B-9E47-7E47BB14BC35}"/>
                </a:ext>
              </a:extLst>
            </p:cNvPr>
            <p:cNvSpPr/>
            <p:nvPr/>
          </p:nvSpPr>
          <p:spPr>
            <a:xfrm>
              <a:off x="3243875" y="2495628"/>
              <a:ext cx="285428"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6" name="Google Shape;318;p4">
              <a:extLst>
                <a:ext uri="{FF2B5EF4-FFF2-40B4-BE49-F238E27FC236}">
                  <a16:creationId xmlns:a16="http://schemas.microsoft.com/office/drawing/2014/main" id="{A6AFEF68-DF5E-1755-2304-ADC2E5A70273}"/>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7" name="Google Shape;319;p4">
              <a:extLst>
                <a:ext uri="{FF2B5EF4-FFF2-40B4-BE49-F238E27FC236}">
                  <a16:creationId xmlns:a16="http://schemas.microsoft.com/office/drawing/2014/main" id="{35B52E3B-956D-00CF-1E27-5F752199540F}"/>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8" name="Google Shape;320;p4">
              <a:extLst>
                <a:ext uri="{FF2B5EF4-FFF2-40B4-BE49-F238E27FC236}">
                  <a16:creationId xmlns:a16="http://schemas.microsoft.com/office/drawing/2014/main" id="{98733159-45AB-C732-751F-FDF0601FCDED}"/>
                </a:ext>
              </a:extLst>
            </p:cNvPr>
            <p:cNvSpPr/>
            <p:nvPr/>
          </p:nvSpPr>
          <p:spPr>
            <a:xfrm>
              <a:off x="3275986" y="2451515"/>
              <a:ext cx="258074"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9" name="Google Shape;321;p4">
              <a:extLst>
                <a:ext uri="{FF2B5EF4-FFF2-40B4-BE49-F238E27FC236}">
                  <a16:creationId xmlns:a16="http://schemas.microsoft.com/office/drawing/2014/main" id="{B1BA2749-B4E3-E720-83F0-AFC931A4A266}"/>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80" name="Google Shape;322;p4">
              <a:extLst>
                <a:ext uri="{FF2B5EF4-FFF2-40B4-BE49-F238E27FC236}">
                  <a16:creationId xmlns:a16="http://schemas.microsoft.com/office/drawing/2014/main" id="{7BCBAB74-6E8A-BCD2-9BA8-53F96FDCC4EA}"/>
                </a:ext>
              </a:extLst>
            </p:cNvPr>
            <p:cNvSpPr/>
            <p:nvPr/>
          </p:nvSpPr>
          <p:spPr>
            <a:xfrm>
              <a:off x="3328315"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81" name="Google Shape;323;p4">
              <a:extLst>
                <a:ext uri="{FF2B5EF4-FFF2-40B4-BE49-F238E27FC236}">
                  <a16:creationId xmlns:a16="http://schemas.microsoft.com/office/drawing/2014/main" id="{9695AC1E-9F0E-8C01-BEAC-294D7808EA0E}"/>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82" name="Google Shape;324;p4">
            <a:extLst>
              <a:ext uri="{FF2B5EF4-FFF2-40B4-BE49-F238E27FC236}">
                <a16:creationId xmlns:a16="http://schemas.microsoft.com/office/drawing/2014/main" id="{618D1F49-06C3-FD3C-09FE-92779A195E0B}"/>
              </a:ext>
            </a:extLst>
          </p:cNvPr>
          <p:cNvSpPr/>
          <p:nvPr/>
        </p:nvSpPr>
        <p:spPr>
          <a:xfrm>
            <a:off x="10783888" y="16430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83" name="Google Shape;325;p4">
            <a:extLst>
              <a:ext uri="{FF2B5EF4-FFF2-40B4-BE49-F238E27FC236}">
                <a16:creationId xmlns:a16="http://schemas.microsoft.com/office/drawing/2014/main" id="{BC8D1A79-5743-3A49-9860-0863B9D2BBB9}"/>
              </a:ext>
            </a:extLst>
          </p:cNvPr>
          <p:cNvSpPr>
            <a:spLocks/>
          </p:cNvSpPr>
          <p:nvPr/>
        </p:nvSpPr>
        <p:spPr bwMode="auto">
          <a:xfrm>
            <a:off x="1363663" y="1352550"/>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8" name="Google Shape;308;p4"/>
          <p:cNvSpPr txBox="1">
            <a:spLocks noGrp="1"/>
          </p:cNvSpPr>
          <p:nvPr>
            <p:ph type="title"/>
          </p:nvPr>
        </p:nvSpPr>
        <p:spPr>
          <a:xfrm>
            <a:off x="968300" y="588467"/>
            <a:ext cx="10255200" cy="763600"/>
          </a:xfrm>
          <a:prstGeom prst="rect">
            <a:avLst/>
          </a:prstGeom>
        </p:spPr>
        <p:txBody>
          <a:bodyPr spcFirstLastPara="1">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09" name="Google Shape;309;p4"/>
          <p:cNvSpPr txBox="1">
            <a:spLocks noGrp="1"/>
          </p:cNvSpPr>
          <p:nvPr>
            <p:ph type="subTitle" idx="1"/>
          </p:nvPr>
        </p:nvSpPr>
        <p:spPr>
          <a:xfrm>
            <a:off x="1095100" y="1642867"/>
            <a:ext cx="10001600" cy="4429200"/>
          </a:xfrm>
          <a:prstGeom prst="rect">
            <a:avLst/>
          </a:prstGeom>
        </p:spPr>
        <p:txBody>
          <a:bodyPr spcFirstLastPara="1" anchor="t">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Tree>
    <p:extLst>
      <p:ext uri="{BB962C8B-B14F-4D97-AF65-F5344CB8AC3E}">
        <p14:creationId xmlns:p14="http://schemas.microsoft.com/office/powerpoint/2010/main" val="134966527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26"/>
        <p:cNvGrpSpPr/>
        <p:nvPr/>
      </p:nvGrpSpPr>
      <p:grpSpPr>
        <a:xfrm>
          <a:off x="0" y="0"/>
          <a:ext cx="0" cy="0"/>
          <a:chOff x="0" y="0"/>
          <a:chExt cx="0" cy="0"/>
        </a:xfrm>
      </p:grpSpPr>
      <p:grpSp>
        <p:nvGrpSpPr>
          <p:cNvPr id="2" name="Google Shape;327;p5">
            <a:extLst>
              <a:ext uri="{FF2B5EF4-FFF2-40B4-BE49-F238E27FC236}">
                <a16:creationId xmlns:a16="http://schemas.microsoft.com/office/drawing/2014/main" id="{B08DC4E3-60B1-F9BE-BFE0-66A61C536737}"/>
              </a:ext>
            </a:extLst>
          </p:cNvPr>
          <p:cNvGrpSpPr>
            <a:grpSpLocks/>
          </p:cNvGrpSpPr>
          <p:nvPr/>
        </p:nvGrpSpPr>
        <p:grpSpPr bwMode="auto">
          <a:xfrm>
            <a:off x="528638" y="292100"/>
            <a:ext cx="11356975" cy="6384925"/>
            <a:chOff x="395894" y="219519"/>
            <a:chExt cx="8518865" cy="4788281"/>
          </a:xfrm>
        </p:grpSpPr>
        <p:sp>
          <p:nvSpPr>
            <p:cNvPr id="3" name="Google Shape;328;p5">
              <a:extLst>
                <a:ext uri="{FF2B5EF4-FFF2-40B4-BE49-F238E27FC236}">
                  <a16:creationId xmlns:a16="http://schemas.microsoft.com/office/drawing/2014/main" id="{D7521C56-156E-BF2F-13D1-B82DC21C845C}"/>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329;p5">
              <a:extLst>
                <a:ext uri="{FF2B5EF4-FFF2-40B4-BE49-F238E27FC236}">
                  <a16:creationId xmlns:a16="http://schemas.microsoft.com/office/drawing/2014/main" id="{9374E9EC-5A40-99EB-064D-B8556FD5E332}"/>
                </a:ext>
              </a:extLst>
            </p:cNvPr>
            <p:cNvGrpSpPr>
              <a:grpSpLocks/>
            </p:cNvGrpSpPr>
            <p:nvPr/>
          </p:nvGrpSpPr>
          <p:grpSpPr bwMode="auto">
            <a:xfrm>
              <a:off x="8341543" y="2282008"/>
              <a:ext cx="569676" cy="380612"/>
              <a:chOff x="8341543" y="2282008"/>
              <a:chExt cx="569676" cy="380612"/>
            </a:xfrm>
          </p:grpSpPr>
          <p:sp>
            <p:nvSpPr>
              <p:cNvPr id="23" name="Google Shape;330;p5">
                <a:extLst>
                  <a:ext uri="{FF2B5EF4-FFF2-40B4-BE49-F238E27FC236}">
                    <a16:creationId xmlns:a16="http://schemas.microsoft.com/office/drawing/2014/main" id="{A2757088-DD72-81EE-79F5-A768E07ED576}"/>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331;p5">
                <a:extLst>
                  <a:ext uri="{FF2B5EF4-FFF2-40B4-BE49-F238E27FC236}">
                    <a16:creationId xmlns:a16="http://schemas.microsoft.com/office/drawing/2014/main" id="{2BDBE60F-16B2-B70D-D033-C1304584A947}"/>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332;p5">
              <a:extLst>
                <a:ext uri="{FF2B5EF4-FFF2-40B4-BE49-F238E27FC236}">
                  <a16:creationId xmlns:a16="http://schemas.microsoft.com/office/drawing/2014/main" id="{B64BEC0F-624C-D582-F48A-4CF2B4DD48FD}"/>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333;p5">
              <a:extLst>
                <a:ext uri="{FF2B5EF4-FFF2-40B4-BE49-F238E27FC236}">
                  <a16:creationId xmlns:a16="http://schemas.microsoft.com/office/drawing/2014/main" id="{8267CFFF-27D8-21AB-F3CC-7AB3544B9516}"/>
                </a:ext>
              </a:extLst>
            </p:cNvPr>
            <p:cNvGrpSpPr>
              <a:grpSpLocks/>
            </p:cNvGrpSpPr>
            <p:nvPr/>
          </p:nvGrpSpPr>
          <p:grpSpPr bwMode="auto">
            <a:xfrm>
              <a:off x="8341543" y="1721094"/>
              <a:ext cx="569676" cy="380612"/>
              <a:chOff x="8341543" y="1721094"/>
              <a:chExt cx="569676" cy="380612"/>
            </a:xfrm>
          </p:grpSpPr>
          <p:sp>
            <p:nvSpPr>
              <p:cNvPr id="21" name="Google Shape;334;p5">
                <a:extLst>
                  <a:ext uri="{FF2B5EF4-FFF2-40B4-BE49-F238E27FC236}">
                    <a16:creationId xmlns:a16="http://schemas.microsoft.com/office/drawing/2014/main" id="{EDF4E1CF-7810-F55E-AE1F-C5E4BDEC2B96}"/>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335;p5">
                <a:extLst>
                  <a:ext uri="{FF2B5EF4-FFF2-40B4-BE49-F238E27FC236}">
                    <a16:creationId xmlns:a16="http://schemas.microsoft.com/office/drawing/2014/main" id="{BD7E79F7-D313-14D6-A2FD-850FC0D004DA}"/>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336;p5">
              <a:extLst>
                <a:ext uri="{FF2B5EF4-FFF2-40B4-BE49-F238E27FC236}">
                  <a16:creationId xmlns:a16="http://schemas.microsoft.com/office/drawing/2014/main" id="{9157724A-049B-5B59-A23B-8D0ADDA7AE2E}"/>
                </a:ext>
              </a:extLst>
            </p:cNvPr>
            <p:cNvGrpSpPr>
              <a:grpSpLocks/>
            </p:cNvGrpSpPr>
            <p:nvPr/>
          </p:nvGrpSpPr>
          <p:grpSpPr bwMode="auto">
            <a:xfrm>
              <a:off x="8346273" y="1183592"/>
              <a:ext cx="568486" cy="388014"/>
              <a:chOff x="8346273" y="1183592"/>
              <a:chExt cx="568486" cy="388014"/>
            </a:xfrm>
          </p:grpSpPr>
          <p:sp>
            <p:nvSpPr>
              <p:cNvPr id="19" name="Google Shape;337;p5">
                <a:extLst>
                  <a:ext uri="{FF2B5EF4-FFF2-40B4-BE49-F238E27FC236}">
                    <a16:creationId xmlns:a16="http://schemas.microsoft.com/office/drawing/2014/main" id="{B4FDBD31-8BF3-72E4-90A7-AF006369FFB4}"/>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338;p5">
                <a:extLst>
                  <a:ext uri="{FF2B5EF4-FFF2-40B4-BE49-F238E27FC236}">
                    <a16:creationId xmlns:a16="http://schemas.microsoft.com/office/drawing/2014/main" id="{36ACF1EB-C341-37F5-EA00-C1D247D4CFFD}"/>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339;p5">
              <a:extLst>
                <a:ext uri="{FF2B5EF4-FFF2-40B4-BE49-F238E27FC236}">
                  <a16:creationId xmlns:a16="http://schemas.microsoft.com/office/drawing/2014/main" id="{AAC4AF3B-9C15-3BA8-FDE9-0088B9634BE7}"/>
                </a:ext>
              </a:extLst>
            </p:cNvPr>
            <p:cNvGrpSpPr>
              <a:grpSpLocks/>
            </p:cNvGrpSpPr>
            <p:nvPr/>
          </p:nvGrpSpPr>
          <p:grpSpPr bwMode="auto">
            <a:xfrm>
              <a:off x="8341543" y="606635"/>
              <a:ext cx="569676" cy="388014"/>
              <a:chOff x="8341543" y="606635"/>
              <a:chExt cx="569676" cy="388014"/>
            </a:xfrm>
          </p:grpSpPr>
          <p:sp>
            <p:nvSpPr>
              <p:cNvPr id="17" name="Google Shape;340;p5">
                <a:extLst>
                  <a:ext uri="{FF2B5EF4-FFF2-40B4-BE49-F238E27FC236}">
                    <a16:creationId xmlns:a16="http://schemas.microsoft.com/office/drawing/2014/main" id="{56610498-1718-3801-8B21-8B04C79C7231}"/>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341;p5">
                <a:extLst>
                  <a:ext uri="{FF2B5EF4-FFF2-40B4-BE49-F238E27FC236}">
                    <a16:creationId xmlns:a16="http://schemas.microsoft.com/office/drawing/2014/main" id="{3623B5C0-2EE1-A290-D75A-4E8A31DEE515}"/>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342;p5">
              <a:extLst>
                <a:ext uri="{FF2B5EF4-FFF2-40B4-BE49-F238E27FC236}">
                  <a16:creationId xmlns:a16="http://schemas.microsoft.com/office/drawing/2014/main" id="{A5559EAB-82A7-CAB6-E591-ACA3DE574EBD}"/>
                </a:ext>
              </a:extLst>
            </p:cNvPr>
            <p:cNvGrpSpPr>
              <a:grpSpLocks/>
            </p:cNvGrpSpPr>
            <p:nvPr/>
          </p:nvGrpSpPr>
          <p:grpSpPr bwMode="auto">
            <a:xfrm>
              <a:off x="8341543" y="2842933"/>
              <a:ext cx="569676" cy="380612"/>
              <a:chOff x="8341543" y="2282008"/>
              <a:chExt cx="569676" cy="380612"/>
            </a:xfrm>
          </p:grpSpPr>
          <p:sp>
            <p:nvSpPr>
              <p:cNvPr id="15" name="Google Shape;343;p5">
                <a:extLst>
                  <a:ext uri="{FF2B5EF4-FFF2-40B4-BE49-F238E27FC236}">
                    <a16:creationId xmlns:a16="http://schemas.microsoft.com/office/drawing/2014/main" id="{44355B8E-E546-60E9-B37D-5FC578D010CE}"/>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344;p5">
                <a:extLst>
                  <a:ext uri="{FF2B5EF4-FFF2-40B4-BE49-F238E27FC236}">
                    <a16:creationId xmlns:a16="http://schemas.microsoft.com/office/drawing/2014/main" id="{5D055BF8-23E8-5411-8E8F-A634F7B21D3F}"/>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345;p5">
              <a:extLst>
                <a:ext uri="{FF2B5EF4-FFF2-40B4-BE49-F238E27FC236}">
                  <a16:creationId xmlns:a16="http://schemas.microsoft.com/office/drawing/2014/main" id="{8F4F5F63-097B-CE81-51CB-735CF63266A7}"/>
                </a:ext>
              </a:extLst>
            </p:cNvPr>
            <p:cNvGrpSpPr>
              <a:grpSpLocks/>
            </p:cNvGrpSpPr>
            <p:nvPr/>
          </p:nvGrpSpPr>
          <p:grpSpPr bwMode="auto">
            <a:xfrm>
              <a:off x="8341543" y="3403858"/>
              <a:ext cx="569676" cy="380612"/>
              <a:chOff x="8341543" y="2282008"/>
              <a:chExt cx="569676" cy="380612"/>
            </a:xfrm>
          </p:grpSpPr>
          <p:sp>
            <p:nvSpPr>
              <p:cNvPr id="13" name="Google Shape;346;p5">
                <a:extLst>
                  <a:ext uri="{FF2B5EF4-FFF2-40B4-BE49-F238E27FC236}">
                    <a16:creationId xmlns:a16="http://schemas.microsoft.com/office/drawing/2014/main" id="{E1A73C12-39AB-0D5A-4154-095F3960245B}"/>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347;p5">
                <a:extLst>
                  <a:ext uri="{FF2B5EF4-FFF2-40B4-BE49-F238E27FC236}">
                    <a16:creationId xmlns:a16="http://schemas.microsoft.com/office/drawing/2014/main" id="{ED25BE0D-B7D7-C782-7F68-B200D42708A1}"/>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348;p5">
              <a:extLst>
                <a:ext uri="{FF2B5EF4-FFF2-40B4-BE49-F238E27FC236}">
                  <a16:creationId xmlns:a16="http://schemas.microsoft.com/office/drawing/2014/main" id="{E9840886-DDD1-8879-E145-3CBE12F6879E}"/>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349;p5">
              <a:extLst>
                <a:ext uri="{FF2B5EF4-FFF2-40B4-BE49-F238E27FC236}">
                  <a16:creationId xmlns:a16="http://schemas.microsoft.com/office/drawing/2014/main" id="{63FD6AA0-AB62-FB50-C5A5-60530884CE8F}"/>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355;p5">
            <a:extLst>
              <a:ext uri="{FF2B5EF4-FFF2-40B4-BE49-F238E27FC236}">
                <a16:creationId xmlns:a16="http://schemas.microsoft.com/office/drawing/2014/main" id="{F18E57D9-E260-C616-95E3-E02049A42A87}"/>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356;p5">
            <a:extLst>
              <a:ext uri="{FF2B5EF4-FFF2-40B4-BE49-F238E27FC236}">
                <a16:creationId xmlns:a16="http://schemas.microsoft.com/office/drawing/2014/main" id="{1243F312-12DE-60FC-6191-40AFBDF47FFE}"/>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357;p5">
            <a:extLst>
              <a:ext uri="{FF2B5EF4-FFF2-40B4-BE49-F238E27FC236}">
                <a16:creationId xmlns:a16="http://schemas.microsoft.com/office/drawing/2014/main" id="{5D6AA4AA-2EA9-D644-8F85-5CF2587D6757}"/>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358;p5">
            <a:extLst>
              <a:ext uri="{FF2B5EF4-FFF2-40B4-BE49-F238E27FC236}">
                <a16:creationId xmlns:a16="http://schemas.microsoft.com/office/drawing/2014/main" id="{017EC98C-7CF3-5DEC-CD6A-0B8FB3A28A2C}"/>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359;p5">
            <a:extLst>
              <a:ext uri="{FF2B5EF4-FFF2-40B4-BE49-F238E27FC236}">
                <a16:creationId xmlns:a16="http://schemas.microsoft.com/office/drawing/2014/main" id="{B8035E26-DF5B-88F5-2FE2-153B7D749AB2}"/>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360;p5">
            <a:extLst>
              <a:ext uri="{FF2B5EF4-FFF2-40B4-BE49-F238E27FC236}">
                <a16:creationId xmlns:a16="http://schemas.microsoft.com/office/drawing/2014/main" id="{B4C4EEF6-8C06-6A95-73BE-6DDC99A6CC03}"/>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361;p5">
            <a:extLst>
              <a:ext uri="{FF2B5EF4-FFF2-40B4-BE49-F238E27FC236}">
                <a16:creationId xmlns:a16="http://schemas.microsoft.com/office/drawing/2014/main" id="{892EE938-B72B-B293-0AA2-2CFD5CFE5CA6}"/>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362;p5">
            <a:extLst>
              <a:ext uri="{FF2B5EF4-FFF2-40B4-BE49-F238E27FC236}">
                <a16:creationId xmlns:a16="http://schemas.microsoft.com/office/drawing/2014/main" id="{64707878-AA0C-FECD-33EF-AAFC4E7EC839}"/>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363;p5">
            <a:extLst>
              <a:ext uri="{FF2B5EF4-FFF2-40B4-BE49-F238E27FC236}">
                <a16:creationId xmlns:a16="http://schemas.microsoft.com/office/drawing/2014/main" id="{03FF6434-3942-F993-AC40-36BBAB983969}"/>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364;p5">
            <a:extLst>
              <a:ext uri="{FF2B5EF4-FFF2-40B4-BE49-F238E27FC236}">
                <a16:creationId xmlns:a16="http://schemas.microsoft.com/office/drawing/2014/main" id="{96577E21-BA8B-AFEF-FBCF-8E194E37929C}"/>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365;p5">
            <a:extLst>
              <a:ext uri="{FF2B5EF4-FFF2-40B4-BE49-F238E27FC236}">
                <a16:creationId xmlns:a16="http://schemas.microsoft.com/office/drawing/2014/main" id="{0EA3E18C-A25D-6DBC-A3A8-3B74B787CC31}"/>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366;p5">
            <a:extLst>
              <a:ext uri="{FF2B5EF4-FFF2-40B4-BE49-F238E27FC236}">
                <a16:creationId xmlns:a16="http://schemas.microsoft.com/office/drawing/2014/main" id="{4E2D0C52-140A-BD6E-9713-778315C45295}"/>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367;p5">
            <a:extLst>
              <a:ext uri="{FF2B5EF4-FFF2-40B4-BE49-F238E27FC236}">
                <a16:creationId xmlns:a16="http://schemas.microsoft.com/office/drawing/2014/main" id="{255857B5-EEB4-F6D8-608F-9FA70CB8A11C}"/>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368;p5">
            <a:extLst>
              <a:ext uri="{FF2B5EF4-FFF2-40B4-BE49-F238E27FC236}">
                <a16:creationId xmlns:a16="http://schemas.microsoft.com/office/drawing/2014/main" id="{565B5AF8-BA28-B8F1-D9F2-F4AC9C3DB33C}"/>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369;p5">
            <a:extLst>
              <a:ext uri="{FF2B5EF4-FFF2-40B4-BE49-F238E27FC236}">
                <a16:creationId xmlns:a16="http://schemas.microsoft.com/office/drawing/2014/main" id="{F84785CC-910B-9FE7-2B56-9CD03015108D}"/>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370;p5">
            <a:extLst>
              <a:ext uri="{FF2B5EF4-FFF2-40B4-BE49-F238E27FC236}">
                <a16:creationId xmlns:a16="http://schemas.microsoft.com/office/drawing/2014/main" id="{4759C366-FF69-460E-4F3D-E55D6A796C87}"/>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371;p5">
            <a:extLst>
              <a:ext uri="{FF2B5EF4-FFF2-40B4-BE49-F238E27FC236}">
                <a16:creationId xmlns:a16="http://schemas.microsoft.com/office/drawing/2014/main" id="{A2364DBB-646A-5258-E9D9-C5EFF9807E97}"/>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372;p5">
            <a:extLst>
              <a:ext uri="{FF2B5EF4-FFF2-40B4-BE49-F238E27FC236}">
                <a16:creationId xmlns:a16="http://schemas.microsoft.com/office/drawing/2014/main" id="{E95DE9A8-F14E-3570-2680-9BB8FBCB1991}"/>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373;p5">
            <a:extLst>
              <a:ext uri="{FF2B5EF4-FFF2-40B4-BE49-F238E27FC236}">
                <a16:creationId xmlns:a16="http://schemas.microsoft.com/office/drawing/2014/main" id="{A0D26EAD-9ABE-B20A-BB45-3F406F78FC80}"/>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374;p5">
            <a:extLst>
              <a:ext uri="{FF2B5EF4-FFF2-40B4-BE49-F238E27FC236}">
                <a16:creationId xmlns:a16="http://schemas.microsoft.com/office/drawing/2014/main" id="{3345D454-D030-C863-8D78-B9A38C0F44C3}"/>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375;p5">
            <a:extLst>
              <a:ext uri="{FF2B5EF4-FFF2-40B4-BE49-F238E27FC236}">
                <a16:creationId xmlns:a16="http://schemas.microsoft.com/office/drawing/2014/main" id="{9C6C3602-46A2-FFF1-C4BA-849A226A1189}"/>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376;p5">
            <a:extLst>
              <a:ext uri="{FF2B5EF4-FFF2-40B4-BE49-F238E27FC236}">
                <a16:creationId xmlns:a16="http://schemas.microsoft.com/office/drawing/2014/main" id="{A72700B2-5A20-4B6F-4B85-7CD34D8CCCE3}"/>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377;p5">
            <a:extLst>
              <a:ext uri="{FF2B5EF4-FFF2-40B4-BE49-F238E27FC236}">
                <a16:creationId xmlns:a16="http://schemas.microsoft.com/office/drawing/2014/main" id="{59C67E15-BFE2-8F99-2B04-789BA65A91B3}"/>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378;p5">
            <a:extLst>
              <a:ext uri="{FF2B5EF4-FFF2-40B4-BE49-F238E27FC236}">
                <a16:creationId xmlns:a16="http://schemas.microsoft.com/office/drawing/2014/main" id="{524587A5-F525-EC28-AE2E-6A17E7BCCAAF}"/>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379;p5">
            <a:extLst>
              <a:ext uri="{FF2B5EF4-FFF2-40B4-BE49-F238E27FC236}">
                <a16:creationId xmlns:a16="http://schemas.microsoft.com/office/drawing/2014/main" id="{59C7A559-75BC-6636-D534-067F57FF5545}"/>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380;p5">
            <a:extLst>
              <a:ext uri="{FF2B5EF4-FFF2-40B4-BE49-F238E27FC236}">
                <a16:creationId xmlns:a16="http://schemas.microsoft.com/office/drawing/2014/main" id="{97BF625A-42BF-686B-E16B-D1E0FA06C0DB}"/>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381;p5">
            <a:extLst>
              <a:ext uri="{FF2B5EF4-FFF2-40B4-BE49-F238E27FC236}">
                <a16:creationId xmlns:a16="http://schemas.microsoft.com/office/drawing/2014/main" id="{6F6F6F94-29FA-9F39-7166-A9E415367B10}"/>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382;p5">
            <a:extLst>
              <a:ext uri="{FF2B5EF4-FFF2-40B4-BE49-F238E27FC236}">
                <a16:creationId xmlns:a16="http://schemas.microsoft.com/office/drawing/2014/main" id="{2FCC1AD0-C165-4052-129B-50CAB57200D5}"/>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383;p5">
            <a:extLst>
              <a:ext uri="{FF2B5EF4-FFF2-40B4-BE49-F238E27FC236}">
                <a16:creationId xmlns:a16="http://schemas.microsoft.com/office/drawing/2014/main" id="{0E6DB0AD-0482-D3A0-53FD-E7CA4B92DFAF}"/>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384;p5">
            <a:extLst>
              <a:ext uri="{FF2B5EF4-FFF2-40B4-BE49-F238E27FC236}">
                <a16:creationId xmlns:a16="http://schemas.microsoft.com/office/drawing/2014/main" id="{CF727386-6443-1EFC-A48D-B1F6194F6F7F}"/>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385;p5">
            <a:extLst>
              <a:ext uri="{FF2B5EF4-FFF2-40B4-BE49-F238E27FC236}">
                <a16:creationId xmlns:a16="http://schemas.microsoft.com/office/drawing/2014/main" id="{014DB62D-9174-A860-BEF1-C2A2C7E14534}"/>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386;p5">
            <a:extLst>
              <a:ext uri="{FF2B5EF4-FFF2-40B4-BE49-F238E27FC236}">
                <a16:creationId xmlns:a16="http://schemas.microsoft.com/office/drawing/2014/main" id="{81937149-38FD-3701-D88B-1794F57E5E9A}"/>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387;p5">
            <a:extLst>
              <a:ext uri="{FF2B5EF4-FFF2-40B4-BE49-F238E27FC236}">
                <a16:creationId xmlns:a16="http://schemas.microsoft.com/office/drawing/2014/main" id="{ADA7FB5A-B3FD-9581-9379-39F1D7FD5926}"/>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388;p5">
            <a:extLst>
              <a:ext uri="{FF2B5EF4-FFF2-40B4-BE49-F238E27FC236}">
                <a16:creationId xmlns:a16="http://schemas.microsoft.com/office/drawing/2014/main" id="{E47ECAEA-A2EF-7DFD-A295-A25406614CBB}"/>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389;p5">
            <a:extLst>
              <a:ext uri="{FF2B5EF4-FFF2-40B4-BE49-F238E27FC236}">
                <a16:creationId xmlns:a16="http://schemas.microsoft.com/office/drawing/2014/main" id="{7742B054-EB6A-5F13-354A-090BF0EAF417}"/>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390;p5">
            <a:extLst>
              <a:ext uri="{FF2B5EF4-FFF2-40B4-BE49-F238E27FC236}">
                <a16:creationId xmlns:a16="http://schemas.microsoft.com/office/drawing/2014/main" id="{B0F190F6-1AB1-8822-88B2-3A24CF9436AF}"/>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391;p5">
            <a:extLst>
              <a:ext uri="{FF2B5EF4-FFF2-40B4-BE49-F238E27FC236}">
                <a16:creationId xmlns:a16="http://schemas.microsoft.com/office/drawing/2014/main" id="{758D71C7-F129-91B3-F776-0303256A1BD0}"/>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392;p5">
            <a:extLst>
              <a:ext uri="{FF2B5EF4-FFF2-40B4-BE49-F238E27FC236}">
                <a16:creationId xmlns:a16="http://schemas.microsoft.com/office/drawing/2014/main" id="{43DFBA69-3D54-2E8F-43B8-FCCCEE9A2DF2}"/>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393;p5">
            <a:extLst>
              <a:ext uri="{FF2B5EF4-FFF2-40B4-BE49-F238E27FC236}">
                <a16:creationId xmlns:a16="http://schemas.microsoft.com/office/drawing/2014/main" id="{7F3A7B34-971B-B6C8-279A-5FE013B3954B}"/>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0" name="Google Shape;394;p5">
            <a:extLst>
              <a:ext uri="{FF2B5EF4-FFF2-40B4-BE49-F238E27FC236}">
                <a16:creationId xmlns:a16="http://schemas.microsoft.com/office/drawing/2014/main" id="{7F116A7E-B5BA-F98F-47F6-2BB715BD2882}"/>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1" name="Google Shape;395;p5">
            <a:extLst>
              <a:ext uri="{FF2B5EF4-FFF2-40B4-BE49-F238E27FC236}">
                <a16:creationId xmlns:a16="http://schemas.microsoft.com/office/drawing/2014/main" id="{7B1BCD57-665E-4148-913B-F4EF92E983D3}"/>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2" name="Google Shape;396;p5">
            <a:extLst>
              <a:ext uri="{FF2B5EF4-FFF2-40B4-BE49-F238E27FC236}">
                <a16:creationId xmlns:a16="http://schemas.microsoft.com/office/drawing/2014/main" id="{DCD25658-2708-43C5-4717-287F443B1B3A}"/>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3" name="Google Shape;397;p5">
            <a:extLst>
              <a:ext uri="{FF2B5EF4-FFF2-40B4-BE49-F238E27FC236}">
                <a16:creationId xmlns:a16="http://schemas.microsoft.com/office/drawing/2014/main" id="{EF2A1CC8-F53B-9408-9E97-6F0EF4F50FDB}"/>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4" name="Google Shape;398;p5">
            <a:extLst>
              <a:ext uri="{FF2B5EF4-FFF2-40B4-BE49-F238E27FC236}">
                <a16:creationId xmlns:a16="http://schemas.microsoft.com/office/drawing/2014/main" id="{13FAD2AE-63EA-35CF-C697-486175B00E64}"/>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5" name="Google Shape;399;p5">
            <a:extLst>
              <a:ext uri="{FF2B5EF4-FFF2-40B4-BE49-F238E27FC236}">
                <a16:creationId xmlns:a16="http://schemas.microsoft.com/office/drawing/2014/main" id="{DD4F9E4E-96E2-0A01-B611-7BB85261E826}"/>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6" name="Google Shape;400;p5">
            <a:extLst>
              <a:ext uri="{FF2B5EF4-FFF2-40B4-BE49-F238E27FC236}">
                <a16:creationId xmlns:a16="http://schemas.microsoft.com/office/drawing/2014/main" id="{0CB1EC3F-F4A9-F5E1-FC24-4B412AA91019}"/>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7" name="Google Shape;401;p5">
            <a:extLst>
              <a:ext uri="{FF2B5EF4-FFF2-40B4-BE49-F238E27FC236}">
                <a16:creationId xmlns:a16="http://schemas.microsoft.com/office/drawing/2014/main" id="{1260715E-7EC5-8EED-3D7B-04BE4795E500}"/>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8" name="Google Shape;402;p5">
            <a:extLst>
              <a:ext uri="{FF2B5EF4-FFF2-40B4-BE49-F238E27FC236}">
                <a16:creationId xmlns:a16="http://schemas.microsoft.com/office/drawing/2014/main" id="{1ECB4C87-F8DA-9295-7EC7-B5BDA94A9C81}"/>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9" name="Google Shape;403;p5">
            <a:extLst>
              <a:ext uri="{FF2B5EF4-FFF2-40B4-BE49-F238E27FC236}">
                <a16:creationId xmlns:a16="http://schemas.microsoft.com/office/drawing/2014/main" id="{3E3B74AF-0857-095F-F646-23898ABC11F2}"/>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0" name="Google Shape;404;p5">
            <a:extLst>
              <a:ext uri="{FF2B5EF4-FFF2-40B4-BE49-F238E27FC236}">
                <a16:creationId xmlns:a16="http://schemas.microsoft.com/office/drawing/2014/main" id="{25C6A5D4-D7E6-BE36-1D0C-29701A63328B}"/>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0" name="Google Shape;350;p5"/>
          <p:cNvSpPr txBox="1">
            <a:spLocks noGrp="1"/>
          </p:cNvSpPr>
          <p:nvPr>
            <p:ph type="title"/>
          </p:nvPr>
        </p:nvSpPr>
        <p:spPr>
          <a:xfrm>
            <a:off x="968300" y="588467"/>
            <a:ext cx="10255200" cy="763600"/>
          </a:xfrm>
          <a:prstGeom prst="rect">
            <a:avLst/>
          </a:prstGeom>
        </p:spPr>
        <p:txBody>
          <a:bodyPr spcFirstLastPara="1">
            <a:no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
        <p:nvSpPr>
          <p:cNvPr id="351" name="Google Shape;351;p5"/>
          <p:cNvSpPr txBox="1">
            <a:spLocks noGrp="1"/>
          </p:cNvSpPr>
          <p:nvPr>
            <p:ph type="subTitle" idx="1"/>
          </p:nvPr>
        </p:nvSpPr>
        <p:spPr>
          <a:xfrm>
            <a:off x="2639784" y="2994033"/>
            <a:ext cx="3123600" cy="529200"/>
          </a:xfrm>
          <a:prstGeom prst="rect">
            <a:avLst/>
          </a:prstGeom>
        </p:spPr>
        <p:txBody>
          <a:bodyPr spcFirstLastPara="1" anchor="t">
            <a:noAutofit/>
          </a:bodyPr>
          <a:lstStyle>
            <a:lvl1pPr lvl="0" algn="ctr" rtl="0">
              <a:spcBef>
                <a:spcPts val="0"/>
              </a:spcBef>
              <a:spcAft>
                <a:spcPts val="0"/>
              </a:spcAft>
              <a:buNone/>
              <a:defRPr sz="2400" b="1">
                <a:solidFill>
                  <a:schemeClr val="accent1"/>
                </a:solidFill>
              </a:defRPr>
            </a:lvl1pPr>
            <a:lvl2pPr lvl="1" algn="ctr" rtl="0">
              <a:spcBef>
                <a:spcPts val="0"/>
              </a:spcBef>
              <a:spcAft>
                <a:spcPts val="0"/>
              </a:spcAft>
              <a:buNone/>
              <a:defRPr sz="2400">
                <a:solidFill>
                  <a:schemeClr val="accent1"/>
                </a:solidFill>
              </a:defRPr>
            </a:lvl2pPr>
            <a:lvl3pPr lvl="2" algn="ctr" rtl="0">
              <a:spcBef>
                <a:spcPts val="0"/>
              </a:spcBef>
              <a:spcAft>
                <a:spcPts val="0"/>
              </a:spcAft>
              <a:buNone/>
              <a:defRPr sz="2400">
                <a:solidFill>
                  <a:schemeClr val="accent1"/>
                </a:solidFill>
              </a:defRPr>
            </a:lvl3pPr>
            <a:lvl4pPr lvl="3" algn="ctr" rtl="0">
              <a:spcBef>
                <a:spcPts val="0"/>
              </a:spcBef>
              <a:spcAft>
                <a:spcPts val="0"/>
              </a:spcAft>
              <a:buNone/>
              <a:defRPr sz="2400">
                <a:solidFill>
                  <a:schemeClr val="accent1"/>
                </a:solidFill>
              </a:defRPr>
            </a:lvl4pPr>
            <a:lvl5pPr lvl="4" algn="ctr" rtl="0">
              <a:spcBef>
                <a:spcPts val="0"/>
              </a:spcBef>
              <a:spcAft>
                <a:spcPts val="0"/>
              </a:spcAft>
              <a:buNone/>
              <a:defRPr sz="2400">
                <a:solidFill>
                  <a:schemeClr val="accent1"/>
                </a:solidFill>
              </a:defRPr>
            </a:lvl5pPr>
            <a:lvl6pPr lvl="5" algn="ctr" rtl="0">
              <a:spcBef>
                <a:spcPts val="0"/>
              </a:spcBef>
              <a:spcAft>
                <a:spcPts val="0"/>
              </a:spcAft>
              <a:buNone/>
              <a:defRPr sz="2400">
                <a:solidFill>
                  <a:schemeClr val="accent1"/>
                </a:solidFill>
              </a:defRPr>
            </a:lvl6pPr>
            <a:lvl7pPr lvl="6" algn="ctr" rtl="0">
              <a:spcBef>
                <a:spcPts val="0"/>
              </a:spcBef>
              <a:spcAft>
                <a:spcPts val="0"/>
              </a:spcAft>
              <a:buNone/>
              <a:defRPr sz="2400">
                <a:solidFill>
                  <a:schemeClr val="accent1"/>
                </a:solidFill>
              </a:defRPr>
            </a:lvl7pPr>
            <a:lvl8pPr lvl="7" algn="ctr" rtl="0">
              <a:spcBef>
                <a:spcPts val="0"/>
              </a:spcBef>
              <a:spcAft>
                <a:spcPts val="0"/>
              </a:spcAft>
              <a:buNone/>
              <a:defRPr sz="2400">
                <a:solidFill>
                  <a:schemeClr val="accent1"/>
                </a:solidFill>
              </a:defRPr>
            </a:lvl8pPr>
            <a:lvl9pPr lvl="8" algn="ctr" rtl="0">
              <a:spcBef>
                <a:spcPts val="0"/>
              </a:spcBef>
              <a:spcAft>
                <a:spcPts val="0"/>
              </a:spcAft>
              <a:buNone/>
              <a:defRPr sz="2400">
                <a:solidFill>
                  <a:schemeClr val="accent1"/>
                </a:solidFill>
              </a:defRPr>
            </a:lvl9pPr>
          </a:lstStyle>
          <a:p>
            <a:endParaRPr/>
          </a:p>
        </p:txBody>
      </p:sp>
      <p:sp>
        <p:nvSpPr>
          <p:cNvPr id="352" name="Google Shape;352;p5"/>
          <p:cNvSpPr txBox="1">
            <a:spLocks noGrp="1"/>
          </p:cNvSpPr>
          <p:nvPr>
            <p:ph type="subTitle" idx="2"/>
          </p:nvPr>
        </p:nvSpPr>
        <p:spPr>
          <a:xfrm>
            <a:off x="2639784" y="3471200"/>
            <a:ext cx="3123600" cy="1314000"/>
          </a:xfrm>
          <a:prstGeom prst="rect">
            <a:avLst/>
          </a:prstGeom>
        </p:spPr>
        <p:txBody>
          <a:bodyPr spcFirstLastPara="1" anchor="t">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353" name="Google Shape;353;p5"/>
          <p:cNvSpPr txBox="1">
            <a:spLocks noGrp="1"/>
          </p:cNvSpPr>
          <p:nvPr>
            <p:ph type="subTitle" idx="3"/>
          </p:nvPr>
        </p:nvSpPr>
        <p:spPr>
          <a:xfrm>
            <a:off x="6428617" y="2994033"/>
            <a:ext cx="3123600" cy="529200"/>
          </a:xfrm>
          <a:prstGeom prst="rect">
            <a:avLst/>
          </a:prstGeom>
        </p:spPr>
        <p:txBody>
          <a:bodyPr spcFirstLastPara="1" anchor="t">
            <a:noAutofit/>
          </a:bodyPr>
          <a:lstStyle>
            <a:lvl1pPr lvl="0" algn="ctr" rtl="0">
              <a:spcBef>
                <a:spcPts val="0"/>
              </a:spcBef>
              <a:spcAft>
                <a:spcPts val="0"/>
              </a:spcAft>
              <a:buNone/>
              <a:defRPr sz="2400" b="1">
                <a:solidFill>
                  <a:schemeClr val="accent1"/>
                </a:solidFill>
              </a:defRPr>
            </a:lvl1pPr>
            <a:lvl2pPr lvl="1" algn="ctr" rtl="0">
              <a:spcBef>
                <a:spcPts val="0"/>
              </a:spcBef>
              <a:spcAft>
                <a:spcPts val="0"/>
              </a:spcAft>
              <a:buNone/>
              <a:defRPr sz="2400">
                <a:solidFill>
                  <a:schemeClr val="accent1"/>
                </a:solidFill>
              </a:defRPr>
            </a:lvl2pPr>
            <a:lvl3pPr lvl="2" algn="ctr" rtl="0">
              <a:spcBef>
                <a:spcPts val="0"/>
              </a:spcBef>
              <a:spcAft>
                <a:spcPts val="0"/>
              </a:spcAft>
              <a:buNone/>
              <a:defRPr sz="2400">
                <a:solidFill>
                  <a:schemeClr val="accent1"/>
                </a:solidFill>
              </a:defRPr>
            </a:lvl3pPr>
            <a:lvl4pPr lvl="3" algn="ctr" rtl="0">
              <a:spcBef>
                <a:spcPts val="0"/>
              </a:spcBef>
              <a:spcAft>
                <a:spcPts val="0"/>
              </a:spcAft>
              <a:buNone/>
              <a:defRPr sz="2400">
                <a:solidFill>
                  <a:schemeClr val="accent1"/>
                </a:solidFill>
              </a:defRPr>
            </a:lvl4pPr>
            <a:lvl5pPr lvl="4" algn="ctr" rtl="0">
              <a:spcBef>
                <a:spcPts val="0"/>
              </a:spcBef>
              <a:spcAft>
                <a:spcPts val="0"/>
              </a:spcAft>
              <a:buNone/>
              <a:defRPr sz="2400">
                <a:solidFill>
                  <a:schemeClr val="accent1"/>
                </a:solidFill>
              </a:defRPr>
            </a:lvl5pPr>
            <a:lvl6pPr lvl="5" algn="ctr" rtl="0">
              <a:spcBef>
                <a:spcPts val="0"/>
              </a:spcBef>
              <a:spcAft>
                <a:spcPts val="0"/>
              </a:spcAft>
              <a:buNone/>
              <a:defRPr sz="2400">
                <a:solidFill>
                  <a:schemeClr val="accent1"/>
                </a:solidFill>
              </a:defRPr>
            </a:lvl6pPr>
            <a:lvl7pPr lvl="6" algn="ctr" rtl="0">
              <a:spcBef>
                <a:spcPts val="0"/>
              </a:spcBef>
              <a:spcAft>
                <a:spcPts val="0"/>
              </a:spcAft>
              <a:buNone/>
              <a:defRPr sz="2400">
                <a:solidFill>
                  <a:schemeClr val="accent1"/>
                </a:solidFill>
              </a:defRPr>
            </a:lvl7pPr>
            <a:lvl8pPr lvl="7" algn="ctr" rtl="0">
              <a:spcBef>
                <a:spcPts val="0"/>
              </a:spcBef>
              <a:spcAft>
                <a:spcPts val="0"/>
              </a:spcAft>
              <a:buNone/>
              <a:defRPr sz="2400">
                <a:solidFill>
                  <a:schemeClr val="accent1"/>
                </a:solidFill>
              </a:defRPr>
            </a:lvl8pPr>
            <a:lvl9pPr lvl="8" algn="ctr" rtl="0">
              <a:spcBef>
                <a:spcPts val="0"/>
              </a:spcBef>
              <a:spcAft>
                <a:spcPts val="0"/>
              </a:spcAft>
              <a:buNone/>
              <a:defRPr sz="2400">
                <a:solidFill>
                  <a:schemeClr val="accent1"/>
                </a:solidFill>
              </a:defRPr>
            </a:lvl9pPr>
          </a:lstStyle>
          <a:p>
            <a:endParaRPr/>
          </a:p>
        </p:txBody>
      </p:sp>
      <p:sp>
        <p:nvSpPr>
          <p:cNvPr id="354" name="Google Shape;354;p5"/>
          <p:cNvSpPr txBox="1">
            <a:spLocks noGrp="1"/>
          </p:cNvSpPr>
          <p:nvPr>
            <p:ph type="subTitle" idx="4"/>
          </p:nvPr>
        </p:nvSpPr>
        <p:spPr>
          <a:xfrm>
            <a:off x="6428617" y="3471205"/>
            <a:ext cx="3123600" cy="1314000"/>
          </a:xfrm>
          <a:prstGeom prst="rect">
            <a:avLst/>
          </a:prstGeom>
        </p:spPr>
        <p:txBody>
          <a:bodyPr spcFirstLastPara="1" anchor="t">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Tree>
    <p:extLst>
      <p:ext uri="{BB962C8B-B14F-4D97-AF65-F5344CB8AC3E}">
        <p14:creationId xmlns:p14="http://schemas.microsoft.com/office/powerpoint/2010/main" val="413702410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05"/>
        <p:cNvGrpSpPr/>
        <p:nvPr/>
      </p:nvGrpSpPr>
      <p:grpSpPr>
        <a:xfrm>
          <a:off x="0" y="0"/>
          <a:ext cx="0" cy="0"/>
          <a:chOff x="0" y="0"/>
          <a:chExt cx="0" cy="0"/>
        </a:xfrm>
      </p:grpSpPr>
      <p:sp>
        <p:nvSpPr>
          <p:cNvPr id="2" name="Google Shape;406;p6">
            <a:extLst>
              <a:ext uri="{FF2B5EF4-FFF2-40B4-BE49-F238E27FC236}">
                <a16:creationId xmlns:a16="http://schemas.microsoft.com/office/drawing/2014/main" id="{314DB0BE-3A9E-013A-2DE1-BC817606028B}"/>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407;p6">
            <a:extLst>
              <a:ext uri="{FF2B5EF4-FFF2-40B4-BE49-F238E27FC236}">
                <a16:creationId xmlns:a16="http://schemas.microsoft.com/office/drawing/2014/main" id="{FF4FBFFB-25F9-E2E5-FE7C-CF6D5B20E2DB}"/>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 name="Google Shape;408;p6">
            <a:extLst>
              <a:ext uri="{FF2B5EF4-FFF2-40B4-BE49-F238E27FC236}">
                <a16:creationId xmlns:a16="http://schemas.microsoft.com/office/drawing/2014/main" id="{5CF3FBE0-5253-62AA-A096-21290BFECA73}"/>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5" name="Google Shape;409;p6">
            <a:extLst>
              <a:ext uri="{FF2B5EF4-FFF2-40B4-BE49-F238E27FC236}">
                <a16:creationId xmlns:a16="http://schemas.microsoft.com/office/drawing/2014/main" id="{3758C473-59B6-5475-98E7-3BB80CABDA35}"/>
              </a:ext>
            </a:extLst>
          </p:cNvPr>
          <p:cNvGrpSpPr>
            <a:grpSpLocks/>
          </p:cNvGrpSpPr>
          <p:nvPr/>
        </p:nvGrpSpPr>
        <p:grpSpPr bwMode="auto">
          <a:xfrm>
            <a:off x="11122025" y="3043238"/>
            <a:ext cx="758825" cy="506412"/>
            <a:chOff x="8341543" y="2282008"/>
            <a:chExt cx="569676" cy="380612"/>
          </a:xfrm>
        </p:grpSpPr>
        <p:sp>
          <p:nvSpPr>
            <p:cNvPr id="6" name="Google Shape;410;p6">
              <a:extLst>
                <a:ext uri="{FF2B5EF4-FFF2-40B4-BE49-F238E27FC236}">
                  <a16:creationId xmlns:a16="http://schemas.microsoft.com/office/drawing/2014/main" id="{9ADECE59-9FE8-4A1B-9B60-09B1AA2DFA3A}"/>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 name="Google Shape;411;p6">
              <a:extLst>
                <a:ext uri="{FF2B5EF4-FFF2-40B4-BE49-F238E27FC236}">
                  <a16:creationId xmlns:a16="http://schemas.microsoft.com/office/drawing/2014/main" id="{8B64AB4F-3868-6267-B5E5-BF3D06AA63FA}"/>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412;p6">
            <a:extLst>
              <a:ext uri="{FF2B5EF4-FFF2-40B4-BE49-F238E27FC236}">
                <a16:creationId xmlns:a16="http://schemas.microsoft.com/office/drawing/2014/main" id="{B4475745-4C8B-84E1-A01F-98D9112EFCCD}"/>
              </a:ext>
            </a:extLst>
          </p:cNvPr>
          <p:cNvGrpSpPr>
            <a:grpSpLocks/>
          </p:cNvGrpSpPr>
          <p:nvPr/>
        </p:nvGrpSpPr>
        <p:grpSpPr bwMode="auto">
          <a:xfrm>
            <a:off x="11122025" y="2295525"/>
            <a:ext cx="758825" cy="506413"/>
            <a:chOff x="8341543" y="1721094"/>
            <a:chExt cx="569676" cy="380612"/>
          </a:xfrm>
        </p:grpSpPr>
        <p:sp>
          <p:nvSpPr>
            <p:cNvPr id="9" name="Google Shape;413;p6">
              <a:extLst>
                <a:ext uri="{FF2B5EF4-FFF2-40B4-BE49-F238E27FC236}">
                  <a16:creationId xmlns:a16="http://schemas.microsoft.com/office/drawing/2014/main" id="{B92D76E7-436B-D7E7-EC3C-804DCDC3737E}"/>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414;p6">
              <a:extLst>
                <a:ext uri="{FF2B5EF4-FFF2-40B4-BE49-F238E27FC236}">
                  <a16:creationId xmlns:a16="http://schemas.microsoft.com/office/drawing/2014/main" id="{0720B69D-7744-9592-CB56-CB2FB8A35534}"/>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 name="Google Shape;415;p6">
            <a:extLst>
              <a:ext uri="{FF2B5EF4-FFF2-40B4-BE49-F238E27FC236}">
                <a16:creationId xmlns:a16="http://schemas.microsoft.com/office/drawing/2014/main" id="{2C0FDA50-BF6A-ADC1-40D1-EB13BD9DD8F5}"/>
              </a:ext>
            </a:extLst>
          </p:cNvPr>
          <p:cNvGrpSpPr>
            <a:grpSpLocks/>
          </p:cNvGrpSpPr>
          <p:nvPr/>
        </p:nvGrpSpPr>
        <p:grpSpPr bwMode="auto">
          <a:xfrm>
            <a:off x="11128375" y="1577975"/>
            <a:ext cx="757238" cy="517525"/>
            <a:chOff x="8346273" y="1183592"/>
            <a:chExt cx="568486" cy="388014"/>
          </a:xfrm>
        </p:grpSpPr>
        <p:sp>
          <p:nvSpPr>
            <p:cNvPr id="12" name="Google Shape;416;p6">
              <a:extLst>
                <a:ext uri="{FF2B5EF4-FFF2-40B4-BE49-F238E27FC236}">
                  <a16:creationId xmlns:a16="http://schemas.microsoft.com/office/drawing/2014/main" id="{5C53C289-2106-0DD5-E433-9CC661C2C51A}"/>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417;p6">
              <a:extLst>
                <a:ext uri="{FF2B5EF4-FFF2-40B4-BE49-F238E27FC236}">
                  <a16:creationId xmlns:a16="http://schemas.microsoft.com/office/drawing/2014/main" id="{BF6B1DBB-7C5C-AAD7-1139-24B9A43EBEB6}"/>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4" name="Google Shape;418;p6">
            <a:extLst>
              <a:ext uri="{FF2B5EF4-FFF2-40B4-BE49-F238E27FC236}">
                <a16:creationId xmlns:a16="http://schemas.microsoft.com/office/drawing/2014/main" id="{704928E0-050C-21B6-0CBA-8C6322648E6D}"/>
              </a:ext>
            </a:extLst>
          </p:cNvPr>
          <p:cNvGrpSpPr>
            <a:grpSpLocks/>
          </p:cNvGrpSpPr>
          <p:nvPr/>
        </p:nvGrpSpPr>
        <p:grpSpPr bwMode="auto">
          <a:xfrm>
            <a:off x="11122025" y="809625"/>
            <a:ext cx="758825" cy="515938"/>
            <a:chOff x="8341543" y="606635"/>
            <a:chExt cx="569676" cy="388014"/>
          </a:xfrm>
        </p:grpSpPr>
        <p:sp>
          <p:nvSpPr>
            <p:cNvPr id="15" name="Google Shape;419;p6">
              <a:extLst>
                <a:ext uri="{FF2B5EF4-FFF2-40B4-BE49-F238E27FC236}">
                  <a16:creationId xmlns:a16="http://schemas.microsoft.com/office/drawing/2014/main" id="{3CDF27D8-38AE-F096-5891-572708724DEB}"/>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420;p6">
              <a:extLst>
                <a:ext uri="{FF2B5EF4-FFF2-40B4-BE49-F238E27FC236}">
                  <a16:creationId xmlns:a16="http://schemas.microsoft.com/office/drawing/2014/main" id="{21CB5C86-4AB6-D9D9-578F-BD709CB20700}"/>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7" name="Google Shape;421;p6">
            <a:extLst>
              <a:ext uri="{FF2B5EF4-FFF2-40B4-BE49-F238E27FC236}">
                <a16:creationId xmlns:a16="http://schemas.microsoft.com/office/drawing/2014/main" id="{88D39C9F-531C-B965-31F7-D8839D3A4EBB}"/>
              </a:ext>
            </a:extLst>
          </p:cNvPr>
          <p:cNvGrpSpPr>
            <a:grpSpLocks/>
          </p:cNvGrpSpPr>
          <p:nvPr/>
        </p:nvGrpSpPr>
        <p:grpSpPr bwMode="auto">
          <a:xfrm>
            <a:off x="11122025" y="3790950"/>
            <a:ext cx="758825" cy="506413"/>
            <a:chOff x="8341543" y="2282008"/>
            <a:chExt cx="569676" cy="380612"/>
          </a:xfrm>
        </p:grpSpPr>
        <p:sp>
          <p:nvSpPr>
            <p:cNvPr id="18" name="Google Shape;422;p6">
              <a:extLst>
                <a:ext uri="{FF2B5EF4-FFF2-40B4-BE49-F238E27FC236}">
                  <a16:creationId xmlns:a16="http://schemas.microsoft.com/office/drawing/2014/main" id="{61B2A239-ADD9-D9BC-39F8-02BC875F77EF}"/>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423;p6">
              <a:extLst>
                <a:ext uri="{FF2B5EF4-FFF2-40B4-BE49-F238E27FC236}">
                  <a16:creationId xmlns:a16="http://schemas.microsoft.com/office/drawing/2014/main" id="{ECAE6A42-0C38-3BE1-C2F6-D0351E147EB1}"/>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0" name="Google Shape;424;p6">
            <a:extLst>
              <a:ext uri="{FF2B5EF4-FFF2-40B4-BE49-F238E27FC236}">
                <a16:creationId xmlns:a16="http://schemas.microsoft.com/office/drawing/2014/main" id="{33A80FB4-62BB-9354-0BEA-08E4A41D07F7}"/>
              </a:ext>
            </a:extLst>
          </p:cNvPr>
          <p:cNvGrpSpPr>
            <a:grpSpLocks/>
          </p:cNvGrpSpPr>
          <p:nvPr/>
        </p:nvGrpSpPr>
        <p:grpSpPr bwMode="auto">
          <a:xfrm>
            <a:off x="11122025" y="4538663"/>
            <a:ext cx="758825" cy="508000"/>
            <a:chOff x="8341543" y="2282008"/>
            <a:chExt cx="569676" cy="380612"/>
          </a:xfrm>
        </p:grpSpPr>
        <p:sp>
          <p:nvSpPr>
            <p:cNvPr id="21" name="Google Shape;425;p6">
              <a:extLst>
                <a:ext uri="{FF2B5EF4-FFF2-40B4-BE49-F238E27FC236}">
                  <a16:creationId xmlns:a16="http://schemas.microsoft.com/office/drawing/2014/main" id="{95C7D7C7-B8CC-4353-E58F-6E84A2351F20}"/>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426;p6">
              <a:extLst>
                <a:ext uri="{FF2B5EF4-FFF2-40B4-BE49-F238E27FC236}">
                  <a16:creationId xmlns:a16="http://schemas.microsoft.com/office/drawing/2014/main" id="{D5DEE302-9FD8-7BE8-065B-C55D01DCD716}"/>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3" name="Google Shape;427;p6">
            <a:extLst>
              <a:ext uri="{FF2B5EF4-FFF2-40B4-BE49-F238E27FC236}">
                <a16:creationId xmlns:a16="http://schemas.microsoft.com/office/drawing/2014/main" id="{9289B206-1A5A-EB57-68FA-AE09F6BF1BFF}"/>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428;p6">
            <a:extLst>
              <a:ext uri="{FF2B5EF4-FFF2-40B4-BE49-F238E27FC236}">
                <a16:creationId xmlns:a16="http://schemas.microsoft.com/office/drawing/2014/main" id="{A5F16112-F613-CA9A-FDAF-E45CF136C2E5}"/>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429;p6">
            <a:extLst>
              <a:ext uri="{FF2B5EF4-FFF2-40B4-BE49-F238E27FC236}">
                <a16:creationId xmlns:a16="http://schemas.microsoft.com/office/drawing/2014/main" id="{E3E2505C-8C35-8ABE-D3AA-5ED753D1A69A}"/>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430;p6">
            <a:extLst>
              <a:ext uri="{FF2B5EF4-FFF2-40B4-BE49-F238E27FC236}">
                <a16:creationId xmlns:a16="http://schemas.microsoft.com/office/drawing/2014/main" id="{ED482FFB-117E-7C09-0730-A15D1E28CF6B}"/>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431;p6">
            <a:extLst>
              <a:ext uri="{FF2B5EF4-FFF2-40B4-BE49-F238E27FC236}">
                <a16:creationId xmlns:a16="http://schemas.microsoft.com/office/drawing/2014/main" id="{74C7C2A7-23BD-C9B7-BAD3-7CA57AB916B4}"/>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432;p6">
            <a:extLst>
              <a:ext uri="{FF2B5EF4-FFF2-40B4-BE49-F238E27FC236}">
                <a16:creationId xmlns:a16="http://schemas.microsoft.com/office/drawing/2014/main" id="{6D84CF3B-2C93-D379-E95B-43F782C27A11}"/>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433;p6">
            <a:extLst>
              <a:ext uri="{FF2B5EF4-FFF2-40B4-BE49-F238E27FC236}">
                <a16:creationId xmlns:a16="http://schemas.microsoft.com/office/drawing/2014/main" id="{9D6083AF-6AE3-FCFE-250E-6DE99E30E35B}"/>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434;p6">
            <a:extLst>
              <a:ext uri="{FF2B5EF4-FFF2-40B4-BE49-F238E27FC236}">
                <a16:creationId xmlns:a16="http://schemas.microsoft.com/office/drawing/2014/main" id="{E6EE0E87-39FC-52F8-F036-033F6B8E0FF8}"/>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435;p6">
            <a:extLst>
              <a:ext uri="{FF2B5EF4-FFF2-40B4-BE49-F238E27FC236}">
                <a16:creationId xmlns:a16="http://schemas.microsoft.com/office/drawing/2014/main" id="{06CFA57C-4A22-4CCB-1F1B-B8F60A332D61}"/>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436;p6">
            <a:extLst>
              <a:ext uri="{FF2B5EF4-FFF2-40B4-BE49-F238E27FC236}">
                <a16:creationId xmlns:a16="http://schemas.microsoft.com/office/drawing/2014/main" id="{7B3C6598-3BB4-590A-BA23-5DAFB2F9787D}"/>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437;p6">
            <a:extLst>
              <a:ext uri="{FF2B5EF4-FFF2-40B4-BE49-F238E27FC236}">
                <a16:creationId xmlns:a16="http://schemas.microsoft.com/office/drawing/2014/main" id="{564D8AA6-9439-ACCE-3BD5-F11D5891371A}"/>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438;p6">
            <a:extLst>
              <a:ext uri="{FF2B5EF4-FFF2-40B4-BE49-F238E27FC236}">
                <a16:creationId xmlns:a16="http://schemas.microsoft.com/office/drawing/2014/main" id="{BCE8E3DC-EED9-E6E2-E849-700DE38850DB}"/>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439;p6">
            <a:extLst>
              <a:ext uri="{FF2B5EF4-FFF2-40B4-BE49-F238E27FC236}">
                <a16:creationId xmlns:a16="http://schemas.microsoft.com/office/drawing/2014/main" id="{CD43F74A-5D54-6671-B4EA-9F3EB947701D}"/>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440;p6">
            <a:extLst>
              <a:ext uri="{FF2B5EF4-FFF2-40B4-BE49-F238E27FC236}">
                <a16:creationId xmlns:a16="http://schemas.microsoft.com/office/drawing/2014/main" id="{EF4D72CE-BA2E-A913-6DFA-7ECCA35AEA6B}"/>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441;p6">
            <a:extLst>
              <a:ext uri="{FF2B5EF4-FFF2-40B4-BE49-F238E27FC236}">
                <a16:creationId xmlns:a16="http://schemas.microsoft.com/office/drawing/2014/main" id="{5082DB6B-8D9E-E533-65DF-DF8242292080}"/>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442;p6">
            <a:extLst>
              <a:ext uri="{FF2B5EF4-FFF2-40B4-BE49-F238E27FC236}">
                <a16:creationId xmlns:a16="http://schemas.microsoft.com/office/drawing/2014/main" id="{2D43E9D5-DA5E-2527-7219-0E3DBBC5F31C}"/>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443;p6">
            <a:extLst>
              <a:ext uri="{FF2B5EF4-FFF2-40B4-BE49-F238E27FC236}">
                <a16:creationId xmlns:a16="http://schemas.microsoft.com/office/drawing/2014/main" id="{4A7BDF47-2C90-6AE8-5D2F-DCEC6F2588F4}"/>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444;p6">
            <a:extLst>
              <a:ext uri="{FF2B5EF4-FFF2-40B4-BE49-F238E27FC236}">
                <a16:creationId xmlns:a16="http://schemas.microsoft.com/office/drawing/2014/main" id="{B454CB7B-2C21-F561-3BA8-45FD008F15BD}"/>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445;p6">
            <a:extLst>
              <a:ext uri="{FF2B5EF4-FFF2-40B4-BE49-F238E27FC236}">
                <a16:creationId xmlns:a16="http://schemas.microsoft.com/office/drawing/2014/main" id="{18260E96-73D6-9A48-8860-39292D4A1B12}"/>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446;p6">
            <a:extLst>
              <a:ext uri="{FF2B5EF4-FFF2-40B4-BE49-F238E27FC236}">
                <a16:creationId xmlns:a16="http://schemas.microsoft.com/office/drawing/2014/main" id="{3857DA75-B02D-4BCD-00A6-37B237940F39}"/>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447;p6">
            <a:extLst>
              <a:ext uri="{FF2B5EF4-FFF2-40B4-BE49-F238E27FC236}">
                <a16:creationId xmlns:a16="http://schemas.microsoft.com/office/drawing/2014/main" id="{17073F41-8088-049D-EFB8-934EEEE0F367}"/>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448;p6">
            <a:extLst>
              <a:ext uri="{FF2B5EF4-FFF2-40B4-BE49-F238E27FC236}">
                <a16:creationId xmlns:a16="http://schemas.microsoft.com/office/drawing/2014/main" id="{BB12C511-429A-0D81-8EFF-988D32CB1E46}"/>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449;p6">
            <a:extLst>
              <a:ext uri="{FF2B5EF4-FFF2-40B4-BE49-F238E27FC236}">
                <a16:creationId xmlns:a16="http://schemas.microsoft.com/office/drawing/2014/main" id="{F2B4A499-A23A-6C8C-ECEE-B25FD2323BCD}"/>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450;p6">
            <a:extLst>
              <a:ext uri="{FF2B5EF4-FFF2-40B4-BE49-F238E27FC236}">
                <a16:creationId xmlns:a16="http://schemas.microsoft.com/office/drawing/2014/main" id="{EF377211-403F-C57E-8217-B79AD7EB4C09}"/>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451;p6">
            <a:extLst>
              <a:ext uri="{FF2B5EF4-FFF2-40B4-BE49-F238E27FC236}">
                <a16:creationId xmlns:a16="http://schemas.microsoft.com/office/drawing/2014/main" id="{E5A3E328-EB28-6AF4-E2A8-2016C30F1901}"/>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452;p6">
            <a:extLst>
              <a:ext uri="{FF2B5EF4-FFF2-40B4-BE49-F238E27FC236}">
                <a16:creationId xmlns:a16="http://schemas.microsoft.com/office/drawing/2014/main" id="{62A8E64E-F0BD-8DC4-084F-57642A74963D}"/>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453;p6">
            <a:extLst>
              <a:ext uri="{FF2B5EF4-FFF2-40B4-BE49-F238E27FC236}">
                <a16:creationId xmlns:a16="http://schemas.microsoft.com/office/drawing/2014/main" id="{9E2C1B9F-9852-A7E1-AC10-924BEFFDF142}"/>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454;p6">
            <a:extLst>
              <a:ext uri="{FF2B5EF4-FFF2-40B4-BE49-F238E27FC236}">
                <a16:creationId xmlns:a16="http://schemas.microsoft.com/office/drawing/2014/main" id="{B213BD86-9E16-1478-9203-DF39275982B1}"/>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455;p6">
            <a:extLst>
              <a:ext uri="{FF2B5EF4-FFF2-40B4-BE49-F238E27FC236}">
                <a16:creationId xmlns:a16="http://schemas.microsoft.com/office/drawing/2014/main" id="{F5D231A3-E78A-6D3A-49C2-171E748B380F}"/>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456;p6">
            <a:extLst>
              <a:ext uri="{FF2B5EF4-FFF2-40B4-BE49-F238E27FC236}">
                <a16:creationId xmlns:a16="http://schemas.microsoft.com/office/drawing/2014/main" id="{CED05B87-D6C7-880C-3357-E775893A99AB}"/>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457;p6">
            <a:extLst>
              <a:ext uri="{FF2B5EF4-FFF2-40B4-BE49-F238E27FC236}">
                <a16:creationId xmlns:a16="http://schemas.microsoft.com/office/drawing/2014/main" id="{2E68D524-4F49-19F5-94F1-0C1786C24247}"/>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458;p6">
            <a:extLst>
              <a:ext uri="{FF2B5EF4-FFF2-40B4-BE49-F238E27FC236}">
                <a16:creationId xmlns:a16="http://schemas.microsoft.com/office/drawing/2014/main" id="{0340BCAC-609F-18B0-D8B1-2B56C67D2828}"/>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459;p6">
            <a:extLst>
              <a:ext uri="{FF2B5EF4-FFF2-40B4-BE49-F238E27FC236}">
                <a16:creationId xmlns:a16="http://schemas.microsoft.com/office/drawing/2014/main" id="{2F270F94-8CE9-9E08-6113-2FEA542AE769}"/>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460;p6">
            <a:extLst>
              <a:ext uri="{FF2B5EF4-FFF2-40B4-BE49-F238E27FC236}">
                <a16:creationId xmlns:a16="http://schemas.microsoft.com/office/drawing/2014/main" id="{FC6E400E-5FC4-E9FB-C55F-64D97B901C22}"/>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461;p6">
            <a:extLst>
              <a:ext uri="{FF2B5EF4-FFF2-40B4-BE49-F238E27FC236}">
                <a16:creationId xmlns:a16="http://schemas.microsoft.com/office/drawing/2014/main" id="{615F3151-4298-7787-4A7A-3C75D7AA23C7}"/>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462;p6">
            <a:extLst>
              <a:ext uri="{FF2B5EF4-FFF2-40B4-BE49-F238E27FC236}">
                <a16:creationId xmlns:a16="http://schemas.microsoft.com/office/drawing/2014/main" id="{E32C5850-8485-DE3A-C542-CE3148CCAC09}"/>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463;p6">
            <a:extLst>
              <a:ext uri="{FF2B5EF4-FFF2-40B4-BE49-F238E27FC236}">
                <a16:creationId xmlns:a16="http://schemas.microsoft.com/office/drawing/2014/main" id="{499726B3-D7AE-C0B3-260E-F694FAA7A70A}"/>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464;p6">
            <a:extLst>
              <a:ext uri="{FF2B5EF4-FFF2-40B4-BE49-F238E27FC236}">
                <a16:creationId xmlns:a16="http://schemas.microsoft.com/office/drawing/2014/main" id="{E4E1026A-2767-CEBF-77B3-519A33435917}"/>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465;p6">
            <a:extLst>
              <a:ext uri="{FF2B5EF4-FFF2-40B4-BE49-F238E27FC236}">
                <a16:creationId xmlns:a16="http://schemas.microsoft.com/office/drawing/2014/main" id="{0DD9EF5D-D2D3-CD07-C9C4-8A11AA323AFE}"/>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466;p6">
            <a:extLst>
              <a:ext uri="{FF2B5EF4-FFF2-40B4-BE49-F238E27FC236}">
                <a16:creationId xmlns:a16="http://schemas.microsoft.com/office/drawing/2014/main" id="{DCFF3379-CFD3-19A6-5340-E4947BE17C1B}"/>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467;p6">
            <a:extLst>
              <a:ext uri="{FF2B5EF4-FFF2-40B4-BE49-F238E27FC236}">
                <a16:creationId xmlns:a16="http://schemas.microsoft.com/office/drawing/2014/main" id="{8BE189BB-00A1-6F23-50A8-0FA7866B4BAF}"/>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8" name="Google Shape;468;p6">
            <a:extLst>
              <a:ext uri="{FF2B5EF4-FFF2-40B4-BE49-F238E27FC236}">
                <a16:creationId xmlns:a16="http://schemas.microsoft.com/office/drawing/2014/main" id="{8E2A8627-29B6-2EE6-E5AB-36FA85F32F15}"/>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9" name="Google Shape;469;p6">
            <a:extLst>
              <a:ext uri="{FF2B5EF4-FFF2-40B4-BE49-F238E27FC236}">
                <a16:creationId xmlns:a16="http://schemas.microsoft.com/office/drawing/2014/main" id="{40268311-6102-8C90-2B30-91103F54BFF1}"/>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0" name="Google Shape;470;p6">
            <a:extLst>
              <a:ext uri="{FF2B5EF4-FFF2-40B4-BE49-F238E27FC236}">
                <a16:creationId xmlns:a16="http://schemas.microsoft.com/office/drawing/2014/main" id="{A5037B74-DFDE-6BAA-3881-88E0748198E6}"/>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1" name="Google Shape;471;p6">
            <a:extLst>
              <a:ext uri="{FF2B5EF4-FFF2-40B4-BE49-F238E27FC236}">
                <a16:creationId xmlns:a16="http://schemas.microsoft.com/office/drawing/2014/main" id="{D11BAF74-7C63-A6EA-3A8D-A95648F371C6}"/>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2" name="Google Shape;472;p6">
            <a:extLst>
              <a:ext uri="{FF2B5EF4-FFF2-40B4-BE49-F238E27FC236}">
                <a16:creationId xmlns:a16="http://schemas.microsoft.com/office/drawing/2014/main" id="{1D5721A7-62F3-D14B-2AAF-DC21BDFE1D7F}"/>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3" name="Google Shape;473;p6">
            <a:extLst>
              <a:ext uri="{FF2B5EF4-FFF2-40B4-BE49-F238E27FC236}">
                <a16:creationId xmlns:a16="http://schemas.microsoft.com/office/drawing/2014/main" id="{9397FED8-DC9A-DF4D-8848-446F73833BD1}"/>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4" name="Google Shape;474;p6">
            <a:extLst>
              <a:ext uri="{FF2B5EF4-FFF2-40B4-BE49-F238E27FC236}">
                <a16:creationId xmlns:a16="http://schemas.microsoft.com/office/drawing/2014/main" id="{AE01C8D7-4ED4-B8CC-A71E-AF66A4D93949}"/>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5" name="Google Shape;475;p6">
            <a:extLst>
              <a:ext uri="{FF2B5EF4-FFF2-40B4-BE49-F238E27FC236}">
                <a16:creationId xmlns:a16="http://schemas.microsoft.com/office/drawing/2014/main" id="{F2D62C55-2605-D681-10E6-6C846CF43A21}"/>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6" name="Google Shape;476;p6">
            <a:extLst>
              <a:ext uri="{FF2B5EF4-FFF2-40B4-BE49-F238E27FC236}">
                <a16:creationId xmlns:a16="http://schemas.microsoft.com/office/drawing/2014/main" id="{38CFFEE4-7A25-E7C6-D020-1231741A89B0}"/>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7" name="Google Shape;477;p6">
            <a:extLst>
              <a:ext uri="{FF2B5EF4-FFF2-40B4-BE49-F238E27FC236}">
                <a16:creationId xmlns:a16="http://schemas.microsoft.com/office/drawing/2014/main" id="{F0B1A976-798E-433C-EFCE-C95831A13503}"/>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8" name="Google Shape;478;p6">
            <a:extLst>
              <a:ext uri="{FF2B5EF4-FFF2-40B4-BE49-F238E27FC236}">
                <a16:creationId xmlns:a16="http://schemas.microsoft.com/office/drawing/2014/main" id="{529E4BAB-6321-7B10-FA60-FE230D56C821}"/>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59" name="Google Shape;479;p6">
            <a:extLst>
              <a:ext uri="{FF2B5EF4-FFF2-40B4-BE49-F238E27FC236}">
                <a16:creationId xmlns:a16="http://schemas.microsoft.com/office/drawing/2014/main" id="{167D77F3-8FC5-04A3-6AB0-765FA2B53B2E}"/>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460" name="Google Shape;481;p6">
            <a:extLst>
              <a:ext uri="{FF2B5EF4-FFF2-40B4-BE49-F238E27FC236}">
                <a16:creationId xmlns:a16="http://schemas.microsoft.com/office/drawing/2014/main" id="{3E8CC5C3-984D-50B7-784F-C9721B57F8C8}"/>
              </a:ext>
            </a:extLst>
          </p:cNvPr>
          <p:cNvGrpSpPr>
            <a:grpSpLocks/>
          </p:cNvGrpSpPr>
          <p:nvPr/>
        </p:nvGrpSpPr>
        <p:grpSpPr bwMode="auto">
          <a:xfrm>
            <a:off x="968375" y="6000750"/>
            <a:ext cx="388938" cy="374650"/>
            <a:chOff x="3243875" y="2372825"/>
            <a:chExt cx="291375" cy="281375"/>
          </a:xfrm>
        </p:grpSpPr>
        <p:sp>
          <p:nvSpPr>
            <p:cNvPr id="461" name="Google Shape;482;p6">
              <a:extLst>
                <a:ext uri="{FF2B5EF4-FFF2-40B4-BE49-F238E27FC236}">
                  <a16:creationId xmlns:a16="http://schemas.microsoft.com/office/drawing/2014/main" id="{841CE34A-9E1B-3D52-1907-0C1CD8A0E543}"/>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2" name="Google Shape;483;p6">
              <a:extLst>
                <a:ext uri="{FF2B5EF4-FFF2-40B4-BE49-F238E27FC236}">
                  <a16:creationId xmlns:a16="http://schemas.microsoft.com/office/drawing/2014/main" id="{4C8BAE54-3A99-B28F-8D95-1B0951228C1D}"/>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3" name="Google Shape;484;p6">
              <a:extLst>
                <a:ext uri="{FF2B5EF4-FFF2-40B4-BE49-F238E27FC236}">
                  <a16:creationId xmlns:a16="http://schemas.microsoft.com/office/drawing/2014/main" id="{1D5DF847-1C89-8B1C-474E-D3FE1DB227FF}"/>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4" name="Google Shape;485;p6">
              <a:extLst>
                <a:ext uri="{FF2B5EF4-FFF2-40B4-BE49-F238E27FC236}">
                  <a16:creationId xmlns:a16="http://schemas.microsoft.com/office/drawing/2014/main" id="{1E476317-379D-8AA3-1614-ED07CB01E5A7}"/>
                </a:ext>
              </a:extLst>
            </p:cNvPr>
            <p:cNvSpPr/>
            <p:nvPr/>
          </p:nvSpPr>
          <p:spPr>
            <a:xfrm>
              <a:off x="3243875" y="2495629"/>
              <a:ext cx="285428"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5" name="Google Shape;486;p6">
              <a:extLst>
                <a:ext uri="{FF2B5EF4-FFF2-40B4-BE49-F238E27FC236}">
                  <a16:creationId xmlns:a16="http://schemas.microsoft.com/office/drawing/2014/main" id="{213F0836-E284-A2B5-1ED3-0D8542F72909}"/>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6" name="Google Shape;487;p6">
              <a:extLst>
                <a:ext uri="{FF2B5EF4-FFF2-40B4-BE49-F238E27FC236}">
                  <a16:creationId xmlns:a16="http://schemas.microsoft.com/office/drawing/2014/main" id="{53F71B97-10DF-0EB2-4FEC-6F6A8755C761}"/>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7" name="Google Shape;488;p6">
              <a:extLst>
                <a:ext uri="{FF2B5EF4-FFF2-40B4-BE49-F238E27FC236}">
                  <a16:creationId xmlns:a16="http://schemas.microsoft.com/office/drawing/2014/main" id="{A6CB48E6-12F2-F073-DE73-A2DC547453E9}"/>
                </a:ext>
              </a:extLst>
            </p:cNvPr>
            <p:cNvSpPr/>
            <p:nvPr/>
          </p:nvSpPr>
          <p:spPr>
            <a:xfrm>
              <a:off x="3275986" y="2451515"/>
              <a:ext cx="258074"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8" name="Google Shape;489;p6">
              <a:extLst>
                <a:ext uri="{FF2B5EF4-FFF2-40B4-BE49-F238E27FC236}">
                  <a16:creationId xmlns:a16="http://schemas.microsoft.com/office/drawing/2014/main" id="{BB4F5099-AED2-B4FF-2C4B-EF685E4CDB69}"/>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9" name="Google Shape;490;p6">
              <a:extLst>
                <a:ext uri="{FF2B5EF4-FFF2-40B4-BE49-F238E27FC236}">
                  <a16:creationId xmlns:a16="http://schemas.microsoft.com/office/drawing/2014/main" id="{19801FC1-BD61-A611-045E-3E01BF9C9EDA}"/>
                </a:ext>
              </a:extLst>
            </p:cNvPr>
            <p:cNvSpPr/>
            <p:nvPr/>
          </p:nvSpPr>
          <p:spPr>
            <a:xfrm>
              <a:off x="3328315"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70" name="Google Shape;491;p6">
              <a:extLst>
                <a:ext uri="{FF2B5EF4-FFF2-40B4-BE49-F238E27FC236}">
                  <a16:creationId xmlns:a16="http://schemas.microsoft.com/office/drawing/2014/main" id="{26E593DD-8CB5-9CC1-295A-7AE15B11362D}"/>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471" name="Google Shape;492;p6">
            <a:extLst>
              <a:ext uri="{FF2B5EF4-FFF2-40B4-BE49-F238E27FC236}">
                <a16:creationId xmlns:a16="http://schemas.microsoft.com/office/drawing/2014/main" id="{198BACE3-3781-C96A-B2D6-FF13C6458B50}"/>
              </a:ext>
            </a:extLst>
          </p:cNvPr>
          <p:cNvSpPr/>
          <p:nvPr/>
        </p:nvSpPr>
        <p:spPr>
          <a:xfrm>
            <a:off x="9780588" y="6778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472" name="Google Shape;493;p6">
            <a:extLst>
              <a:ext uri="{FF2B5EF4-FFF2-40B4-BE49-F238E27FC236}">
                <a16:creationId xmlns:a16="http://schemas.microsoft.com/office/drawing/2014/main" id="{574F0BDB-B0B9-BCEF-D478-58E55D50EB12}"/>
              </a:ext>
            </a:extLst>
          </p:cNvPr>
          <p:cNvGrpSpPr>
            <a:grpSpLocks/>
          </p:cNvGrpSpPr>
          <p:nvPr/>
        </p:nvGrpSpPr>
        <p:grpSpPr bwMode="auto">
          <a:xfrm>
            <a:off x="2019300" y="606425"/>
            <a:ext cx="222250" cy="225425"/>
            <a:chOff x="4954425" y="2036375"/>
            <a:chExt cx="166675" cy="168575"/>
          </a:xfrm>
        </p:grpSpPr>
        <p:sp>
          <p:nvSpPr>
            <p:cNvPr id="473" name="Google Shape;494;p6">
              <a:extLst>
                <a:ext uri="{FF2B5EF4-FFF2-40B4-BE49-F238E27FC236}">
                  <a16:creationId xmlns:a16="http://schemas.microsoft.com/office/drawing/2014/main" id="{D27C2E98-F7A4-0263-86CF-A07131C5527E}"/>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74" name="Google Shape;495;p6">
              <a:extLst>
                <a:ext uri="{FF2B5EF4-FFF2-40B4-BE49-F238E27FC236}">
                  <a16:creationId xmlns:a16="http://schemas.microsoft.com/office/drawing/2014/main" id="{72F17E98-2BE1-72B5-8346-3B73426A5202}"/>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475" name="Google Shape;496;p6">
            <a:extLst>
              <a:ext uri="{FF2B5EF4-FFF2-40B4-BE49-F238E27FC236}">
                <a16:creationId xmlns:a16="http://schemas.microsoft.com/office/drawing/2014/main" id="{E86D57FE-3087-F0AC-2C91-C66EC5459F9B}"/>
              </a:ext>
            </a:extLst>
          </p:cNvPr>
          <p:cNvSpPr>
            <a:spLocks/>
          </p:cNvSpPr>
          <p:nvPr/>
        </p:nvSpPr>
        <p:spPr bwMode="auto">
          <a:xfrm>
            <a:off x="1903413" y="6375400"/>
            <a:ext cx="115887"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0" name="Google Shape;480;p6"/>
          <p:cNvSpPr txBox="1">
            <a:spLocks noGrp="1"/>
          </p:cNvSpPr>
          <p:nvPr>
            <p:ph type="title"/>
          </p:nvPr>
        </p:nvSpPr>
        <p:spPr>
          <a:xfrm>
            <a:off x="968300" y="588467"/>
            <a:ext cx="10255200" cy="763600"/>
          </a:xfrm>
          <a:prstGeom prst="rect">
            <a:avLst/>
          </a:prstGeom>
        </p:spPr>
        <p:txBody>
          <a:bodyPr spcFirstLastPara="1">
            <a:no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Tree>
    <p:extLst>
      <p:ext uri="{BB962C8B-B14F-4D97-AF65-F5344CB8AC3E}">
        <p14:creationId xmlns:p14="http://schemas.microsoft.com/office/powerpoint/2010/main" val="303898578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97"/>
        <p:cNvGrpSpPr/>
        <p:nvPr/>
      </p:nvGrpSpPr>
      <p:grpSpPr>
        <a:xfrm>
          <a:off x="0" y="0"/>
          <a:ext cx="0" cy="0"/>
          <a:chOff x="0" y="0"/>
          <a:chExt cx="0" cy="0"/>
        </a:xfrm>
      </p:grpSpPr>
      <p:grpSp>
        <p:nvGrpSpPr>
          <p:cNvPr id="2" name="Google Shape;498;p7">
            <a:extLst>
              <a:ext uri="{FF2B5EF4-FFF2-40B4-BE49-F238E27FC236}">
                <a16:creationId xmlns:a16="http://schemas.microsoft.com/office/drawing/2014/main" id="{8BB6ACC7-EE0E-54EC-09CF-F0B597DBC1A4}"/>
              </a:ext>
            </a:extLst>
          </p:cNvPr>
          <p:cNvGrpSpPr>
            <a:grpSpLocks/>
          </p:cNvGrpSpPr>
          <p:nvPr/>
        </p:nvGrpSpPr>
        <p:grpSpPr bwMode="auto">
          <a:xfrm>
            <a:off x="528638" y="292100"/>
            <a:ext cx="11356975" cy="6384925"/>
            <a:chOff x="395894" y="219519"/>
            <a:chExt cx="8518865" cy="4788281"/>
          </a:xfrm>
        </p:grpSpPr>
        <p:sp>
          <p:nvSpPr>
            <p:cNvPr id="3" name="Google Shape;499;p7">
              <a:extLst>
                <a:ext uri="{FF2B5EF4-FFF2-40B4-BE49-F238E27FC236}">
                  <a16:creationId xmlns:a16="http://schemas.microsoft.com/office/drawing/2014/main" id="{B1B8D545-25D7-4601-F757-84FDAFBC3785}"/>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500;p7">
              <a:extLst>
                <a:ext uri="{FF2B5EF4-FFF2-40B4-BE49-F238E27FC236}">
                  <a16:creationId xmlns:a16="http://schemas.microsoft.com/office/drawing/2014/main" id="{57E8F75F-ACAE-DD7A-E716-F8B05DAA4E13}"/>
                </a:ext>
              </a:extLst>
            </p:cNvPr>
            <p:cNvGrpSpPr>
              <a:grpSpLocks/>
            </p:cNvGrpSpPr>
            <p:nvPr/>
          </p:nvGrpSpPr>
          <p:grpSpPr bwMode="auto">
            <a:xfrm>
              <a:off x="8341543" y="2282008"/>
              <a:ext cx="569676" cy="380612"/>
              <a:chOff x="8341543" y="2282008"/>
              <a:chExt cx="569676" cy="380612"/>
            </a:xfrm>
          </p:grpSpPr>
          <p:sp>
            <p:nvSpPr>
              <p:cNvPr id="23" name="Google Shape;501;p7">
                <a:extLst>
                  <a:ext uri="{FF2B5EF4-FFF2-40B4-BE49-F238E27FC236}">
                    <a16:creationId xmlns:a16="http://schemas.microsoft.com/office/drawing/2014/main" id="{BE7B673D-7F29-9FFF-C0FE-4BD63BD04717}"/>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502;p7">
                <a:extLst>
                  <a:ext uri="{FF2B5EF4-FFF2-40B4-BE49-F238E27FC236}">
                    <a16:creationId xmlns:a16="http://schemas.microsoft.com/office/drawing/2014/main" id="{A9FA0901-9000-8B97-0775-2D4086FFD285}"/>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503;p7">
              <a:extLst>
                <a:ext uri="{FF2B5EF4-FFF2-40B4-BE49-F238E27FC236}">
                  <a16:creationId xmlns:a16="http://schemas.microsoft.com/office/drawing/2014/main" id="{B1469627-0BDF-E4D2-74C7-55DD909ACE2B}"/>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504;p7">
              <a:extLst>
                <a:ext uri="{FF2B5EF4-FFF2-40B4-BE49-F238E27FC236}">
                  <a16:creationId xmlns:a16="http://schemas.microsoft.com/office/drawing/2014/main" id="{BC472DDB-42BE-E3D2-72DA-1F8A365AAF38}"/>
                </a:ext>
              </a:extLst>
            </p:cNvPr>
            <p:cNvGrpSpPr>
              <a:grpSpLocks/>
            </p:cNvGrpSpPr>
            <p:nvPr/>
          </p:nvGrpSpPr>
          <p:grpSpPr bwMode="auto">
            <a:xfrm>
              <a:off x="8341543" y="1721094"/>
              <a:ext cx="569676" cy="380612"/>
              <a:chOff x="8341543" y="1721094"/>
              <a:chExt cx="569676" cy="380612"/>
            </a:xfrm>
          </p:grpSpPr>
          <p:sp>
            <p:nvSpPr>
              <p:cNvPr id="21" name="Google Shape;505;p7">
                <a:extLst>
                  <a:ext uri="{FF2B5EF4-FFF2-40B4-BE49-F238E27FC236}">
                    <a16:creationId xmlns:a16="http://schemas.microsoft.com/office/drawing/2014/main" id="{40E2CEC0-986C-798A-B1C0-09C4972E29B0}"/>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506;p7">
                <a:extLst>
                  <a:ext uri="{FF2B5EF4-FFF2-40B4-BE49-F238E27FC236}">
                    <a16:creationId xmlns:a16="http://schemas.microsoft.com/office/drawing/2014/main" id="{103081A4-CD1E-FA9A-4934-335F7BB6C3F8}"/>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507;p7">
              <a:extLst>
                <a:ext uri="{FF2B5EF4-FFF2-40B4-BE49-F238E27FC236}">
                  <a16:creationId xmlns:a16="http://schemas.microsoft.com/office/drawing/2014/main" id="{38907B1B-CC9B-D34C-E43A-469188058B0C}"/>
                </a:ext>
              </a:extLst>
            </p:cNvPr>
            <p:cNvGrpSpPr>
              <a:grpSpLocks/>
            </p:cNvGrpSpPr>
            <p:nvPr/>
          </p:nvGrpSpPr>
          <p:grpSpPr bwMode="auto">
            <a:xfrm>
              <a:off x="8346273" y="1183592"/>
              <a:ext cx="568486" cy="388014"/>
              <a:chOff x="8346273" y="1183592"/>
              <a:chExt cx="568486" cy="388014"/>
            </a:xfrm>
          </p:grpSpPr>
          <p:sp>
            <p:nvSpPr>
              <p:cNvPr id="19" name="Google Shape;508;p7">
                <a:extLst>
                  <a:ext uri="{FF2B5EF4-FFF2-40B4-BE49-F238E27FC236}">
                    <a16:creationId xmlns:a16="http://schemas.microsoft.com/office/drawing/2014/main" id="{98F87CD1-802C-55E0-5830-957DD5D236D2}"/>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509;p7">
                <a:extLst>
                  <a:ext uri="{FF2B5EF4-FFF2-40B4-BE49-F238E27FC236}">
                    <a16:creationId xmlns:a16="http://schemas.microsoft.com/office/drawing/2014/main" id="{66FDCA3C-0129-0F99-3D99-11C8D8785092}"/>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510;p7">
              <a:extLst>
                <a:ext uri="{FF2B5EF4-FFF2-40B4-BE49-F238E27FC236}">
                  <a16:creationId xmlns:a16="http://schemas.microsoft.com/office/drawing/2014/main" id="{1177A90F-8C08-ED14-A5AB-C79F04D977B9}"/>
                </a:ext>
              </a:extLst>
            </p:cNvPr>
            <p:cNvGrpSpPr>
              <a:grpSpLocks/>
            </p:cNvGrpSpPr>
            <p:nvPr/>
          </p:nvGrpSpPr>
          <p:grpSpPr bwMode="auto">
            <a:xfrm>
              <a:off x="8341543" y="606635"/>
              <a:ext cx="569676" cy="388014"/>
              <a:chOff x="8341543" y="606635"/>
              <a:chExt cx="569676" cy="388014"/>
            </a:xfrm>
          </p:grpSpPr>
          <p:sp>
            <p:nvSpPr>
              <p:cNvPr id="17" name="Google Shape;511;p7">
                <a:extLst>
                  <a:ext uri="{FF2B5EF4-FFF2-40B4-BE49-F238E27FC236}">
                    <a16:creationId xmlns:a16="http://schemas.microsoft.com/office/drawing/2014/main" id="{20F1450F-E8D8-B592-573A-CD323DA43805}"/>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512;p7">
                <a:extLst>
                  <a:ext uri="{FF2B5EF4-FFF2-40B4-BE49-F238E27FC236}">
                    <a16:creationId xmlns:a16="http://schemas.microsoft.com/office/drawing/2014/main" id="{3F66334F-16D3-CCB7-E6E3-E9E5E607BC33}"/>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513;p7">
              <a:extLst>
                <a:ext uri="{FF2B5EF4-FFF2-40B4-BE49-F238E27FC236}">
                  <a16:creationId xmlns:a16="http://schemas.microsoft.com/office/drawing/2014/main" id="{C14D7A9D-9143-C8E0-B0BF-CEAD9B0C492A}"/>
                </a:ext>
              </a:extLst>
            </p:cNvPr>
            <p:cNvGrpSpPr>
              <a:grpSpLocks/>
            </p:cNvGrpSpPr>
            <p:nvPr/>
          </p:nvGrpSpPr>
          <p:grpSpPr bwMode="auto">
            <a:xfrm>
              <a:off x="8341543" y="2842933"/>
              <a:ext cx="569676" cy="380612"/>
              <a:chOff x="8341543" y="2282008"/>
              <a:chExt cx="569676" cy="380612"/>
            </a:xfrm>
          </p:grpSpPr>
          <p:sp>
            <p:nvSpPr>
              <p:cNvPr id="15" name="Google Shape;514;p7">
                <a:extLst>
                  <a:ext uri="{FF2B5EF4-FFF2-40B4-BE49-F238E27FC236}">
                    <a16:creationId xmlns:a16="http://schemas.microsoft.com/office/drawing/2014/main" id="{E615519A-24AB-2369-4D7C-5F259C30FFCB}"/>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515;p7">
                <a:extLst>
                  <a:ext uri="{FF2B5EF4-FFF2-40B4-BE49-F238E27FC236}">
                    <a16:creationId xmlns:a16="http://schemas.microsoft.com/office/drawing/2014/main" id="{F90D9F9D-D5D3-DCDD-8ABB-7A9567E00B55}"/>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516;p7">
              <a:extLst>
                <a:ext uri="{FF2B5EF4-FFF2-40B4-BE49-F238E27FC236}">
                  <a16:creationId xmlns:a16="http://schemas.microsoft.com/office/drawing/2014/main" id="{153FB758-173C-8F45-EE1A-67A41CF4E7B3}"/>
                </a:ext>
              </a:extLst>
            </p:cNvPr>
            <p:cNvGrpSpPr>
              <a:grpSpLocks/>
            </p:cNvGrpSpPr>
            <p:nvPr/>
          </p:nvGrpSpPr>
          <p:grpSpPr bwMode="auto">
            <a:xfrm>
              <a:off x="8341543" y="3403858"/>
              <a:ext cx="569676" cy="380612"/>
              <a:chOff x="8341543" y="2282008"/>
              <a:chExt cx="569676" cy="380612"/>
            </a:xfrm>
          </p:grpSpPr>
          <p:sp>
            <p:nvSpPr>
              <p:cNvPr id="13" name="Google Shape;517;p7">
                <a:extLst>
                  <a:ext uri="{FF2B5EF4-FFF2-40B4-BE49-F238E27FC236}">
                    <a16:creationId xmlns:a16="http://schemas.microsoft.com/office/drawing/2014/main" id="{2B8D9D1D-522A-48BC-C243-311D106E82E5}"/>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518;p7">
                <a:extLst>
                  <a:ext uri="{FF2B5EF4-FFF2-40B4-BE49-F238E27FC236}">
                    <a16:creationId xmlns:a16="http://schemas.microsoft.com/office/drawing/2014/main" id="{2AF72071-97E2-3D41-16D2-5673F5B3BE0A}"/>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519;p7">
              <a:extLst>
                <a:ext uri="{FF2B5EF4-FFF2-40B4-BE49-F238E27FC236}">
                  <a16:creationId xmlns:a16="http://schemas.microsoft.com/office/drawing/2014/main" id="{E0961B81-6F2A-CD16-0E72-D63B5AE10FBD}"/>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520;p7">
              <a:extLst>
                <a:ext uri="{FF2B5EF4-FFF2-40B4-BE49-F238E27FC236}">
                  <a16:creationId xmlns:a16="http://schemas.microsoft.com/office/drawing/2014/main" id="{1DCEF34B-45E2-61E1-B072-ADAC9FAE4A19}"/>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524;p7">
            <a:extLst>
              <a:ext uri="{FF2B5EF4-FFF2-40B4-BE49-F238E27FC236}">
                <a16:creationId xmlns:a16="http://schemas.microsoft.com/office/drawing/2014/main" id="{F0F6580D-3CD1-2E42-C198-1A471A6DE007}"/>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525;p7">
            <a:extLst>
              <a:ext uri="{FF2B5EF4-FFF2-40B4-BE49-F238E27FC236}">
                <a16:creationId xmlns:a16="http://schemas.microsoft.com/office/drawing/2014/main" id="{23814EBF-EFBF-44F1-C6A5-361282AD7838}"/>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526;p7">
            <a:extLst>
              <a:ext uri="{FF2B5EF4-FFF2-40B4-BE49-F238E27FC236}">
                <a16:creationId xmlns:a16="http://schemas.microsoft.com/office/drawing/2014/main" id="{FA0E2EB4-0F28-FFA5-290A-AE4D628E5401}"/>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527;p7">
            <a:extLst>
              <a:ext uri="{FF2B5EF4-FFF2-40B4-BE49-F238E27FC236}">
                <a16:creationId xmlns:a16="http://schemas.microsoft.com/office/drawing/2014/main" id="{E1BC765C-E647-68C2-73CD-D7AAFF98C3F1}"/>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528;p7">
            <a:extLst>
              <a:ext uri="{FF2B5EF4-FFF2-40B4-BE49-F238E27FC236}">
                <a16:creationId xmlns:a16="http://schemas.microsoft.com/office/drawing/2014/main" id="{5003CF14-BB4F-3BB0-376E-9BA359578B0F}"/>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529;p7">
            <a:extLst>
              <a:ext uri="{FF2B5EF4-FFF2-40B4-BE49-F238E27FC236}">
                <a16:creationId xmlns:a16="http://schemas.microsoft.com/office/drawing/2014/main" id="{0C2B7EB2-FBBB-3668-1A8B-893C86ECC16F}"/>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530;p7">
            <a:extLst>
              <a:ext uri="{FF2B5EF4-FFF2-40B4-BE49-F238E27FC236}">
                <a16:creationId xmlns:a16="http://schemas.microsoft.com/office/drawing/2014/main" id="{6FC28936-4A82-2429-9200-3C6E37430D0E}"/>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531;p7">
            <a:extLst>
              <a:ext uri="{FF2B5EF4-FFF2-40B4-BE49-F238E27FC236}">
                <a16:creationId xmlns:a16="http://schemas.microsoft.com/office/drawing/2014/main" id="{2C96B43F-FAC3-5E20-D696-81FC75C636B9}"/>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532;p7">
            <a:extLst>
              <a:ext uri="{FF2B5EF4-FFF2-40B4-BE49-F238E27FC236}">
                <a16:creationId xmlns:a16="http://schemas.microsoft.com/office/drawing/2014/main" id="{5828267A-D6C8-8829-3CBD-C34C5677864D}"/>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533;p7">
            <a:extLst>
              <a:ext uri="{FF2B5EF4-FFF2-40B4-BE49-F238E27FC236}">
                <a16:creationId xmlns:a16="http://schemas.microsoft.com/office/drawing/2014/main" id="{7916AC1B-8E60-7ECB-8292-DC708E53D75E}"/>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534;p7">
            <a:extLst>
              <a:ext uri="{FF2B5EF4-FFF2-40B4-BE49-F238E27FC236}">
                <a16:creationId xmlns:a16="http://schemas.microsoft.com/office/drawing/2014/main" id="{9DCA8CF1-9253-69A2-50CF-B5E8DC4DE19D}"/>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535;p7">
            <a:extLst>
              <a:ext uri="{FF2B5EF4-FFF2-40B4-BE49-F238E27FC236}">
                <a16:creationId xmlns:a16="http://schemas.microsoft.com/office/drawing/2014/main" id="{C540B452-D815-273F-5742-539374EFBAC6}"/>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536;p7">
            <a:extLst>
              <a:ext uri="{FF2B5EF4-FFF2-40B4-BE49-F238E27FC236}">
                <a16:creationId xmlns:a16="http://schemas.microsoft.com/office/drawing/2014/main" id="{A810D2E7-4FCA-681F-0755-33298E3C95AF}"/>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537;p7">
            <a:extLst>
              <a:ext uri="{FF2B5EF4-FFF2-40B4-BE49-F238E27FC236}">
                <a16:creationId xmlns:a16="http://schemas.microsoft.com/office/drawing/2014/main" id="{6CBFA9AA-191F-154A-DE47-FF10875E98A2}"/>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538;p7">
            <a:extLst>
              <a:ext uri="{FF2B5EF4-FFF2-40B4-BE49-F238E27FC236}">
                <a16:creationId xmlns:a16="http://schemas.microsoft.com/office/drawing/2014/main" id="{37A1FBD7-7C1F-BF77-118C-3494D4485E2D}"/>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539;p7">
            <a:extLst>
              <a:ext uri="{FF2B5EF4-FFF2-40B4-BE49-F238E27FC236}">
                <a16:creationId xmlns:a16="http://schemas.microsoft.com/office/drawing/2014/main" id="{9A9D83D0-F602-56B3-025C-E539730E61AF}"/>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540;p7">
            <a:extLst>
              <a:ext uri="{FF2B5EF4-FFF2-40B4-BE49-F238E27FC236}">
                <a16:creationId xmlns:a16="http://schemas.microsoft.com/office/drawing/2014/main" id="{D4944CCC-83C6-CF8F-2BFC-9EECBFFAE47B}"/>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541;p7">
            <a:extLst>
              <a:ext uri="{FF2B5EF4-FFF2-40B4-BE49-F238E27FC236}">
                <a16:creationId xmlns:a16="http://schemas.microsoft.com/office/drawing/2014/main" id="{A19B39B7-ADB4-ED06-07DE-68C82F38ACA8}"/>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542;p7">
            <a:extLst>
              <a:ext uri="{FF2B5EF4-FFF2-40B4-BE49-F238E27FC236}">
                <a16:creationId xmlns:a16="http://schemas.microsoft.com/office/drawing/2014/main" id="{2D977E01-3662-D381-6E6D-D052D2AE00E2}"/>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543;p7">
            <a:extLst>
              <a:ext uri="{FF2B5EF4-FFF2-40B4-BE49-F238E27FC236}">
                <a16:creationId xmlns:a16="http://schemas.microsoft.com/office/drawing/2014/main" id="{E3E46655-CFB1-1CAA-34F9-568F30C13379}"/>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544;p7">
            <a:extLst>
              <a:ext uri="{FF2B5EF4-FFF2-40B4-BE49-F238E27FC236}">
                <a16:creationId xmlns:a16="http://schemas.microsoft.com/office/drawing/2014/main" id="{2E2C2FE7-E396-BAFF-9FF3-676DE81CBF0E}"/>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545;p7">
            <a:extLst>
              <a:ext uri="{FF2B5EF4-FFF2-40B4-BE49-F238E27FC236}">
                <a16:creationId xmlns:a16="http://schemas.microsoft.com/office/drawing/2014/main" id="{6018D401-CD29-6F3A-3ADE-5FAA0C5206D2}"/>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546;p7">
            <a:extLst>
              <a:ext uri="{FF2B5EF4-FFF2-40B4-BE49-F238E27FC236}">
                <a16:creationId xmlns:a16="http://schemas.microsoft.com/office/drawing/2014/main" id="{0B5FB02B-A52B-44DE-3B3C-C5C61BC2693D}"/>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547;p7">
            <a:extLst>
              <a:ext uri="{FF2B5EF4-FFF2-40B4-BE49-F238E27FC236}">
                <a16:creationId xmlns:a16="http://schemas.microsoft.com/office/drawing/2014/main" id="{1AE00A1A-3B09-4D52-355F-E1EE8284D979}"/>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548;p7">
            <a:extLst>
              <a:ext uri="{FF2B5EF4-FFF2-40B4-BE49-F238E27FC236}">
                <a16:creationId xmlns:a16="http://schemas.microsoft.com/office/drawing/2014/main" id="{8BE85DA7-0EA5-852B-BE1D-5516622085FA}"/>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549;p7">
            <a:extLst>
              <a:ext uri="{FF2B5EF4-FFF2-40B4-BE49-F238E27FC236}">
                <a16:creationId xmlns:a16="http://schemas.microsoft.com/office/drawing/2014/main" id="{0AB87952-87C4-1FBE-8F52-5444751418F4}"/>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550;p7">
            <a:extLst>
              <a:ext uri="{FF2B5EF4-FFF2-40B4-BE49-F238E27FC236}">
                <a16:creationId xmlns:a16="http://schemas.microsoft.com/office/drawing/2014/main" id="{493193CB-99E2-495A-DEB3-438FD0B13B8B}"/>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551;p7">
            <a:extLst>
              <a:ext uri="{FF2B5EF4-FFF2-40B4-BE49-F238E27FC236}">
                <a16:creationId xmlns:a16="http://schemas.microsoft.com/office/drawing/2014/main" id="{DACFA573-B6D2-34FF-F88C-0BCE62C91EDA}"/>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552;p7">
            <a:extLst>
              <a:ext uri="{FF2B5EF4-FFF2-40B4-BE49-F238E27FC236}">
                <a16:creationId xmlns:a16="http://schemas.microsoft.com/office/drawing/2014/main" id="{FFBF3B06-0E65-0AA9-06A1-0B12A818F88D}"/>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553;p7">
            <a:extLst>
              <a:ext uri="{FF2B5EF4-FFF2-40B4-BE49-F238E27FC236}">
                <a16:creationId xmlns:a16="http://schemas.microsoft.com/office/drawing/2014/main" id="{8DABDAD0-3E30-CD7E-C4FD-A64ACE6B31DE}"/>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554;p7">
            <a:extLst>
              <a:ext uri="{FF2B5EF4-FFF2-40B4-BE49-F238E27FC236}">
                <a16:creationId xmlns:a16="http://schemas.microsoft.com/office/drawing/2014/main" id="{C463065A-158A-0CCF-1E4C-AE836F3A4715}"/>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555;p7">
            <a:extLst>
              <a:ext uri="{FF2B5EF4-FFF2-40B4-BE49-F238E27FC236}">
                <a16:creationId xmlns:a16="http://schemas.microsoft.com/office/drawing/2014/main" id="{D4245D4F-963C-D3DC-C6AA-B2D6584B2E33}"/>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556;p7">
            <a:extLst>
              <a:ext uri="{FF2B5EF4-FFF2-40B4-BE49-F238E27FC236}">
                <a16:creationId xmlns:a16="http://schemas.microsoft.com/office/drawing/2014/main" id="{E2E60F06-9D80-2ACD-867D-2C8707C2B390}"/>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557;p7">
            <a:extLst>
              <a:ext uri="{FF2B5EF4-FFF2-40B4-BE49-F238E27FC236}">
                <a16:creationId xmlns:a16="http://schemas.microsoft.com/office/drawing/2014/main" id="{6971FB12-1C75-ED22-7BDC-AD902BF67712}"/>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558;p7">
            <a:extLst>
              <a:ext uri="{FF2B5EF4-FFF2-40B4-BE49-F238E27FC236}">
                <a16:creationId xmlns:a16="http://schemas.microsoft.com/office/drawing/2014/main" id="{FB848338-58C5-8927-29C2-04B8630B6480}"/>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559;p7">
            <a:extLst>
              <a:ext uri="{FF2B5EF4-FFF2-40B4-BE49-F238E27FC236}">
                <a16:creationId xmlns:a16="http://schemas.microsoft.com/office/drawing/2014/main" id="{ED8E340C-5269-FB7E-C8E8-690AB6CC1DD4}"/>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560;p7">
            <a:extLst>
              <a:ext uri="{FF2B5EF4-FFF2-40B4-BE49-F238E27FC236}">
                <a16:creationId xmlns:a16="http://schemas.microsoft.com/office/drawing/2014/main" id="{38301142-BB11-EE8F-C3A8-E8DFFAFE8B12}"/>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561;p7">
            <a:extLst>
              <a:ext uri="{FF2B5EF4-FFF2-40B4-BE49-F238E27FC236}">
                <a16:creationId xmlns:a16="http://schemas.microsoft.com/office/drawing/2014/main" id="{0E1B424C-AA4F-6449-8465-05C3CF684402}"/>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562;p7">
            <a:extLst>
              <a:ext uri="{FF2B5EF4-FFF2-40B4-BE49-F238E27FC236}">
                <a16:creationId xmlns:a16="http://schemas.microsoft.com/office/drawing/2014/main" id="{E98B6FF8-D960-E49B-9509-9D5BEAE51086}"/>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2" name="Google Shape;563;p7">
            <a:extLst>
              <a:ext uri="{FF2B5EF4-FFF2-40B4-BE49-F238E27FC236}">
                <a16:creationId xmlns:a16="http://schemas.microsoft.com/office/drawing/2014/main" id="{8E5E3D57-4E30-56B1-2601-91BD4EF5F23C}"/>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3" name="Google Shape;564;p7">
            <a:extLst>
              <a:ext uri="{FF2B5EF4-FFF2-40B4-BE49-F238E27FC236}">
                <a16:creationId xmlns:a16="http://schemas.microsoft.com/office/drawing/2014/main" id="{4EA9400B-AF49-0A0C-B9CB-5EC7AB0782B8}"/>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4" name="Google Shape;565;p7">
            <a:extLst>
              <a:ext uri="{FF2B5EF4-FFF2-40B4-BE49-F238E27FC236}">
                <a16:creationId xmlns:a16="http://schemas.microsoft.com/office/drawing/2014/main" id="{859DF198-5E5B-1161-BB58-A341A34B3D07}"/>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5" name="Google Shape;566;p7">
            <a:extLst>
              <a:ext uri="{FF2B5EF4-FFF2-40B4-BE49-F238E27FC236}">
                <a16:creationId xmlns:a16="http://schemas.microsoft.com/office/drawing/2014/main" id="{A6BD26BC-F5BD-3564-25BC-99BD32F6D2F0}"/>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6" name="Google Shape;567;p7">
            <a:extLst>
              <a:ext uri="{FF2B5EF4-FFF2-40B4-BE49-F238E27FC236}">
                <a16:creationId xmlns:a16="http://schemas.microsoft.com/office/drawing/2014/main" id="{B162153E-6DC1-526C-26DC-7EEE10D690FB}"/>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7" name="Google Shape;568;p7">
            <a:extLst>
              <a:ext uri="{FF2B5EF4-FFF2-40B4-BE49-F238E27FC236}">
                <a16:creationId xmlns:a16="http://schemas.microsoft.com/office/drawing/2014/main" id="{6F1EC893-5218-DCA3-7794-039A3F22EBF6}"/>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8" name="Google Shape;569;p7">
            <a:extLst>
              <a:ext uri="{FF2B5EF4-FFF2-40B4-BE49-F238E27FC236}">
                <a16:creationId xmlns:a16="http://schemas.microsoft.com/office/drawing/2014/main" id="{B2629551-ABA4-0D9A-7F80-C68D600BBDD1}"/>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9" name="Google Shape;570;p7">
            <a:extLst>
              <a:ext uri="{FF2B5EF4-FFF2-40B4-BE49-F238E27FC236}">
                <a16:creationId xmlns:a16="http://schemas.microsoft.com/office/drawing/2014/main" id="{986C1594-3D6A-8526-51AB-874AA61C5F88}"/>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0" name="Google Shape;571;p7">
            <a:extLst>
              <a:ext uri="{FF2B5EF4-FFF2-40B4-BE49-F238E27FC236}">
                <a16:creationId xmlns:a16="http://schemas.microsoft.com/office/drawing/2014/main" id="{76485A32-A220-CBC4-CB06-C271EE705173}"/>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4" name="Google Shape;572;p7">
            <a:extLst>
              <a:ext uri="{FF2B5EF4-FFF2-40B4-BE49-F238E27FC236}">
                <a16:creationId xmlns:a16="http://schemas.microsoft.com/office/drawing/2014/main" id="{A66152A6-712D-9B04-B64A-BB2CC3FCA20E}"/>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5" name="Google Shape;573;p7">
            <a:extLst>
              <a:ext uri="{FF2B5EF4-FFF2-40B4-BE49-F238E27FC236}">
                <a16:creationId xmlns:a16="http://schemas.microsoft.com/office/drawing/2014/main" id="{C16328E9-F6E6-FAB1-1DBC-877399FBFF86}"/>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1" name="Google Shape;521;p7"/>
          <p:cNvSpPr txBox="1">
            <a:spLocks noGrp="1"/>
          </p:cNvSpPr>
          <p:nvPr>
            <p:ph type="title"/>
          </p:nvPr>
        </p:nvSpPr>
        <p:spPr>
          <a:xfrm>
            <a:off x="968300" y="588467"/>
            <a:ext cx="10255200" cy="763600"/>
          </a:xfrm>
          <a:prstGeom prst="rect">
            <a:avLst/>
          </a:prstGeom>
        </p:spPr>
        <p:txBody>
          <a:bodyPr spcFirstLastPara="1">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22" name="Google Shape;522;p7"/>
          <p:cNvSpPr txBox="1">
            <a:spLocks noGrp="1"/>
          </p:cNvSpPr>
          <p:nvPr>
            <p:ph type="subTitle" idx="1"/>
          </p:nvPr>
        </p:nvSpPr>
        <p:spPr>
          <a:xfrm>
            <a:off x="7411580" y="2812467"/>
            <a:ext cx="3223200" cy="529200"/>
          </a:xfrm>
          <a:prstGeom prst="rect">
            <a:avLst/>
          </a:prstGeom>
        </p:spPr>
        <p:txBody>
          <a:bodyPr spcFirstLastPara="1" anchor="t">
            <a:noAutofit/>
          </a:bodyPr>
          <a:lstStyle>
            <a:lvl1pPr lvl="0" rtl="0">
              <a:spcBef>
                <a:spcPts val="0"/>
              </a:spcBef>
              <a:spcAft>
                <a:spcPts val="0"/>
              </a:spcAft>
              <a:buNone/>
              <a:defRPr sz="2665" b="1">
                <a:solidFill>
                  <a:schemeClr val="accent1"/>
                </a:solidFill>
              </a:defRPr>
            </a:lvl1pPr>
            <a:lvl2pPr lvl="1" rtl="0">
              <a:spcBef>
                <a:spcPts val="0"/>
              </a:spcBef>
              <a:spcAft>
                <a:spcPts val="0"/>
              </a:spcAft>
              <a:buNone/>
              <a:defRPr sz="2665" b="1">
                <a:solidFill>
                  <a:schemeClr val="accent1"/>
                </a:solidFill>
              </a:defRPr>
            </a:lvl2pPr>
            <a:lvl3pPr lvl="2" rtl="0">
              <a:spcBef>
                <a:spcPts val="0"/>
              </a:spcBef>
              <a:spcAft>
                <a:spcPts val="0"/>
              </a:spcAft>
              <a:buNone/>
              <a:defRPr sz="2665" b="1">
                <a:solidFill>
                  <a:schemeClr val="accent1"/>
                </a:solidFill>
              </a:defRPr>
            </a:lvl3pPr>
            <a:lvl4pPr lvl="3" rtl="0">
              <a:spcBef>
                <a:spcPts val="0"/>
              </a:spcBef>
              <a:spcAft>
                <a:spcPts val="0"/>
              </a:spcAft>
              <a:buNone/>
              <a:defRPr sz="2665" b="1">
                <a:solidFill>
                  <a:schemeClr val="accent1"/>
                </a:solidFill>
              </a:defRPr>
            </a:lvl4pPr>
            <a:lvl5pPr lvl="4" rtl="0">
              <a:spcBef>
                <a:spcPts val="0"/>
              </a:spcBef>
              <a:spcAft>
                <a:spcPts val="0"/>
              </a:spcAft>
              <a:buNone/>
              <a:defRPr sz="2665" b="1">
                <a:solidFill>
                  <a:schemeClr val="accent1"/>
                </a:solidFill>
              </a:defRPr>
            </a:lvl5pPr>
            <a:lvl6pPr lvl="5" rtl="0">
              <a:spcBef>
                <a:spcPts val="0"/>
              </a:spcBef>
              <a:spcAft>
                <a:spcPts val="0"/>
              </a:spcAft>
              <a:buNone/>
              <a:defRPr sz="2665" b="1">
                <a:solidFill>
                  <a:schemeClr val="accent1"/>
                </a:solidFill>
              </a:defRPr>
            </a:lvl6pPr>
            <a:lvl7pPr lvl="6" rtl="0">
              <a:spcBef>
                <a:spcPts val="0"/>
              </a:spcBef>
              <a:spcAft>
                <a:spcPts val="0"/>
              </a:spcAft>
              <a:buNone/>
              <a:defRPr sz="2665" b="1">
                <a:solidFill>
                  <a:schemeClr val="accent1"/>
                </a:solidFill>
              </a:defRPr>
            </a:lvl7pPr>
            <a:lvl8pPr lvl="7" rtl="0">
              <a:spcBef>
                <a:spcPts val="0"/>
              </a:spcBef>
              <a:spcAft>
                <a:spcPts val="0"/>
              </a:spcAft>
              <a:buNone/>
              <a:defRPr sz="2665" b="1">
                <a:solidFill>
                  <a:schemeClr val="accent1"/>
                </a:solidFill>
              </a:defRPr>
            </a:lvl8pPr>
            <a:lvl9pPr lvl="8" rtl="0">
              <a:spcBef>
                <a:spcPts val="0"/>
              </a:spcBef>
              <a:spcAft>
                <a:spcPts val="0"/>
              </a:spcAft>
              <a:buNone/>
              <a:defRPr sz="2665" b="1">
                <a:solidFill>
                  <a:schemeClr val="accent1"/>
                </a:solidFill>
              </a:defRPr>
            </a:lvl9pPr>
          </a:lstStyle>
          <a:p>
            <a:endParaRPr/>
          </a:p>
        </p:txBody>
      </p:sp>
      <p:sp>
        <p:nvSpPr>
          <p:cNvPr id="523" name="Google Shape;523;p7"/>
          <p:cNvSpPr txBox="1">
            <a:spLocks noGrp="1"/>
          </p:cNvSpPr>
          <p:nvPr>
            <p:ph type="subTitle" idx="2"/>
          </p:nvPr>
        </p:nvSpPr>
        <p:spPr>
          <a:xfrm>
            <a:off x="7408351" y="3284396"/>
            <a:ext cx="3223200" cy="1768400"/>
          </a:xfrm>
          <a:prstGeom prst="rect">
            <a:avLst/>
          </a:prstGeom>
        </p:spPr>
        <p:txBody>
          <a:bodyPr spcFirstLastPara="1" anchor="t">
            <a:noAutofit/>
          </a:bodyPr>
          <a:lstStyle>
            <a:lvl1pPr lvl="0" rtl="0">
              <a:spcBef>
                <a:spcPts val="0"/>
              </a:spcBef>
              <a:spcAft>
                <a:spcPts val="0"/>
              </a:spcAft>
              <a:buNone/>
              <a:defRPr sz="2400"/>
            </a:lvl1pPr>
            <a:lvl2pPr lvl="1" rtl="0">
              <a:spcBef>
                <a:spcPts val="0"/>
              </a:spcBef>
              <a:spcAft>
                <a:spcPts val="0"/>
              </a:spcAft>
              <a:buNone/>
              <a:defRPr sz="2400"/>
            </a:lvl2pPr>
            <a:lvl3pPr lvl="2" rtl="0">
              <a:spcBef>
                <a:spcPts val="0"/>
              </a:spcBef>
              <a:spcAft>
                <a:spcPts val="0"/>
              </a:spcAft>
              <a:buNone/>
              <a:defRPr sz="2400"/>
            </a:lvl3pPr>
            <a:lvl4pPr lvl="3" rtl="0">
              <a:spcBef>
                <a:spcPts val="0"/>
              </a:spcBef>
              <a:spcAft>
                <a:spcPts val="0"/>
              </a:spcAft>
              <a:buNone/>
              <a:defRPr sz="2400"/>
            </a:lvl4pPr>
            <a:lvl5pPr lvl="4" rtl="0">
              <a:spcBef>
                <a:spcPts val="0"/>
              </a:spcBef>
              <a:spcAft>
                <a:spcPts val="0"/>
              </a:spcAft>
              <a:buNone/>
              <a:defRPr sz="2400"/>
            </a:lvl5pPr>
            <a:lvl6pPr lvl="5" rtl="0">
              <a:spcBef>
                <a:spcPts val="0"/>
              </a:spcBef>
              <a:spcAft>
                <a:spcPts val="0"/>
              </a:spcAft>
              <a:buNone/>
              <a:defRPr sz="2400"/>
            </a:lvl6pPr>
            <a:lvl7pPr lvl="6" rtl="0">
              <a:spcBef>
                <a:spcPts val="0"/>
              </a:spcBef>
              <a:spcAft>
                <a:spcPts val="0"/>
              </a:spcAft>
              <a:buNone/>
              <a:defRPr sz="2400"/>
            </a:lvl7pPr>
            <a:lvl8pPr lvl="7" rtl="0">
              <a:spcBef>
                <a:spcPts val="0"/>
              </a:spcBef>
              <a:spcAft>
                <a:spcPts val="0"/>
              </a:spcAft>
              <a:buNone/>
              <a:defRPr sz="2400"/>
            </a:lvl8pPr>
            <a:lvl9pPr lvl="8" rtl="0">
              <a:spcBef>
                <a:spcPts val="0"/>
              </a:spcBef>
              <a:spcAft>
                <a:spcPts val="0"/>
              </a:spcAft>
              <a:buNone/>
              <a:defRPr sz="2400"/>
            </a:lvl9pPr>
          </a:lstStyle>
          <a:p>
            <a:endParaRPr/>
          </a:p>
        </p:txBody>
      </p:sp>
    </p:spTree>
    <p:extLst>
      <p:ext uri="{BB962C8B-B14F-4D97-AF65-F5344CB8AC3E}">
        <p14:creationId xmlns:p14="http://schemas.microsoft.com/office/powerpoint/2010/main" val="141872180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74"/>
        <p:cNvGrpSpPr/>
        <p:nvPr/>
      </p:nvGrpSpPr>
      <p:grpSpPr>
        <a:xfrm>
          <a:off x="0" y="0"/>
          <a:ext cx="0" cy="0"/>
          <a:chOff x="0" y="0"/>
          <a:chExt cx="0" cy="0"/>
        </a:xfrm>
      </p:grpSpPr>
      <p:grpSp>
        <p:nvGrpSpPr>
          <p:cNvPr id="2" name="Google Shape;575;p8">
            <a:extLst>
              <a:ext uri="{FF2B5EF4-FFF2-40B4-BE49-F238E27FC236}">
                <a16:creationId xmlns:a16="http://schemas.microsoft.com/office/drawing/2014/main" id="{36F0FD93-E4CF-E045-933D-4F4B58BE7018}"/>
              </a:ext>
            </a:extLst>
          </p:cNvPr>
          <p:cNvGrpSpPr>
            <a:grpSpLocks/>
          </p:cNvGrpSpPr>
          <p:nvPr/>
        </p:nvGrpSpPr>
        <p:grpSpPr bwMode="auto">
          <a:xfrm>
            <a:off x="528638" y="292100"/>
            <a:ext cx="11356975" cy="6384925"/>
            <a:chOff x="395894" y="219519"/>
            <a:chExt cx="8518865" cy="4788281"/>
          </a:xfrm>
        </p:grpSpPr>
        <p:sp>
          <p:nvSpPr>
            <p:cNvPr id="3" name="Google Shape;576;p8">
              <a:extLst>
                <a:ext uri="{FF2B5EF4-FFF2-40B4-BE49-F238E27FC236}">
                  <a16:creationId xmlns:a16="http://schemas.microsoft.com/office/drawing/2014/main" id="{AD69A204-44DA-7864-8B07-5AE07D832776}"/>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577;p8">
              <a:extLst>
                <a:ext uri="{FF2B5EF4-FFF2-40B4-BE49-F238E27FC236}">
                  <a16:creationId xmlns:a16="http://schemas.microsoft.com/office/drawing/2014/main" id="{63F9C7A3-382C-418D-8808-F55E74A76E40}"/>
                </a:ext>
              </a:extLst>
            </p:cNvPr>
            <p:cNvGrpSpPr>
              <a:grpSpLocks/>
            </p:cNvGrpSpPr>
            <p:nvPr/>
          </p:nvGrpSpPr>
          <p:grpSpPr bwMode="auto">
            <a:xfrm>
              <a:off x="8341543" y="2282008"/>
              <a:ext cx="569676" cy="380612"/>
              <a:chOff x="8341543" y="2282008"/>
              <a:chExt cx="569676" cy="380612"/>
            </a:xfrm>
          </p:grpSpPr>
          <p:sp>
            <p:nvSpPr>
              <p:cNvPr id="23" name="Google Shape;578;p8">
                <a:extLst>
                  <a:ext uri="{FF2B5EF4-FFF2-40B4-BE49-F238E27FC236}">
                    <a16:creationId xmlns:a16="http://schemas.microsoft.com/office/drawing/2014/main" id="{42EE8D06-5197-7DBC-C37D-D02897B8B1EA}"/>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579;p8">
                <a:extLst>
                  <a:ext uri="{FF2B5EF4-FFF2-40B4-BE49-F238E27FC236}">
                    <a16:creationId xmlns:a16="http://schemas.microsoft.com/office/drawing/2014/main" id="{B65D116C-1A2C-9867-454F-0E3292727FED}"/>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580;p8">
              <a:extLst>
                <a:ext uri="{FF2B5EF4-FFF2-40B4-BE49-F238E27FC236}">
                  <a16:creationId xmlns:a16="http://schemas.microsoft.com/office/drawing/2014/main" id="{9B41531D-A78B-06B1-9DA5-95CECAA8CD3A}"/>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581;p8">
              <a:extLst>
                <a:ext uri="{FF2B5EF4-FFF2-40B4-BE49-F238E27FC236}">
                  <a16:creationId xmlns:a16="http://schemas.microsoft.com/office/drawing/2014/main" id="{752FBCCA-A0CC-B257-51F5-72D4B628C035}"/>
                </a:ext>
              </a:extLst>
            </p:cNvPr>
            <p:cNvGrpSpPr>
              <a:grpSpLocks/>
            </p:cNvGrpSpPr>
            <p:nvPr/>
          </p:nvGrpSpPr>
          <p:grpSpPr bwMode="auto">
            <a:xfrm>
              <a:off x="8341543" y="1721094"/>
              <a:ext cx="569676" cy="380612"/>
              <a:chOff x="8341543" y="1721094"/>
              <a:chExt cx="569676" cy="380612"/>
            </a:xfrm>
          </p:grpSpPr>
          <p:sp>
            <p:nvSpPr>
              <p:cNvPr id="21" name="Google Shape;582;p8">
                <a:extLst>
                  <a:ext uri="{FF2B5EF4-FFF2-40B4-BE49-F238E27FC236}">
                    <a16:creationId xmlns:a16="http://schemas.microsoft.com/office/drawing/2014/main" id="{9A01FA90-8E78-D5C9-C660-0B1762E0ACC6}"/>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583;p8">
                <a:extLst>
                  <a:ext uri="{FF2B5EF4-FFF2-40B4-BE49-F238E27FC236}">
                    <a16:creationId xmlns:a16="http://schemas.microsoft.com/office/drawing/2014/main" id="{9C7F2495-5A96-9C5F-1A5A-B4195E1917B9}"/>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584;p8">
              <a:extLst>
                <a:ext uri="{FF2B5EF4-FFF2-40B4-BE49-F238E27FC236}">
                  <a16:creationId xmlns:a16="http://schemas.microsoft.com/office/drawing/2014/main" id="{9E752060-9C7C-4ED6-0A6A-E974FCCAE02A}"/>
                </a:ext>
              </a:extLst>
            </p:cNvPr>
            <p:cNvGrpSpPr>
              <a:grpSpLocks/>
            </p:cNvGrpSpPr>
            <p:nvPr/>
          </p:nvGrpSpPr>
          <p:grpSpPr bwMode="auto">
            <a:xfrm>
              <a:off x="8346273" y="1183592"/>
              <a:ext cx="568486" cy="388014"/>
              <a:chOff x="8346273" y="1183592"/>
              <a:chExt cx="568486" cy="388014"/>
            </a:xfrm>
          </p:grpSpPr>
          <p:sp>
            <p:nvSpPr>
              <p:cNvPr id="19" name="Google Shape;585;p8">
                <a:extLst>
                  <a:ext uri="{FF2B5EF4-FFF2-40B4-BE49-F238E27FC236}">
                    <a16:creationId xmlns:a16="http://schemas.microsoft.com/office/drawing/2014/main" id="{51AE2FA7-345B-081D-D5B6-92F021BD8AEC}"/>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586;p8">
                <a:extLst>
                  <a:ext uri="{FF2B5EF4-FFF2-40B4-BE49-F238E27FC236}">
                    <a16:creationId xmlns:a16="http://schemas.microsoft.com/office/drawing/2014/main" id="{DF82F749-7F2E-AC5E-8852-D38B2CC551D4}"/>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587;p8">
              <a:extLst>
                <a:ext uri="{FF2B5EF4-FFF2-40B4-BE49-F238E27FC236}">
                  <a16:creationId xmlns:a16="http://schemas.microsoft.com/office/drawing/2014/main" id="{979BAF85-DD6B-10EA-48A4-AD823A52753D}"/>
                </a:ext>
              </a:extLst>
            </p:cNvPr>
            <p:cNvGrpSpPr>
              <a:grpSpLocks/>
            </p:cNvGrpSpPr>
            <p:nvPr/>
          </p:nvGrpSpPr>
          <p:grpSpPr bwMode="auto">
            <a:xfrm>
              <a:off x="8341543" y="606635"/>
              <a:ext cx="569676" cy="388014"/>
              <a:chOff x="8341543" y="606635"/>
              <a:chExt cx="569676" cy="388014"/>
            </a:xfrm>
          </p:grpSpPr>
          <p:sp>
            <p:nvSpPr>
              <p:cNvPr id="17" name="Google Shape;588;p8">
                <a:extLst>
                  <a:ext uri="{FF2B5EF4-FFF2-40B4-BE49-F238E27FC236}">
                    <a16:creationId xmlns:a16="http://schemas.microsoft.com/office/drawing/2014/main" id="{B015FD41-CB86-2A85-D98C-33CC2C94ECCF}"/>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589;p8">
                <a:extLst>
                  <a:ext uri="{FF2B5EF4-FFF2-40B4-BE49-F238E27FC236}">
                    <a16:creationId xmlns:a16="http://schemas.microsoft.com/office/drawing/2014/main" id="{E4C0316B-527B-7C0D-BDC1-FD535B1C39D1}"/>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590;p8">
              <a:extLst>
                <a:ext uri="{FF2B5EF4-FFF2-40B4-BE49-F238E27FC236}">
                  <a16:creationId xmlns:a16="http://schemas.microsoft.com/office/drawing/2014/main" id="{D93D3390-048A-2A57-5B3B-5C04E038224A}"/>
                </a:ext>
              </a:extLst>
            </p:cNvPr>
            <p:cNvGrpSpPr>
              <a:grpSpLocks/>
            </p:cNvGrpSpPr>
            <p:nvPr/>
          </p:nvGrpSpPr>
          <p:grpSpPr bwMode="auto">
            <a:xfrm>
              <a:off x="8341543" y="2842933"/>
              <a:ext cx="569676" cy="380612"/>
              <a:chOff x="8341543" y="2282008"/>
              <a:chExt cx="569676" cy="380612"/>
            </a:xfrm>
          </p:grpSpPr>
          <p:sp>
            <p:nvSpPr>
              <p:cNvPr id="15" name="Google Shape;591;p8">
                <a:extLst>
                  <a:ext uri="{FF2B5EF4-FFF2-40B4-BE49-F238E27FC236}">
                    <a16:creationId xmlns:a16="http://schemas.microsoft.com/office/drawing/2014/main" id="{579E67F8-9AC7-C074-97B0-08CB9D5E6145}"/>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592;p8">
                <a:extLst>
                  <a:ext uri="{FF2B5EF4-FFF2-40B4-BE49-F238E27FC236}">
                    <a16:creationId xmlns:a16="http://schemas.microsoft.com/office/drawing/2014/main" id="{4D8B6274-1BEA-CA7F-EBF3-AE47865200E7}"/>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593;p8">
              <a:extLst>
                <a:ext uri="{FF2B5EF4-FFF2-40B4-BE49-F238E27FC236}">
                  <a16:creationId xmlns:a16="http://schemas.microsoft.com/office/drawing/2014/main" id="{0D10F01E-16FC-D154-596F-72F940A78A97}"/>
                </a:ext>
              </a:extLst>
            </p:cNvPr>
            <p:cNvGrpSpPr>
              <a:grpSpLocks/>
            </p:cNvGrpSpPr>
            <p:nvPr/>
          </p:nvGrpSpPr>
          <p:grpSpPr bwMode="auto">
            <a:xfrm>
              <a:off x="8341543" y="3403858"/>
              <a:ext cx="569676" cy="380612"/>
              <a:chOff x="8341543" y="2282008"/>
              <a:chExt cx="569676" cy="380612"/>
            </a:xfrm>
          </p:grpSpPr>
          <p:sp>
            <p:nvSpPr>
              <p:cNvPr id="13" name="Google Shape;594;p8">
                <a:extLst>
                  <a:ext uri="{FF2B5EF4-FFF2-40B4-BE49-F238E27FC236}">
                    <a16:creationId xmlns:a16="http://schemas.microsoft.com/office/drawing/2014/main" id="{C416D25B-6677-76B4-3102-4DD652881949}"/>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595;p8">
                <a:extLst>
                  <a:ext uri="{FF2B5EF4-FFF2-40B4-BE49-F238E27FC236}">
                    <a16:creationId xmlns:a16="http://schemas.microsoft.com/office/drawing/2014/main" id="{2345E708-1767-1A94-2B1C-D33C6A94A12A}"/>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596;p8">
              <a:extLst>
                <a:ext uri="{FF2B5EF4-FFF2-40B4-BE49-F238E27FC236}">
                  <a16:creationId xmlns:a16="http://schemas.microsoft.com/office/drawing/2014/main" id="{B0349B68-1334-1E2A-7D18-EC0CB2156453}"/>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597;p8">
              <a:extLst>
                <a:ext uri="{FF2B5EF4-FFF2-40B4-BE49-F238E27FC236}">
                  <a16:creationId xmlns:a16="http://schemas.microsoft.com/office/drawing/2014/main" id="{D8008EB8-CF5A-481A-6EF9-1A66ACAA24B5}"/>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600;p8">
            <a:extLst>
              <a:ext uri="{FF2B5EF4-FFF2-40B4-BE49-F238E27FC236}">
                <a16:creationId xmlns:a16="http://schemas.microsoft.com/office/drawing/2014/main" id="{802CB842-C15F-9B35-900E-51CDABD8AA71}"/>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601;p8">
            <a:extLst>
              <a:ext uri="{FF2B5EF4-FFF2-40B4-BE49-F238E27FC236}">
                <a16:creationId xmlns:a16="http://schemas.microsoft.com/office/drawing/2014/main" id="{6AC78D59-C14D-A3DC-7CD4-2AF6D0A85C4D}"/>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602;p8">
            <a:extLst>
              <a:ext uri="{FF2B5EF4-FFF2-40B4-BE49-F238E27FC236}">
                <a16:creationId xmlns:a16="http://schemas.microsoft.com/office/drawing/2014/main" id="{4C06A7EA-E219-D0A4-586A-5EB8C5DEA42D}"/>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603;p8">
            <a:extLst>
              <a:ext uri="{FF2B5EF4-FFF2-40B4-BE49-F238E27FC236}">
                <a16:creationId xmlns:a16="http://schemas.microsoft.com/office/drawing/2014/main" id="{6B297794-E5B3-7A65-C82A-761374D434AE}"/>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604;p8">
            <a:extLst>
              <a:ext uri="{FF2B5EF4-FFF2-40B4-BE49-F238E27FC236}">
                <a16:creationId xmlns:a16="http://schemas.microsoft.com/office/drawing/2014/main" id="{08197845-8215-44CD-63F8-DDE41AAA0989}"/>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605;p8">
            <a:extLst>
              <a:ext uri="{FF2B5EF4-FFF2-40B4-BE49-F238E27FC236}">
                <a16:creationId xmlns:a16="http://schemas.microsoft.com/office/drawing/2014/main" id="{6D621651-B10C-4FB6-D856-8360B3C572FF}"/>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606;p8">
            <a:extLst>
              <a:ext uri="{FF2B5EF4-FFF2-40B4-BE49-F238E27FC236}">
                <a16:creationId xmlns:a16="http://schemas.microsoft.com/office/drawing/2014/main" id="{D6837954-54B4-46C1-6A22-340DEDF69BF0}"/>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607;p8">
            <a:extLst>
              <a:ext uri="{FF2B5EF4-FFF2-40B4-BE49-F238E27FC236}">
                <a16:creationId xmlns:a16="http://schemas.microsoft.com/office/drawing/2014/main" id="{75D0A60F-C314-4824-FDEF-CBEB3F59348D}"/>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608;p8">
            <a:extLst>
              <a:ext uri="{FF2B5EF4-FFF2-40B4-BE49-F238E27FC236}">
                <a16:creationId xmlns:a16="http://schemas.microsoft.com/office/drawing/2014/main" id="{87538993-4AA4-F7AA-F6C1-DC9E367FA468}"/>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609;p8">
            <a:extLst>
              <a:ext uri="{FF2B5EF4-FFF2-40B4-BE49-F238E27FC236}">
                <a16:creationId xmlns:a16="http://schemas.microsoft.com/office/drawing/2014/main" id="{F1494BD2-2B88-69FC-D2B6-7A6E972D9004}"/>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610;p8">
            <a:extLst>
              <a:ext uri="{FF2B5EF4-FFF2-40B4-BE49-F238E27FC236}">
                <a16:creationId xmlns:a16="http://schemas.microsoft.com/office/drawing/2014/main" id="{A1634B08-2C58-75C4-AF9B-B4F42FA0EDBE}"/>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611;p8">
            <a:extLst>
              <a:ext uri="{FF2B5EF4-FFF2-40B4-BE49-F238E27FC236}">
                <a16:creationId xmlns:a16="http://schemas.microsoft.com/office/drawing/2014/main" id="{1239D54E-5EB3-2434-D81C-9F0FDED3406F}"/>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612;p8">
            <a:extLst>
              <a:ext uri="{FF2B5EF4-FFF2-40B4-BE49-F238E27FC236}">
                <a16:creationId xmlns:a16="http://schemas.microsoft.com/office/drawing/2014/main" id="{CE2C989F-BF41-3944-C779-3020C7590731}"/>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613;p8">
            <a:extLst>
              <a:ext uri="{FF2B5EF4-FFF2-40B4-BE49-F238E27FC236}">
                <a16:creationId xmlns:a16="http://schemas.microsoft.com/office/drawing/2014/main" id="{99B4018E-036D-5045-B199-F961FB6E99C3}"/>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614;p8">
            <a:extLst>
              <a:ext uri="{FF2B5EF4-FFF2-40B4-BE49-F238E27FC236}">
                <a16:creationId xmlns:a16="http://schemas.microsoft.com/office/drawing/2014/main" id="{397C29AF-60B6-7ADD-FBEB-D424257139EC}"/>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615;p8">
            <a:extLst>
              <a:ext uri="{FF2B5EF4-FFF2-40B4-BE49-F238E27FC236}">
                <a16:creationId xmlns:a16="http://schemas.microsoft.com/office/drawing/2014/main" id="{A03880B5-1CA9-963C-76C1-6AD65C370A87}"/>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616;p8">
            <a:extLst>
              <a:ext uri="{FF2B5EF4-FFF2-40B4-BE49-F238E27FC236}">
                <a16:creationId xmlns:a16="http://schemas.microsoft.com/office/drawing/2014/main" id="{56288C12-BD15-4B83-6D4F-434C336E30A9}"/>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617;p8">
            <a:extLst>
              <a:ext uri="{FF2B5EF4-FFF2-40B4-BE49-F238E27FC236}">
                <a16:creationId xmlns:a16="http://schemas.microsoft.com/office/drawing/2014/main" id="{F85E5663-7F3C-13B4-39F2-95FF4DFF6E5D}"/>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618;p8">
            <a:extLst>
              <a:ext uri="{FF2B5EF4-FFF2-40B4-BE49-F238E27FC236}">
                <a16:creationId xmlns:a16="http://schemas.microsoft.com/office/drawing/2014/main" id="{3D18F11C-CAE7-0EF6-903A-85A04B2FFD71}"/>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619;p8">
            <a:extLst>
              <a:ext uri="{FF2B5EF4-FFF2-40B4-BE49-F238E27FC236}">
                <a16:creationId xmlns:a16="http://schemas.microsoft.com/office/drawing/2014/main" id="{DDCAB14C-E047-AFEE-233E-6DC6454A000B}"/>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620;p8">
            <a:extLst>
              <a:ext uri="{FF2B5EF4-FFF2-40B4-BE49-F238E27FC236}">
                <a16:creationId xmlns:a16="http://schemas.microsoft.com/office/drawing/2014/main" id="{FB4C8B71-AEA4-DB8E-083E-EE45A852193A}"/>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621;p8">
            <a:extLst>
              <a:ext uri="{FF2B5EF4-FFF2-40B4-BE49-F238E27FC236}">
                <a16:creationId xmlns:a16="http://schemas.microsoft.com/office/drawing/2014/main" id="{0556C842-414A-B31A-F6AC-61025CE0BA1E}"/>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622;p8">
            <a:extLst>
              <a:ext uri="{FF2B5EF4-FFF2-40B4-BE49-F238E27FC236}">
                <a16:creationId xmlns:a16="http://schemas.microsoft.com/office/drawing/2014/main" id="{EF32C4C7-B5E6-40F3-CD79-A186DBE6B172}"/>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623;p8">
            <a:extLst>
              <a:ext uri="{FF2B5EF4-FFF2-40B4-BE49-F238E27FC236}">
                <a16:creationId xmlns:a16="http://schemas.microsoft.com/office/drawing/2014/main" id="{96BD0415-71A9-861B-4626-5478E5FFE455}"/>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624;p8">
            <a:extLst>
              <a:ext uri="{FF2B5EF4-FFF2-40B4-BE49-F238E27FC236}">
                <a16:creationId xmlns:a16="http://schemas.microsoft.com/office/drawing/2014/main" id="{2C1B4890-C7C1-807B-83A5-0F272302D30C}"/>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625;p8">
            <a:extLst>
              <a:ext uri="{FF2B5EF4-FFF2-40B4-BE49-F238E27FC236}">
                <a16:creationId xmlns:a16="http://schemas.microsoft.com/office/drawing/2014/main" id="{36AAA2A0-76EB-0101-B488-9E99728E4118}"/>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626;p8">
            <a:extLst>
              <a:ext uri="{FF2B5EF4-FFF2-40B4-BE49-F238E27FC236}">
                <a16:creationId xmlns:a16="http://schemas.microsoft.com/office/drawing/2014/main" id="{F359FF91-2773-93C8-FC34-9F75533DAFBD}"/>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627;p8">
            <a:extLst>
              <a:ext uri="{FF2B5EF4-FFF2-40B4-BE49-F238E27FC236}">
                <a16:creationId xmlns:a16="http://schemas.microsoft.com/office/drawing/2014/main" id="{43A0D42D-1520-C569-FC1D-ACBB939FC3B5}"/>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628;p8">
            <a:extLst>
              <a:ext uri="{FF2B5EF4-FFF2-40B4-BE49-F238E27FC236}">
                <a16:creationId xmlns:a16="http://schemas.microsoft.com/office/drawing/2014/main" id="{E80C13C2-B56E-8965-4359-0D1BEE808209}"/>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629;p8">
            <a:extLst>
              <a:ext uri="{FF2B5EF4-FFF2-40B4-BE49-F238E27FC236}">
                <a16:creationId xmlns:a16="http://schemas.microsoft.com/office/drawing/2014/main" id="{0315ADC9-2313-C11D-6701-734C50DE4C0E}"/>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630;p8">
            <a:extLst>
              <a:ext uri="{FF2B5EF4-FFF2-40B4-BE49-F238E27FC236}">
                <a16:creationId xmlns:a16="http://schemas.microsoft.com/office/drawing/2014/main" id="{22FC1E7B-B683-ECDA-574C-03920C71142C}"/>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631;p8">
            <a:extLst>
              <a:ext uri="{FF2B5EF4-FFF2-40B4-BE49-F238E27FC236}">
                <a16:creationId xmlns:a16="http://schemas.microsoft.com/office/drawing/2014/main" id="{7F5DBD6F-5183-6AA4-D43A-B87108EBCCB7}"/>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632;p8">
            <a:extLst>
              <a:ext uri="{FF2B5EF4-FFF2-40B4-BE49-F238E27FC236}">
                <a16:creationId xmlns:a16="http://schemas.microsoft.com/office/drawing/2014/main" id="{758B700E-D160-AB43-DAE1-BFF360FD9C22}"/>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633;p8">
            <a:extLst>
              <a:ext uri="{FF2B5EF4-FFF2-40B4-BE49-F238E27FC236}">
                <a16:creationId xmlns:a16="http://schemas.microsoft.com/office/drawing/2014/main" id="{BB58AE86-5CD2-E174-4BC0-CE7B052001B5}"/>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634;p8">
            <a:extLst>
              <a:ext uri="{FF2B5EF4-FFF2-40B4-BE49-F238E27FC236}">
                <a16:creationId xmlns:a16="http://schemas.microsoft.com/office/drawing/2014/main" id="{1C9ABB66-D84D-C34E-D8FB-F9A38A81880C}"/>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635;p8">
            <a:extLst>
              <a:ext uri="{FF2B5EF4-FFF2-40B4-BE49-F238E27FC236}">
                <a16:creationId xmlns:a16="http://schemas.microsoft.com/office/drawing/2014/main" id="{16E5719D-9441-8CDD-499A-CB02BF8666A2}"/>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636;p8">
            <a:extLst>
              <a:ext uri="{FF2B5EF4-FFF2-40B4-BE49-F238E27FC236}">
                <a16:creationId xmlns:a16="http://schemas.microsoft.com/office/drawing/2014/main" id="{2DC9C008-3EC0-BFEB-60B6-7A93FBB5AEC6}"/>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637;p8">
            <a:extLst>
              <a:ext uri="{FF2B5EF4-FFF2-40B4-BE49-F238E27FC236}">
                <a16:creationId xmlns:a16="http://schemas.microsoft.com/office/drawing/2014/main" id="{FF573C5D-93DC-206F-B8A1-6697F272F069}"/>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638;p8">
            <a:extLst>
              <a:ext uri="{FF2B5EF4-FFF2-40B4-BE49-F238E27FC236}">
                <a16:creationId xmlns:a16="http://schemas.microsoft.com/office/drawing/2014/main" id="{38EF67AE-3A84-099C-F309-284CC78A26ED}"/>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6" name="Google Shape;639;p8">
            <a:extLst>
              <a:ext uri="{FF2B5EF4-FFF2-40B4-BE49-F238E27FC236}">
                <a16:creationId xmlns:a16="http://schemas.microsoft.com/office/drawing/2014/main" id="{586A1C06-79B0-A22F-3B6D-022C300C15BA}"/>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7" name="Google Shape;640;p8">
            <a:extLst>
              <a:ext uri="{FF2B5EF4-FFF2-40B4-BE49-F238E27FC236}">
                <a16:creationId xmlns:a16="http://schemas.microsoft.com/office/drawing/2014/main" id="{8932C1FF-25EF-0504-F1C4-C9F7B3899287}"/>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8" name="Google Shape;641;p8">
            <a:extLst>
              <a:ext uri="{FF2B5EF4-FFF2-40B4-BE49-F238E27FC236}">
                <a16:creationId xmlns:a16="http://schemas.microsoft.com/office/drawing/2014/main" id="{95B8ED2F-C0D6-0517-99F4-8F56F1623D8D}"/>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9" name="Google Shape;642;p8">
            <a:extLst>
              <a:ext uri="{FF2B5EF4-FFF2-40B4-BE49-F238E27FC236}">
                <a16:creationId xmlns:a16="http://schemas.microsoft.com/office/drawing/2014/main" id="{C89807C8-DF24-AD0F-CC00-F8FF2540E106}"/>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0" name="Google Shape;643;p8">
            <a:extLst>
              <a:ext uri="{FF2B5EF4-FFF2-40B4-BE49-F238E27FC236}">
                <a16:creationId xmlns:a16="http://schemas.microsoft.com/office/drawing/2014/main" id="{330A8930-4F0F-4D75-0AE2-988DDB2E5B08}"/>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1" name="Google Shape;644;p8">
            <a:extLst>
              <a:ext uri="{FF2B5EF4-FFF2-40B4-BE49-F238E27FC236}">
                <a16:creationId xmlns:a16="http://schemas.microsoft.com/office/drawing/2014/main" id="{3F862499-D873-A2F4-D3AF-960A6FA0A773}"/>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2" name="Google Shape;645;p8">
            <a:extLst>
              <a:ext uri="{FF2B5EF4-FFF2-40B4-BE49-F238E27FC236}">
                <a16:creationId xmlns:a16="http://schemas.microsoft.com/office/drawing/2014/main" id="{7149A2AF-3D8F-EEC0-AF3D-2EAA0EAA2CC5}"/>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3" name="Google Shape;646;p8">
            <a:extLst>
              <a:ext uri="{FF2B5EF4-FFF2-40B4-BE49-F238E27FC236}">
                <a16:creationId xmlns:a16="http://schemas.microsoft.com/office/drawing/2014/main" id="{47EEA291-8293-10EA-E34D-F10D9F630E21}"/>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4" name="Google Shape;647;p8">
            <a:extLst>
              <a:ext uri="{FF2B5EF4-FFF2-40B4-BE49-F238E27FC236}">
                <a16:creationId xmlns:a16="http://schemas.microsoft.com/office/drawing/2014/main" id="{A4163132-3B2F-28F9-2BB3-C185F4914AD0}"/>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5" name="Google Shape;648;p8">
            <a:extLst>
              <a:ext uri="{FF2B5EF4-FFF2-40B4-BE49-F238E27FC236}">
                <a16:creationId xmlns:a16="http://schemas.microsoft.com/office/drawing/2014/main" id="{CFC99778-5A14-5FFD-410D-5A2CBF197400}"/>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6" name="Google Shape;649;p8">
            <a:extLst>
              <a:ext uri="{FF2B5EF4-FFF2-40B4-BE49-F238E27FC236}">
                <a16:creationId xmlns:a16="http://schemas.microsoft.com/office/drawing/2014/main" id="{57DDEDFE-1EA7-840A-28DB-541AA09FC2FD}"/>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8" name="Google Shape;598;p8"/>
          <p:cNvSpPr txBox="1">
            <a:spLocks noGrp="1"/>
          </p:cNvSpPr>
          <p:nvPr>
            <p:ph type="title"/>
          </p:nvPr>
        </p:nvSpPr>
        <p:spPr>
          <a:xfrm>
            <a:off x="2039400" y="2243400"/>
            <a:ext cx="8113200" cy="963600"/>
          </a:xfrm>
          <a:prstGeom prst="rect">
            <a:avLst/>
          </a:prstGeom>
        </p:spPr>
        <p:txBody>
          <a:bodyPr spcFirstLastPara="1" anchor="ctr">
            <a:noAutofit/>
          </a:bodyPr>
          <a:lstStyle>
            <a:lvl1pPr lvl="0" algn="ctr">
              <a:spcBef>
                <a:spcPts val="0"/>
              </a:spcBef>
              <a:spcAft>
                <a:spcPts val="0"/>
              </a:spcAft>
              <a:buClr>
                <a:schemeClr val="accent1"/>
              </a:buClr>
              <a:buSzPts val="7200"/>
              <a:buNone/>
              <a:defRPr sz="9600">
                <a:solidFill>
                  <a:schemeClr val="accent1"/>
                </a:solidFill>
              </a:defRPr>
            </a:lvl1pPr>
            <a:lvl2pPr lvl="1" algn="ctr">
              <a:spcBef>
                <a:spcPts val="0"/>
              </a:spcBef>
              <a:spcAft>
                <a:spcPts val="0"/>
              </a:spcAft>
              <a:buClr>
                <a:schemeClr val="accent1"/>
              </a:buClr>
              <a:buSzPts val="7200"/>
              <a:buNone/>
              <a:defRPr sz="9600">
                <a:solidFill>
                  <a:schemeClr val="accent1"/>
                </a:solidFill>
              </a:defRPr>
            </a:lvl2pPr>
            <a:lvl3pPr lvl="2" algn="ctr">
              <a:spcBef>
                <a:spcPts val="0"/>
              </a:spcBef>
              <a:spcAft>
                <a:spcPts val="0"/>
              </a:spcAft>
              <a:buClr>
                <a:schemeClr val="accent1"/>
              </a:buClr>
              <a:buSzPts val="7200"/>
              <a:buNone/>
              <a:defRPr sz="9600">
                <a:solidFill>
                  <a:schemeClr val="accent1"/>
                </a:solidFill>
              </a:defRPr>
            </a:lvl3pPr>
            <a:lvl4pPr lvl="3" algn="ctr">
              <a:spcBef>
                <a:spcPts val="0"/>
              </a:spcBef>
              <a:spcAft>
                <a:spcPts val="0"/>
              </a:spcAft>
              <a:buClr>
                <a:schemeClr val="accent1"/>
              </a:buClr>
              <a:buSzPts val="7200"/>
              <a:buNone/>
              <a:defRPr sz="9600">
                <a:solidFill>
                  <a:schemeClr val="accent1"/>
                </a:solidFill>
              </a:defRPr>
            </a:lvl4pPr>
            <a:lvl5pPr lvl="4" algn="ctr">
              <a:spcBef>
                <a:spcPts val="0"/>
              </a:spcBef>
              <a:spcAft>
                <a:spcPts val="0"/>
              </a:spcAft>
              <a:buClr>
                <a:schemeClr val="accent1"/>
              </a:buClr>
              <a:buSzPts val="7200"/>
              <a:buNone/>
              <a:defRPr sz="9600">
                <a:solidFill>
                  <a:schemeClr val="accent1"/>
                </a:solidFill>
              </a:defRPr>
            </a:lvl5pPr>
            <a:lvl6pPr lvl="5" algn="ctr">
              <a:spcBef>
                <a:spcPts val="0"/>
              </a:spcBef>
              <a:spcAft>
                <a:spcPts val="0"/>
              </a:spcAft>
              <a:buClr>
                <a:schemeClr val="accent1"/>
              </a:buClr>
              <a:buSzPts val="7200"/>
              <a:buNone/>
              <a:defRPr sz="9600">
                <a:solidFill>
                  <a:schemeClr val="accent1"/>
                </a:solidFill>
              </a:defRPr>
            </a:lvl6pPr>
            <a:lvl7pPr lvl="6" algn="ctr">
              <a:spcBef>
                <a:spcPts val="0"/>
              </a:spcBef>
              <a:spcAft>
                <a:spcPts val="0"/>
              </a:spcAft>
              <a:buClr>
                <a:schemeClr val="accent1"/>
              </a:buClr>
              <a:buSzPts val="7200"/>
              <a:buNone/>
              <a:defRPr sz="9600">
                <a:solidFill>
                  <a:schemeClr val="accent1"/>
                </a:solidFill>
              </a:defRPr>
            </a:lvl7pPr>
            <a:lvl8pPr lvl="7" algn="ctr">
              <a:spcBef>
                <a:spcPts val="0"/>
              </a:spcBef>
              <a:spcAft>
                <a:spcPts val="0"/>
              </a:spcAft>
              <a:buClr>
                <a:schemeClr val="accent1"/>
              </a:buClr>
              <a:buSzPts val="7200"/>
              <a:buNone/>
              <a:defRPr sz="9600">
                <a:solidFill>
                  <a:schemeClr val="accent1"/>
                </a:solidFill>
              </a:defRPr>
            </a:lvl8pPr>
            <a:lvl9pPr lvl="8" algn="ctr">
              <a:spcBef>
                <a:spcPts val="0"/>
              </a:spcBef>
              <a:spcAft>
                <a:spcPts val="0"/>
              </a:spcAft>
              <a:buClr>
                <a:schemeClr val="accent1"/>
              </a:buClr>
              <a:buSzPts val="7200"/>
              <a:buNone/>
              <a:defRPr sz="9600">
                <a:solidFill>
                  <a:schemeClr val="accent1"/>
                </a:solidFill>
              </a:defRPr>
            </a:lvl9pPr>
          </a:lstStyle>
          <a:p>
            <a:endParaRPr/>
          </a:p>
        </p:txBody>
      </p:sp>
      <p:sp>
        <p:nvSpPr>
          <p:cNvPr id="599" name="Google Shape;599;p8"/>
          <p:cNvSpPr txBox="1">
            <a:spLocks noGrp="1"/>
          </p:cNvSpPr>
          <p:nvPr>
            <p:ph type="subTitle" idx="1"/>
          </p:nvPr>
        </p:nvSpPr>
        <p:spPr>
          <a:xfrm>
            <a:off x="2046433" y="3207000"/>
            <a:ext cx="8113200" cy="1407600"/>
          </a:xfrm>
          <a:prstGeom prst="rect">
            <a:avLst/>
          </a:prstGeom>
        </p:spPr>
        <p:txBody>
          <a:bodyPr spcFirstLastPara="1">
            <a:noAutofit/>
          </a:bodyPr>
          <a:lstStyle>
            <a:lvl1pPr lvl="0" algn="ctr">
              <a:spcBef>
                <a:spcPts val="0"/>
              </a:spcBef>
              <a:spcAft>
                <a:spcPts val="0"/>
              </a:spcAft>
              <a:buNone/>
              <a:defRPr sz="2135"/>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spTree>
    <p:extLst>
      <p:ext uri="{BB962C8B-B14F-4D97-AF65-F5344CB8AC3E}">
        <p14:creationId xmlns:p14="http://schemas.microsoft.com/office/powerpoint/2010/main" val="344629319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50"/>
        <p:cNvGrpSpPr/>
        <p:nvPr/>
      </p:nvGrpSpPr>
      <p:grpSpPr>
        <a:xfrm>
          <a:off x="0" y="0"/>
          <a:ext cx="0" cy="0"/>
          <a:chOff x="0" y="0"/>
          <a:chExt cx="0" cy="0"/>
        </a:xfrm>
      </p:grpSpPr>
      <p:grpSp>
        <p:nvGrpSpPr>
          <p:cNvPr id="2" name="Google Shape;651;p9">
            <a:extLst>
              <a:ext uri="{FF2B5EF4-FFF2-40B4-BE49-F238E27FC236}">
                <a16:creationId xmlns:a16="http://schemas.microsoft.com/office/drawing/2014/main" id="{AC3FAC0B-E08C-E9A2-CEA8-B1464E6D8BEC}"/>
              </a:ext>
            </a:extLst>
          </p:cNvPr>
          <p:cNvGrpSpPr>
            <a:grpSpLocks/>
          </p:cNvGrpSpPr>
          <p:nvPr/>
        </p:nvGrpSpPr>
        <p:grpSpPr bwMode="auto">
          <a:xfrm>
            <a:off x="528638" y="292100"/>
            <a:ext cx="11356975" cy="6384925"/>
            <a:chOff x="395894" y="219519"/>
            <a:chExt cx="8518865" cy="4788281"/>
          </a:xfrm>
        </p:grpSpPr>
        <p:sp>
          <p:nvSpPr>
            <p:cNvPr id="3" name="Google Shape;652;p9">
              <a:extLst>
                <a:ext uri="{FF2B5EF4-FFF2-40B4-BE49-F238E27FC236}">
                  <a16:creationId xmlns:a16="http://schemas.microsoft.com/office/drawing/2014/main" id="{325746EC-CB29-3606-38C3-FF53F628A803}"/>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653;p9">
              <a:extLst>
                <a:ext uri="{FF2B5EF4-FFF2-40B4-BE49-F238E27FC236}">
                  <a16:creationId xmlns:a16="http://schemas.microsoft.com/office/drawing/2014/main" id="{5FE1734E-B1D7-F237-B8AE-046554F76243}"/>
                </a:ext>
              </a:extLst>
            </p:cNvPr>
            <p:cNvGrpSpPr>
              <a:grpSpLocks/>
            </p:cNvGrpSpPr>
            <p:nvPr/>
          </p:nvGrpSpPr>
          <p:grpSpPr bwMode="auto">
            <a:xfrm>
              <a:off x="8341543" y="2282008"/>
              <a:ext cx="569676" cy="380612"/>
              <a:chOff x="8341543" y="2282008"/>
              <a:chExt cx="569676" cy="380612"/>
            </a:xfrm>
          </p:grpSpPr>
          <p:sp>
            <p:nvSpPr>
              <p:cNvPr id="23" name="Google Shape;654;p9">
                <a:extLst>
                  <a:ext uri="{FF2B5EF4-FFF2-40B4-BE49-F238E27FC236}">
                    <a16:creationId xmlns:a16="http://schemas.microsoft.com/office/drawing/2014/main" id="{DC1A24AF-D526-A9F6-01B1-05EAD1AD6687}"/>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655;p9">
                <a:extLst>
                  <a:ext uri="{FF2B5EF4-FFF2-40B4-BE49-F238E27FC236}">
                    <a16:creationId xmlns:a16="http://schemas.microsoft.com/office/drawing/2014/main" id="{08E2BDCE-9BB5-7A3E-6B37-04137F63C989}"/>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656;p9">
              <a:extLst>
                <a:ext uri="{FF2B5EF4-FFF2-40B4-BE49-F238E27FC236}">
                  <a16:creationId xmlns:a16="http://schemas.microsoft.com/office/drawing/2014/main" id="{8D61CE1E-9943-986B-E076-697A116B924C}"/>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657;p9">
              <a:extLst>
                <a:ext uri="{FF2B5EF4-FFF2-40B4-BE49-F238E27FC236}">
                  <a16:creationId xmlns:a16="http://schemas.microsoft.com/office/drawing/2014/main" id="{6EE36FCD-7E88-613E-30B0-40AD80E0948E}"/>
                </a:ext>
              </a:extLst>
            </p:cNvPr>
            <p:cNvGrpSpPr>
              <a:grpSpLocks/>
            </p:cNvGrpSpPr>
            <p:nvPr/>
          </p:nvGrpSpPr>
          <p:grpSpPr bwMode="auto">
            <a:xfrm>
              <a:off x="8341543" y="1721094"/>
              <a:ext cx="569676" cy="380612"/>
              <a:chOff x="8341543" y="1721094"/>
              <a:chExt cx="569676" cy="380612"/>
            </a:xfrm>
          </p:grpSpPr>
          <p:sp>
            <p:nvSpPr>
              <p:cNvPr id="21" name="Google Shape;658;p9">
                <a:extLst>
                  <a:ext uri="{FF2B5EF4-FFF2-40B4-BE49-F238E27FC236}">
                    <a16:creationId xmlns:a16="http://schemas.microsoft.com/office/drawing/2014/main" id="{DB31AE05-2061-45D2-C7E2-1EBEEDAA237A}"/>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659;p9">
                <a:extLst>
                  <a:ext uri="{FF2B5EF4-FFF2-40B4-BE49-F238E27FC236}">
                    <a16:creationId xmlns:a16="http://schemas.microsoft.com/office/drawing/2014/main" id="{91507D34-4163-C6EE-9976-D2FAB0957B64}"/>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660;p9">
              <a:extLst>
                <a:ext uri="{FF2B5EF4-FFF2-40B4-BE49-F238E27FC236}">
                  <a16:creationId xmlns:a16="http://schemas.microsoft.com/office/drawing/2014/main" id="{304DA732-894C-F9EB-C2F4-2E2585127854}"/>
                </a:ext>
              </a:extLst>
            </p:cNvPr>
            <p:cNvGrpSpPr>
              <a:grpSpLocks/>
            </p:cNvGrpSpPr>
            <p:nvPr/>
          </p:nvGrpSpPr>
          <p:grpSpPr bwMode="auto">
            <a:xfrm>
              <a:off x="8346273" y="1183592"/>
              <a:ext cx="568486" cy="388014"/>
              <a:chOff x="8346273" y="1183592"/>
              <a:chExt cx="568486" cy="388014"/>
            </a:xfrm>
          </p:grpSpPr>
          <p:sp>
            <p:nvSpPr>
              <p:cNvPr id="19" name="Google Shape;661;p9">
                <a:extLst>
                  <a:ext uri="{FF2B5EF4-FFF2-40B4-BE49-F238E27FC236}">
                    <a16:creationId xmlns:a16="http://schemas.microsoft.com/office/drawing/2014/main" id="{5807A43C-50EF-1509-8ED9-84AB8FD048C0}"/>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662;p9">
                <a:extLst>
                  <a:ext uri="{FF2B5EF4-FFF2-40B4-BE49-F238E27FC236}">
                    <a16:creationId xmlns:a16="http://schemas.microsoft.com/office/drawing/2014/main" id="{62B71026-48E4-CBAD-6B79-42E4327CBA7B}"/>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663;p9">
              <a:extLst>
                <a:ext uri="{FF2B5EF4-FFF2-40B4-BE49-F238E27FC236}">
                  <a16:creationId xmlns:a16="http://schemas.microsoft.com/office/drawing/2014/main" id="{1D9B2EF3-2C94-34C0-7AA2-D3CC52C6D67C}"/>
                </a:ext>
              </a:extLst>
            </p:cNvPr>
            <p:cNvGrpSpPr>
              <a:grpSpLocks/>
            </p:cNvGrpSpPr>
            <p:nvPr/>
          </p:nvGrpSpPr>
          <p:grpSpPr bwMode="auto">
            <a:xfrm>
              <a:off x="8341543" y="606635"/>
              <a:ext cx="569676" cy="388014"/>
              <a:chOff x="8341543" y="606635"/>
              <a:chExt cx="569676" cy="388014"/>
            </a:xfrm>
          </p:grpSpPr>
          <p:sp>
            <p:nvSpPr>
              <p:cNvPr id="17" name="Google Shape;664;p9">
                <a:extLst>
                  <a:ext uri="{FF2B5EF4-FFF2-40B4-BE49-F238E27FC236}">
                    <a16:creationId xmlns:a16="http://schemas.microsoft.com/office/drawing/2014/main" id="{19A925A7-C1DA-9FDC-CFCF-EB5AF2DA5526}"/>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665;p9">
                <a:extLst>
                  <a:ext uri="{FF2B5EF4-FFF2-40B4-BE49-F238E27FC236}">
                    <a16:creationId xmlns:a16="http://schemas.microsoft.com/office/drawing/2014/main" id="{9AC83C38-DE82-95E7-EC75-BB1AC44CE52C}"/>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666;p9">
              <a:extLst>
                <a:ext uri="{FF2B5EF4-FFF2-40B4-BE49-F238E27FC236}">
                  <a16:creationId xmlns:a16="http://schemas.microsoft.com/office/drawing/2014/main" id="{2CC0DB56-FAE5-4D74-0459-0D027656F1A9}"/>
                </a:ext>
              </a:extLst>
            </p:cNvPr>
            <p:cNvGrpSpPr>
              <a:grpSpLocks/>
            </p:cNvGrpSpPr>
            <p:nvPr/>
          </p:nvGrpSpPr>
          <p:grpSpPr bwMode="auto">
            <a:xfrm>
              <a:off x="8341543" y="2842933"/>
              <a:ext cx="569676" cy="380612"/>
              <a:chOff x="8341543" y="2282008"/>
              <a:chExt cx="569676" cy="380612"/>
            </a:xfrm>
          </p:grpSpPr>
          <p:sp>
            <p:nvSpPr>
              <p:cNvPr id="15" name="Google Shape;667;p9">
                <a:extLst>
                  <a:ext uri="{FF2B5EF4-FFF2-40B4-BE49-F238E27FC236}">
                    <a16:creationId xmlns:a16="http://schemas.microsoft.com/office/drawing/2014/main" id="{1A8EE768-0956-9B69-381C-1D073FD72F60}"/>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668;p9">
                <a:extLst>
                  <a:ext uri="{FF2B5EF4-FFF2-40B4-BE49-F238E27FC236}">
                    <a16:creationId xmlns:a16="http://schemas.microsoft.com/office/drawing/2014/main" id="{7AE7692D-A268-D2B0-9BC0-E9BBEBD1F317}"/>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669;p9">
              <a:extLst>
                <a:ext uri="{FF2B5EF4-FFF2-40B4-BE49-F238E27FC236}">
                  <a16:creationId xmlns:a16="http://schemas.microsoft.com/office/drawing/2014/main" id="{E6DB3A80-DF72-FD50-9AEC-FBFB56CD2BD7}"/>
                </a:ext>
              </a:extLst>
            </p:cNvPr>
            <p:cNvGrpSpPr>
              <a:grpSpLocks/>
            </p:cNvGrpSpPr>
            <p:nvPr/>
          </p:nvGrpSpPr>
          <p:grpSpPr bwMode="auto">
            <a:xfrm>
              <a:off x="8341543" y="3403858"/>
              <a:ext cx="569676" cy="380612"/>
              <a:chOff x="8341543" y="2282008"/>
              <a:chExt cx="569676" cy="380612"/>
            </a:xfrm>
          </p:grpSpPr>
          <p:sp>
            <p:nvSpPr>
              <p:cNvPr id="13" name="Google Shape;670;p9">
                <a:extLst>
                  <a:ext uri="{FF2B5EF4-FFF2-40B4-BE49-F238E27FC236}">
                    <a16:creationId xmlns:a16="http://schemas.microsoft.com/office/drawing/2014/main" id="{AE64744F-4885-A68F-069C-2B8A4C7D952D}"/>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671;p9">
                <a:extLst>
                  <a:ext uri="{FF2B5EF4-FFF2-40B4-BE49-F238E27FC236}">
                    <a16:creationId xmlns:a16="http://schemas.microsoft.com/office/drawing/2014/main" id="{090D5C8F-FDC4-4113-FD5B-5E440159E19A}"/>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672;p9">
              <a:extLst>
                <a:ext uri="{FF2B5EF4-FFF2-40B4-BE49-F238E27FC236}">
                  <a16:creationId xmlns:a16="http://schemas.microsoft.com/office/drawing/2014/main" id="{50852ED0-2672-E599-D7EF-4C320B6A339E}"/>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673;p9">
              <a:extLst>
                <a:ext uri="{FF2B5EF4-FFF2-40B4-BE49-F238E27FC236}">
                  <a16:creationId xmlns:a16="http://schemas.microsoft.com/office/drawing/2014/main" id="{7B6E8E23-717F-5F91-E966-4DDB5FE94912}"/>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676;p9">
            <a:extLst>
              <a:ext uri="{FF2B5EF4-FFF2-40B4-BE49-F238E27FC236}">
                <a16:creationId xmlns:a16="http://schemas.microsoft.com/office/drawing/2014/main" id="{A5734FEB-B437-928B-E55D-90ABB0537F00}"/>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677;p9">
            <a:extLst>
              <a:ext uri="{FF2B5EF4-FFF2-40B4-BE49-F238E27FC236}">
                <a16:creationId xmlns:a16="http://schemas.microsoft.com/office/drawing/2014/main" id="{86D6EFDA-1D64-11A0-443D-F8679973E687}"/>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678;p9">
            <a:extLst>
              <a:ext uri="{FF2B5EF4-FFF2-40B4-BE49-F238E27FC236}">
                <a16:creationId xmlns:a16="http://schemas.microsoft.com/office/drawing/2014/main" id="{E451CA0E-DCD1-C5AC-4903-C6F384561BEB}"/>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679;p9">
            <a:extLst>
              <a:ext uri="{FF2B5EF4-FFF2-40B4-BE49-F238E27FC236}">
                <a16:creationId xmlns:a16="http://schemas.microsoft.com/office/drawing/2014/main" id="{65B791F8-5924-987A-168E-DA8E5131C1F1}"/>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680;p9">
            <a:extLst>
              <a:ext uri="{FF2B5EF4-FFF2-40B4-BE49-F238E27FC236}">
                <a16:creationId xmlns:a16="http://schemas.microsoft.com/office/drawing/2014/main" id="{617C0B46-6CF7-385B-E77D-E676396CC237}"/>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681;p9">
            <a:extLst>
              <a:ext uri="{FF2B5EF4-FFF2-40B4-BE49-F238E27FC236}">
                <a16:creationId xmlns:a16="http://schemas.microsoft.com/office/drawing/2014/main" id="{64C95468-BA0B-764C-BABF-2E719E8B4050}"/>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682;p9">
            <a:extLst>
              <a:ext uri="{FF2B5EF4-FFF2-40B4-BE49-F238E27FC236}">
                <a16:creationId xmlns:a16="http://schemas.microsoft.com/office/drawing/2014/main" id="{8EEB1C1A-58C6-1CE6-1A68-79D633DB2662}"/>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683;p9">
            <a:extLst>
              <a:ext uri="{FF2B5EF4-FFF2-40B4-BE49-F238E27FC236}">
                <a16:creationId xmlns:a16="http://schemas.microsoft.com/office/drawing/2014/main" id="{D6354B3D-0AC3-6B56-0914-FAC8000E1BE4}"/>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684;p9">
            <a:extLst>
              <a:ext uri="{FF2B5EF4-FFF2-40B4-BE49-F238E27FC236}">
                <a16:creationId xmlns:a16="http://schemas.microsoft.com/office/drawing/2014/main" id="{117BD679-0CBF-7536-9606-4ADAC5C43D04}"/>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685;p9">
            <a:extLst>
              <a:ext uri="{FF2B5EF4-FFF2-40B4-BE49-F238E27FC236}">
                <a16:creationId xmlns:a16="http://schemas.microsoft.com/office/drawing/2014/main" id="{1C864D8D-B159-BD8E-16A4-70222E24666C}"/>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686;p9">
            <a:extLst>
              <a:ext uri="{FF2B5EF4-FFF2-40B4-BE49-F238E27FC236}">
                <a16:creationId xmlns:a16="http://schemas.microsoft.com/office/drawing/2014/main" id="{94A16168-753E-D4D8-8090-4D87428529DC}"/>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687;p9">
            <a:extLst>
              <a:ext uri="{FF2B5EF4-FFF2-40B4-BE49-F238E27FC236}">
                <a16:creationId xmlns:a16="http://schemas.microsoft.com/office/drawing/2014/main" id="{0903D222-E7BA-FC1D-DD10-0FDFCAB8F73C}"/>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688;p9">
            <a:extLst>
              <a:ext uri="{FF2B5EF4-FFF2-40B4-BE49-F238E27FC236}">
                <a16:creationId xmlns:a16="http://schemas.microsoft.com/office/drawing/2014/main" id="{638D08AC-0F9C-72D9-78FC-E83E81CE8A99}"/>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689;p9">
            <a:extLst>
              <a:ext uri="{FF2B5EF4-FFF2-40B4-BE49-F238E27FC236}">
                <a16:creationId xmlns:a16="http://schemas.microsoft.com/office/drawing/2014/main" id="{9CBA72DB-8BAA-A325-813B-E1F0A4637A08}"/>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690;p9">
            <a:extLst>
              <a:ext uri="{FF2B5EF4-FFF2-40B4-BE49-F238E27FC236}">
                <a16:creationId xmlns:a16="http://schemas.microsoft.com/office/drawing/2014/main" id="{8E8FF734-7966-1174-4E80-C6B03A62E443}"/>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691;p9">
            <a:extLst>
              <a:ext uri="{FF2B5EF4-FFF2-40B4-BE49-F238E27FC236}">
                <a16:creationId xmlns:a16="http://schemas.microsoft.com/office/drawing/2014/main" id="{5BDBB6F9-A197-2AFD-2D63-B467A0613FE3}"/>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692;p9">
            <a:extLst>
              <a:ext uri="{FF2B5EF4-FFF2-40B4-BE49-F238E27FC236}">
                <a16:creationId xmlns:a16="http://schemas.microsoft.com/office/drawing/2014/main" id="{3A22B327-A179-C98B-71A2-698DA0342606}"/>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693;p9">
            <a:extLst>
              <a:ext uri="{FF2B5EF4-FFF2-40B4-BE49-F238E27FC236}">
                <a16:creationId xmlns:a16="http://schemas.microsoft.com/office/drawing/2014/main" id="{D92EFC20-8A00-2296-60B1-2FD55BFDF72D}"/>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694;p9">
            <a:extLst>
              <a:ext uri="{FF2B5EF4-FFF2-40B4-BE49-F238E27FC236}">
                <a16:creationId xmlns:a16="http://schemas.microsoft.com/office/drawing/2014/main" id="{56234804-CB48-7793-2DBA-CF2216FCBEF6}"/>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695;p9">
            <a:extLst>
              <a:ext uri="{FF2B5EF4-FFF2-40B4-BE49-F238E27FC236}">
                <a16:creationId xmlns:a16="http://schemas.microsoft.com/office/drawing/2014/main" id="{00E8F9B4-3C60-C189-D3E4-40FFA26CB74B}"/>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696;p9">
            <a:extLst>
              <a:ext uri="{FF2B5EF4-FFF2-40B4-BE49-F238E27FC236}">
                <a16:creationId xmlns:a16="http://schemas.microsoft.com/office/drawing/2014/main" id="{3E801E5E-0385-D1D8-B993-943CE5441ECC}"/>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697;p9">
            <a:extLst>
              <a:ext uri="{FF2B5EF4-FFF2-40B4-BE49-F238E27FC236}">
                <a16:creationId xmlns:a16="http://schemas.microsoft.com/office/drawing/2014/main" id="{D114A5FB-4224-8B75-47C0-72B86386044F}"/>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698;p9">
            <a:extLst>
              <a:ext uri="{FF2B5EF4-FFF2-40B4-BE49-F238E27FC236}">
                <a16:creationId xmlns:a16="http://schemas.microsoft.com/office/drawing/2014/main" id="{7C41997D-8505-A975-DD63-05FF9B920831}"/>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699;p9">
            <a:extLst>
              <a:ext uri="{FF2B5EF4-FFF2-40B4-BE49-F238E27FC236}">
                <a16:creationId xmlns:a16="http://schemas.microsoft.com/office/drawing/2014/main" id="{79D78EF8-5494-7BE1-60D3-16D5EA84D600}"/>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700;p9">
            <a:extLst>
              <a:ext uri="{FF2B5EF4-FFF2-40B4-BE49-F238E27FC236}">
                <a16:creationId xmlns:a16="http://schemas.microsoft.com/office/drawing/2014/main" id="{A5B4BD8B-1702-DA9E-E419-CEEE5972363C}"/>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701;p9">
            <a:extLst>
              <a:ext uri="{FF2B5EF4-FFF2-40B4-BE49-F238E27FC236}">
                <a16:creationId xmlns:a16="http://schemas.microsoft.com/office/drawing/2014/main" id="{161DDBFE-F17C-8EBB-B316-8BD389E48C18}"/>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702;p9">
            <a:extLst>
              <a:ext uri="{FF2B5EF4-FFF2-40B4-BE49-F238E27FC236}">
                <a16:creationId xmlns:a16="http://schemas.microsoft.com/office/drawing/2014/main" id="{8A75314B-3BB7-AE3D-77D3-FE68AAA72CA7}"/>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703;p9">
            <a:extLst>
              <a:ext uri="{FF2B5EF4-FFF2-40B4-BE49-F238E27FC236}">
                <a16:creationId xmlns:a16="http://schemas.microsoft.com/office/drawing/2014/main" id="{234D0C5D-BBF1-A57B-F156-F64E6729B19A}"/>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704;p9">
            <a:extLst>
              <a:ext uri="{FF2B5EF4-FFF2-40B4-BE49-F238E27FC236}">
                <a16:creationId xmlns:a16="http://schemas.microsoft.com/office/drawing/2014/main" id="{2B995586-AEA6-C215-CEA3-E93FF58CA50E}"/>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705;p9">
            <a:extLst>
              <a:ext uri="{FF2B5EF4-FFF2-40B4-BE49-F238E27FC236}">
                <a16:creationId xmlns:a16="http://schemas.microsoft.com/office/drawing/2014/main" id="{A376D4AA-1749-AE8D-5522-7BD0F364C110}"/>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706;p9">
            <a:extLst>
              <a:ext uri="{FF2B5EF4-FFF2-40B4-BE49-F238E27FC236}">
                <a16:creationId xmlns:a16="http://schemas.microsoft.com/office/drawing/2014/main" id="{60352EA8-60E7-A64A-7F5D-837A8EFA5B3E}"/>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707;p9">
            <a:extLst>
              <a:ext uri="{FF2B5EF4-FFF2-40B4-BE49-F238E27FC236}">
                <a16:creationId xmlns:a16="http://schemas.microsoft.com/office/drawing/2014/main" id="{9EE02BAC-EEC1-CEC4-A258-F7783A8C50AB}"/>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708;p9">
            <a:extLst>
              <a:ext uri="{FF2B5EF4-FFF2-40B4-BE49-F238E27FC236}">
                <a16:creationId xmlns:a16="http://schemas.microsoft.com/office/drawing/2014/main" id="{EF28B86F-CAEA-FC39-65DD-D23E588A464F}"/>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709;p9">
            <a:extLst>
              <a:ext uri="{FF2B5EF4-FFF2-40B4-BE49-F238E27FC236}">
                <a16:creationId xmlns:a16="http://schemas.microsoft.com/office/drawing/2014/main" id="{72801E3C-8453-DC13-2786-0920AFC5CD0C}"/>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710;p9">
            <a:extLst>
              <a:ext uri="{FF2B5EF4-FFF2-40B4-BE49-F238E27FC236}">
                <a16:creationId xmlns:a16="http://schemas.microsoft.com/office/drawing/2014/main" id="{2755B5E5-48F3-FE4E-D581-8D1431D550CD}"/>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711;p9">
            <a:extLst>
              <a:ext uri="{FF2B5EF4-FFF2-40B4-BE49-F238E27FC236}">
                <a16:creationId xmlns:a16="http://schemas.microsoft.com/office/drawing/2014/main" id="{25E616FC-39D1-336B-D0A7-5275F8CDD7B3}"/>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712;p9">
            <a:extLst>
              <a:ext uri="{FF2B5EF4-FFF2-40B4-BE49-F238E27FC236}">
                <a16:creationId xmlns:a16="http://schemas.microsoft.com/office/drawing/2014/main" id="{CA419760-997E-82F1-3DBB-2A4102E09497}"/>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713;p9">
            <a:extLst>
              <a:ext uri="{FF2B5EF4-FFF2-40B4-BE49-F238E27FC236}">
                <a16:creationId xmlns:a16="http://schemas.microsoft.com/office/drawing/2014/main" id="{8194DB33-F9A7-8DD8-303B-908614BF0519}"/>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714;p9">
            <a:extLst>
              <a:ext uri="{FF2B5EF4-FFF2-40B4-BE49-F238E27FC236}">
                <a16:creationId xmlns:a16="http://schemas.microsoft.com/office/drawing/2014/main" id="{B4042E94-7204-637D-0315-F81D16E72396}"/>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0" name="Google Shape;715;p9">
            <a:extLst>
              <a:ext uri="{FF2B5EF4-FFF2-40B4-BE49-F238E27FC236}">
                <a16:creationId xmlns:a16="http://schemas.microsoft.com/office/drawing/2014/main" id="{EC1E1CA2-3EFE-8DB8-89B6-1D58EFFA5031}"/>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1" name="Google Shape;716;p9">
            <a:extLst>
              <a:ext uri="{FF2B5EF4-FFF2-40B4-BE49-F238E27FC236}">
                <a16:creationId xmlns:a16="http://schemas.microsoft.com/office/drawing/2014/main" id="{B5EF0153-833E-FAA5-C063-61E88DB36407}"/>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2" name="Google Shape;717;p9">
            <a:extLst>
              <a:ext uri="{FF2B5EF4-FFF2-40B4-BE49-F238E27FC236}">
                <a16:creationId xmlns:a16="http://schemas.microsoft.com/office/drawing/2014/main" id="{D54F8C8B-4A18-1E66-652D-5B29490ABD45}"/>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3" name="Google Shape;718;p9">
            <a:extLst>
              <a:ext uri="{FF2B5EF4-FFF2-40B4-BE49-F238E27FC236}">
                <a16:creationId xmlns:a16="http://schemas.microsoft.com/office/drawing/2014/main" id="{A6198045-41BF-7270-D15A-A44C71E9C5D4}"/>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4" name="Google Shape;719;p9">
            <a:extLst>
              <a:ext uri="{FF2B5EF4-FFF2-40B4-BE49-F238E27FC236}">
                <a16:creationId xmlns:a16="http://schemas.microsoft.com/office/drawing/2014/main" id="{78F9C36A-B6A6-3461-9F89-7E4954CABDBD}"/>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5" name="Google Shape;720;p9">
            <a:extLst>
              <a:ext uri="{FF2B5EF4-FFF2-40B4-BE49-F238E27FC236}">
                <a16:creationId xmlns:a16="http://schemas.microsoft.com/office/drawing/2014/main" id="{2127BD24-1DF5-9411-8853-EED78C5516D9}"/>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6" name="Google Shape;721;p9">
            <a:extLst>
              <a:ext uri="{FF2B5EF4-FFF2-40B4-BE49-F238E27FC236}">
                <a16:creationId xmlns:a16="http://schemas.microsoft.com/office/drawing/2014/main" id="{40BC7EC9-02D1-9631-5927-AD73EF0653D7}"/>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7" name="Google Shape;722;p9">
            <a:extLst>
              <a:ext uri="{FF2B5EF4-FFF2-40B4-BE49-F238E27FC236}">
                <a16:creationId xmlns:a16="http://schemas.microsoft.com/office/drawing/2014/main" id="{EBC5C404-8D84-A8D6-5D3C-588B10BC80D4}"/>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8" name="Google Shape;723;p9">
            <a:extLst>
              <a:ext uri="{FF2B5EF4-FFF2-40B4-BE49-F238E27FC236}">
                <a16:creationId xmlns:a16="http://schemas.microsoft.com/office/drawing/2014/main" id="{16FA3546-D655-9813-BCA7-15C453292EFA}"/>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9" name="Google Shape;724;p9">
            <a:extLst>
              <a:ext uri="{FF2B5EF4-FFF2-40B4-BE49-F238E27FC236}">
                <a16:creationId xmlns:a16="http://schemas.microsoft.com/office/drawing/2014/main" id="{9007F0F2-EBF5-B323-FD25-646652CAC17C}"/>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0" name="Google Shape;725;p9">
            <a:extLst>
              <a:ext uri="{FF2B5EF4-FFF2-40B4-BE49-F238E27FC236}">
                <a16:creationId xmlns:a16="http://schemas.microsoft.com/office/drawing/2014/main" id="{243B3EE0-0991-7611-07BD-1EDB48ED8FE4}"/>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4" name="Google Shape;674;p9"/>
          <p:cNvSpPr txBox="1">
            <a:spLocks noGrp="1"/>
          </p:cNvSpPr>
          <p:nvPr>
            <p:ph type="title"/>
          </p:nvPr>
        </p:nvSpPr>
        <p:spPr>
          <a:xfrm>
            <a:off x="2686400" y="1976933"/>
            <a:ext cx="6819200" cy="1853200"/>
          </a:xfrm>
          <a:prstGeom prst="rect">
            <a:avLst/>
          </a:prstGeom>
        </p:spPr>
        <p:txBody>
          <a:bodyPr spcFirstLastPara="1">
            <a:noAutofit/>
          </a:bodyPr>
          <a:lstStyle>
            <a:lvl1pPr lvl="0" algn="ctr" rtl="0">
              <a:spcBef>
                <a:spcPts val="0"/>
              </a:spcBef>
              <a:spcAft>
                <a:spcPts val="0"/>
              </a:spcAft>
              <a:buSzPts val="2800"/>
              <a:buNone/>
              <a:defRPr sz="14265"/>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675" name="Google Shape;675;p9"/>
          <p:cNvSpPr txBox="1">
            <a:spLocks noGrp="1"/>
          </p:cNvSpPr>
          <p:nvPr>
            <p:ph type="subTitle" idx="1"/>
          </p:nvPr>
        </p:nvSpPr>
        <p:spPr>
          <a:xfrm>
            <a:off x="3459000" y="3667733"/>
            <a:ext cx="5274000" cy="1325600"/>
          </a:xfrm>
          <a:prstGeom prst="rect">
            <a:avLst/>
          </a:prstGeom>
        </p:spPr>
        <p:txBody>
          <a:bodyPr spcFirstLastPara="1" anchor="t">
            <a:noAutofit/>
          </a:bodyPr>
          <a:lstStyle>
            <a:lvl1pPr lvl="0" algn="ctr" rtl="0">
              <a:spcBef>
                <a:spcPts val="0"/>
              </a:spcBef>
              <a:spcAft>
                <a:spcPts val="0"/>
              </a:spcAft>
              <a:buNone/>
              <a:defRPr sz="2400"/>
            </a:lvl1pPr>
            <a:lvl2pPr lvl="1" algn="ctr" rtl="0">
              <a:spcBef>
                <a:spcPts val="0"/>
              </a:spcBef>
              <a:spcAft>
                <a:spcPts val="0"/>
              </a:spcAft>
              <a:buNone/>
              <a:defRPr sz="2400"/>
            </a:lvl2pPr>
            <a:lvl3pPr lvl="2" algn="ctr" rtl="0">
              <a:spcBef>
                <a:spcPts val="0"/>
              </a:spcBef>
              <a:spcAft>
                <a:spcPts val="0"/>
              </a:spcAft>
              <a:buNone/>
              <a:defRPr sz="2400"/>
            </a:lvl3pPr>
            <a:lvl4pPr lvl="3" algn="ctr" rtl="0">
              <a:spcBef>
                <a:spcPts val="0"/>
              </a:spcBef>
              <a:spcAft>
                <a:spcPts val="0"/>
              </a:spcAft>
              <a:buNone/>
              <a:defRPr sz="2400"/>
            </a:lvl4pPr>
            <a:lvl5pPr lvl="4" algn="ctr" rtl="0">
              <a:spcBef>
                <a:spcPts val="0"/>
              </a:spcBef>
              <a:spcAft>
                <a:spcPts val="0"/>
              </a:spcAft>
              <a:buNone/>
              <a:defRPr sz="2400"/>
            </a:lvl5pPr>
            <a:lvl6pPr lvl="5" algn="ctr" rtl="0">
              <a:spcBef>
                <a:spcPts val="0"/>
              </a:spcBef>
              <a:spcAft>
                <a:spcPts val="0"/>
              </a:spcAft>
              <a:buNone/>
              <a:defRPr sz="2400"/>
            </a:lvl6pPr>
            <a:lvl7pPr lvl="6" algn="ctr" rtl="0">
              <a:spcBef>
                <a:spcPts val="0"/>
              </a:spcBef>
              <a:spcAft>
                <a:spcPts val="0"/>
              </a:spcAft>
              <a:buNone/>
              <a:defRPr sz="2400"/>
            </a:lvl7pPr>
            <a:lvl8pPr lvl="7" algn="ctr" rtl="0">
              <a:spcBef>
                <a:spcPts val="0"/>
              </a:spcBef>
              <a:spcAft>
                <a:spcPts val="0"/>
              </a:spcAft>
              <a:buNone/>
              <a:defRPr sz="2400"/>
            </a:lvl8pPr>
            <a:lvl9pPr lvl="8" algn="ctr" rtl="0">
              <a:spcBef>
                <a:spcPts val="0"/>
              </a:spcBef>
              <a:spcAft>
                <a:spcPts val="0"/>
              </a:spcAft>
              <a:buNone/>
              <a:defRPr sz="2400"/>
            </a:lvl9pPr>
          </a:lstStyle>
          <a:p>
            <a:endParaRPr/>
          </a:p>
        </p:txBody>
      </p:sp>
    </p:spTree>
    <p:extLst>
      <p:ext uri="{BB962C8B-B14F-4D97-AF65-F5344CB8AC3E}">
        <p14:creationId xmlns:p14="http://schemas.microsoft.com/office/powerpoint/2010/main" val="164018633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3EC36DFC-A8A0-9BC0-A149-CC008879B60F}"/>
              </a:ext>
            </a:extLst>
          </p:cNvPr>
          <p:cNvSpPr>
            <a:spLocks noGrp="1"/>
          </p:cNvSpPr>
          <p:nvPr>
            <p:ph type="dt" sz="half" idx="10"/>
          </p:nvPr>
        </p:nvSpPr>
        <p:spPr/>
        <p:txBody>
          <a:bodyPr/>
          <a:lstStyle>
            <a:lvl1pPr>
              <a:defRPr/>
            </a:lvl1pPr>
          </a:lstStyle>
          <a:p>
            <a:pPr>
              <a:defRPr/>
            </a:pPr>
            <a:fld id="{103DAADC-C8C0-4073-B4E3-12D2AD2C8C81}" type="datetimeFigureOut">
              <a:rPr lang="en-US"/>
              <a:pPr>
                <a:defRPr/>
              </a:pPr>
              <a:t>2/26/26</a:t>
            </a:fld>
            <a:endParaRPr lang="en-US"/>
          </a:p>
        </p:txBody>
      </p:sp>
      <p:sp>
        <p:nvSpPr>
          <p:cNvPr id="6" name="Footer Placeholder 4">
            <a:extLst>
              <a:ext uri="{FF2B5EF4-FFF2-40B4-BE49-F238E27FC236}">
                <a16:creationId xmlns:a16="http://schemas.microsoft.com/office/drawing/2014/main" id="{0BE3AFC5-F7F6-5B15-6EA3-7F161CFAE00C}"/>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964DAB10-1B89-EEFB-68A8-7767E70EC027}"/>
              </a:ext>
            </a:extLst>
          </p:cNvPr>
          <p:cNvSpPr>
            <a:spLocks noGrp="1"/>
          </p:cNvSpPr>
          <p:nvPr>
            <p:ph type="sldNum" sz="quarter" idx="12"/>
          </p:nvPr>
        </p:nvSpPr>
        <p:spPr/>
        <p:txBody>
          <a:bodyPr/>
          <a:lstStyle>
            <a:lvl1pPr>
              <a:defRPr/>
            </a:lvl1pPr>
          </a:lstStyle>
          <a:p>
            <a:fld id="{E0E95EF0-74C8-470D-8AD7-D21D561496C2}" type="slidenum">
              <a:rPr lang="en-US" altLang="en-US"/>
              <a:pPr/>
              <a:t>‹#›</a:t>
            </a:fld>
            <a:endParaRPr lang="en-US" altLang="en-US"/>
          </a:p>
        </p:txBody>
      </p:sp>
    </p:spTree>
    <p:extLst>
      <p:ext uri="{BB962C8B-B14F-4D97-AF65-F5344CB8AC3E}">
        <p14:creationId xmlns:p14="http://schemas.microsoft.com/office/powerpoint/2010/main" val="52482883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726"/>
        <p:cNvGrpSpPr/>
        <p:nvPr/>
      </p:nvGrpSpPr>
      <p:grpSpPr>
        <a:xfrm>
          <a:off x="0" y="0"/>
          <a:ext cx="0" cy="0"/>
          <a:chOff x="0" y="0"/>
          <a:chExt cx="0" cy="0"/>
        </a:xfrm>
      </p:grpSpPr>
      <p:grpSp>
        <p:nvGrpSpPr>
          <p:cNvPr id="2" name="Google Shape;727;p10">
            <a:extLst>
              <a:ext uri="{FF2B5EF4-FFF2-40B4-BE49-F238E27FC236}">
                <a16:creationId xmlns:a16="http://schemas.microsoft.com/office/drawing/2014/main" id="{4CBCC143-B355-813A-BACE-051A67094E87}"/>
              </a:ext>
            </a:extLst>
          </p:cNvPr>
          <p:cNvGrpSpPr>
            <a:grpSpLocks/>
          </p:cNvGrpSpPr>
          <p:nvPr/>
        </p:nvGrpSpPr>
        <p:grpSpPr bwMode="auto">
          <a:xfrm>
            <a:off x="528638" y="292100"/>
            <a:ext cx="11356975" cy="6384925"/>
            <a:chOff x="395894" y="219519"/>
            <a:chExt cx="8518865" cy="4788281"/>
          </a:xfrm>
        </p:grpSpPr>
        <p:sp>
          <p:nvSpPr>
            <p:cNvPr id="3" name="Google Shape;728;p10">
              <a:extLst>
                <a:ext uri="{FF2B5EF4-FFF2-40B4-BE49-F238E27FC236}">
                  <a16:creationId xmlns:a16="http://schemas.microsoft.com/office/drawing/2014/main" id="{6EA60BD2-99E1-C6A9-E02D-CBA23AEF8585}"/>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729;p10">
              <a:extLst>
                <a:ext uri="{FF2B5EF4-FFF2-40B4-BE49-F238E27FC236}">
                  <a16:creationId xmlns:a16="http://schemas.microsoft.com/office/drawing/2014/main" id="{E0024E05-8AB2-4C0D-7091-2BE053226E37}"/>
                </a:ext>
              </a:extLst>
            </p:cNvPr>
            <p:cNvGrpSpPr>
              <a:grpSpLocks/>
            </p:cNvGrpSpPr>
            <p:nvPr/>
          </p:nvGrpSpPr>
          <p:grpSpPr bwMode="auto">
            <a:xfrm>
              <a:off x="8341543" y="2282008"/>
              <a:ext cx="569676" cy="380612"/>
              <a:chOff x="8341543" y="2282008"/>
              <a:chExt cx="569676" cy="380612"/>
            </a:xfrm>
          </p:grpSpPr>
          <p:sp>
            <p:nvSpPr>
              <p:cNvPr id="23" name="Google Shape;730;p10">
                <a:extLst>
                  <a:ext uri="{FF2B5EF4-FFF2-40B4-BE49-F238E27FC236}">
                    <a16:creationId xmlns:a16="http://schemas.microsoft.com/office/drawing/2014/main" id="{FB423EBF-4ADE-0961-7DE9-83FD7E3D44CB}"/>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731;p10">
                <a:extLst>
                  <a:ext uri="{FF2B5EF4-FFF2-40B4-BE49-F238E27FC236}">
                    <a16:creationId xmlns:a16="http://schemas.microsoft.com/office/drawing/2014/main" id="{CAD63277-C244-ECE0-E1CD-BC66FB194F9E}"/>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732;p10">
              <a:extLst>
                <a:ext uri="{FF2B5EF4-FFF2-40B4-BE49-F238E27FC236}">
                  <a16:creationId xmlns:a16="http://schemas.microsoft.com/office/drawing/2014/main" id="{DA9ECD89-51BE-1CB3-8456-8213C408EF2F}"/>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733;p10">
              <a:extLst>
                <a:ext uri="{FF2B5EF4-FFF2-40B4-BE49-F238E27FC236}">
                  <a16:creationId xmlns:a16="http://schemas.microsoft.com/office/drawing/2014/main" id="{22C760CD-E855-738E-0F3A-1EEE4C3EC488}"/>
                </a:ext>
              </a:extLst>
            </p:cNvPr>
            <p:cNvGrpSpPr>
              <a:grpSpLocks/>
            </p:cNvGrpSpPr>
            <p:nvPr/>
          </p:nvGrpSpPr>
          <p:grpSpPr bwMode="auto">
            <a:xfrm>
              <a:off x="8341543" y="1721094"/>
              <a:ext cx="569676" cy="380612"/>
              <a:chOff x="8341543" y="1721094"/>
              <a:chExt cx="569676" cy="380612"/>
            </a:xfrm>
          </p:grpSpPr>
          <p:sp>
            <p:nvSpPr>
              <p:cNvPr id="21" name="Google Shape;734;p10">
                <a:extLst>
                  <a:ext uri="{FF2B5EF4-FFF2-40B4-BE49-F238E27FC236}">
                    <a16:creationId xmlns:a16="http://schemas.microsoft.com/office/drawing/2014/main" id="{A98280F9-895D-D50F-4661-DED1F613C356}"/>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735;p10">
                <a:extLst>
                  <a:ext uri="{FF2B5EF4-FFF2-40B4-BE49-F238E27FC236}">
                    <a16:creationId xmlns:a16="http://schemas.microsoft.com/office/drawing/2014/main" id="{BD86ED66-82CF-15D7-7D58-D1F47A619D4D}"/>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736;p10">
              <a:extLst>
                <a:ext uri="{FF2B5EF4-FFF2-40B4-BE49-F238E27FC236}">
                  <a16:creationId xmlns:a16="http://schemas.microsoft.com/office/drawing/2014/main" id="{700A28D0-48D8-0EE5-6EC5-42A481672C7A}"/>
                </a:ext>
              </a:extLst>
            </p:cNvPr>
            <p:cNvGrpSpPr>
              <a:grpSpLocks/>
            </p:cNvGrpSpPr>
            <p:nvPr/>
          </p:nvGrpSpPr>
          <p:grpSpPr bwMode="auto">
            <a:xfrm>
              <a:off x="8346273" y="1183592"/>
              <a:ext cx="568486" cy="388014"/>
              <a:chOff x="8346273" y="1183592"/>
              <a:chExt cx="568486" cy="388014"/>
            </a:xfrm>
          </p:grpSpPr>
          <p:sp>
            <p:nvSpPr>
              <p:cNvPr id="19" name="Google Shape;737;p10">
                <a:extLst>
                  <a:ext uri="{FF2B5EF4-FFF2-40B4-BE49-F238E27FC236}">
                    <a16:creationId xmlns:a16="http://schemas.microsoft.com/office/drawing/2014/main" id="{5343315E-74A6-758C-687C-D7E2C2AE4202}"/>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738;p10">
                <a:extLst>
                  <a:ext uri="{FF2B5EF4-FFF2-40B4-BE49-F238E27FC236}">
                    <a16:creationId xmlns:a16="http://schemas.microsoft.com/office/drawing/2014/main" id="{9D223111-ADC6-675D-1E20-40B7AF86EFFC}"/>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739;p10">
              <a:extLst>
                <a:ext uri="{FF2B5EF4-FFF2-40B4-BE49-F238E27FC236}">
                  <a16:creationId xmlns:a16="http://schemas.microsoft.com/office/drawing/2014/main" id="{8938CD83-856B-406A-EBA1-479A8A610032}"/>
                </a:ext>
              </a:extLst>
            </p:cNvPr>
            <p:cNvGrpSpPr>
              <a:grpSpLocks/>
            </p:cNvGrpSpPr>
            <p:nvPr/>
          </p:nvGrpSpPr>
          <p:grpSpPr bwMode="auto">
            <a:xfrm>
              <a:off x="8341543" y="606635"/>
              <a:ext cx="569676" cy="388014"/>
              <a:chOff x="8341543" y="606635"/>
              <a:chExt cx="569676" cy="388014"/>
            </a:xfrm>
          </p:grpSpPr>
          <p:sp>
            <p:nvSpPr>
              <p:cNvPr id="17" name="Google Shape;740;p10">
                <a:extLst>
                  <a:ext uri="{FF2B5EF4-FFF2-40B4-BE49-F238E27FC236}">
                    <a16:creationId xmlns:a16="http://schemas.microsoft.com/office/drawing/2014/main" id="{76235B13-8BD2-2C18-3A08-4D19EFAD0BB3}"/>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741;p10">
                <a:extLst>
                  <a:ext uri="{FF2B5EF4-FFF2-40B4-BE49-F238E27FC236}">
                    <a16:creationId xmlns:a16="http://schemas.microsoft.com/office/drawing/2014/main" id="{0718510D-6D62-AFB1-8312-1A4A050C8EB9}"/>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742;p10">
              <a:extLst>
                <a:ext uri="{FF2B5EF4-FFF2-40B4-BE49-F238E27FC236}">
                  <a16:creationId xmlns:a16="http://schemas.microsoft.com/office/drawing/2014/main" id="{08B09911-07AD-E659-4E2E-31484CBC99F5}"/>
                </a:ext>
              </a:extLst>
            </p:cNvPr>
            <p:cNvGrpSpPr>
              <a:grpSpLocks/>
            </p:cNvGrpSpPr>
            <p:nvPr/>
          </p:nvGrpSpPr>
          <p:grpSpPr bwMode="auto">
            <a:xfrm>
              <a:off x="8341543" y="2842933"/>
              <a:ext cx="569676" cy="380612"/>
              <a:chOff x="8341543" y="2282008"/>
              <a:chExt cx="569676" cy="380612"/>
            </a:xfrm>
          </p:grpSpPr>
          <p:sp>
            <p:nvSpPr>
              <p:cNvPr id="15" name="Google Shape;743;p10">
                <a:extLst>
                  <a:ext uri="{FF2B5EF4-FFF2-40B4-BE49-F238E27FC236}">
                    <a16:creationId xmlns:a16="http://schemas.microsoft.com/office/drawing/2014/main" id="{9522BC28-CA30-45F7-6187-76C214D8FA33}"/>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744;p10">
                <a:extLst>
                  <a:ext uri="{FF2B5EF4-FFF2-40B4-BE49-F238E27FC236}">
                    <a16:creationId xmlns:a16="http://schemas.microsoft.com/office/drawing/2014/main" id="{975F58D5-7840-62C3-B985-2F5A3E0E1626}"/>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745;p10">
              <a:extLst>
                <a:ext uri="{FF2B5EF4-FFF2-40B4-BE49-F238E27FC236}">
                  <a16:creationId xmlns:a16="http://schemas.microsoft.com/office/drawing/2014/main" id="{B2E08975-C6BA-8EB9-E539-B8F8CA383EBB}"/>
                </a:ext>
              </a:extLst>
            </p:cNvPr>
            <p:cNvGrpSpPr>
              <a:grpSpLocks/>
            </p:cNvGrpSpPr>
            <p:nvPr/>
          </p:nvGrpSpPr>
          <p:grpSpPr bwMode="auto">
            <a:xfrm>
              <a:off x="8341543" y="3403858"/>
              <a:ext cx="569676" cy="380612"/>
              <a:chOff x="8341543" y="2282008"/>
              <a:chExt cx="569676" cy="380612"/>
            </a:xfrm>
          </p:grpSpPr>
          <p:sp>
            <p:nvSpPr>
              <p:cNvPr id="13" name="Google Shape;746;p10">
                <a:extLst>
                  <a:ext uri="{FF2B5EF4-FFF2-40B4-BE49-F238E27FC236}">
                    <a16:creationId xmlns:a16="http://schemas.microsoft.com/office/drawing/2014/main" id="{3CC7FE50-086C-6295-0CF1-16CB4C9BDF30}"/>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747;p10">
                <a:extLst>
                  <a:ext uri="{FF2B5EF4-FFF2-40B4-BE49-F238E27FC236}">
                    <a16:creationId xmlns:a16="http://schemas.microsoft.com/office/drawing/2014/main" id="{55E546D8-38B8-AB14-370C-60176794822B}"/>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748;p10">
              <a:extLst>
                <a:ext uri="{FF2B5EF4-FFF2-40B4-BE49-F238E27FC236}">
                  <a16:creationId xmlns:a16="http://schemas.microsoft.com/office/drawing/2014/main" id="{7104AAB9-BADC-97FD-B2F9-1C541276DA4D}"/>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749;p10">
              <a:extLst>
                <a:ext uri="{FF2B5EF4-FFF2-40B4-BE49-F238E27FC236}">
                  <a16:creationId xmlns:a16="http://schemas.microsoft.com/office/drawing/2014/main" id="{DBBF4FAC-8FD7-32CA-19A5-22750FF6E276}"/>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751;p10">
            <a:extLst>
              <a:ext uri="{FF2B5EF4-FFF2-40B4-BE49-F238E27FC236}">
                <a16:creationId xmlns:a16="http://schemas.microsoft.com/office/drawing/2014/main" id="{79D220F9-AAAA-BFFD-109C-CDA43F533F5D}"/>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752;p10">
            <a:extLst>
              <a:ext uri="{FF2B5EF4-FFF2-40B4-BE49-F238E27FC236}">
                <a16:creationId xmlns:a16="http://schemas.microsoft.com/office/drawing/2014/main" id="{64997279-542A-4DC1-B755-6E16100D0B70}"/>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753;p10">
            <a:extLst>
              <a:ext uri="{FF2B5EF4-FFF2-40B4-BE49-F238E27FC236}">
                <a16:creationId xmlns:a16="http://schemas.microsoft.com/office/drawing/2014/main" id="{222B1958-DA8F-4FC2-42CE-129AFE8C9816}"/>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754;p10">
            <a:extLst>
              <a:ext uri="{FF2B5EF4-FFF2-40B4-BE49-F238E27FC236}">
                <a16:creationId xmlns:a16="http://schemas.microsoft.com/office/drawing/2014/main" id="{B97EF215-FCA9-4AC4-903F-6D9325C420A7}"/>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755;p10">
            <a:extLst>
              <a:ext uri="{FF2B5EF4-FFF2-40B4-BE49-F238E27FC236}">
                <a16:creationId xmlns:a16="http://schemas.microsoft.com/office/drawing/2014/main" id="{278D4FA1-A5D4-D85C-246F-B43A8DC5B49A}"/>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756;p10">
            <a:extLst>
              <a:ext uri="{FF2B5EF4-FFF2-40B4-BE49-F238E27FC236}">
                <a16:creationId xmlns:a16="http://schemas.microsoft.com/office/drawing/2014/main" id="{FF14C85E-730F-5BFC-DFF3-2251410F499B}"/>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757;p10">
            <a:extLst>
              <a:ext uri="{FF2B5EF4-FFF2-40B4-BE49-F238E27FC236}">
                <a16:creationId xmlns:a16="http://schemas.microsoft.com/office/drawing/2014/main" id="{DCB46D2E-ABDC-DE4E-9E52-59761BAB1AC9}"/>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758;p10">
            <a:extLst>
              <a:ext uri="{FF2B5EF4-FFF2-40B4-BE49-F238E27FC236}">
                <a16:creationId xmlns:a16="http://schemas.microsoft.com/office/drawing/2014/main" id="{1318FFB5-C559-951F-5B58-4507C090C1F9}"/>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759;p10">
            <a:extLst>
              <a:ext uri="{FF2B5EF4-FFF2-40B4-BE49-F238E27FC236}">
                <a16:creationId xmlns:a16="http://schemas.microsoft.com/office/drawing/2014/main" id="{8ECBE9C6-1AD9-3839-2719-0FF894A7CCD0}"/>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760;p10">
            <a:extLst>
              <a:ext uri="{FF2B5EF4-FFF2-40B4-BE49-F238E27FC236}">
                <a16:creationId xmlns:a16="http://schemas.microsoft.com/office/drawing/2014/main" id="{DE5F0A73-5982-FCEC-FFB2-3D1F6FFE38C1}"/>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761;p10">
            <a:extLst>
              <a:ext uri="{FF2B5EF4-FFF2-40B4-BE49-F238E27FC236}">
                <a16:creationId xmlns:a16="http://schemas.microsoft.com/office/drawing/2014/main" id="{786DED25-37B6-CABA-6BA1-1D84B76036A2}"/>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762;p10">
            <a:extLst>
              <a:ext uri="{FF2B5EF4-FFF2-40B4-BE49-F238E27FC236}">
                <a16:creationId xmlns:a16="http://schemas.microsoft.com/office/drawing/2014/main" id="{B30C789A-D9B8-3A4C-05BE-CBC08A271CB3}"/>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763;p10">
            <a:extLst>
              <a:ext uri="{FF2B5EF4-FFF2-40B4-BE49-F238E27FC236}">
                <a16:creationId xmlns:a16="http://schemas.microsoft.com/office/drawing/2014/main" id="{29CB637A-B294-57EB-6872-6127E6919095}"/>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764;p10">
            <a:extLst>
              <a:ext uri="{FF2B5EF4-FFF2-40B4-BE49-F238E27FC236}">
                <a16:creationId xmlns:a16="http://schemas.microsoft.com/office/drawing/2014/main" id="{85106337-4BEA-B4AC-2246-0FAC76C0AF5B}"/>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765;p10">
            <a:extLst>
              <a:ext uri="{FF2B5EF4-FFF2-40B4-BE49-F238E27FC236}">
                <a16:creationId xmlns:a16="http://schemas.microsoft.com/office/drawing/2014/main" id="{EA03421A-A463-07EA-4244-0C3D0C3CEA45}"/>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766;p10">
            <a:extLst>
              <a:ext uri="{FF2B5EF4-FFF2-40B4-BE49-F238E27FC236}">
                <a16:creationId xmlns:a16="http://schemas.microsoft.com/office/drawing/2014/main" id="{BFB43002-ECD3-9D66-2D53-3DEE8492512A}"/>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767;p10">
            <a:extLst>
              <a:ext uri="{FF2B5EF4-FFF2-40B4-BE49-F238E27FC236}">
                <a16:creationId xmlns:a16="http://schemas.microsoft.com/office/drawing/2014/main" id="{8D4F5C28-CD8C-F7F3-4BE6-E2B729DFC0B6}"/>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768;p10">
            <a:extLst>
              <a:ext uri="{FF2B5EF4-FFF2-40B4-BE49-F238E27FC236}">
                <a16:creationId xmlns:a16="http://schemas.microsoft.com/office/drawing/2014/main" id="{BB96CB57-2F04-4ED7-5A2B-A1021DE98D35}"/>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769;p10">
            <a:extLst>
              <a:ext uri="{FF2B5EF4-FFF2-40B4-BE49-F238E27FC236}">
                <a16:creationId xmlns:a16="http://schemas.microsoft.com/office/drawing/2014/main" id="{A8FCE6ED-E66D-1721-21DD-B438FA62F458}"/>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770;p10">
            <a:extLst>
              <a:ext uri="{FF2B5EF4-FFF2-40B4-BE49-F238E27FC236}">
                <a16:creationId xmlns:a16="http://schemas.microsoft.com/office/drawing/2014/main" id="{34C6C25C-CD4A-3AA6-BAE8-C9E605CF29EC}"/>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771;p10">
            <a:extLst>
              <a:ext uri="{FF2B5EF4-FFF2-40B4-BE49-F238E27FC236}">
                <a16:creationId xmlns:a16="http://schemas.microsoft.com/office/drawing/2014/main" id="{A00AD1B8-FE58-C818-89FD-412559DBB72B}"/>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772;p10">
            <a:extLst>
              <a:ext uri="{FF2B5EF4-FFF2-40B4-BE49-F238E27FC236}">
                <a16:creationId xmlns:a16="http://schemas.microsoft.com/office/drawing/2014/main" id="{B6AC59D6-27E5-CA81-9C2D-A575352962F8}"/>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773;p10">
            <a:extLst>
              <a:ext uri="{FF2B5EF4-FFF2-40B4-BE49-F238E27FC236}">
                <a16:creationId xmlns:a16="http://schemas.microsoft.com/office/drawing/2014/main" id="{8B4F158D-314D-00CD-EC4B-2F5D613770A1}"/>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774;p10">
            <a:extLst>
              <a:ext uri="{FF2B5EF4-FFF2-40B4-BE49-F238E27FC236}">
                <a16:creationId xmlns:a16="http://schemas.microsoft.com/office/drawing/2014/main" id="{8D2757E4-1C09-E615-9C7D-3B18DCC31A75}"/>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775;p10">
            <a:extLst>
              <a:ext uri="{FF2B5EF4-FFF2-40B4-BE49-F238E27FC236}">
                <a16:creationId xmlns:a16="http://schemas.microsoft.com/office/drawing/2014/main" id="{36B12694-7E8F-3B56-7961-2A5E73652F92}"/>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776;p10">
            <a:extLst>
              <a:ext uri="{FF2B5EF4-FFF2-40B4-BE49-F238E27FC236}">
                <a16:creationId xmlns:a16="http://schemas.microsoft.com/office/drawing/2014/main" id="{3F26BBB9-C5DA-FDB5-7D29-F16FEB0F4AD5}"/>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777;p10">
            <a:extLst>
              <a:ext uri="{FF2B5EF4-FFF2-40B4-BE49-F238E27FC236}">
                <a16:creationId xmlns:a16="http://schemas.microsoft.com/office/drawing/2014/main" id="{D03AC91D-C34F-015B-C799-53F2D261ECEB}"/>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778;p10">
            <a:extLst>
              <a:ext uri="{FF2B5EF4-FFF2-40B4-BE49-F238E27FC236}">
                <a16:creationId xmlns:a16="http://schemas.microsoft.com/office/drawing/2014/main" id="{9677EEAF-57FD-E53C-1536-67459E28090F}"/>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779;p10">
            <a:extLst>
              <a:ext uri="{FF2B5EF4-FFF2-40B4-BE49-F238E27FC236}">
                <a16:creationId xmlns:a16="http://schemas.microsoft.com/office/drawing/2014/main" id="{77B99A9A-78E6-B63C-B4C4-F0FE79DFE5C6}"/>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780;p10">
            <a:extLst>
              <a:ext uri="{FF2B5EF4-FFF2-40B4-BE49-F238E27FC236}">
                <a16:creationId xmlns:a16="http://schemas.microsoft.com/office/drawing/2014/main" id="{9D69F5A3-E3B8-B88E-F19D-380504F146A6}"/>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781;p10">
            <a:extLst>
              <a:ext uri="{FF2B5EF4-FFF2-40B4-BE49-F238E27FC236}">
                <a16:creationId xmlns:a16="http://schemas.microsoft.com/office/drawing/2014/main" id="{D36C6FF5-A5F5-2312-05AD-96128A70FFDB}"/>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782;p10">
            <a:extLst>
              <a:ext uri="{FF2B5EF4-FFF2-40B4-BE49-F238E27FC236}">
                <a16:creationId xmlns:a16="http://schemas.microsoft.com/office/drawing/2014/main" id="{BFCC8964-E0D0-F369-BDF5-EAC2B73846CF}"/>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783;p10">
            <a:extLst>
              <a:ext uri="{FF2B5EF4-FFF2-40B4-BE49-F238E27FC236}">
                <a16:creationId xmlns:a16="http://schemas.microsoft.com/office/drawing/2014/main" id="{B3EC122E-1893-2602-CE9B-ECE740FF6F92}"/>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784;p10">
            <a:extLst>
              <a:ext uri="{FF2B5EF4-FFF2-40B4-BE49-F238E27FC236}">
                <a16:creationId xmlns:a16="http://schemas.microsoft.com/office/drawing/2014/main" id="{B737148D-9076-CC5C-F761-7AB8162B5A97}"/>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785;p10">
            <a:extLst>
              <a:ext uri="{FF2B5EF4-FFF2-40B4-BE49-F238E27FC236}">
                <a16:creationId xmlns:a16="http://schemas.microsoft.com/office/drawing/2014/main" id="{98C4E562-2C9C-D143-9C12-9E4E4275565E}"/>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786;p10">
            <a:extLst>
              <a:ext uri="{FF2B5EF4-FFF2-40B4-BE49-F238E27FC236}">
                <a16:creationId xmlns:a16="http://schemas.microsoft.com/office/drawing/2014/main" id="{2B727704-8463-A857-FD3A-091818FDC781}"/>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787;p10">
            <a:extLst>
              <a:ext uri="{FF2B5EF4-FFF2-40B4-BE49-F238E27FC236}">
                <a16:creationId xmlns:a16="http://schemas.microsoft.com/office/drawing/2014/main" id="{01825E55-34EC-7C51-0102-19D7746C79E5}"/>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788;p10">
            <a:extLst>
              <a:ext uri="{FF2B5EF4-FFF2-40B4-BE49-F238E27FC236}">
                <a16:creationId xmlns:a16="http://schemas.microsoft.com/office/drawing/2014/main" id="{F4F5AE55-B7E8-2DDA-0ECE-66A9624F9E66}"/>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789;p10">
            <a:extLst>
              <a:ext uri="{FF2B5EF4-FFF2-40B4-BE49-F238E27FC236}">
                <a16:creationId xmlns:a16="http://schemas.microsoft.com/office/drawing/2014/main" id="{9E638AB6-CFCC-C2F8-0A4D-E889A96631F0}"/>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4" name="Google Shape;790;p10">
            <a:extLst>
              <a:ext uri="{FF2B5EF4-FFF2-40B4-BE49-F238E27FC236}">
                <a16:creationId xmlns:a16="http://schemas.microsoft.com/office/drawing/2014/main" id="{A4E76831-8ED3-70D4-FD5A-E43D6BB91804}"/>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5" name="Google Shape;791;p10">
            <a:extLst>
              <a:ext uri="{FF2B5EF4-FFF2-40B4-BE49-F238E27FC236}">
                <a16:creationId xmlns:a16="http://schemas.microsoft.com/office/drawing/2014/main" id="{A0A37D8C-108A-3530-A33E-5BD9898E0B33}"/>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6" name="Google Shape;792;p10">
            <a:extLst>
              <a:ext uri="{FF2B5EF4-FFF2-40B4-BE49-F238E27FC236}">
                <a16:creationId xmlns:a16="http://schemas.microsoft.com/office/drawing/2014/main" id="{3D61DA5D-6C63-BA22-4F2F-5D9F33B5980D}"/>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7" name="Google Shape;793;p10">
            <a:extLst>
              <a:ext uri="{FF2B5EF4-FFF2-40B4-BE49-F238E27FC236}">
                <a16:creationId xmlns:a16="http://schemas.microsoft.com/office/drawing/2014/main" id="{04D745E0-C66D-D0E6-35E4-F75B5868ED16}"/>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8" name="Google Shape;794;p10">
            <a:extLst>
              <a:ext uri="{FF2B5EF4-FFF2-40B4-BE49-F238E27FC236}">
                <a16:creationId xmlns:a16="http://schemas.microsoft.com/office/drawing/2014/main" id="{28AA0BFB-037C-F5EE-1E17-DD90608837D6}"/>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9" name="Google Shape;795;p10">
            <a:extLst>
              <a:ext uri="{FF2B5EF4-FFF2-40B4-BE49-F238E27FC236}">
                <a16:creationId xmlns:a16="http://schemas.microsoft.com/office/drawing/2014/main" id="{E2A28BE0-2B74-2D91-80CE-FBD8FB2A7A75}"/>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0" name="Google Shape;796;p10">
            <a:extLst>
              <a:ext uri="{FF2B5EF4-FFF2-40B4-BE49-F238E27FC236}">
                <a16:creationId xmlns:a16="http://schemas.microsoft.com/office/drawing/2014/main" id="{99CE0A9E-0A2E-A75D-90B3-BF165BBB4A6E}"/>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1" name="Google Shape;797;p10">
            <a:extLst>
              <a:ext uri="{FF2B5EF4-FFF2-40B4-BE49-F238E27FC236}">
                <a16:creationId xmlns:a16="http://schemas.microsoft.com/office/drawing/2014/main" id="{B064A6C9-BE07-47FB-955F-186F491B2D07}"/>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2" name="Google Shape;798;p10">
            <a:extLst>
              <a:ext uri="{FF2B5EF4-FFF2-40B4-BE49-F238E27FC236}">
                <a16:creationId xmlns:a16="http://schemas.microsoft.com/office/drawing/2014/main" id="{ADD22D0F-4812-4933-ACE5-B38745B546EF}"/>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3" name="Google Shape;799;p10">
            <a:extLst>
              <a:ext uri="{FF2B5EF4-FFF2-40B4-BE49-F238E27FC236}">
                <a16:creationId xmlns:a16="http://schemas.microsoft.com/office/drawing/2014/main" id="{8DFBDFB2-7752-453E-EB74-D58666EDA6D9}"/>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4" name="Google Shape;800;p10">
            <a:extLst>
              <a:ext uri="{FF2B5EF4-FFF2-40B4-BE49-F238E27FC236}">
                <a16:creationId xmlns:a16="http://schemas.microsoft.com/office/drawing/2014/main" id="{D16DB7E8-C555-D66D-36EC-CA6D52343A9E}"/>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50" name="Google Shape;750;p10"/>
          <p:cNvSpPr txBox="1">
            <a:spLocks noGrp="1"/>
          </p:cNvSpPr>
          <p:nvPr>
            <p:ph type="title"/>
          </p:nvPr>
        </p:nvSpPr>
        <p:spPr>
          <a:xfrm>
            <a:off x="4584733" y="2679400"/>
            <a:ext cx="6639200" cy="1499200"/>
          </a:xfrm>
          <a:prstGeom prst="rect">
            <a:avLst/>
          </a:prstGeom>
        </p:spPr>
        <p:txBody>
          <a:bodyPr spcFirstLastPara="1">
            <a:noAutofit/>
          </a:bodyPr>
          <a:lstStyle>
            <a:lvl1pPr lvl="0" algn="l" rtl="0">
              <a:spcBef>
                <a:spcPts val="0"/>
              </a:spcBef>
              <a:spcAft>
                <a:spcPts val="0"/>
              </a:spcAft>
              <a:buSzPts val="2800"/>
              <a:buNone/>
              <a:defRPr sz="5335"/>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413148274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801"/>
        <p:cNvGrpSpPr/>
        <p:nvPr/>
      </p:nvGrpSpPr>
      <p:grpSpPr>
        <a:xfrm>
          <a:off x="0" y="0"/>
          <a:ext cx="0" cy="0"/>
          <a:chOff x="0" y="0"/>
          <a:chExt cx="0" cy="0"/>
        </a:xfrm>
      </p:grpSpPr>
      <p:grpSp>
        <p:nvGrpSpPr>
          <p:cNvPr id="2" name="Google Shape;802;p11">
            <a:extLst>
              <a:ext uri="{FF2B5EF4-FFF2-40B4-BE49-F238E27FC236}">
                <a16:creationId xmlns:a16="http://schemas.microsoft.com/office/drawing/2014/main" id="{D8F44A5F-5242-921D-B87C-EB795A699023}"/>
              </a:ext>
            </a:extLst>
          </p:cNvPr>
          <p:cNvGrpSpPr>
            <a:grpSpLocks/>
          </p:cNvGrpSpPr>
          <p:nvPr/>
        </p:nvGrpSpPr>
        <p:grpSpPr bwMode="auto">
          <a:xfrm>
            <a:off x="528638" y="292100"/>
            <a:ext cx="11356975" cy="6384925"/>
            <a:chOff x="395894" y="219519"/>
            <a:chExt cx="8518865" cy="4788281"/>
          </a:xfrm>
        </p:grpSpPr>
        <p:sp>
          <p:nvSpPr>
            <p:cNvPr id="3" name="Google Shape;803;p11">
              <a:extLst>
                <a:ext uri="{FF2B5EF4-FFF2-40B4-BE49-F238E27FC236}">
                  <a16:creationId xmlns:a16="http://schemas.microsoft.com/office/drawing/2014/main" id="{E6D00A07-1CE0-40C0-5C85-CD16DDF95CC1}"/>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804;p11">
              <a:extLst>
                <a:ext uri="{FF2B5EF4-FFF2-40B4-BE49-F238E27FC236}">
                  <a16:creationId xmlns:a16="http://schemas.microsoft.com/office/drawing/2014/main" id="{0DE6927F-B5C6-5182-11E7-629CF090D3DD}"/>
                </a:ext>
              </a:extLst>
            </p:cNvPr>
            <p:cNvGrpSpPr>
              <a:grpSpLocks/>
            </p:cNvGrpSpPr>
            <p:nvPr/>
          </p:nvGrpSpPr>
          <p:grpSpPr bwMode="auto">
            <a:xfrm>
              <a:off x="8341543" y="2282008"/>
              <a:ext cx="569676" cy="380612"/>
              <a:chOff x="8341543" y="2282008"/>
              <a:chExt cx="569676" cy="380612"/>
            </a:xfrm>
          </p:grpSpPr>
          <p:sp>
            <p:nvSpPr>
              <p:cNvPr id="23" name="Google Shape;805;p11">
                <a:extLst>
                  <a:ext uri="{FF2B5EF4-FFF2-40B4-BE49-F238E27FC236}">
                    <a16:creationId xmlns:a16="http://schemas.microsoft.com/office/drawing/2014/main" id="{E090A832-1E9B-650A-85FA-31B82CF9B6FD}"/>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806;p11">
                <a:extLst>
                  <a:ext uri="{FF2B5EF4-FFF2-40B4-BE49-F238E27FC236}">
                    <a16:creationId xmlns:a16="http://schemas.microsoft.com/office/drawing/2014/main" id="{5702339C-E8AF-4C5D-2E1E-552BC1E8ADE3}"/>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807;p11">
              <a:extLst>
                <a:ext uri="{FF2B5EF4-FFF2-40B4-BE49-F238E27FC236}">
                  <a16:creationId xmlns:a16="http://schemas.microsoft.com/office/drawing/2014/main" id="{F83A38A7-D1E5-AEC3-A35C-D85EA081144E}"/>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808;p11">
              <a:extLst>
                <a:ext uri="{FF2B5EF4-FFF2-40B4-BE49-F238E27FC236}">
                  <a16:creationId xmlns:a16="http://schemas.microsoft.com/office/drawing/2014/main" id="{8647C65D-ADA1-6385-12DD-F13F22F314C7}"/>
                </a:ext>
              </a:extLst>
            </p:cNvPr>
            <p:cNvGrpSpPr>
              <a:grpSpLocks/>
            </p:cNvGrpSpPr>
            <p:nvPr/>
          </p:nvGrpSpPr>
          <p:grpSpPr bwMode="auto">
            <a:xfrm>
              <a:off x="8341543" y="1721094"/>
              <a:ext cx="569676" cy="380612"/>
              <a:chOff x="8341543" y="1721094"/>
              <a:chExt cx="569676" cy="380612"/>
            </a:xfrm>
          </p:grpSpPr>
          <p:sp>
            <p:nvSpPr>
              <p:cNvPr id="21" name="Google Shape;809;p11">
                <a:extLst>
                  <a:ext uri="{FF2B5EF4-FFF2-40B4-BE49-F238E27FC236}">
                    <a16:creationId xmlns:a16="http://schemas.microsoft.com/office/drawing/2014/main" id="{231E78C2-CA77-7485-5470-19A2F58EBA62}"/>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810;p11">
                <a:extLst>
                  <a:ext uri="{FF2B5EF4-FFF2-40B4-BE49-F238E27FC236}">
                    <a16:creationId xmlns:a16="http://schemas.microsoft.com/office/drawing/2014/main" id="{EA0BBCC5-7B82-B31F-C2F0-6FCC03D1C6C1}"/>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811;p11">
              <a:extLst>
                <a:ext uri="{FF2B5EF4-FFF2-40B4-BE49-F238E27FC236}">
                  <a16:creationId xmlns:a16="http://schemas.microsoft.com/office/drawing/2014/main" id="{702BE54E-A20E-B98A-D86D-A60D3F1C3D15}"/>
                </a:ext>
              </a:extLst>
            </p:cNvPr>
            <p:cNvGrpSpPr>
              <a:grpSpLocks/>
            </p:cNvGrpSpPr>
            <p:nvPr/>
          </p:nvGrpSpPr>
          <p:grpSpPr bwMode="auto">
            <a:xfrm>
              <a:off x="8346273" y="1183592"/>
              <a:ext cx="568486" cy="388014"/>
              <a:chOff x="8346273" y="1183592"/>
              <a:chExt cx="568486" cy="388014"/>
            </a:xfrm>
          </p:grpSpPr>
          <p:sp>
            <p:nvSpPr>
              <p:cNvPr id="19" name="Google Shape;812;p11">
                <a:extLst>
                  <a:ext uri="{FF2B5EF4-FFF2-40B4-BE49-F238E27FC236}">
                    <a16:creationId xmlns:a16="http://schemas.microsoft.com/office/drawing/2014/main" id="{ADCFE3C2-DB32-C2A0-F309-8362A3C9F546}"/>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813;p11">
                <a:extLst>
                  <a:ext uri="{FF2B5EF4-FFF2-40B4-BE49-F238E27FC236}">
                    <a16:creationId xmlns:a16="http://schemas.microsoft.com/office/drawing/2014/main" id="{47F5D22C-D5E6-7A7A-1DEF-61C0493448B8}"/>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814;p11">
              <a:extLst>
                <a:ext uri="{FF2B5EF4-FFF2-40B4-BE49-F238E27FC236}">
                  <a16:creationId xmlns:a16="http://schemas.microsoft.com/office/drawing/2014/main" id="{45ED503C-3E58-88FD-AAED-2CE90576FCE0}"/>
                </a:ext>
              </a:extLst>
            </p:cNvPr>
            <p:cNvGrpSpPr>
              <a:grpSpLocks/>
            </p:cNvGrpSpPr>
            <p:nvPr/>
          </p:nvGrpSpPr>
          <p:grpSpPr bwMode="auto">
            <a:xfrm>
              <a:off x="8341543" y="606635"/>
              <a:ext cx="569676" cy="388014"/>
              <a:chOff x="8341543" y="606635"/>
              <a:chExt cx="569676" cy="388014"/>
            </a:xfrm>
          </p:grpSpPr>
          <p:sp>
            <p:nvSpPr>
              <p:cNvPr id="17" name="Google Shape;815;p11">
                <a:extLst>
                  <a:ext uri="{FF2B5EF4-FFF2-40B4-BE49-F238E27FC236}">
                    <a16:creationId xmlns:a16="http://schemas.microsoft.com/office/drawing/2014/main" id="{80AF2E96-0A2A-E705-55F6-08716F79E3F7}"/>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816;p11">
                <a:extLst>
                  <a:ext uri="{FF2B5EF4-FFF2-40B4-BE49-F238E27FC236}">
                    <a16:creationId xmlns:a16="http://schemas.microsoft.com/office/drawing/2014/main" id="{0E4C3B53-B0DD-BEC2-3EB5-1ABAD018919B}"/>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817;p11">
              <a:extLst>
                <a:ext uri="{FF2B5EF4-FFF2-40B4-BE49-F238E27FC236}">
                  <a16:creationId xmlns:a16="http://schemas.microsoft.com/office/drawing/2014/main" id="{58001C12-9EF9-13BC-1273-DE2D612F957E}"/>
                </a:ext>
              </a:extLst>
            </p:cNvPr>
            <p:cNvGrpSpPr>
              <a:grpSpLocks/>
            </p:cNvGrpSpPr>
            <p:nvPr/>
          </p:nvGrpSpPr>
          <p:grpSpPr bwMode="auto">
            <a:xfrm>
              <a:off x="8341543" y="2842933"/>
              <a:ext cx="569676" cy="380612"/>
              <a:chOff x="8341543" y="2282008"/>
              <a:chExt cx="569676" cy="380612"/>
            </a:xfrm>
          </p:grpSpPr>
          <p:sp>
            <p:nvSpPr>
              <p:cNvPr id="15" name="Google Shape;818;p11">
                <a:extLst>
                  <a:ext uri="{FF2B5EF4-FFF2-40B4-BE49-F238E27FC236}">
                    <a16:creationId xmlns:a16="http://schemas.microsoft.com/office/drawing/2014/main" id="{61E157A9-B499-F7DF-5F89-C7B8E172EBEF}"/>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819;p11">
                <a:extLst>
                  <a:ext uri="{FF2B5EF4-FFF2-40B4-BE49-F238E27FC236}">
                    <a16:creationId xmlns:a16="http://schemas.microsoft.com/office/drawing/2014/main" id="{0B49C6AA-C3B4-146B-ECBB-5F97F7FEDB87}"/>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820;p11">
              <a:extLst>
                <a:ext uri="{FF2B5EF4-FFF2-40B4-BE49-F238E27FC236}">
                  <a16:creationId xmlns:a16="http://schemas.microsoft.com/office/drawing/2014/main" id="{76CB0591-8BB0-D644-D3E7-B6540F192142}"/>
                </a:ext>
              </a:extLst>
            </p:cNvPr>
            <p:cNvGrpSpPr>
              <a:grpSpLocks/>
            </p:cNvGrpSpPr>
            <p:nvPr/>
          </p:nvGrpSpPr>
          <p:grpSpPr bwMode="auto">
            <a:xfrm>
              <a:off x="8341543" y="3403858"/>
              <a:ext cx="569676" cy="380612"/>
              <a:chOff x="8341543" y="2282008"/>
              <a:chExt cx="569676" cy="380612"/>
            </a:xfrm>
          </p:grpSpPr>
          <p:sp>
            <p:nvSpPr>
              <p:cNvPr id="13" name="Google Shape;821;p11">
                <a:extLst>
                  <a:ext uri="{FF2B5EF4-FFF2-40B4-BE49-F238E27FC236}">
                    <a16:creationId xmlns:a16="http://schemas.microsoft.com/office/drawing/2014/main" id="{3ED7D688-B33F-89EA-80A8-D459CA61B4D3}"/>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822;p11">
                <a:extLst>
                  <a:ext uri="{FF2B5EF4-FFF2-40B4-BE49-F238E27FC236}">
                    <a16:creationId xmlns:a16="http://schemas.microsoft.com/office/drawing/2014/main" id="{B08F3402-392B-3B3C-92F9-DC2106B3C22B}"/>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823;p11">
              <a:extLst>
                <a:ext uri="{FF2B5EF4-FFF2-40B4-BE49-F238E27FC236}">
                  <a16:creationId xmlns:a16="http://schemas.microsoft.com/office/drawing/2014/main" id="{AA6808FE-9477-8264-67E2-CBC1DC60EAB0}"/>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824;p11">
              <a:extLst>
                <a:ext uri="{FF2B5EF4-FFF2-40B4-BE49-F238E27FC236}">
                  <a16:creationId xmlns:a16="http://schemas.microsoft.com/office/drawing/2014/main" id="{5B680C33-16E8-5F68-301A-35BB3E3CF074}"/>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827;p11">
            <a:extLst>
              <a:ext uri="{FF2B5EF4-FFF2-40B4-BE49-F238E27FC236}">
                <a16:creationId xmlns:a16="http://schemas.microsoft.com/office/drawing/2014/main" id="{C8307F34-F7E6-E357-6BA6-67828EE6E408}"/>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828;p11">
            <a:extLst>
              <a:ext uri="{FF2B5EF4-FFF2-40B4-BE49-F238E27FC236}">
                <a16:creationId xmlns:a16="http://schemas.microsoft.com/office/drawing/2014/main" id="{EAA38829-283D-ECF7-4936-01480D113F4B}"/>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829;p11">
            <a:extLst>
              <a:ext uri="{FF2B5EF4-FFF2-40B4-BE49-F238E27FC236}">
                <a16:creationId xmlns:a16="http://schemas.microsoft.com/office/drawing/2014/main" id="{837B007B-6EBD-2466-A0BE-0BF05B9F424E}"/>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830;p11">
            <a:extLst>
              <a:ext uri="{FF2B5EF4-FFF2-40B4-BE49-F238E27FC236}">
                <a16:creationId xmlns:a16="http://schemas.microsoft.com/office/drawing/2014/main" id="{AA3AFA50-E00D-1E01-5BB3-EF411EFEA1D9}"/>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831;p11">
            <a:extLst>
              <a:ext uri="{FF2B5EF4-FFF2-40B4-BE49-F238E27FC236}">
                <a16:creationId xmlns:a16="http://schemas.microsoft.com/office/drawing/2014/main" id="{EE8CE8F8-9868-A2B7-8284-CBD0FB276550}"/>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832;p11">
            <a:extLst>
              <a:ext uri="{FF2B5EF4-FFF2-40B4-BE49-F238E27FC236}">
                <a16:creationId xmlns:a16="http://schemas.microsoft.com/office/drawing/2014/main" id="{B302A8F3-CCE3-1CFF-B98E-CF554C7B8053}"/>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833;p11">
            <a:extLst>
              <a:ext uri="{FF2B5EF4-FFF2-40B4-BE49-F238E27FC236}">
                <a16:creationId xmlns:a16="http://schemas.microsoft.com/office/drawing/2014/main" id="{F6AE5D35-ED12-20ED-42AF-E23D9658316D}"/>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834;p11">
            <a:extLst>
              <a:ext uri="{FF2B5EF4-FFF2-40B4-BE49-F238E27FC236}">
                <a16:creationId xmlns:a16="http://schemas.microsoft.com/office/drawing/2014/main" id="{818EBBBA-5716-3086-C12A-43F5A21EF073}"/>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835;p11">
            <a:extLst>
              <a:ext uri="{FF2B5EF4-FFF2-40B4-BE49-F238E27FC236}">
                <a16:creationId xmlns:a16="http://schemas.microsoft.com/office/drawing/2014/main" id="{1AC8FC78-30BB-9B85-BC0D-5F0A2595DD1D}"/>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836;p11">
            <a:extLst>
              <a:ext uri="{FF2B5EF4-FFF2-40B4-BE49-F238E27FC236}">
                <a16:creationId xmlns:a16="http://schemas.microsoft.com/office/drawing/2014/main" id="{5DE4377A-B003-074B-12BB-7730EE8F8C77}"/>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837;p11">
            <a:extLst>
              <a:ext uri="{FF2B5EF4-FFF2-40B4-BE49-F238E27FC236}">
                <a16:creationId xmlns:a16="http://schemas.microsoft.com/office/drawing/2014/main" id="{172B265A-4345-0E7B-3616-FD82819C32C2}"/>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838;p11">
            <a:extLst>
              <a:ext uri="{FF2B5EF4-FFF2-40B4-BE49-F238E27FC236}">
                <a16:creationId xmlns:a16="http://schemas.microsoft.com/office/drawing/2014/main" id="{FAF78A71-0BFB-10BC-47F8-22865BDFBEC9}"/>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839;p11">
            <a:extLst>
              <a:ext uri="{FF2B5EF4-FFF2-40B4-BE49-F238E27FC236}">
                <a16:creationId xmlns:a16="http://schemas.microsoft.com/office/drawing/2014/main" id="{D2D4AC17-8594-F278-19A6-D88978C6C50F}"/>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840;p11">
            <a:extLst>
              <a:ext uri="{FF2B5EF4-FFF2-40B4-BE49-F238E27FC236}">
                <a16:creationId xmlns:a16="http://schemas.microsoft.com/office/drawing/2014/main" id="{7AB0FAEA-CB67-6208-1A75-14CA3137B4D8}"/>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841;p11">
            <a:extLst>
              <a:ext uri="{FF2B5EF4-FFF2-40B4-BE49-F238E27FC236}">
                <a16:creationId xmlns:a16="http://schemas.microsoft.com/office/drawing/2014/main" id="{9A9BD6F7-BF52-01B1-0F09-E61E03B833E3}"/>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842;p11">
            <a:extLst>
              <a:ext uri="{FF2B5EF4-FFF2-40B4-BE49-F238E27FC236}">
                <a16:creationId xmlns:a16="http://schemas.microsoft.com/office/drawing/2014/main" id="{70243B28-37F0-613E-7FA4-B7A025CDB151}"/>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843;p11">
            <a:extLst>
              <a:ext uri="{FF2B5EF4-FFF2-40B4-BE49-F238E27FC236}">
                <a16:creationId xmlns:a16="http://schemas.microsoft.com/office/drawing/2014/main" id="{52BFEA4A-8D39-6F47-D0E5-B6F0B04D8884}"/>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844;p11">
            <a:extLst>
              <a:ext uri="{FF2B5EF4-FFF2-40B4-BE49-F238E27FC236}">
                <a16:creationId xmlns:a16="http://schemas.microsoft.com/office/drawing/2014/main" id="{877344DB-537F-85F2-5456-912C57AB3F6A}"/>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845;p11">
            <a:extLst>
              <a:ext uri="{FF2B5EF4-FFF2-40B4-BE49-F238E27FC236}">
                <a16:creationId xmlns:a16="http://schemas.microsoft.com/office/drawing/2014/main" id="{767DA950-CF49-DCE0-F487-139AB2B827C4}"/>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846;p11">
            <a:extLst>
              <a:ext uri="{FF2B5EF4-FFF2-40B4-BE49-F238E27FC236}">
                <a16:creationId xmlns:a16="http://schemas.microsoft.com/office/drawing/2014/main" id="{57E61BBA-48F5-13B1-229F-45B73C6D422D}"/>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847;p11">
            <a:extLst>
              <a:ext uri="{FF2B5EF4-FFF2-40B4-BE49-F238E27FC236}">
                <a16:creationId xmlns:a16="http://schemas.microsoft.com/office/drawing/2014/main" id="{63CB721E-E150-EB12-79B7-33C12414F64E}"/>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848;p11">
            <a:extLst>
              <a:ext uri="{FF2B5EF4-FFF2-40B4-BE49-F238E27FC236}">
                <a16:creationId xmlns:a16="http://schemas.microsoft.com/office/drawing/2014/main" id="{B71AA9F2-45BB-8B2F-F1E8-A596DD1B401D}"/>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849;p11">
            <a:extLst>
              <a:ext uri="{FF2B5EF4-FFF2-40B4-BE49-F238E27FC236}">
                <a16:creationId xmlns:a16="http://schemas.microsoft.com/office/drawing/2014/main" id="{3EECFFFF-7319-D30C-F641-3E4ADD262680}"/>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850;p11">
            <a:extLst>
              <a:ext uri="{FF2B5EF4-FFF2-40B4-BE49-F238E27FC236}">
                <a16:creationId xmlns:a16="http://schemas.microsoft.com/office/drawing/2014/main" id="{96988BD5-7469-778C-934F-B0403BC6EDCA}"/>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851;p11">
            <a:extLst>
              <a:ext uri="{FF2B5EF4-FFF2-40B4-BE49-F238E27FC236}">
                <a16:creationId xmlns:a16="http://schemas.microsoft.com/office/drawing/2014/main" id="{7AF5D921-D85C-C53C-78F7-2B7AB2C86561}"/>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852;p11">
            <a:extLst>
              <a:ext uri="{FF2B5EF4-FFF2-40B4-BE49-F238E27FC236}">
                <a16:creationId xmlns:a16="http://schemas.microsoft.com/office/drawing/2014/main" id="{ABFFFB0D-913E-295A-D0E2-C6A65CCC4F65}"/>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853;p11">
            <a:extLst>
              <a:ext uri="{FF2B5EF4-FFF2-40B4-BE49-F238E27FC236}">
                <a16:creationId xmlns:a16="http://schemas.microsoft.com/office/drawing/2014/main" id="{B7DA6B17-ED47-4530-F3DA-406B298D1CC5}"/>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854;p11">
            <a:extLst>
              <a:ext uri="{FF2B5EF4-FFF2-40B4-BE49-F238E27FC236}">
                <a16:creationId xmlns:a16="http://schemas.microsoft.com/office/drawing/2014/main" id="{AC97109B-24FB-13FC-7281-18E28CE03451}"/>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855;p11">
            <a:extLst>
              <a:ext uri="{FF2B5EF4-FFF2-40B4-BE49-F238E27FC236}">
                <a16:creationId xmlns:a16="http://schemas.microsoft.com/office/drawing/2014/main" id="{74313304-BBB6-7F6B-0C8D-06ACE2FDA247}"/>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856;p11">
            <a:extLst>
              <a:ext uri="{FF2B5EF4-FFF2-40B4-BE49-F238E27FC236}">
                <a16:creationId xmlns:a16="http://schemas.microsoft.com/office/drawing/2014/main" id="{9FF6695A-7A81-B58B-186F-392355DCAD9C}"/>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857;p11">
            <a:extLst>
              <a:ext uri="{FF2B5EF4-FFF2-40B4-BE49-F238E27FC236}">
                <a16:creationId xmlns:a16="http://schemas.microsoft.com/office/drawing/2014/main" id="{F5BC06B4-7860-1087-792A-5FAF2C9CA6C4}"/>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858;p11">
            <a:extLst>
              <a:ext uri="{FF2B5EF4-FFF2-40B4-BE49-F238E27FC236}">
                <a16:creationId xmlns:a16="http://schemas.microsoft.com/office/drawing/2014/main" id="{39BC11E2-6F8A-FC3A-8B87-836D02700B74}"/>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859;p11">
            <a:extLst>
              <a:ext uri="{FF2B5EF4-FFF2-40B4-BE49-F238E27FC236}">
                <a16:creationId xmlns:a16="http://schemas.microsoft.com/office/drawing/2014/main" id="{F0327347-5EE0-4BE9-8622-E9F3F5E736A2}"/>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860;p11">
            <a:extLst>
              <a:ext uri="{FF2B5EF4-FFF2-40B4-BE49-F238E27FC236}">
                <a16:creationId xmlns:a16="http://schemas.microsoft.com/office/drawing/2014/main" id="{7E045EE9-86D7-5E9B-3EA4-2C6A2CF5F920}"/>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861;p11">
            <a:extLst>
              <a:ext uri="{FF2B5EF4-FFF2-40B4-BE49-F238E27FC236}">
                <a16:creationId xmlns:a16="http://schemas.microsoft.com/office/drawing/2014/main" id="{62C561AC-D38F-2072-2F9F-66889B10B0DD}"/>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862;p11">
            <a:extLst>
              <a:ext uri="{FF2B5EF4-FFF2-40B4-BE49-F238E27FC236}">
                <a16:creationId xmlns:a16="http://schemas.microsoft.com/office/drawing/2014/main" id="{425E32F3-D1E2-3A09-84D4-FCD7865B1F01}"/>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863;p11">
            <a:extLst>
              <a:ext uri="{FF2B5EF4-FFF2-40B4-BE49-F238E27FC236}">
                <a16:creationId xmlns:a16="http://schemas.microsoft.com/office/drawing/2014/main" id="{EC9A1B02-8BB7-B25A-DE07-335D6A365F63}"/>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864;p11">
            <a:extLst>
              <a:ext uri="{FF2B5EF4-FFF2-40B4-BE49-F238E27FC236}">
                <a16:creationId xmlns:a16="http://schemas.microsoft.com/office/drawing/2014/main" id="{CB660408-E3AF-87CB-A6F8-D04987D4B933}"/>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865;p11">
            <a:extLst>
              <a:ext uri="{FF2B5EF4-FFF2-40B4-BE49-F238E27FC236}">
                <a16:creationId xmlns:a16="http://schemas.microsoft.com/office/drawing/2014/main" id="{26DE3509-A6F2-B48E-5DB9-88AA2B53D64E}"/>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68" name="Google Shape;866;p11">
            <a:extLst>
              <a:ext uri="{FF2B5EF4-FFF2-40B4-BE49-F238E27FC236}">
                <a16:creationId xmlns:a16="http://schemas.microsoft.com/office/drawing/2014/main" id="{A453B44A-95E6-2BEF-A131-E928B026989B}"/>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69" name="Google Shape;867;p11">
            <a:extLst>
              <a:ext uri="{FF2B5EF4-FFF2-40B4-BE49-F238E27FC236}">
                <a16:creationId xmlns:a16="http://schemas.microsoft.com/office/drawing/2014/main" id="{34D6CC56-EB00-07E3-245A-7B5B1D3DE4CB}"/>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0" name="Google Shape;868;p11">
            <a:extLst>
              <a:ext uri="{FF2B5EF4-FFF2-40B4-BE49-F238E27FC236}">
                <a16:creationId xmlns:a16="http://schemas.microsoft.com/office/drawing/2014/main" id="{09990322-F5B3-6B03-7525-CEFEA72DE613}"/>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1" name="Google Shape;869;p11">
            <a:extLst>
              <a:ext uri="{FF2B5EF4-FFF2-40B4-BE49-F238E27FC236}">
                <a16:creationId xmlns:a16="http://schemas.microsoft.com/office/drawing/2014/main" id="{066E76D8-0CC6-4C86-85D2-7501C23CAF42}"/>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2" name="Google Shape;870;p11">
            <a:extLst>
              <a:ext uri="{FF2B5EF4-FFF2-40B4-BE49-F238E27FC236}">
                <a16:creationId xmlns:a16="http://schemas.microsoft.com/office/drawing/2014/main" id="{B8D18401-FE79-C506-0F87-168A84AE12BF}"/>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3" name="Google Shape;871;p11">
            <a:extLst>
              <a:ext uri="{FF2B5EF4-FFF2-40B4-BE49-F238E27FC236}">
                <a16:creationId xmlns:a16="http://schemas.microsoft.com/office/drawing/2014/main" id="{E7BD60AA-75ED-B34C-E8ED-A469F84CD856}"/>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4" name="Google Shape;872;p11">
            <a:extLst>
              <a:ext uri="{FF2B5EF4-FFF2-40B4-BE49-F238E27FC236}">
                <a16:creationId xmlns:a16="http://schemas.microsoft.com/office/drawing/2014/main" id="{DB588E6F-618B-26BB-FFF3-4F5F52694610}"/>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5" name="Google Shape;873;p11">
            <a:extLst>
              <a:ext uri="{FF2B5EF4-FFF2-40B4-BE49-F238E27FC236}">
                <a16:creationId xmlns:a16="http://schemas.microsoft.com/office/drawing/2014/main" id="{1DA3F022-57D6-4048-7EF2-6CF7EFF5CA2B}"/>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6" name="Google Shape;874;p11">
            <a:extLst>
              <a:ext uri="{FF2B5EF4-FFF2-40B4-BE49-F238E27FC236}">
                <a16:creationId xmlns:a16="http://schemas.microsoft.com/office/drawing/2014/main" id="{C4997943-42A1-81B1-61D4-6D265B56FC15}"/>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7" name="Google Shape;875;p11">
            <a:extLst>
              <a:ext uri="{FF2B5EF4-FFF2-40B4-BE49-F238E27FC236}">
                <a16:creationId xmlns:a16="http://schemas.microsoft.com/office/drawing/2014/main" id="{874A401B-176E-4585-F6FA-EBD8329F3A7D}"/>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8" name="Google Shape;876;p11">
            <a:extLst>
              <a:ext uri="{FF2B5EF4-FFF2-40B4-BE49-F238E27FC236}">
                <a16:creationId xmlns:a16="http://schemas.microsoft.com/office/drawing/2014/main" id="{517A5D47-1FFD-7686-2CDF-8799B360A27D}"/>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25" name="Google Shape;825;p11"/>
          <p:cNvSpPr txBox="1">
            <a:spLocks noGrp="1"/>
          </p:cNvSpPr>
          <p:nvPr>
            <p:ph type="title"/>
          </p:nvPr>
        </p:nvSpPr>
        <p:spPr>
          <a:xfrm>
            <a:off x="2422484" y="2276784"/>
            <a:ext cx="7348800" cy="1868400"/>
          </a:xfrm>
          <a:prstGeom prst="rect">
            <a:avLst/>
          </a:prstGeom>
        </p:spPr>
        <p:txBody>
          <a:bodyPr spcFirstLastPara="1" anchor="b">
            <a:noAutofit/>
          </a:bodyPr>
          <a:lstStyle>
            <a:lvl1pPr lvl="0" algn="ctr">
              <a:spcBef>
                <a:spcPts val="0"/>
              </a:spcBef>
              <a:spcAft>
                <a:spcPts val="0"/>
              </a:spcAft>
              <a:buClr>
                <a:schemeClr val="accent1"/>
              </a:buClr>
              <a:buSzPts val="7200"/>
              <a:buNone/>
              <a:defRPr sz="12000">
                <a:solidFill>
                  <a:schemeClr val="accent1"/>
                </a:solidFill>
              </a:defRPr>
            </a:lvl1pPr>
            <a:lvl2pPr lvl="1" algn="ctr">
              <a:spcBef>
                <a:spcPts val="0"/>
              </a:spcBef>
              <a:spcAft>
                <a:spcPts val="0"/>
              </a:spcAft>
              <a:buClr>
                <a:schemeClr val="accent1"/>
              </a:buClr>
              <a:buSzPts val="7200"/>
              <a:buNone/>
              <a:defRPr sz="9600">
                <a:solidFill>
                  <a:schemeClr val="accent1"/>
                </a:solidFill>
              </a:defRPr>
            </a:lvl2pPr>
            <a:lvl3pPr lvl="2" algn="ctr">
              <a:spcBef>
                <a:spcPts val="0"/>
              </a:spcBef>
              <a:spcAft>
                <a:spcPts val="0"/>
              </a:spcAft>
              <a:buClr>
                <a:schemeClr val="accent1"/>
              </a:buClr>
              <a:buSzPts val="7200"/>
              <a:buNone/>
              <a:defRPr sz="9600">
                <a:solidFill>
                  <a:schemeClr val="accent1"/>
                </a:solidFill>
              </a:defRPr>
            </a:lvl3pPr>
            <a:lvl4pPr lvl="3" algn="ctr">
              <a:spcBef>
                <a:spcPts val="0"/>
              </a:spcBef>
              <a:spcAft>
                <a:spcPts val="0"/>
              </a:spcAft>
              <a:buClr>
                <a:schemeClr val="accent1"/>
              </a:buClr>
              <a:buSzPts val="7200"/>
              <a:buNone/>
              <a:defRPr sz="9600">
                <a:solidFill>
                  <a:schemeClr val="accent1"/>
                </a:solidFill>
              </a:defRPr>
            </a:lvl4pPr>
            <a:lvl5pPr lvl="4" algn="ctr">
              <a:spcBef>
                <a:spcPts val="0"/>
              </a:spcBef>
              <a:spcAft>
                <a:spcPts val="0"/>
              </a:spcAft>
              <a:buClr>
                <a:schemeClr val="accent1"/>
              </a:buClr>
              <a:buSzPts val="7200"/>
              <a:buNone/>
              <a:defRPr sz="9600">
                <a:solidFill>
                  <a:schemeClr val="accent1"/>
                </a:solidFill>
              </a:defRPr>
            </a:lvl5pPr>
            <a:lvl6pPr lvl="5" algn="ctr">
              <a:spcBef>
                <a:spcPts val="0"/>
              </a:spcBef>
              <a:spcAft>
                <a:spcPts val="0"/>
              </a:spcAft>
              <a:buClr>
                <a:schemeClr val="accent1"/>
              </a:buClr>
              <a:buSzPts val="7200"/>
              <a:buNone/>
              <a:defRPr sz="9600">
                <a:solidFill>
                  <a:schemeClr val="accent1"/>
                </a:solidFill>
              </a:defRPr>
            </a:lvl6pPr>
            <a:lvl7pPr lvl="6" algn="ctr">
              <a:spcBef>
                <a:spcPts val="0"/>
              </a:spcBef>
              <a:spcAft>
                <a:spcPts val="0"/>
              </a:spcAft>
              <a:buClr>
                <a:schemeClr val="accent1"/>
              </a:buClr>
              <a:buSzPts val="7200"/>
              <a:buNone/>
              <a:defRPr sz="9600">
                <a:solidFill>
                  <a:schemeClr val="accent1"/>
                </a:solidFill>
              </a:defRPr>
            </a:lvl7pPr>
            <a:lvl8pPr lvl="7" algn="ctr">
              <a:spcBef>
                <a:spcPts val="0"/>
              </a:spcBef>
              <a:spcAft>
                <a:spcPts val="0"/>
              </a:spcAft>
              <a:buClr>
                <a:schemeClr val="accent1"/>
              </a:buClr>
              <a:buSzPts val="7200"/>
              <a:buNone/>
              <a:defRPr sz="9600">
                <a:solidFill>
                  <a:schemeClr val="accent1"/>
                </a:solidFill>
              </a:defRPr>
            </a:lvl8pPr>
            <a:lvl9pPr lvl="8" algn="ctr">
              <a:spcBef>
                <a:spcPts val="0"/>
              </a:spcBef>
              <a:spcAft>
                <a:spcPts val="0"/>
              </a:spcAft>
              <a:buClr>
                <a:schemeClr val="accent1"/>
              </a:buClr>
              <a:buSzPts val="7200"/>
              <a:buNone/>
              <a:defRPr sz="9600">
                <a:solidFill>
                  <a:schemeClr val="accent1"/>
                </a:solidFill>
              </a:defRPr>
            </a:lvl9pPr>
          </a:lstStyle>
          <a:p>
            <a:r>
              <a:rPr lang="en-US"/>
              <a:t>Click to edit Master title style</a:t>
            </a:r>
            <a:endParaRPr/>
          </a:p>
        </p:txBody>
      </p:sp>
      <p:sp>
        <p:nvSpPr>
          <p:cNvPr id="826" name="Google Shape;826;p11"/>
          <p:cNvSpPr txBox="1">
            <a:spLocks noGrp="1"/>
          </p:cNvSpPr>
          <p:nvPr>
            <p:ph type="subTitle" idx="1"/>
          </p:nvPr>
        </p:nvSpPr>
        <p:spPr>
          <a:xfrm>
            <a:off x="2420717" y="3962417"/>
            <a:ext cx="7348800" cy="618800"/>
          </a:xfrm>
          <a:prstGeom prst="rect">
            <a:avLst/>
          </a:prstGeom>
        </p:spPr>
        <p:txBody>
          <a:bodyPr spcFirstLastPara="1" anchor="t">
            <a:noAutofit/>
          </a:bodyPr>
          <a:lstStyle>
            <a:lvl1pPr lvl="0" algn="ctr">
              <a:spcBef>
                <a:spcPts val="0"/>
              </a:spcBef>
              <a:spcAft>
                <a:spcPts val="0"/>
              </a:spcAft>
              <a:buNone/>
              <a:defRPr sz="2665"/>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spTree>
    <p:extLst>
      <p:ext uri="{BB962C8B-B14F-4D97-AF65-F5344CB8AC3E}">
        <p14:creationId xmlns:p14="http://schemas.microsoft.com/office/powerpoint/2010/main" val="3593640620"/>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bg1"/>
        </a:solidFill>
        <a:effectLst/>
      </p:bgPr>
    </p:bg>
    <p:spTree>
      <p:nvGrpSpPr>
        <p:cNvPr id="1" name="Shape 877"/>
        <p:cNvGrpSpPr/>
        <p:nvPr/>
      </p:nvGrpSpPr>
      <p:grpSpPr>
        <a:xfrm>
          <a:off x="0" y="0"/>
          <a:ext cx="0" cy="0"/>
          <a:chOff x="0" y="0"/>
          <a:chExt cx="0" cy="0"/>
        </a:xfrm>
      </p:grpSpPr>
    </p:spTree>
    <p:extLst>
      <p:ext uri="{BB962C8B-B14F-4D97-AF65-F5344CB8AC3E}">
        <p14:creationId xmlns:p14="http://schemas.microsoft.com/office/powerpoint/2010/main" val="369304926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Table of contents 1">
  <p:cSld name="Table of contents 1">
    <p:spTree>
      <p:nvGrpSpPr>
        <p:cNvPr id="1" name="Shape 878"/>
        <p:cNvGrpSpPr/>
        <p:nvPr/>
      </p:nvGrpSpPr>
      <p:grpSpPr>
        <a:xfrm>
          <a:off x="0" y="0"/>
          <a:ext cx="0" cy="0"/>
          <a:chOff x="0" y="0"/>
          <a:chExt cx="0" cy="0"/>
        </a:xfrm>
      </p:grpSpPr>
      <p:sp>
        <p:nvSpPr>
          <p:cNvPr id="2" name="Google Shape;879;p13">
            <a:extLst>
              <a:ext uri="{FF2B5EF4-FFF2-40B4-BE49-F238E27FC236}">
                <a16:creationId xmlns:a16="http://schemas.microsoft.com/office/drawing/2014/main" id="{24D39BD9-0BD3-9FC5-E9EA-7F77F8A1D107}"/>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880;p13">
            <a:extLst>
              <a:ext uri="{FF2B5EF4-FFF2-40B4-BE49-F238E27FC236}">
                <a16:creationId xmlns:a16="http://schemas.microsoft.com/office/drawing/2014/main" id="{0940B7CA-ADA0-A927-7912-23DAEFAD6EB2}"/>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 name="Google Shape;881;p13">
            <a:extLst>
              <a:ext uri="{FF2B5EF4-FFF2-40B4-BE49-F238E27FC236}">
                <a16:creationId xmlns:a16="http://schemas.microsoft.com/office/drawing/2014/main" id="{F327AA5B-1CE0-D7F6-F68A-B81FC6039815}"/>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5" name="Google Shape;882;p13">
            <a:extLst>
              <a:ext uri="{FF2B5EF4-FFF2-40B4-BE49-F238E27FC236}">
                <a16:creationId xmlns:a16="http://schemas.microsoft.com/office/drawing/2014/main" id="{B82BAE79-7909-3A08-4C89-D7121F7581E5}"/>
              </a:ext>
            </a:extLst>
          </p:cNvPr>
          <p:cNvGrpSpPr>
            <a:grpSpLocks/>
          </p:cNvGrpSpPr>
          <p:nvPr/>
        </p:nvGrpSpPr>
        <p:grpSpPr bwMode="auto">
          <a:xfrm>
            <a:off x="11122025" y="3043238"/>
            <a:ext cx="758825" cy="506412"/>
            <a:chOff x="8341543" y="2282008"/>
            <a:chExt cx="569676" cy="380612"/>
          </a:xfrm>
        </p:grpSpPr>
        <p:sp>
          <p:nvSpPr>
            <p:cNvPr id="6" name="Google Shape;883;p13">
              <a:extLst>
                <a:ext uri="{FF2B5EF4-FFF2-40B4-BE49-F238E27FC236}">
                  <a16:creationId xmlns:a16="http://schemas.microsoft.com/office/drawing/2014/main" id="{AC1A6AA6-9FD9-A7BA-6AE1-375915C9C88F}"/>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 name="Google Shape;884;p13">
              <a:extLst>
                <a:ext uri="{FF2B5EF4-FFF2-40B4-BE49-F238E27FC236}">
                  <a16:creationId xmlns:a16="http://schemas.microsoft.com/office/drawing/2014/main" id="{689C4E53-0BF4-49C0-2862-9AE33D01856C}"/>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885;p13">
            <a:extLst>
              <a:ext uri="{FF2B5EF4-FFF2-40B4-BE49-F238E27FC236}">
                <a16:creationId xmlns:a16="http://schemas.microsoft.com/office/drawing/2014/main" id="{D8728D94-2C8E-515C-4063-9105C5F10658}"/>
              </a:ext>
            </a:extLst>
          </p:cNvPr>
          <p:cNvGrpSpPr>
            <a:grpSpLocks/>
          </p:cNvGrpSpPr>
          <p:nvPr/>
        </p:nvGrpSpPr>
        <p:grpSpPr bwMode="auto">
          <a:xfrm>
            <a:off x="11122025" y="2295525"/>
            <a:ext cx="758825" cy="506413"/>
            <a:chOff x="8341543" y="1721094"/>
            <a:chExt cx="569676" cy="380612"/>
          </a:xfrm>
        </p:grpSpPr>
        <p:sp>
          <p:nvSpPr>
            <p:cNvPr id="9" name="Google Shape;886;p13">
              <a:extLst>
                <a:ext uri="{FF2B5EF4-FFF2-40B4-BE49-F238E27FC236}">
                  <a16:creationId xmlns:a16="http://schemas.microsoft.com/office/drawing/2014/main" id="{A6362AD7-B1F6-2AD9-7F69-CA1FAD8DB781}"/>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887;p13">
              <a:extLst>
                <a:ext uri="{FF2B5EF4-FFF2-40B4-BE49-F238E27FC236}">
                  <a16:creationId xmlns:a16="http://schemas.microsoft.com/office/drawing/2014/main" id="{E65B0E9D-5A81-11B8-A32D-DE4F10C3A313}"/>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 name="Google Shape;888;p13">
            <a:extLst>
              <a:ext uri="{FF2B5EF4-FFF2-40B4-BE49-F238E27FC236}">
                <a16:creationId xmlns:a16="http://schemas.microsoft.com/office/drawing/2014/main" id="{3F45ADC5-80A7-7483-9394-828F2BBEC8AC}"/>
              </a:ext>
            </a:extLst>
          </p:cNvPr>
          <p:cNvGrpSpPr>
            <a:grpSpLocks/>
          </p:cNvGrpSpPr>
          <p:nvPr/>
        </p:nvGrpSpPr>
        <p:grpSpPr bwMode="auto">
          <a:xfrm>
            <a:off x="11128375" y="1577975"/>
            <a:ext cx="757238" cy="517525"/>
            <a:chOff x="8346273" y="1183592"/>
            <a:chExt cx="568486" cy="388014"/>
          </a:xfrm>
        </p:grpSpPr>
        <p:sp>
          <p:nvSpPr>
            <p:cNvPr id="12" name="Google Shape;889;p13">
              <a:extLst>
                <a:ext uri="{FF2B5EF4-FFF2-40B4-BE49-F238E27FC236}">
                  <a16:creationId xmlns:a16="http://schemas.microsoft.com/office/drawing/2014/main" id="{C8FC5B65-365A-0E04-AD28-F04694294E1D}"/>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890;p13">
              <a:extLst>
                <a:ext uri="{FF2B5EF4-FFF2-40B4-BE49-F238E27FC236}">
                  <a16:creationId xmlns:a16="http://schemas.microsoft.com/office/drawing/2014/main" id="{0FB304C3-FF03-BC56-23CF-179396181560}"/>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4" name="Google Shape;891;p13">
            <a:extLst>
              <a:ext uri="{FF2B5EF4-FFF2-40B4-BE49-F238E27FC236}">
                <a16:creationId xmlns:a16="http://schemas.microsoft.com/office/drawing/2014/main" id="{99C29E22-D4A5-7C9A-8252-F78C90A556C7}"/>
              </a:ext>
            </a:extLst>
          </p:cNvPr>
          <p:cNvGrpSpPr>
            <a:grpSpLocks/>
          </p:cNvGrpSpPr>
          <p:nvPr/>
        </p:nvGrpSpPr>
        <p:grpSpPr bwMode="auto">
          <a:xfrm>
            <a:off x="11122025" y="809625"/>
            <a:ext cx="758825" cy="515938"/>
            <a:chOff x="8341543" y="606635"/>
            <a:chExt cx="569676" cy="388014"/>
          </a:xfrm>
        </p:grpSpPr>
        <p:sp>
          <p:nvSpPr>
            <p:cNvPr id="15" name="Google Shape;892;p13">
              <a:extLst>
                <a:ext uri="{FF2B5EF4-FFF2-40B4-BE49-F238E27FC236}">
                  <a16:creationId xmlns:a16="http://schemas.microsoft.com/office/drawing/2014/main" id="{07C63A33-6425-F3F1-CC9C-633FC5C5650A}"/>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893;p13">
              <a:extLst>
                <a:ext uri="{FF2B5EF4-FFF2-40B4-BE49-F238E27FC236}">
                  <a16:creationId xmlns:a16="http://schemas.microsoft.com/office/drawing/2014/main" id="{97BCE116-62A1-1479-3852-2244256F5D30}"/>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7" name="Google Shape;894;p13">
            <a:extLst>
              <a:ext uri="{FF2B5EF4-FFF2-40B4-BE49-F238E27FC236}">
                <a16:creationId xmlns:a16="http://schemas.microsoft.com/office/drawing/2014/main" id="{113BE51B-0412-9A7D-8DEC-8630CA66B088}"/>
              </a:ext>
            </a:extLst>
          </p:cNvPr>
          <p:cNvGrpSpPr>
            <a:grpSpLocks/>
          </p:cNvGrpSpPr>
          <p:nvPr/>
        </p:nvGrpSpPr>
        <p:grpSpPr bwMode="auto">
          <a:xfrm>
            <a:off x="11122025" y="3790950"/>
            <a:ext cx="758825" cy="506413"/>
            <a:chOff x="8341543" y="2282008"/>
            <a:chExt cx="569676" cy="380612"/>
          </a:xfrm>
        </p:grpSpPr>
        <p:sp>
          <p:nvSpPr>
            <p:cNvPr id="18" name="Google Shape;895;p13">
              <a:extLst>
                <a:ext uri="{FF2B5EF4-FFF2-40B4-BE49-F238E27FC236}">
                  <a16:creationId xmlns:a16="http://schemas.microsoft.com/office/drawing/2014/main" id="{EAA2EDAD-6392-589C-2501-8D8071DE4BE3}"/>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896;p13">
              <a:extLst>
                <a:ext uri="{FF2B5EF4-FFF2-40B4-BE49-F238E27FC236}">
                  <a16:creationId xmlns:a16="http://schemas.microsoft.com/office/drawing/2014/main" id="{B83FEE7D-25CE-F771-A51F-18F60F8BFA96}"/>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0" name="Google Shape;897;p13">
            <a:extLst>
              <a:ext uri="{FF2B5EF4-FFF2-40B4-BE49-F238E27FC236}">
                <a16:creationId xmlns:a16="http://schemas.microsoft.com/office/drawing/2014/main" id="{D6436576-13F0-6D28-51A8-57C3E9C01EFF}"/>
              </a:ext>
            </a:extLst>
          </p:cNvPr>
          <p:cNvGrpSpPr>
            <a:grpSpLocks/>
          </p:cNvGrpSpPr>
          <p:nvPr/>
        </p:nvGrpSpPr>
        <p:grpSpPr bwMode="auto">
          <a:xfrm>
            <a:off x="11122025" y="4538663"/>
            <a:ext cx="758825" cy="508000"/>
            <a:chOff x="8341543" y="2282008"/>
            <a:chExt cx="569676" cy="380612"/>
          </a:xfrm>
        </p:grpSpPr>
        <p:sp>
          <p:nvSpPr>
            <p:cNvPr id="21" name="Google Shape;898;p13">
              <a:extLst>
                <a:ext uri="{FF2B5EF4-FFF2-40B4-BE49-F238E27FC236}">
                  <a16:creationId xmlns:a16="http://schemas.microsoft.com/office/drawing/2014/main" id="{9EA588CA-FBF1-CBCD-F885-1B46C2A34432}"/>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899;p13">
              <a:extLst>
                <a:ext uri="{FF2B5EF4-FFF2-40B4-BE49-F238E27FC236}">
                  <a16:creationId xmlns:a16="http://schemas.microsoft.com/office/drawing/2014/main" id="{18FCEFBE-549F-230B-B147-C2B2BD09DE1F}"/>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3" name="Google Shape;900;p13">
            <a:extLst>
              <a:ext uri="{FF2B5EF4-FFF2-40B4-BE49-F238E27FC236}">
                <a16:creationId xmlns:a16="http://schemas.microsoft.com/office/drawing/2014/main" id="{8E4010EF-DE59-55A6-FDF2-3CA873BE499E}"/>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901;p13">
            <a:extLst>
              <a:ext uri="{FF2B5EF4-FFF2-40B4-BE49-F238E27FC236}">
                <a16:creationId xmlns:a16="http://schemas.microsoft.com/office/drawing/2014/main" id="{8383CD25-DCB9-CE90-AA9D-5D64E1450003}"/>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902;p13">
            <a:extLst>
              <a:ext uri="{FF2B5EF4-FFF2-40B4-BE49-F238E27FC236}">
                <a16:creationId xmlns:a16="http://schemas.microsoft.com/office/drawing/2014/main" id="{689BBE76-89CE-2DAE-B8C3-F013377A16AE}"/>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903;p13">
            <a:extLst>
              <a:ext uri="{FF2B5EF4-FFF2-40B4-BE49-F238E27FC236}">
                <a16:creationId xmlns:a16="http://schemas.microsoft.com/office/drawing/2014/main" id="{79D2E07D-2FBD-52FF-36E2-B8F64D9CAF82}"/>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904;p13">
            <a:extLst>
              <a:ext uri="{FF2B5EF4-FFF2-40B4-BE49-F238E27FC236}">
                <a16:creationId xmlns:a16="http://schemas.microsoft.com/office/drawing/2014/main" id="{1306A5B4-99C2-80BE-5BB3-42C849006864}"/>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905;p13">
            <a:extLst>
              <a:ext uri="{FF2B5EF4-FFF2-40B4-BE49-F238E27FC236}">
                <a16:creationId xmlns:a16="http://schemas.microsoft.com/office/drawing/2014/main" id="{6E873EF3-1594-DF94-E4FB-3365845B5ABE}"/>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906;p13">
            <a:extLst>
              <a:ext uri="{FF2B5EF4-FFF2-40B4-BE49-F238E27FC236}">
                <a16:creationId xmlns:a16="http://schemas.microsoft.com/office/drawing/2014/main" id="{3677AD4A-1284-AAC8-37FE-39F4EB07D9C9}"/>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907;p13">
            <a:extLst>
              <a:ext uri="{FF2B5EF4-FFF2-40B4-BE49-F238E27FC236}">
                <a16:creationId xmlns:a16="http://schemas.microsoft.com/office/drawing/2014/main" id="{161DAB4D-30D9-1A81-8FAF-4BFFB07893C6}"/>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908;p13">
            <a:extLst>
              <a:ext uri="{FF2B5EF4-FFF2-40B4-BE49-F238E27FC236}">
                <a16:creationId xmlns:a16="http://schemas.microsoft.com/office/drawing/2014/main" id="{62F62882-CFE7-8341-96AD-CECE8A93B870}"/>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909;p13">
            <a:extLst>
              <a:ext uri="{FF2B5EF4-FFF2-40B4-BE49-F238E27FC236}">
                <a16:creationId xmlns:a16="http://schemas.microsoft.com/office/drawing/2014/main" id="{47A37BE9-EBE1-3430-C169-97A922D302E6}"/>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910;p13">
            <a:extLst>
              <a:ext uri="{FF2B5EF4-FFF2-40B4-BE49-F238E27FC236}">
                <a16:creationId xmlns:a16="http://schemas.microsoft.com/office/drawing/2014/main" id="{FE5E20EF-0B1A-7696-24CC-07E80FAB506F}"/>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911;p13">
            <a:extLst>
              <a:ext uri="{FF2B5EF4-FFF2-40B4-BE49-F238E27FC236}">
                <a16:creationId xmlns:a16="http://schemas.microsoft.com/office/drawing/2014/main" id="{9E1338D6-E5B8-8789-800C-66B43D3A3481}"/>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912;p13">
            <a:extLst>
              <a:ext uri="{FF2B5EF4-FFF2-40B4-BE49-F238E27FC236}">
                <a16:creationId xmlns:a16="http://schemas.microsoft.com/office/drawing/2014/main" id="{10715735-3454-BA5E-1733-3D4A45A8EE98}"/>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913;p13">
            <a:extLst>
              <a:ext uri="{FF2B5EF4-FFF2-40B4-BE49-F238E27FC236}">
                <a16:creationId xmlns:a16="http://schemas.microsoft.com/office/drawing/2014/main" id="{15F60468-CCD4-E405-2939-4AF031A9279C}"/>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914;p13">
            <a:extLst>
              <a:ext uri="{FF2B5EF4-FFF2-40B4-BE49-F238E27FC236}">
                <a16:creationId xmlns:a16="http://schemas.microsoft.com/office/drawing/2014/main" id="{5246399F-082D-1628-2F96-47B436278F98}"/>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915;p13">
            <a:extLst>
              <a:ext uri="{FF2B5EF4-FFF2-40B4-BE49-F238E27FC236}">
                <a16:creationId xmlns:a16="http://schemas.microsoft.com/office/drawing/2014/main" id="{4FAEA3D5-2F7F-B64A-2514-B8E2C5FE31D0}"/>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916;p13">
            <a:extLst>
              <a:ext uri="{FF2B5EF4-FFF2-40B4-BE49-F238E27FC236}">
                <a16:creationId xmlns:a16="http://schemas.microsoft.com/office/drawing/2014/main" id="{FCB0D159-429E-3141-002E-A661CA0A264C}"/>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917;p13">
            <a:extLst>
              <a:ext uri="{FF2B5EF4-FFF2-40B4-BE49-F238E27FC236}">
                <a16:creationId xmlns:a16="http://schemas.microsoft.com/office/drawing/2014/main" id="{FE7926BC-1F36-00B3-955B-C39692F587C1}"/>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918;p13">
            <a:extLst>
              <a:ext uri="{FF2B5EF4-FFF2-40B4-BE49-F238E27FC236}">
                <a16:creationId xmlns:a16="http://schemas.microsoft.com/office/drawing/2014/main" id="{E8DEC702-7A46-640E-3CCE-F070486DC97C}"/>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919;p13">
            <a:extLst>
              <a:ext uri="{FF2B5EF4-FFF2-40B4-BE49-F238E27FC236}">
                <a16:creationId xmlns:a16="http://schemas.microsoft.com/office/drawing/2014/main" id="{39BFF70D-19C2-9AC9-6BBF-21596FD6EB06}"/>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920;p13">
            <a:extLst>
              <a:ext uri="{FF2B5EF4-FFF2-40B4-BE49-F238E27FC236}">
                <a16:creationId xmlns:a16="http://schemas.microsoft.com/office/drawing/2014/main" id="{60023EED-0F1E-D1B1-DF10-57F15ACB1931}"/>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921;p13">
            <a:extLst>
              <a:ext uri="{FF2B5EF4-FFF2-40B4-BE49-F238E27FC236}">
                <a16:creationId xmlns:a16="http://schemas.microsoft.com/office/drawing/2014/main" id="{BF75A681-DB32-95F6-FF29-C457729540B8}"/>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922;p13">
            <a:extLst>
              <a:ext uri="{FF2B5EF4-FFF2-40B4-BE49-F238E27FC236}">
                <a16:creationId xmlns:a16="http://schemas.microsoft.com/office/drawing/2014/main" id="{3EE6476B-8572-B463-8B38-83B232D73183}"/>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923;p13">
            <a:extLst>
              <a:ext uri="{FF2B5EF4-FFF2-40B4-BE49-F238E27FC236}">
                <a16:creationId xmlns:a16="http://schemas.microsoft.com/office/drawing/2014/main" id="{79AE0122-F24B-678C-89FE-76885F3A52AC}"/>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924;p13">
            <a:extLst>
              <a:ext uri="{FF2B5EF4-FFF2-40B4-BE49-F238E27FC236}">
                <a16:creationId xmlns:a16="http://schemas.microsoft.com/office/drawing/2014/main" id="{36FDC23A-2D1B-D855-D547-5377C9D7D209}"/>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925;p13">
            <a:extLst>
              <a:ext uri="{FF2B5EF4-FFF2-40B4-BE49-F238E27FC236}">
                <a16:creationId xmlns:a16="http://schemas.microsoft.com/office/drawing/2014/main" id="{607B5CCD-11F7-F909-DA36-84F463502ED4}"/>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926;p13">
            <a:extLst>
              <a:ext uri="{FF2B5EF4-FFF2-40B4-BE49-F238E27FC236}">
                <a16:creationId xmlns:a16="http://schemas.microsoft.com/office/drawing/2014/main" id="{5644C2F6-C451-A95B-2BD6-997304FAD3FC}"/>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927;p13">
            <a:extLst>
              <a:ext uri="{FF2B5EF4-FFF2-40B4-BE49-F238E27FC236}">
                <a16:creationId xmlns:a16="http://schemas.microsoft.com/office/drawing/2014/main" id="{7C344856-D842-EAB2-25CE-181AA9B4C107}"/>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928;p13">
            <a:extLst>
              <a:ext uri="{FF2B5EF4-FFF2-40B4-BE49-F238E27FC236}">
                <a16:creationId xmlns:a16="http://schemas.microsoft.com/office/drawing/2014/main" id="{177CB194-5946-4D53-257A-DA736A636F82}"/>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929;p13">
            <a:extLst>
              <a:ext uri="{FF2B5EF4-FFF2-40B4-BE49-F238E27FC236}">
                <a16:creationId xmlns:a16="http://schemas.microsoft.com/office/drawing/2014/main" id="{3912CDFA-8641-4F00-B313-A449C37F37CC}"/>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930;p13">
            <a:extLst>
              <a:ext uri="{FF2B5EF4-FFF2-40B4-BE49-F238E27FC236}">
                <a16:creationId xmlns:a16="http://schemas.microsoft.com/office/drawing/2014/main" id="{95B0B67D-8E10-89EB-239F-76F7562E8B31}"/>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931;p13">
            <a:extLst>
              <a:ext uri="{FF2B5EF4-FFF2-40B4-BE49-F238E27FC236}">
                <a16:creationId xmlns:a16="http://schemas.microsoft.com/office/drawing/2014/main" id="{6079355B-1FD7-9C4D-E9EB-32AC0C1B2E24}"/>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932;p13">
            <a:extLst>
              <a:ext uri="{FF2B5EF4-FFF2-40B4-BE49-F238E27FC236}">
                <a16:creationId xmlns:a16="http://schemas.microsoft.com/office/drawing/2014/main" id="{72CB3317-21FB-7993-A3E2-204FDF9720B8}"/>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933;p13">
            <a:extLst>
              <a:ext uri="{FF2B5EF4-FFF2-40B4-BE49-F238E27FC236}">
                <a16:creationId xmlns:a16="http://schemas.microsoft.com/office/drawing/2014/main" id="{E6CCE80A-0878-B4B5-8C68-1B511846849F}"/>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934;p13">
            <a:extLst>
              <a:ext uri="{FF2B5EF4-FFF2-40B4-BE49-F238E27FC236}">
                <a16:creationId xmlns:a16="http://schemas.microsoft.com/office/drawing/2014/main" id="{DE9DAAA3-F21F-F377-9ABC-AE28F5E34C83}"/>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935;p13">
            <a:extLst>
              <a:ext uri="{FF2B5EF4-FFF2-40B4-BE49-F238E27FC236}">
                <a16:creationId xmlns:a16="http://schemas.microsoft.com/office/drawing/2014/main" id="{D06D8E21-E2E8-4D07-3558-B558C34FAEBF}"/>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936;p13">
            <a:extLst>
              <a:ext uri="{FF2B5EF4-FFF2-40B4-BE49-F238E27FC236}">
                <a16:creationId xmlns:a16="http://schemas.microsoft.com/office/drawing/2014/main" id="{E0B2326E-3A3B-9CAE-DD79-5670E0190981}"/>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937;p13">
            <a:extLst>
              <a:ext uri="{FF2B5EF4-FFF2-40B4-BE49-F238E27FC236}">
                <a16:creationId xmlns:a16="http://schemas.microsoft.com/office/drawing/2014/main" id="{54D42B81-1260-5AB2-81DB-CE6B947098E5}"/>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938;p13">
            <a:extLst>
              <a:ext uri="{FF2B5EF4-FFF2-40B4-BE49-F238E27FC236}">
                <a16:creationId xmlns:a16="http://schemas.microsoft.com/office/drawing/2014/main" id="{588D5220-7639-47CC-D80F-29BA52469FAE}"/>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939;p13">
            <a:extLst>
              <a:ext uri="{FF2B5EF4-FFF2-40B4-BE49-F238E27FC236}">
                <a16:creationId xmlns:a16="http://schemas.microsoft.com/office/drawing/2014/main" id="{8EAED3EB-E992-AFBF-4B84-F87109641C65}"/>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940;p13">
            <a:extLst>
              <a:ext uri="{FF2B5EF4-FFF2-40B4-BE49-F238E27FC236}">
                <a16:creationId xmlns:a16="http://schemas.microsoft.com/office/drawing/2014/main" id="{AB74D77A-8152-8292-DB4F-B34642C6DDE7}"/>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6" name="Google Shape;941;p13">
            <a:extLst>
              <a:ext uri="{FF2B5EF4-FFF2-40B4-BE49-F238E27FC236}">
                <a16:creationId xmlns:a16="http://schemas.microsoft.com/office/drawing/2014/main" id="{AE6BF31A-6F2F-2B56-D9C1-B9D0AB5536AF}"/>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7" name="Google Shape;942;p13">
            <a:extLst>
              <a:ext uri="{FF2B5EF4-FFF2-40B4-BE49-F238E27FC236}">
                <a16:creationId xmlns:a16="http://schemas.microsoft.com/office/drawing/2014/main" id="{46DBC114-BCC3-8C6C-0B2A-5A7405AD3AD3}"/>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8" name="Google Shape;943;p13">
            <a:extLst>
              <a:ext uri="{FF2B5EF4-FFF2-40B4-BE49-F238E27FC236}">
                <a16:creationId xmlns:a16="http://schemas.microsoft.com/office/drawing/2014/main" id="{3614D8B2-B2E7-2E41-17D2-8B58FF7A7A30}"/>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9" name="Google Shape;944;p13">
            <a:extLst>
              <a:ext uri="{FF2B5EF4-FFF2-40B4-BE49-F238E27FC236}">
                <a16:creationId xmlns:a16="http://schemas.microsoft.com/office/drawing/2014/main" id="{6A3159B2-C2F8-136F-CBCF-E4F5E81FF842}"/>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0" name="Google Shape;945;p13">
            <a:extLst>
              <a:ext uri="{FF2B5EF4-FFF2-40B4-BE49-F238E27FC236}">
                <a16:creationId xmlns:a16="http://schemas.microsoft.com/office/drawing/2014/main" id="{766E792B-0BCF-B8AC-6B87-E55E10EFB9E7}"/>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1" name="Google Shape;946;p13">
            <a:extLst>
              <a:ext uri="{FF2B5EF4-FFF2-40B4-BE49-F238E27FC236}">
                <a16:creationId xmlns:a16="http://schemas.microsoft.com/office/drawing/2014/main" id="{4922D8FC-DE54-F0E7-94DC-577A704EA828}"/>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2" name="Google Shape;947;p13">
            <a:extLst>
              <a:ext uri="{FF2B5EF4-FFF2-40B4-BE49-F238E27FC236}">
                <a16:creationId xmlns:a16="http://schemas.microsoft.com/office/drawing/2014/main" id="{A33EE51F-2457-0E72-348F-C41582D31B2C}"/>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3" name="Google Shape;948;p13">
            <a:extLst>
              <a:ext uri="{FF2B5EF4-FFF2-40B4-BE49-F238E27FC236}">
                <a16:creationId xmlns:a16="http://schemas.microsoft.com/office/drawing/2014/main" id="{38BB4FA5-DFD5-062B-ED9B-11A9EEA7007A}"/>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4" name="Google Shape;949;p13">
            <a:extLst>
              <a:ext uri="{FF2B5EF4-FFF2-40B4-BE49-F238E27FC236}">
                <a16:creationId xmlns:a16="http://schemas.microsoft.com/office/drawing/2014/main" id="{B2D1ED37-BFC0-5F22-7911-ADF6E1B0F52A}"/>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5" name="Google Shape;950;p13">
            <a:extLst>
              <a:ext uri="{FF2B5EF4-FFF2-40B4-BE49-F238E27FC236}">
                <a16:creationId xmlns:a16="http://schemas.microsoft.com/office/drawing/2014/main" id="{A21C77BA-C926-538A-31E1-12A93B6EFB6E}"/>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6" name="Google Shape;951;p13">
            <a:extLst>
              <a:ext uri="{FF2B5EF4-FFF2-40B4-BE49-F238E27FC236}">
                <a16:creationId xmlns:a16="http://schemas.microsoft.com/office/drawing/2014/main" id="{A88570EA-84E1-9BDB-DA46-D01D1C9CF52A}"/>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07" name="Google Shape;952;p13">
            <a:extLst>
              <a:ext uri="{FF2B5EF4-FFF2-40B4-BE49-F238E27FC236}">
                <a16:creationId xmlns:a16="http://schemas.microsoft.com/office/drawing/2014/main" id="{BE4B0D73-DD22-0F15-C003-EEE2C4B43E04}"/>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908" name="Google Shape;972;p13">
            <a:extLst>
              <a:ext uri="{FF2B5EF4-FFF2-40B4-BE49-F238E27FC236}">
                <a16:creationId xmlns:a16="http://schemas.microsoft.com/office/drawing/2014/main" id="{DF8F6811-09E7-BEDD-64B3-A2C6EED7D26D}"/>
              </a:ext>
            </a:extLst>
          </p:cNvPr>
          <p:cNvGrpSpPr>
            <a:grpSpLocks/>
          </p:cNvGrpSpPr>
          <p:nvPr/>
        </p:nvGrpSpPr>
        <p:grpSpPr bwMode="auto">
          <a:xfrm>
            <a:off x="1417638" y="1108075"/>
            <a:ext cx="592137" cy="531813"/>
            <a:chOff x="2495125" y="2142250"/>
            <a:chExt cx="444275" cy="398525"/>
          </a:xfrm>
        </p:grpSpPr>
        <p:sp>
          <p:nvSpPr>
            <p:cNvPr id="909" name="Google Shape;973;p13">
              <a:extLst>
                <a:ext uri="{FF2B5EF4-FFF2-40B4-BE49-F238E27FC236}">
                  <a16:creationId xmlns:a16="http://schemas.microsoft.com/office/drawing/2014/main" id="{7DCA553C-C17B-6ACB-979E-08ADBD4E60B2}"/>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910" name="Google Shape;974;p13">
              <a:extLst>
                <a:ext uri="{FF2B5EF4-FFF2-40B4-BE49-F238E27FC236}">
                  <a16:creationId xmlns:a16="http://schemas.microsoft.com/office/drawing/2014/main" id="{55B997C5-8783-6FE5-EB0D-CB5203ED6304}"/>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11" name="Google Shape;975;p13">
            <a:extLst>
              <a:ext uri="{FF2B5EF4-FFF2-40B4-BE49-F238E27FC236}">
                <a16:creationId xmlns:a16="http://schemas.microsoft.com/office/drawing/2014/main" id="{69582948-E115-F117-D137-3968AF802AD6}"/>
              </a:ext>
            </a:extLst>
          </p:cNvPr>
          <p:cNvGrpSpPr>
            <a:grpSpLocks/>
          </p:cNvGrpSpPr>
          <p:nvPr/>
        </p:nvGrpSpPr>
        <p:grpSpPr bwMode="auto">
          <a:xfrm>
            <a:off x="10418763" y="5951538"/>
            <a:ext cx="388937" cy="374650"/>
            <a:chOff x="3243875" y="2372825"/>
            <a:chExt cx="291375" cy="281375"/>
          </a:xfrm>
        </p:grpSpPr>
        <p:sp>
          <p:nvSpPr>
            <p:cNvPr id="912" name="Google Shape;976;p13">
              <a:extLst>
                <a:ext uri="{FF2B5EF4-FFF2-40B4-BE49-F238E27FC236}">
                  <a16:creationId xmlns:a16="http://schemas.microsoft.com/office/drawing/2014/main" id="{DD63DC3E-AF08-7ED7-8C1C-7A285D62A418}"/>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3" name="Google Shape;977;p13">
              <a:extLst>
                <a:ext uri="{FF2B5EF4-FFF2-40B4-BE49-F238E27FC236}">
                  <a16:creationId xmlns:a16="http://schemas.microsoft.com/office/drawing/2014/main" id="{F777979B-17A5-3D3E-0BD7-102BE0F493B4}"/>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4" name="Google Shape;978;p13">
              <a:extLst>
                <a:ext uri="{FF2B5EF4-FFF2-40B4-BE49-F238E27FC236}">
                  <a16:creationId xmlns:a16="http://schemas.microsoft.com/office/drawing/2014/main" id="{7C9D0887-9D63-B577-2D42-97DAAF630ACE}"/>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5" name="Google Shape;979;p13">
              <a:extLst>
                <a:ext uri="{FF2B5EF4-FFF2-40B4-BE49-F238E27FC236}">
                  <a16:creationId xmlns:a16="http://schemas.microsoft.com/office/drawing/2014/main" id="{AD29A86D-B094-12E5-5E40-568475F7E359}"/>
                </a:ext>
              </a:extLst>
            </p:cNvPr>
            <p:cNvSpPr/>
            <p:nvPr/>
          </p:nvSpPr>
          <p:spPr>
            <a:xfrm>
              <a:off x="3243875" y="2495628"/>
              <a:ext cx="285429"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6" name="Google Shape;980;p13">
              <a:extLst>
                <a:ext uri="{FF2B5EF4-FFF2-40B4-BE49-F238E27FC236}">
                  <a16:creationId xmlns:a16="http://schemas.microsoft.com/office/drawing/2014/main" id="{48ED3D2F-3A2A-F5AE-FE75-15AC4E6FA385}"/>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7" name="Google Shape;981;p13">
              <a:extLst>
                <a:ext uri="{FF2B5EF4-FFF2-40B4-BE49-F238E27FC236}">
                  <a16:creationId xmlns:a16="http://schemas.microsoft.com/office/drawing/2014/main" id="{6F8F99B5-BE96-385D-1120-244C10BC0D04}"/>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8" name="Google Shape;982;p13">
              <a:extLst>
                <a:ext uri="{FF2B5EF4-FFF2-40B4-BE49-F238E27FC236}">
                  <a16:creationId xmlns:a16="http://schemas.microsoft.com/office/drawing/2014/main" id="{0DFBD975-FE87-DDE2-04BE-1795B7C01A0E}"/>
                </a:ext>
              </a:extLst>
            </p:cNvPr>
            <p:cNvSpPr/>
            <p:nvPr/>
          </p:nvSpPr>
          <p:spPr>
            <a:xfrm>
              <a:off x="3275985" y="2451515"/>
              <a:ext cx="258076"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9" name="Google Shape;983;p13">
              <a:extLst>
                <a:ext uri="{FF2B5EF4-FFF2-40B4-BE49-F238E27FC236}">
                  <a16:creationId xmlns:a16="http://schemas.microsoft.com/office/drawing/2014/main" id="{709DA9D6-3523-00DA-3F3D-A88DFBA41396}"/>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0" name="Google Shape;984;p13">
              <a:extLst>
                <a:ext uri="{FF2B5EF4-FFF2-40B4-BE49-F238E27FC236}">
                  <a16:creationId xmlns:a16="http://schemas.microsoft.com/office/drawing/2014/main" id="{5700A792-10B6-07C9-1909-7DD5179BC9E9}"/>
                </a:ext>
              </a:extLst>
            </p:cNvPr>
            <p:cNvSpPr/>
            <p:nvPr/>
          </p:nvSpPr>
          <p:spPr>
            <a:xfrm>
              <a:off x="3328314"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1" name="Google Shape;985;p13">
              <a:extLst>
                <a:ext uri="{FF2B5EF4-FFF2-40B4-BE49-F238E27FC236}">
                  <a16:creationId xmlns:a16="http://schemas.microsoft.com/office/drawing/2014/main" id="{A92436D4-42A6-FABB-7E5C-2AA54BCAFBCA}"/>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22" name="Google Shape;986;p13">
            <a:extLst>
              <a:ext uri="{FF2B5EF4-FFF2-40B4-BE49-F238E27FC236}">
                <a16:creationId xmlns:a16="http://schemas.microsoft.com/office/drawing/2014/main" id="{1341AA21-5C56-EB97-9207-A6A8DB7A863C}"/>
              </a:ext>
            </a:extLst>
          </p:cNvPr>
          <p:cNvGrpSpPr>
            <a:grpSpLocks/>
          </p:cNvGrpSpPr>
          <p:nvPr/>
        </p:nvGrpSpPr>
        <p:grpSpPr bwMode="auto">
          <a:xfrm>
            <a:off x="10071100" y="935038"/>
            <a:ext cx="222250" cy="223837"/>
            <a:chOff x="4954425" y="2036375"/>
            <a:chExt cx="166675" cy="168575"/>
          </a:xfrm>
        </p:grpSpPr>
        <p:sp>
          <p:nvSpPr>
            <p:cNvPr id="923" name="Google Shape;987;p13">
              <a:extLst>
                <a:ext uri="{FF2B5EF4-FFF2-40B4-BE49-F238E27FC236}">
                  <a16:creationId xmlns:a16="http://schemas.microsoft.com/office/drawing/2014/main" id="{DC098E73-1D97-4453-FFFB-B2FF968449E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4" name="Google Shape;988;p13">
              <a:extLst>
                <a:ext uri="{FF2B5EF4-FFF2-40B4-BE49-F238E27FC236}">
                  <a16:creationId xmlns:a16="http://schemas.microsoft.com/office/drawing/2014/main" id="{43B3FC41-83ED-481D-A916-9D0D82070AD4}"/>
                </a:ext>
              </a:extLst>
            </p:cNvPr>
            <p:cNvSpPr/>
            <p:nvPr/>
          </p:nvSpPr>
          <p:spPr>
            <a:xfrm>
              <a:off x="5009190" y="2104522"/>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25" name="Google Shape;989;p13">
            <a:extLst>
              <a:ext uri="{FF2B5EF4-FFF2-40B4-BE49-F238E27FC236}">
                <a16:creationId xmlns:a16="http://schemas.microsoft.com/office/drawing/2014/main" id="{9BD3187B-FD58-BD85-FCBD-9EEEBCF833AD}"/>
              </a:ext>
            </a:extLst>
          </p:cNvPr>
          <p:cNvSpPr>
            <a:spLocks/>
          </p:cNvSpPr>
          <p:nvPr/>
        </p:nvSpPr>
        <p:spPr bwMode="auto">
          <a:xfrm>
            <a:off x="2503488" y="719138"/>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26" name="Google Shape;990;p13">
            <a:extLst>
              <a:ext uri="{FF2B5EF4-FFF2-40B4-BE49-F238E27FC236}">
                <a16:creationId xmlns:a16="http://schemas.microsoft.com/office/drawing/2014/main" id="{4CDBD540-99FC-8C7F-E4B1-2CB74CAFC07A}"/>
              </a:ext>
            </a:extLst>
          </p:cNvPr>
          <p:cNvSpPr/>
          <p:nvPr/>
        </p:nvSpPr>
        <p:spPr>
          <a:xfrm>
            <a:off x="10958513" y="5419725"/>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53" name="Google Shape;953;p13"/>
          <p:cNvSpPr txBox="1">
            <a:spLocks noGrp="1"/>
          </p:cNvSpPr>
          <p:nvPr>
            <p:ph type="title"/>
          </p:nvPr>
        </p:nvSpPr>
        <p:spPr>
          <a:xfrm>
            <a:off x="958333" y="584416"/>
            <a:ext cx="10275200" cy="763600"/>
          </a:xfrm>
          <a:prstGeom prst="rect">
            <a:avLst/>
          </a:prstGeom>
        </p:spPr>
        <p:txBody>
          <a:bodyPr spcFirstLastPara="1">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954" name="Google Shape;954;p13">
            <a:hlinkClick r:id="rId2" action="ppaction://hlinksldjump"/>
          </p:cNvPr>
          <p:cNvSpPr txBox="1">
            <a:spLocks noGrp="1"/>
          </p:cNvSpPr>
          <p:nvPr>
            <p:ph type="subTitle" idx="1"/>
          </p:nvPr>
        </p:nvSpPr>
        <p:spPr>
          <a:xfrm>
            <a:off x="2395791" y="1639600"/>
            <a:ext cx="3638400" cy="5292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55" name="Google Shape;955;p13"/>
          <p:cNvSpPr txBox="1">
            <a:spLocks noGrp="1"/>
          </p:cNvSpPr>
          <p:nvPr>
            <p:ph type="subTitle" idx="2"/>
          </p:nvPr>
        </p:nvSpPr>
        <p:spPr>
          <a:xfrm>
            <a:off x="2394712" y="2056420"/>
            <a:ext cx="3640000" cy="7592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56" name="Google Shape;956;p13">
            <a:hlinkClick r:id="rId2" action="ppaction://hlinksldjump"/>
          </p:cNvPr>
          <p:cNvSpPr txBox="1">
            <a:spLocks noGrp="1"/>
          </p:cNvSpPr>
          <p:nvPr>
            <p:ph type="title" idx="3"/>
          </p:nvPr>
        </p:nvSpPr>
        <p:spPr>
          <a:xfrm>
            <a:off x="1577287" y="2059196"/>
            <a:ext cx="843600" cy="5632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57" name="Google Shape;957;p13"/>
          <p:cNvSpPr txBox="1">
            <a:spLocks noGrp="1"/>
          </p:cNvSpPr>
          <p:nvPr>
            <p:ph type="subTitle" idx="4"/>
          </p:nvPr>
        </p:nvSpPr>
        <p:spPr>
          <a:xfrm>
            <a:off x="2399601" y="3230229"/>
            <a:ext cx="36492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58" name="Google Shape;958;p13"/>
          <p:cNvSpPr txBox="1">
            <a:spLocks noGrp="1"/>
          </p:cNvSpPr>
          <p:nvPr>
            <p:ph type="subTitle" idx="5"/>
          </p:nvPr>
        </p:nvSpPr>
        <p:spPr>
          <a:xfrm>
            <a:off x="2392816" y="3649817"/>
            <a:ext cx="36452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59" name="Google Shape;959;p13"/>
          <p:cNvSpPr txBox="1">
            <a:spLocks noGrp="1"/>
          </p:cNvSpPr>
          <p:nvPr>
            <p:ph type="title" idx="6"/>
          </p:nvPr>
        </p:nvSpPr>
        <p:spPr>
          <a:xfrm>
            <a:off x="1578504" y="3675477"/>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0" name="Google Shape;960;p13"/>
          <p:cNvSpPr txBox="1">
            <a:spLocks noGrp="1"/>
          </p:cNvSpPr>
          <p:nvPr>
            <p:ph type="subTitle" idx="7"/>
          </p:nvPr>
        </p:nvSpPr>
        <p:spPr>
          <a:xfrm>
            <a:off x="2401775" y="4822861"/>
            <a:ext cx="3640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61" name="Google Shape;961;p13"/>
          <p:cNvSpPr txBox="1">
            <a:spLocks noGrp="1"/>
          </p:cNvSpPr>
          <p:nvPr>
            <p:ph type="subTitle" idx="8"/>
          </p:nvPr>
        </p:nvSpPr>
        <p:spPr>
          <a:xfrm>
            <a:off x="2392816" y="5243275"/>
            <a:ext cx="36452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62" name="Google Shape;962;p13"/>
          <p:cNvSpPr txBox="1">
            <a:spLocks noGrp="1"/>
          </p:cNvSpPr>
          <p:nvPr>
            <p:ph type="title" idx="9"/>
          </p:nvPr>
        </p:nvSpPr>
        <p:spPr>
          <a:xfrm>
            <a:off x="1578504" y="5234893"/>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3" name="Google Shape;963;p13"/>
          <p:cNvSpPr txBox="1">
            <a:spLocks noGrp="1"/>
          </p:cNvSpPr>
          <p:nvPr>
            <p:ph type="subTitle" idx="13"/>
          </p:nvPr>
        </p:nvSpPr>
        <p:spPr>
          <a:xfrm>
            <a:off x="6958577" y="1642000"/>
            <a:ext cx="3656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64" name="Google Shape;964;p13"/>
          <p:cNvSpPr txBox="1">
            <a:spLocks noGrp="1"/>
          </p:cNvSpPr>
          <p:nvPr>
            <p:ph type="subTitle" idx="14"/>
          </p:nvPr>
        </p:nvSpPr>
        <p:spPr>
          <a:xfrm>
            <a:off x="6949579" y="2054220"/>
            <a:ext cx="36560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65" name="Google Shape;965;p13"/>
          <p:cNvSpPr txBox="1">
            <a:spLocks noGrp="1"/>
          </p:cNvSpPr>
          <p:nvPr>
            <p:ph type="title" idx="15"/>
          </p:nvPr>
        </p:nvSpPr>
        <p:spPr>
          <a:xfrm>
            <a:off x="6161423" y="2060396"/>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6" name="Google Shape;966;p13"/>
          <p:cNvSpPr txBox="1">
            <a:spLocks noGrp="1"/>
          </p:cNvSpPr>
          <p:nvPr>
            <p:ph type="subTitle" idx="16"/>
          </p:nvPr>
        </p:nvSpPr>
        <p:spPr>
          <a:xfrm>
            <a:off x="6958577" y="3230229"/>
            <a:ext cx="3656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67" name="Google Shape;967;p13"/>
          <p:cNvSpPr txBox="1">
            <a:spLocks noGrp="1"/>
          </p:cNvSpPr>
          <p:nvPr>
            <p:ph type="subTitle" idx="17"/>
          </p:nvPr>
        </p:nvSpPr>
        <p:spPr>
          <a:xfrm>
            <a:off x="6949584" y="3649817"/>
            <a:ext cx="36560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68" name="Google Shape;968;p13"/>
          <p:cNvSpPr txBox="1">
            <a:spLocks noGrp="1"/>
          </p:cNvSpPr>
          <p:nvPr>
            <p:ph type="title" idx="18"/>
          </p:nvPr>
        </p:nvSpPr>
        <p:spPr>
          <a:xfrm>
            <a:off x="6161423" y="3675477"/>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9" name="Google Shape;969;p13"/>
          <p:cNvSpPr txBox="1">
            <a:spLocks noGrp="1"/>
          </p:cNvSpPr>
          <p:nvPr>
            <p:ph type="subTitle" idx="19"/>
          </p:nvPr>
        </p:nvSpPr>
        <p:spPr>
          <a:xfrm>
            <a:off x="6958577" y="4822861"/>
            <a:ext cx="3656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70" name="Google Shape;970;p13"/>
          <p:cNvSpPr txBox="1">
            <a:spLocks noGrp="1"/>
          </p:cNvSpPr>
          <p:nvPr>
            <p:ph type="subTitle" idx="20"/>
          </p:nvPr>
        </p:nvSpPr>
        <p:spPr>
          <a:xfrm>
            <a:off x="6949584" y="5243275"/>
            <a:ext cx="36560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71" name="Google Shape;971;p13"/>
          <p:cNvSpPr txBox="1">
            <a:spLocks noGrp="1"/>
          </p:cNvSpPr>
          <p:nvPr>
            <p:ph type="title" idx="21"/>
          </p:nvPr>
        </p:nvSpPr>
        <p:spPr>
          <a:xfrm>
            <a:off x="6161423" y="5234893"/>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2054244898"/>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991"/>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08641A89-28A9-CC28-A626-E79D2D1D2C34}"/>
              </a:ext>
            </a:extLst>
          </p:cNvPr>
          <p:cNvGrpSpPr>
            <a:grpSpLocks/>
          </p:cNvGrpSpPr>
          <p:nvPr/>
        </p:nvGrpSpPr>
        <p:grpSpPr bwMode="auto">
          <a:xfrm>
            <a:off x="528638" y="292100"/>
            <a:ext cx="11356975" cy="6384925"/>
            <a:chOff x="395894" y="219519"/>
            <a:chExt cx="8518865" cy="4788281"/>
          </a:xfrm>
        </p:grpSpPr>
        <p:sp>
          <p:nvSpPr>
            <p:cNvPr id="3" name="Google Shape;993;p14">
              <a:extLst>
                <a:ext uri="{FF2B5EF4-FFF2-40B4-BE49-F238E27FC236}">
                  <a16:creationId xmlns:a16="http://schemas.microsoft.com/office/drawing/2014/main" id="{FA619B16-71F4-B5F3-C272-D8085B4C53A2}"/>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994;p14">
              <a:extLst>
                <a:ext uri="{FF2B5EF4-FFF2-40B4-BE49-F238E27FC236}">
                  <a16:creationId xmlns:a16="http://schemas.microsoft.com/office/drawing/2014/main" id="{09C4AF45-7FD3-1B6F-0A90-BC485F8F9460}"/>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EE55A643-D5BF-4A25-7E08-1DD818C96F92}"/>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996;p14">
                <a:extLst>
                  <a:ext uri="{FF2B5EF4-FFF2-40B4-BE49-F238E27FC236}">
                    <a16:creationId xmlns:a16="http://schemas.microsoft.com/office/drawing/2014/main" id="{0C46AEF7-7F0E-ADA1-CD95-05479E5DC2AB}"/>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997;p14">
              <a:extLst>
                <a:ext uri="{FF2B5EF4-FFF2-40B4-BE49-F238E27FC236}">
                  <a16:creationId xmlns:a16="http://schemas.microsoft.com/office/drawing/2014/main" id="{6055DF48-BA17-96D8-EE43-43A3BBA798D2}"/>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998;p14">
              <a:extLst>
                <a:ext uri="{FF2B5EF4-FFF2-40B4-BE49-F238E27FC236}">
                  <a16:creationId xmlns:a16="http://schemas.microsoft.com/office/drawing/2014/main" id="{896D8855-72C1-83AC-7454-822F53B469E3}"/>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F4975ECA-121F-ECE4-5DB8-DF07F7249977}"/>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1000;p14">
                <a:extLst>
                  <a:ext uri="{FF2B5EF4-FFF2-40B4-BE49-F238E27FC236}">
                    <a16:creationId xmlns:a16="http://schemas.microsoft.com/office/drawing/2014/main" id="{E893118D-A767-34B6-E2AF-4BF3FC1E3799}"/>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1001;p14">
              <a:extLst>
                <a:ext uri="{FF2B5EF4-FFF2-40B4-BE49-F238E27FC236}">
                  <a16:creationId xmlns:a16="http://schemas.microsoft.com/office/drawing/2014/main" id="{0C1709CB-9DC0-8BE4-0C0D-317B2E885EA1}"/>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84969206-65D7-56CD-9D92-F8AEB1BACFBF}"/>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1003;p14">
                <a:extLst>
                  <a:ext uri="{FF2B5EF4-FFF2-40B4-BE49-F238E27FC236}">
                    <a16:creationId xmlns:a16="http://schemas.microsoft.com/office/drawing/2014/main" id="{2044AFEF-78C1-D57D-A12B-7FBF2ED6EC03}"/>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1004;p14">
              <a:extLst>
                <a:ext uri="{FF2B5EF4-FFF2-40B4-BE49-F238E27FC236}">
                  <a16:creationId xmlns:a16="http://schemas.microsoft.com/office/drawing/2014/main" id="{2E7F6467-B4CE-E9AC-09AF-795BBE7FA0E7}"/>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929F634E-7AFE-D9B6-2D9B-D1622973AE4C}"/>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1006;p14">
                <a:extLst>
                  <a:ext uri="{FF2B5EF4-FFF2-40B4-BE49-F238E27FC236}">
                    <a16:creationId xmlns:a16="http://schemas.microsoft.com/office/drawing/2014/main" id="{4C67CAB1-88AC-03BA-6A90-DA62528B6D73}"/>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1007;p14">
              <a:extLst>
                <a:ext uri="{FF2B5EF4-FFF2-40B4-BE49-F238E27FC236}">
                  <a16:creationId xmlns:a16="http://schemas.microsoft.com/office/drawing/2014/main" id="{6DA32590-4972-3F87-1075-72B466702378}"/>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BE526CB5-865B-1695-53BF-C2BA1DE0F058}"/>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1009;p14">
                <a:extLst>
                  <a:ext uri="{FF2B5EF4-FFF2-40B4-BE49-F238E27FC236}">
                    <a16:creationId xmlns:a16="http://schemas.microsoft.com/office/drawing/2014/main" id="{32026AD9-52BD-1911-1742-D0D3E5CC0D0C}"/>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1010;p14">
              <a:extLst>
                <a:ext uri="{FF2B5EF4-FFF2-40B4-BE49-F238E27FC236}">
                  <a16:creationId xmlns:a16="http://schemas.microsoft.com/office/drawing/2014/main" id="{6AAE895A-2C1B-3C6A-C7EE-210A93D6D97B}"/>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1803B87D-D649-DC40-80E6-275CAC65D1A0}"/>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1012;p14">
                <a:extLst>
                  <a:ext uri="{FF2B5EF4-FFF2-40B4-BE49-F238E27FC236}">
                    <a16:creationId xmlns:a16="http://schemas.microsoft.com/office/drawing/2014/main" id="{B865CF20-B868-55CE-B855-68F5B74DF31C}"/>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1013;p14">
              <a:extLst>
                <a:ext uri="{FF2B5EF4-FFF2-40B4-BE49-F238E27FC236}">
                  <a16:creationId xmlns:a16="http://schemas.microsoft.com/office/drawing/2014/main" id="{A57B6EDB-0358-9893-573F-DC439B6A3568}"/>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1014;p14">
              <a:extLst>
                <a:ext uri="{FF2B5EF4-FFF2-40B4-BE49-F238E27FC236}">
                  <a16:creationId xmlns:a16="http://schemas.microsoft.com/office/drawing/2014/main" id="{3EAAE511-886E-256F-60DA-142973A2C804}"/>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5" name="Google Shape;1016;p14">
            <a:extLst>
              <a:ext uri="{FF2B5EF4-FFF2-40B4-BE49-F238E27FC236}">
                <a16:creationId xmlns:a16="http://schemas.microsoft.com/office/drawing/2014/main" id="{4C55E1D7-0C46-0BAB-8CED-D546BA1B1519}"/>
              </a:ext>
            </a:extLst>
          </p:cNvPr>
          <p:cNvGrpSpPr>
            <a:grpSpLocks/>
          </p:cNvGrpSpPr>
          <p:nvPr/>
        </p:nvGrpSpPr>
        <p:grpSpPr bwMode="auto">
          <a:xfrm>
            <a:off x="1033463" y="6048375"/>
            <a:ext cx="592137" cy="531813"/>
            <a:chOff x="2495125" y="2142250"/>
            <a:chExt cx="444275" cy="398525"/>
          </a:xfrm>
        </p:grpSpPr>
        <p:sp>
          <p:nvSpPr>
            <p:cNvPr id="26" name="Google Shape;1017;p14">
              <a:extLst>
                <a:ext uri="{FF2B5EF4-FFF2-40B4-BE49-F238E27FC236}">
                  <a16:creationId xmlns:a16="http://schemas.microsoft.com/office/drawing/2014/main" id="{F09496DD-A701-7E30-96B9-C395292490B2}"/>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7" name="Google Shape;1018;p14">
              <a:extLst>
                <a:ext uri="{FF2B5EF4-FFF2-40B4-BE49-F238E27FC236}">
                  <a16:creationId xmlns:a16="http://schemas.microsoft.com/office/drawing/2014/main" id="{D292ADC0-83F4-2D4B-3E01-CC5CDC8BC28E}"/>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28" name="Google Shape;1019;p14">
            <a:extLst>
              <a:ext uri="{FF2B5EF4-FFF2-40B4-BE49-F238E27FC236}">
                <a16:creationId xmlns:a16="http://schemas.microsoft.com/office/drawing/2014/main" id="{EB5B6372-3F2D-0650-38B1-FB8770ACB9E1}"/>
              </a:ext>
            </a:extLst>
          </p:cNvPr>
          <p:cNvGrpSpPr>
            <a:grpSpLocks/>
          </p:cNvGrpSpPr>
          <p:nvPr/>
        </p:nvGrpSpPr>
        <p:grpSpPr bwMode="auto">
          <a:xfrm>
            <a:off x="9653588" y="531813"/>
            <a:ext cx="388937" cy="374650"/>
            <a:chOff x="3243875" y="2372825"/>
            <a:chExt cx="291375" cy="281375"/>
          </a:xfrm>
        </p:grpSpPr>
        <p:sp>
          <p:nvSpPr>
            <p:cNvPr id="29" name="Google Shape;1020;p14">
              <a:extLst>
                <a:ext uri="{FF2B5EF4-FFF2-40B4-BE49-F238E27FC236}">
                  <a16:creationId xmlns:a16="http://schemas.microsoft.com/office/drawing/2014/main" id="{03F3EC12-DEE2-3341-32F7-5ADD351DFE3C}"/>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0" name="Google Shape;1021;p14">
              <a:extLst>
                <a:ext uri="{FF2B5EF4-FFF2-40B4-BE49-F238E27FC236}">
                  <a16:creationId xmlns:a16="http://schemas.microsoft.com/office/drawing/2014/main" id="{CFC0A77E-B87C-276D-A813-23D3A49EDB10}"/>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1" name="Google Shape;1022;p14">
              <a:extLst>
                <a:ext uri="{FF2B5EF4-FFF2-40B4-BE49-F238E27FC236}">
                  <a16:creationId xmlns:a16="http://schemas.microsoft.com/office/drawing/2014/main" id="{55551D92-5A6F-2527-448F-8C745942F2AD}"/>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2" name="Google Shape;1023;p14">
              <a:extLst>
                <a:ext uri="{FF2B5EF4-FFF2-40B4-BE49-F238E27FC236}">
                  <a16:creationId xmlns:a16="http://schemas.microsoft.com/office/drawing/2014/main" id="{C0393DE1-9287-280C-3E8C-4FB2661427C6}"/>
                </a:ext>
              </a:extLst>
            </p:cNvPr>
            <p:cNvSpPr/>
            <p:nvPr/>
          </p:nvSpPr>
          <p:spPr>
            <a:xfrm>
              <a:off x="3243875" y="2495628"/>
              <a:ext cx="285429"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3" name="Google Shape;1024;p14">
              <a:extLst>
                <a:ext uri="{FF2B5EF4-FFF2-40B4-BE49-F238E27FC236}">
                  <a16:creationId xmlns:a16="http://schemas.microsoft.com/office/drawing/2014/main" id="{81909D3A-CAB7-186D-F222-8AB7243B8F99}"/>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4" name="Google Shape;1025;p14">
              <a:extLst>
                <a:ext uri="{FF2B5EF4-FFF2-40B4-BE49-F238E27FC236}">
                  <a16:creationId xmlns:a16="http://schemas.microsoft.com/office/drawing/2014/main" id="{90CAED86-2B27-8ED7-FA56-B6880F9AACF6}"/>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5" name="Google Shape;1026;p14">
              <a:extLst>
                <a:ext uri="{FF2B5EF4-FFF2-40B4-BE49-F238E27FC236}">
                  <a16:creationId xmlns:a16="http://schemas.microsoft.com/office/drawing/2014/main" id="{CCD3185E-44B0-57FF-1FFC-9110EBE7B0F9}"/>
                </a:ext>
              </a:extLst>
            </p:cNvPr>
            <p:cNvSpPr/>
            <p:nvPr/>
          </p:nvSpPr>
          <p:spPr>
            <a:xfrm>
              <a:off x="3275985" y="2451515"/>
              <a:ext cx="258076"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6" name="Google Shape;1027;p14">
              <a:extLst>
                <a:ext uri="{FF2B5EF4-FFF2-40B4-BE49-F238E27FC236}">
                  <a16:creationId xmlns:a16="http://schemas.microsoft.com/office/drawing/2014/main" id="{C541CC8C-72C7-C29D-EF65-67C28906A997}"/>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7" name="Google Shape;1028;p14">
              <a:extLst>
                <a:ext uri="{FF2B5EF4-FFF2-40B4-BE49-F238E27FC236}">
                  <a16:creationId xmlns:a16="http://schemas.microsoft.com/office/drawing/2014/main" id="{0CA5A042-44FD-4CE8-548B-7E9B68F0E7E4}"/>
                </a:ext>
              </a:extLst>
            </p:cNvPr>
            <p:cNvSpPr/>
            <p:nvPr/>
          </p:nvSpPr>
          <p:spPr>
            <a:xfrm>
              <a:off x="3328314"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8" name="Google Shape;1029;p14">
              <a:extLst>
                <a:ext uri="{FF2B5EF4-FFF2-40B4-BE49-F238E27FC236}">
                  <a16:creationId xmlns:a16="http://schemas.microsoft.com/office/drawing/2014/main" id="{C13F3773-8452-5C84-24EE-4D364456041F}"/>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39" name="Google Shape;1030;p14">
            <a:extLst>
              <a:ext uri="{FF2B5EF4-FFF2-40B4-BE49-F238E27FC236}">
                <a16:creationId xmlns:a16="http://schemas.microsoft.com/office/drawing/2014/main" id="{D7D3A001-894C-4980-A766-EADFAF76A161}"/>
              </a:ext>
            </a:extLst>
          </p:cNvPr>
          <p:cNvGrpSpPr>
            <a:grpSpLocks/>
          </p:cNvGrpSpPr>
          <p:nvPr/>
        </p:nvGrpSpPr>
        <p:grpSpPr bwMode="auto">
          <a:xfrm>
            <a:off x="10755313" y="1352550"/>
            <a:ext cx="222250" cy="223838"/>
            <a:chOff x="4954425" y="2036375"/>
            <a:chExt cx="166675" cy="168575"/>
          </a:xfrm>
        </p:grpSpPr>
        <p:sp>
          <p:nvSpPr>
            <p:cNvPr id="40" name="Google Shape;1031;p14">
              <a:extLst>
                <a:ext uri="{FF2B5EF4-FFF2-40B4-BE49-F238E27FC236}">
                  <a16:creationId xmlns:a16="http://schemas.microsoft.com/office/drawing/2014/main" id="{D33D3671-9DC6-706D-431A-2C7F66AA3B53}"/>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 name="Google Shape;1032;p14">
              <a:extLst>
                <a:ext uri="{FF2B5EF4-FFF2-40B4-BE49-F238E27FC236}">
                  <a16:creationId xmlns:a16="http://schemas.microsoft.com/office/drawing/2014/main" id="{8C80C763-4680-E63D-D561-5AB5A9E0969D}"/>
                </a:ext>
              </a:extLst>
            </p:cNvPr>
            <p:cNvSpPr/>
            <p:nvPr/>
          </p:nvSpPr>
          <p:spPr>
            <a:xfrm>
              <a:off x="5009190" y="2104523"/>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42" name="Google Shape;1033;p14">
            <a:extLst>
              <a:ext uri="{FF2B5EF4-FFF2-40B4-BE49-F238E27FC236}">
                <a16:creationId xmlns:a16="http://schemas.microsoft.com/office/drawing/2014/main" id="{C1FD45F3-23CD-0DC1-945E-5CA9724844C6}"/>
              </a:ext>
            </a:extLst>
          </p:cNvPr>
          <p:cNvSpPr>
            <a:spLocks/>
          </p:cNvSpPr>
          <p:nvPr/>
        </p:nvSpPr>
        <p:spPr bwMode="auto">
          <a:xfrm>
            <a:off x="2063750" y="6364288"/>
            <a:ext cx="158750" cy="109537"/>
          </a:xfrm>
          <a:custGeom>
            <a:avLst/>
            <a:gdLst>
              <a:gd name="T0" fmla="*/ 2147483646 w 4765"/>
              <a:gd name="T1" fmla="*/ 1483690738 h 3248"/>
              <a:gd name="T2" fmla="*/ 2147483646 w 4765"/>
              <a:gd name="T3" fmla="*/ 2147483646 h 3248"/>
              <a:gd name="T4" fmla="*/ 2147483646 w 4765"/>
              <a:gd name="T5" fmla="*/ 2147483646 h 3248"/>
              <a:gd name="T6" fmla="*/ 2147483646 w 4765"/>
              <a:gd name="T7" fmla="*/ 2147483646 h 3248"/>
              <a:gd name="T8" fmla="*/ 2147483646 w 4765"/>
              <a:gd name="T9" fmla="*/ 1483690738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034;p14">
            <a:extLst>
              <a:ext uri="{FF2B5EF4-FFF2-40B4-BE49-F238E27FC236}">
                <a16:creationId xmlns:a16="http://schemas.microsoft.com/office/drawing/2014/main" id="{1EF94CC9-99A7-DF1F-B654-9C66108D1642}"/>
              </a:ext>
            </a:extLst>
          </p:cNvPr>
          <p:cNvSpPr/>
          <p:nvPr/>
        </p:nvSpPr>
        <p:spPr>
          <a:xfrm>
            <a:off x="10614025" y="5868988"/>
            <a:ext cx="115888"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44" name="Google Shape;1035;p14">
            <a:extLst>
              <a:ext uri="{FF2B5EF4-FFF2-40B4-BE49-F238E27FC236}">
                <a16:creationId xmlns:a16="http://schemas.microsoft.com/office/drawing/2014/main" id="{E448CFF5-82E0-B658-0ED7-D03C103C74CD}"/>
              </a:ext>
            </a:extLst>
          </p:cNvPr>
          <p:cNvGrpSpPr>
            <a:grpSpLocks/>
          </p:cNvGrpSpPr>
          <p:nvPr/>
        </p:nvGrpSpPr>
        <p:grpSpPr bwMode="auto">
          <a:xfrm>
            <a:off x="1033463" y="5643563"/>
            <a:ext cx="222250" cy="225425"/>
            <a:chOff x="4954425" y="2036375"/>
            <a:chExt cx="166675" cy="168575"/>
          </a:xfrm>
        </p:grpSpPr>
        <p:sp>
          <p:nvSpPr>
            <p:cNvPr id="45" name="Google Shape;1036;p14">
              <a:extLst>
                <a:ext uri="{FF2B5EF4-FFF2-40B4-BE49-F238E27FC236}">
                  <a16:creationId xmlns:a16="http://schemas.microsoft.com/office/drawing/2014/main" id="{2275FF0B-8E35-2548-D3A2-C977F913EBA8}"/>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 name="Google Shape;1037;p14">
              <a:extLst>
                <a:ext uri="{FF2B5EF4-FFF2-40B4-BE49-F238E27FC236}">
                  <a16:creationId xmlns:a16="http://schemas.microsoft.com/office/drawing/2014/main" id="{0549FD7C-E000-1479-21E5-9E775E3627CC}"/>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47" name="Google Shape;1038;p14">
            <a:extLst>
              <a:ext uri="{FF2B5EF4-FFF2-40B4-BE49-F238E27FC236}">
                <a16:creationId xmlns:a16="http://schemas.microsoft.com/office/drawing/2014/main" id="{7CEA72BC-F9BC-E08F-642C-BFA87A979A79}"/>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039;p14">
            <a:extLst>
              <a:ext uri="{FF2B5EF4-FFF2-40B4-BE49-F238E27FC236}">
                <a16:creationId xmlns:a16="http://schemas.microsoft.com/office/drawing/2014/main" id="{6CC34762-1818-3513-6C7C-64E057D6ED4A}"/>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040;p14">
            <a:extLst>
              <a:ext uri="{FF2B5EF4-FFF2-40B4-BE49-F238E27FC236}">
                <a16:creationId xmlns:a16="http://schemas.microsoft.com/office/drawing/2014/main" id="{AF44203D-5183-47F4-BD42-9CF144DFEFEF}"/>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041;p14">
            <a:extLst>
              <a:ext uri="{FF2B5EF4-FFF2-40B4-BE49-F238E27FC236}">
                <a16:creationId xmlns:a16="http://schemas.microsoft.com/office/drawing/2014/main" id="{1E6BFBBF-5166-0C47-2D2B-CDD76DDDD6DB}"/>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042;p14">
            <a:extLst>
              <a:ext uri="{FF2B5EF4-FFF2-40B4-BE49-F238E27FC236}">
                <a16:creationId xmlns:a16="http://schemas.microsoft.com/office/drawing/2014/main" id="{549BBBE2-4D0E-E177-4F7C-1245D44E3C5D}"/>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043;p14">
            <a:extLst>
              <a:ext uri="{FF2B5EF4-FFF2-40B4-BE49-F238E27FC236}">
                <a16:creationId xmlns:a16="http://schemas.microsoft.com/office/drawing/2014/main" id="{1C77233A-24D4-E2FE-524B-2E452AB5A60C}"/>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044;p14">
            <a:extLst>
              <a:ext uri="{FF2B5EF4-FFF2-40B4-BE49-F238E27FC236}">
                <a16:creationId xmlns:a16="http://schemas.microsoft.com/office/drawing/2014/main" id="{EA21BFCF-695D-40CC-648B-9D88678F9DA8}"/>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045;p14">
            <a:extLst>
              <a:ext uri="{FF2B5EF4-FFF2-40B4-BE49-F238E27FC236}">
                <a16:creationId xmlns:a16="http://schemas.microsoft.com/office/drawing/2014/main" id="{7F78D5CA-A5A3-10CF-419E-58EFD13D2044}"/>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046;p14">
            <a:extLst>
              <a:ext uri="{FF2B5EF4-FFF2-40B4-BE49-F238E27FC236}">
                <a16:creationId xmlns:a16="http://schemas.microsoft.com/office/drawing/2014/main" id="{97961C2C-65F3-3A41-8A1E-1AF98B6F7E7F}"/>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047;p14">
            <a:extLst>
              <a:ext uri="{FF2B5EF4-FFF2-40B4-BE49-F238E27FC236}">
                <a16:creationId xmlns:a16="http://schemas.microsoft.com/office/drawing/2014/main" id="{CD169400-54FD-5137-7080-B476667D4585}"/>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048;p14">
            <a:extLst>
              <a:ext uri="{FF2B5EF4-FFF2-40B4-BE49-F238E27FC236}">
                <a16:creationId xmlns:a16="http://schemas.microsoft.com/office/drawing/2014/main" id="{3938967D-C628-3702-0624-57F1571B3665}"/>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049;p14">
            <a:extLst>
              <a:ext uri="{FF2B5EF4-FFF2-40B4-BE49-F238E27FC236}">
                <a16:creationId xmlns:a16="http://schemas.microsoft.com/office/drawing/2014/main" id="{957E76E6-3EA0-CDE9-182A-8060BC356D10}"/>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050;p14">
            <a:extLst>
              <a:ext uri="{FF2B5EF4-FFF2-40B4-BE49-F238E27FC236}">
                <a16:creationId xmlns:a16="http://schemas.microsoft.com/office/drawing/2014/main" id="{BEBF47F1-7B5E-FBD2-52F7-F53E19C5F831}"/>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051;p14">
            <a:extLst>
              <a:ext uri="{FF2B5EF4-FFF2-40B4-BE49-F238E27FC236}">
                <a16:creationId xmlns:a16="http://schemas.microsoft.com/office/drawing/2014/main" id="{E0EAD022-7CF9-F691-C79F-335E4D315A1A}"/>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052;p14">
            <a:extLst>
              <a:ext uri="{FF2B5EF4-FFF2-40B4-BE49-F238E27FC236}">
                <a16:creationId xmlns:a16="http://schemas.microsoft.com/office/drawing/2014/main" id="{F9620400-EDE7-6ED9-745A-0101366E5681}"/>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053;p14">
            <a:extLst>
              <a:ext uri="{FF2B5EF4-FFF2-40B4-BE49-F238E27FC236}">
                <a16:creationId xmlns:a16="http://schemas.microsoft.com/office/drawing/2014/main" id="{80C1F4FA-8639-68E7-5275-FDE6337036BF}"/>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054;p14">
            <a:extLst>
              <a:ext uri="{FF2B5EF4-FFF2-40B4-BE49-F238E27FC236}">
                <a16:creationId xmlns:a16="http://schemas.microsoft.com/office/drawing/2014/main" id="{FDC70651-BE91-656F-53EE-7E3A0E906785}"/>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0" name="Google Shape;1055;p14">
            <a:extLst>
              <a:ext uri="{FF2B5EF4-FFF2-40B4-BE49-F238E27FC236}">
                <a16:creationId xmlns:a16="http://schemas.microsoft.com/office/drawing/2014/main" id="{3118DB22-726B-0E12-3819-63D17A83748B}"/>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1" name="Google Shape;1056;p14">
            <a:extLst>
              <a:ext uri="{FF2B5EF4-FFF2-40B4-BE49-F238E27FC236}">
                <a16:creationId xmlns:a16="http://schemas.microsoft.com/office/drawing/2014/main" id="{DFC608B6-2FE2-234B-62E7-46AFBD6D4330}"/>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2" name="Google Shape;1057;p14">
            <a:extLst>
              <a:ext uri="{FF2B5EF4-FFF2-40B4-BE49-F238E27FC236}">
                <a16:creationId xmlns:a16="http://schemas.microsoft.com/office/drawing/2014/main" id="{5B139ED4-8ACB-BFEF-C800-7994FD5DD308}"/>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3" name="Google Shape;1058;p14">
            <a:extLst>
              <a:ext uri="{FF2B5EF4-FFF2-40B4-BE49-F238E27FC236}">
                <a16:creationId xmlns:a16="http://schemas.microsoft.com/office/drawing/2014/main" id="{F4A689EE-254A-2782-D5CB-979DBBFC45AA}"/>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4" name="Google Shape;1059;p14">
            <a:extLst>
              <a:ext uri="{FF2B5EF4-FFF2-40B4-BE49-F238E27FC236}">
                <a16:creationId xmlns:a16="http://schemas.microsoft.com/office/drawing/2014/main" id="{C2D5975E-6EA3-6ABC-9132-5D56E71E7392}"/>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5" name="Google Shape;1060;p14">
            <a:extLst>
              <a:ext uri="{FF2B5EF4-FFF2-40B4-BE49-F238E27FC236}">
                <a16:creationId xmlns:a16="http://schemas.microsoft.com/office/drawing/2014/main" id="{0B90CBA6-3F5E-51BC-8642-C6636195AC28}"/>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6" name="Google Shape;1061;p14">
            <a:extLst>
              <a:ext uri="{FF2B5EF4-FFF2-40B4-BE49-F238E27FC236}">
                <a16:creationId xmlns:a16="http://schemas.microsoft.com/office/drawing/2014/main" id="{8832C553-6ECB-C3F5-B14B-93ED0DC6228C}"/>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7" name="Google Shape;1062;p14">
            <a:extLst>
              <a:ext uri="{FF2B5EF4-FFF2-40B4-BE49-F238E27FC236}">
                <a16:creationId xmlns:a16="http://schemas.microsoft.com/office/drawing/2014/main" id="{6574C08E-BC38-0198-2852-4EE4AC04D7B2}"/>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8" name="Google Shape;1063;p14">
            <a:extLst>
              <a:ext uri="{FF2B5EF4-FFF2-40B4-BE49-F238E27FC236}">
                <a16:creationId xmlns:a16="http://schemas.microsoft.com/office/drawing/2014/main" id="{AD84C333-6BB5-713D-2734-FB9730BDD9D1}"/>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9" name="Google Shape;1064;p14">
            <a:extLst>
              <a:ext uri="{FF2B5EF4-FFF2-40B4-BE49-F238E27FC236}">
                <a16:creationId xmlns:a16="http://schemas.microsoft.com/office/drawing/2014/main" id="{666F558E-E539-7B81-B163-500A64C3C234}"/>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0" name="Google Shape;1065;p14">
            <a:extLst>
              <a:ext uri="{FF2B5EF4-FFF2-40B4-BE49-F238E27FC236}">
                <a16:creationId xmlns:a16="http://schemas.microsoft.com/office/drawing/2014/main" id="{685CAE14-50D2-6BEE-7806-1052D3E5DCB9}"/>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1" name="Google Shape;1066;p14">
            <a:extLst>
              <a:ext uri="{FF2B5EF4-FFF2-40B4-BE49-F238E27FC236}">
                <a16:creationId xmlns:a16="http://schemas.microsoft.com/office/drawing/2014/main" id="{2366C331-0C86-6CAE-17FC-224D35DAF4A1}"/>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2" name="Google Shape;1067;p14">
            <a:extLst>
              <a:ext uri="{FF2B5EF4-FFF2-40B4-BE49-F238E27FC236}">
                <a16:creationId xmlns:a16="http://schemas.microsoft.com/office/drawing/2014/main" id="{56195B2E-80B4-BAF4-8FBC-49DE7993B44F}"/>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3" name="Google Shape;1068;p14">
            <a:extLst>
              <a:ext uri="{FF2B5EF4-FFF2-40B4-BE49-F238E27FC236}">
                <a16:creationId xmlns:a16="http://schemas.microsoft.com/office/drawing/2014/main" id="{C4F9E1C1-614D-DB15-AC79-3A3C4F92E148}"/>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4" name="Google Shape;1069;p14">
            <a:extLst>
              <a:ext uri="{FF2B5EF4-FFF2-40B4-BE49-F238E27FC236}">
                <a16:creationId xmlns:a16="http://schemas.microsoft.com/office/drawing/2014/main" id="{BFE0F425-9D8B-1D0C-CB0E-0F5ECC905F61}"/>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5" name="Google Shape;1070;p14">
            <a:extLst>
              <a:ext uri="{FF2B5EF4-FFF2-40B4-BE49-F238E27FC236}">
                <a16:creationId xmlns:a16="http://schemas.microsoft.com/office/drawing/2014/main" id="{6A17F747-3EA0-628B-53B9-8E74AF4DEDFD}"/>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6" name="Google Shape;1071;p14">
            <a:extLst>
              <a:ext uri="{FF2B5EF4-FFF2-40B4-BE49-F238E27FC236}">
                <a16:creationId xmlns:a16="http://schemas.microsoft.com/office/drawing/2014/main" id="{341821CD-881E-6BA0-8427-C098E85D07C4}"/>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7" name="Google Shape;1072;p14">
            <a:extLst>
              <a:ext uri="{FF2B5EF4-FFF2-40B4-BE49-F238E27FC236}">
                <a16:creationId xmlns:a16="http://schemas.microsoft.com/office/drawing/2014/main" id="{75B5CE20-A8F8-F816-4F08-3E2F12423053}"/>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8" name="Google Shape;1073;p14">
            <a:extLst>
              <a:ext uri="{FF2B5EF4-FFF2-40B4-BE49-F238E27FC236}">
                <a16:creationId xmlns:a16="http://schemas.microsoft.com/office/drawing/2014/main" id="{AE55960F-3FD2-F301-8BB3-AB31742840B0}"/>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9" name="Google Shape;1074;p14">
            <a:extLst>
              <a:ext uri="{FF2B5EF4-FFF2-40B4-BE49-F238E27FC236}">
                <a16:creationId xmlns:a16="http://schemas.microsoft.com/office/drawing/2014/main" id="{087DC835-D77D-8F79-EE24-6CF66F0B2377}"/>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0" name="Google Shape;1075;p14">
            <a:extLst>
              <a:ext uri="{FF2B5EF4-FFF2-40B4-BE49-F238E27FC236}">
                <a16:creationId xmlns:a16="http://schemas.microsoft.com/office/drawing/2014/main" id="{A95B9702-DD86-5CA1-3662-B0AC792481EB}"/>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1" name="Google Shape;1076;p14">
            <a:extLst>
              <a:ext uri="{FF2B5EF4-FFF2-40B4-BE49-F238E27FC236}">
                <a16:creationId xmlns:a16="http://schemas.microsoft.com/office/drawing/2014/main" id="{4BC0DD9C-D029-71B3-96B2-003EB92503D7}"/>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2" name="Google Shape;1077;p14">
            <a:extLst>
              <a:ext uri="{FF2B5EF4-FFF2-40B4-BE49-F238E27FC236}">
                <a16:creationId xmlns:a16="http://schemas.microsoft.com/office/drawing/2014/main" id="{3C3818F0-09C0-1659-5CB2-82AE97FCEA42}"/>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3" name="Google Shape;1078;p14">
            <a:extLst>
              <a:ext uri="{FF2B5EF4-FFF2-40B4-BE49-F238E27FC236}">
                <a16:creationId xmlns:a16="http://schemas.microsoft.com/office/drawing/2014/main" id="{2558904C-5419-7FF2-D13C-BD340FF62CD8}"/>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4" name="Google Shape;1079;p14">
            <a:extLst>
              <a:ext uri="{FF2B5EF4-FFF2-40B4-BE49-F238E27FC236}">
                <a16:creationId xmlns:a16="http://schemas.microsoft.com/office/drawing/2014/main" id="{709C86AA-2D14-444D-2325-BC070FBA98BD}"/>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5" name="Google Shape;1080;p14">
            <a:extLst>
              <a:ext uri="{FF2B5EF4-FFF2-40B4-BE49-F238E27FC236}">
                <a16:creationId xmlns:a16="http://schemas.microsoft.com/office/drawing/2014/main" id="{0E465D25-4F87-9478-B1D8-B9DCFD67AF3A}"/>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6" name="Google Shape;1081;p14">
            <a:extLst>
              <a:ext uri="{FF2B5EF4-FFF2-40B4-BE49-F238E27FC236}">
                <a16:creationId xmlns:a16="http://schemas.microsoft.com/office/drawing/2014/main" id="{88110EF6-006F-2A5A-202A-A8A6BC41FD66}"/>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7" name="Google Shape;1082;p14">
            <a:extLst>
              <a:ext uri="{FF2B5EF4-FFF2-40B4-BE49-F238E27FC236}">
                <a16:creationId xmlns:a16="http://schemas.microsoft.com/office/drawing/2014/main" id="{37C5F4E4-26F4-9F85-793B-E324B0F19DF3}"/>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8" name="Google Shape;1083;p14">
            <a:extLst>
              <a:ext uri="{FF2B5EF4-FFF2-40B4-BE49-F238E27FC236}">
                <a16:creationId xmlns:a16="http://schemas.microsoft.com/office/drawing/2014/main" id="{D6DF19CA-C90C-6732-CECA-EA2775EA29E3}"/>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9" name="Google Shape;1084;p14">
            <a:extLst>
              <a:ext uri="{FF2B5EF4-FFF2-40B4-BE49-F238E27FC236}">
                <a16:creationId xmlns:a16="http://schemas.microsoft.com/office/drawing/2014/main" id="{AD99B4AE-EDE0-44DF-6532-C9FB1D213800}"/>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90" name="Google Shape;1085;p14">
            <a:extLst>
              <a:ext uri="{FF2B5EF4-FFF2-40B4-BE49-F238E27FC236}">
                <a16:creationId xmlns:a16="http://schemas.microsoft.com/office/drawing/2014/main" id="{2CC831E3-6C0F-DF14-FB29-1C2C001A9167}"/>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91" name="Google Shape;1086;p14">
            <a:extLst>
              <a:ext uri="{FF2B5EF4-FFF2-40B4-BE49-F238E27FC236}">
                <a16:creationId xmlns:a16="http://schemas.microsoft.com/office/drawing/2014/main" id="{0305A4DD-183A-ECAD-8EBF-6D03DFC8FF49}"/>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92" name="Google Shape;1087;p14">
            <a:extLst>
              <a:ext uri="{FF2B5EF4-FFF2-40B4-BE49-F238E27FC236}">
                <a16:creationId xmlns:a16="http://schemas.microsoft.com/office/drawing/2014/main" id="{E561BC22-6FC6-BB52-C3C6-DEC2EE511C62}"/>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015" name="Google Shape;1015;p14"/>
          <p:cNvSpPr txBox="1">
            <a:spLocks noGrp="1"/>
          </p:cNvSpPr>
          <p:nvPr>
            <p:ph type="title"/>
          </p:nvPr>
        </p:nvSpPr>
        <p:spPr>
          <a:xfrm>
            <a:off x="968300" y="588467"/>
            <a:ext cx="10255200" cy="763600"/>
          </a:xfrm>
          <a:prstGeom prst="rect">
            <a:avLst/>
          </a:prstGeom>
        </p:spPr>
        <p:txBody>
          <a:bodyPr spcFirstLastPara="1">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180785674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185"/>
        <p:cNvGrpSpPr/>
        <p:nvPr/>
      </p:nvGrpSpPr>
      <p:grpSpPr>
        <a:xfrm>
          <a:off x="0" y="0"/>
          <a:ext cx="0" cy="0"/>
          <a:chOff x="0" y="0"/>
          <a:chExt cx="0" cy="0"/>
        </a:xfrm>
      </p:grpSpPr>
      <p:grpSp>
        <p:nvGrpSpPr>
          <p:cNvPr id="2" name="Google Shape;1186;p16">
            <a:extLst>
              <a:ext uri="{FF2B5EF4-FFF2-40B4-BE49-F238E27FC236}">
                <a16:creationId xmlns:a16="http://schemas.microsoft.com/office/drawing/2014/main" id="{2C325373-857A-0924-EFDC-76A6D07739F1}"/>
              </a:ext>
            </a:extLst>
          </p:cNvPr>
          <p:cNvGrpSpPr>
            <a:grpSpLocks/>
          </p:cNvGrpSpPr>
          <p:nvPr/>
        </p:nvGrpSpPr>
        <p:grpSpPr bwMode="auto">
          <a:xfrm>
            <a:off x="528638" y="292100"/>
            <a:ext cx="11356975" cy="6384925"/>
            <a:chOff x="395894" y="219519"/>
            <a:chExt cx="8518865" cy="4788281"/>
          </a:xfrm>
        </p:grpSpPr>
        <p:sp>
          <p:nvSpPr>
            <p:cNvPr id="3" name="Google Shape;1187;p16">
              <a:extLst>
                <a:ext uri="{FF2B5EF4-FFF2-40B4-BE49-F238E27FC236}">
                  <a16:creationId xmlns:a16="http://schemas.microsoft.com/office/drawing/2014/main" id="{466D491E-76D9-7F41-F69B-938441D48D46}"/>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1188;p16">
              <a:extLst>
                <a:ext uri="{FF2B5EF4-FFF2-40B4-BE49-F238E27FC236}">
                  <a16:creationId xmlns:a16="http://schemas.microsoft.com/office/drawing/2014/main" id="{1E886053-90F5-F184-931D-49E3B6F89739}"/>
                </a:ext>
              </a:extLst>
            </p:cNvPr>
            <p:cNvGrpSpPr>
              <a:grpSpLocks/>
            </p:cNvGrpSpPr>
            <p:nvPr/>
          </p:nvGrpSpPr>
          <p:grpSpPr bwMode="auto">
            <a:xfrm>
              <a:off x="8341543" y="2282008"/>
              <a:ext cx="569676" cy="380612"/>
              <a:chOff x="8341543" y="2282008"/>
              <a:chExt cx="569676" cy="380612"/>
            </a:xfrm>
          </p:grpSpPr>
          <p:sp>
            <p:nvSpPr>
              <p:cNvPr id="23" name="Google Shape;1189;p16">
                <a:extLst>
                  <a:ext uri="{FF2B5EF4-FFF2-40B4-BE49-F238E27FC236}">
                    <a16:creationId xmlns:a16="http://schemas.microsoft.com/office/drawing/2014/main" id="{8D3E9EF7-8AB1-A2E5-EA67-7BFE16D99738}"/>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1190;p16">
                <a:extLst>
                  <a:ext uri="{FF2B5EF4-FFF2-40B4-BE49-F238E27FC236}">
                    <a16:creationId xmlns:a16="http://schemas.microsoft.com/office/drawing/2014/main" id="{916AFB94-4BDF-384A-D540-265116FA2F96}"/>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1191;p16">
              <a:extLst>
                <a:ext uri="{FF2B5EF4-FFF2-40B4-BE49-F238E27FC236}">
                  <a16:creationId xmlns:a16="http://schemas.microsoft.com/office/drawing/2014/main" id="{39B3B161-0AA2-CB58-9E46-0098B7D919FD}"/>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1192;p16">
              <a:extLst>
                <a:ext uri="{FF2B5EF4-FFF2-40B4-BE49-F238E27FC236}">
                  <a16:creationId xmlns:a16="http://schemas.microsoft.com/office/drawing/2014/main" id="{6A686882-EA29-DEC4-1BD9-F82F851A83F1}"/>
                </a:ext>
              </a:extLst>
            </p:cNvPr>
            <p:cNvGrpSpPr>
              <a:grpSpLocks/>
            </p:cNvGrpSpPr>
            <p:nvPr/>
          </p:nvGrpSpPr>
          <p:grpSpPr bwMode="auto">
            <a:xfrm>
              <a:off x="8341543" y="1721094"/>
              <a:ext cx="569676" cy="380612"/>
              <a:chOff x="8341543" y="1721094"/>
              <a:chExt cx="569676" cy="380612"/>
            </a:xfrm>
          </p:grpSpPr>
          <p:sp>
            <p:nvSpPr>
              <p:cNvPr id="21" name="Google Shape;1193;p16">
                <a:extLst>
                  <a:ext uri="{FF2B5EF4-FFF2-40B4-BE49-F238E27FC236}">
                    <a16:creationId xmlns:a16="http://schemas.microsoft.com/office/drawing/2014/main" id="{EE4042BA-BE57-FDB4-77DE-DA1F29DBC410}"/>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1194;p16">
                <a:extLst>
                  <a:ext uri="{FF2B5EF4-FFF2-40B4-BE49-F238E27FC236}">
                    <a16:creationId xmlns:a16="http://schemas.microsoft.com/office/drawing/2014/main" id="{446C821F-FE19-3A57-F430-92EED612D548}"/>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1195;p16">
              <a:extLst>
                <a:ext uri="{FF2B5EF4-FFF2-40B4-BE49-F238E27FC236}">
                  <a16:creationId xmlns:a16="http://schemas.microsoft.com/office/drawing/2014/main" id="{155A7851-7AD9-FEDE-DE3D-EA92AA22E7C2}"/>
                </a:ext>
              </a:extLst>
            </p:cNvPr>
            <p:cNvGrpSpPr>
              <a:grpSpLocks/>
            </p:cNvGrpSpPr>
            <p:nvPr/>
          </p:nvGrpSpPr>
          <p:grpSpPr bwMode="auto">
            <a:xfrm>
              <a:off x="8346273" y="1183592"/>
              <a:ext cx="568486" cy="388014"/>
              <a:chOff x="8346273" y="1183592"/>
              <a:chExt cx="568486" cy="388014"/>
            </a:xfrm>
          </p:grpSpPr>
          <p:sp>
            <p:nvSpPr>
              <p:cNvPr id="19" name="Google Shape;1196;p16">
                <a:extLst>
                  <a:ext uri="{FF2B5EF4-FFF2-40B4-BE49-F238E27FC236}">
                    <a16:creationId xmlns:a16="http://schemas.microsoft.com/office/drawing/2014/main" id="{F86A87CC-D77A-92CF-84EA-5B26D8A564F4}"/>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1197;p16">
                <a:extLst>
                  <a:ext uri="{FF2B5EF4-FFF2-40B4-BE49-F238E27FC236}">
                    <a16:creationId xmlns:a16="http://schemas.microsoft.com/office/drawing/2014/main" id="{EF319012-0D96-DF38-84A1-53B57FF357C8}"/>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1198;p16">
              <a:extLst>
                <a:ext uri="{FF2B5EF4-FFF2-40B4-BE49-F238E27FC236}">
                  <a16:creationId xmlns:a16="http://schemas.microsoft.com/office/drawing/2014/main" id="{74EE18ED-F4A5-D3D3-8218-25FD706A6918}"/>
                </a:ext>
              </a:extLst>
            </p:cNvPr>
            <p:cNvGrpSpPr>
              <a:grpSpLocks/>
            </p:cNvGrpSpPr>
            <p:nvPr/>
          </p:nvGrpSpPr>
          <p:grpSpPr bwMode="auto">
            <a:xfrm>
              <a:off x="8341543" y="606635"/>
              <a:ext cx="569676" cy="388014"/>
              <a:chOff x="8341543" y="606635"/>
              <a:chExt cx="569676" cy="388014"/>
            </a:xfrm>
          </p:grpSpPr>
          <p:sp>
            <p:nvSpPr>
              <p:cNvPr id="17" name="Google Shape;1199;p16">
                <a:extLst>
                  <a:ext uri="{FF2B5EF4-FFF2-40B4-BE49-F238E27FC236}">
                    <a16:creationId xmlns:a16="http://schemas.microsoft.com/office/drawing/2014/main" id="{28E49D03-D9F0-FADC-7FE1-607C1191A9F6}"/>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1200;p16">
                <a:extLst>
                  <a:ext uri="{FF2B5EF4-FFF2-40B4-BE49-F238E27FC236}">
                    <a16:creationId xmlns:a16="http://schemas.microsoft.com/office/drawing/2014/main" id="{9A4E7A81-5B28-54E3-FB74-CA4108F37892}"/>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1201;p16">
              <a:extLst>
                <a:ext uri="{FF2B5EF4-FFF2-40B4-BE49-F238E27FC236}">
                  <a16:creationId xmlns:a16="http://schemas.microsoft.com/office/drawing/2014/main" id="{59D2BFB9-53BD-BE9F-288A-5CC7D83C0D9D}"/>
                </a:ext>
              </a:extLst>
            </p:cNvPr>
            <p:cNvGrpSpPr>
              <a:grpSpLocks/>
            </p:cNvGrpSpPr>
            <p:nvPr/>
          </p:nvGrpSpPr>
          <p:grpSpPr bwMode="auto">
            <a:xfrm>
              <a:off x="8341543" y="2842933"/>
              <a:ext cx="569676" cy="380612"/>
              <a:chOff x="8341543" y="2282008"/>
              <a:chExt cx="569676" cy="380612"/>
            </a:xfrm>
          </p:grpSpPr>
          <p:sp>
            <p:nvSpPr>
              <p:cNvPr id="15" name="Google Shape;1202;p16">
                <a:extLst>
                  <a:ext uri="{FF2B5EF4-FFF2-40B4-BE49-F238E27FC236}">
                    <a16:creationId xmlns:a16="http://schemas.microsoft.com/office/drawing/2014/main" id="{4201C09B-F76C-FCDF-5AE2-5DC20BC3166B}"/>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1203;p16">
                <a:extLst>
                  <a:ext uri="{FF2B5EF4-FFF2-40B4-BE49-F238E27FC236}">
                    <a16:creationId xmlns:a16="http://schemas.microsoft.com/office/drawing/2014/main" id="{97B66AFD-627E-7D3C-6E7A-20B7FAAAE702}"/>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1204;p16">
              <a:extLst>
                <a:ext uri="{FF2B5EF4-FFF2-40B4-BE49-F238E27FC236}">
                  <a16:creationId xmlns:a16="http://schemas.microsoft.com/office/drawing/2014/main" id="{47DBA892-8F6F-C5CE-B4F7-0877F47CF309}"/>
                </a:ext>
              </a:extLst>
            </p:cNvPr>
            <p:cNvGrpSpPr>
              <a:grpSpLocks/>
            </p:cNvGrpSpPr>
            <p:nvPr/>
          </p:nvGrpSpPr>
          <p:grpSpPr bwMode="auto">
            <a:xfrm>
              <a:off x="8341543" y="3403858"/>
              <a:ext cx="569676" cy="380612"/>
              <a:chOff x="8341543" y="2282008"/>
              <a:chExt cx="569676" cy="380612"/>
            </a:xfrm>
          </p:grpSpPr>
          <p:sp>
            <p:nvSpPr>
              <p:cNvPr id="13" name="Google Shape;1205;p16">
                <a:extLst>
                  <a:ext uri="{FF2B5EF4-FFF2-40B4-BE49-F238E27FC236}">
                    <a16:creationId xmlns:a16="http://schemas.microsoft.com/office/drawing/2014/main" id="{2D4889D0-F341-54C8-3841-AEFE3FA80FBD}"/>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1206;p16">
                <a:extLst>
                  <a:ext uri="{FF2B5EF4-FFF2-40B4-BE49-F238E27FC236}">
                    <a16:creationId xmlns:a16="http://schemas.microsoft.com/office/drawing/2014/main" id="{E1EF00DE-FEB2-0A8F-2083-748BA9B08343}"/>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1207;p16">
              <a:extLst>
                <a:ext uri="{FF2B5EF4-FFF2-40B4-BE49-F238E27FC236}">
                  <a16:creationId xmlns:a16="http://schemas.microsoft.com/office/drawing/2014/main" id="{4D546DAE-42E9-1C60-8C07-044C832C0778}"/>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1208;p16">
              <a:extLst>
                <a:ext uri="{FF2B5EF4-FFF2-40B4-BE49-F238E27FC236}">
                  <a16:creationId xmlns:a16="http://schemas.microsoft.com/office/drawing/2014/main" id="{927DBAF2-7C16-F320-A866-8D8E899BA435}"/>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1209;p16">
            <a:extLst>
              <a:ext uri="{FF2B5EF4-FFF2-40B4-BE49-F238E27FC236}">
                <a16:creationId xmlns:a16="http://schemas.microsoft.com/office/drawing/2014/main" id="{A43455FA-EFAB-F479-6CCE-A3AB78165700}"/>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1210;p16">
            <a:extLst>
              <a:ext uri="{FF2B5EF4-FFF2-40B4-BE49-F238E27FC236}">
                <a16:creationId xmlns:a16="http://schemas.microsoft.com/office/drawing/2014/main" id="{CF3C9291-60DF-41DB-B36E-568DE5006F1E}"/>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1211;p16">
            <a:extLst>
              <a:ext uri="{FF2B5EF4-FFF2-40B4-BE49-F238E27FC236}">
                <a16:creationId xmlns:a16="http://schemas.microsoft.com/office/drawing/2014/main" id="{D9DE87AA-50FD-07E3-02FC-E1441D17B5A8}"/>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1212;p16">
            <a:extLst>
              <a:ext uri="{FF2B5EF4-FFF2-40B4-BE49-F238E27FC236}">
                <a16:creationId xmlns:a16="http://schemas.microsoft.com/office/drawing/2014/main" id="{63C1F494-26F2-5315-C830-7A4541B83EAA}"/>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1213;p16">
            <a:extLst>
              <a:ext uri="{FF2B5EF4-FFF2-40B4-BE49-F238E27FC236}">
                <a16:creationId xmlns:a16="http://schemas.microsoft.com/office/drawing/2014/main" id="{1743B61E-3A3C-D93B-3A42-5F2DE80B8F02}"/>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1214;p16">
            <a:extLst>
              <a:ext uri="{FF2B5EF4-FFF2-40B4-BE49-F238E27FC236}">
                <a16:creationId xmlns:a16="http://schemas.microsoft.com/office/drawing/2014/main" id="{2369667A-159E-1EFD-AC94-8C872183235D}"/>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1215;p16">
            <a:extLst>
              <a:ext uri="{FF2B5EF4-FFF2-40B4-BE49-F238E27FC236}">
                <a16:creationId xmlns:a16="http://schemas.microsoft.com/office/drawing/2014/main" id="{2CF5ABD8-CBE5-FF08-A677-FB81F2147A26}"/>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1216;p16">
            <a:extLst>
              <a:ext uri="{FF2B5EF4-FFF2-40B4-BE49-F238E27FC236}">
                <a16:creationId xmlns:a16="http://schemas.microsoft.com/office/drawing/2014/main" id="{81E7774D-3AEE-DD96-1AFD-930BB17B0B1B}"/>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1217;p16">
            <a:extLst>
              <a:ext uri="{FF2B5EF4-FFF2-40B4-BE49-F238E27FC236}">
                <a16:creationId xmlns:a16="http://schemas.microsoft.com/office/drawing/2014/main" id="{1E21235C-14C9-DBBE-EDC7-B22E8C658CA0}"/>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1218;p16">
            <a:extLst>
              <a:ext uri="{FF2B5EF4-FFF2-40B4-BE49-F238E27FC236}">
                <a16:creationId xmlns:a16="http://schemas.microsoft.com/office/drawing/2014/main" id="{6FD48AD4-22DF-22F8-1D24-BFB30D0AA428}"/>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1219;p16">
            <a:extLst>
              <a:ext uri="{FF2B5EF4-FFF2-40B4-BE49-F238E27FC236}">
                <a16:creationId xmlns:a16="http://schemas.microsoft.com/office/drawing/2014/main" id="{DF56AED3-D1FC-3430-DB59-CB69F650D2F2}"/>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1220;p16">
            <a:extLst>
              <a:ext uri="{FF2B5EF4-FFF2-40B4-BE49-F238E27FC236}">
                <a16:creationId xmlns:a16="http://schemas.microsoft.com/office/drawing/2014/main" id="{4BBB57E0-1D76-CDEF-75CC-2ABD65C19995}"/>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1221;p16">
            <a:extLst>
              <a:ext uri="{FF2B5EF4-FFF2-40B4-BE49-F238E27FC236}">
                <a16:creationId xmlns:a16="http://schemas.microsoft.com/office/drawing/2014/main" id="{9D37784E-6804-3533-26BF-3C6B65D75F2B}"/>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1222;p16">
            <a:extLst>
              <a:ext uri="{FF2B5EF4-FFF2-40B4-BE49-F238E27FC236}">
                <a16:creationId xmlns:a16="http://schemas.microsoft.com/office/drawing/2014/main" id="{7A1F3717-BEC5-7584-6F68-34465F59DA9C}"/>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1223;p16">
            <a:extLst>
              <a:ext uri="{FF2B5EF4-FFF2-40B4-BE49-F238E27FC236}">
                <a16:creationId xmlns:a16="http://schemas.microsoft.com/office/drawing/2014/main" id="{5A1873B2-8F50-C6F1-21CC-856EE6D53B14}"/>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1224;p16">
            <a:extLst>
              <a:ext uri="{FF2B5EF4-FFF2-40B4-BE49-F238E27FC236}">
                <a16:creationId xmlns:a16="http://schemas.microsoft.com/office/drawing/2014/main" id="{C33C5DE9-5579-B6BB-67C4-CCE6E3AD421F}"/>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1225;p16">
            <a:extLst>
              <a:ext uri="{FF2B5EF4-FFF2-40B4-BE49-F238E27FC236}">
                <a16:creationId xmlns:a16="http://schemas.microsoft.com/office/drawing/2014/main" id="{E375A27A-FC11-09C8-FE51-0E031A168CEF}"/>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1226;p16">
            <a:extLst>
              <a:ext uri="{FF2B5EF4-FFF2-40B4-BE49-F238E27FC236}">
                <a16:creationId xmlns:a16="http://schemas.microsoft.com/office/drawing/2014/main" id="{8CE9682F-44E0-FE52-B74D-98220C8F75BE}"/>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227;p16">
            <a:extLst>
              <a:ext uri="{FF2B5EF4-FFF2-40B4-BE49-F238E27FC236}">
                <a16:creationId xmlns:a16="http://schemas.microsoft.com/office/drawing/2014/main" id="{7FCEA8C5-0A5F-9450-925D-7C8841D05639}"/>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1228;p16">
            <a:extLst>
              <a:ext uri="{FF2B5EF4-FFF2-40B4-BE49-F238E27FC236}">
                <a16:creationId xmlns:a16="http://schemas.microsoft.com/office/drawing/2014/main" id="{33B2FE54-12C2-1B5C-865B-3AC7411BD648}"/>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1229;p16">
            <a:extLst>
              <a:ext uri="{FF2B5EF4-FFF2-40B4-BE49-F238E27FC236}">
                <a16:creationId xmlns:a16="http://schemas.microsoft.com/office/drawing/2014/main" id="{31701FAE-6226-2094-A7C0-95B4F99A1B30}"/>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1230;p16">
            <a:extLst>
              <a:ext uri="{FF2B5EF4-FFF2-40B4-BE49-F238E27FC236}">
                <a16:creationId xmlns:a16="http://schemas.microsoft.com/office/drawing/2014/main" id="{EEF46DFA-E96B-3E6E-971A-C36DD4665666}"/>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1231;p16">
            <a:extLst>
              <a:ext uri="{FF2B5EF4-FFF2-40B4-BE49-F238E27FC236}">
                <a16:creationId xmlns:a16="http://schemas.microsoft.com/office/drawing/2014/main" id="{78614D7B-C4E9-6240-0461-5183CADF4F9B}"/>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232;p16">
            <a:extLst>
              <a:ext uri="{FF2B5EF4-FFF2-40B4-BE49-F238E27FC236}">
                <a16:creationId xmlns:a16="http://schemas.microsoft.com/office/drawing/2014/main" id="{2530BC03-0C4C-B497-73F3-58713AD22C04}"/>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233;p16">
            <a:extLst>
              <a:ext uri="{FF2B5EF4-FFF2-40B4-BE49-F238E27FC236}">
                <a16:creationId xmlns:a16="http://schemas.microsoft.com/office/drawing/2014/main" id="{A141EEB1-2740-18AD-43BB-1DC7E12D1008}"/>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234;p16">
            <a:extLst>
              <a:ext uri="{FF2B5EF4-FFF2-40B4-BE49-F238E27FC236}">
                <a16:creationId xmlns:a16="http://schemas.microsoft.com/office/drawing/2014/main" id="{E93309F3-131F-7445-D4AF-DD24712EC297}"/>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235;p16">
            <a:extLst>
              <a:ext uri="{FF2B5EF4-FFF2-40B4-BE49-F238E27FC236}">
                <a16:creationId xmlns:a16="http://schemas.microsoft.com/office/drawing/2014/main" id="{9CEEEBF8-8D01-6353-6D41-17AD5ED9AA80}"/>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236;p16">
            <a:extLst>
              <a:ext uri="{FF2B5EF4-FFF2-40B4-BE49-F238E27FC236}">
                <a16:creationId xmlns:a16="http://schemas.microsoft.com/office/drawing/2014/main" id="{1972DE95-D476-6647-3E79-4FE1BB59913A}"/>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237;p16">
            <a:extLst>
              <a:ext uri="{FF2B5EF4-FFF2-40B4-BE49-F238E27FC236}">
                <a16:creationId xmlns:a16="http://schemas.microsoft.com/office/drawing/2014/main" id="{DA474E25-F5ED-BD36-977A-E7F203B190FB}"/>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238;p16">
            <a:extLst>
              <a:ext uri="{FF2B5EF4-FFF2-40B4-BE49-F238E27FC236}">
                <a16:creationId xmlns:a16="http://schemas.microsoft.com/office/drawing/2014/main" id="{45584EBF-8861-37D8-F9F8-758A364739EE}"/>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239;p16">
            <a:extLst>
              <a:ext uri="{FF2B5EF4-FFF2-40B4-BE49-F238E27FC236}">
                <a16:creationId xmlns:a16="http://schemas.microsoft.com/office/drawing/2014/main" id="{B904E488-EC13-62A1-D65C-992588E653BC}"/>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240;p16">
            <a:extLst>
              <a:ext uri="{FF2B5EF4-FFF2-40B4-BE49-F238E27FC236}">
                <a16:creationId xmlns:a16="http://schemas.microsoft.com/office/drawing/2014/main" id="{FD855A1C-E473-EA05-FEC8-0B9709FA617A}"/>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241;p16">
            <a:extLst>
              <a:ext uri="{FF2B5EF4-FFF2-40B4-BE49-F238E27FC236}">
                <a16:creationId xmlns:a16="http://schemas.microsoft.com/office/drawing/2014/main" id="{F6C5B31F-C436-04B2-BBA2-6FC5677F2E87}"/>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242;p16">
            <a:extLst>
              <a:ext uri="{FF2B5EF4-FFF2-40B4-BE49-F238E27FC236}">
                <a16:creationId xmlns:a16="http://schemas.microsoft.com/office/drawing/2014/main" id="{3D67D257-F534-6386-5E35-516BA76B9676}"/>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243;p16">
            <a:extLst>
              <a:ext uri="{FF2B5EF4-FFF2-40B4-BE49-F238E27FC236}">
                <a16:creationId xmlns:a16="http://schemas.microsoft.com/office/drawing/2014/main" id="{61CC0114-A2E6-B94D-EC0E-52811399B522}"/>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244;p16">
            <a:extLst>
              <a:ext uri="{FF2B5EF4-FFF2-40B4-BE49-F238E27FC236}">
                <a16:creationId xmlns:a16="http://schemas.microsoft.com/office/drawing/2014/main" id="{7BB29AD8-A090-DEBD-A820-C2D87B9DC50D}"/>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245;p16">
            <a:extLst>
              <a:ext uri="{FF2B5EF4-FFF2-40B4-BE49-F238E27FC236}">
                <a16:creationId xmlns:a16="http://schemas.microsoft.com/office/drawing/2014/main" id="{DE3D1E3B-A63F-60B9-EFC5-9B6C9ACC5EF4}"/>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246;p16">
            <a:extLst>
              <a:ext uri="{FF2B5EF4-FFF2-40B4-BE49-F238E27FC236}">
                <a16:creationId xmlns:a16="http://schemas.microsoft.com/office/drawing/2014/main" id="{25B132ED-8D04-8E41-7CAA-542A457D1CA3}"/>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247;p16">
            <a:extLst>
              <a:ext uri="{FF2B5EF4-FFF2-40B4-BE49-F238E27FC236}">
                <a16:creationId xmlns:a16="http://schemas.microsoft.com/office/drawing/2014/main" id="{759FB25A-B2F0-B804-2FD6-994D15E56B38}"/>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 name="Google Shape;1248;p16">
            <a:extLst>
              <a:ext uri="{FF2B5EF4-FFF2-40B4-BE49-F238E27FC236}">
                <a16:creationId xmlns:a16="http://schemas.microsoft.com/office/drawing/2014/main" id="{75DD9FF4-98E7-CB9C-4641-B618E7F45C85}"/>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 name="Google Shape;1249;p16">
            <a:extLst>
              <a:ext uri="{FF2B5EF4-FFF2-40B4-BE49-F238E27FC236}">
                <a16:creationId xmlns:a16="http://schemas.microsoft.com/office/drawing/2014/main" id="{63578824-AAC8-218F-D96C-A0D374565AD6}"/>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6" name="Google Shape;1250;p16">
            <a:extLst>
              <a:ext uri="{FF2B5EF4-FFF2-40B4-BE49-F238E27FC236}">
                <a16:creationId xmlns:a16="http://schemas.microsoft.com/office/drawing/2014/main" id="{4D7AC3C2-1E63-0D89-C1C1-1FE71637B560}"/>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 name="Google Shape;1251;p16">
            <a:extLst>
              <a:ext uri="{FF2B5EF4-FFF2-40B4-BE49-F238E27FC236}">
                <a16:creationId xmlns:a16="http://schemas.microsoft.com/office/drawing/2014/main" id="{37DC5142-7891-3332-F375-CC56F0FFA473}"/>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8" name="Google Shape;1252;p16">
            <a:extLst>
              <a:ext uri="{FF2B5EF4-FFF2-40B4-BE49-F238E27FC236}">
                <a16:creationId xmlns:a16="http://schemas.microsoft.com/office/drawing/2014/main" id="{4636C0DD-D034-9D37-34BE-1C55DE9DFA2F}"/>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9" name="Google Shape;1253;p16">
            <a:extLst>
              <a:ext uri="{FF2B5EF4-FFF2-40B4-BE49-F238E27FC236}">
                <a16:creationId xmlns:a16="http://schemas.microsoft.com/office/drawing/2014/main" id="{5C629E5C-97A0-438E-3095-3103D9FAF138}"/>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 name="Google Shape;1254;p16">
            <a:extLst>
              <a:ext uri="{FF2B5EF4-FFF2-40B4-BE49-F238E27FC236}">
                <a16:creationId xmlns:a16="http://schemas.microsoft.com/office/drawing/2014/main" id="{52DE0820-3DA2-F924-6E0A-F0D7AD029BD7}"/>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 name="Google Shape;1255;p16">
            <a:extLst>
              <a:ext uri="{FF2B5EF4-FFF2-40B4-BE49-F238E27FC236}">
                <a16:creationId xmlns:a16="http://schemas.microsoft.com/office/drawing/2014/main" id="{82D4BD7B-5AEF-5E9D-3EC6-18617001C18B}"/>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2" name="Google Shape;1256;p16">
            <a:extLst>
              <a:ext uri="{FF2B5EF4-FFF2-40B4-BE49-F238E27FC236}">
                <a16:creationId xmlns:a16="http://schemas.microsoft.com/office/drawing/2014/main" id="{6AB94EF9-D3DB-63AC-B0F6-E2F370FA5D7D}"/>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3" name="Google Shape;1257;p16">
            <a:extLst>
              <a:ext uri="{FF2B5EF4-FFF2-40B4-BE49-F238E27FC236}">
                <a16:creationId xmlns:a16="http://schemas.microsoft.com/office/drawing/2014/main" id="{EEE4AFA2-F6BE-4427-2BC7-77B4A7805C94}"/>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4" name="Google Shape;1258;p16">
            <a:extLst>
              <a:ext uri="{FF2B5EF4-FFF2-40B4-BE49-F238E27FC236}">
                <a16:creationId xmlns:a16="http://schemas.microsoft.com/office/drawing/2014/main" id="{53401AA2-3A9C-BEC4-9F15-AB0A817BE5FA}"/>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75" name="Google Shape;1259;p16">
            <a:extLst>
              <a:ext uri="{FF2B5EF4-FFF2-40B4-BE49-F238E27FC236}">
                <a16:creationId xmlns:a16="http://schemas.microsoft.com/office/drawing/2014/main" id="{CF2AC81F-DDD4-EE13-ECEB-93881BAAD5B1}"/>
              </a:ext>
            </a:extLst>
          </p:cNvPr>
          <p:cNvGrpSpPr>
            <a:grpSpLocks/>
          </p:cNvGrpSpPr>
          <p:nvPr/>
        </p:nvGrpSpPr>
        <p:grpSpPr bwMode="auto">
          <a:xfrm>
            <a:off x="968375" y="6000750"/>
            <a:ext cx="388938" cy="374650"/>
            <a:chOff x="3243875" y="2372825"/>
            <a:chExt cx="291375" cy="281375"/>
          </a:xfrm>
        </p:grpSpPr>
        <p:sp>
          <p:nvSpPr>
            <p:cNvPr id="76" name="Google Shape;1260;p16">
              <a:extLst>
                <a:ext uri="{FF2B5EF4-FFF2-40B4-BE49-F238E27FC236}">
                  <a16:creationId xmlns:a16="http://schemas.microsoft.com/office/drawing/2014/main" id="{70185A9C-209D-3228-5143-ABED2839A1A4}"/>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7" name="Google Shape;1261;p16">
              <a:extLst>
                <a:ext uri="{FF2B5EF4-FFF2-40B4-BE49-F238E27FC236}">
                  <a16:creationId xmlns:a16="http://schemas.microsoft.com/office/drawing/2014/main" id="{628592D6-D416-2FD5-2E83-1E326F99CCDE}"/>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8" name="Google Shape;1262;p16">
              <a:extLst>
                <a:ext uri="{FF2B5EF4-FFF2-40B4-BE49-F238E27FC236}">
                  <a16:creationId xmlns:a16="http://schemas.microsoft.com/office/drawing/2014/main" id="{A3FAF87D-230C-D09B-EC4A-815010E7E6FB}"/>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9" name="Google Shape;1263;p16">
              <a:extLst>
                <a:ext uri="{FF2B5EF4-FFF2-40B4-BE49-F238E27FC236}">
                  <a16:creationId xmlns:a16="http://schemas.microsoft.com/office/drawing/2014/main" id="{880861C8-EAF9-FA0C-EA64-EE0DB16B2E32}"/>
                </a:ext>
              </a:extLst>
            </p:cNvPr>
            <p:cNvSpPr/>
            <p:nvPr/>
          </p:nvSpPr>
          <p:spPr>
            <a:xfrm>
              <a:off x="3243875" y="2495629"/>
              <a:ext cx="285428"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0" name="Google Shape;1264;p16">
              <a:extLst>
                <a:ext uri="{FF2B5EF4-FFF2-40B4-BE49-F238E27FC236}">
                  <a16:creationId xmlns:a16="http://schemas.microsoft.com/office/drawing/2014/main" id="{68F5F7A9-518B-11D6-1B9E-539160D96435}"/>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1" name="Google Shape;1265;p16">
              <a:extLst>
                <a:ext uri="{FF2B5EF4-FFF2-40B4-BE49-F238E27FC236}">
                  <a16:creationId xmlns:a16="http://schemas.microsoft.com/office/drawing/2014/main" id="{724EEC8E-04B1-44D4-07AD-EC86442A605A}"/>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2" name="Google Shape;1266;p16">
              <a:extLst>
                <a:ext uri="{FF2B5EF4-FFF2-40B4-BE49-F238E27FC236}">
                  <a16:creationId xmlns:a16="http://schemas.microsoft.com/office/drawing/2014/main" id="{A55F9DAE-5607-8118-5EE5-C6767C20F261}"/>
                </a:ext>
              </a:extLst>
            </p:cNvPr>
            <p:cNvSpPr/>
            <p:nvPr/>
          </p:nvSpPr>
          <p:spPr>
            <a:xfrm>
              <a:off x="3275986" y="2451515"/>
              <a:ext cx="258074"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3" name="Google Shape;1267;p16">
              <a:extLst>
                <a:ext uri="{FF2B5EF4-FFF2-40B4-BE49-F238E27FC236}">
                  <a16:creationId xmlns:a16="http://schemas.microsoft.com/office/drawing/2014/main" id="{8261202E-4F8F-F176-7BEA-1BFCBED4E53E}"/>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4" name="Google Shape;1268;p16">
              <a:extLst>
                <a:ext uri="{FF2B5EF4-FFF2-40B4-BE49-F238E27FC236}">
                  <a16:creationId xmlns:a16="http://schemas.microsoft.com/office/drawing/2014/main" id="{2008A2DC-FB51-EC92-28E4-C13F5C61AE84}"/>
                </a:ext>
              </a:extLst>
            </p:cNvPr>
            <p:cNvSpPr/>
            <p:nvPr/>
          </p:nvSpPr>
          <p:spPr>
            <a:xfrm>
              <a:off x="3328315"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5" name="Google Shape;1269;p16">
              <a:extLst>
                <a:ext uri="{FF2B5EF4-FFF2-40B4-BE49-F238E27FC236}">
                  <a16:creationId xmlns:a16="http://schemas.microsoft.com/office/drawing/2014/main" id="{9CD6C4D1-AE83-F135-1707-903C3D35590D}"/>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86" name="Google Shape;1270;p16">
            <a:extLst>
              <a:ext uri="{FF2B5EF4-FFF2-40B4-BE49-F238E27FC236}">
                <a16:creationId xmlns:a16="http://schemas.microsoft.com/office/drawing/2014/main" id="{2D7577A2-7756-845F-A34B-78069FD871F7}"/>
              </a:ext>
            </a:extLst>
          </p:cNvPr>
          <p:cNvSpPr/>
          <p:nvPr/>
        </p:nvSpPr>
        <p:spPr>
          <a:xfrm>
            <a:off x="9780588" y="6778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87" name="Google Shape;1271;p16">
            <a:extLst>
              <a:ext uri="{FF2B5EF4-FFF2-40B4-BE49-F238E27FC236}">
                <a16:creationId xmlns:a16="http://schemas.microsoft.com/office/drawing/2014/main" id="{6EB5412C-39F1-CA41-D080-98B45E6B7626}"/>
              </a:ext>
            </a:extLst>
          </p:cNvPr>
          <p:cNvGrpSpPr>
            <a:grpSpLocks/>
          </p:cNvGrpSpPr>
          <p:nvPr/>
        </p:nvGrpSpPr>
        <p:grpSpPr bwMode="auto">
          <a:xfrm>
            <a:off x="2019300" y="606425"/>
            <a:ext cx="222250" cy="225425"/>
            <a:chOff x="4954425" y="2036375"/>
            <a:chExt cx="166675" cy="168575"/>
          </a:xfrm>
        </p:grpSpPr>
        <p:sp>
          <p:nvSpPr>
            <p:cNvPr id="88" name="Google Shape;1272;p16">
              <a:extLst>
                <a:ext uri="{FF2B5EF4-FFF2-40B4-BE49-F238E27FC236}">
                  <a16:creationId xmlns:a16="http://schemas.microsoft.com/office/drawing/2014/main" id="{EB2C87BA-E1AD-2A9C-6ACE-4FFBD15448A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9" name="Google Shape;1273;p16">
              <a:extLst>
                <a:ext uri="{FF2B5EF4-FFF2-40B4-BE49-F238E27FC236}">
                  <a16:creationId xmlns:a16="http://schemas.microsoft.com/office/drawing/2014/main" id="{7FFA8765-61D1-64E8-F9FC-7A32799F7E6D}"/>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0" name="Google Shape;1274;p16">
            <a:extLst>
              <a:ext uri="{FF2B5EF4-FFF2-40B4-BE49-F238E27FC236}">
                <a16:creationId xmlns:a16="http://schemas.microsoft.com/office/drawing/2014/main" id="{B314B161-FDC7-5C46-3385-58A2C19E8FD7}"/>
              </a:ext>
            </a:extLst>
          </p:cNvPr>
          <p:cNvSpPr>
            <a:spLocks/>
          </p:cNvSpPr>
          <p:nvPr/>
        </p:nvSpPr>
        <p:spPr bwMode="auto">
          <a:xfrm>
            <a:off x="1903413" y="6375400"/>
            <a:ext cx="115887"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Tree>
    <p:extLst>
      <p:ext uri="{BB962C8B-B14F-4D97-AF65-F5344CB8AC3E}">
        <p14:creationId xmlns:p14="http://schemas.microsoft.com/office/powerpoint/2010/main" val="54394658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1371"/>
        <p:cNvGrpSpPr/>
        <p:nvPr/>
      </p:nvGrpSpPr>
      <p:grpSpPr>
        <a:xfrm>
          <a:off x="0" y="0"/>
          <a:ext cx="0" cy="0"/>
          <a:chOff x="0" y="0"/>
          <a:chExt cx="0" cy="0"/>
        </a:xfrm>
      </p:grpSpPr>
      <p:grpSp>
        <p:nvGrpSpPr>
          <p:cNvPr id="2" name="Google Shape;1372;p18">
            <a:extLst>
              <a:ext uri="{FF2B5EF4-FFF2-40B4-BE49-F238E27FC236}">
                <a16:creationId xmlns:a16="http://schemas.microsoft.com/office/drawing/2014/main" id="{5CEC7203-127E-6662-8455-335857CEE04D}"/>
              </a:ext>
            </a:extLst>
          </p:cNvPr>
          <p:cNvGrpSpPr>
            <a:grpSpLocks/>
          </p:cNvGrpSpPr>
          <p:nvPr/>
        </p:nvGrpSpPr>
        <p:grpSpPr bwMode="auto">
          <a:xfrm>
            <a:off x="528638" y="292100"/>
            <a:ext cx="11356975" cy="6384925"/>
            <a:chOff x="395894" y="219519"/>
            <a:chExt cx="8518865" cy="4788281"/>
          </a:xfrm>
        </p:grpSpPr>
        <p:sp>
          <p:nvSpPr>
            <p:cNvPr id="3" name="Google Shape;1373;p18">
              <a:extLst>
                <a:ext uri="{FF2B5EF4-FFF2-40B4-BE49-F238E27FC236}">
                  <a16:creationId xmlns:a16="http://schemas.microsoft.com/office/drawing/2014/main" id="{9E4FDC6A-A90E-E9C8-B3B3-D8A10152F545}"/>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1374;p18">
              <a:extLst>
                <a:ext uri="{FF2B5EF4-FFF2-40B4-BE49-F238E27FC236}">
                  <a16:creationId xmlns:a16="http://schemas.microsoft.com/office/drawing/2014/main" id="{4BDAC831-03D7-7A2C-DBD0-DCF62D4A4B3D}"/>
                </a:ext>
              </a:extLst>
            </p:cNvPr>
            <p:cNvGrpSpPr>
              <a:grpSpLocks/>
            </p:cNvGrpSpPr>
            <p:nvPr/>
          </p:nvGrpSpPr>
          <p:grpSpPr bwMode="auto">
            <a:xfrm>
              <a:off x="8341543" y="2282008"/>
              <a:ext cx="569676" cy="380612"/>
              <a:chOff x="8341543" y="2282008"/>
              <a:chExt cx="569676" cy="380612"/>
            </a:xfrm>
          </p:grpSpPr>
          <p:sp>
            <p:nvSpPr>
              <p:cNvPr id="23" name="Google Shape;1375;p18">
                <a:extLst>
                  <a:ext uri="{FF2B5EF4-FFF2-40B4-BE49-F238E27FC236}">
                    <a16:creationId xmlns:a16="http://schemas.microsoft.com/office/drawing/2014/main" id="{6A303C5A-9EA4-D646-45C4-1288C8D864C5}"/>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1376;p18">
                <a:extLst>
                  <a:ext uri="{FF2B5EF4-FFF2-40B4-BE49-F238E27FC236}">
                    <a16:creationId xmlns:a16="http://schemas.microsoft.com/office/drawing/2014/main" id="{5CDFD755-801E-EFCD-1BDE-3AF0FB231E8C}"/>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1377;p18">
              <a:extLst>
                <a:ext uri="{FF2B5EF4-FFF2-40B4-BE49-F238E27FC236}">
                  <a16:creationId xmlns:a16="http://schemas.microsoft.com/office/drawing/2014/main" id="{EB224061-31C1-33FD-4AB6-96A9F75C648A}"/>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1378;p18">
              <a:extLst>
                <a:ext uri="{FF2B5EF4-FFF2-40B4-BE49-F238E27FC236}">
                  <a16:creationId xmlns:a16="http://schemas.microsoft.com/office/drawing/2014/main" id="{424DE18B-8105-213A-A278-E053194E9601}"/>
                </a:ext>
              </a:extLst>
            </p:cNvPr>
            <p:cNvGrpSpPr>
              <a:grpSpLocks/>
            </p:cNvGrpSpPr>
            <p:nvPr/>
          </p:nvGrpSpPr>
          <p:grpSpPr bwMode="auto">
            <a:xfrm>
              <a:off x="8341543" y="1721094"/>
              <a:ext cx="569676" cy="380612"/>
              <a:chOff x="8341543" y="1721094"/>
              <a:chExt cx="569676" cy="380612"/>
            </a:xfrm>
          </p:grpSpPr>
          <p:sp>
            <p:nvSpPr>
              <p:cNvPr id="21" name="Google Shape;1379;p18">
                <a:extLst>
                  <a:ext uri="{FF2B5EF4-FFF2-40B4-BE49-F238E27FC236}">
                    <a16:creationId xmlns:a16="http://schemas.microsoft.com/office/drawing/2014/main" id="{F66C4392-364E-502F-CBFD-CBBEE54DED60}"/>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1380;p18">
                <a:extLst>
                  <a:ext uri="{FF2B5EF4-FFF2-40B4-BE49-F238E27FC236}">
                    <a16:creationId xmlns:a16="http://schemas.microsoft.com/office/drawing/2014/main" id="{D2145901-8D37-6671-E58E-C81516005A8B}"/>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1381;p18">
              <a:extLst>
                <a:ext uri="{FF2B5EF4-FFF2-40B4-BE49-F238E27FC236}">
                  <a16:creationId xmlns:a16="http://schemas.microsoft.com/office/drawing/2014/main" id="{194C0556-2794-A086-BCB5-BA33AABC3FCC}"/>
                </a:ext>
              </a:extLst>
            </p:cNvPr>
            <p:cNvGrpSpPr>
              <a:grpSpLocks/>
            </p:cNvGrpSpPr>
            <p:nvPr/>
          </p:nvGrpSpPr>
          <p:grpSpPr bwMode="auto">
            <a:xfrm>
              <a:off x="8346273" y="1183592"/>
              <a:ext cx="568486" cy="388014"/>
              <a:chOff x="8346273" y="1183592"/>
              <a:chExt cx="568486" cy="388014"/>
            </a:xfrm>
          </p:grpSpPr>
          <p:sp>
            <p:nvSpPr>
              <p:cNvPr id="19" name="Google Shape;1382;p18">
                <a:extLst>
                  <a:ext uri="{FF2B5EF4-FFF2-40B4-BE49-F238E27FC236}">
                    <a16:creationId xmlns:a16="http://schemas.microsoft.com/office/drawing/2014/main" id="{C8621956-CD9B-91ED-954F-0D343741DA6F}"/>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1383;p18">
                <a:extLst>
                  <a:ext uri="{FF2B5EF4-FFF2-40B4-BE49-F238E27FC236}">
                    <a16:creationId xmlns:a16="http://schemas.microsoft.com/office/drawing/2014/main" id="{EDA5C086-A994-A304-6C2E-526048E0BEDB}"/>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1384;p18">
              <a:extLst>
                <a:ext uri="{FF2B5EF4-FFF2-40B4-BE49-F238E27FC236}">
                  <a16:creationId xmlns:a16="http://schemas.microsoft.com/office/drawing/2014/main" id="{2561630A-CCEE-3819-5E61-ED8EAA576573}"/>
                </a:ext>
              </a:extLst>
            </p:cNvPr>
            <p:cNvGrpSpPr>
              <a:grpSpLocks/>
            </p:cNvGrpSpPr>
            <p:nvPr/>
          </p:nvGrpSpPr>
          <p:grpSpPr bwMode="auto">
            <a:xfrm>
              <a:off x="8341543" y="606635"/>
              <a:ext cx="569676" cy="388014"/>
              <a:chOff x="8341543" y="606635"/>
              <a:chExt cx="569676" cy="388014"/>
            </a:xfrm>
          </p:grpSpPr>
          <p:sp>
            <p:nvSpPr>
              <p:cNvPr id="17" name="Google Shape;1385;p18">
                <a:extLst>
                  <a:ext uri="{FF2B5EF4-FFF2-40B4-BE49-F238E27FC236}">
                    <a16:creationId xmlns:a16="http://schemas.microsoft.com/office/drawing/2014/main" id="{530CE051-3EEE-038D-C584-CC4B987C4367}"/>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1386;p18">
                <a:extLst>
                  <a:ext uri="{FF2B5EF4-FFF2-40B4-BE49-F238E27FC236}">
                    <a16:creationId xmlns:a16="http://schemas.microsoft.com/office/drawing/2014/main" id="{644DAEE1-34DE-88D3-8B8C-871F512BD782}"/>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1387;p18">
              <a:extLst>
                <a:ext uri="{FF2B5EF4-FFF2-40B4-BE49-F238E27FC236}">
                  <a16:creationId xmlns:a16="http://schemas.microsoft.com/office/drawing/2014/main" id="{76BFB558-D890-D07F-1C3E-245748ADE74B}"/>
                </a:ext>
              </a:extLst>
            </p:cNvPr>
            <p:cNvGrpSpPr>
              <a:grpSpLocks/>
            </p:cNvGrpSpPr>
            <p:nvPr/>
          </p:nvGrpSpPr>
          <p:grpSpPr bwMode="auto">
            <a:xfrm>
              <a:off x="8341543" y="2842933"/>
              <a:ext cx="569676" cy="380612"/>
              <a:chOff x="8341543" y="2282008"/>
              <a:chExt cx="569676" cy="380612"/>
            </a:xfrm>
          </p:grpSpPr>
          <p:sp>
            <p:nvSpPr>
              <p:cNvPr id="15" name="Google Shape;1388;p18">
                <a:extLst>
                  <a:ext uri="{FF2B5EF4-FFF2-40B4-BE49-F238E27FC236}">
                    <a16:creationId xmlns:a16="http://schemas.microsoft.com/office/drawing/2014/main" id="{6A621848-A754-4779-2143-928D921BBA69}"/>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1389;p18">
                <a:extLst>
                  <a:ext uri="{FF2B5EF4-FFF2-40B4-BE49-F238E27FC236}">
                    <a16:creationId xmlns:a16="http://schemas.microsoft.com/office/drawing/2014/main" id="{01387E95-B3F8-BCD4-2254-F11F854C3199}"/>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1390;p18">
              <a:extLst>
                <a:ext uri="{FF2B5EF4-FFF2-40B4-BE49-F238E27FC236}">
                  <a16:creationId xmlns:a16="http://schemas.microsoft.com/office/drawing/2014/main" id="{655FBBF2-1A81-534A-AAED-D0C90A8C3B31}"/>
                </a:ext>
              </a:extLst>
            </p:cNvPr>
            <p:cNvGrpSpPr>
              <a:grpSpLocks/>
            </p:cNvGrpSpPr>
            <p:nvPr/>
          </p:nvGrpSpPr>
          <p:grpSpPr bwMode="auto">
            <a:xfrm>
              <a:off x="8341543" y="3403858"/>
              <a:ext cx="569676" cy="380612"/>
              <a:chOff x="8341543" y="2282008"/>
              <a:chExt cx="569676" cy="380612"/>
            </a:xfrm>
          </p:grpSpPr>
          <p:sp>
            <p:nvSpPr>
              <p:cNvPr id="13" name="Google Shape;1391;p18">
                <a:extLst>
                  <a:ext uri="{FF2B5EF4-FFF2-40B4-BE49-F238E27FC236}">
                    <a16:creationId xmlns:a16="http://schemas.microsoft.com/office/drawing/2014/main" id="{B4A37E80-7E83-9E88-2BFF-B836FBF6D508}"/>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1392;p18">
                <a:extLst>
                  <a:ext uri="{FF2B5EF4-FFF2-40B4-BE49-F238E27FC236}">
                    <a16:creationId xmlns:a16="http://schemas.microsoft.com/office/drawing/2014/main" id="{5C35E6AC-3651-1092-C275-189E32074AC5}"/>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1393;p18">
              <a:extLst>
                <a:ext uri="{FF2B5EF4-FFF2-40B4-BE49-F238E27FC236}">
                  <a16:creationId xmlns:a16="http://schemas.microsoft.com/office/drawing/2014/main" id="{C8A68B65-8383-0648-E42D-8208464ACDA0}"/>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1394;p18">
              <a:extLst>
                <a:ext uri="{FF2B5EF4-FFF2-40B4-BE49-F238E27FC236}">
                  <a16:creationId xmlns:a16="http://schemas.microsoft.com/office/drawing/2014/main" id="{491D3715-D832-3652-2AAA-CDC90AC33124}"/>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1395;p18">
            <a:extLst>
              <a:ext uri="{FF2B5EF4-FFF2-40B4-BE49-F238E27FC236}">
                <a16:creationId xmlns:a16="http://schemas.microsoft.com/office/drawing/2014/main" id="{7E53694E-CC6B-6E9E-AD10-9F3061EB224D}"/>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1396;p18">
            <a:extLst>
              <a:ext uri="{FF2B5EF4-FFF2-40B4-BE49-F238E27FC236}">
                <a16:creationId xmlns:a16="http://schemas.microsoft.com/office/drawing/2014/main" id="{81CEEC31-DD63-C0D6-2D80-BF94934C8BCD}"/>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1397;p18">
            <a:extLst>
              <a:ext uri="{FF2B5EF4-FFF2-40B4-BE49-F238E27FC236}">
                <a16:creationId xmlns:a16="http://schemas.microsoft.com/office/drawing/2014/main" id="{F275805A-75AA-5C28-552C-B2A771BE0ECA}"/>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1398;p18">
            <a:extLst>
              <a:ext uri="{FF2B5EF4-FFF2-40B4-BE49-F238E27FC236}">
                <a16:creationId xmlns:a16="http://schemas.microsoft.com/office/drawing/2014/main" id="{1215826D-92DC-DCED-86B7-AF61F2171789}"/>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1399;p18">
            <a:extLst>
              <a:ext uri="{FF2B5EF4-FFF2-40B4-BE49-F238E27FC236}">
                <a16:creationId xmlns:a16="http://schemas.microsoft.com/office/drawing/2014/main" id="{BF155607-7643-BCC1-1618-E425A37BDC27}"/>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1400;p18">
            <a:extLst>
              <a:ext uri="{FF2B5EF4-FFF2-40B4-BE49-F238E27FC236}">
                <a16:creationId xmlns:a16="http://schemas.microsoft.com/office/drawing/2014/main" id="{E2CE9713-4A02-D1E5-7F1F-1F13DDA124EE}"/>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1401;p18">
            <a:extLst>
              <a:ext uri="{FF2B5EF4-FFF2-40B4-BE49-F238E27FC236}">
                <a16:creationId xmlns:a16="http://schemas.microsoft.com/office/drawing/2014/main" id="{255F83C8-709D-0D77-2A76-EB9BD700CAC6}"/>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1402;p18">
            <a:extLst>
              <a:ext uri="{FF2B5EF4-FFF2-40B4-BE49-F238E27FC236}">
                <a16:creationId xmlns:a16="http://schemas.microsoft.com/office/drawing/2014/main" id="{4B998E32-52A8-AA48-654C-969ADD0577EC}"/>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1403;p18">
            <a:extLst>
              <a:ext uri="{FF2B5EF4-FFF2-40B4-BE49-F238E27FC236}">
                <a16:creationId xmlns:a16="http://schemas.microsoft.com/office/drawing/2014/main" id="{B7FAB7FE-373A-D60C-8AE3-446E0545ED76}"/>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1404;p18">
            <a:extLst>
              <a:ext uri="{FF2B5EF4-FFF2-40B4-BE49-F238E27FC236}">
                <a16:creationId xmlns:a16="http://schemas.microsoft.com/office/drawing/2014/main" id="{D451BF5F-B05E-3731-9E28-F38F39FF9D49}"/>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1405;p18">
            <a:extLst>
              <a:ext uri="{FF2B5EF4-FFF2-40B4-BE49-F238E27FC236}">
                <a16:creationId xmlns:a16="http://schemas.microsoft.com/office/drawing/2014/main" id="{C035BE85-D26F-B85E-5E18-14E2964F226C}"/>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1406;p18">
            <a:extLst>
              <a:ext uri="{FF2B5EF4-FFF2-40B4-BE49-F238E27FC236}">
                <a16:creationId xmlns:a16="http://schemas.microsoft.com/office/drawing/2014/main" id="{8413181C-A5A4-17C3-0986-E93CA6DBB6E6}"/>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1407;p18">
            <a:extLst>
              <a:ext uri="{FF2B5EF4-FFF2-40B4-BE49-F238E27FC236}">
                <a16:creationId xmlns:a16="http://schemas.microsoft.com/office/drawing/2014/main" id="{EB6197B9-A5E8-1B29-0450-60AD81863BF8}"/>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1408;p18">
            <a:extLst>
              <a:ext uri="{FF2B5EF4-FFF2-40B4-BE49-F238E27FC236}">
                <a16:creationId xmlns:a16="http://schemas.microsoft.com/office/drawing/2014/main" id="{E43737D4-8104-EDD4-38A3-463CD385E3AF}"/>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1409;p18">
            <a:extLst>
              <a:ext uri="{FF2B5EF4-FFF2-40B4-BE49-F238E27FC236}">
                <a16:creationId xmlns:a16="http://schemas.microsoft.com/office/drawing/2014/main" id="{0BC0BCF4-36DB-8B6E-CE0F-C3D1E9AEE9C5}"/>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1410;p18">
            <a:extLst>
              <a:ext uri="{FF2B5EF4-FFF2-40B4-BE49-F238E27FC236}">
                <a16:creationId xmlns:a16="http://schemas.microsoft.com/office/drawing/2014/main" id="{3BD1B6C0-76DA-17CA-0740-42278D24A2F9}"/>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1411;p18">
            <a:extLst>
              <a:ext uri="{FF2B5EF4-FFF2-40B4-BE49-F238E27FC236}">
                <a16:creationId xmlns:a16="http://schemas.microsoft.com/office/drawing/2014/main" id="{4F976487-E831-523E-055F-C09EF32A81F4}"/>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1412;p18">
            <a:extLst>
              <a:ext uri="{FF2B5EF4-FFF2-40B4-BE49-F238E27FC236}">
                <a16:creationId xmlns:a16="http://schemas.microsoft.com/office/drawing/2014/main" id="{3861FFE4-31CE-2217-F170-266D765CD170}"/>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413;p18">
            <a:extLst>
              <a:ext uri="{FF2B5EF4-FFF2-40B4-BE49-F238E27FC236}">
                <a16:creationId xmlns:a16="http://schemas.microsoft.com/office/drawing/2014/main" id="{B4B23C52-E460-FD6F-81E3-E875C31DCAFC}"/>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1414;p18">
            <a:extLst>
              <a:ext uri="{FF2B5EF4-FFF2-40B4-BE49-F238E27FC236}">
                <a16:creationId xmlns:a16="http://schemas.microsoft.com/office/drawing/2014/main" id="{29C09FDD-8E2A-B4EB-477D-F4B82DCEDFFC}"/>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1415;p18">
            <a:extLst>
              <a:ext uri="{FF2B5EF4-FFF2-40B4-BE49-F238E27FC236}">
                <a16:creationId xmlns:a16="http://schemas.microsoft.com/office/drawing/2014/main" id="{4B834687-70F6-5936-08C0-C7E9E16B304A}"/>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1416;p18">
            <a:extLst>
              <a:ext uri="{FF2B5EF4-FFF2-40B4-BE49-F238E27FC236}">
                <a16:creationId xmlns:a16="http://schemas.microsoft.com/office/drawing/2014/main" id="{1868252A-893F-4AAF-E0BA-59331D4C9D06}"/>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1417;p18">
            <a:extLst>
              <a:ext uri="{FF2B5EF4-FFF2-40B4-BE49-F238E27FC236}">
                <a16:creationId xmlns:a16="http://schemas.microsoft.com/office/drawing/2014/main" id="{7BBF9EBA-A4CF-C8E8-94D5-AF442964A184}"/>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418;p18">
            <a:extLst>
              <a:ext uri="{FF2B5EF4-FFF2-40B4-BE49-F238E27FC236}">
                <a16:creationId xmlns:a16="http://schemas.microsoft.com/office/drawing/2014/main" id="{6D1F3B73-6635-59D4-B6D1-EDC902BD964D}"/>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419;p18">
            <a:extLst>
              <a:ext uri="{FF2B5EF4-FFF2-40B4-BE49-F238E27FC236}">
                <a16:creationId xmlns:a16="http://schemas.microsoft.com/office/drawing/2014/main" id="{0C8D25C6-CA2D-27C2-E41C-A7533F80C97C}"/>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420;p18">
            <a:extLst>
              <a:ext uri="{FF2B5EF4-FFF2-40B4-BE49-F238E27FC236}">
                <a16:creationId xmlns:a16="http://schemas.microsoft.com/office/drawing/2014/main" id="{C7DE8473-C59F-2B18-0456-8F0D2F2325DC}"/>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421;p18">
            <a:extLst>
              <a:ext uri="{FF2B5EF4-FFF2-40B4-BE49-F238E27FC236}">
                <a16:creationId xmlns:a16="http://schemas.microsoft.com/office/drawing/2014/main" id="{E7E0B0A1-0C09-8EA5-C5B7-38B58D3BF7C7}"/>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422;p18">
            <a:extLst>
              <a:ext uri="{FF2B5EF4-FFF2-40B4-BE49-F238E27FC236}">
                <a16:creationId xmlns:a16="http://schemas.microsoft.com/office/drawing/2014/main" id="{B109C950-E648-F255-EE1C-CA294DA33108}"/>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423;p18">
            <a:extLst>
              <a:ext uri="{FF2B5EF4-FFF2-40B4-BE49-F238E27FC236}">
                <a16:creationId xmlns:a16="http://schemas.microsoft.com/office/drawing/2014/main" id="{9498C5B5-DD85-E2C5-BBC2-5A2A269F69BF}"/>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424;p18">
            <a:extLst>
              <a:ext uri="{FF2B5EF4-FFF2-40B4-BE49-F238E27FC236}">
                <a16:creationId xmlns:a16="http://schemas.microsoft.com/office/drawing/2014/main" id="{19A2098C-9332-F804-CF6F-B3CC139199F3}"/>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425;p18">
            <a:extLst>
              <a:ext uri="{FF2B5EF4-FFF2-40B4-BE49-F238E27FC236}">
                <a16:creationId xmlns:a16="http://schemas.microsoft.com/office/drawing/2014/main" id="{4E5284CE-4299-62D1-A1AA-FE8C51BFE8F3}"/>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426;p18">
            <a:extLst>
              <a:ext uri="{FF2B5EF4-FFF2-40B4-BE49-F238E27FC236}">
                <a16:creationId xmlns:a16="http://schemas.microsoft.com/office/drawing/2014/main" id="{4DB3B517-BBCD-7F4E-72C7-C0B19F769D32}"/>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427;p18">
            <a:extLst>
              <a:ext uri="{FF2B5EF4-FFF2-40B4-BE49-F238E27FC236}">
                <a16:creationId xmlns:a16="http://schemas.microsoft.com/office/drawing/2014/main" id="{96332742-8F18-AE6D-3521-B786594D54F6}"/>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428;p18">
            <a:extLst>
              <a:ext uri="{FF2B5EF4-FFF2-40B4-BE49-F238E27FC236}">
                <a16:creationId xmlns:a16="http://schemas.microsoft.com/office/drawing/2014/main" id="{5B377322-6848-2359-3BC5-C576C4470A3F}"/>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429;p18">
            <a:extLst>
              <a:ext uri="{FF2B5EF4-FFF2-40B4-BE49-F238E27FC236}">
                <a16:creationId xmlns:a16="http://schemas.microsoft.com/office/drawing/2014/main" id="{20420BB2-2496-7F39-460D-86DDEDD2A210}"/>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430;p18">
            <a:extLst>
              <a:ext uri="{FF2B5EF4-FFF2-40B4-BE49-F238E27FC236}">
                <a16:creationId xmlns:a16="http://schemas.microsoft.com/office/drawing/2014/main" id="{3015D4CA-9765-9313-42D1-288B4B5082D1}"/>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431;p18">
            <a:extLst>
              <a:ext uri="{FF2B5EF4-FFF2-40B4-BE49-F238E27FC236}">
                <a16:creationId xmlns:a16="http://schemas.microsoft.com/office/drawing/2014/main" id="{27D0225E-A7DE-9539-4411-4A294609E4E8}"/>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432;p18">
            <a:extLst>
              <a:ext uri="{FF2B5EF4-FFF2-40B4-BE49-F238E27FC236}">
                <a16:creationId xmlns:a16="http://schemas.microsoft.com/office/drawing/2014/main" id="{561C4B61-3D12-F4AC-3B97-B996474D630E}"/>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433;p18">
            <a:extLst>
              <a:ext uri="{FF2B5EF4-FFF2-40B4-BE49-F238E27FC236}">
                <a16:creationId xmlns:a16="http://schemas.microsoft.com/office/drawing/2014/main" id="{A86BE718-AE2D-5632-2C11-CCA67C1C2D5B}"/>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 name="Google Shape;1434;p18">
            <a:extLst>
              <a:ext uri="{FF2B5EF4-FFF2-40B4-BE49-F238E27FC236}">
                <a16:creationId xmlns:a16="http://schemas.microsoft.com/office/drawing/2014/main" id="{D3FD24B4-27EF-AFAF-BF5C-3E1813F6BFA5}"/>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 name="Google Shape;1435;p18">
            <a:extLst>
              <a:ext uri="{FF2B5EF4-FFF2-40B4-BE49-F238E27FC236}">
                <a16:creationId xmlns:a16="http://schemas.microsoft.com/office/drawing/2014/main" id="{72357759-8FB1-249C-FE1C-F78125AB4257}"/>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6" name="Google Shape;1436;p18">
            <a:extLst>
              <a:ext uri="{FF2B5EF4-FFF2-40B4-BE49-F238E27FC236}">
                <a16:creationId xmlns:a16="http://schemas.microsoft.com/office/drawing/2014/main" id="{00DFF072-EEC8-0F0E-52E9-0960EC507A63}"/>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 name="Google Shape;1437;p18">
            <a:extLst>
              <a:ext uri="{FF2B5EF4-FFF2-40B4-BE49-F238E27FC236}">
                <a16:creationId xmlns:a16="http://schemas.microsoft.com/office/drawing/2014/main" id="{6596BBFD-362F-B809-C15E-0359D0328D05}"/>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8" name="Google Shape;1438;p18">
            <a:extLst>
              <a:ext uri="{FF2B5EF4-FFF2-40B4-BE49-F238E27FC236}">
                <a16:creationId xmlns:a16="http://schemas.microsoft.com/office/drawing/2014/main" id="{4391815D-56B8-B423-6E02-785B328C3E0A}"/>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9" name="Google Shape;1439;p18">
            <a:extLst>
              <a:ext uri="{FF2B5EF4-FFF2-40B4-BE49-F238E27FC236}">
                <a16:creationId xmlns:a16="http://schemas.microsoft.com/office/drawing/2014/main" id="{7B3BA655-0ED0-88D9-EB96-9B466B80C4D3}"/>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 name="Google Shape;1440;p18">
            <a:extLst>
              <a:ext uri="{FF2B5EF4-FFF2-40B4-BE49-F238E27FC236}">
                <a16:creationId xmlns:a16="http://schemas.microsoft.com/office/drawing/2014/main" id="{36C20C18-6D11-C7FF-F476-768D4CFA85AE}"/>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 name="Google Shape;1441;p18">
            <a:extLst>
              <a:ext uri="{FF2B5EF4-FFF2-40B4-BE49-F238E27FC236}">
                <a16:creationId xmlns:a16="http://schemas.microsoft.com/office/drawing/2014/main" id="{9B9015C9-40FA-89CE-113A-8DA46C68C211}"/>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2" name="Google Shape;1442;p18">
            <a:extLst>
              <a:ext uri="{FF2B5EF4-FFF2-40B4-BE49-F238E27FC236}">
                <a16:creationId xmlns:a16="http://schemas.microsoft.com/office/drawing/2014/main" id="{0276ADD6-CEE2-409A-2E24-15196A46F6A7}"/>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3" name="Google Shape;1443;p18">
            <a:extLst>
              <a:ext uri="{FF2B5EF4-FFF2-40B4-BE49-F238E27FC236}">
                <a16:creationId xmlns:a16="http://schemas.microsoft.com/office/drawing/2014/main" id="{ACD58947-F590-D611-1071-83A70B168403}"/>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4" name="Google Shape;1444;p18">
            <a:extLst>
              <a:ext uri="{FF2B5EF4-FFF2-40B4-BE49-F238E27FC236}">
                <a16:creationId xmlns:a16="http://schemas.microsoft.com/office/drawing/2014/main" id="{16792A94-D71D-D1F7-FAAD-AB078621A46B}"/>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5" name="Google Shape;1445;p18">
            <a:extLst>
              <a:ext uri="{FF2B5EF4-FFF2-40B4-BE49-F238E27FC236}">
                <a16:creationId xmlns:a16="http://schemas.microsoft.com/office/drawing/2014/main" id="{4C38E5A8-FFBC-9C4D-E832-9E5F206C71DB}"/>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76" name="Google Shape;1446;p18">
            <a:extLst>
              <a:ext uri="{FF2B5EF4-FFF2-40B4-BE49-F238E27FC236}">
                <a16:creationId xmlns:a16="http://schemas.microsoft.com/office/drawing/2014/main" id="{83CFACBF-773D-F363-E58D-ED9B0AA115EB}"/>
              </a:ext>
            </a:extLst>
          </p:cNvPr>
          <p:cNvGrpSpPr>
            <a:grpSpLocks/>
          </p:cNvGrpSpPr>
          <p:nvPr/>
        </p:nvGrpSpPr>
        <p:grpSpPr bwMode="auto">
          <a:xfrm>
            <a:off x="1417638" y="1108075"/>
            <a:ext cx="592137" cy="531813"/>
            <a:chOff x="2495125" y="2142250"/>
            <a:chExt cx="444275" cy="398525"/>
          </a:xfrm>
        </p:grpSpPr>
        <p:sp>
          <p:nvSpPr>
            <p:cNvPr id="77" name="Google Shape;1447;p18">
              <a:extLst>
                <a:ext uri="{FF2B5EF4-FFF2-40B4-BE49-F238E27FC236}">
                  <a16:creationId xmlns:a16="http://schemas.microsoft.com/office/drawing/2014/main" id="{213836FF-5581-86BE-32D4-17C1175517C9}"/>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8" name="Google Shape;1448;p18">
              <a:extLst>
                <a:ext uri="{FF2B5EF4-FFF2-40B4-BE49-F238E27FC236}">
                  <a16:creationId xmlns:a16="http://schemas.microsoft.com/office/drawing/2014/main" id="{F739684E-8771-B8A8-7FEC-EEDA042A3FFB}"/>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9" name="Google Shape;1449;p18">
            <a:extLst>
              <a:ext uri="{FF2B5EF4-FFF2-40B4-BE49-F238E27FC236}">
                <a16:creationId xmlns:a16="http://schemas.microsoft.com/office/drawing/2014/main" id="{F910EC98-5F48-1111-B8DF-FD21E5306178}"/>
              </a:ext>
            </a:extLst>
          </p:cNvPr>
          <p:cNvGrpSpPr>
            <a:grpSpLocks/>
          </p:cNvGrpSpPr>
          <p:nvPr/>
        </p:nvGrpSpPr>
        <p:grpSpPr bwMode="auto">
          <a:xfrm>
            <a:off x="10418763" y="5951538"/>
            <a:ext cx="388937" cy="374650"/>
            <a:chOff x="3243875" y="2372825"/>
            <a:chExt cx="291375" cy="281375"/>
          </a:xfrm>
        </p:grpSpPr>
        <p:sp>
          <p:nvSpPr>
            <p:cNvPr id="80" name="Google Shape;1450;p18">
              <a:extLst>
                <a:ext uri="{FF2B5EF4-FFF2-40B4-BE49-F238E27FC236}">
                  <a16:creationId xmlns:a16="http://schemas.microsoft.com/office/drawing/2014/main" id="{210FF8EB-37AF-0CD9-FC81-0C388E6AA9ED}"/>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1" name="Google Shape;1451;p18">
              <a:extLst>
                <a:ext uri="{FF2B5EF4-FFF2-40B4-BE49-F238E27FC236}">
                  <a16:creationId xmlns:a16="http://schemas.microsoft.com/office/drawing/2014/main" id="{C4361EBF-3F7E-9EF2-E3B0-08EEDFB554DE}"/>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2" name="Google Shape;1452;p18">
              <a:extLst>
                <a:ext uri="{FF2B5EF4-FFF2-40B4-BE49-F238E27FC236}">
                  <a16:creationId xmlns:a16="http://schemas.microsoft.com/office/drawing/2014/main" id="{7D857602-6626-AD0E-30C9-A0B773939425}"/>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3" name="Google Shape;1453;p18">
              <a:extLst>
                <a:ext uri="{FF2B5EF4-FFF2-40B4-BE49-F238E27FC236}">
                  <a16:creationId xmlns:a16="http://schemas.microsoft.com/office/drawing/2014/main" id="{FAE97869-D2CA-3E42-A3E2-87BF27579500}"/>
                </a:ext>
              </a:extLst>
            </p:cNvPr>
            <p:cNvSpPr/>
            <p:nvPr/>
          </p:nvSpPr>
          <p:spPr>
            <a:xfrm>
              <a:off x="3243875" y="2495628"/>
              <a:ext cx="285429"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4" name="Google Shape;1454;p18">
              <a:extLst>
                <a:ext uri="{FF2B5EF4-FFF2-40B4-BE49-F238E27FC236}">
                  <a16:creationId xmlns:a16="http://schemas.microsoft.com/office/drawing/2014/main" id="{9D69B4C9-37D9-104F-24AA-237C63D96DEE}"/>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5" name="Google Shape;1455;p18">
              <a:extLst>
                <a:ext uri="{FF2B5EF4-FFF2-40B4-BE49-F238E27FC236}">
                  <a16:creationId xmlns:a16="http://schemas.microsoft.com/office/drawing/2014/main" id="{44FDE563-687E-269F-017A-DCFC332E9CB0}"/>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6" name="Google Shape;1456;p18">
              <a:extLst>
                <a:ext uri="{FF2B5EF4-FFF2-40B4-BE49-F238E27FC236}">
                  <a16:creationId xmlns:a16="http://schemas.microsoft.com/office/drawing/2014/main" id="{320F5C68-C2AC-3134-F87A-07D06D08CE93}"/>
                </a:ext>
              </a:extLst>
            </p:cNvPr>
            <p:cNvSpPr/>
            <p:nvPr/>
          </p:nvSpPr>
          <p:spPr>
            <a:xfrm>
              <a:off x="3275985" y="2451515"/>
              <a:ext cx="258076"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7" name="Google Shape;1457;p18">
              <a:extLst>
                <a:ext uri="{FF2B5EF4-FFF2-40B4-BE49-F238E27FC236}">
                  <a16:creationId xmlns:a16="http://schemas.microsoft.com/office/drawing/2014/main" id="{35A95134-D843-A1CC-43EF-1A41AEB064E0}"/>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8" name="Google Shape;1458;p18">
              <a:extLst>
                <a:ext uri="{FF2B5EF4-FFF2-40B4-BE49-F238E27FC236}">
                  <a16:creationId xmlns:a16="http://schemas.microsoft.com/office/drawing/2014/main" id="{3C531DD2-0702-AE75-59E5-FDEA975D4B3F}"/>
                </a:ext>
              </a:extLst>
            </p:cNvPr>
            <p:cNvSpPr/>
            <p:nvPr/>
          </p:nvSpPr>
          <p:spPr>
            <a:xfrm>
              <a:off x="3328314"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9" name="Google Shape;1459;p18">
              <a:extLst>
                <a:ext uri="{FF2B5EF4-FFF2-40B4-BE49-F238E27FC236}">
                  <a16:creationId xmlns:a16="http://schemas.microsoft.com/office/drawing/2014/main" id="{2CB2F4B2-3F4E-B2C1-D60E-C1ED4E10FC1D}"/>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0" name="Google Shape;1460;p18">
            <a:extLst>
              <a:ext uri="{FF2B5EF4-FFF2-40B4-BE49-F238E27FC236}">
                <a16:creationId xmlns:a16="http://schemas.microsoft.com/office/drawing/2014/main" id="{2093641C-79B8-44E1-1ACC-DA43F0603018}"/>
              </a:ext>
            </a:extLst>
          </p:cNvPr>
          <p:cNvGrpSpPr>
            <a:grpSpLocks/>
          </p:cNvGrpSpPr>
          <p:nvPr/>
        </p:nvGrpSpPr>
        <p:grpSpPr bwMode="auto">
          <a:xfrm>
            <a:off x="10071100" y="935038"/>
            <a:ext cx="222250" cy="223837"/>
            <a:chOff x="4954425" y="2036375"/>
            <a:chExt cx="166675" cy="168575"/>
          </a:xfrm>
        </p:grpSpPr>
        <p:sp>
          <p:nvSpPr>
            <p:cNvPr id="91" name="Google Shape;1461;p18">
              <a:extLst>
                <a:ext uri="{FF2B5EF4-FFF2-40B4-BE49-F238E27FC236}">
                  <a16:creationId xmlns:a16="http://schemas.microsoft.com/office/drawing/2014/main" id="{358DBF84-33C5-4CA0-0205-107F61F4CA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 name="Google Shape;1462;p18">
              <a:extLst>
                <a:ext uri="{FF2B5EF4-FFF2-40B4-BE49-F238E27FC236}">
                  <a16:creationId xmlns:a16="http://schemas.microsoft.com/office/drawing/2014/main" id="{72C148D3-37CF-4C00-23FC-458F4DEB7BFA}"/>
                </a:ext>
              </a:extLst>
            </p:cNvPr>
            <p:cNvSpPr/>
            <p:nvPr/>
          </p:nvSpPr>
          <p:spPr>
            <a:xfrm>
              <a:off x="5009190" y="2104522"/>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3" name="Google Shape;1463;p18">
            <a:extLst>
              <a:ext uri="{FF2B5EF4-FFF2-40B4-BE49-F238E27FC236}">
                <a16:creationId xmlns:a16="http://schemas.microsoft.com/office/drawing/2014/main" id="{60EF3845-4222-BE7D-41FE-0F98E3CDA033}"/>
              </a:ext>
            </a:extLst>
          </p:cNvPr>
          <p:cNvSpPr>
            <a:spLocks/>
          </p:cNvSpPr>
          <p:nvPr/>
        </p:nvSpPr>
        <p:spPr bwMode="auto">
          <a:xfrm>
            <a:off x="2503488" y="719138"/>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4" name="Google Shape;1464;p18">
            <a:extLst>
              <a:ext uri="{FF2B5EF4-FFF2-40B4-BE49-F238E27FC236}">
                <a16:creationId xmlns:a16="http://schemas.microsoft.com/office/drawing/2014/main" id="{DCA70EE0-3145-84B3-7AFD-5583D12A3D47}"/>
              </a:ext>
            </a:extLst>
          </p:cNvPr>
          <p:cNvSpPr/>
          <p:nvPr/>
        </p:nvSpPr>
        <p:spPr>
          <a:xfrm>
            <a:off x="10958513" y="5419725"/>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Tree>
    <p:extLst>
      <p:ext uri="{BB962C8B-B14F-4D97-AF65-F5344CB8AC3E}">
        <p14:creationId xmlns:p14="http://schemas.microsoft.com/office/powerpoint/2010/main" val="3423641615"/>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2" name="Google Shape;9;p2">
            <a:extLst>
              <a:ext uri="{FF2B5EF4-FFF2-40B4-BE49-F238E27FC236}">
                <a16:creationId xmlns:a16="http://schemas.microsoft.com/office/drawing/2014/main" id="{FE64A8F6-381A-3424-38ED-1EC9C9F9AEA9}"/>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10;p2">
            <a:extLst>
              <a:ext uri="{FF2B5EF4-FFF2-40B4-BE49-F238E27FC236}">
                <a16:creationId xmlns:a16="http://schemas.microsoft.com/office/drawing/2014/main" id="{6C3FF03A-A899-4CE2-9F72-950C11D83BF5}"/>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4" name="Google Shape;11;p2">
            <a:extLst>
              <a:ext uri="{FF2B5EF4-FFF2-40B4-BE49-F238E27FC236}">
                <a16:creationId xmlns:a16="http://schemas.microsoft.com/office/drawing/2014/main" id="{10B57F3D-3072-A2EF-DD54-B2C7113DB25B}"/>
              </a:ext>
            </a:extLst>
          </p:cNvPr>
          <p:cNvGrpSpPr>
            <a:grpSpLocks/>
          </p:cNvGrpSpPr>
          <p:nvPr/>
        </p:nvGrpSpPr>
        <p:grpSpPr bwMode="auto">
          <a:xfrm>
            <a:off x="11122025" y="3043238"/>
            <a:ext cx="758825" cy="506412"/>
            <a:chOff x="8341543" y="2282008"/>
            <a:chExt cx="569676" cy="380612"/>
          </a:xfrm>
        </p:grpSpPr>
        <p:sp>
          <p:nvSpPr>
            <p:cNvPr id="5" name="Google Shape;12;p2">
              <a:extLst>
                <a:ext uri="{FF2B5EF4-FFF2-40B4-BE49-F238E27FC236}">
                  <a16:creationId xmlns:a16="http://schemas.microsoft.com/office/drawing/2014/main" id="{60C643BF-FE2F-3341-D8FB-AF88879641CF}"/>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6" name="Google Shape;13;p2">
              <a:extLst>
                <a:ext uri="{FF2B5EF4-FFF2-40B4-BE49-F238E27FC236}">
                  <a16:creationId xmlns:a16="http://schemas.microsoft.com/office/drawing/2014/main" id="{72CB20DE-8000-436A-F5B9-E00BDF8B5E58}"/>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7" name="Google Shape;14;p2">
            <a:extLst>
              <a:ext uri="{FF2B5EF4-FFF2-40B4-BE49-F238E27FC236}">
                <a16:creationId xmlns:a16="http://schemas.microsoft.com/office/drawing/2014/main" id="{B044FEE2-8B9D-FD51-89D6-1926E345CFFE}"/>
              </a:ext>
            </a:extLst>
          </p:cNvPr>
          <p:cNvGrpSpPr>
            <a:grpSpLocks/>
          </p:cNvGrpSpPr>
          <p:nvPr/>
        </p:nvGrpSpPr>
        <p:grpSpPr bwMode="auto">
          <a:xfrm>
            <a:off x="11122025" y="2295525"/>
            <a:ext cx="758825" cy="506413"/>
            <a:chOff x="8341543" y="1721094"/>
            <a:chExt cx="569676" cy="380612"/>
          </a:xfrm>
        </p:grpSpPr>
        <p:sp>
          <p:nvSpPr>
            <p:cNvPr id="8" name="Google Shape;15;p2">
              <a:extLst>
                <a:ext uri="{FF2B5EF4-FFF2-40B4-BE49-F238E27FC236}">
                  <a16:creationId xmlns:a16="http://schemas.microsoft.com/office/drawing/2014/main" id="{70C2263F-9F96-897A-473F-1E024690DC24}"/>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9" name="Google Shape;16;p2">
              <a:extLst>
                <a:ext uri="{FF2B5EF4-FFF2-40B4-BE49-F238E27FC236}">
                  <a16:creationId xmlns:a16="http://schemas.microsoft.com/office/drawing/2014/main" id="{1BAD47C3-7B5F-6748-E379-A20E9CFBB25B}"/>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0" name="Google Shape;17;p2">
            <a:extLst>
              <a:ext uri="{FF2B5EF4-FFF2-40B4-BE49-F238E27FC236}">
                <a16:creationId xmlns:a16="http://schemas.microsoft.com/office/drawing/2014/main" id="{E9C05283-567C-30A3-2E17-1D40534FEFA0}"/>
              </a:ext>
            </a:extLst>
          </p:cNvPr>
          <p:cNvGrpSpPr>
            <a:grpSpLocks/>
          </p:cNvGrpSpPr>
          <p:nvPr/>
        </p:nvGrpSpPr>
        <p:grpSpPr bwMode="auto">
          <a:xfrm>
            <a:off x="11128375" y="1577975"/>
            <a:ext cx="757238" cy="517525"/>
            <a:chOff x="8346273" y="1183592"/>
            <a:chExt cx="568486" cy="388014"/>
          </a:xfrm>
        </p:grpSpPr>
        <p:sp>
          <p:nvSpPr>
            <p:cNvPr id="11" name="Google Shape;18;p2">
              <a:extLst>
                <a:ext uri="{FF2B5EF4-FFF2-40B4-BE49-F238E27FC236}">
                  <a16:creationId xmlns:a16="http://schemas.microsoft.com/office/drawing/2014/main" id="{35843EB8-DA9F-3B62-722C-38B1A37B1355}"/>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2" name="Google Shape;19;p2">
              <a:extLst>
                <a:ext uri="{FF2B5EF4-FFF2-40B4-BE49-F238E27FC236}">
                  <a16:creationId xmlns:a16="http://schemas.microsoft.com/office/drawing/2014/main" id="{C41C0466-AB13-15E2-ADA2-0854925A737F}"/>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3" name="Google Shape;20;p2">
            <a:extLst>
              <a:ext uri="{FF2B5EF4-FFF2-40B4-BE49-F238E27FC236}">
                <a16:creationId xmlns:a16="http://schemas.microsoft.com/office/drawing/2014/main" id="{03AC4849-A184-B6C8-3CB3-1509C160E577}"/>
              </a:ext>
            </a:extLst>
          </p:cNvPr>
          <p:cNvGrpSpPr>
            <a:grpSpLocks/>
          </p:cNvGrpSpPr>
          <p:nvPr/>
        </p:nvGrpSpPr>
        <p:grpSpPr bwMode="auto">
          <a:xfrm>
            <a:off x="11122025" y="809625"/>
            <a:ext cx="758825" cy="515938"/>
            <a:chOff x="8341543" y="606635"/>
            <a:chExt cx="569676" cy="388014"/>
          </a:xfrm>
        </p:grpSpPr>
        <p:sp>
          <p:nvSpPr>
            <p:cNvPr id="14" name="Google Shape;21;p2">
              <a:extLst>
                <a:ext uri="{FF2B5EF4-FFF2-40B4-BE49-F238E27FC236}">
                  <a16:creationId xmlns:a16="http://schemas.microsoft.com/office/drawing/2014/main" id="{D5FA935F-C834-AF1D-3EC7-492DDCAFD7DC}"/>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5" name="Google Shape;22;p2">
              <a:extLst>
                <a:ext uri="{FF2B5EF4-FFF2-40B4-BE49-F238E27FC236}">
                  <a16:creationId xmlns:a16="http://schemas.microsoft.com/office/drawing/2014/main" id="{5D6FC9B6-3321-0F47-03ED-5E7D0C90D633}"/>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6" name="Google Shape;23;p2">
            <a:extLst>
              <a:ext uri="{FF2B5EF4-FFF2-40B4-BE49-F238E27FC236}">
                <a16:creationId xmlns:a16="http://schemas.microsoft.com/office/drawing/2014/main" id="{51442B83-B8D0-A3BA-1CD1-65565D51DB13}"/>
              </a:ext>
            </a:extLst>
          </p:cNvPr>
          <p:cNvGrpSpPr>
            <a:grpSpLocks/>
          </p:cNvGrpSpPr>
          <p:nvPr/>
        </p:nvGrpSpPr>
        <p:grpSpPr bwMode="auto">
          <a:xfrm>
            <a:off x="11122025" y="3790950"/>
            <a:ext cx="758825" cy="506413"/>
            <a:chOff x="8341543" y="2282008"/>
            <a:chExt cx="569676" cy="380612"/>
          </a:xfrm>
        </p:grpSpPr>
        <p:sp>
          <p:nvSpPr>
            <p:cNvPr id="17" name="Google Shape;24;p2">
              <a:extLst>
                <a:ext uri="{FF2B5EF4-FFF2-40B4-BE49-F238E27FC236}">
                  <a16:creationId xmlns:a16="http://schemas.microsoft.com/office/drawing/2014/main" id="{00789236-F69D-6B8D-3E5A-537E6A1921E6}"/>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25;p2">
              <a:extLst>
                <a:ext uri="{FF2B5EF4-FFF2-40B4-BE49-F238E27FC236}">
                  <a16:creationId xmlns:a16="http://schemas.microsoft.com/office/drawing/2014/main" id="{D00B9230-1911-E0C7-892B-E4F2B0914F59}"/>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9" name="Google Shape;26;p2">
            <a:extLst>
              <a:ext uri="{FF2B5EF4-FFF2-40B4-BE49-F238E27FC236}">
                <a16:creationId xmlns:a16="http://schemas.microsoft.com/office/drawing/2014/main" id="{ABEAB7A9-B991-BFA4-73AA-96D23A6E72CB}"/>
              </a:ext>
            </a:extLst>
          </p:cNvPr>
          <p:cNvGrpSpPr>
            <a:grpSpLocks/>
          </p:cNvGrpSpPr>
          <p:nvPr/>
        </p:nvGrpSpPr>
        <p:grpSpPr bwMode="auto">
          <a:xfrm>
            <a:off x="11122025" y="4538663"/>
            <a:ext cx="758825" cy="508000"/>
            <a:chOff x="8341543" y="2282008"/>
            <a:chExt cx="569676" cy="380612"/>
          </a:xfrm>
        </p:grpSpPr>
        <p:sp>
          <p:nvSpPr>
            <p:cNvPr id="20" name="Google Shape;27;p2">
              <a:extLst>
                <a:ext uri="{FF2B5EF4-FFF2-40B4-BE49-F238E27FC236}">
                  <a16:creationId xmlns:a16="http://schemas.microsoft.com/office/drawing/2014/main" id="{D1E2538C-B509-0BEB-6EA4-07185D7B353A}"/>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1" name="Google Shape;28;p2">
              <a:extLst>
                <a:ext uri="{FF2B5EF4-FFF2-40B4-BE49-F238E27FC236}">
                  <a16:creationId xmlns:a16="http://schemas.microsoft.com/office/drawing/2014/main" id="{76B7B780-1144-6594-CF79-A1CAA5468072}"/>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2" name="Google Shape;29;p2">
            <a:extLst>
              <a:ext uri="{FF2B5EF4-FFF2-40B4-BE49-F238E27FC236}">
                <a16:creationId xmlns:a16="http://schemas.microsoft.com/office/drawing/2014/main" id="{683DB1A1-CA37-B267-1E79-5F6DF34919A5}"/>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3" name="Google Shape;30;p2">
            <a:extLst>
              <a:ext uri="{FF2B5EF4-FFF2-40B4-BE49-F238E27FC236}">
                <a16:creationId xmlns:a16="http://schemas.microsoft.com/office/drawing/2014/main" id="{F934E8BB-CA1C-BE33-8EFB-414E2B5EC79C}"/>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31;p2">
            <a:extLst>
              <a:ext uri="{FF2B5EF4-FFF2-40B4-BE49-F238E27FC236}">
                <a16:creationId xmlns:a16="http://schemas.microsoft.com/office/drawing/2014/main" id="{9D549A5D-2184-33B2-C6E5-C96D9732BD5B}"/>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32;p2">
            <a:extLst>
              <a:ext uri="{FF2B5EF4-FFF2-40B4-BE49-F238E27FC236}">
                <a16:creationId xmlns:a16="http://schemas.microsoft.com/office/drawing/2014/main" id="{93152557-09D7-4F29-58FE-BFE3883AE715}"/>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33;p2">
            <a:extLst>
              <a:ext uri="{FF2B5EF4-FFF2-40B4-BE49-F238E27FC236}">
                <a16:creationId xmlns:a16="http://schemas.microsoft.com/office/drawing/2014/main" id="{A42E9D95-74A2-9C1C-808D-98FE2A47A0BB}"/>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34;p2">
            <a:extLst>
              <a:ext uri="{FF2B5EF4-FFF2-40B4-BE49-F238E27FC236}">
                <a16:creationId xmlns:a16="http://schemas.microsoft.com/office/drawing/2014/main" id="{FA51B5B9-6F39-6D67-91EE-7F0EC0D9247E}"/>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35;p2">
            <a:extLst>
              <a:ext uri="{FF2B5EF4-FFF2-40B4-BE49-F238E27FC236}">
                <a16:creationId xmlns:a16="http://schemas.microsoft.com/office/drawing/2014/main" id="{1F57A617-E61D-EC14-5834-41B0AF244596}"/>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36;p2">
            <a:extLst>
              <a:ext uri="{FF2B5EF4-FFF2-40B4-BE49-F238E27FC236}">
                <a16:creationId xmlns:a16="http://schemas.microsoft.com/office/drawing/2014/main" id="{0991B727-9A3F-92D9-6C60-5EF0D8A4DA20}"/>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37;p2">
            <a:extLst>
              <a:ext uri="{FF2B5EF4-FFF2-40B4-BE49-F238E27FC236}">
                <a16:creationId xmlns:a16="http://schemas.microsoft.com/office/drawing/2014/main" id="{79C2F5E6-E57B-EC2A-5B33-39F2AA487669}"/>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38;p2">
            <a:extLst>
              <a:ext uri="{FF2B5EF4-FFF2-40B4-BE49-F238E27FC236}">
                <a16:creationId xmlns:a16="http://schemas.microsoft.com/office/drawing/2014/main" id="{46B8A6FA-76BE-5120-A320-36F0E23AF0DB}"/>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39;p2">
            <a:extLst>
              <a:ext uri="{FF2B5EF4-FFF2-40B4-BE49-F238E27FC236}">
                <a16:creationId xmlns:a16="http://schemas.microsoft.com/office/drawing/2014/main" id="{262028DE-186E-345F-CD6F-AE993419C51B}"/>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40;p2">
            <a:extLst>
              <a:ext uri="{FF2B5EF4-FFF2-40B4-BE49-F238E27FC236}">
                <a16:creationId xmlns:a16="http://schemas.microsoft.com/office/drawing/2014/main" id="{1F28621F-9A74-C24E-69F7-8124F7E1F780}"/>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41;p2">
            <a:extLst>
              <a:ext uri="{FF2B5EF4-FFF2-40B4-BE49-F238E27FC236}">
                <a16:creationId xmlns:a16="http://schemas.microsoft.com/office/drawing/2014/main" id="{66D4207D-731D-444C-2AC1-733400F9564B}"/>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42;p2">
            <a:extLst>
              <a:ext uri="{FF2B5EF4-FFF2-40B4-BE49-F238E27FC236}">
                <a16:creationId xmlns:a16="http://schemas.microsoft.com/office/drawing/2014/main" id="{FE377FAA-D2C3-FC5F-B2F8-6F4B3ABCB58B}"/>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43;p2">
            <a:extLst>
              <a:ext uri="{FF2B5EF4-FFF2-40B4-BE49-F238E27FC236}">
                <a16:creationId xmlns:a16="http://schemas.microsoft.com/office/drawing/2014/main" id="{5ECE4DA5-7A8A-665C-DE16-0C4015921DE2}"/>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44;p2">
            <a:extLst>
              <a:ext uri="{FF2B5EF4-FFF2-40B4-BE49-F238E27FC236}">
                <a16:creationId xmlns:a16="http://schemas.microsoft.com/office/drawing/2014/main" id="{61FFC42D-5323-DBDA-11C0-1328515F1847}"/>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45;p2">
            <a:extLst>
              <a:ext uri="{FF2B5EF4-FFF2-40B4-BE49-F238E27FC236}">
                <a16:creationId xmlns:a16="http://schemas.microsoft.com/office/drawing/2014/main" id="{6C4784DA-4E00-A70C-8A88-6360FAB47C83}"/>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46;p2">
            <a:extLst>
              <a:ext uri="{FF2B5EF4-FFF2-40B4-BE49-F238E27FC236}">
                <a16:creationId xmlns:a16="http://schemas.microsoft.com/office/drawing/2014/main" id="{F9037D2A-6FED-826A-06DE-07C743B8701C}"/>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47;p2">
            <a:extLst>
              <a:ext uri="{FF2B5EF4-FFF2-40B4-BE49-F238E27FC236}">
                <a16:creationId xmlns:a16="http://schemas.microsoft.com/office/drawing/2014/main" id="{514136DF-2E98-EBE8-1560-55CEE122D439}"/>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48;p2">
            <a:extLst>
              <a:ext uri="{FF2B5EF4-FFF2-40B4-BE49-F238E27FC236}">
                <a16:creationId xmlns:a16="http://schemas.microsoft.com/office/drawing/2014/main" id="{5C9EA605-0DD1-AB70-3FF3-8738F06680C3}"/>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49;p2">
            <a:extLst>
              <a:ext uri="{FF2B5EF4-FFF2-40B4-BE49-F238E27FC236}">
                <a16:creationId xmlns:a16="http://schemas.microsoft.com/office/drawing/2014/main" id="{EE6CCBDD-221F-15FD-EB84-DFBF04E80CED}"/>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50;p2">
            <a:extLst>
              <a:ext uri="{FF2B5EF4-FFF2-40B4-BE49-F238E27FC236}">
                <a16:creationId xmlns:a16="http://schemas.microsoft.com/office/drawing/2014/main" id="{DCF1384A-8733-FCD0-1DF7-3D2426EFDFDE}"/>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51;p2">
            <a:extLst>
              <a:ext uri="{FF2B5EF4-FFF2-40B4-BE49-F238E27FC236}">
                <a16:creationId xmlns:a16="http://schemas.microsoft.com/office/drawing/2014/main" id="{5901C13D-1098-773F-5B7C-85DFFE6858D3}"/>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52;p2">
            <a:extLst>
              <a:ext uri="{FF2B5EF4-FFF2-40B4-BE49-F238E27FC236}">
                <a16:creationId xmlns:a16="http://schemas.microsoft.com/office/drawing/2014/main" id="{47949154-2062-A0A5-1350-9D28FA37D33B}"/>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53;p2">
            <a:extLst>
              <a:ext uri="{FF2B5EF4-FFF2-40B4-BE49-F238E27FC236}">
                <a16:creationId xmlns:a16="http://schemas.microsoft.com/office/drawing/2014/main" id="{5756CDC2-6A3F-A8AF-99DA-EE1A24EA18A1}"/>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54;p2">
            <a:extLst>
              <a:ext uri="{FF2B5EF4-FFF2-40B4-BE49-F238E27FC236}">
                <a16:creationId xmlns:a16="http://schemas.microsoft.com/office/drawing/2014/main" id="{B670AAB6-5BC7-BBDC-B34B-05D5211A3F76}"/>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55;p2">
            <a:extLst>
              <a:ext uri="{FF2B5EF4-FFF2-40B4-BE49-F238E27FC236}">
                <a16:creationId xmlns:a16="http://schemas.microsoft.com/office/drawing/2014/main" id="{E8059FA1-8519-4B15-85EE-B2EC83E484DE}"/>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56;p2">
            <a:extLst>
              <a:ext uri="{FF2B5EF4-FFF2-40B4-BE49-F238E27FC236}">
                <a16:creationId xmlns:a16="http://schemas.microsoft.com/office/drawing/2014/main" id="{D769F334-5AE8-CC83-C51D-30A74AC540F8}"/>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57;p2">
            <a:extLst>
              <a:ext uri="{FF2B5EF4-FFF2-40B4-BE49-F238E27FC236}">
                <a16:creationId xmlns:a16="http://schemas.microsoft.com/office/drawing/2014/main" id="{9D92867E-BDD7-BCFC-10AE-39DD470D0F87}"/>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58;p2">
            <a:extLst>
              <a:ext uri="{FF2B5EF4-FFF2-40B4-BE49-F238E27FC236}">
                <a16:creationId xmlns:a16="http://schemas.microsoft.com/office/drawing/2014/main" id="{24F78771-4A96-9900-7A8F-829D7C7E5AA3}"/>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59;p2">
            <a:extLst>
              <a:ext uri="{FF2B5EF4-FFF2-40B4-BE49-F238E27FC236}">
                <a16:creationId xmlns:a16="http://schemas.microsoft.com/office/drawing/2014/main" id="{DA7DFA89-B8DC-7689-9C49-8C96EEA574DA}"/>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60;p2">
            <a:extLst>
              <a:ext uri="{FF2B5EF4-FFF2-40B4-BE49-F238E27FC236}">
                <a16:creationId xmlns:a16="http://schemas.microsoft.com/office/drawing/2014/main" id="{8F7B2F51-EC84-9ED4-1831-1E5028810C02}"/>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61;p2">
            <a:extLst>
              <a:ext uri="{FF2B5EF4-FFF2-40B4-BE49-F238E27FC236}">
                <a16:creationId xmlns:a16="http://schemas.microsoft.com/office/drawing/2014/main" id="{A8C81CE6-A044-BCD5-F245-E1BAA192CD15}"/>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62;p2">
            <a:extLst>
              <a:ext uri="{FF2B5EF4-FFF2-40B4-BE49-F238E27FC236}">
                <a16:creationId xmlns:a16="http://schemas.microsoft.com/office/drawing/2014/main" id="{328535B4-3BE3-A2E8-0D0F-BCF92745BD61}"/>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63;p2">
            <a:extLst>
              <a:ext uri="{FF2B5EF4-FFF2-40B4-BE49-F238E27FC236}">
                <a16:creationId xmlns:a16="http://schemas.microsoft.com/office/drawing/2014/main" id="{624A6F43-5644-11AC-CC6F-DC559B557A29}"/>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64;p2">
            <a:extLst>
              <a:ext uri="{FF2B5EF4-FFF2-40B4-BE49-F238E27FC236}">
                <a16:creationId xmlns:a16="http://schemas.microsoft.com/office/drawing/2014/main" id="{5DA307F3-7E31-0A63-900B-CC51A940C61E}"/>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65;p2">
            <a:extLst>
              <a:ext uri="{FF2B5EF4-FFF2-40B4-BE49-F238E27FC236}">
                <a16:creationId xmlns:a16="http://schemas.microsoft.com/office/drawing/2014/main" id="{8EF2EF5C-B234-6D2C-C56A-D579D9AFF542}"/>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66;p2">
            <a:extLst>
              <a:ext uri="{FF2B5EF4-FFF2-40B4-BE49-F238E27FC236}">
                <a16:creationId xmlns:a16="http://schemas.microsoft.com/office/drawing/2014/main" id="{D0C90B61-C441-5156-E27C-455E4BB2D522}"/>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67;p2">
            <a:extLst>
              <a:ext uri="{FF2B5EF4-FFF2-40B4-BE49-F238E27FC236}">
                <a16:creationId xmlns:a16="http://schemas.microsoft.com/office/drawing/2014/main" id="{0C2B77EE-E66D-640A-DE70-4A52810E69C7}"/>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68;p2">
            <a:extLst>
              <a:ext uri="{FF2B5EF4-FFF2-40B4-BE49-F238E27FC236}">
                <a16:creationId xmlns:a16="http://schemas.microsoft.com/office/drawing/2014/main" id="{84BA951C-95AA-4AE0-875F-E107D5811C71}"/>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69;p2">
            <a:extLst>
              <a:ext uri="{FF2B5EF4-FFF2-40B4-BE49-F238E27FC236}">
                <a16:creationId xmlns:a16="http://schemas.microsoft.com/office/drawing/2014/main" id="{95336291-D32C-B516-F2BD-2C364BF7DFD2}"/>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70;p2">
            <a:extLst>
              <a:ext uri="{FF2B5EF4-FFF2-40B4-BE49-F238E27FC236}">
                <a16:creationId xmlns:a16="http://schemas.microsoft.com/office/drawing/2014/main" id="{19398A7F-4FF9-EE5B-21C6-7FA3CEB25C18}"/>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 name="Google Shape;71;p2">
            <a:extLst>
              <a:ext uri="{FF2B5EF4-FFF2-40B4-BE49-F238E27FC236}">
                <a16:creationId xmlns:a16="http://schemas.microsoft.com/office/drawing/2014/main" id="{B98608D4-7304-920C-CC45-34E2D2460560}"/>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 name="Google Shape;72;p2">
            <a:extLst>
              <a:ext uri="{FF2B5EF4-FFF2-40B4-BE49-F238E27FC236}">
                <a16:creationId xmlns:a16="http://schemas.microsoft.com/office/drawing/2014/main" id="{68E046D6-52A9-0000-3754-2C8D868537C8}"/>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6" name="Google Shape;73;p2">
            <a:extLst>
              <a:ext uri="{FF2B5EF4-FFF2-40B4-BE49-F238E27FC236}">
                <a16:creationId xmlns:a16="http://schemas.microsoft.com/office/drawing/2014/main" id="{43653F68-69FB-D830-8E60-D859D2A0C249}"/>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 name="Google Shape;74;p2">
            <a:extLst>
              <a:ext uri="{FF2B5EF4-FFF2-40B4-BE49-F238E27FC236}">
                <a16:creationId xmlns:a16="http://schemas.microsoft.com/office/drawing/2014/main" id="{DE5C3964-0651-B79C-E8FB-453E9D88B074}"/>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8" name="Google Shape;75;p2">
            <a:extLst>
              <a:ext uri="{FF2B5EF4-FFF2-40B4-BE49-F238E27FC236}">
                <a16:creationId xmlns:a16="http://schemas.microsoft.com/office/drawing/2014/main" id="{983FE283-9657-A74F-A0C0-89FBC90F834A}"/>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9" name="Google Shape;76;p2">
            <a:extLst>
              <a:ext uri="{FF2B5EF4-FFF2-40B4-BE49-F238E27FC236}">
                <a16:creationId xmlns:a16="http://schemas.microsoft.com/office/drawing/2014/main" id="{F4F4566C-0335-C9FC-6F96-31153659DF36}"/>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 name="Google Shape;77;p2">
            <a:extLst>
              <a:ext uri="{FF2B5EF4-FFF2-40B4-BE49-F238E27FC236}">
                <a16:creationId xmlns:a16="http://schemas.microsoft.com/office/drawing/2014/main" id="{8A75D0BB-10C0-4119-0A06-64B171429B88}"/>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 name="Google Shape;78;p2">
            <a:extLst>
              <a:ext uri="{FF2B5EF4-FFF2-40B4-BE49-F238E27FC236}">
                <a16:creationId xmlns:a16="http://schemas.microsoft.com/office/drawing/2014/main" id="{14B62897-71B5-2319-B135-5D44ABEA2D09}"/>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2" name="Google Shape;79;p2">
            <a:extLst>
              <a:ext uri="{FF2B5EF4-FFF2-40B4-BE49-F238E27FC236}">
                <a16:creationId xmlns:a16="http://schemas.microsoft.com/office/drawing/2014/main" id="{E920B53C-F284-12F5-B25C-528F5DE3B57F}"/>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3" name="Google Shape;80;p2">
            <a:extLst>
              <a:ext uri="{FF2B5EF4-FFF2-40B4-BE49-F238E27FC236}">
                <a16:creationId xmlns:a16="http://schemas.microsoft.com/office/drawing/2014/main" id="{C2968B1C-BCAA-8043-01D5-867BB85AE666}"/>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4" name="Google Shape;81;p2">
            <a:extLst>
              <a:ext uri="{FF2B5EF4-FFF2-40B4-BE49-F238E27FC236}">
                <a16:creationId xmlns:a16="http://schemas.microsoft.com/office/drawing/2014/main" id="{74FCE120-88E8-A476-FBB9-D1C778D17E27}"/>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5" name="Google Shape;82;p2">
            <a:extLst>
              <a:ext uri="{FF2B5EF4-FFF2-40B4-BE49-F238E27FC236}">
                <a16:creationId xmlns:a16="http://schemas.microsoft.com/office/drawing/2014/main" id="{F97B1929-6118-0781-EB5A-4D85AD16E0AE}"/>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76" name="Google Shape;85;p2">
            <a:extLst>
              <a:ext uri="{FF2B5EF4-FFF2-40B4-BE49-F238E27FC236}">
                <a16:creationId xmlns:a16="http://schemas.microsoft.com/office/drawing/2014/main" id="{C6318106-E510-FE66-38E3-D665829203E7}"/>
              </a:ext>
            </a:extLst>
          </p:cNvPr>
          <p:cNvGrpSpPr>
            <a:grpSpLocks/>
          </p:cNvGrpSpPr>
          <p:nvPr/>
        </p:nvGrpSpPr>
        <p:grpSpPr bwMode="auto">
          <a:xfrm>
            <a:off x="9974263" y="1931988"/>
            <a:ext cx="592137" cy="530225"/>
            <a:chOff x="2495125" y="2142250"/>
            <a:chExt cx="444275" cy="398525"/>
          </a:xfrm>
        </p:grpSpPr>
        <p:sp>
          <p:nvSpPr>
            <p:cNvPr id="77" name="Google Shape;86;p2">
              <a:extLst>
                <a:ext uri="{FF2B5EF4-FFF2-40B4-BE49-F238E27FC236}">
                  <a16:creationId xmlns:a16="http://schemas.microsoft.com/office/drawing/2014/main" id="{A028B450-8F05-91CB-6363-C7E85935CBE0}"/>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8" name="Google Shape;87;p2">
              <a:extLst>
                <a:ext uri="{FF2B5EF4-FFF2-40B4-BE49-F238E27FC236}">
                  <a16:creationId xmlns:a16="http://schemas.microsoft.com/office/drawing/2014/main" id="{85982F29-4CE8-54AF-5860-56B20C8945E0}"/>
                </a:ext>
              </a:extLst>
            </p:cNvPr>
            <p:cNvSpPr/>
            <p:nvPr/>
          </p:nvSpPr>
          <p:spPr>
            <a:xfrm>
              <a:off x="2655921" y="2306910"/>
              <a:ext cx="94096" cy="73978"/>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9" name="Google Shape;88;p2">
            <a:extLst>
              <a:ext uri="{FF2B5EF4-FFF2-40B4-BE49-F238E27FC236}">
                <a16:creationId xmlns:a16="http://schemas.microsoft.com/office/drawing/2014/main" id="{7BBBAC12-FA61-B053-E235-806AF6E2A759}"/>
              </a:ext>
            </a:extLst>
          </p:cNvPr>
          <p:cNvGrpSpPr>
            <a:grpSpLocks/>
          </p:cNvGrpSpPr>
          <p:nvPr/>
        </p:nvGrpSpPr>
        <p:grpSpPr bwMode="auto">
          <a:xfrm>
            <a:off x="1357313" y="2009775"/>
            <a:ext cx="388937" cy="374650"/>
            <a:chOff x="3243875" y="2372825"/>
            <a:chExt cx="291375" cy="281375"/>
          </a:xfrm>
        </p:grpSpPr>
        <p:sp>
          <p:nvSpPr>
            <p:cNvPr id="80" name="Google Shape;89;p2">
              <a:extLst>
                <a:ext uri="{FF2B5EF4-FFF2-40B4-BE49-F238E27FC236}">
                  <a16:creationId xmlns:a16="http://schemas.microsoft.com/office/drawing/2014/main" id="{C4C6D31A-193C-91FC-26DF-922BBCD76D3E}"/>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1" name="Google Shape;90;p2">
              <a:extLst>
                <a:ext uri="{FF2B5EF4-FFF2-40B4-BE49-F238E27FC236}">
                  <a16:creationId xmlns:a16="http://schemas.microsoft.com/office/drawing/2014/main" id="{AA7711A0-31C3-8EA0-1454-7A727CB09C29}"/>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2" name="Google Shape;91;p2">
              <a:extLst>
                <a:ext uri="{FF2B5EF4-FFF2-40B4-BE49-F238E27FC236}">
                  <a16:creationId xmlns:a16="http://schemas.microsoft.com/office/drawing/2014/main" id="{BE35DD3D-90F6-693E-4E13-62350E7CF050}"/>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5" name="Google Shape;92;p2">
              <a:extLst>
                <a:ext uri="{FF2B5EF4-FFF2-40B4-BE49-F238E27FC236}">
                  <a16:creationId xmlns:a16="http://schemas.microsoft.com/office/drawing/2014/main" id="{F1E9E3C1-2137-4051-B4BD-331F663DDC64}"/>
                </a:ext>
              </a:extLst>
            </p:cNvPr>
            <p:cNvSpPr/>
            <p:nvPr/>
          </p:nvSpPr>
          <p:spPr>
            <a:xfrm>
              <a:off x="3243875" y="2495629"/>
              <a:ext cx="285429"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6" name="Google Shape;93;p2">
              <a:extLst>
                <a:ext uri="{FF2B5EF4-FFF2-40B4-BE49-F238E27FC236}">
                  <a16:creationId xmlns:a16="http://schemas.microsoft.com/office/drawing/2014/main" id="{1854C624-18B0-D883-5ECD-3655AB78B451}"/>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7" name="Google Shape;94;p2">
              <a:extLst>
                <a:ext uri="{FF2B5EF4-FFF2-40B4-BE49-F238E27FC236}">
                  <a16:creationId xmlns:a16="http://schemas.microsoft.com/office/drawing/2014/main" id="{EFCC8001-F5F9-A057-3C47-6CCCF978D681}"/>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8" name="Google Shape;95;p2">
              <a:extLst>
                <a:ext uri="{FF2B5EF4-FFF2-40B4-BE49-F238E27FC236}">
                  <a16:creationId xmlns:a16="http://schemas.microsoft.com/office/drawing/2014/main" id="{9207FA5C-3D5D-A68A-C36F-AF96896D79C0}"/>
                </a:ext>
              </a:extLst>
            </p:cNvPr>
            <p:cNvSpPr/>
            <p:nvPr/>
          </p:nvSpPr>
          <p:spPr>
            <a:xfrm>
              <a:off x="3275985" y="2451515"/>
              <a:ext cx="258076"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9" name="Google Shape;96;p2">
              <a:extLst>
                <a:ext uri="{FF2B5EF4-FFF2-40B4-BE49-F238E27FC236}">
                  <a16:creationId xmlns:a16="http://schemas.microsoft.com/office/drawing/2014/main" id="{3A98605C-3283-C9FC-41C1-4A801482F988}"/>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0" name="Google Shape;97;p2">
              <a:extLst>
                <a:ext uri="{FF2B5EF4-FFF2-40B4-BE49-F238E27FC236}">
                  <a16:creationId xmlns:a16="http://schemas.microsoft.com/office/drawing/2014/main" id="{BDC7E8AD-FA3D-F025-8339-26AB66C0D4A4}"/>
                </a:ext>
              </a:extLst>
            </p:cNvPr>
            <p:cNvSpPr/>
            <p:nvPr/>
          </p:nvSpPr>
          <p:spPr>
            <a:xfrm>
              <a:off x="3328314"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 name="Google Shape;98;p2">
              <a:extLst>
                <a:ext uri="{FF2B5EF4-FFF2-40B4-BE49-F238E27FC236}">
                  <a16:creationId xmlns:a16="http://schemas.microsoft.com/office/drawing/2014/main" id="{002F27ED-ABCE-E071-08F4-A7EBB42D1F3E}"/>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2" name="Google Shape;99;p2">
            <a:extLst>
              <a:ext uri="{FF2B5EF4-FFF2-40B4-BE49-F238E27FC236}">
                <a16:creationId xmlns:a16="http://schemas.microsoft.com/office/drawing/2014/main" id="{05949820-7381-677E-D3F0-703FFAFB2362}"/>
              </a:ext>
            </a:extLst>
          </p:cNvPr>
          <p:cNvGrpSpPr>
            <a:grpSpLocks/>
          </p:cNvGrpSpPr>
          <p:nvPr/>
        </p:nvGrpSpPr>
        <p:grpSpPr bwMode="auto">
          <a:xfrm>
            <a:off x="2762250" y="820738"/>
            <a:ext cx="222250" cy="225425"/>
            <a:chOff x="4954425" y="2036375"/>
            <a:chExt cx="166675" cy="168575"/>
          </a:xfrm>
        </p:grpSpPr>
        <p:sp>
          <p:nvSpPr>
            <p:cNvPr id="93" name="Google Shape;100;p2">
              <a:extLst>
                <a:ext uri="{FF2B5EF4-FFF2-40B4-BE49-F238E27FC236}">
                  <a16:creationId xmlns:a16="http://schemas.microsoft.com/office/drawing/2014/main" id="{E6B13F0C-2A0C-BC59-3FA8-286138DB0AC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4" name="Google Shape;101;p2">
              <a:extLst>
                <a:ext uri="{FF2B5EF4-FFF2-40B4-BE49-F238E27FC236}">
                  <a16:creationId xmlns:a16="http://schemas.microsoft.com/office/drawing/2014/main" id="{25458F91-98EF-4CAC-5890-E1AA35F90B44}"/>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5" name="Google Shape;102;p2">
            <a:extLst>
              <a:ext uri="{FF2B5EF4-FFF2-40B4-BE49-F238E27FC236}">
                <a16:creationId xmlns:a16="http://schemas.microsoft.com/office/drawing/2014/main" id="{2A154830-A0FE-DD9F-8AF5-1C49049DF356}"/>
              </a:ext>
            </a:extLst>
          </p:cNvPr>
          <p:cNvSpPr/>
          <p:nvPr/>
        </p:nvSpPr>
        <p:spPr>
          <a:xfrm>
            <a:off x="10096500" y="1320800"/>
            <a:ext cx="158750" cy="109538"/>
          </a:xfrm>
          <a:custGeom>
            <a:avLst/>
            <a:gdLst/>
            <a:ahLst/>
            <a:cxnLst/>
            <a:rect l="l" t="t" r="r" b="b"/>
            <a:pathLst>
              <a:path w="4765" h="3248" extrusionOk="0">
                <a:moveTo>
                  <a:pt x="2253" y="0"/>
                </a:moveTo>
                <a:cubicBezTo>
                  <a:pt x="255" y="0"/>
                  <a:pt x="1" y="2834"/>
                  <a:pt x="2006" y="3221"/>
                </a:cubicBezTo>
                <a:cubicBezTo>
                  <a:pt x="2122" y="3239"/>
                  <a:pt x="2233" y="3247"/>
                  <a:pt x="2340" y="3247"/>
                </a:cubicBezTo>
                <a:cubicBezTo>
                  <a:pt x="4296" y="3247"/>
                  <a:pt x="4764" y="345"/>
                  <a:pt x="2483" y="12"/>
                </a:cubicBezTo>
                <a:cubicBezTo>
                  <a:pt x="2404" y="4"/>
                  <a:pt x="2327" y="0"/>
                  <a:pt x="2253" y="0"/>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6" name="Google Shape;103;p2">
            <a:extLst>
              <a:ext uri="{FF2B5EF4-FFF2-40B4-BE49-F238E27FC236}">
                <a16:creationId xmlns:a16="http://schemas.microsoft.com/office/drawing/2014/main" id="{CB9E8AAC-454C-1594-14B1-563CC45A8BE9}"/>
              </a:ext>
            </a:extLst>
          </p:cNvPr>
          <p:cNvSpPr>
            <a:spLocks/>
          </p:cNvSpPr>
          <p:nvPr/>
        </p:nvSpPr>
        <p:spPr bwMode="auto">
          <a:xfrm>
            <a:off x="2428875" y="1712913"/>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 name="Google Shape;104;p2">
            <a:extLst>
              <a:ext uri="{FF2B5EF4-FFF2-40B4-BE49-F238E27FC236}">
                <a16:creationId xmlns:a16="http://schemas.microsoft.com/office/drawing/2014/main" id="{FCBA6B5F-FD9B-0738-A442-D36A2CF5BCC3}"/>
              </a:ext>
            </a:extLst>
          </p:cNvPr>
          <p:cNvSpPr>
            <a:spLocks/>
          </p:cNvSpPr>
          <p:nvPr/>
        </p:nvSpPr>
        <p:spPr bwMode="auto">
          <a:xfrm>
            <a:off x="1357313" y="1333500"/>
            <a:ext cx="115887"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 name="Google Shape;105;p2">
            <a:extLst>
              <a:ext uri="{FF2B5EF4-FFF2-40B4-BE49-F238E27FC236}">
                <a16:creationId xmlns:a16="http://schemas.microsoft.com/office/drawing/2014/main" id="{2B449471-37DE-C36B-FB93-E3B8BDFA81D9}"/>
              </a:ext>
            </a:extLst>
          </p:cNvPr>
          <p:cNvSpPr/>
          <p:nvPr/>
        </p:nvSpPr>
        <p:spPr>
          <a:xfrm rot="9553842">
            <a:off x="2832100" y="5588000"/>
            <a:ext cx="80963" cy="57150"/>
          </a:xfrm>
          <a:custGeom>
            <a:avLst/>
            <a:gdLst/>
            <a:ahLst/>
            <a:cxnLst/>
            <a:rect l="l" t="t" r="r" b="b"/>
            <a:pathLst>
              <a:path w="2413" h="1722" extrusionOk="0">
                <a:moveTo>
                  <a:pt x="1429" y="1"/>
                </a:moveTo>
                <a:cubicBezTo>
                  <a:pt x="1351" y="1"/>
                  <a:pt x="1268" y="12"/>
                  <a:pt x="1179" y="34"/>
                </a:cubicBezTo>
                <a:cubicBezTo>
                  <a:pt x="1156" y="33"/>
                  <a:pt x="1133" y="32"/>
                  <a:pt x="1110" y="32"/>
                </a:cubicBezTo>
                <a:cubicBezTo>
                  <a:pt x="20" y="32"/>
                  <a:pt x="1" y="1722"/>
                  <a:pt x="1114" y="1722"/>
                </a:cubicBezTo>
                <a:cubicBezTo>
                  <a:pt x="1159" y="1722"/>
                  <a:pt x="1206" y="1719"/>
                  <a:pt x="1254" y="1714"/>
                </a:cubicBezTo>
                <a:cubicBezTo>
                  <a:pt x="2412" y="1575"/>
                  <a:pt x="2372" y="1"/>
                  <a:pt x="1429" y="1"/>
                </a:cubicBez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9" name="Google Shape;106;p2">
            <a:extLst>
              <a:ext uri="{FF2B5EF4-FFF2-40B4-BE49-F238E27FC236}">
                <a16:creationId xmlns:a16="http://schemas.microsoft.com/office/drawing/2014/main" id="{8730CD15-9D60-2744-68DC-8D2D9B71C529}"/>
              </a:ext>
            </a:extLst>
          </p:cNvPr>
          <p:cNvSpPr/>
          <p:nvPr/>
        </p:nvSpPr>
        <p:spPr>
          <a:xfrm>
            <a:off x="10036175" y="5575300"/>
            <a:ext cx="117475"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0" name="Google Shape;107;p2">
            <a:extLst>
              <a:ext uri="{FF2B5EF4-FFF2-40B4-BE49-F238E27FC236}">
                <a16:creationId xmlns:a16="http://schemas.microsoft.com/office/drawing/2014/main" id="{E7CA4E23-7FD4-9A6A-016B-B558893EAD8D}"/>
              </a:ext>
            </a:extLst>
          </p:cNvPr>
          <p:cNvSpPr>
            <a:spLocks/>
          </p:cNvSpPr>
          <p:nvPr/>
        </p:nvSpPr>
        <p:spPr bwMode="auto">
          <a:xfrm>
            <a:off x="1471613" y="4945063"/>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101" name="Google Shape;108;p2">
            <a:extLst>
              <a:ext uri="{FF2B5EF4-FFF2-40B4-BE49-F238E27FC236}">
                <a16:creationId xmlns:a16="http://schemas.microsoft.com/office/drawing/2014/main" id="{A670C9F9-06BF-4B5E-C0D0-45679661030D}"/>
              </a:ext>
            </a:extLst>
          </p:cNvPr>
          <p:cNvGrpSpPr>
            <a:grpSpLocks/>
          </p:cNvGrpSpPr>
          <p:nvPr/>
        </p:nvGrpSpPr>
        <p:grpSpPr bwMode="auto">
          <a:xfrm>
            <a:off x="8474075" y="946150"/>
            <a:ext cx="387350" cy="374650"/>
            <a:chOff x="3243875" y="2372825"/>
            <a:chExt cx="291375" cy="281375"/>
          </a:xfrm>
        </p:grpSpPr>
        <p:sp>
          <p:nvSpPr>
            <p:cNvPr id="102" name="Google Shape;109;p2">
              <a:extLst>
                <a:ext uri="{FF2B5EF4-FFF2-40B4-BE49-F238E27FC236}">
                  <a16:creationId xmlns:a16="http://schemas.microsoft.com/office/drawing/2014/main" id="{42B1E135-77A3-0E0F-7F47-FFE0A7CD96F2}"/>
                </a:ext>
              </a:extLst>
            </p:cNvPr>
            <p:cNvSpPr/>
            <p:nvPr/>
          </p:nvSpPr>
          <p:spPr>
            <a:xfrm>
              <a:off x="3286865" y="2403824"/>
              <a:ext cx="205395"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3" name="Google Shape;110;p2">
              <a:extLst>
                <a:ext uri="{FF2B5EF4-FFF2-40B4-BE49-F238E27FC236}">
                  <a16:creationId xmlns:a16="http://schemas.microsoft.com/office/drawing/2014/main" id="{8ED51F4D-A68F-E358-2976-C079FAE99B17}"/>
                </a:ext>
              </a:extLst>
            </p:cNvPr>
            <p:cNvSpPr/>
            <p:nvPr/>
          </p:nvSpPr>
          <p:spPr>
            <a:xfrm>
              <a:off x="3303583" y="2403824"/>
              <a:ext cx="19106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4" name="Google Shape;111;p2">
              <a:extLst>
                <a:ext uri="{FF2B5EF4-FFF2-40B4-BE49-F238E27FC236}">
                  <a16:creationId xmlns:a16="http://schemas.microsoft.com/office/drawing/2014/main" id="{3256D23E-86D1-1265-0836-54237727100B}"/>
                </a:ext>
              </a:extLst>
            </p:cNvPr>
            <p:cNvSpPr/>
            <p:nvPr/>
          </p:nvSpPr>
          <p:spPr>
            <a:xfrm>
              <a:off x="3396727" y="2372825"/>
              <a:ext cx="10748"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5" name="Google Shape;112;p2">
              <a:extLst>
                <a:ext uri="{FF2B5EF4-FFF2-40B4-BE49-F238E27FC236}">
                  <a16:creationId xmlns:a16="http://schemas.microsoft.com/office/drawing/2014/main" id="{2626AE52-187F-ACAD-80D6-6492A2A5C1E6}"/>
                </a:ext>
              </a:extLst>
            </p:cNvPr>
            <p:cNvSpPr/>
            <p:nvPr/>
          </p:nvSpPr>
          <p:spPr>
            <a:xfrm>
              <a:off x="3243875" y="2495629"/>
              <a:ext cx="285405"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6" name="Google Shape;113;p2">
              <a:extLst>
                <a:ext uri="{FF2B5EF4-FFF2-40B4-BE49-F238E27FC236}">
                  <a16:creationId xmlns:a16="http://schemas.microsoft.com/office/drawing/2014/main" id="{3FE65713-2625-F140-9719-898B82D297EB}"/>
                </a:ext>
              </a:extLst>
            </p:cNvPr>
            <p:cNvSpPr/>
            <p:nvPr/>
          </p:nvSpPr>
          <p:spPr>
            <a:xfrm>
              <a:off x="3340602" y="2378787"/>
              <a:ext cx="103892"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7" name="Google Shape;114;p2">
              <a:extLst>
                <a:ext uri="{FF2B5EF4-FFF2-40B4-BE49-F238E27FC236}">
                  <a16:creationId xmlns:a16="http://schemas.microsoft.com/office/drawing/2014/main" id="{C94B8167-E3C4-79EE-5F63-45B631BE9CF9}"/>
                </a:ext>
              </a:extLst>
            </p:cNvPr>
            <p:cNvSpPr/>
            <p:nvPr/>
          </p:nvSpPr>
          <p:spPr>
            <a:xfrm>
              <a:off x="3266564" y="2458668"/>
              <a:ext cx="268686"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8" name="Google Shape;115;p2">
              <a:extLst>
                <a:ext uri="{FF2B5EF4-FFF2-40B4-BE49-F238E27FC236}">
                  <a16:creationId xmlns:a16="http://schemas.microsoft.com/office/drawing/2014/main" id="{631A520F-FAA0-DDCA-25CA-8603C651A259}"/>
                </a:ext>
              </a:extLst>
            </p:cNvPr>
            <p:cNvSpPr/>
            <p:nvPr/>
          </p:nvSpPr>
          <p:spPr>
            <a:xfrm>
              <a:off x="3276118" y="2451515"/>
              <a:ext cx="257939"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9" name="Google Shape;116;p2">
              <a:extLst>
                <a:ext uri="{FF2B5EF4-FFF2-40B4-BE49-F238E27FC236}">
                  <a16:creationId xmlns:a16="http://schemas.microsoft.com/office/drawing/2014/main" id="{B6175D0E-7153-A275-021F-2ED1249B0C98}"/>
                </a:ext>
              </a:extLst>
            </p:cNvPr>
            <p:cNvSpPr/>
            <p:nvPr/>
          </p:nvSpPr>
          <p:spPr>
            <a:xfrm>
              <a:off x="3328661" y="2385940"/>
              <a:ext cx="120610"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0" name="Google Shape;117;p2">
              <a:extLst>
                <a:ext uri="{FF2B5EF4-FFF2-40B4-BE49-F238E27FC236}">
                  <a16:creationId xmlns:a16="http://schemas.microsoft.com/office/drawing/2014/main" id="{0C7070B9-62F9-06CD-B17C-26B25C354C1A}"/>
                </a:ext>
              </a:extLst>
            </p:cNvPr>
            <p:cNvSpPr/>
            <p:nvPr/>
          </p:nvSpPr>
          <p:spPr>
            <a:xfrm>
              <a:off x="3327466" y="2438400"/>
              <a:ext cx="133746"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1" name="Google Shape;118;p2">
              <a:extLst>
                <a:ext uri="{FF2B5EF4-FFF2-40B4-BE49-F238E27FC236}">
                  <a16:creationId xmlns:a16="http://schemas.microsoft.com/office/drawing/2014/main" id="{59F35659-A891-EF1A-D9F3-287BEE4525A0}"/>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12" name="Google Shape;119;p2">
            <a:extLst>
              <a:ext uri="{FF2B5EF4-FFF2-40B4-BE49-F238E27FC236}">
                <a16:creationId xmlns:a16="http://schemas.microsoft.com/office/drawing/2014/main" id="{2AB2397E-8A90-CAA0-7687-E950723B55B1}"/>
              </a:ext>
            </a:extLst>
          </p:cNvPr>
          <p:cNvGrpSpPr>
            <a:grpSpLocks/>
          </p:cNvGrpSpPr>
          <p:nvPr/>
        </p:nvGrpSpPr>
        <p:grpSpPr bwMode="auto">
          <a:xfrm>
            <a:off x="1473200" y="5532438"/>
            <a:ext cx="592138" cy="531812"/>
            <a:chOff x="2495125" y="2142250"/>
            <a:chExt cx="444275" cy="398525"/>
          </a:xfrm>
        </p:grpSpPr>
        <p:sp>
          <p:nvSpPr>
            <p:cNvPr id="113" name="Google Shape;120;p2">
              <a:extLst>
                <a:ext uri="{FF2B5EF4-FFF2-40B4-BE49-F238E27FC236}">
                  <a16:creationId xmlns:a16="http://schemas.microsoft.com/office/drawing/2014/main" id="{FAC2B374-1F6B-4A07-E536-EEEBBC363D88}"/>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14" name="Google Shape;121;p2">
              <a:extLst>
                <a:ext uri="{FF2B5EF4-FFF2-40B4-BE49-F238E27FC236}">
                  <a16:creationId xmlns:a16="http://schemas.microsoft.com/office/drawing/2014/main" id="{CBF23544-8D17-0E37-83CD-752CBE49A658}"/>
                </a:ext>
              </a:extLst>
            </p:cNvPr>
            <p:cNvSpPr/>
            <p:nvPr/>
          </p:nvSpPr>
          <p:spPr>
            <a:xfrm>
              <a:off x="2655922" y="2307608"/>
              <a:ext cx="94095" cy="72568"/>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5" name="Google Shape;122;p2">
            <a:extLst>
              <a:ext uri="{FF2B5EF4-FFF2-40B4-BE49-F238E27FC236}">
                <a16:creationId xmlns:a16="http://schemas.microsoft.com/office/drawing/2014/main" id="{E979B7D9-1B5E-0B6F-0833-1BE44303621D}"/>
              </a:ext>
            </a:extLst>
          </p:cNvPr>
          <p:cNvGrpSpPr>
            <a:grpSpLocks/>
          </p:cNvGrpSpPr>
          <p:nvPr/>
        </p:nvGrpSpPr>
        <p:grpSpPr bwMode="auto">
          <a:xfrm>
            <a:off x="9301163" y="5824538"/>
            <a:ext cx="388937" cy="376237"/>
            <a:chOff x="3243875" y="2372825"/>
            <a:chExt cx="291375" cy="281375"/>
          </a:xfrm>
        </p:grpSpPr>
        <p:sp>
          <p:nvSpPr>
            <p:cNvPr id="116" name="Google Shape;123;p2">
              <a:extLst>
                <a:ext uri="{FF2B5EF4-FFF2-40B4-BE49-F238E27FC236}">
                  <a16:creationId xmlns:a16="http://schemas.microsoft.com/office/drawing/2014/main" id="{4F7CB56F-F68D-E95A-BF4F-6D41C9950BA3}"/>
                </a:ext>
              </a:extLst>
            </p:cNvPr>
            <p:cNvSpPr/>
            <p:nvPr/>
          </p:nvSpPr>
          <p:spPr>
            <a:xfrm>
              <a:off x="3286689" y="2403693"/>
              <a:ext cx="205746" cy="200643"/>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7" name="Google Shape;124;p2">
              <a:extLst>
                <a:ext uri="{FF2B5EF4-FFF2-40B4-BE49-F238E27FC236}">
                  <a16:creationId xmlns:a16="http://schemas.microsoft.com/office/drawing/2014/main" id="{91236A0A-60A2-1746-98B7-66944A7691BD}"/>
                </a:ext>
              </a:extLst>
            </p:cNvPr>
            <p:cNvSpPr/>
            <p:nvPr/>
          </p:nvSpPr>
          <p:spPr>
            <a:xfrm>
              <a:off x="3304528" y="2403693"/>
              <a:ext cx="190286" cy="210141"/>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8" name="Google Shape;125;p2">
              <a:extLst>
                <a:ext uri="{FF2B5EF4-FFF2-40B4-BE49-F238E27FC236}">
                  <a16:creationId xmlns:a16="http://schemas.microsoft.com/office/drawing/2014/main" id="{4CBABA7A-66B8-84D2-7182-C5ABB250FC2A}"/>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9" name="Google Shape;126;p2">
              <a:extLst>
                <a:ext uri="{FF2B5EF4-FFF2-40B4-BE49-F238E27FC236}">
                  <a16:creationId xmlns:a16="http://schemas.microsoft.com/office/drawing/2014/main" id="{84947F1E-BB4E-4803-DD7B-CBB46D6B0F0D}"/>
                </a:ext>
              </a:extLst>
            </p:cNvPr>
            <p:cNvSpPr/>
            <p:nvPr/>
          </p:nvSpPr>
          <p:spPr>
            <a:xfrm>
              <a:off x="3243875" y="2495110"/>
              <a:ext cx="285429" cy="10686"/>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0" name="Google Shape;127;p2">
              <a:extLst>
                <a:ext uri="{FF2B5EF4-FFF2-40B4-BE49-F238E27FC236}">
                  <a16:creationId xmlns:a16="http://schemas.microsoft.com/office/drawing/2014/main" id="{A6D9DDB0-902F-3039-7497-244C3A7EC261}"/>
                </a:ext>
              </a:extLst>
            </p:cNvPr>
            <p:cNvSpPr/>
            <p:nvPr/>
          </p:nvSpPr>
          <p:spPr>
            <a:xfrm>
              <a:off x="3340207" y="2378761"/>
              <a:ext cx="104657" cy="268316"/>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1" name="Google Shape;128;p2">
              <a:extLst>
                <a:ext uri="{FF2B5EF4-FFF2-40B4-BE49-F238E27FC236}">
                  <a16:creationId xmlns:a16="http://schemas.microsoft.com/office/drawing/2014/main" id="{9BEE11B4-EC7C-14A4-01D2-43C6D94CE26F}"/>
                </a:ext>
              </a:extLst>
            </p:cNvPr>
            <p:cNvSpPr/>
            <p:nvPr/>
          </p:nvSpPr>
          <p:spPr>
            <a:xfrm>
              <a:off x="3267661" y="2458306"/>
              <a:ext cx="267589" cy="93791"/>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2" name="Google Shape;129;p2">
              <a:extLst>
                <a:ext uri="{FF2B5EF4-FFF2-40B4-BE49-F238E27FC236}">
                  <a16:creationId xmlns:a16="http://schemas.microsoft.com/office/drawing/2014/main" id="{126D97D6-EBA1-00DC-A701-6A995F12D9C9}"/>
                </a:ext>
              </a:extLst>
            </p:cNvPr>
            <p:cNvSpPr/>
            <p:nvPr/>
          </p:nvSpPr>
          <p:spPr>
            <a:xfrm>
              <a:off x="3275985" y="2451183"/>
              <a:ext cx="258076" cy="11397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3" name="Google Shape;130;p2">
              <a:extLst>
                <a:ext uri="{FF2B5EF4-FFF2-40B4-BE49-F238E27FC236}">
                  <a16:creationId xmlns:a16="http://schemas.microsoft.com/office/drawing/2014/main" id="{2BC94125-92D1-214D-7F46-02666CE1C083}"/>
                </a:ext>
              </a:extLst>
            </p:cNvPr>
            <p:cNvSpPr/>
            <p:nvPr/>
          </p:nvSpPr>
          <p:spPr>
            <a:xfrm>
              <a:off x="3329504" y="2385884"/>
              <a:ext cx="120118" cy="258818"/>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4" name="Google Shape;131;p2">
              <a:extLst>
                <a:ext uri="{FF2B5EF4-FFF2-40B4-BE49-F238E27FC236}">
                  <a16:creationId xmlns:a16="http://schemas.microsoft.com/office/drawing/2014/main" id="{F6EAE93A-10D6-66FC-1902-1E4E43714D63}"/>
                </a:ext>
              </a:extLst>
            </p:cNvPr>
            <p:cNvSpPr/>
            <p:nvPr/>
          </p:nvSpPr>
          <p:spPr>
            <a:xfrm>
              <a:off x="3328314" y="2438123"/>
              <a:ext cx="133200" cy="132971"/>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5" name="Google Shape;132;p2">
              <a:extLst>
                <a:ext uri="{FF2B5EF4-FFF2-40B4-BE49-F238E27FC236}">
                  <a16:creationId xmlns:a16="http://schemas.microsoft.com/office/drawing/2014/main" id="{94DDB8C9-72BF-1387-D51F-8AA92FAAA9D6}"/>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83" name="Google Shape;83;p2"/>
          <p:cNvSpPr txBox="1">
            <a:spLocks noGrp="1"/>
          </p:cNvSpPr>
          <p:nvPr>
            <p:ph type="ctrTitle"/>
          </p:nvPr>
        </p:nvSpPr>
        <p:spPr>
          <a:xfrm>
            <a:off x="1290267" y="1794333"/>
            <a:ext cx="9611600" cy="2558400"/>
          </a:xfrm>
          <a:prstGeom prst="rect">
            <a:avLst/>
          </a:prstGeom>
        </p:spPr>
        <p:txBody>
          <a:bodyPr spcFirstLastPara="1" anchor="b">
            <a:noAutofit/>
          </a:bodyPr>
          <a:lstStyle>
            <a:lvl1pPr lvl="0" algn="ctr">
              <a:lnSpc>
                <a:spcPct val="80000"/>
              </a:lnSpc>
              <a:spcBef>
                <a:spcPts val="0"/>
              </a:spcBef>
              <a:spcAft>
                <a:spcPts val="0"/>
              </a:spcAft>
              <a:buSzPts val="7200"/>
              <a:buFont typeface="Jua"/>
              <a:buNone/>
              <a:defRPr sz="9865">
                <a:latin typeface="Jua"/>
                <a:ea typeface="Jua"/>
                <a:cs typeface="Jua"/>
                <a:sym typeface="Jua"/>
              </a:defRPr>
            </a:lvl1pPr>
            <a:lvl2pPr lvl="1" algn="ctr">
              <a:lnSpc>
                <a:spcPct val="80000"/>
              </a:lnSpc>
              <a:spcBef>
                <a:spcPts val="0"/>
              </a:spcBef>
              <a:spcAft>
                <a:spcPts val="0"/>
              </a:spcAft>
              <a:buSzPts val="7200"/>
              <a:buFont typeface="Jua"/>
              <a:buNone/>
              <a:defRPr sz="9600">
                <a:latin typeface="Jua"/>
                <a:ea typeface="Jua"/>
                <a:cs typeface="Jua"/>
                <a:sym typeface="Jua"/>
              </a:defRPr>
            </a:lvl2pPr>
            <a:lvl3pPr lvl="2" algn="ctr">
              <a:lnSpc>
                <a:spcPct val="80000"/>
              </a:lnSpc>
              <a:spcBef>
                <a:spcPts val="0"/>
              </a:spcBef>
              <a:spcAft>
                <a:spcPts val="0"/>
              </a:spcAft>
              <a:buSzPts val="7200"/>
              <a:buFont typeface="Jua"/>
              <a:buNone/>
              <a:defRPr sz="9600">
                <a:latin typeface="Jua"/>
                <a:ea typeface="Jua"/>
                <a:cs typeface="Jua"/>
                <a:sym typeface="Jua"/>
              </a:defRPr>
            </a:lvl3pPr>
            <a:lvl4pPr lvl="3" algn="ctr">
              <a:lnSpc>
                <a:spcPct val="80000"/>
              </a:lnSpc>
              <a:spcBef>
                <a:spcPts val="0"/>
              </a:spcBef>
              <a:spcAft>
                <a:spcPts val="0"/>
              </a:spcAft>
              <a:buSzPts val="7200"/>
              <a:buFont typeface="Jua"/>
              <a:buNone/>
              <a:defRPr sz="9600">
                <a:latin typeface="Jua"/>
                <a:ea typeface="Jua"/>
                <a:cs typeface="Jua"/>
                <a:sym typeface="Jua"/>
              </a:defRPr>
            </a:lvl4pPr>
            <a:lvl5pPr lvl="4" algn="ctr">
              <a:lnSpc>
                <a:spcPct val="80000"/>
              </a:lnSpc>
              <a:spcBef>
                <a:spcPts val="0"/>
              </a:spcBef>
              <a:spcAft>
                <a:spcPts val="0"/>
              </a:spcAft>
              <a:buSzPts val="7200"/>
              <a:buFont typeface="Jua"/>
              <a:buNone/>
              <a:defRPr sz="9600">
                <a:latin typeface="Jua"/>
                <a:ea typeface="Jua"/>
                <a:cs typeface="Jua"/>
                <a:sym typeface="Jua"/>
              </a:defRPr>
            </a:lvl5pPr>
            <a:lvl6pPr lvl="5" algn="ctr">
              <a:lnSpc>
                <a:spcPct val="80000"/>
              </a:lnSpc>
              <a:spcBef>
                <a:spcPts val="0"/>
              </a:spcBef>
              <a:spcAft>
                <a:spcPts val="0"/>
              </a:spcAft>
              <a:buSzPts val="7200"/>
              <a:buFont typeface="Jua"/>
              <a:buNone/>
              <a:defRPr sz="9600">
                <a:latin typeface="Jua"/>
                <a:ea typeface="Jua"/>
                <a:cs typeface="Jua"/>
                <a:sym typeface="Jua"/>
              </a:defRPr>
            </a:lvl6pPr>
            <a:lvl7pPr lvl="6" algn="ctr">
              <a:lnSpc>
                <a:spcPct val="80000"/>
              </a:lnSpc>
              <a:spcBef>
                <a:spcPts val="0"/>
              </a:spcBef>
              <a:spcAft>
                <a:spcPts val="0"/>
              </a:spcAft>
              <a:buSzPts val="7200"/>
              <a:buFont typeface="Jua"/>
              <a:buNone/>
              <a:defRPr sz="9600">
                <a:latin typeface="Jua"/>
                <a:ea typeface="Jua"/>
                <a:cs typeface="Jua"/>
                <a:sym typeface="Jua"/>
              </a:defRPr>
            </a:lvl7pPr>
            <a:lvl8pPr lvl="7" algn="ctr">
              <a:lnSpc>
                <a:spcPct val="80000"/>
              </a:lnSpc>
              <a:spcBef>
                <a:spcPts val="0"/>
              </a:spcBef>
              <a:spcAft>
                <a:spcPts val="0"/>
              </a:spcAft>
              <a:buSzPts val="7200"/>
              <a:buFont typeface="Jua"/>
              <a:buNone/>
              <a:defRPr sz="9600">
                <a:latin typeface="Jua"/>
                <a:ea typeface="Jua"/>
                <a:cs typeface="Jua"/>
                <a:sym typeface="Jua"/>
              </a:defRPr>
            </a:lvl8pPr>
            <a:lvl9pPr lvl="8" algn="ctr">
              <a:lnSpc>
                <a:spcPct val="80000"/>
              </a:lnSpc>
              <a:spcBef>
                <a:spcPts val="0"/>
              </a:spcBef>
              <a:spcAft>
                <a:spcPts val="0"/>
              </a:spcAft>
              <a:buSzPts val="7200"/>
              <a:buFont typeface="Jua"/>
              <a:buNone/>
              <a:defRPr sz="9600">
                <a:latin typeface="Jua"/>
                <a:ea typeface="Jua"/>
                <a:cs typeface="Jua"/>
                <a:sym typeface="Jua"/>
              </a:defRPr>
            </a:lvl9pPr>
          </a:lstStyle>
          <a:p>
            <a:endParaRPr/>
          </a:p>
        </p:txBody>
      </p:sp>
      <p:sp>
        <p:nvSpPr>
          <p:cNvPr id="84" name="Google Shape;84;p2"/>
          <p:cNvSpPr txBox="1">
            <a:spLocks noGrp="1"/>
          </p:cNvSpPr>
          <p:nvPr>
            <p:ph type="subTitle" idx="1"/>
          </p:nvPr>
        </p:nvSpPr>
        <p:spPr>
          <a:xfrm>
            <a:off x="1518300" y="4152233"/>
            <a:ext cx="9155600" cy="793200"/>
          </a:xfrm>
          <a:prstGeom prst="rect">
            <a:avLst/>
          </a:prstGeom>
        </p:spPr>
        <p:txBody>
          <a:bodyPr spcFirstLastPara="1">
            <a:noAutofit/>
          </a:bodyPr>
          <a:lstStyle>
            <a:lvl1pPr lvl="0" algn="ctr">
              <a:lnSpc>
                <a:spcPct val="100000"/>
              </a:lnSpc>
              <a:spcBef>
                <a:spcPts val="0"/>
              </a:spcBef>
              <a:spcAft>
                <a:spcPts val="0"/>
              </a:spcAft>
              <a:buClr>
                <a:schemeClr val="accent1"/>
              </a:buClr>
              <a:buSzPts val="2400"/>
              <a:buFont typeface="Quicksand Medium"/>
              <a:buNone/>
              <a:defRPr sz="2935">
                <a:solidFill>
                  <a:schemeClr val="accent1"/>
                </a:solidFill>
                <a:latin typeface="Quicksand Medium"/>
                <a:ea typeface="Quicksand Medium"/>
                <a:cs typeface="Quicksand Medium"/>
                <a:sym typeface="Quicksand Medium"/>
              </a:defRPr>
            </a:lvl1pPr>
            <a:lvl2pPr lvl="1"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2pPr>
            <a:lvl3pPr lvl="2"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3pPr>
            <a:lvl4pPr lvl="3"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4pPr>
            <a:lvl5pPr lvl="4"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5pPr>
            <a:lvl6pPr lvl="5"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6pPr>
            <a:lvl7pPr lvl="6"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7pPr>
            <a:lvl8pPr lvl="7"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8pPr>
            <a:lvl9pPr lvl="8"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9pPr>
          </a:lstStyle>
          <a:p>
            <a:endParaRPr/>
          </a:p>
        </p:txBody>
      </p:sp>
    </p:spTree>
    <p:extLst>
      <p:ext uri="{BB962C8B-B14F-4D97-AF65-F5344CB8AC3E}">
        <p14:creationId xmlns:p14="http://schemas.microsoft.com/office/powerpoint/2010/main" val="211404434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33"/>
        <p:cNvGrpSpPr/>
        <p:nvPr/>
      </p:nvGrpSpPr>
      <p:grpSpPr>
        <a:xfrm>
          <a:off x="0" y="0"/>
          <a:ext cx="0" cy="0"/>
          <a:chOff x="0" y="0"/>
          <a:chExt cx="0" cy="0"/>
        </a:xfrm>
      </p:grpSpPr>
      <p:sp>
        <p:nvSpPr>
          <p:cNvPr id="2" name="Google Shape;134;p3">
            <a:extLst>
              <a:ext uri="{FF2B5EF4-FFF2-40B4-BE49-F238E27FC236}">
                <a16:creationId xmlns:a16="http://schemas.microsoft.com/office/drawing/2014/main" id="{E48CC04C-A1FF-D2DD-34F5-B75177970DAC}"/>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3" name="Google Shape;135;p3">
            <a:extLst>
              <a:ext uri="{FF2B5EF4-FFF2-40B4-BE49-F238E27FC236}">
                <a16:creationId xmlns:a16="http://schemas.microsoft.com/office/drawing/2014/main" id="{7093A2B0-2C10-F078-F35A-04EBC329AD4A}"/>
              </a:ext>
            </a:extLst>
          </p:cNvPr>
          <p:cNvGrpSpPr>
            <a:grpSpLocks/>
          </p:cNvGrpSpPr>
          <p:nvPr/>
        </p:nvGrpSpPr>
        <p:grpSpPr bwMode="auto">
          <a:xfrm>
            <a:off x="528638" y="292100"/>
            <a:ext cx="11356975" cy="6384925"/>
            <a:chOff x="395894" y="219519"/>
            <a:chExt cx="8518865" cy="4788281"/>
          </a:xfrm>
        </p:grpSpPr>
        <p:sp>
          <p:nvSpPr>
            <p:cNvPr id="4" name="Google Shape;136;p3">
              <a:extLst>
                <a:ext uri="{FF2B5EF4-FFF2-40B4-BE49-F238E27FC236}">
                  <a16:creationId xmlns:a16="http://schemas.microsoft.com/office/drawing/2014/main" id="{491AC931-D18F-E43D-61A2-705C200C6CFE}"/>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5" name="Google Shape;137;p3">
              <a:extLst>
                <a:ext uri="{FF2B5EF4-FFF2-40B4-BE49-F238E27FC236}">
                  <a16:creationId xmlns:a16="http://schemas.microsoft.com/office/drawing/2014/main" id="{B6481D05-F190-08DC-F368-AF648A3928E8}"/>
                </a:ext>
              </a:extLst>
            </p:cNvPr>
            <p:cNvGrpSpPr>
              <a:grpSpLocks/>
            </p:cNvGrpSpPr>
            <p:nvPr/>
          </p:nvGrpSpPr>
          <p:grpSpPr bwMode="auto">
            <a:xfrm>
              <a:off x="8341543" y="2282008"/>
              <a:ext cx="569676" cy="380612"/>
              <a:chOff x="8341543" y="2282008"/>
              <a:chExt cx="569676" cy="380612"/>
            </a:xfrm>
          </p:grpSpPr>
          <p:sp>
            <p:nvSpPr>
              <p:cNvPr id="24" name="Google Shape;138;p3">
                <a:extLst>
                  <a:ext uri="{FF2B5EF4-FFF2-40B4-BE49-F238E27FC236}">
                    <a16:creationId xmlns:a16="http://schemas.microsoft.com/office/drawing/2014/main" id="{E4D2927A-C5DB-2DE8-83A0-3C854B8F19EE}"/>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5" name="Google Shape;139;p3">
                <a:extLst>
                  <a:ext uri="{FF2B5EF4-FFF2-40B4-BE49-F238E27FC236}">
                    <a16:creationId xmlns:a16="http://schemas.microsoft.com/office/drawing/2014/main" id="{974E31A0-924C-A6D5-586C-91F6A6B8CC90}"/>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6" name="Google Shape;140;p3">
              <a:extLst>
                <a:ext uri="{FF2B5EF4-FFF2-40B4-BE49-F238E27FC236}">
                  <a16:creationId xmlns:a16="http://schemas.microsoft.com/office/drawing/2014/main" id="{BF1BE25B-855D-1109-0DFF-4B96287D3D78}"/>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7" name="Google Shape;141;p3">
              <a:extLst>
                <a:ext uri="{FF2B5EF4-FFF2-40B4-BE49-F238E27FC236}">
                  <a16:creationId xmlns:a16="http://schemas.microsoft.com/office/drawing/2014/main" id="{D9EA2ADB-4175-8032-A143-32A1F0F468A8}"/>
                </a:ext>
              </a:extLst>
            </p:cNvPr>
            <p:cNvGrpSpPr>
              <a:grpSpLocks/>
            </p:cNvGrpSpPr>
            <p:nvPr/>
          </p:nvGrpSpPr>
          <p:grpSpPr bwMode="auto">
            <a:xfrm>
              <a:off x="8341543" y="1721094"/>
              <a:ext cx="569676" cy="380612"/>
              <a:chOff x="8341543" y="1721094"/>
              <a:chExt cx="569676" cy="380612"/>
            </a:xfrm>
          </p:grpSpPr>
          <p:sp>
            <p:nvSpPr>
              <p:cNvPr id="22" name="Google Shape;142;p3">
                <a:extLst>
                  <a:ext uri="{FF2B5EF4-FFF2-40B4-BE49-F238E27FC236}">
                    <a16:creationId xmlns:a16="http://schemas.microsoft.com/office/drawing/2014/main" id="{7A700A1D-998A-54E8-C909-DB4B0C1A7362}"/>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3" name="Google Shape;143;p3">
                <a:extLst>
                  <a:ext uri="{FF2B5EF4-FFF2-40B4-BE49-F238E27FC236}">
                    <a16:creationId xmlns:a16="http://schemas.microsoft.com/office/drawing/2014/main" id="{977B7050-19FA-829A-87C0-6AD17ABE32F4}"/>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8" name="Google Shape;144;p3">
              <a:extLst>
                <a:ext uri="{FF2B5EF4-FFF2-40B4-BE49-F238E27FC236}">
                  <a16:creationId xmlns:a16="http://schemas.microsoft.com/office/drawing/2014/main" id="{4F25BEFF-1215-ED70-F226-49AE4EA07432}"/>
                </a:ext>
              </a:extLst>
            </p:cNvPr>
            <p:cNvGrpSpPr>
              <a:grpSpLocks/>
            </p:cNvGrpSpPr>
            <p:nvPr/>
          </p:nvGrpSpPr>
          <p:grpSpPr bwMode="auto">
            <a:xfrm>
              <a:off x="8346273" y="1183592"/>
              <a:ext cx="568486" cy="388014"/>
              <a:chOff x="8346273" y="1183592"/>
              <a:chExt cx="568486" cy="388014"/>
            </a:xfrm>
          </p:grpSpPr>
          <p:sp>
            <p:nvSpPr>
              <p:cNvPr id="20" name="Google Shape;145;p3">
                <a:extLst>
                  <a:ext uri="{FF2B5EF4-FFF2-40B4-BE49-F238E27FC236}">
                    <a16:creationId xmlns:a16="http://schemas.microsoft.com/office/drawing/2014/main" id="{D382615D-2508-DF3E-E0B9-A10D7E5A66E1}"/>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1" name="Google Shape;146;p3">
                <a:extLst>
                  <a:ext uri="{FF2B5EF4-FFF2-40B4-BE49-F238E27FC236}">
                    <a16:creationId xmlns:a16="http://schemas.microsoft.com/office/drawing/2014/main" id="{78C80491-7378-0672-0083-396DEF784296}"/>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 name="Google Shape;147;p3">
              <a:extLst>
                <a:ext uri="{FF2B5EF4-FFF2-40B4-BE49-F238E27FC236}">
                  <a16:creationId xmlns:a16="http://schemas.microsoft.com/office/drawing/2014/main" id="{97F6944A-CA0D-ECF1-5FBA-B939E4722B72}"/>
                </a:ext>
              </a:extLst>
            </p:cNvPr>
            <p:cNvGrpSpPr>
              <a:grpSpLocks/>
            </p:cNvGrpSpPr>
            <p:nvPr/>
          </p:nvGrpSpPr>
          <p:grpSpPr bwMode="auto">
            <a:xfrm>
              <a:off x="8341543" y="606635"/>
              <a:ext cx="569676" cy="388014"/>
              <a:chOff x="8341543" y="606635"/>
              <a:chExt cx="569676" cy="388014"/>
            </a:xfrm>
          </p:grpSpPr>
          <p:sp>
            <p:nvSpPr>
              <p:cNvPr id="18" name="Google Shape;148;p3">
                <a:extLst>
                  <a:ext uri="{FF2B5EF4-FFF2-40B4-BE49-F238E27FC236}">
                    <a16:creationId xmlns:a16="http://schemas.microsoft.com/office/drawing/2014/main" id="{573E00F9-3245-C1C1-BA08-B6ACFC29092A}"/>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149;p3">
                <a:extLst>
                  <a:ext uri="{FF2B5EF4-FFF2-40B4-BE49-F238E27FC236}">
                    <a16:creationId xmlns:a16="http://schemas.microsoft.com/office/drawing/2014/main" id="{AF714372-7151-7207-39BB-F918730CA8EB}"/>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0" name="Google Shape;150;p3">
              <a:extLst>
                <a:ext uri="{FF2B5EF4-FFF2-40B4-BE49-F238E27FC236}">
                  <a16:creationId xmlns:a16="http://schemas.microsoft.com/office/drawing/2014/main" id="{2810D3A3-BB44-216D-CA7D-3F64BFFB352F}"/>
                </a:ext>
              </a:extLst>
            </p:cNvPr>
            <p:cNvGrpSpPr>
              <a:grpSpLocks/>
            </p:cNvGrpSpPr>
            <p:nvPr/>
          </p:nvGrpSpPr>
          <p:grpSpPr bwMode="auto">
            <a:xfrm>
              <a:off x="8341543" y="2842933"/>
              <a:ext cx="569676" cy="380612"/>
              <a:chOff x="8341543" y="2282008"/>
              <a:chExt cx="569676" cy="380612"/>
            </a:xfrm>
          </p:grpSpPr>
          <p:sp>
            <p:nvSpPr>
              <p:cNvPr id="16" name="Google Shape;151;p3">
                <a:extLst>
                  <a:ext uri="{FF2B5EF4-FFF2-40B4-BE49-F238E27FC236}">
                    <a16:creationId xmlns:a16="http://schemas.microsoft.com/office/drawing/2014/main" id="{E5AF500F-3BFE-1AF6-AAF9-F152EE006BB3}"/>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7" name="Google Shape;152;p3">
                <a:extLst>
                  <a:ext uri="{FF2B5EF4-FFF2-40B4-BE49-F238E27FC236}">
                    <a16:creationId xmlns:a16="http://schemas.microsoft.com/office/drawing/2014/main" id="{AA64EAEB-F413-4979-1185-998519DD0D57}"/>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1" name="Google Shape;153;p3">
              <a:extLst>
                <a:ext uri="{FF2B5EF4-FFF2-40B4-BE49-F238E27FC236}">
                  <a16:creationId xmlns:a16="http://schemas.microsoft.com/office/drawing/2014/main" id="{EA998D0B-8F73-3519-1A47-354FD8FC0B11}"/>
                </a:ext>
              </a:extLst>
            </p:cNvPr>
            <p:cNvGrpSpPr>
              <a:grpSpLocks/>
            </p:cNvGrpSpPr>
            <p:nvPr/>
          </p:nvGrpSpPr>
          <p:grpSpPr bwMode="auto">
            <a:xfrm>
              <a:off x="8341543" y="3403858"/>
              <a:ext cx="569676" cy="380612"/>
              <a:chOff x="8341543" y="2282008"/>
              <a:chExt cx="569676" cy="380612"/>
            </a:xfrm>
          </p:grpSpPr>
          <p:sp>
            <p:nvSpPr>
              <p:cNvPr id="14" name="Google Shape;154;p3">
                <a:extLst>
                  <a:ext uri="{FF2B5EF4-FFF2-40B4-BE49-F238E27FC236}">
                    <a16:creationId xmlns:a16="http://schemas.microsoft.com/office/drawing/2014/main" id="{43B18BFD-3BE9-2043-563D-523153207026}"/>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5" name="Google Shape;155;p3">
                <a:extLst>
                  <a:ext uri="{FF2B5EF4-FFF2-40B4-BE49-F238E27FC236}">
                    <a16:creationId xmlns:a16="http://schemas.microsoft.com/office/drawing/2014/main" id="{1D6C1AD9-B094-F0FF-4926-E0D091D20825}"/>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2" name="Google Shape;156;p3">
              <a:extLst>
                <a:ext uri="{FF2B5EF4-FFF2-40B4-BE49-F238E27FC236}">
                  <a16:creationId xmlns:a16="http://schemas.microsoft.com/office/drawing/2014/main" id="{EC0B9DCF-95B6-A4EC-72FA-8792578BBB70}"/>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3" name="Google Shape;157;p3">
              <a:extLst>
                <a:ext uri="{FF2B5EF4-FFF2-40B4-BE49-F238E27FC236}">
                  <a16:creationId xmlns:a16="http://schemas.microsoft.com/office/drawing/2014/main" id="{C2C4FD18-A8E3-3E5A-FFDB-D836E9FEF861}"/>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6" name="Google Shape;158;p3">
            <a:extLst>
              <a:ext uri="{FF2B5EF4-FFF2-40B4-BE49-F238E27FC236}">
                <a16:creationId xmlns:a16="http://schemas.microsoft.com/office/drawing/2014/main" id="{BA5221E1-4AA5-A28D-BC50-25CDE3FFE3EE}"/>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159;p3">
            <a:extLst>
              <a:ext uri="{FF2B5EF4-FFF2-40B4-BE49-F238E27FC236}">
                <a16:creationId xmlns:a16="http://schemas.microsoft.com/office/drawing/2014/main" id="{173B89C6-63C3-222F-A065-44E95C7FCF85}"/>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160;p3">
            <a:extLst>
              <a:ext uri="{FF2B5EF4-FFF2-40B4-BE49-F238E27FC236}">
                <a16:creationId xmlns:a16="http://schemas.microsoft.com/office/drawing/2014/main" id="{B2BFBA84-8B6E-8C22-7BD6-9E211367E85D}"/>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161;p3">
            <a:extLst>
              <a:ext uri="{FF2B5EF4-FFF2-40B4-BE49-F238E27FC236}">
                <a16:creationId xmlns:a16="http://schemas.microsoft.com/office/drawing/2014/main" id="{DE283E42-6385-58D8-0B1C-3E1B9E4A1D9C}"/>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162;p3">
            <a:extLst>
              <a:ext uri="{FF2B5EF4-FFF2-40B4-BE49-F238E27FC236}">
                <a16:creationId xmlns:a16="http://schemas.microsoft.com/office/drawing/2014/main" id="{AE23748A-C2D9-F870-88F7-389A19505FD7}"/>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163;p3">
            <a:extLst>
              <a:ext uri="{FF2B5EF4-FFF2-40B4-BE49-F238E27FC236}">
                <a16:creationId xmlns:a16="http://schemas.microsoft.com/office/drawing/2014/main" id="{C4BC25C6-03C8-3BE3-5CE2-611F7AC402BE}"/>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164;p3">
            <a:extLst>
              <a:ext uri="{FF2B5EF4-FFF2-40B4-BE49-F238E27FC236}">
                <a16:creationId xmlns:a16="http://schemas.microsoft.com/office/drawing/2014/main" id="{FA402223-51F5-1517-C03E-7152B96F30CB}"/>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165;p3">
            <a:extLst>
              <a:ext uri="{FF2B5EF4-FFF2-40B4-BE49-F238E27FC236}">
                <a16:creationId xmlns:a16="http://schemas.microsoft.com/office/drawing/2014/main" id="{68EE00CD-3DF2-3D5C-7618-E25D0720E3D0}"/>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166;p3">
            <a:extLst>
              <a:ext uri="{FF2B5EF4-FFF2-40B4-BE49-F238E27FC236}">
                <a16:creationId xmlns:a16="http://schemas.microsoft.com/office/drawing/2014/main" id="{1FE9EDFF-628F-4255-7CCA-69DED0326AE9}"/>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167;p3">
            <a:extLst>
              <a:ext uri="{FF2B5EF4-FFF2-40B4-BE49-F238E27FC236}">
                <a16:creationId xmlns:a16="http://schemas.microsoft.com/office/drawing/2014/main" id="{7F7F77C0-4BFF-E095-232C-905219D3B7CE}"/>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168;p3">
            <a:extLst>
              <a:ext uri="{FF2B5EF4-FFF2-40B4-BE49-F238E27FC236}">
                <a16:creationId xmlns:a16="http://schemas.microsoft.com/office/drawing/2014/main" id="{435F85F9-2E5F-B35E-FBD8-D26160D0399C}"/>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169;p3">
            <a:extLst>
              <a:ext uri="{FF2B5EF4-FFF2-40B4-BE49-F238E27FC236}">
                <a16:creationId xmlns:a16="http://schemas.microsoft.com/office/drawing/2014/main" id="{372921B7-E408-9979-DBCE-000A2931EF73}"/>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170;p3">
            <a:extLst>
              <a:ext uri="{FF2B5EF4-FFF2-40B4-BE49-F238E27FC236}">
                <a16:creationId xmlns:a16="http://schemas.microsoft.com/office/drawing/2014/main" id="{7F0986ED-74E1-D2F1-D4E4-A515760CF7BD}"/>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171;p3">
            <a:extLst>
              <a:ext uri="{FF2B5EF4-FFF2-40B4-BE49-F238E27FC236}">
                <a16:creationId xmlns:a16="http://schemas.microsoft.com/office/drawing/2014/main" id="{F2DEFAE1-FC25-0E33-E5CB-6C80BAB2F278}"/>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172;p3">
            <a:extLst>
              <a:ext uri="{FF2B5EF4-FFF2-40B4-BE49-F238E27FC236}">
                <a16:creationId xmlns:a16="http://schemas.microsoft.com/office/drawing/2014/main" id="{8A0D6EEB-1EBE-7BD1-8A0E-9B46DEE3E6AA}"/>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173;p3">
            <a:extLst>
              <a:ext uri="{FF2B5EF4-FFF2-40B4-BE49-F238E27FC236}">
                <a16:creationId xmlns:a16="http://schemas.microsoft.com/office/drawing/2014/main" id="{AF08A249-2AF4-DAAB-A7AF-C3A6FC7D45EF}"/>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174;p3">
            <a:extLst>
              <a:ext uri="{FF2B5EF4-FFF2-40B4-BE49-F238E27FC236}">
                <a16:creationId xmlns:a16="http://schemas.microsoft.com/office/drawing/2014/main" id="{C9360F32-974C-5012-8A60-916920ECC7E7}"/>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75;p3">
            <a:extLst>
              <a:ext uri="{FF2B5EF4-FFF2-40B4-BE49-F238E27FC236}">
                <a16:creationId xmlns:a16="http://schemas.microsoft.com/office/drawing/2014/main" id="{4E611665-7AFC-996B-0D74-DBF2B7DCB593}"/>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176;p3">
            <a:extLst>
              <a:ext uri="{FF2B5EF4-FFF2-40B4-BE49-F238E27FC236}">
                <a16:creationId xmlns:a16="http://schemas.microsoft.com/office/drawing/2014/main" id="{87AA72ED-6A84-4248-8D3D-5941A238F270}"/>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177;p3">
            <a:extLst>
              <a:ext uri="{FF2B5EF4-FFF2-40B4-BE49-F238E27FC236}">
                <a16:creationId xmlns:a16="http://schemas.microsoft.com/office/drawing/2014/main" id="{1868C6FF-5591-BA9A-7987-DACDC6ED12D3}"/>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178;p3">
            <a:extLst>
              <a:ext uri="{FF2B5EF4-FFF2-40B4-BE49-F238E27FC236}">
                <a16:creationId xmlns:a16="http://schemas.microsoft.com/office/drawing/2014/main" id="{68D0D94B-702F-E091-4F16-4C7F59CA23A5}"/>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179;p3">
            <a:extLst>
              <a:ext uri="{FF2B5EF4-FFF2-40B4-BE49-F238E27FC236}">
                <a16:creationId xmlns:a16="http://schemas.microsoft.com/office/drawing/2014/main" id="{C1281946-45B9-1C4A-446D-E1B85FC97C84}"/>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80;p3">
            <a:extLst>
              <a:ext uri="{FF2B5EF4-FFF2-40B4-BE49-F238E27FC236}">
                <a16:creationId xmlns:a16="http://schemas.microsoft.com/office/drawing/2014/main" id="{EBE1FAD1-84B3-2654-61C9-DCAA35EDA438}"/>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81;p3">
            <a:extLst>
              <a:ext uri="{FF2B5EF4-FFF2-40B4-BE49-F238E27FC236}">
                <a16:creationId xmlns:a16="http://schemas.microsoft.com/office/drawing/2014/main" id="{4337E5E7-A1A8-1E01-0F9A-6C5AFE0BD33F}"/>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82;p3">
            <a:extLst>
              <a:ext uri="{FF2B5EF4-FFF2-40B4-BE49-F238E27FC236}">
                <a16:creationId xmlns:a16="http://schemas.microsoft.com/office/drawing/2014/main" id="{B5B10FC3-869C-F51B-5538-38ECC4F7C046}"/>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83;p3">
            <a:extLst>
              <a:ext uri="{FF2B5EF4-FFF2-40B4-BE49-F238E27FC236}">
                <a16:creationId xmlns:a16="http://schemas.microsoft.com/office/drawing/2014/main" id="{F6DA0652-5296-BB44-6915-E2F6FB29547E}"/>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84;p3">
            <a:extLst>
              <a:ext uri="{FF2B5EF4-FFF2-40B4-BE49-F238E27FC236}">
                <a16:creationId xmlns:a16="http://schemas.microsoft.com/office/drawing/2014/main" id="{9AD0EA57-613F-9859-2D9E-65339564DCBC}"/>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85;p3">
            <a:extLst>
              <a:ext uri="{FF2B5EF4-FFF2-40B4-BE49-F238E27FC236}">
                <a16:creationId xmlns:a16="http://schemas.microsoft.com/office/drawing/2014/main" id="{00ACD6E4-6D60-684C-E48A-CE265AED25DC}"/>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86;p3">
            <a:extLst>
              <a:ext uri="{FF2B5EF4-FFF2-40B4-BE49-F238E27FC236}">
                <a16:creationId xmlns:a16="http://schemas.microsoft.com/office/drawing/2014/main" id="{C6CEDC93-2DE9-B204-E44D-F39AF5DC3BCC}"/>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87;p3">
            <a:extLst>
              <a:ext uri="{FF2B5EF4-FFF2-40B4-BE49-F238E27FC236}">
                <a16:creationId xmlns:a16="http://schemas.microsoft.com/office/drawing/2014/main" id="{6CC3CEC0-06A9-127B-F286-F49A08E00F22}"/>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88;p3">
            <a:extLst>
              <a:ext uri="{FF2B5EF4-FFF2-40B4-BE49-F238E27FC236}">
                <a16:creationId xmlns:a16="http://schemas.microsoft.com/office/drawing/2014/main" id="{397E60FB-6729-E1B5-567D-6081BBF9FC67}"/>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89;p3">
            <a:extLst>
              <a:ext uri="{FF2B5EF4-FFF2-40B4-BE49-F238E27FC236}">
                <a16:creationId xmlns:a16="http://schemas.microsoft.com/office/drawing/2014/main" id="{A5B46082-E2C7-582A-E6A1-7D7BDC2B8C41}"/>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90;p3">
            <a:extLst>
              <a:ext uri="{FF2B5EF4-FFF2-40B4-BE49-F238E27FC236}">
                <a16:creationId xmlns:a16="http://schemas.microsoft.com/office/drawing/2014/main" id="{7C0CC9DD-2B9B-AB7E-B0CA-40286F3D14FB}"/>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91;p3">
            <a:extLst>
              <a:ext uri="{FF2B5EF4-FFF2-40B4-BE49-F238E27FC236}">
                <a16:creationId xmlns:a16="http://schemas.microsoft.com/office/drawing/2014/main" id="{043EACE2-4279-5F2A-7B8A-98CA266D1460}"/>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92;p3">
            <a:extLst>
              <a:ext uri="{FF2B5EF4-FFF2-40B4-BE49-F238E27FC236}">
                <a16:creationId xmlns:a16="http://schemas.microsoft.com/office/drawing/2014/main" id="{5660B9FC-971E-0E38-1AED-A7E01AD7573A}"/>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93;p3">
            <a:extLst>
              <a:ext uri="{FF2B5EF4-FFF2-40B4-BE49-F238E27FC236}">
                <a16:creationId xmlns:a16="http://schemas.microsoft.com/office/drawing/2014/main" id="{5FEC6692-495A-A922-A0D8-D4A617C7BCC9}"/>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94;p3">
            <a:extLst>
              <a:ext uri="{FF2B5EF4-FFF2-40B4-BE49-F238E27FC236}">
                <a16:creationId xmlns:a16="http://schemas.microsoft.com/office/drawing/2014/main" id="{CC81986C-69B4-63C5-8018-C251B3C359B2}"/>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95;p3">
            <a:extLst>
              <a:ext uri="{FF2B5EF4-FFF2-40B4-BE49-F238E27FC236}">
                <a16:creationId xmlns:a16="http://schemas.microsoft.com/office/drawing/2014/main" id="{7D1A7BE1-44C5-A6F3-6F1B-43AB0BABC560}"/>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2" name="Google Shape;196;p3">
            <a:extLst>
              <a:ext uri="{FF2B5EF4-FFF2-40B4-BE49-F238E27FC236}">
                <a16:creationId xmlns:a16="http://schemas.microsoft.com/office/drawing/2014/main" id="{35B7EC2F-9FA5-1EAD-8979-F635BDA69B73}"/>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3" name="Google Shape;197;p3">
            <a:extLst>
              <a:ext uri="{FF2B5EF4-FFF2-40B4-BE49-F238E27FC236}">
                <a16:creationId xmlns:a16="http://schemas.microsoft.com/office/drawing/2014/main" id="{643467FF-E889-35E8-1DAA-FFC8EA569B38}"/>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4" name="Google Shape;198;p3">
            <a:extLst>
              <a:ext uri="{FF2B5EF4-FFF2-40B4-BE49-F238E27FC236}">
                <a16:creationId xmlns:a16="http://schemas.microsoft.com/office/drawing/2014/main" id="{0764ADD5-9097-4747-42D1-EE1293CAB4FE}"/>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5" name="Google Shape;199;p3">
            <a:extLst>
              <a:ext uri="{FF2B5EF4-FFF2-40B4-BE49-F238E27FC236}">
                <a16:creationId xmlns:a16="http://schemas.microsoft.com/office/drawing/2014/main" id="{B52597C0-67E7-9338-27C3-0547DCD394B4}"/>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6" name="Google Shape;200;p3">
            <a:extLst>
              <a:ext uri="{FF2B5EF4-FFF2-40B4-BE49-F238E27FC236}">
                <a16:creationId xmlns:a16="http://schemas.microsoft.com/office/drawing/2014/main" id="{EFBCA226-A3D2-D9C6-D643-275FFC9148B7}"/>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7" name="Google Shape;201;p3">
            <a:extLst>
              <a:ext uri="{FF2B5EF4-FFF2-40B4-BE49-F238E27FC236}">
                <a16:creationId xmlns:a16="http://schemas.microsoft.com/office/drawing/2014/main" id="{6BD56D6D-9625-8396-FFE7-C01C51AA4047}"/>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8" name="Google Shape;202;p3">
            <a:extLst>
              <a:ext uri="{FF2B5EF4-FFF2-40B4-BE49-F238E27FC236}">
                <a16:creationId xmlns:a16="http://schemas.microsoft.com/office/drawing/2014/main" id="{76D01FF4-FC29-43E2-E4DA-1FCFDB5827BD}"/>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9" name="Google Shape;203;p3">
            <a:extLst>
              <a:ext uri="{FF2B5EF4-FFF2-40B4-BE49-F238E27FC236}">
                <a16:creationId xmlns:a16="http://schemas.microsoft.com/office/drawing/2014/main" id="{1ACC2B76-EF20-BFEF-7BB0-E42435AB2F4A}"/>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0" name="Google Shape;204;p3">
            <a:extLst>
              <a:ext uri="{FF2B5EF4-FFF2-40B4-BE49-F238E27FC236}">
                <a16:creationId xmlns:a16="http://schemas.microsoft.com/office/drawing/2014/main" id="{BBEFF406-D2AE-ECA4-8158-4CAB4A8D8D25}"/>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1" name="Google Shape;205;p3">
            <a:extLst>
              <a:ext uri="{FF2B5EF4-FFF2-40B4-BE49-F238E27FC236}">
                <a16:creationId xmlns:a16="http://schemas.microsoft.com/office/drawing/2014/main" id="{FE4E80DB-8CDF-48BF-136E-6F3074E415AA}"/>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2" name="Google Shape;206;p3">
            <a:extLst>
              <a:ext uri="{FF2B5EF4-FFF2-40B4-BE49-F238E27FC236}">
                <a16:creationId xmlns:a16="http://schemas.microsoft.com/office/drawing/2014/main" id="{9E853244-7077-AA2A-8357-0F2EAE884DE5}"/>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3" name="Google Shape;207;p3">
            <a:extLst>
              <a:ext uri="{FF2B5EF4-FFF2-40B4-BE49-F238E27FC236}">
                <a16:creationId xmlns:a16="http://schemas.microsoft.com/office/drawing/2014/main" id="{C6B23B62-BD8A-2571-DE08-D5CE9F31F4D5}"/>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204" name="Google Shape;211;p3">
            <a:extLst>
              <a:ext uri="{FF2B5EF4-FFF2-40B4-BE49-F238E27FC236}">
                <a16:creationId xmlns:a16="http://schemas.microsoft.com/office/drawing/2014/main" id="{EE2D458C-33EC-43C9-8103-901C8E658520}"/>
              </a:ext>
            </a:extLst>
          </p:cNvPr>
          <p:cNvGrpSpPr>
            <a:grpSpLocks/>
          </p:cNvGrpSpPr>
          <p:nvPr/>
        </p:nvGrpSpPr>
        <p:grpSpPr bwMode="auto">
          <a:xfrm>
            <a:off x="1373188" y="2108200"/>
            <a:ext cx="592137" cy="531813"/>
            <a:chOff x="2495125" y="2142250"/>
            <a:chExt cx="444275" cy="398525"/>
          </a:xfrm>
        </p:grpSpPr>
        <p:sp>
          <p:nvSpPr>
            <p:cNvPr id="205" name="Google Shape;212;p3">
              <a:extLst>
                <a:ext uri="{FF2B5EF4-FFF2-40B4-BE49-F238E27FC236}">
                  <a16:creationId xmlns:a16="http://schemas.microsoft.com/office/drawing/2014/main" id="{73E286B3-978B-7FF5-DC0B-14990874824E}"/>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6" name="Google Shape;213;p3">
              <a:extLst>
                <a:ext uri="{FF2B5EF4-FFF2-40B4-BE49-F238E27FC236}">
                  <a16:creationId xmlns:a16="http://schemas.microsoft.com/office/drawing/2014/main" id="{DCCBBDA5-E25E-AC7B-58CD-2BA8A8E72430}"/>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207" name="Google Shape;214;p3">
            <a:extLst>
              <a:ext uri="{FF2B5EF4-FFF2-40B4-BE49-F238E27FC236}">
                <a16:creationId xmlns:a16="http://schemas.microsoft.com/office/drawing/2014/main" id="{CD6747E2-9E59-597C-0066-9DE581B5C53D}"/>
              </a:ext>
            </a:extLst>
          </p:cNvPr>
          <p:cNvGrpSpPr>
            <a:grpSpLocks/>
          </p:cNvGrpSpPr>
          <p:nvPr/>
        </p:nvGrpSpPr>
        <p:grpSpPr bwMode="auto">
          <a:xfrm>
            <a:off x="9804400" y="5273675"/>
            <a:ext cx="388938" cy="374650"/>
            <a:chOff x="3243875" y="2372825"/>
            <a:chExt cx="291375" cy="281375"/>
          </a:xfrm>
        </p:grpSpPr>
        <p:sp>
          <p:nvSpPr>
            <p:cNvPr id="211" name="Google Shape;215;p3">
              <a:extLst>
                <a:ext uri="{FF2B5EF4-FFF2-40B4-BE49-F238E27FC236}">
                  <a16:creationId xmlns:a16="http://schemas.microsoft.com/office/drawing/2014/main" id="{626ED6A9-08FE-1265-2952-3B53436BF2CE}"/>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2" name="Google Shape;216;p3">
              <a:extLst>
                <a:ext uri="{FF2B5EF4-FFF2-40B4-BE49-F238E27FC236}">
                  <a16:creationId xmlns:a16="http://schemas.microsoft.com/office/drawing/2014/main" id="{CD803AEA-4DA2-C828-0B54-A5AE2BBB248C}"/>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3" name="Google Shape;217;p3">
              <a:extLst>
                <a:ext uri="{FF2B5EF4-FFF2-40B4-BE49-F238E27FC236}">
                  <a16:creationId xmlns:a16="http://schemas.microsoft.com/office/drawing/2014/main" id="{C4FCC4EA-E9B5-531A-90EC-8B45E95FC45A}"/>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4" name="Google Shape;218;p3">
              <a:extLst>
                <a:ext uri="{FF2B5EF4-FFF2-40B4-BE49-F238E27FC236}">
                  <a16:creationId xmlns:a16="http://schemas.microsoft.com/office/drawing/2014/main" id="{93BA1379-A9DE-86A0-B128-B46065D7B9E4}"/>
                </a:ext>
              </a:extLst>
            </p:cNvPr>
            <p:cNvSpPr/>
            <p:nvPr/>
          </p:nvSpPr>
          <p:spPr>
            <a:xfrm>
              <a:off x="3243875" y="2495629"/>
              <a:ext cx="285428"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5" name="Google Shape;219;p3">
              <a:extLst>
                <a:ext uri="{FF2B5EF4-FFF2-40B4-BE49-F238E27FC236}">
                  <a16:creationId xmlns:a16="http://schemas.microsoft.com/office/drawing/2014/main" id="{2C5F6DB3-6FB1-E54F-5CFB-509EA1B8AC1F}"/>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6" name="Google Shape;220;p3">
              <a:extLst>
                <a:ext uri="{FF2B5EF4-FFF2-40B4-BE49-F238E27FC236}">
                  <a16:creationId xmlns:a16="http://schemas.microsoft.com/office/drawing/2014/main" id="{5A217AAF-471E-9C3C-7008-C5E765C18D31}"/>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7" name="Google Shape;221;p3">
              <a:extLst>
                <a:ext uri="{FF2B5EF4-FFF2-40B4-BE49-F238E27FC236}">
                  <a16:creationId xmlns:a16="http://schemas.microsoft.com/office/drawing/2014/main" id="{FEEB131B-70ED-1D43-36FE-4154EA865A39}"/>
                </a:ext>
              </a:extLst>
            </p:cNvPr>
            <p:cNvSpPr/>
            <p:nvPr/>
          </p:nvSpPr>
          <p:spPr>
            <a:xfrm>
              <a:off x="3275986" y="2451515"/>
              <a:ext cx="258074"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8" name="Google Shape;222;p3">
              <a:extLst>
                <a:ext uri="{FF2B5EF4-FFF2-40B4-BE49-F238E27FC236}">
                  <a16:creationId xmlns:a16="http://schemas.microsoft.com/office/drawing/2014/main" id="{E0B89BB2-AD96-9E03-D622-491F7FA5F3F3}"/>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9" name="Google Shape;223;p3">
              <a:extLst>
                <a:ext uri="{FF2B5EF4-FFF2-40B4-BE49-F238E27FC236}">
                  <a16:creationId xmlns:a16="http://schemas.microsoft.com/office/drawing/2014/main" id="{8666E147-0656-0BE7-F6DF-952BC353E112}"/>
                </a:ext>
              </a:extLst>
            </p:cNvPr>
            <p:cNvSpPr/>
            <p:nvPr/>
          </p:nvSpPr>
          <p:spPr>
            <a:xfrm>
              <a:off x="3328315"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20" name="Google Shape;224;p3">
              <a:extLst>
                <a:ext uri="{FF2B5EF4-FFF2-40B4-BE49-F238E27FC236}">
                  <a16:creationId xmlns:a16="http://schemas.microsoft.com/office/drawing/2014/main" id="{D02E889E-0F4D-FB69-AC8C-7DF335E3F310}"/>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21" name="Google Shape;225;p3">
            <a:extLst>
              <a:ext uri="{FF2B5EF4-FFF2-40B4-BE49-F238E27FC236}">
                <a16:creationId xmlns:a16="http://schemas.microsoft.com/office/drawing/2014/main" id="{1057A493-9702-26D1-6157-2D648446D29D}"/>
              </a:ext>
            </a:extLst>
          </p:cNvPr>
          <p:cNvGrpSpPr>
            <a:grpSpLocks/>
          </p:cNvGrpSpPr>
          <p:nvPr/>
        </p:nvGrpSpPr>
        <p:grpSpPr bwMode="auto">
          <a:xfrm>
            <a:off x="10013950" y="1673225"/>
            <a:ext cx="222250" cy="223838"/>
            <a:chOff x="4954425" y="2036375"/>
            <a:chExt cx="166675" cy="168575"/>
          </a:xfrm>
        </p:grpSpPr>
        <p:sp>
          <p:nvSpPr>
            <p:cNvPr id="222" name="Google Shape;226;p3">
              <a:extLst>
                <a:ext uri="{FF2B5EF4-FFF2-40B4-BE49-F238E27FC236}">
                  <a16:creationId xmlns:a16="http://schemas.microsoft.com/office/drawing/2014/main" id="{F2788FC6-C592-D8AC-5008-53C0465EF3C0}"/>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3" name="Google Shape;227;p3">
              <a:extLst>
                <a:ext uri="{FF2B5EF4-FFF2-40B4-BE49-F238E27FC236}">
                  <a16:creationId xmlns:a16="http://schemas.microsoft.com/office/drawing/2014/main" id="{C1E16E4D-7160-587B-A5A0-1797D5DC9F00}"/>
                </a:ext>
              </a:extLst>
            </p:cNvPr>
            <p:cNvSpPr/>
            <p:nvPr/>
          </p:nvSpPr>
          <p:spPr>
            <a:xfrm>
              <a:off x="5009190" y="2104523"/>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24" name="Google Shape;228;p3">
            <a:extLst>
              <a:ext uri="{FF2B5EF4-FFF2-40B4-BE49-F238E27FC236}">
                <a16:creationId xmlns:a16="http://schemas.microsoft.com/office/drawing/2014/main" id="{8B5BFAA7-1BA8-4F86-579D-6EB88EF756F0}"/>
              </a:ext>
            </a:extLst>
          </p:cNvPr>
          <p:cNvSpPr>
            <a:spLocks/>
          </p:cNvSpPr>
          <p:nvPr/>
        </p:nvSpPr>
        <p:spPr bwMode="auto">
          <a:xfrm>
            <a:off x="2041525" y="4022725"/>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25" name="Google Shape;229;p3">
            <a:extLst>
              <a:ext uri="{FF2B5EF4-FFF2-40B4-BE49-F238E27FC236}">
                <a16:creationId xmlns:a16="http://schemas.microsoft.com/office/drawing/2014/main" id="{E0746123-8307-5941-9C41-359D3A963E21}"/>
              </a:ext>
            </a:extLst>
          </p:cNvPr>
          <p:cNvSpPr/>
          <p:nvPr/>
        </p:nvSpPr>
        <p:spPr>
          <a:xfrm>
            <a:off x="10758488" y="36115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226" name="Google Shape;230;p3">
            <a:extLst>
              <a:ext uri="{FF2B5EF4-FFF2-40B4-BE49-F238E27FC236}">
                <a16:creationId xmlns:a16="http://schemas.microsoft.com/office/drawing/2014/main" id="{04CAD059-BD33-B9C0-3106-AA45E2292FC6}"/>
              </a:ext>
            </a:extLst>
          </p:cNvPr>
          <p:cNvGrpSpPr>
            <a:grpSpLocks/>
          </p:cNvGrpSpPr>
          <p:nvPr/>
        </p:nvGrpSpPr>
        <p:grpSpPr bwMode="auto">
          <a:xfrm>
            <a:off x="1558925" y="5419725"/>
            <a:ext cx="222250" cy="225425"/>
            <a:chOff x="4954425" y="2036375"/>
            <a:chExt cx="166675" cy="168575"/>
          </a:xfrm>
        </p:grpSpPr>
        <p:sp>
          <p:nvSpPr>
            <p:cNvPr id="227" name="Google Shape;231;p3">
              <a:extLst>
                <a:ext uri="{FF2B5EF4-FFF2-40B4-BE49-F238E27FC236}">
                  <a16:creationId xmlns:a16="http://schemas.microsoft.com/office/drawing/2014/main" id="{2954A32A-52F3-F6E0-8013-1166E1058F1C}"/>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28" name="Google Shape;232;p3">
              <a:extLst>
                <a:ext uri="{FF2B5EF4-FFF2-40B4-BE49-F238E27FC236}">
                  <a16:creationId xmlns:a16="http://schemas.microsoft.com/office/drawing/2014/main" id="{6DFD227E-038D-9F45-57ED-4C092FD8E739}"/>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08" name="Google Shape;208;p3"/>
          <p:cNvSpPr txBox="1">
            <a:spLocks noGrp="1"/>
          </p:cNvSpPr>
          <p:nvPr>
            <p:ph type="title"/>
          </p:nvPr>
        </p:nvSpPr>
        <p:spPr>
          <a:xfrm>
            <a:off x="3330499" y="2875457"/>
            <a:ext cx="5290800" cy="874800"/>
          </a:xfrm>
          <a:prstGeom prst="rect">
            <a:avLst/>
          </a:prstGeom>
        </p:spPr>
        <p:txBody>
          <a:bodyPr spcFirstLastPara="1" anchor="ctr">
            <a:noAutofit/>
          </a:bodyPr>
          <a:lstStyle>
            <a:lvl1pPr lvl="0" algn="ctr">
              <a:spcBef>
                <a:spcPts val="0"/>
              </a:spcBef>
              <a:spcAft>
                <a:spcPts val="0"/>
              </a:spcAft>
              <a:buSzPts val="6000"/>
              <a:buNone/>
              <a:defRPr sz="7465"/>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endParaRPr/>
          </a:p>
        </p:txBody>
      </p:sp>
      <p:sp>
        <p:nvSpPr>
          <p:cNvPr id="209" name="Google Shape;209;p3"/>
          <p:cNvSpPr txBox="1">
            <a:spLocks noGrp="1"/>
          </p:cNvSpPr>
          <p:nvPr>
            <p:ph type="title" idx="2"/>
          </p:nvPr>
        </p:nvSpPr>
        <p:spPr>
          <a:xfrm>
            <a:off x="5287533" y="1496600"/>
            <a:ext cx="1376800" cy="874800"/>
          </a:xfrm>
          <a:prstGeom prst="rect">
            <a:avLst/>
          </a:prstGeom>
        </p:spPr>
        <p:txBody>
          <a:bodyPr spcFirstLastPara="1" anchor="ctr">
            <a:noAutofit/>
          </a:bodyPr>
          <a:lstStyle>
            <a:lvl1pPr lvl="0" algn="ctr" rtl="0">
              <a:spcBef>
                <a:spcPts val="0"/>
              </a:spcBef>
              <a:spcAft>
                <a:spcPts val="0"/>
              </a:spcAft>
              <a:buClr>
                <a:schemeClr val="accent1"/>
              </a:buClr>
              <a:buSzPts val="7200"/>
              <a:buNone/>
              <a:defRPr sz="5735">
                <a:solidFill>
                  <a:schemeClr val="accent1"/>
                </a:solidFill>
              </a:defRPr>
            </a:lvl1pPr>
            <a:lvl2pPr lvl="1" algn="ctr" rtl="0">
              <a:spcBef>
                <a:spcPts val="0"/>
              </a:spcBef>
              <a:spcAft>
                <a:spcPts val="0"/>
              </a:spcAft>
              <a:buClr>
                <a:schemeClr val="accent1"/>
              </a:buClr>
              <a:buSzPts val="7200"/>
              <a:buNone/>
              <a:defRPr sz="9600">
                <a:solidFill>
                  <a:schemeClr val="accent1"/>
                </a:solidFill>
              </a:defRPr>
            </a:lvl2pPr>
            <a:lvl3pPr lvl="2" algn="ctr" rtl="0">
              <a:spcBef>
                <a:spcPts val="0"/>
              </a:spcBef>
              <a:spcAft>
                <a:spcPts val="0"/>
              </a:spcAft>
              <a:buClr>
                <a:schemeClr val="accent1"/>
              </a:buClr>
              <a:buSzPts val="7200"/>
              <a:buNone/>
              <a:defRPr sz="9600">
                <a:solidFill>
                  <a:schemeClr val="accent1"/>
                </a:solidFill>
              </a:defRPr>
            </a:lvl3pPr>
            <a:lvl4pPr lvl="3" algn="ctr" rtl="0">
              <a:spcBef>
                <a:spcPts val="0"/>
              </a:spcBef>
              <a:spcAft>
                <a:spcPts val="0"/>
              </a:spcAft>
              <a:buClr>
                <a:schemeClr val="accent1"/>
              </a:buClr>
              <a:buSzPts val="7200"/>
              <a:buNone/>
              <a:defRPr sz="9600">
                <a:solidFill>
                  <a:schemeClr val="accent1"/>
                </a:solidFill>
              </a:defRPr>
            </a:lvl4pPr>
            <a:lvl5pPr lvl="4" algn="ctr" rtl="0">
              <a:spcBef>
                <a:spcPts val="0"/>
              </a:spcBef>
              <a:spcAft>
                <a:spcPts val="0"/>
              </a:spcAft>
              <a:buClr>
                <a:schemeClr val="accent1"/>
              </a:buClr>
              <a:buSzPts val="7200"/>
              <a:buNone/>
              <a:defRPr sz="9600">
                <a:solidFill>
                  <a:schemeClr val="accent1"/>
                </a:solidFill>
              </a:defRPr>
            </a:lvl5pPr>
            <a:lvl6pPr lvl="5" algn="ctr" rtl="0">
              <a:spcBef>
                <a:spcPts val="0"/>
              </a:spcBef>
              <a:spcAft>
                <a:spcPts val="0"/>
              </a:spcAft>
              <a:buClr>
                <a:schemeClr val="accent1"/>
              </a:buClr>
              <a:buSzPts val="7200"/>
              <a:buNone/>
              <a:defRPr sz="9600">
                <a:solidFill>
                  <a:schemeClr val="accent1"/>
                </a:solidFill>
              </a:defRPr>
            </a:lvl6pPr>
            <a:lvl7pPr lvl="6" algn="ctr" rtl="0">
              <a:spcBef>
                <a:spcPts val="0"/>
              </a:spcBef>
              <a:spcAft>
                <a:spcPts val="0"/>
              </a:spcAft>
              <a:buClr>
                <a:schemeClr val="accent1"/>
              </a:buClr>
              <a:buSzPts val="7200"/>
              <a:buNone/>
              <a:defRPr sz="9600">
                <a:solidFill>
                  <a:schemeClr val="accent1"/>
                </a:solidFill>
              </a:defRPr>
            </a:lvl7pPr>
            <a:lvl8pPr lvl="7" algn="ctr" rtl="0">
              <a:spcBef>
                <a:spcPts val="0"/>
              </a:spcBef>
              <a:spcAft>
                <a:spcPts val="0"/>
              </a:spcAft>
              <a:buClr>
                <a:schemeClr val="accent1"/>
              </a:buClr>
              <a:buSzPts val="7200"/>
              <a:buNone/>
              <a:defRPr sz="9600">
                <a:solidFill>
                  <a:schemeClr val="accent1"/>
                </a:solidFill>
              </a:defRPr>
            </a:lvl8pPr>
            <a:lvl9pPr lvl="8" algn="ctr" rtl="0">
              <a:spcBef>
                <a:spcPts val="0"/>
              </a:spcBef>
              <a:spcAft>
                <a:spcPts val="0"/>
              </a:spcAft>
              <a:buClr>
                <a:schemeClr val="accent1"/>
              </a:buClr>
              <a:buSzPts val="7200"/>
              <a:buNone/>
              <a:defRPr sz="9600">
                <a:solidFill>
                  <a:schemeClr val="accent1"/>
                </a:solidFill>
              </a:defRPr>
            </a:lvl9pPr>
          </a:lstStyle>
          <a:p>
            <a:r>
              <a:rPr lang="en-US"/>
              <a:t>Click to edit Master title style</a:t>
            </a:r>
            <a:endParaRPr/>
          </a:p>
        </p:txBody>
      </p:sp>
      <p:sp>
        <p:nvSpPr>
          <p:cNvPr id="210" name="Google Shape;210;p3"/>
          <p:cNvSpPr txBox="1">
            <a:spLocks noGrp="1"/>
          </p:cNvSpPr>
          <p:nvPr>
            <p:ph type="subTitle" idx="1"/>
          </p:nvPr>
        </p:nvSpPr>
        <p:spPr>
          <a:xfrm>
            <a:off x="2978100" y="4193133"/>
            <a:ext cx="5995600" cy="874800"/>
          </a:xfrm>
          <a:prstGeom prst="rect">
            <a:avLst/>
          </a:prstGeom>
        </p:spPr>
        <p:txBody>
          <a:bodyPr spcFirstLastPara="1" anchor="t">
            <a:noAutofit/>
          </a:bodyPr>
          <a:lstStyle>
            <a:lvl1pPr lvl="0" algn="ctr" rtl="0">
              <a:spcBef>
                <a:spcPts val="0"/>
              </a:spcBef>
              <a:spcAft>
                <a:spcPts val="0"/>
              </a:spcAft>
              <a:buNone/>
              <a:defRPr>
                <a:solidFill>
                  <a:schemeClr val="dk1"/>
                </a:solidFill>
              </a:defRPr>
            </a:lvl1pPr>
            <a:lvl2pPr lvl="1" algn="ctr" rtl="0">
              <a:spcBef>
                <a:spcPts val="0"/>
              </a:spcBef>
              <a:spcAft>
                <a:spcPts val="0"/>
              </a:spcAft>
              <a:buNone/>
              <a:defRPr>
                <a:solidFill>
                  <a:schemeClr val="dk1"/>
                </a:solidFill>
              </a:defRPr>
            </a:lvl2pPr>
            <a:lvl3pPr lvl="2" algn="ctr" rtl="0">
              <a:spcBef>
                <a:spcPts val="0"/>
              </a:spcBef>
              <a:spcAft>
                <a:spcPts val="0"/>
              </a:spcAft>
              <a:buNone/>
              <a:defRPr>
                <a:solidFill>
                  <a:schemeClr val="dk1"/>
                </a:solidFill>
              </a:defRPr>
            </a:lvl3pPr>
            <a:lvl4pPr lvl="3" algn="ctr" rtl="0">
              <a:spcBef>
                <a:spcPts val="0"/>
              </a:spcBef>
              <a:spcAft>
                <a:spcPts val="0"/>
              </a:spcAft>
              <a:buNone/>
              <a:defRPr>
                <a:solidFill>
                  <a:schemeClr val="dk1"/>
                </a:solidFill>
              </a:defRPr>
            </a:lvl4pPr>
            <a:lvl5pPr lvl="4" algn="ctr" rtl="0">
              <a:spcBef>
                <a:spcPts val="0"/>
              </a:spcBef>
              <a:spcAft>
                <a:spcPts val="0"/>
              </a:spcAft>
              <a:buNone/>
              <a:defRPr>
                <a:solidFill>
                  <a:schemeClr val="dk1"/>
                </a:solidFill>
              </a:defRPr>
            </a:lvl5pPr>
            <a:lvl6pPr lvl="5" algn="ctr" rtl="0">
              <a:spcBef>
                <a:spcPts val="0"/>
              </a:spcBef>
              <a:spcAft>
                <a:spcPts val="0"/>
              </a:spcAft>
              <a:buNone/>
              <a:defRPr>
                <a:solidFill>
                  <a:schemeClr val="dk1"/>
                </a:solidFill>
              </a:defRPr>
            </a:lvl6pPr>
            <a:lvl7pPr lvl="6" algn="ctr" rtl="0">
              <a:spcBef>
                <a:spcPts val="0"/>
              </a:spcBef>
              <a:spcAft>
                <a:spcPts val="0"/>
              </a:spcAft>
              <a:buNone/>
              <a:defRPr>
                <a:solidFill>
                  <a:schemeClr val="dk1"/>
                </a:solidFill>
              </a:defRPr>
            </a:lvl7pPr>
            <a:lvl8pPr lvl="7" algn="ctr" rtl="0">
              <a:spcBef>
                <a:spcPts val="0"/>
              </a:spcBef>
              <a:spcAft>
                <a:spcPts val="0"/>
              </a:spcAft>
              <a:buNone/>
              <a:defRPr>
                <a:solidFill>
                  <a:schemeClr val="dk1"/>
                </a:solidFill>
              </a:defRPr>
            </a:lvl8pPr>
            <a:lvl9pPr lvl="8" algn="ctr" rtl="0">
              <a:spcBef>
                <a:spcPts val="0"/>
              </a:spcBef>
              <a:spcAft>
                <a:spcPts val="0"/>
              </a:spcAft>
              <a:buNone/>
              <a:defRPr>
                <a:solidFill>
                  <a:schemeClr val="dk1"/>
                </a:solidFill>
              </a:defRPr>
            </a:lvl9pPr>
          </a:lstStyle>
          <a:p>
            <a:endParaRPr/>
          </a:p>
        </p:txBody>
      </p:sp>
    </p:spTree>
    <p:extLst>
      <p:ext uri="{BB962C8B-B14F-4D97-AF65-F5344CB8AC3E}">
        <p14:creationId xmlns:p14="http://schemas.microsoft.com/office/powerpoint/2010/main" val="3274167748"/>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33"/>
        <p:cNvGrpSpPr/>
        <p:nvPr/>
      </p:nvGrpSpPr>
      <p:grpSpPr>
        <a:xfrm>
          <a:off x="0" y="0"/>
          <a:ext cx="0" cy="0"/>
          <a:chOff x="0" y="0"/>
          <a:chExt cx="0" cy="0"/>
        </a:xfrm>
      </p:grpSpPr>
      <p:sp>
        <p:nvSpPr>
          <p:cNvPr id="2" name="Google Shape;234;p4">
            <a:extLst>
              <a:ext uri="{FF2B5EF4-FFF2-40B4-BE49-F238E27FC236}">
                <a16:creationId xmlns:a16="http://schemas.microsoft.com/office/drawing/2014/main" id="{C8CF1DAE-89AD-4686-D159-09CA4F02947E}"/>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235;p4">
            <a:extLst>
              <a:ext uri="{FF2B5EF4-FFF2-40B4-BE49-F238E27FC236}">
                <a16:creationId xmlns:a16="http://schemas.microsoft.com/office/drawing/2014/main" id="{A699285E-F660-ED46-FD2A-711F29697E80}"/>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 name="Google Shape;236;p4">
            <a:extLst>
              <a:ext uri="{FF2B5EF4-FFF2-40B4-BE49-F238E27FC236}">
                <a16:creationId xmlns:a16="http://schemas.microsoft.com/office/drawing/2014/main" id="{6B8B4FDC-8C52-421F-FBCD-8B8642FD9A8A}"/>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5" name="Google Shape;237;p4">
            <a:extLst>
              <a:ext uri="{FF2B5EF4-FFF2-40B4-BE49-F238E27FC236}">
                <a16:creationId xmlns:a16="http://schemas.microsoft.com/office/drawing/2014/main" id="{EA63DD09-8CD9-D475-97D1-D32C9C848F90}"/>
              </a:ext>
            </a:extLst>
          </p:cNvPr>
          <p:cNvGrpSpPr>
            <a:grpSpLocks/>
          </p:cNvGrpSpPr>
          <p:nvPr/>
        </p:nvGrpSpPr>
        <p:grpSpPr bwMode="auto">
          <a:xfrm>
            <a:off x="11122025" y="3043238"/>
            <a:ext cx="758825" cy="506412"/>
            <a:chOff x="8341543" y="2282008"/>
            <a:chExt cx="569676" cy="380612"/>
          </a:xfrm>
        </p:grpSpPr>
        <p:sp>
          <p:nvSpPr>
            <p:cNvPr id="6" name="Google Shape;238;p4">
              <a:extLst>
                <a:ext uri="{FF2B5EF4-FFF2-40B4-BE49-F238E27FC236}">
                  <a16:creationId xmlns:a16="http://schemas.microsoft.com/office/drawing/2014/main" id="{8E91827E-85BF-A695-C9C4-D77B4CF45C74}"/>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 name="Google Shape;239;p4">
              <a:extLst>
                <a:ext uri="{FF2B5EF4-FFF2-40B4-BE49-F238E27FC236}">
                  <a16:creationId xmlns:a16="http://schemas.microsoft.com/office/drawing/2014/main" id="{D30F6B62-E97A-7C7E-21FD-EE84CCFBFA9B}"/>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240;p4">
            <a:extLst>
              <a:ext uri="{FF2B5EF4-FFF2-40B4-BE49-F238E27FC236}">
                <a16:creationId xmlns:a16="http://schemas.microsoft.com/office/drawing/2014/main" id="{90CE4DBD-87E1-EEF4-FD0B-F5A4C4906EBF}"/>
              </a:ext>
            </a:extLst>
          </p:cNvPr>
          <p:cNvGrpSpPr>
            <a:grpSpLocks/>
          </p:cNvGrpSpPr>
          <p:nvPr/>
        </p:nvGrpSpPr>
        <p:grpSpPr bwMode="auto">
          <a:xfrm>
            <a:off x="11122025" y="2295525"/>
            <a:ext cx="758825" cy="506413"/>
            <a:chOff x="8341543" y="1721094"/>
            <a:chExt cx="569676" cy="380612"/>
          </a:xfrm>
        </p:grpSpPr>
        <p:sp>
          <p:nvSpPr>
            <p:cNvPr id="9" name="Google Shape;241;p4">
              <a:extLst>
                <a:ext uri="{FF2B5EF4-FFF2-40B4-BE49-F238E27FC236}">
                  <a16:creationId xmlns:a16="http://schemas.microsoft.com/office/drawing/2014/main" id="{90DF0C9F-3E8E-CF21-FF43-51DF637CB42D}"/>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242;p4">
              <a:extLst>
                <a:ext uri="{FF2B5EF4-FFF2-40B4-BE49-F238E27FC236}">
                  <a16:creationId xmlns:a16="http://schemas.microsoft.com/office/drawing/2014/main" id="{CE37814A-A8B7-CD6B-5E7B-8A877A1729CD}"/>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 name="Google Shape;243;p4">
            <a:extLst>
              <a:ext uri="{FF2B5EF4-FFF2-40B4-BE49-F238E27FC236}">
                <a16:creationId xmlns:a16="http://schemas.microsoft.com/office/drawing/2014/main" id="{B5375A97-22D4-BC2D-6837-56B451524DE0}"/>
              </a:ext>
            </a:extLst>
          </p:cNvPr>
          <p:cNvGrpSpPr>
            <a:grpSpLocks/>
          </p:cNvGrpSpPr>
          <p:nvPr/>
        </p:nvGrpSpPr>
        <p:grpSpPr bwMode="auto">
          <a:xfrm>
            <a:off x="11128375" y="1577975"/>
            <a:ext cx="757238" cy="517525"/>
            <a:chOff x="8346273" y="1183592"/>
            <a:chExt cx="568486" cy="388014"/>
          </a:xfrm>
        </p:grpSpPr>
        <p:sp>
          <p:nvSpPr>
            <p:cNvPr id="12" name="Google Shape;244;p4">
              <a:extLst>
                <a:ext uri="{FF2B5EF4-FFF2-40B4-BE49-F238E27FC236}">
                  <a16:creationId xmlns:a16="http://schemas.microsoft.com/office/drawing/2014/main" id="{813D9B17-5CF9-7FA5-8F4B-6A205137ABC3}"/>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245;p4">
              <a:extLst>
                <a:ext uri="{FF2B5EF4-FFF2-40B4-BE49-F238E27FC236}">
                  <a16:creationId xmlns:a16="http://schemas.microsoft.com/office/drawing/2014/main" id="{53E150F7-0347-80D8-682B-83B22F2EED79}"/>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4" name="Google Shape;246;p4">
            <a:extLst>
              <a:ext uri="{FF2B5EF4-FFF2-40B4-BE49-F238E27FC236}">
                <a16:creationId xmlns:a16="http://schemas.microsoft.com/office/drawing/2014/main" id="{2EB65CD9-F7FE-6F77-DE97-D27C7DC500DB}"/>
              </a:ext>
            </a:extLst>
          </p:cNvPr>
          <p:cNvGrpSpPr>
            <a:grpSpLocks/>
          </p:cNvGrpSpPr>
          <p:nvPr/>
        </p:nvGrpSpPr>
        <p:grpSpPr bwMode="auto">
          <a:xfrm>
            <a:off x="11122025" y="809625"/>
            <a:ext cx="758825" cy="515938"/>
            <a:chOff x="8341543" y="606635"/>
            <a:chExt cx="569676" cy="388014"/>
          </a:xfrm>
        </p:grpSpPr>
        <p:sp>
          <p:nvSpPr>
            <p:cNvPr id="15" name="Google Shape;247;p4">
              <a:extLst>
                <a:ext uri="{FF2B5EF4-FFF2-40B4-BE49-F238E27FC236}">
                  <a16:creationId xmlns:a16="http://schemas.microsoft.com/office/drawing/2014/main" id="{04F529C3-2BD1-4A78-0670-2A6725AFDFEE}"/>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248;p4">
              <a:extLst>
                <a:ext uri="{FF2B5EF4-FFF2-40B4-BE49-F238E27FC236}">
                  <a16:creationId xmlns:a16="http://schemas.microsoft.com/office/drawing/2014/main" id="{A8B2670C-BB71-8E9B-FD3E-7A61B7B500E7}"/>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7" name="Google Shape;249;p4">
            <a:extLst>
              <a:ext uri="{FF2B5EF4-FFF2-40B4-BE49-F238E27FC236}">
                <a16:creationId xmlns:a16="http://schemas.microsoft.com/office/drawing/2014/main" id="{963E9528-F7C4-74C8-0B40-955CCDB42A17}"/>
              </a:ext>
            </a:extLst>
          </p:cNvPr>
          <p:cNvGrpSpPr>
            <a:grpSpLocks/>
          </p:cNvGrpSpPr>
          <p:nvPr/>
        </p:nvGrpSpPr>
        <p:grpSpPr bwMode="auto">
          <a:xfrm>
            <a:off x="11122025" y="3790950"/>
            <a:ext cx="758825" cy="506413"/>
            <a:chOff x="8341543" y="2282008"/>
            <a:chExt cx="569676" cy="380612"/>
          </a:xfrm>
        </p:grpSpPr>
        <p:sp>
          <p:nvSpPr>
            <p:cNvPr id="18" name="Google Shape;250;p4">
              <a:extLst>
                <a:ext uri="{FF2B5EF4-FFF2-40B4-BE49-F238E27FC236}">
                  <a16:creationId xmlns:a16="http://schemas.microsoft.com/office/drawing/2014/main" id="{74AA1105-44B3-E994-D300-BC092BD8C56D}"/>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251;p4">
              <a:extLst>
                <a:ext uri="{FF2B5EF4-FFF2-40B4-BE49-F238E27FC236}">
                  <a16:creationId xmlns:a16="http://schemas.microsoft.com/office/drawing/2014/main" id="{CAA9CB47-2B14-A1B4-E588-31D2A114C2B3}"/>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0" name="Google Shape;252;p4">
            <a:extLst>
              <a:ext uri="{FF2B5EF4-FFF2-40B4-BE49-F238E27FC236}">
                <a16:creationId xmlns:a16="http://schemas.microsoft.com/office/drawing/2014/main" id="{79B01508-D7D1-FC9A-3C42-2EAF25873A04}"/>
              </a:ext>
            </a:extLst>
          </p:cNvPr>
          <p:cNvGrpSpPr>
            <a:grpSpLocks/>
          </p:cNvGrpSpPr>
          <p:nvPr/>
        </p:nvGrpSpPr>
        <p:grpSpPr bwMode="auto">
          <a:xfrm>
            <a:off x="11122025" y="4538663"/>
            <a:ext cx="758825" cy="508000"/>
            <a:chOff x="8341543" y="2282008"/>
            <a:chExt cx="569676" cy="380612"/>
          </a:xfrm>
        </p:grpSpPr>
        <p:sp>
          <p:nvSpPr>
            <p:cNvPr id="21" name="Google Shape;253;p4">
              <a:extLst>
                <a:ext uri="{FF2B5EF4-FFF2-40B4-BE49-F238E27FC236}">
                  <a16:creationId xmlns:a16="http://schemas.microsoft.com/office/drawing/2014/main" id="{517685F4-F383-B050-DA5F-7C08D445ACBA}"/>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254;p4">
              <a:extLst>
                <a:ext uri="{FF2B5EF4-FFF2-40B4-BE49-F238E27FC236}">
                  <a16:creationId xmlns:a16="http://schemas.microsoft.com/office/drawing/2014/main" id="{633282EA-B5A4-0D60-12AE-01A21DCD3B09}"/>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3" name="Google Shape;255;p4">
            <a:extLst>
              <a:ext uri="{FF2B5EF4-FFF2-40B4-BE49-F238E27FC236}">
                <a16:creationId xmlns:a16="http://schemas.microsoft.com/office/drawing/2014/main" id="{402AD1FB-D549-1580-12AC-E835A2E60BBB}"/>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256;p4">
            <a:extLst>
              <a:ext uri="{FF2B5EF4-FFF2-40B4-BE49-F238E27FC236}">
                <a16:creationId xmlns:a16="http://schemas.microsoft.com/office/drawing/2014/main" id="{39E313AE-2A1C-7A30-9499-62C841B2B5BD}"/>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257;p4">
            <a:extLst>
              <a:ext uri="{FF2B5EF4-FFF2-40B4-BE49-F238E27FC236}">
                <a16:creationId xmlns:a16="http://schemas.microsoft.com/office/drawing/2014/main" id="{CDEA5B9A-A2D1-0F32-9EB1-C45CBEFAC61F}"/>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258;p4">
            <a:extLst>
              <a:ext uri="{FF2B5EF4-FFF2-40B4-BE49-F238E27FC236}">
                <a16:creationId xmlns:a16="http://schemas.microsoft.com/office/drawing/2014/main" id="{9882F50B-43EA-C005-2849-D5787D7BCE7B}"/>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259;p4">
            <a:extLst>
              <a:ext uri="{FF2B5EF4-FFF2-40B4-BE49-F238E27FC236}">
                <a16:creationId xmlns:a16="http://schemas.microsoft.com/office/drawing/2014/main" id="{D42ADB19-F1EE-0597-9CDE-312254942EF8}"/>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260;p4">
            <a:extLst>
              <a:ext uri="{FF2B5EF4-FFF2-40B4-BE49-F238E27FC236}">
                <a16:creationId xmlns:a16="http://schemas.microsoft.com/office/drawing/2014/main" id="{51EBA888-A377-6E90-8ED8-1610E674E394}"/>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261;p4">
            <a:extLst>
              <a:ext uri="{FF2B5EF4-FFF2-40B4-BE49-F238E27FC236}">
                <a16:creationId xmlns:a16="http://schemas.microsoft.com/office/drawing/2014/main" id="{FE1E4300-D3D3-F6E0-37AC-5C11B450EAF4}"/>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262;p4">
            <a:extLst>
              <a:ext uri="{FF2B5EF4-FFF2-40B4-BE49-F238E27FC236}">
                <a16:creationId xmlns:a16="http://schemas.microsoft.com/office/drawing/2014/main" id="{23F54FFC-5372-8BAC-C0DB-09B79A3A1689}"/>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263;p4">
            <a:extLst>
              <a:ext uri="{FF2B5EF4-FFF2-40B4-BE49-F238E27FC236}">
                <a16:creationId xmlns:a16="http://schemas.microsoft.com/office/drawing/2014/main" id="{6F79F789-308B-4348-0873-DD523F7F56EC}"/>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264;p4">
            <a:extLst>
              <a:ext uri="{FF2B5EF4-FFF2-40B4-BE49-F238E27FC236}">
                <a16:creationId xmlns:a16="http://schemas.microsoft.com/office/drawing/2014/main" id="{B2C71058-2620-70E6-5AAD-98287F7FEA09}"/>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265;p4">
            <a:extLst>
              <a:ext uri="{FF2B5EF4-FFF2-40B4-BE49-F238E27FC236}">
                <a16:creationId xmlns:a16="http://schemas.microsoft.com/office/drawing/2014/main" id="{35595960-A1DE-21F2-03B8-C4AF02C5C640}"/>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266;p4">
            <a:extLst>
              <a:ext uri="{FF2B5EF4-FFF2-40B4-BE49-F238E27FC236}">
                <a16:creationId xmlns:a16="http://schemas.microsoft.com/office/drawing/2014/main" id="{76A5A21D-551C-76DA-A05F-8C03AD3FFBF8}"/>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267;p4">
            <a:extLst>
              <a:ext uri="{FF2B5EF4-FFF2-40B4-BE49-F238E27FC236}">
                <a16:creationId xmlns:a16="http://schemas.microsoft.com/office/drawing/2014/main" id="{7A003BE4-B3F8-9410-56FC-0DD895D855F8}"/>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268;p4">
            <a:extLst>
              <a:ext uri="{FF2B5EF4-FFF2-40B4-BE49-F238E27FC236}">
                <a16:creationId xmlns:a16="http://schemas.microsoft.com/office/drawing/2014/main" id="{34F51EFA-8500-3C19-0B51-9FD14ECB4AB2}"/>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269;p4">
            <a:extLst>
              <a:ext uri="{FF2B5EF4-FFF2-40B4-BE49-F238E27FC236}">
                <a16:creationId xmlns:a16="http://schemas.microsoft.com/office/drawing/2014/main" id="{6A2603C2-74BF-6D92-CE0D-55468B1AB10F}"/>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270;p4">
            <a:extLst>
              <a:ext uri="{FF2B5EF4-FFF2-40B4-BE49-F238E27FC236}">
                <a16:creationId xmlns:a16="http://schemas.microsoft.com/office/drawing/2014/main" id="{3DECCC8F-520E-ABD3-394B-667CBECA1E33}"/>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271;p4">
            <a:extLst>
              <a:ext uri="{FF2B5EF4-FFF2-40B4-BE49-F238E27FC236}">
                <a16:creationId xmlns:a16="http://schemas.microsoft.com/office/drawing/2014/main" id="{A9CDD239-115D-A733-668C-D021B83DB487}"/>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272;p4">
            <a:extLst>
              <a:ext uri="{FF2B5EF4-FFF2-40B4-BE49-F238E27FC236}">
                <a16:creationId xmlns:a16="http://schemas.microsoft.com/office/drawing/2014/main" id="{4E6048CD-2ABC-217F-40FB-18ACBB8D4539}"/>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273;p4">
            <a:extLst>
              <a:ext uri="{FF2B5EF4-FFF2-40B4-BE49-F238E27FC236}">
                <a16:creationId xmlns:a16="http://schemas.microsoft.com/office/drawing/2014/main" id="{B0482EB0-DCB3-4D92-67CF-8A0A41F630E9}"/>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274;p4">
            <a:extLst>
              <a:ext uri="{FF2B5EF4-FFF2-40B4-BE49-F238E27FC236}">
                <a16:creationId xmlns:a16="http://schemas.microsoft.com/office/drawing/2014/main" id="{09963194-2082-D6AB-87C4-B830232A9040}"/>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275;p4">
            <a:extLst>
              <a:ext uri="{FF2B5EF4-FFF2-40B4-BE49-F238E27FC236}">
                <a16:creationId xmlns:a16="http://schemas.microsoft.com/office/drawing/2014/main" id="{9BD6F63B-CEC3-D023-B1B3-32E5D2977D05}"/>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276;p4">
            <a:extLst>
              <a:ext uri="{FF2B5EF4-FFF2-40B4-BE49-F238E27FC236}">
                <a16:creationId xmlns:a16="http://schemas.microsoft.com/office/drawing/2014/main" id="{9C5CF2D2-68CA-4BFE-8696-4B36D8678446}"/>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277;p4">
            <a:extLst>
              <a:ext uri="{FF2B5EF4-FFF2-40B4-BE49-F238E27FC236}">
                <a16:creationId xmlns:a16="http://schemas.microsoft.com/office/drawing/2014/main" id="{4EB02CEA-7AB0-C350-816F-E74615862343}"/>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278;p4">
            <a:extLst>
              <a:ext uri="{FF2B5EF4-FFF2-40B4-BE49-F238E27FC236}">
                <a16:creationId xmlns:a16="http://schemas.microsoft.com/office/drawing/2014/main" id="{24ACA128-F45C-1D42-96F5-583350024EF3}"/>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279;p4">
            <a:extLst>
              <a:ext uri="{FF2B5EF4-FFF2-40B4-BE49-F238E27FC236}">
                <a16:creationId xmlns:a16="http://schemas.microsoft.com/office/drawing/2014/main" id="{39B35F16-750D-13B7-C149-B521BF40DCF1}"/>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280;p4">
            <a:extLst>
              <a:ext uri="{FF2B5EF4-FFF2-40B4-BE49-F238E27FC236}">
                <a16:creationId xmlns:a16="http://schemas.microsoft.com/office/drawing/2014/main" id="{8880C6E4-A58F-2E19-9DFE-694AD1CEE755}"/>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281;p4">
            <a:extLst>
              <a:ext uri="{FF2B5EF4-FFF2-40B4-BE49-F238E27FC236}">
                <a16:creationId xmlns:a16="http://schemas.microsoft.com/office/drawing/2014/main" id="{DEE124C2-DC95-561D-E86E-38DAA5F8EAEB}"/>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282;p4">
            <a:extLst>
              <a:ext uri="{FF2B5EF4-FFF2-40B4-BE49-F238E27FC236}">
                <a16:creationId xmlns:a16="http://schemas.microsoft.com/office/drawing/2014/main" id="{53693F18-2339-6739-FB9A-E92BD9AA4301}"/>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283;p4">
            <a:extLst>
              <a:ext uri="{FF2B5EF4-FFF2-40B4-BE49-F238E27FC236}">
                <a16:creationId xmlns:a16="http://schemas.microsoft.com/office/drawing/2014/main" id="{4D33DC91-CB87-6F7A-2DEA-3552ADD07370}"/>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284;p4">
            <a:extLst>
              <a:ext uri="{FF2B5EF4-FFF2-40B4-BE49-F238E27FC236}">
                <a16:creationId xmlns:a16="http://schemas.microsoft.com/office/drawing/2014/main" id="{7170EF55-799A-419E-F03A-9A337ABA8777}"/>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285;p4">
            <a:extLst>
              <a:ext uri="{FF2B5EF4-FFF2-40B4-BE49-F238E27FC236}">
                <a16:creationId xmlns:a16="http://schemas.microsoft.com/office/drawing/2014/main" id="{66E570E5-01D7-82FE-DB9A-F274CC4C129D}"/>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286;p4">
            <a:extLst>
              <a:ext uri="{FF2B5EF4-FFF2-40B4-BE49-F238E27FC236}">
                <a16:creationId xmlns:a16="http://schemas.microsoft.com/office/drawing/2014/main" id="{AE7BB53B-23AC-D120-24F2-DACF77F58BBB}"/>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287;p4">
            <a:extLst>
              <a:ext uri="{FF2B5EF4-FFF2-40B4-BE49-F238E27FC236}">
                <a16:creationId xmlns:a16="http://schemas.microsoft.com/office/drawing/2014/main" id="{F264A652-A029-7C69-BB94-F318C76EBA1B}"/>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288;p4">
            <a:extLst>
              <a:ext uri="{FF2B5EF4-FFF2-40B4-BE49-F238E27FC236}">
                <a16:creationId xmlns:a16="http://schemas.microsoft.com/office/drawing/2014/main" id="{FE33168F-5D03-5F72-FC7D-94E163E2F4E5}"/>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289;p4">
            <a:extLst>
              <a:ext uri="{FF2B5EF4-FFF2-40B4-BE49-F238E27FC236}">
                <a16:creationId xmlns:a16="http://schemas.microsoft.com/office/drawing/2014/main" id="{68ED00BF-042D-793C-936F-7E1C79CCC6EA}"/>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290;p4">
            <a:extLst>
              <a:ext uri="{FF2B5EF4-FFF2-40B4-BE49-F238E27FC236}">
                <a16:creationId xmlns:a16="http://schemas.microsoft.com/office/drawing/2014/main" id="{75E3812E-F4A2-3F3D-DBF3-EAE010D88022}"/>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291;p4">
            <a:extLst>
              <a:ext uri="{FF2B5EF4-FFF2-40B4-BE49-F238E27FC236}">
                <a16:creationId xmlns:a16="http://schemas.microsoft.com/office/drawing/2014/main" id="{1137222C-BF72-55B2-0AC1-D7A039C19582}"/>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292;p4">
            <a:extLst>
              <a:ext uri="{FF2B5EF4-FFF2-40B4-BE49-F238E27FC236}">
                <a16:creationId xmlns:a16="http://schemas.microsoft.com/office/drawing/2014/main" id="{5C494663-1DE8-536A-FDA1-71674D054CA2}"/>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293;p4">
            <a:extLst>
              <a:ext uri="{FF2B5EF4-FFF2-40B4-BE49-F238E27FC236}">
                <a16:creationId xmlns:a16="http://schemas.microsoft.com/office/drawing/2014/main" id="{6FC03481-16EF-ED15-B4D8-948DB1F6C81B}"/>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294;p4">
            <a:extLst>
              <a:ext uri="{FF2B5EF4-FFF2-40B4-BE49-F238E27FC236}">
                <a16:creationId xmlns:a16="http://schemas.microsoft.com/office/drawing/2014/main" id="{9566037F-448E-BD21-30CE-4282BCADD784}"/>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295;p4">
            <a:extLst>
              <a:ext uri="{FF2B5EF4-FFF2-40B4-BE49-F238E27FC236}">
                <a16:creationId xmlns:a16="http://schemas.microsoft.com/office/drawing/2014/main" id="{14347AD5-1938-9E56-5527-CFC92BCB1169}"/>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6" name="Google Shape;296;p4">
            <a:extLst>
              <a:ext uri="{FF2B5EF4-FFF2-40B4-BE49-F238E27FC236}">
                <a16:creationId xmlns:a16="http://schemas.microsoft.com/office/drawing/2014/main" id="{82084540-3EA6-98F8-0F68-C63E57FFC4ED}"/>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7" name="Google Shape;297;p4">
            <a:extLst>
              <a:ext uri="{FF2B5EF4-FFF2-40B4-BE49-F238E27FC236}">
                <a16:creationId xmlns:a16="http://schemas.microsoft.com/office/drawing/2014/main" id="{0E844FBB-84F2-0D97-6E26-2B97BDAEC576}"/>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8" name="Google Shape;298;p4">
            <a:extLst>
              <a:ext uri="{FF2B5EF4-FFF2-40B4-BE49-F238E27FC236}">
                <a16:creationId xmlns:a16="http://schemas.microsoft.com/office/drawing/2014/main" id="{4153C085-3309-00D4-4AC4-80516E1CF78D}"/>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9" name="Google Shape;299;p4">
            <a:extLst>
              <a:ext uri="{FF2B5EF4-FFF2-40B4-BE49-F238E27FC236}">
                <a16:creationId xmlns:a16="http://schemas.microsoft.com/office/drawing/2014/main" id="{815B4799-0C9F-ABC3-746C-01420CFEE5AB}"/>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0" name="Google Shape;300;p4">
            <a:extLst>
              <a:ext uri="{FF2B5EF4-FFF2-40B4-BE49-F238E27FC236}">
                <a16:creationId xmlns:a16="http://schemas.microsoft.com/office/drawing/2014/main" id="{5095C563-0D94-2F5B-FF46-E8432DF4F3F8}"/>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1" name="Google Shape;301;p4">
            <a:extLst>
              <a:ext uri="{FF2B5EF4-FFF2-40B4-BE49-F238E27FC236}">
                <a16:creationId xmlns:a16="http://schemas.microsoft.com/office/drawing/2014/main" id="{A5C209C6-53F2-7920-EC4F-28E3061FF5EC}"/>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2" name="Google Shape;302;p4">
            <a:extLst>
              <a:ext uri="{FF2B5EF4-FFF2-40B4-BE49-F238E27FC236}">
                <a16:creationId xmlns:a16="http://schemas.microsoft.com/office/drawing/2014/main" id="{74702BFB-057D-E31B-87DC-C7F4D5551A33}"/>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3" name="Google Shape;303;p4">
            <a:extLst>
              <a:ext uri="{FF2B5EF4-FFF2-40B4-BE49-F238E27FC236}">
                <a16:creationId xmlns:a16="http://schemas.microsoft.com/office/drawing/2014/main" id="{388DB6D4-8E28-353C-E368-C142A79D646A}"/>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4" name="Google Shape;304;p4">
            <a:extLst>
              <a:ext uri="{FF2B5EF4-FFF2-40B4-BE49-F238E27FC236}">
                <a16:creationId xmlns:a16="http://schemas.microsoft.com/office/drawing/2014/main" id="{A7EF31AE-21D9-C197-926C-1351B90FD422}"/>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5" name="Google Shape;305;p4">
            <a:extLst>
              <a:ext uri="{FF2B5EF4-FFF2-40B4-BE49-F238E27FC236}">
                <a16:creationId xmlns:a16="http://schemas.microsoft.com/office/drawing/2014/main" id="{B6E77467-3821-0605-C651-5AA35EBEC4B6}"/>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6" name="Google Shape;306;p4">
            <a:extLst>
              <a:ext uri="{FF2B5EF4-FFF2-40B4-BE49-F238E27FC236}">
                <a16:creationId xmlns:a16="http://schemas.microsoft.com/office/drawing/2014/main" id="{4537FA13-C94D-8161-DB8D-6D79C3C62437}"/>
              </a:ext>
            </a:extLst>
          </p:cNvPr>
          <p:cNvSpPr>
            <a:spLocks/>
          </p:cNvSpPr>
          <p:nvPr/>
        </p:nvSpPr>
        <p:spPr bwMode="auto">
          <a:xfrm>
            <a:off x="304800" y="180975"/>
            <a:ext cx="1060450" cy="915988"/>
          </a:xfrm>
          <a:custGeom>
            <a:avLst/>
            <a:gdLst>
              <a:gd name="T0" fmla="*/ 2147483646 w 25370"/>
              <a:gd name="T1" fmla="*/ 2147483646 h 21060"/>
              <a:gd name="T2" fmla="*/ 2147483646 w 25370"/>
              <a:gd name="T3" fmla="*/ 2147483646 h 21060"/>
              <a:gd name="T4" fmla="*/ 2147483646 w 25370"/>
              <a:gd name="T5" fmla="*/ 2147483646 h 21060"/>
              <a:gd name="T6" fmla="*/ 2147483646 w 25370"/>
              <a:gd name="T7" fmla="*/ 2147483646 h 21060"/>
              <a:gd name="T8" fmla="*/ 2147483646 w 25370"/>
              <a:gd name="T9" fmla="*/ 2147483646 h 21060"/>
              <a:gd name="T10" fmla="*/ 2147483646 w 25370"/>
              <a:gd name="T11" fmla="*/ 2147483646 h 21060"/>
              <a:gd name="T12" fmla="*/ 2147483646 w 25370"/>
              <a:gd name="T13" fmla="*/ 2147483646 h 21060"/>
              <a:gd name="T14" fmla="*/ 2147483646 w 25370"/>
              <a:gd name="T15" fmla="*/ 2147483646 h 21060"/>
              <a:gd name="T16" fmla="*/ 2147483646 w 25370"/>
              <a:gd name="T17" fmla="*/ 2147483646 h 21060"/>
              <a:gd name="T18" fmla="*/ 2147483646 w 25370"/>
              <a:gd name="T19" fmla="*/ 2147483646 h 21060"/>
              <a:gd name="T20" fmla="*/ 2147483646 w 25370"/>
              <a:gd name="T21" fmla="*/ 2147483646 h 21060"/>
              <a:gd name="T22" fmla="*/ 2147483646 w 25370"/>
              <a:gd name="T23" fmla="*/ 2147483646 h 21060"/>
              <a:gd name="T24" fmla="*/ 2147483646 w 25370"/>
              <a:gd name="T25" fmla="*/ 2147483646 h 21060"/>
              <a:gd name="T26" fmla="*/ 2147483646 w 25370"/>
              <a:gd name="T27" fmla="*/ 2147483646 h 210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7" name="Google Shape;307;p4">
            <a:extLst>
              <a:ext uri="{FF2B5EF4-FFF2-40B4-BE49-F238E27FC236}">
                <a16:creationId xmlns:a16="http://schemas.microsoft.com/office/drawing/2014/main" id="{FF601977-2797-E587-57CD-2BF1C15BDEC0}"/>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8" name="Google Shape;310;p4">
            <a:extLst>
              <a:ext uri="{FF2B5EF4-FFF2-40B4-BE49-F238E27FC236}">
                <a16:creationId xmlns:a16="http://schemas.microsoft.com/office/drawing/2014/main" id="{DCDDF8DF-1932-3B97-F81A-14849757517A}"/>
              </a:ext>
            </a:extLst>
          </p:cNvPr>
          <p:cNvSpPr>
            <a:spLocks/>
          </p:cNvSpPr>
          <p:nvPr/>
        </p:nvSpPr>
        <p:spPr bwMode="auto">
          <a:xfrm rot="4238894">
            <a:off x="382588" y="5845175"/>
            <a:ext cx="1060450" cy="914400"/>
          </a:xfrm>
          <a:custGeom>
            <a:avLst/>
            <a:gdLst>
              <a:gd name="T0" fmla="*/ 2147483646 w 25370"/>
              <a:gd name="T1" fmla="*/ 2147483646 h 21060"/>
              <a:gd name="T2" fmla="*/ 2147483646 w 25370"/>
              <a:gd name="T3" fmla="*/ 2147483646 h 21060"/>
              <a:gd name="T4" fmla="*/ 2147483646 w 25370"/>
              <a:gd name="T5" fmla="*/ 2147483646 h 21060"/>
              <a:gd name="T6" fmla="*/ 2147483646 w 25370"/>
              <a:gd name="T7" fmla="*/ 2147483646 h 21060"/>
              <a:gd name="T8" fmla="*/ 2147483646 w 25370"/>
              <a:gd name="T9" fmla="*/ 2147483646 h 21060"/>
              <a:gd name="T10" fmla="*/ 2147483646 w 25370"/>
              <a:gd name="T11" fmla="*/ 2147483646 h 21060"/>
              <a:gd name="T12" fmla="*/ 2147483646 w 25370"/>
              <a:gd name="T13" fmla="*/ 2147483646 h 21060"/>
              <a:gd name="T14" fmla="*/ 2147483646 w 25370"/>
              <a:gd name="T15" fmla="*/ 2147483646 h 21060"/>
              <a:gd name="T16" fmla="*/ 2147483646 w 25370"/>
              <a:gd name="T17" fmla="*/ 2147483646 h 21060"/>
              <a:gd name="T18" fmla="*/ 2147483646 w 25370"/>
              <a:gd name="T19" fmla="*/ 2147483646 h 21060"/>
              <a:gd name="T20" fmla="*/ 2147483646 w 25370"/>
              <a:gd name="T21" fmla="*/ 2147483646 h 21060"/>
              <a:gd name="T22" fmla="*/ 2147483646 w 25370"/>
              <a:gd name="T23" fmla="*/ 2147483646 h 21060"/>
              <a:gd name="T24" fmla="*/ 2147483646 w 25370"/>
              <a:gd name="T25" fmla="*/ 2147483646 h 21060"/>
              <a:gd name="T26" fmla="*/ 2147483646 w 25370"/>
              <a:gd name="T27" fmla="*/ 2147483646 h 210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9" name="Google Shape;311;p4">
            <a:extLst>
              <a:ext uri="{FF2B5EF4-FFF2-40B4-BE49-F238E27FC236}">
                <a16:creationId xmlns:a16="http://schemas.microsoft.com/office/drawing/2014/main" id="{CCCB90EF-03F1-0711-DB4D-9453B99A7F9F}"/>
              </a:ext>
            </a:extLst>
          </p:cNvPr>
          <p:cNvSpPr>
            <a:spLocks/>
          </p:cNvSpPr>
          <p:nvPr/>
        </p:nvSpPr>
        <p:spPr bwMode="auto">
          <a:xfrm>
            <a:off x="9478963" y="976313"/>
            <a:ext cx="158750" cy="109537"/>
          </a:xfrm>
          <a:custGeom>
            <a:avLst/>
            <a:gdLst>
              <a:gd name="T0" fmla="*/ 2147483646 w 4765"/>
              <a:gd name="T1" fmla="*/ 1483690738 h 3248"/>
              <a:gd name="T2" fmla="*/ 2147483646 w 4765"/>
              <a:gd name="T3" fmla="*/ 2147483646 h 3248"/>
              <a:gd name="T4" fmla="*/ 2147483646 w 4765"/>
              <a:gd name="T5" fmla="*/ 2147483646 h 3248"/>
              <a:gd name="T6" fmla="*/ 2147483646 w 4765"/>
              <a:gd name="T7" fmla="*/ 2147483646 h 3248"/>
              <a:gd name="T8" fmla="*/ 2147483646 w 4765"/>
              <a:gd name="T9" fmla="*/ 1483690738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0" name="Google Shape;312;p4">
            <a:extLst>
              <a:ext uri="{FF2B5EF4-FFF2-40B4-BE49-F238E27FC236}">
                <a16:creationId xmlns:a16="http://schemas.microsoft.com/office/drawing/2014/main" id="{C9496503-6477-3F76-AA43-B4498AFD730B}"/>
              </a:ext>
            </a:extLst>
          </p:cNvPr>
          <p:cNvSpPr>
            <a:spLocks/>
          </p:cNvSpPr>
          <p:nvPr/>
        </p:nvSpPr>
        <p:spPr bwMode="auto">
          <a:xfrm>
            <a:off x="1765300" y="735013"/>
            <a:ext cx="115888"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271" name="Google Shape;313;p4">
            <a:extLst>
              <a:ext uri="{FF2B5EF4-FFF2-40B4-BE49-F238E27FC236}">
                <a16:creationId xmlns:a16="http://schemas.microsoft.com/office/drawing/2014/main" id="{9E838404-F963-A72D-9A2B-19825A30239D}"/>
              </a:ext>
            </a:extLst>
          </p:cNvPr>
          <p:cNvGrpSpPr>
            <a:grpSpLocks/>
          </p:cNvGrpSpPr>
          <p:nvPr/>
        </p:nvGrpSpPr>
        <p:grpSpPr bwMode="auto">
          <a:xfrm>
            <a:off x="10182225" y="588963"/>
            <a:ext cx="388938" cy="374650"/>
            <a:chOff x="3243875" y="2372825"/>
            <a:chExt cx="291375" cy="281375"/>
          </a:xfrm>
        </p:grpSpPr>
        <p:sp>
          <p:nvSpPr>
            <p:cNvPr id="272" name="Google Shape;314;p4">
              <a:extLst>
                <a:ext uri="{FF2B5EF4-FFF2-40B4-BE49-F238E27FC236}">
                  <a16:creationId xmlns:a16="http://schemas.microsoft.com/office/drawing/2014/main" id="{C6720700-0FF2-34D7-2F85-C4C542132E1B}"/>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3" name="Google Shape;315;p4">
              <a:extLst>
                <a:ext uri="{FF2B5EF4-FFF2-40B4-BE49-F238E27FC236}">
                  <a16:creationId xmlns:a16="http://schemas.microsoft.com/office/drawing/2014/main" id="{91F7BD3A-EEA3-EFE4-D266-692A476A813C}"/>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4" name="Google Shape;316;p4">
              <a:extLst>
                <a:ext uri="{FF2B5EF4-FFF2-40B4-BE49-F238E27FC236}">
                  <a16:creationId xmlns:a16="http://schemas.microsoft.com/office/drawing/2014/main" id="{FE7079CB-AA71-4E43-7562-F391A3E7074E}"/>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5" name="Google Shape;317;p4">
              <a:extLst>
                <a:ext uri="{FF2B5EF4-FFF2-40B4-BE49-F238E27FC236}">
                  <a16:creationId xmlns:a16="http://schemas.microsoft.com/office/drawing/2014/main" id="{277E0C98-6364-DEDD-FA31-37A8E6BAFF41}"/>
                </a:ext>
              </a:extLst>
            </p:cNvPr>
            <p:cNvSpPr/>
            <p:nvPr/>
          </p:nvSpPr>
          <p:spPr>
            <a:xfrm>
              <a:off x="3243875" y="2495628"/>
              <a:ext cx="285428"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6" name="Google Shape;318;p4">
              <a:extLst>
                <a:ext uri="{FF2B5EF4-FFF2-40B4-BE49-F238E27FC236}">
                  <a16:creationId xmlns:a16="http://schemas.microsoft.com/office/drawing/2014/main" id="{CC4F2021-2534-8423-05C1-66A89AB2594E}"/>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7" name="Google Shape;319;p4">
              <a:extLst>
                <a:ext uri="{FF2B5EF4-FFF2-40B4-BE49-F238E27FC236}">
                  <a16:creationId xmlns:a16="http://schemas.microsoft.com/office/drawing/2014/main" id="{1225F2E7-6492-8481-EEA9-3EA935D2E7C5}"/>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8" name="Google Shape;320;p4">
              <a:extLst>
                <a:ext uri="{FF2B5EF4-FFF2-40B4-BE49-F238E27FC236}">
                  <a16:creationId xmlns:a16="http://schemas.microsoft.com/office/drawing/2014/main" id="{8C1F8221-9FF3-69E9-035B-5C875796C60E}"/>
                </a:ext>
              </a:extLst>
            </p:cNvPr>
            <p:cNvSpPr/>
            <p:nvPr/>
          </p:nvSpPr>
          <p:spPr>
            <a:xfrm>
              <a:off x="3275986" y="2451515"/>
              <a:ext cx="258074"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9" name="Google Shape;321;p4">
              <a:extLst>
                <a:ext uri="{FF2B5EF4-FFF2-40B4-BE49-F238E27FC236}">
                  <a16:creationId xmlns:a16="http://schemas.microsoft.com/office/drawing/2014/main" id="{4072A362-48D6-99C8-C370-034116A9F612}"/>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80" name="Google Shape;322;p4">
              <a:extLst>
                <a:ext uri="{FF2B5EF4-FFF2-40B4-BE49-F238E27FC236}">
                  <a16:creationId xmlns:a16="http://schemas.microsoft.com/office/drawing/2014/main" id="{81C8CFEE-48CF-D619-0E8D-9550C7A13507}"/>
                </a:ext>
              </a:extLst>
            </p:cNvPr>
            <p:cNvSpPr/>
            <p:nvPr/>
          </p:nvSpPr>
          <p:spPr>
            <a:xfrm>
              <a:off x="3328315"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81" name="Google Shape;323;p4">
              <a:extLst>
                <a:ext uri="{FF2B5EF4-FFF2-40B4-BE49-F238E27FC236}">
                  <a16:creationId xmlns:a16="http://schemas.microsoft.com/office/drawing/2014/main" id="{ED28B279-0B9E-823B-E8F1-94D3558194B2}"/>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82" name="Google Shape;324;p4">
            <a:extLst>
              <a:ext uri="{FF2B5EF4-FFF2-40B4-BE49-F238E27FC236}">
                <a16:creationId xmlns:a16="http://schemas.microsoft.com/office/drawing/2014/main" id="{A417273B-44A0-91B4-D11D-33E31A0AE8F7}"/>
              </a:ext>
            </a:extLst>
          </p:cNvPr>
          <p:cNvSpPr/>
          <p:nvPr/>
        </p:nvSpPr>
        <p:spPr>
          <a:xfrm>
            <a:off x="10783888" y="16430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83" name="Google Shape;325;p4">
            <a:extLst>
              <a:ext uri="{FF2B5EF4-FFF2-40B4-BE49-F238E27FC236}">
                <a16:creationId xmlns:a16="http://schemas.microsoft.com/office/drawing/2014/main" id="{1C6FBFBA-2A8A-F066-3693-EB31ECD73286}"/>
              </a:ext>
            </a:extLst>
          </p:cNvPr>
          <p:cNvSpPr>
            <a:spLocks/>
          </p:cNvSpPr>
          <p:nvPr/>
        </p:nvSpPr>
        <p:spPr bwMode="auto">
          <a:xfrm>
            <a:off x="1363663" y="1352550"/>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8" name="Google Shape;308;p4"/>
          <p:cNvSpPr txBox="1">
            <a:spLocks noGrp="1"/>
          </p:cNvSpPr>
          <p:nvPr>
            <p:ph type="title"/>
          </p:nvPr>
        </p:nvSpPr>
        <p:spPr>
          <a:xfrm>
            <a:off x="968300" y="588467"/>
            <a:ext cx="10255200" cy="763600"/>
          </a:xfrm>
          <a:prstGeom prst="rect">
            <a:avLst/>
          </a:prstGeom>
        </p:spPr>
        <p:txBody>
          <a:bodyPr spcFirstLastPara="1">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09" name="Google Shape;309;p4"/>
          <p:cNvSpPr txBox="1">
            <a:spLocks noGrp="1"/>
          </p:cNvSpPr>
          <p:nvPr>
            <p:ph type="subTitle" idx="1"/>
          </p:nvPr>
        </p:nvSpPr>
        <p:spPr>
          <a:xfrm>
            <a:off x="1095100" y="1642867"/>
            <a:ext cx="10001600" cy="4429200"/>
          </a:xfrm>
          <a:prstGeom prst="rect">
            <a:avLst/>
          </a:prstGeom>
        </p:spPr>
        <p:txBody>
          <a:bodyPr spcFirstLastPara="1" anchor="t">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Tree>
    <p:extLst>
      <p:ext uri="{BB962C8B-B14F-4D97-AF65-F5344CB8AC3E}">
        <p14:creationId xmlns:p14="http://schemas.microsoft.com/office/powerpoint/2010/main" val="283678392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A6418FF2-F408-D1A0-3094-9FA755D9538A}"/>
              </a:ext>
            </a:extLst>
          </p:cNvPr>
          <p:cNvSpPr>
            <a:spLocks noGrp="1"/>
          </p:cNvSpPr>
          <p:nvPr>
            <p:ph type="dt" sz="half" idx="10"/>
          </p:nvPr>
        </p:nvSpPr>
        <p:spPr/>
        <p:txBody>
          <a:bodyPr/>
          <a:lstStyle>
            <a:lvl1pPr>
              <a:defRPr/>
            </a:lvl1pPr>
          </a:lstStyle>
          <a:p>
            <a:pPr>
              <a:defRPr/>
            </a:pPr>
            <a:fld id="{EF976653-A9C1-4F11-A1BC-C19B999E91C0}" type="datetimeFigureOut">
              <a:rPr lang="en-US"/>
              <a:pPr>
                <a:defRPr/>
              </a:pPr>
              <a:t>2/26/26</a:t>
            </a:fld>
            <a:endParaRPr lang="en-US"/>
          </a:p>
        </p:txBody>
      </p:sp>
      <p:sp>
        <p:nvSpPr>
          <p:cNvPr id="8" name="Footer Placeholder 4">
            <a:extLst>
              <a:ext uri="{FF2B5EF4-FFF2-40B4-BE49-F238E27FC236}">
                <a16:creationId xmlns:a16="http://schemas.microsoft.com/office/drawing/2014/main" id="{1914AC0C-3427-F6A2-A7E2-D616510B616C}"/>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4747AB0D-48D0-AC60-FECD-C07CC28A70A8}"/>
              </a:ext>
            </a:extLst>
          </p:cNvPr>
          <p:cNvSpPr>
            <a:spLocks noGrp="1"/>
          </p:cNvSpPr>
          <p:nvPr>
            <p:ph type="sldNum" sz="quarter" idx="12"/>
          </p:nvPr>
        </p:nvSpPr>
        <p:spPr/>
        <p:txBody>
          <a:bodyPr/>
          <a:lstStyle>
            <a:lvl1pPr>
              <a:defRPr/>
            </a:lvl1pPr>
          </a:lstStyle>
          <a:p>
            <a:fld id="{AF9FE354-B5FF-4D5A-BF71-9A35A3BC1DDE}" type="slidenum">
              <a:rPr lang="en-US" altLang="en-US"/>
              <a:pPr/>
              <a:t>‹#›</a:t>
            </a:fld>
            <a:endParaRPr lang="en-US" altLang="en-US"/>
          </a:p>
        </p:txBody>
      </p:sp>
    </p:spTree>
    <p:extLst>
      <p:ext uri="{BB962C8B-B14F-4D97-AF65-F5344CB8AC3E}">
        <p14:creationId xmlns:p14="http://schemas.microsoft.com/office/powerpoint/2010/main" val="3214015793"/>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26"/>
        <p:cNvGrpSpPr/>
        <p:nvPr/>
      </p:nvGrpSpPr>
      <p:grpSpPr>
        <a:xfrm>
          <a:off x="0" y="0"/>
          <a:ext cx="0" cy="0"/>
          <a:chOff x="0" y="0"/>
          <a:chExt cx="0" cy="0"/>
        </a:xfrm>
      </p:grpSpPr>
      <p:grpSp>
        <p:nvGrpSpPr>
          <p:cNvPr id="2" name="Google Shape;327;p5">
            <a:extLst>
              <a:ext uri="{FF2B5EF4-FFF2-40B4-BE49-F238E27FC236}">
                <a16:creationId xmlns:a16="http://schemas.microsoft.com/office/drawing/2014/main" id="{795751A4-FDCB-BCDC-E599-4C2B1DD6ABD9}"/>
              </a:ext>
            </a:extLst>
          </p:cNvPr>
          <p:cNvGrpSpPr>
            <a:grpSpLocks/>
          </p:cNvGrpSpPr>
          <p:nvPr/>
        </p:nvGrpSpPr>
        <p:grpSpPr bwMode="auto">
          <a:xfrm>
            <a:off x="528638" y="292100"/>
            <a:ext cx="11356975" cy="6384925"/>
            <a:chOff x="395894" y="219519"/>
            <a:chExt cx="8518865" cy="4788281"/>
          </a:xfrm>
        </p:grpSpPr>
        <p:sp>
          <p:nvSpPr>
            <p:cNvPr id="3" name="Google Shape;328;p5">
              <a:extLst>
                <a:ext uri="{FF2B5EF4-FFF2-40B4-BE49-F238E27FC236}">
                  <a16:creationId xmlns:a16="http://schemas.microsoft.com/office/drawing/2014/main" id="{CFBFC232-BD20-F1E4-9775-40F3018E31FE}"/>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329;p5">
              <a:extLst>
                <a:ext uri="{FF2B5EF4-FFF2-40B4-BE49-F238E27FC236}">
                  <a16:creationId xmlns:a16="http://schemas.microsoft.com/office/drawing/2014/main" id="{4C99F31C-19F6-5515-3107-5E083FDDFBCE}"/>
                </a:ext>
              </a:extLst>
            </p:cNvPr>
            <p:cNvGrpSpPr>
              <a:grpSpLocks/>
            </p:cNvGrpSpPr>
            <p:nvPr/>
          </p:nvGrpSpPr>
          <p:grpSpPr bwMode="auto">
            <a:xfrm>
              <a:off x="8341543" y="2282008"/>
              <a:ext cx="569676" cy="380612"/>
              <a:chOff x="8341543" y="2282008"/>
              <a:chExt cx="569676" cy="380612"/>
            </a:xfrm>
          </p:grpSpPr>
          <p:sp>
            <p:nvSpPr>
              <p:cNvPr id="23" name="Google Shape;330;p5">
                <a:extLst>
                  <a:ext uri="{FF2B5EF4-FFF2-40B4-BE49-F238E27FC236}">
                    <a16:creationId xmlns:a16="http://schemas.microsoft.com/office/drawing/2014/main" id="{877BAD16-0318-6E68-B659-EDB04F87B979}"/>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331;p5">
                <a:extLst>
                  <a:ext uri="{FF2B5EF4-FFF2-40B4-BE49-F238E27FC236}">
                    <a16:creationId xmlns:a16="http://schemas.microsoft.com/office/drawing/2014/main" id="{AAAF3683-CFF3-D69B-D5D2-6BE6B1957931}"/>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332;p5">
              <a:extLst>
                <a:ext uri="{FF2B5EF4-FFF2-40B4-BE49-F238E27FC236}">
                  <a16:creationId xmlns:a16="http://schemas.microsoft.com/office/drawing/2014/main" id="{800CF3D1-53EC-FFF7-0D91-5BFBFE0D4FB6}"/>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333;p5">
              <a:extLst>
                <a:ext uri="{FF2B5EF4-FFF2-40B4-BE49-F238E27FC236}">
                  <a16:creationId xmlns:a16="http://schemas.microsoft.com/office/drawing/2014/main" id="{8478BBB8-738F-E2D8-5441-28679FDD2ACB}"/>
                </a:ext>
              </a:extLst>
            </p:cNvPr>
            <p:cNvGrpSpPr>
              <a:grpSpLocks/>
            </p:cNvGrpSpPr>
            <p:nvPr/>
          </p:nvGrpSpPr>
          <p:grpSpPr bwMode="auto">
            <a:xfrm>
              <a:off x="8341543" y="1721094"/>
              <a:ext cx="569676" cy="380612"/>
              <a:chOff x="8341543" y="1721094"/>
              <a:chExt cx="569676" cy="380612"/>
            </a:xfrm>
          </p:grpSpPr>
          <p:sp>
            <p:nvSpPr>
              <p:cNvPr id="21" name="Google Shape;334;p5">
                <a:extLst>
                  <a:ext uri="{FF2B5EF4-FFF2-40B4-BE49-F238E27FC236}">
                    <a16:creationId xmlns:a16="http://schemas.microsoft.com/office/drawing/2014/main" id="{20672608-FD0C-671C-0829-D66263D2791B}"/>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335;p5">
                <a:extLst>
                  <a:ext uri="{FF2B5EF4-FFF2-40B4-BE49-F238E27FC236}">
                    <a16:creationId xmlns:a16="http://schemas.microsoft.com/office/drawing/2014/main" id="{6B12C394-2021-D45B-B6BF-D75CEA47B629}"/>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336;p5">
              <a:extLst>
                <a:ext uri="{FF2B5EF4-FFF2-40B4-BE49-F238E27FC236}">
                  <a16:creationId xmlns:a16="http://schemas.microsoft.com/office/drawing/2014/main" id="{CF83CE99-482C-3472-7273-4A04C410AF52}"/>
                </a:ext>
              </a:extLst>
            </p:cNvPr>
            <p:cNvGrpSpPr>
              <a:grpSpLocks/>
            </p:cNvGrpSpPr>
            <p:nvPr/>
          </p:nvGrpSpPr>
          <p:grpSpPr bwMode="auto">
            <a:xfrm>
              <a:off x="8346273" y="1183592"/>
              <a:ext cx="568486" cy="388014"/>
              <a:chOff x="8346273" y="1183592"/>
              <a:chExt cx="568486" cy="388014"/>
            </a:xfrm>
          </p:grpSpPr>
          <p:sp>
            <p:nvSpPr>
              <p:cNvPr id="19" name="Google Shape;337;p5">
                <a:extLst>
                  <a:ext uri="{FF2B5EF4-FFF2-40B4-BE49-F238E27FC236}">
                    <a16:creationId xmlns:a16="http://schemas.microsoft.com/office/drawing/2014/main" id="{3CAA1E09-AD0B-673B-F805-C19DB7FFDC91}"/>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338;p5">
                <a:extLst>
                  <a:ext uri="{FF2B5EF4-FFF2-40B4-BE49-F238E27FC236}">
                    <a16:creationId xmlns:a16="http://schemas.microsoft.com/office/drawing/2014/main" id="{CF175CD8-9DC6-5192-FCCF-264B08F9AA63}"/>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339;p5">
              <a:extLst>
                <a:ext uri="{FF2B5EF4-FFF2-40B4-BE49-F238E27FC236}">
                  <a16:creationId xmlns:a16="http://schemas.microsoft.com/office/drawing/2014/main" id="{0260FC1A-63B9-BC40-B4BA-464FDCD80345}"/>
                </a:ext>
              </a:extLst>
            </p:cNvPr>
            <p:cNvGrpSpPr>
              <a:grpSpLocks/>
            </p:cNvGrpSpPr>
            <p:nvPr/>
          </p:nvGrpSpPr>
          <p:grpSpPr bwMode="auto">
            <a:xfrm>
              <a:off x="8341543" y="606635"/>
              <a:ext cx="569676" cy="388014"/>
              <a:chOff x="8341543" y="606635"/>
              <a:chExt cx="569676" cy="388014"/>
            </a:xfrm>
          </p:grpSpPr>
          <p:sp>
            <p:nvSpPr>
              <p:cNvPr id="17" name="Google Shape;340;p5">
                <a:extLst>
                  <a:ext uri="{FF2B5EF4-FFF2-40B4-BE49-F238E27FC236}">
                    <a16:creationId xmlns:a16="http://schemas.microsoft.com/office/drawing/2014/main" id="{1D0FBEF9-3B3C-FD78-3A31-D21929DDC3F0}"/>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341;p5">
                <a:extLst>
                  <a:ext uri="{FF2B5EF4-FFF2-40B4-BE49-F238E27FC236}">
                    <a16:creationId xmlns:a16="http://schemas.microsoft.com/office/drawing/2014/main" id="{78F6B67C-D15D-C71C-FAF9-FFAA535C8472}"/>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342;p5">
              <a:extLst>
                <a:ext uri="{FF2B5EF4-FFF2-40B4-BE49-F238E27FC236}">
                  <a16:creationId xmlns:a16="http://schemas.microsoft.com/office/drawing/2014/main" id="{80DD7B93-6936-0C4E-5B37-E935528C9462}"/>
                </a:ext>
              </a:extLst>
            </p:cNvPr>
            <p:cNvGrpSpPr>
              <a:grpSpLocks/>
            </p:cNvGrpSpPr>
            <p:nvPr/>
          </p:nvGrpSpPr>
          <p:grpSpPr bwMode="auto">
            <a:xfrm>
              <a:off x="8341543" y="2842933"/>
              <a:ext cx="569676" cy="380612"/>
              <a:chOff x="8341543" y="2282008"/>
              <a:chExt cx="569676" cy="380612"/>
            </a:xfrm>
          </p:grpSpPr>
          <p:sp>
            <p:nvSpPr>
              <p:cNvPr id="15" name="Google Shape;343;p5">
                <a:extLst>
                  <a:ext uri="{FF2B5EF4-FFF2-40B4-BE49-F238E27FC236}">
                    <a16:creationId xmlns:a16="http://schemas.microsoft.com/office/drawing/2014/main" id="{1E7CD591-11A5-F375-8974-0C5BCC35E2E0}"/>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344;p5">
                <a:extLst>
                  <a:ext uri="{FF2B5EF4-FFF2-40B4-BE49-F238E27FC236}">
                    <a16:creationId xmlns:a16="http://schemas.microsoft.com/office/drawing/2014/main" id="{677D61C0-A3E4-9F6B-78C3-99152F4A6B73}"/>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345;p5">
              <a:extLst>
                <a:ext uri="{FF2B5EF4-FFF2-40B4-BE49-F238E27FC236}">
                  <a16:creationId xmlns:a16="http://schemas.microsoft.com/office/drawing/2014/main" id="{E866938A-AD55-D0BA-DF6C-7ED6DF68BE9F}"/>
                </a:ext>
              </a:extLst>
            </p:cNvPr>
            <p:cNvGrpSpPr>
              <a:grpSpLocks/>
            </p:cNvGrpSpPr>
            <p:nvPr/>
          </p:nvGrpSpPr>
          <p:grpSpPr bwMode="auto">
            <a:xfrm>
              <a:off x="8341543" y="3403858"/>
              <a:ext cx="569676" cy="380612"/>
              <a:chOff x="8341543" y="2282008"/>
              <a:chExt cx="569676" cy="380612"/>
            </a:xfrm>
          </p:grpSpPr>
          <p:sp>
            <p:nvSpPr>
              <p:cNvPr id="13" name="Google Shape;346;p5">
                <a:extLst>
                  <a:ext uri="{FF2B5EF4-FFF2-40B4-BE49-F238E27FC236}">
                    <a16:creationId xmlns:a16="http://schemas.microsoft.com/office/drawing/2014/main" id="{9056FEC2-8057-C3D6-6B5A-17F836B176F6}"/>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347;p5">
                <a:extLst>
                  <a:ext uri="{FF2B5EF4-FFF2-40B4-BE49-F238E27FC236}">
                    <a16:creationId xmlns:a16="http://schemas.microsoft.com/office/drawing/2014/main" id="{2064A2F9-2C98-4422-C5FC-90678F15037F}"/>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348;p5">
              <a:extLst>
                <a:ext uri="{FF2B5EF4-FFF2-40B4-BE49-F238E27FC236}">
                  <a16:creationId xmlns:a16="http://schemas.microsoft.com/office/drawing/2014/main" id="{89044F8E-8E6D-8C9A-6E39-DF370E332BD0}"/>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349;p5">
              <a:extLst>
                <a:ext uri="{FF2B5EF4-FFF2-40B4-BE49-F238E27FC236}">
                  <a16:creationId xmlns:a16="http://schemas.microsoft.com/office/drawing/2014/main" id="{1B50EB42-A07E-BCCE-86B1-98F8E639365C}"/>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355;p5">
            <a:extLst>
              <a:ext uri="{FF2B5EF4-FFF2-40B4-BE49-F238E27FC236}">
                <a16:creationId xmlns:a16="http://schemas.microsoft.com/office/drawing/2014/main" id="{9A6BA576-D3E9-90A9-0DDE-368DC1A3AD9D}"/>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356;p5">
            <a:extLst>
              <a:ext uri="{FF2B5EF4-FFF2-40B4-BE49-F238E27FC236}">
                <a16:creationId xmlns:a16="http://schemas.microsoft.com/office/drawing/2014/main" id="{9E53578B-AF9C-06C0-DA6A-E6AC3FAA7E69}"/>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357;p5">
            <a:extLst>
              <a:ext uri="{FF2B5EF4-FFF2-40B4-BE49-F238E27FC236}">
                <a16:creationId xmlns:a16="http://schemas.microsoft.com/office/drawing/2014/main" id="{D634D726-B9E1-CBF1-7A03-EB3AB4FFC650}"/>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358;p5">
            <a:extLst>
              <a:ext uri="{FF2B5EF4-FFF2-40B4-BE49-F238E27FC236}">
                <a16:creationId xmlns:a16="http://schemas.microsoft.com/office/drawing/2014/main" id="{5FCF1FAB-4263-753A-CF1D-CAE21B9B74ED}"/>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359;p5">
            <a:extLst>
              <a:ext uri="{FF2B5EF4-FFF2-40B4-BE49-F238E27FC236}">
                <a16:creationId xmlns:a16="http://schemas.microsoft.com/office/drawing/2014/main" id="{FD73E2B0-D468-3832-6804-BB9FF9C91EB2}"/>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360;p5">
            <a:extLst>
              <a:ext uri="{FF2B5EF4-FFF2-40B4-BE49-F238E27FC236}">
                <a16:creationId xmlns:a16="http://schemas.microsoft.com/office/drawing/2014/main" id="{A3F6C575-C529-A86D-BBB9-7E32F99360FD}"/>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361;p5">
            <a:extLst>
              <a:ext uri="{FF2B5EF4-FFF2-40B4-BE49-F238E27FC236}">
                <a16:creationId xmlns:a16="http://schemas.microsoft.com/office/drawing/2014/main" id="{36ED6BE8-3E38-4E2B-C1BC-575CBB380423}"/>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362;p5">
            <a:extLst>
              <a:ext uri="{FF2B5EF4-FFF2-40B4-BE49-F238E27FC236}">
                <a16:creationId xmlns:a16="http://schemas.microsoft.com/office/drawing/2014/main" id="{867A90FB-BB58-7DA7-DCBB-04EA8AFC2310}"/>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363;p5">
            <a:extLst>
              <a:ext uri="{FF2B5EF4-FFF2-40B4-BE49-F238E27FC236}">
                <a16:creationId xmlns:a16="http://schemas.microsoft.com/office/drawing/2014/main" id="{19C0F6DB-4F62-4565-94A2-3038C707245F}"/>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364;p5">
            <a:extLst>
              <a:ext uri="{FF2B5EF4-FFF2-40B4-BE49-F238E27FC236}">
                <a16:creationId xmlns:a16="http://schemas.microsoft.com/office/drawing/2014/main" id="{6E3F8F85-307A-1BDB-AC4A-A57FD0EC67FD}"/>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365;p5">
            <a:extLst>
              <a:ext uri="{FF2B5EF4-FFF2-40B4-BE49-F238E27FC236}">
                <a16:creationId xmlns:a16="http://schemas.microsoft.com/office/drawing/2014/main" id="{EBA2CB80-41C5-A2EB-54E8-8767DFD332F4}"/>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366;p5">
            <a:extLst>
              <a:ext uri="{FF2B5EF4-FFF2-40B4-BE49-F238E27FC236}">
                <a16:creationId xmlns:a16="http://schemas.microsoft.com/office/drawing/2014/main" id="{6C741351-6FD2-B5CA-E5CD-C7818EE530D1}"/>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367;p5">
            <a:extLst>
              <a:ext uri="{FF2B5EF4-FFF2-40B4-BE49-F238E27FC236}">
                <a16:creationId xmlns:a16="http://schemas.microsoft.com/office/drawing/2014/main" id="{551E76B3-4409-1C62-4E5F-26C27FA86BEE}"/>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368;p5">
            <a:extLst>
              <a:ext uri="{FF2B5EF4-FFF2-40B4-BE49-F238E27FC236}">
                <a16:creationId xmlns:a16="http://schemas.microsoft.com/office/drawing/2014/main" id="{DA0EB65B-51F8-8994-1AEB-EBCC6B0665F7}"/>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369;p5">
            <a:extLst>
              <a:ext uri="{FF2B5EF4-FFF2-40B4-BE49-F238E27FC236}">
                <a16:creationId xmlns:a16="http://schemas.microsoft.com/office/drawing/2014/main" id="{A3D817A0-2A0A-7157-A686-52C58CB61838}"/>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370;p5">
            <a:extLst>
              <a:ext uri="{FF2B5EF4-FFF2-40B4-BE49-F238E27FC236}">
                <a16:creationId xmlns:a16="http://schemas.microsoft.com/office/drawing/2014/main" id="{D3CC41ED-9460-D6BC-614E-4A00DD1740DE}"/>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371;p5">
            <a:extLst>
              <a:ext uri="{FF2B5EF4-FFF2-40B4-BE49-F238E27FC236}">
                <a16:creationId xmlns:a16="http://schemas.microsoft.com/office/drawing/2014/main" id="{C9CA8BF7-6C2C-CD92-5DB1-357792178394}"/>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372;p5">
            <a:extLst>
              <a:ext uri="{FF2B5EF4-FFF2-40B4-BE49-F238E27FC236}">
                <a16:creationId xmlns:a16="http://schemas.microsoft.com/office/drawing/2014/main" id="{9D0EEE11-FF55-E6A8-BE24-E0FE62422272}"/>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373;p5">
            <a:extLst>
              <a:ext uri="{FF2B5EF4-FFF2-40B4-BE49-F238E27FC236}">
                <a16:creationId xmlns:a16="http://schemas.microsoft.com/office/drawing/2014/main" id="{5022C0D7-01EB-691B-0A76-699E8BC34B3A}"/>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374;p5">
            <a:extLst>
              <a:ext uri="{FF2B5EF4-FFF2-40B4-BE49-F238E27FC236}">
                <a16:creationId xmlns:a16="http://schemas.microsoft.com/office/drawing/2014/main" id="{2401A611-BB3E-C507-0F34-4AFC32F89DB5}"/>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375;p5">
            <a:extLst>
              <a:ext uri="{FF2B5EF4-FFF2-40B4-BE49-F238E27FC236}">
                <a16:creationId xmlns:a16="http://schemas.microsoft.com/office/drawing/2014/main" id="{71A50382-5096-B979-3751-BC736C891457}"/>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376;p5">
            <a:extLst>
              <a:ext uri="{FF2B5EF4-FFF2-40B4-BE49-F238E27FC236}">
                <a16:creationId xmlns:a16="http://schemas.microsoft.com/office/drawing/2014/main" id="{B58598C6-6D97-2852-0767-52342A30CFAA}"/>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377;p5">
            <a:extLst>
              <a:ext uri="{FF2B5EF4-FFF2-40B4-BE49-F238E27FC236}">
                <a16:creationId xmlns:a16="http://schemas.microsoft.com/office/drawing/2014/main" id="{65DB201A-9207-5BFE-5F6D-91110D19DDD9}"/>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378;p5">
            <a:extLst>
              <a:ext uri="{FF2B5EF4-FFF2-40B4-BE49-F238E27FC236}">
                <a16:creationId xmlns:a16="http://schemas.microsoft.com/office/drawing/2014/main" id="{18AF7CA6-9CE8-707B-BB2E-0C7786881F98}"/>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379;p5">
            <a:extLst>
              <a:ext uri="{FF2B5EF4-FFF2-40B4-BE49-F238E27FC236}">
                <a16:creationId xmlns:a16="http://schemas.microsoft.com/office/drawing/2014/main" id="{8F2D3101-3ABB-DE5F-A402-72FF1D5E2B5C}"/>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380;p5">
            <a:extLst>
              <a:ext uri="{FF2B5EF4-FFF2-40B4-BE49-F238E27FC236}">
                <a16:creationId xmlns:a16="http://schemas.microsoft.com/office/drawing/2014/main" id="{BCE6C166-B480-19B8-DF31-6AC300D67CE9}"/>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381;p5">
            <a:extLst>
              <a:ext uri="{FF2B5EF4-FFF2-40B4-BE49-F238E27FC236}">
                <a16:creationId xmlns:a16="http://schemas.microsoft.com/office/drawing/2014/main" id="{0E6D9284-D237-E230-85D8-EC5222DB51AB}"/>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382;p5">
            <a:extLst>
              <a:ext uri="{FF2B5EF4-FFF2-40B4-BE49-F238E27FC236}">
                <a16:creationId xmlns:a16="http://schemas.microsoft.com/office/drawing/2014/main" id="{8C3AE459-8DFE-3C44-4877-31025850A160}"/>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383;p5">
            <a:extLst>
              <a:ext uri="{FF2B5EF4-FFF2-40B4-BE49-F238E27FC236}">
                <a16:creationId xmlns:a16="http://schemas.microsoft.com/office/drawing/2014/main" id="{F625B07D-678A-4125-025F-2102F3944F8E}"/>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384;p5">
            <a:extLst>
              <a:ext uri="{FF2B5EF4-FFF2-40B4-BE49-F238E27FC236}">
                <a16:creationId xmlns:a16="http://schemas.microsoft.com/office/drawing/2014/main" id="{72868333-EB14-B75C-AF71-64349BE6B0E2}"/>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385;p5">
            <a:extLst>
              <a:ext uri="{FF2B5EF4-FFF2-40B4-BE49-F238E27FC236}">
                <a16:creationId xmlns:a16="http://schemas.microsoft.com/office/drawing/2014/main" id="{5FEEA275-0062-684C-11E0-47724A1DE3B6}"/>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386;p5">
            <a:extLst>
              <a:ext uri="{FF2B5EF4-FFF2-40B4-BE49-F238E27FC236}">
                <a16:creationId xmlns:a16="http://schemas.microsoft.com/office/drawing/2014/main" id="{FE6D84DF-F901-C3F5-07CC-008D453B98A2}"/>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387;p5">
            <a:extLst>
              <a:ext uri="{FF2B5EF4-FFF2-40B4-BE49-F238E27FC236}">
                <a16:creationId xmlns:a16="http://schemas.microsoft.com/office/drawing/2014/main" id="{75D64053-A8CA-80B8-EDC0-1DC283F4779D}"/>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388;p5">
            <a:extLst>
              <a:ext uri="{FF2B5EF4-FFF2-40B4-BE49-F238E27FC236}">
                <a16:creationId xmlns:a16="http://schemas.microsoft.com/office/drawing/2014/main" id="{C92B1C51-49FB-65F6-0C3F-0122E23BFC4E}"/>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389;p5">
            <a:extLst>
              <a:ext uri="{FF2B5EF4-FFF2-40B4-BE49-F238E27FC236}">
                <a16:creationId xmlns:a16="http://schemas.microsoft.com/office/drawing/2014/main" id="{025AB17C-EEC1-4C91-AC42-DAFAB9E2DA38}"/>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390;p5">
            <a:extLst>
              <a:ext uri="{FF2B5EF4-FFF2-40B4-BE49-F238E27FC236}">
                <a16:creationId xmlns:a16="http://schemas.microsoft.com/office/drawing/2014/main" id="{540E0519-02DA-796F-8D9A-0C99AFB101A7}"/>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391;p5">
            <a:extLst>
              <a:ext uri="{FF2B5EF4-FFF2-40B4-BE49-F238E27FC236}">
                <a16:creationId xmlns:a16="http://schemas.microsoft.com/office/drawing/2014/main" id="{FCEA8BFB-E04D-BD0E-BFDB-9DC886C20051}"/>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392;p5">
            <a:extLst>
              <a:ext uri="{FF2B5EF4-FFF2-40B4-BE49-F238E27FC236}">
                <a16:creationId xmlns:a16="http://schemas.microsoft.com/office/drawing/2014/main" id="{F3B42DED-8561-DBB3-512C-50CAA7DDA6AE}"/>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393;p5">
            <a:extLst>
              <a:ext uri="{FF2B5EF4-FFF2-40B4-BE49-F238E27FC236}">
                <a16:creationId xmlns:a16="http://schemas.microsoft.com/office/drawing/2014/main" id="{F6557AAC-9AB1-12FD-E33B-7BEF84C9734C}"/>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0" name="Google Shape;394;p5">
            <a:extLst>
              <a:ext uri="{FF2B5EF4-FFF2-40B4-BE49-F238E27FC236}">
                <a16:creationId xmlns:a16="http://schemas.microsoft.com/office/drawing/2014/main" id="{81D1712D-FDDB-8C19-02FE-3A612DE3EB69}"/>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1" name="Google Shape;395;p5">
            <a:extLst>
              <a:ext uri="{FF2B5EF4-FFF2-40B4-BE49-F238E27FC236}">
                <a16:creationId xmlns:a16="http://schemas.microsoft.com/office/drawing/2014/main" id="{1218B62E-4D28-E377-1AD9-25401485FD82}"/>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2" name="Google Shape;396;p5">
            <a:extLst>
              <a:ext uri="{FF2B5EF4-FFF2-40B4-BE49-F238E27FC236}">
                <a16:creationId xmlns:a16="http://schemas.microsoft.com/office/drawing/2014/main" id="{4E1194E7-838F-43BB-4545-2F410A1094B1}"/>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3" name="Google Shape;397;p5">
            <a:extLst>
              <a:ext uri="{FF2B5EF4-FFF2-40B4-BE49-F238E27FC236}">
                <a16:creationId xmlns:a16="http://schemas.microsoft.com/office/drawing/2014/main" id="{1A3EFFED-2B1D-D4A7-D664-AE1F3761CF50}"/>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4" name="Google Shape;398;p5">
            <a:extLst>
              <a:ext uri="{FF2B5EF4-FFF2-40B4-BE49-F238E27FC236}">
                <a16:creationId xmlns:a16="http://schemas.microsoft.com/office/drawing/2014/main" id="{ADF03C70-1888-6B36-B6C6-1ADC4002DE1C}"/>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5" name="Google Shape;399;p5">
            <a:extLst>
              <a:ext uri="{FF2B5EF4-FFF2-40B4-BE49-F238E27FC236}">
                <a16:creationId xmlns:a16="http://schemas.microsoft.com/office/drawing/2014/main" id="{65303673-4287-89C3-92B6-34A26E90DEE0}"/>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6" name="Google Shape;400;p5">
            <a:extLst>
              <a:ext uri="{FF2B5EF4-FFF2-40B4-BE49-F238E27FC236}">
                <a16:creationId xmlns:a16="http://schemas.microsoft.com/office/drawing/2014/main" id="{B6E22059-54E2-18BD-F4A7-8722F7F4FBBD}"/>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7" name="Google Shape;401;p5">
            <a:extLst>
              <a:ext uri="{FF2B5EF4-FFF2-40B4-BE49-F238E27FC236}">
                <a16:creationId xmlns:a16="http://schemas.microsoft.com/office/drawing/2014/main" id="{29691394-C1F6-AA54-6674-033AD38D3C0E}"/>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8" name="Google Shape;402;p5">
            <a:extLst>
              <a:ext uri="{FF2B5EF4-FFF2-40B4-BE49-F238E27FC236}">
                <a16:creationId xmlns:a16="http://schemas.microsoft.com/office/drawing/2014/main" id="{2F2B9D8F-DF40-66D9-170D-419C5F6E86C1}"/>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9" name="Google Shape;403;p5">
            <a:extLst>
              <a:ext uri="{FF2B5EF4-FFF2-40B4-BE49-F238E27FC236}">
                <a16:creationId xmlns:a16="http://schemas.microsoft.com/office/drawing/2014/main" id="{D7572477-DEF6-157E-A2B2-A93D3787BA6C}"/>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0" name="Google Shape;404;p5">
            <a:extLst>
              <a:ext uri="{FF2B5EF4-FFF2-40B4-BE49-F238E27FC236}">
                <a16:creationId xmlns:a16="http://schemas.microsoft.com/office/drawing/2014/main" id="{59687EBD-0F53-9410-E774-8F67EC6FDA23}"/>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0" name="Google Shape;350;p5"/>
          <p:cNvSpPr txBox="1">
            <a:spLocks noGrp="1"/>
          </p:cNvSpPr>
          <p:nvPr>
            <p:ph type="title"/>
          </p:nvPr>
        </p:nvSpPr>
        <p:spPr>
          <a:xfrm>
            <a:off x="968300" y="588467"/>
            <a:ext cx="10255200" cy="763600"/>
          </a:xfrm>
          <a:prstGeom prst="rect">
            <a:avLst/>
          </a:prstGeom>
        </p:spPr>
        <p:txBody>
          <a:bodyPr spcFirstLastPara="1">
            <a:no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
        <p:nvSpPr>
          <p:cNvPr id="351" name="Google Shape;351;p5"/>
          <p:cNvSpPr txBox="1">
            <a:spLocks noGrp="1"/>
          </p:cNvSpPr>
          <p:nvPr>
            <p:ph type="subTitle" idx="1"/>
          </p:nvPr>
        </p:nvSpPr>
        <p:spPr>
          <a:xfrm>
            <a:off x="2639784" y="2994033"/>
            <a:ext cx="3123600" cy="529200"/>
          </a:xfrm>
          <a:prstGeom prst="rect">
            <a:avLst/>
          </a:prstGeom>
        </p:spPr>
        <p:txBody>
          <a:bodyPr spcFirstLastPara="1" anchor="t">
            <a:noAutofit/>
          </a:bodyPr>
          <a:lstStyle>
            <a:lvl1pPr lvl="0" algn="ctr" rtl="0">
              <a:spcBef>
                <a:spcPts val="0"/>
              </a:spcBef>
              <a:spcAft>
                <a:spcPts val="0"/>
              </a:spcAft>
              <a:buNone/>
              <a:defRPr sz="2400" b="1">
                <a:solidFill>
                  <a:schemeClr val="accent1"/>
                </a:solidFill>
              </a:defRPr>
            </a:lvl1pPr>
            <a:lvl2pPr lvl="1" algn="ctr" rtl="0">
              <a:spcBef>
                <a:spcPts val="0"/>
              </a:spcBef>
              <a:spcAft>
                <a:spcPts val="0"/>
              </a:spcAft>
              <a:buNone/>
              <a:defRPr sz="2400">
                <a:solidFill>
                  <a:schemeClr val="accent1"/>
                </a:solidFill>
              </a:defRPr>
            </a:lvl2pPr>
            <a:lvl3pPr lvl="2" algn="ctr" rtl="0">
              <a:spcBef>
                <a:spcPts val="0"/>
              </a:spcBef>
              <a:spcAft>
                <a:spcPts val="0"/>
              </a:spcAft>
              <a:buNone/>
              <a:defRPr sz="2400">
                <a:solidFill>
                  <a:schemeClr val="accent1"/>
                </a:solidFill>
              </a:defRPr>
            </a:lvl3pPr>
            <a:lvl4pPr lvl="3" algn="ctr" rtl="0">
              <a:spcBef>
                <a:spcPts val="0"/>
              </a:spcBef>
              <a:spcAft>
                <a:spcPts val="0"/>
              </a:spcAft>
              <a:buNone/>
              <a:defRPr sz="2400">
                <a:solidFill>
                  <a:schemeClr val="accent1"/>
                </a:solidFill>
              </a:defRPr>
            </a:lvl4pPr>
            <a:lvl5pPr lvl="4" algn="ctr" rtl="0">
              <a:spcBef>
                <a:spcPts val="0"/>
              </a:spcBef>
              <a:spcAft>
                <a:spcPts val="0"/>
              </a:spcAft>
              <a:buNone/>
              <a:defRPr sz="2400">
                <a:solidFill>
                  <a:schemeClr val="accent1"/>
                </a:solidFill>
              </a:defRPr>
            </a:lvl5pPr>
            <a:lvl6pPr lvl="5" algn="ctr" rtl="0">
              <a:spcBef>
                <a:spcPts val="0"/>
              </a:spcBef>
              <a:spcAft>
                <a:spcPts val="0"/>
              </a:spcAft>
              <a:buNone/>
              <a:defRPr sz="2400">
                <a:solidFill>
                  <a:schemeClr val="accent1"/>
                </a:solidFill>
              </a:defRPr>
            </a:lvl6pPr>
            <a:lvl7pPr lvl="6" algn="ctr" rtl="0">
              <a:spcBef>
                <a:spcPts val="0"/>
              </a:spcBef>
              <a:spcAft>
                <a:spcPts val="0"/>
              </a:spcAft>
              <a:buNone/>
              <a:defRPr sz="2400">
                <a:solidFill>
                  <a:schemeClr val="accent1"/>
                </a:solidFill>
              </a:defRPr>
            </a:lvl7pPr>
            <a:lvl8pPr lvl="7" algn="ctr" rtl="0">
              <a:spcBef>
                <a:spcPts val="0"/>
              </a:spcBef>
              <a:spcAft>
                <a:spcPts val="0"/>
              </a:spcAft>
              <a:buNone/>
              <a:defRPr sz="2400">
                <a:solidFill>
                  <a:schemeClr val="accent1"/>
                </a:solidFill>
              </a:defRPr>
            </a:lvl8pPr>
            <a:lvl9pPr lvl="8" algn="ctr" rtl="0">
              <a:spcBef>
                <a:spcPts val="0"/>
              </a:spcBef>
              <a:spcAft>
                <a:spcPts val="0"/>
              </a:spcAft>
              <a:buNone/>
              <a:defRPr sz="2400">
                <a:solidFill>
                  <a:schemeClr val="accent1"/>
                </a:solidFill>
              </a:defRPr>
            </a:lvl9pPr>
          </a:lstStyle>
          <a:p>
            <a:endParaRPr/>
          </a:p>
        </p:txBody>
      </p:sp>
      <p:sp>
        <p:nvSpPr>
          <p:cNvPr id="352" name="Google Shape;352;p5"/>
          <p:cNvSpPr txBox="1">
            <a:spLocks noGrp="1"/>
          </p:cNvSpPr>
          <p:nvPr>
            <p:ph type="subTitle" idx="2"/>
          </p:nvPr>
        </p:nvSpPr>
        <p:spPr>
          <a:xfrm>
            <a:off x="2639784" y="3471200"/>
            <a:ext cx="3123600" cy="1314000"/>
          </a:xfrm>
          <a:prstGeom prst="rect">
            <a:avLst/>
          </a:prstGeom>
        </p:spPr>
        <p:txBody>
          <a:bodyPr spcFirstLastPara="1" anchor="t">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353" name="Google Shape;353;p5"/>
          <p:cNvSpPr txBox="1">
            <a:spLocks noGrp="1"/>
          </p:cNvSpPr>
          <p:nvPr>
            <p:ph type="subTitle" idx="3"/>
          </p:nvPr>
        </p:nvSpPr>
        <p:spPr>
          <a:xfrm>
            <a:off x="6428617" y="2994033"/>
            <a:ext cx="3123600" cy="529200"/>
          </a:xfrm>
          <a:prstGeom prst="rect">
            <a:avLst/>
          </a:prstGeom>
        </p:spPr>
        <p:txBody>
          <a:bodyPr spcFirstLastPara="1" anchor="t">
            <a:noAutofit/>
          </a:bodyPr>
          <a:lstStyle>
            <a:lvl1pPr lvl="0" algn="ctr" rtl="0">
              <a:spcBef>
                <a:spcPts val="0"/>
              </a:spcBef>
              <a:spcAft>
                <a:spcPts val="0"/>
              </a:spcAft>
              <a:buNone/>
              <a:defRPr sz="2400" b="1">
                <a:solidFill>
                  <a:schemeClr val="accent1"/>
                </a:solidFill>
              </a:defRPr>
            </a:lvl1pPr>
            <a:lvl2pPr lvl="1" algn="ctr" rtl="0">
              <a:spcBef>
                <a:spcPts val="0"/>
              </a:spcBef>
              <a:spcAft>
                <a:spcPts val="0"/>
              </a:spcAft>
              <a:buNone/>
              <a:defRPr sz="2400">
                <a:solidFill>
                  <a:schemeClr val="accent1"/>
                </a:solidFill>
              </a:defRPr>
            </a:lvl2pPr>
            <a:lvl3pPr lvl="2" algn="ctr" rtl="0">
              <a:spcBef>
                <a:spcPts val="0"/>
              </a:spcBef>
              <a:spcAft>
                <a:spcPts val="0"/>
              </a:spcAft>
              <a:buNone/>
              <a:defRPr sz="2400">
                <a:solidFill>
                  <a:schemeClr val="accent1"/>
                </a:solidFill>
              </a:defRPr>
            </a:lvl3pPr>
            <a:lvl4pPr lvl="3" algn="ctr" rtl="0">
              <a:spcBef>
                <a:spcPts val="0"/>
              </a:spcBef>
              <a:spcAft>
                <a:spcPts val="0"/>
              </a:spcAft>
              <a:buNone/>
              <a:defRPr sz="2400">
                <a:solidFill>
                  <a:schemeClr val="accent1"/>
                </a:solidFill>
              </a:defRPr>
            </a:lvl4pPr>
            <a:lvl5pPr lvl="4" algn="ctr" rtl="0">
              <a:spcBef>
                <a:spcPts val="0"/>
              </a:spcBef>
              <a:spcAft>
                <a:spcPts val="0"/>
              </a:spcAft>
              <a:buNone/>
              <a:defRPr sz="2400">
                <a:solidFill>
                  <a:schemeClr val="accent1"/>
                </a:solidFill>
              </a:defRPr>
            </a:lvl5pPr>
            <a:lvl6pPr lvl="5" algn="ctr" rtl="0">
              <a:spcBef>
                <a:spcPts val="0"/>
              </a:spcBef>
              <a:spcAft>
                <a:spcPts val="0"/>
              </a:spcAft>
              <a:buNone/>
              <a:defRPr sz="2400">
                <a:solidFill>
                  <a:schemeClr val="accent1"/>
                </a:solidFill>
              </a:defRPr>
            </a:lvl6pPr>
            <a:lvl7pPr lvl="6" algn="ctr" rtl="0">
              <a:spcBef>
                <a:spcPts val="0"/>
              </a:spcBef>
              <a:spcAft>
                <a:spcPts val="0"/>
              </a:spcAft>
              <a:buNone/>
              <a:defRPr sz="2400">
                <a:solidFill>
                  <a:schemeClr val="accent1"/>
                </a:solidFill>
              </a:defRPr>
            </a:lvl7pPr>
            <a:lvl8pPr lvl="7" algn="ctr" rtl="0">
              <a:spcBef>
                <a:spcPts val="0"/>
              </a:spcBef>
              <a:spcAft>
                <a:spcPts val="0"/>
              </a:spcAft>
              <a:buNone/>
              <a:defRPr sz="2400">
                <a:solidFill>
                  <a:schemeClr val="accent1"/>
                </a:solidFill>
              </a:defRPr>
            </a:lvl8pPr>
            <a:lvl9pPr lvl="8" algn="ctr" rtl="0">
              <a:spcBef>
                <a:spcPts val="0"/>
              </a:spcBef>
              <a:spcAft>
                <a:spcPts val="0"/>
              </a:spcAft>
              <a:buNone/>
              <a:defRPr sz="2400">
                <a:solidFill>
                  <a:schemeClr val="accent1"/>
                </a:solidFill>
              </a:defRPr>
            </a:lvl9pPr>
          </a:lstStyle>
          <a:p>
            <a:endParaRPr/>
          </a:p>
        </p:txBody>
      </p:sp>
      <p:sp>
        <p:nvSpPr>
          <p:cNvPr id="354" name="Google Shape;354;p5"/>
          <p:cNvSpPr txBox="1">
            <a:spLocks noGrp="1"/>
          </p:cNvSpPr>
          <p:nvPr>
            <p:ph type="subTitle" idx="4"/>
          </p:nvPr>
        </p:nvSpPr>
        <p:spPr>
          <a:xfrm>
            <a:off x="6428617" y="3471205"/>
            <a:ext cx="3123600" cy="1314000"/>
          </a:xfrm>
          <a:prstGeom prst="rect">
            <a:avLst/>
          </a:prstGeom>
        </p:spPr>
        <p:txBody>
          <a:bodyPr spcFirstLastPara="1" anchor="t">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Tree>
    <p:extLst>
      <p:ext uri="{BB962C8B-B14F-4D97-AF65-F5344CB8AC3E}">
        <p14:creationId xmlns:p14="http://schemas.microsoft.com/office/powerpoint/2010/main" val="32525916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05"/>
        <p:cNvGrpSpPr/>
        <p:nvPr/>
      </p:nvGrpSpPr>
      <p:grpSpPr>
        <a:xfrm>
          <a:off x="0" y="0"/>
          <a:ext cx="0" cy="0"/>
          <a:chOff x="0" y="0"/>
          <a:chExt cx="0" cy="0"/>
        </a:xfrm>
      </p:grpSpPr>
      <p:sp>
        <p:nvSpPr>
          <p:cNvPr id="2" name="Google Shape;406;p6">
            <a:extLst>
              <a:ext uri="{FF2B5EF4-FFF2-40B4-BE49-F238E27FC236}">
                <a16:creationId xmlns:a16="http://schemas.microsoft.com/office/drawing/2014/main" id="{CEDFBEFC-9971-08AD-7050-F6F325CC71D2}"/>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407;p6">
            <a:extLst>
              <a:ext uri="{FF2B5EF4-FFF2-40B4-BE49-F238E27FC236}">
                <a16:creationId xmlns:a16="http://schemas.microsoft.com/office/drawing/2014/main" id="{D620FC2C-B219-FF95-8ECE-71FD55713E70}"/>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 name="Google Shape;408;p6">
            <a:extLst>
              <a:ext uri="{FF2B5EF4-FFF2-40B4-BE49-F238E27FC236}">
                <a16:creationId xmlns:a16="http://schemas.microsoft.com/office/drawing/2014/main" id="{1398DBA5-9B0C-9EDA-3C23-93E1C94C95E7}"/>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5" name="Google Shape;409;p6">
            <a:extLst>
              <a:ext uri="{FF2B5EF4-FFF2-40B4-BE49-F238E27FC236}">
                <a16:creationId xmlns:a16="http://schemas.microsoft.com/office/drawing/2014/main" id="{42E4EC8D-5F07-B319-D3D9-CF4F436DE0BE}"/>
              </a:ext>
            </a:extLst>
          </p:cNvPr>
          <p:cNvGrpSpPr>
            <a:grpSpLocks/>
          </p:cNvGrpSpPr>
          <p:nvPr/>
        </p:nvGrpSpPr>
        <p:grpSpPr bwMode="auto">
          <a:xfrm>
            <a:off x="11122025" y="3043238"/>
            <a:ext cx="758825" cy="506412"/>
            <a:chOff x="8341543" y="2282008"/>
            <a:chExt cx="569676" cy="380612"/>
          </a:xfrm>
        </p:grpSpPr>
        <p:sp>
          <p:nvSpPr>
            <p:cNvPr id="6" name="Google Shape;410;p6">
              <a:extLst>
                <a:ext uri="{FF2B5EF4-FFF2-40B4-BE49-F238E27FC236}">
                  <a16:creationId xmlns:a16="http://schemas.microsoft.com/office/drawing/2014/main" id="{61E7D60E-46DF-E81F-F13F-9588639B3C8D}"/>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 name="Google Shape;411;p6">
              <a:extLst>
                <a:ext uri="{FF2B5EF4-FFF2-40B4-BE49-F238E27FC236}">
                  <a16:creationId xmlns:a16="http://schemas.microsoft.com/office/drawing/2014/main" id="{A5AD1013-FF70-F1F7-6E53-419775F7E203}"/>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412;p6">
            <a:extLst>
              <a:ext uri="{FF2B5EF4-FFF2-40B4-BE49-F238E27FC236}">
                <a16:creationId xmlns:a16="http://schemas.microsoft.com/office/drawing/2014/main" id="{2966F3F4-CD7B-FB92-5266-1D27914A57D1}"/>
              </a:ext>
            </a:extLst>
          </p:cNvPr>
          <p:cNvGrpSpPr>
            <a:grpSpLocks/>
          </p:cNvGrpSpPr>
          <p:nvPr/>
        </p:nvGrpSpPr>
        <p:grpSpPr bwMode="auto">
          <a:xfrm>
            <a:off x="11122025" y="2295525"/>
            <a:ext cx="758825" cy="506413"/>
            <a:chOff x="8341543" y="1721094"/>
            <a:chExt cx="569676" cy="380612"/>
          </a:xfrm>
        </p:grpSpPr>
        <p:sp>
          <p:nvSpPr>
            <p:cNvPr id="9" name="Google Shape;413;p6">
              <a:extLst>
                <a:ext uri="{FF2B5EF4-FFF2-40B4-BE49-F238E27FC236}">
                  <a16:creationId xmlns:a16="http://schemas.microsoft.com/office/drawing/2014/main" id="{2F9EFD8C-8C9D-E1DA-489F-748B15CBA2EC}"/>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414;p6">
              <a:extLst>
                <a:ext uri="{FF2B5EF4-FFF2-40B4-BE49-F238E27FC236}">
                  <a16:creationId xmlns:a16="http://schemas.microsoft.com/office/drawing/2014/main" id="{579A404D-A55A-CDE2-4D7E-810BA9D46B5B}"/>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 name="Google Shape;415;p6">
            <a:extLst>
              <a:ext uri="{FF2B5EF4-FFF2-40B4-BE49-F238E27FC236}">
                <a16:creationId xmlns:a16="http://schemas.microsoft.com/office/drawing/2014/main" id="{782AEBE8-7134-EBF2-1700-575D28B36893}"/>
              </a:ext>
            </a:extLst>
          </p:cNvPr>
          <p:cNvGrpSpPr>
            <a:grpSpLocks/>
          </p:cNvGrpSpPr>
          <p:nvPr/>
        </p:nvGrpSpPr>
        <p:grpSpPr bwMode="auto">
          <a:xfrm>
            <a:off x="11128375" y="1577975"/>
            <a:ext cx="757238" cy="517525"/>
            <a:chOff x="8346273" y="1183592"/>
            <a:chExt cx="568486" cy="388014"/>
          </a:xfrm>
        </p:grpSpPr>
        <p:sp>
          <p:nvSpPr>
            <p:cNvPr id="12" name="Google Shape;416;p6">
              <a:extLst>
                <a:ext uri="{FF2B5EF4-FFF2-40B4-BE49-F238E27FC236}">
                  <a16:creationId xmlns:a16="http://schemas.microsoft.com/office/drawing/2014/main" id="{8BE54851-56AD-862A-B422-05B4E2ED6F00}"/>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417;p6">
              <a:extLst>
                <a:ext uri="{FF2B5EF4-FFF2-40B4-BE49-F238E27FC236}">
                  <a16:creationId xmlns:a16="http://schemas.microsoft.com/office/drawing/2014/main" id="{6AF6A654-32B4-4CF2-C94D-A0351621C30A}"/>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4" name="Google Shape;418;p6">
            <a:extLst>
              <a:ext uri="{FF2B5EF4-FFF2-40B4-BE49-F238E27FC236}">
                <a16:creationId xmlns:a16="http://schemas.microsoft.com/office/drawing/2014/main" id="{1BE1604A-E49B-A736-A806-35A4D5FE8E30}"/>
              </a:ext>
            </a:extLst>
          </p:cNvPr>
          <p:cNvGrpSpPr>
            <a:grpSpLocks/>
          </p:cNvGrpSpPr>
          <p:nvPr/>
        </p:nvGrpSpPr>
        <p:grpSpPr bwMode="auto">
          <a:xfrm>
            <a:off x="11122025" y="809625"/>
            <a:ext cx="758825" cy="515938"/>
            <a:chOff x="8341543" y="606635"/>
            <a:chExt cx="569676" cy="388014"/>
          </a:xfrm>
        </p:grpSpPr>
        <p:sp>
          <p:nvSpPr>
            <p:cNvPr id="15" name="Google Shape;419;p6">
              <a:extLst>
                <a:ext uri="{FF2B5EF4-FFF2-40B4-BE49-F238E27FC236}">
                  <a16:creationId xmlns:a16="http://schemas.microsoft.com/office/drawing/2014/main" id="{65B4D784-3ADC-A7F1-27B6-B648152F5547}"/>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420;p6">
              <a:extLst>
                <a:ext uri="{FF2B5EF4-FFF2-40B4-BE49-F238E27FC236}">
                  <a16:creationId xmlns:a16="http://schemas.microsoft.com/office/drawing/2014/main" id="{E99BD66C-24DA-F279-E8FE-EDB2C1DEAAB8}"/>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7" name="Google Shape;421;p6">
            <a:extLst>
              <a:ext uri="{FF2B5EF4-FFF2-40B4-BE49-F238E27FC236}">
                <a16:creationId xmlns:a16="http://schemas.microsoft.com/office/drawing/2014/main" id="{342B1575-6865-FF87-9927-4D30EB9CF806}"/>
              </a:ext>
            </a:extLst>
          </p:cNvPr>
          <p:cNvGrpSpPr>
            <a:grpSpLocks/>
          </p:cNvGrpSpPr>
          <p:nvPr/>
        </p:nvGrpSpPr>
        <p:grpSpPr bwMode="auto">
          <a:xfrm>
            <a:off x="11122025" y="3790950"/>
            <a:ext cx="758825" cy="506413"/>
            <a:chOff x="8341543" y="2282008"/>
            <a:chExt cx="569676" cy="380612"/>
          </a:xfrm>
        </p:grpSpPr>
        <p:sp>
          <p:nvSpPr>
            <p:cNvPr id="18" name="Google Shape;422;p6">
              <a:extLst>
                <a:ext uri="{FF2B5EF4-FFF2-40B4-BE49-F238E27FC236}">
                  <a16:creationId xmlns:a16="http://schemas.microsoft.com/office/drawing/2014/main" id="{E800977D-33B8-116C-0E48-46E8084B9BE8}"/>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423;p6">
              <a:extLst>
                <a:ext uri="{FF2B5EF4-FFF2-40B4-BE49-F238E27FC236}">
                  <a16:creationId xmlns:a16="http://schemas.microsoft.com/office/drawing/2014/main" id="{CFE0DF9F-74E0-4F3C-3EA5-C0E7D84EE15F}"/>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0" name="Google Shape;424;p6">
            <a:extLst>
              <a:ext uri="{FF2B5EF4-FFF2-40B4-BE49-F238E27FC236}">
                <a16:creationId xmlns:a16="http://schemas.microsoft.com/office/drawing/2014/main" id="{A379593E-87F5-A6C5-A455-BA89686B9623}"/>
              </a:ext>
            </a:extLst>
          </p:cNvPr>
          <p:cNvGrpSpPr>
            <a:grpSpLocks/>
          </p:cNvGrpSpPr>
          <p:nvPr/>
        </p:nvGrpSpPr>
        <p:grpSpPr bwMode="auto">
          <a:xfrm>
            <a:off x="11122025" y="4538663"/>
            <a:ext cx="758825" cy="508000"/>
            <a:chOff x="8341543" y="2282008"/>
            <a:chExt cx="569676" cy="380612"/>
          </a:xfrm>
        </p:grpSpPr>
        <p:sp>
          <p:nvSpPr>
            <p:cNvPr id="21" name="Google Shape;425;p6">
              <a:extLst>
                <a:ext uri="{FF2B5EF4-FFF2-40B4-BE49-F238E27FC236}">
                  <a16:creationId xmlns:a16="http://schemas.microsoft.com/office/drawing/2014/main" id="{34CD13BC-0FCD-D6CC-68B5-D2C84B4DD871}"/>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426;p6">
              <a:extLst>
                <a:ext uri="{FF2B5EF4-FFF2-40B4-BE49-F238E27FC236}">
                  <a16:creationId xmlns:a16="http://schemas.microsoft.com/office/drawing/2014/main" id="{52CCCF38-FC69-CD00-D5D8-93854E604D20}"/>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3" name="Google Shape;427;p6">
            <a:extLst>
              <a:ext uri="{FF2B5EF4-FFF2-40B4-BE49-F238E27FC236}">
                <a16:creationId xmlns:a16="http://schemas.microsoft.com/office/drawing/2014/main" id="{49BF9A4E-6439-C34E-7878-C608A3F16739}"/>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428;p6">
            <a:extLst>
              <a:ext uri="{FF2B5EF4-FFF2-40B4-BE49-F238E27FC236}">
                <a16:creationId xmlns:a16="http://schemas.microsoft.com/office/drawing/2014/main" id="{22A50B31-F5B5-EE9E-18EA-9C343F4E498B}"/>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429;p6">
            <a:extLst>
              <a:ext uri="{FF2B5EF4-FFF2-40B4-BE49-F238E27FC236}">
                <a16:creationId xmlns:a16="http://schemas.microsoft.com/office/drawing/2014/main" id="{8A470EF7-1427-C92F-69C4-0C201ADF27F6}"/>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430;p6">
            <a:extLst>
              <a:ext uri="{FF2B5EF4-FFF2-40B4-BE49-F238E27FC236}">
                <a16:creationId xmlns:a16="http://schemas.microsoft.com/office/drawing/2014/main" id="{76E277AB-8A65-D869-7AF8-2BECA5066B8F}"/>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431;p6">
            <a:extLst>
              <a:ext uri="{FF2B5EF4-FFF2-40B4-BE49-F238E27FC236}">
                <a16:creationId xmlns:a16="http://schemas.microsoft.com/office/drawing/2014/main" id="{D23E143C-84B1-4BBF-D7BB-D7C506945711}"/>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432;p6">
            <a:extLst>
              <a:ext uri="{FF2B5EF4-FFF2-40B4-BE49-F238E27FC236}">
                <a16:creationId xmlns:a16="http://schemas.microsoft.com/office/drawing/2014/main" id="{49B9B962-9225-5DAB-7F34-AEEC41BEDA21}"/>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433;p6">
            <a:extLst>
              <a:ext uri="{FF2B5EF4-FFF2-40B4-BE49-F238E27FC236}">
                <a16:creationId xmlns:a16="http://schemas.microsoft.com/office/drawing/2014/main" id="{350C23CB-D315-718D-1E5F-659D0FEDE7D5}"/>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434;p6">
            <a:extLst>
              <a:ext uri="{FF2B5EF4-FFF2-40B4-BE49-F238E27FC236}">
                <a16:creationId xmlns:a16="http://schemas.microsoft.com/office/drawing/2014/main" id="{7BAF123A-C1EB-F09D-B271-D97F48CF713C}"/>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435;p6">
            <a:extLst>
              <a:ext uri="{FF2B5EF4-FFF2-40B4-BE49-F238E27FC236}">
                <a16:creationId xmlns:a16="http://schemas.microsoft.com/office/drawing/2014/main" id="{E798373B-3583-9A01-19C8-3360BE56994D}"/>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436;p6">
            <a:extLst>
              <a:ext uri="{FF2B5EF4-FFF2-40B4-BE49-F238E27FC236}">
                <a16:creationId xmlns:a16="http://schemas.microsoft.com/office/drawing/2014/main" id="{931561F1-724B-CAC3-DB3B-254496A6E93F}"/>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437;p6">
            <a:extLst>
              <a:ext uri="{FF2B5EF4-FFF2-40B4-BE49-F238E27FC236}">
                <a16:creationId xmlns:a16="http://schemas.microsoft.com/office/drawing/2014/main" id="{D964861D-A6A7-5504-81B5-2E7652D82DAE}"/>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438;p6">
            <a:extLst>
              <a:ext uri="{FF2B5EF4-FFF2-40B4-BE49-F238E27FC236}">
                <a16:creationId xmlns:a16="http://schemas.microsoft.com/office/drawing/2014/main" id="{242D9757-D0A1-7D3E-418D-5B4844A43D6E}"/>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439;p6">
            <a:extLst>
              <a:ext uri="{FF2B5EF4-FFF2-40B4-BE49-F238E27FC236}">
                <a16:creationId xmlns:a16="http://schemas.microsoft.com/office/drawing/2014/main" id="{A9CAD477-49D8-0F0C-249A-97305F732E77}"/>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440;p6">
            <a:extLst>
              <a:ext uri="{FF2B5EF4-FFF2-40B4-BE49-F238E27FC236}">
                <a16:creationId xmlns:a16="http://schemas.microsoft.com/office/drawing/2014/main" id="{B25A3E7B-7F4D-F2D3-94C4-D71D6E241B82}"/>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441;p6">
            <a:extLst>
              <a:ext uri="{FF2B5EF4-FFF2-40B4-BE49-F238E27FC236}">
                <a16:creationId xmlns:a16="http://schemas.microsoft.com/office/drawing/2014/main" id="{8EA5BC15-114C-17A4-A5B9-966D7F31D30F}"/>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442;p6">
            <a:extLst>
              <a:ext uri="{FF2B5EF4-FFF2-40B4-BE49-F238E27FC236}">
                <a16:creationId xmlns:a16="http://schemas.microsoft.com/office/drawing/2014/main" id="{6BD36959-DC8C-06D1-4356-250C67C0B2F7}"/>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443;p6">
            <a:extLst>
              <a:ext uri="{FF2B5EF4-FFF2-40B4-BE49-F238E27FC236}">
                <a16:creationId xmlns:a16="http://schemas.microsoft.com/office/drawing/2014/main" id="{50E85F34-A8B8-052C-1CE4-267336AFDC40}"/>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444;p6">
            <a:extLst>
              <a:ext uri="{FF2B5EF4-FFF2-40B4-BE49-F238E27FC236}">
                <a16:creationId xmlns:a16="http://schemas.microsoft.com/office/drawing/2014/main" id="{6C622C75-6303-6158-D396-8C00201AD472}"/>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445;p6">
            <a:extLst>
              <a:ext uri="{FF2B5EF4-FFF2-40B4-BE49-F238E27FC236}">
                <a16:creationId xmlns:a16="http://schemas.microsoft.com/office/drawing/2014/main" id="{76AB5BB8-1B23-BC4F-FA77-7F9BABA2E29D}"/>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446;p6">
            <a:extLst>
              <a:ext uri="{FF2B5EF4-FFF2-40B4-BE49-F238E27FC236}">
                <a16:creationId xmlns:a16="http://schemas.microsoft.com/office/drawing/2014/main" id="{E335A5A9-B27F-DCC3-7F32-3E3F445A6BB7}"/>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447;p6">
            <a:extLst>
              <a:ext uri="{FF2B5EF4-FFF2-40B4-BE49-F238E27FC236}">
                <a16:creationId xmlns:a16="http://schemas.microsoft.com/office/drawing/2014/main" id="{8F52DF01-DB81-736C-614A-A7171844D72B}"/>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448;p6">
            <a:extLst>
              <a:ext uri="{FF2B5EF4-FFF2-40B4-BE49-F238E27FC236}">
                <a16:creationId xmlns:a16="http://schemas.microsoft.com/office/drawing/2014/main" id="{6527CA89-7054-8258-9B49-D42DB4A24E99}"/>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449;p6">
            <a:extLst>
              <a:ext uri="{FF2B5EF4-FFF2-40B4-BE49-F238E27FC236}">
                <a16:creationId xmlns:a16="http://schemas.microsoft.com/office/drawing/2014/main" id="{D3CB2D21-FF1E-669F-33B6-865862363AE8}"/>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450;p6">
            <a:extLst>
              <a:ext uri="{FF2B5EF4-FFF2-40B4-BE49-F238E27FC236}">
                <a16:creationId xmlns:a16="http://schemas.microsoft.com/office/drawing/2014/main" id="{AD11C6E4-9FF8-33E7-5E51-279DE4E591AA}"/>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451;p6">
            <a:extLst>
              <a:ext uri="{FF2B5EF4-FFF2-40B4-BE49-F238E27FC236}">
                <a16:creationId xmlns:a16="http://schemas.microsoft.com/office/drawing/2014/main" id="{5DD83125-EE84-486D-E95F-6A0A2219A522}"/>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452;p6">
            <a:extLst>
              <a:ext uri="{FF2B5EF4-FFF2-40B4-BE49-F238E27FC236}">
                <a16:creationId xmlns:a16="http://schemas.microsoft.com/office/drawing/2014/main" id="{EAD3B799-440E-2C87-6BF5-AE8DF97E611B}"/>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453;p6">
            <a:extLst>
              <a:ext uri="{FF2B5EF4-FFF2-40B4-BE49-F238E27FC236}">
                <a16:creationId xmlns:a16="http://schemas.microsoft.com/office/drawing/2014/main" id="{D0E95248-29BF-AE3E-20C4-222BB312622E}"/>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454;p6">
            <a:extLst>
              <a:ext uri="{FF2B5EF4-FFF2-40B4-BE49-F238E27FC236}">
                <a16:creationId xmlns:a16="http://schemas.microsoft.com/office/drawing/2014/main" id="{E4999606-EF79-6AB4-FCAF-1F254DAA88EC}"/>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455;p6">
            <a:extLst>
              <a:ext uri="{FF2B5EF4-FFF2-40B4-BE49-F238E27FC236}">
                <a16:creationId xmlns:a16="http://schemas.microsoft.com/office/drawing/2014/main" id="{7A99CB4B-3C0B-A31F-669B-BB736F4EC14C}"/>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456;p6">
            <a:extLst>
              <a:ext uri="{FF2B5EF4-FFF2-40B4-BE49-F238E27FC236}">
                <a16:creationId xmlns:a16="http://schemas.microsoft.com/office/drawing/2014/main" id="{4C9032E2-6672-FC19-0E6B-CE1476FEC2FA}"/>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457;p6">
            <a:extLst>
              <a:ext uri="{FF2B5EF4-FFF2-40B4-BE49-F238E27FC236}">
                <a16:creationId xmlns:a16="http://schemas.microsoft.com/office/drawing/2014/main" id="{B984DC6C-517C-1738-F38C-0020EF2312DA}"/>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458;p6">
            <a:extLst>
              <a:ext uri="{FF2B5EF4-FFF2-40B4-BE49-F238E27FC236}">
                <a16:creationId xmlns:a16="http://schemas.microsoft.com/office/drawing/2014/main" id="{E2855D50-1624-FE0F-C445-DE7F9BEB499B}"/>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459;p6">
            <a:extLst>
              <a:ext uri="{FF2B5EF4-FFF2-40B4-BE49-F238E27FC236}">
                <a16:creationId xmlns:a16="http://schemas.microsoft.com/office/drawing/2014/main" id="{AA4C0AE1-B6C4-188D-C7CA-E899C5714592}"/>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460;p6">
            <a:extLst>
              <a:ext uri="{FF2B5EF4-FFF2-40B4-BE49-F238E27FC236}">
                <a16:creationId xmlns:a16="http://schemas.microsoft.com/office/drawing/2014/main" id="{EAB66DC0-3AB0-3D07-EA09-B15ED3783503}"/>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461;p6">
            <a:extLst>
              <a:ext uri="{FF2B5EF4-FFF2-40B4-BE49-F238E27FC236}">
                <a16:creationId xmlns:a16="http://schemas.microsoft.com/office/drawing/2014/main" id="{92FC2411-B626-42BA-B351-487FFAB891FD}"/>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462;p6">
            <a:extLst>
              <a:ext uri="{FF2B5EF4-FFF2-40B4-BE49-F238E27FC236}">
                <a16:creationId xmlns:a16="http://schemas.microsoft.com/office/drawing/2014/main" id="{27A4B559-9D67-88AC-30B6-EFBB7EC160F7}"/>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463;p6">
            <a:extLst>
              <a:ext uri="{FF2B5EF4-FFF2-40B4-BE49-F238E27FC236}">
                <a16:creationId xmlns:a16="http://schemas.microsoft.com/office/drawing/2014/main" id="{18A38B9C-50AC-4DE3-E5C7-D038B2872BCA}"/>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464;p6">
            <a:extLst>
              <a:ext uri="{FF2B5EF4-FFF2-40B4-BE49-F238E27FC236}">
                <a16:creationId xmlns:a16="http://schemas.microsoft.com/office/drawing/2014/main" id="{5CB33D6D-692B-B9E2-03E7-E4A9551719E0}"/>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465;p6">
            <a:extLst>
              <a:ext uri="{FF2B5EF4-FFF2-40B4-BE49-F238E27FC236}">
                <a16:creationId xmlns:a16="http://schemas.microsoft.com/office/drawing/2014/main" id="{2D613376-FD49-B78F-56D7-E5A830DF0485}"/>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466;p6">
            <a:extLst>
              <a:ext uri="{FF2B5EF4-FFF2-40B4-BE49-F238E27FC236}">
                <a16:creationId xmlns:a16="http://schemas.microsoft.com/office/drawing/2014/main" id="{0F112FC3-34F6-24C1-1644-FA3AC2B5EB01}"/>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467;p6">
            <a:extLst>
              <a:ext uri="{FF2B5EF4-FFF2-40B4-BE49-F238E27FC236}">
                <a16:creationId xmlns:a16="http://schemas.microsoft.com/office/drawing/2014/main" id="{DE3D355F-BB79-34D4-20FC-92D85D9F9DBC}"/>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8" name="Google Shape;468;p6">
            <a:extLst>
              <a:ext uri="{FF2B5EF4-FFF2-40B4-BE49-F238E27FC236}">
                <a16:creationId xmlns:a16="http://schemas.microsoft.com/office/drawing/2014/main" id="{533218EC-DBD2-FD6C-5D71-1E612746D6AB}"/>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9" name="Google Shape;469;p6">
            <a:extLst>
              <a:ext uri="{FF2B5EF4-FFF2-40B4-BE49-F238E27FC236}">
                <a16:creationId xmlns:a16="http://schemas.microsoft.com/office/drawing/2014/main" id="{F51164A5-9A2A-5A54-D4B7-C3780D58BB6C}"/>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0" name="Google Shape;470;p6">
            <a:extLst>
              <a:ext uri="{FF2B5EF4-FFF2-40B4-BE49-F238E27FC236}">
                <a16:creationId xmlns:a16="http://schemas.microsoft.com/office/drawing/2014/main" id="{80195582-8CC4-75A9-E67A-1B5EDF38BF8D}"/>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1" name="Google Shape;471;p6">
            <a:extLst>
              <a:ext uri="{FF2B5EF4-FFF2-40B4-BE49-F238E27FC236}">
                <a16:creationId xmlns:a16="http://schemas.microsoft.com/office/drawing/2014/main" id="{FA7053D0-8D24-AD03-BBA8-B8AF25EAC40F}"/>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2" name="Google Shape;472;p6">
            <a:extLst>
              <a:ext uri="{FF2B5EF4-FFF2-40B4-BE49-F238E27FC236}">
                <a16:creationId xmlns:a16="http://schemas.microsoft.com/office/drawing/2014/main" id="{328EB148-EB78-E9C3-461E-4BBC3DF71257}"/>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3" name="Google Shape;473;p6">
            <a:extLst>
              <a:ext uri="{FF2B5EF4-FFF2-40B4-BE49-F238E27FC236}">
                <a16:creationId xmlns:a16="http://schemas.microsoft.com/office/drawing/2014/main" id="{2D333E10-8575-3878-9182-C91B59524455}"/>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4" name="Google Shape;474;p6">
            <a:extLst>
              <a:ext uri="{FF2B5EF4-FFF2-40B4-BE49-F238E27FC236}">
                <a16:creationId xmlns:a16="http://schemas.microsoft.com/office/drawing/2014/main" id="{91EFA62D-F289-8DE9-E0D4-CE72D3A0F8CB}"/>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5" name="Google Shape;475;p6">
            <a:extLst>
              <a:ext uri="{FF2B5EF4-FFF2-40B4-BE49-F238E27FC236}">
                <a16:creationId xmlns:a16="http://schemas.microsoft.com/office/drawing/2014/main" id="{8AD3A46E-3475-D7AF-1139-A0BC0208C3AA}"/>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6" name="Google Shape;476;p6">
            <a:extLst>
              <a:ext uri="{FF2B5EF4-FFF2-40B4-BE49-F238E27FC236}">
                <a16:creationId xmlns:a16="http://schemas.microsoft.com/office/drawing/2014/main" id="{E24B5869-3688-8922-0E98-FC5B8C984CD7}"/>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7" name="Google Shape;477;p6">
            <a:extLst>
              <a:ext uri="{FF2B5EF4-FFF2-40B4-BE49-F238E27FC236}">
                <a16:creationId xmlns:a16="http://schemas.microsoft.com/office/drawing/2014/main" id="{DADEF1A8-2267-D9DE-25EE-F73C8F40888E}"/>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8" name="Google Shape;478;p6">
            <a:extLst>
              <a:ext uri="{FF2B5EF4-FFF2-40B4-BE49-F238E27FC236}">
                <a16:creationId xmlns:a16="http://schemas.microsoft.com/office/drawing/2014/main" id="{6FB3CF3F-C731-C317-9706-01B7CE00A7AD}"/>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59" name="Google Shape;479;p6">
            <a:extLst>
              <a:ext uri="{FF2B5EF4-FFF2-40B4-BE49-F238E27FC236}">
                <a16:creationId xmlns:a16="http://schemas.microsoft.com/office/drawing/2014/main" id="{9CDF9F88-D945-0CA7-9E59-C8E309692852}"/>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460" name="Google Shape;481;p6">
            <a:extLst>
              <a:ext uri="{FF2B5EF4-FFF2-40B4-BE49-F238E27FC236}">
                <a16:creationId xmlns:a16="http://schemas.microsoft.com/office/drawing/2014/main" id="{37AEF3A5-FDD0-1D05-2F77-4BBA82E8C3BB}"/>
              </a:ext>
            </a:extLst>
          </p:cNvPr>
          <p:cNvGrpSpPr>
            <a:grpSpLocks/>
          </p:cNvGrpSpPr>
          <p:nvPr/>
        </p:nvGrpSpPr>
        <p:grpSpPr bwMode="auto">
          <a:xfrm>
            <a:off x="968375" y="6000750"/>
            <a:ext cx="388938" cy="374650"/>
            <a:chOff x="3243875" y="2372825"/>
            <a:chExt cx="291375" cy="281375"/>
          </a:xfrm>
        </p:grpSpPr>
        <p:sp>
          <p:nvSpPr>
            <p:cNvPr id="461" name="Google Shape;482;p6">
              <a:extLst>
                <a:ext uri="{FF2B5EF4-FFF2-40B4-BE49-F238E27FC236}">
                  <a16:creationId xmlns:a16="http://schemas.microsoft.com/office/drawing/2014/main" id="{D05DB514-ABC9-C2B3-1F75-F47B1F068382}"/>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2" name="Google Shape;483;p6">
              <a:extLst>
                <a:ext uri="{FF2B5EF4-FFF2-40B4-BE49-F238E27FC236}">
                  <a16:creationId xmlns:a16="http://schemas.microsoft.com/office/drawing/2014/main" id="{5843D76B-2876-6F2D-ACFA-73121FA5AF2B}"/>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3" name="Google Shape;484;p6">
              <a:extLst>
                <a:ext uri="{FF2B5EF4-FFF2-40B4-BE49-F238E27FC236}">
                  <a16:creationId xmlns:a16="http://schemas.microsoft.com/office/drawing/2014/main" id="{00F260B2-2C44-43F4-455C-340622A620EC}"/>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4" name="Google Shape;485;p6">
              <a:extLst>
                <a:ext uri="{FF2B5EF4-FFF2-40B4-BE49-F238E27FC236}">
                  <a16:creationId xmlns:a16="http://schemas.microsoft.com/office/drawing/2014/main" id="{52DA7988-ED07-78FF-10B2-A83776771FCF}"/>
                </a:ext>
              </a:extLst>
            </p:cNvPr>
            <p:cNvSpPr/>
            <p:nvPr/>
          </p:nvSpPr>
          <p:spPr>
            <a:xfrm>
              <a:off x="3243875" y="2495629"/>
              <a:ext cx="285428"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5" name="Google Shape;486;p6">
              <a:extLst>
                <a:ext uri="{FF2B5EF4-FFF2-40B4-BE49-F238E27FC236}">
                  <a16:creationId xmlns:a16="http://schemas.microsoft.com/office/drawing/2014/main" id="{C313A984-516D-0DED-B1B1-48824AC24BFD}"/>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6" name="Google Shape;487;p6">
              <a:extLst>
                <a:ext uri="{FF2B5EF4-FFF2-40B4-BE49-F238E27FC236}">
                  <a16:creationId xmlns:a16="http://schemas.microsoft.com/office/drawing/2014/main" id="{D3250088-3D20-F97F-0EC1-8B1C9399D546}"/>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7" name="Google Shape;488;p6">
              <a:extLst>
                <a:ext uri="{FF2B5EF4-FFF2-40B4-BE49-F238E27FC236}">
                  <a16:creationId xmlns:a16="http://schemas.microsoft.com/office/drawing/2014/main" id="{2DD8AECE-DC0B-7061-4496-E627E9486610}"/>
                </a:ext>
              </a:extLst>
            </p:cNvPr>
            <p:cNvSpPr/>
            <p:nvPr/>
          </p:nvSpPr>
          <p:spPr>
            <a:xfrm>
              <a:off x="3275986" y="2451515"/>
              <a:ext cx="258074"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8" name="Google Shape;489;p6">
              <a:extLst>
                <a:ext uri="{FF2B5EF4-FFF2-40B4-BE49-F238E27FC236}">
                  <a16:creationId xmlns:a16="http://schemas.microsoft.com/office/drawing/2014/main" id="{030AD1C9-AD06-7569-855C-FA96BFFE5034}"/>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9" name="Google Shape;490;p6">
              <a:extLst>
                <a:ext uri="{FF2B5EF4-FFF2-40B4-BE49-F238E27FC236}">
                  <a16:creationId xmlns:a16="http://schemas.microsoft.com/office/drawing/2014/main" id="{71DAAE70-ECDA-F1F2-92A6-C2563AA8F82B}"/>
                </a:ext>
              </a:extLst>
            </p:cNvPr>
            <p:cNvSpPr/>
            <p:nvPr/>
          </p:nvSpPr>
          <p:spPr>
            <a:xfrm>
              <a:off x="3328315"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70" name="Google Shape;491;p6">
              <a:extLst>
                <a:ext uri="{FF2B5EF4-FFF2-40B4-BE49-F238E27FC236}">
                  <a16:creationId xmlns:a16="http://schemas.microsoft.com/office/drawing/2014/main" id="{CD32E762-35B9-FE35-1C4B-017F3543001F}"/>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471" name="Google Shape;492;p6">
            <a:extLst>
              <a:ext uri="{FF2B5EF4-FFF2-40B4-BE49-F238E27FC236}">
                <a16:creationId xmlns:a16="http://schemas.microsoft.com/office/drawing/2014/main" id="{AB051C8E-7DFF-BEED-6BEF-192910F7D33F}"/>
              </a:ext>
            </a:extLst>
          </p:cNvPr>
          <p:cNvSpPr/>
          <p:nvPr/>
        </p:nvSpPr>
        <p:spPr>
          <a:xfrm>
            <a:off x="9780588" y="6778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472" name="Google Shape;493;p6">
            <a:extLst>
              <a:ext uri="{FF2B5EF4-FFF2-40B4-BE49-F238E27FC236}">
                <a16:creationId xmlns:a16="http://schemas.microsoft.com/office/drawing/2014/main" id="{88CF1F46-37E0-F4BD-65D7-314AFA8C4322}"/>
              </a:ext>
            </a:extLst>
          </p:cNvPr>
          <p:cNvGrpSpPr>
            <a:grpSpLocks/>
          </p:cNvGrpSpPr>
          <p:nvPr/>
        </p:nvGrpSpPr>
        <p:grpSpPr bwMode="auto">
          <a:xfrm>
            <a:off x="2019300" y="606425"/>
            <a:ext cx="222250" cy="225425"/>
            <a:chOff x="4954425" y="2036375"/>
            <a:chExt cx="166675" cy="168575"/>
          </a:xfrm>
        </p:grpSpPr>
        <p:sp>
          <p:nvSpPr>
            <p:cNvPr id="473" name="Google Shape;494;p6">
              <a:extLst>
                <a:ext uri="{FF2B5EF4-FFF2-40B4-BE49-F238E27FC236}">
                  <a16:creationId xmlns:a16="http://schemas.microsoft.com/office/drawing/2014/main" id="{3C9C7630-67E4-6438-5569-CC68E86E422E}"/>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74" name="Google Shape;495;p6">
              <a:extLst>
                <a:ext uri="{FF2B5EF4-FFF2-40B4-BE49-F238E27FC236}">
                  <a16:creationId xmlns:a16="http://schemas.microsoft.com/office/drawing/2014/main" id="{927C5406-C118-686D-E4F1-9DD431B48BE5}"/>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475" name="Google Shape;496;p6">
            <a:extLst>
              <a:ext uri="{FF2B5EF4-FFF2-40B4-BE49-F238E27FC236}">
                <a16:creationId xmlns:a16="http://schemas.microsoft.com/office/drawing/2014/main" id="{D2C7DD69-288D-01CB-A862-5F51B3A00AAF}"/>
              </a:ext>
            </a:extLst>
          </p:cNvPr>
          <p:cNvSpPr>
            <a:spLocks/>
          </p:cNvSpPr>
          <p:nvPr/>
        </p:nvSpPr>
        <p:spPr bwMode="auto">
          <a:xfrm>
            <a:off x="1903413" y="6375400"/>
            <a:ext cx="115887"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0" name="Google Shape;480;p6"/>
          <p:cNvSpPr txBox="1">
            <a:spLocks noGrp="1"/>
          </p:cNvSpPr>
          <p:nvPr>
            <p:ph type="title"/>
          </p:nvPr>
        </p:nvSpPr>
        <p:spPr>
          <a:xfrm>
            <a:off x="968300" y="588467"/>
            <a:ext cx="10255200" cy="763600"/>
          </a:xfrm>
          <a:prstGeom prst="rect">
            <a:avLst/>
          </a:prstGeom>
        </p:spPr>
        <p:txBody>
          <a:bodyPr spcFirstLastPara="1">
            <a:no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Tree>
    <p:extLst>
      <p:ext uri="{BB962C8B-B14F-4D97-AF65-F5344CB8AC3E}">
        <p14:creationId xmlns:p14="http://schemas.microsoft.com/office/powerpoint/2010/main" val="714298318"/>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97"/>
        <p:cNvGrpSpPr/>
        <p:nvPr/>
      </p:nvGrpSpPr>
      <p:grpSpPr>
        <a:xfrm>
          <a:off x="0" y="0"/>
          <a:ext cx="0" cy="0"/>
          <a:chOff x="0" y="0"/>
          <a:chExt cx="0" cy="0"/>
        </a:xfrm>
      </p:grpSpPr>
      <p:grpSp>
        <p:nvGrpSpPr>
          <p:cNvPr id="2" name="Google Shape;498;p7">
            <a:extLst>
              <a:ext uri="{FF2B5EF4-FFF2-40B4-BE49-F238E27FC236}">
                <a16:creationId xmlns:a16="http://schemas.microsoft.com/office/drawing/2014/main" id="{6CF527D7-DFCC-3545-9913-C51D70998DAD}"/>
              </a:ext>
            </a:extLst>
          </p:cNvPr>
          <p:cNvGrpSpPr>
            <a:grpSpLocks/>
          </p:cNvGrpSpPr>
          <p:nvPr/>
        </p:nvGrpSpPr>
        <p:grpSpPr bwMode="auto">
          <a:xfrm>
            <a:off x="528638" y="292100"/>
            <a:ext cx="11356975" cy="6384925"/>
            <a:chOff x="395894" y="219519"/>
            <a:chExt cx="8518865" cy="4788281"/>
          </a:xfrm>
        </p:grpSpPr>
        <p:sp>
          <p:nvSpPr>
            <p:cNvPr id="3" name="Google Shape;499;p7">
              <a:extLst>
                <a:ext uri="{FF2B5EF4-FFF2-40B4-BE49-F238E27FC236}">
                  <a16:creationId xmlns:a16="http://schemas.microsoft.com/office/drawing/2014/main" id="{4FCC25D4-46DB-5BFC-5B1C-96ABBC7BD3AC}"/>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500;p7">
              <a:extLst>
                <a:ext uri="{FF2B5EF4-FFF2-40B4-BE49-F238E27FC236}">
                  <a16:creationId xmlns:a16="http://schemas.microsoft.com/office/drawing/2014/main" id="{BC0EED91-9ED2-D52B-70A5-325898D36450}"/>
                </a:ext>
              </a:extLst>
            </p:cNvPr>
            <p:cNvGrpSpPr>
              <a:grpSpLocks/>
            </p:cNvGrpSpPr>
            <p:nvPr/>
          </p:nvGrpSpPr>
          <p:grpSpPr bwMode="auto">
            <a:xfrm>
              <a:off x="8341543" y="2282008"/>
              <a:ext cx="569676" cy="380612"/>
              <a:chOff x="8341543" y="2282008"/>
              <a:chExt cx="569676" cy="380612"/>
            </a:xfrm>
          </p:grpSpPr>
          <p:sp>
            <p:nvSpPr>
              <p:cNvPr id="23" name="Google Shape;501;p7">
                <a:extLst>
                  <a:ext uri="{FF2B5EF4-FFF2-40B4-BE49-F238E27FC236}">
                    <a16:creationId xmlns:a16="http://schemas.microsoft.com/office/drawing/2014/main" id="{222198D3-54F9-D70F-E9C8-88DB1430D598}"/>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502;p7">
                <a:extLst>
                  <a:ext uri="{FF2B5EF4-FFF2-40B4-BE49-F238E27FC236}">
                    <a16:creationId xmlns:a16="http://schemas.microsoft.com/office/drawing/2014/main" id="{778F8333-A429-BA21-98AA-33FAE5D368F0}"/>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503;p7">
              <a:extLst>
                <a:ext uri="{FF2B5EF4-FFF2-40B4-BE49-F238E27FC236}">
                  <a16:creationId xmlns:a16="http://schemas.microsoft.com/office/drawing/2014/main" id="{B78683F6-3230-42B2-AE67-33F066E09329}"/>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504;p7">
              <a:extLst>
                <a:ext uri="{FF2B5EF4-FFF2-40B4-BE49-F238E27FC236}">
                  <a16:creationId xmlns:a16="http://schemas.microsoft.com/office/drawing/2014/main" id="{852A1AE0-F80F-20BB-E098-6824E2D6F58C}"/>
                </a:ext>
              </a:extLst>
            </p:cNvPr>
            <p:cNvGrpSpPr>
              <a:grpSpLocks/>
            </p:cNvGrpSpPr>
            <p:nvPr/>
          </p:nvGrpSpPr>
          <p:grpSpPr bwMode="auto">
            <a:xfrm>
              <a:off x="8341543" y="1721094"/>
              <a:ext cx="569676" cy="380612"/>
              <a:chOff x="8341543" y="1721094"/>
              <a:chExt cx="569676" cy="380612"/>
            </a:xfrm>
          </p:grpSpPr>
          <p:sp>
            <p:nvSpPr>
              <p:cNvPr id="21" name="Google Shape;505;p7">
                <a:extLst>
                  <a:ext uri="{FF2B5EF4-FFF2-40B4-BE49-F238E27FC236}">
                    <a16:creationId xmlns:a16="http://schemas.microsoft.com/office/drawing/2014/main" id="{75724C3A-3002-68F6-EBF9-0B34837C01D2}"/>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506;p7">
                <a:extLst>
                  <a:ext uri="{FF2B5EF4-FFF2-40B4-BE49-F238E27FC236}">
                    <a16:creationId xmlns:a16="http://schemas.microsoft.com/office/drawing/2014/main" id="{8B4284A6-32C3-B00E-A458-1DF439A6ED34}"/>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507;p7">
              <a:extLst>
                <a:ext uri="{FF2B5EF4-FFF2-40B4-BE49-F238E27FC236}">
                  <a16:creationId xmlns:a16="http://schemas.microsoft.com/office/drawing/2014/main" id="{44D994DE-E3D5-713A-1418-A23DF2E89479}"/>
                </a:ext>
              </a:extLst>
            </p:cNvPr>
            <p:cNvGrpSpPr>
              <a:grpSpLocks/>
            </p:cNvGrpSpPr>
            <p:nvPr/>
          </p:nvGrpSpPr>
          <p:grpSpPr bwMode="auto">
            <a:xfrm>
              <a:off x="8346273" y="1183592"/>
              <a:ext cx="568486" cy="388014"/>
              <a:chOff x="8346273" y="1183592"/>
              <a:chExt cx="568486" cy="388014"/>
            </a:xfrm>
          </p:grpSpPr>
          <p:sp>
            <p:nvSpPr>
              <p:cNvPr id="19" name="Google Shape;508;p7">
                <a:extLst>
                  <a:ext uri="{FF2B5EF4-FFF2-40B4-BE49-F238E27FC236}">
                    <a16:creationId xmlns:a16="http://schemas.microsoft.com/office/drawing/2014/main" id="{E0CB1233-75B5-2A0A-08AF-C412DCC99F71}"/>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509;p7">
                <a:extLst>
                  <a:ext uri="{FF2B5EF4-FFF2-40B4-BE49-F238E27FC236}">
                    <a16:creationId xmlns:a16="http://schemas.microsoft.com/office/drawing/2014/main" id="{51E78F64-0934-D6B5-DB2F-A5C0F238D76A}"/>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510;p7">
              <a:extLst>
                <a:ext uri="{FF2B5EF4-FFF2-40B4-BE49-F238E27FC236}">
                  <a16:creationId xmlns:a16="http://schemas.microsoft.com/office/drawing/2014/main" id="{11A10554-2197-1214-6A23-AE2568D59D82}"/>
                </a:ext>
              </a:extLst>
            </p:cNvPr>
            <p:cNvGrpSpPr>
              <a:grpSpLocks/>
            </p:cNvGrpSpPr>
            <p:nvPr/>
          </p:nvGrpSpPr>
          <p:grpSpPr bwMode="auto">
            <a:xfrm>
              <a:off x="8341543" y="606635"/>
              <a:ext cx="569676" cy="388014"/>
              <a:chOff x="8341543" y="606635"/>
              <a:chExt cx="569676" cy="388014"/>
            </a:xfrm>
          </p:grpSpPr>
          <p:sp>
            <p:nvSpPr>
              <p:cNvPr id="17" name="Google Shape;511;p7">
                <a:extLst>
                  <a:ext uri="{FF2B5EF4-FFF2-40B4-BE49-F238E27FC236}">
                    <a16:creationId xmlns:a16="http://schemas.microsoft.com/office/drawing/2014/main" id="{EA23E89D-FACB-FBE0-0AD2-E67A32A46546}"/>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512;p7">
                <a:extLst>
                  <a:ext uri="{FF2B5EF4-FFF2-40B4-BE49-F238E27FC236}">
                    <a16:creationId xmlns:a16="http://schemas.microsoft.com/office/drawing/2014/main" id="{0DB25F6A-2251-99BE-2B80-4ECC396E5FC3}"/>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513;p7">
              <a:extLst>
                <a:ext uri="{FF2B5EF4-FFF2-40B4-BE49-F238E27FC236}">
                  <a16:creationId xmlns:a16="http://schemas.microsoft.com/office/drawing/2014/main" id="{796C8D2C-5447-A328-FCF5-DD57111D7522}"/>
                </a:ext>
              </a:extLst>
            </p:cNvPr>
            <p:cNvGrpSpPr>
              <a:grpSpLocks/>
            </p:cNvGrpSpPr>
            <p:nvPr/>
          </p:nvGrpSpPr>
          <p:grpSpPr bwMode="auto">
            <a:xfrm>
              <a:off x="8341543" y="2842933"/>
              <a:ext cx="569676" cy="380612"/>
              <a:chOff x="8341543" y="2282008"/>
              <a:chExt cx="569676" cy="380612"/>
            </a:xfrm>
          </p:grpSpPr>
          <p:sp>
            <p:nvSpPr>
              <p:cNvPr id="15" name="Google Shape;514;p7">
                <a:extLst>
                  <a:ext uri="{FF2B5EF4-FFF2-40B4-BE49-F238E27FC236}">
                    <a16:creationId xmlns:a16="http://schemas.microsoft.com/office/drawing/2014/main" id="{D86D3F18-8B75-0E9A-98FB-A8641051DB76}"/>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515;p7">
                <a:extLst>
                  <a:ext uri="{FF2B5EF4-FFF2-40B4-BE49-F238E27FC236}">
                    <a16:creationId xmlns:a16="http://schemas.microsoft.com/office/drawing/2014/main" id="{3B45F504-815D-B0A5-502D-89DE6DF7C1C5}"/>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516;p7">
              <a:extLst>
                <a:ext uri="{FF2B5EF4-FFF2-40B4-BE49-F238E27FC236}">
                  <a16:creationId xmlns:a16="http://schemas.microsoft.com/office/drawing/2014/main" id="{09EC895E-069D-B2F4-1358-5FDCDC6ADF5B}"/>
                </a:ext>
              </a:extLst>
            </p:cNvPr>
            <p:cNvGrpSpPr>
              <a:grpSpLocks/>
            </p:cNvGrpSpPr>
            <p:nvPr/>
          </p:nvGrpSpPr>
          <p:grpSpPr bwMode="auto">
            <a:xfrm>
              <a:off x="8341543" y="3403858"/>
              <a:ext cx="569676" cy="380612"/>
              <a:chOff x="8341543" y="2282008"/>
              <a:chExt cx="569676" cy="380612"/>
            </a:xfrm>
          </p:grpSpPr>
          <p:sp>
            <p:nvSpPr>
              <p:cNvPr id="13" name="Google Shape;517;p7">
                <a:extLst>
                  <a:ext uri="{FF2B5EF4-FFF2-40B4-BE49-F238E27FC236}">
                    <a16:creationId xmlns:a16="http://schemas.microsoft.com/office/drawing/2014/main" id="{3028750B-021E-F007-D938-205A923268C9}"/>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518;p7">
                <a:extLst>
                  <a:ext uri="{FF2B5EF4-FFF2-40B4-BE49-F238E27FC236}">
                    <a16:creationId xmlns:a16="http://schemas.microsoft.com/office/drawing/2014/main" id="{4A7BE264-93A2-06E4-AE1D-0F6DB43C75DA}"/>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519;p7">
              <a:extLst>
                <a:ext uri="{FF2B5EF4-FFF2-40B4-BE49-F238E27FC236}">
                  <a16:creationId xmlns:a16="http://schemas.microsoft.com/office/drawing/2014/main" id="{07516556-F04E-FE5F-628F-70BB1A6880F5}"/>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520;p7">
              <a:extLst>
                <a:ext uri="{FF2B5EF4-FFF2-40B4-BE49-F238E27FC236}">
                  <a16:creationId xmlns:a16="http://schemas.microsoft.com/office/drawing/2014/main" id="{B7189D77-A90A-D5DA-4D4C-E218D808C4A3}"/>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524;p7">
            <a:extLst>
              <a:ext uri="{FF2B5EF4-FFF2-40B4-BE49-F238E27FC236}">
                <a16:creationId xmlns:a16="http://schemas.microsoft.com/office/drawing/2014/main" id="{C939757B-2E58-27EE-8DE4-504D38D2FAA5}"/>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525;p7">
            <a:extLst>
              <a:ext uri="{FF2B5EF4-FFF2-40B4-BE49-F238E27FC236}">
                <a16:creationId xmlns:a16="http://schemas.microsoft.com/office/drawing/2014/main" id="{8BF1F3F2-AAA8-5C2B-136E-6E1293D31175}"/>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526;p7">
            <a:extLst>
              <a:ext uri="{FF2B5EF4-FFF2-40B4-BE49-F238E27FC236}">
                <a16:creationId xmlns:a16="http://schemas.microsoft.com/office/drawing/2014/main" id="{F16F0E7C-8308-2D33-8A85-49F2DC996757}"/>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527;p7">
            <a:extLst>
              <a:ext uri="{FF2B5EF4-FFF2-40B4-BE49-F238E27FC236}">
                <a16:creationId xmlns:a16="http://schemas.microsoft.com/office/drawing/2014/main" id="{F4488348-6DBA-8799-7785-72DE3DF2A4F5}"/>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528;p7">
            <a:extLst>
              <a:ext uri="{FF2B5EF4-FFF2-40B4-BE49-F238E27FC236}">
                <a16:creationId xmlns:a16="http://schemas.microsoft.com/office/drawing/2014/main" id="{8F7D8A97-EFA4-43A7-EF1F-EE1EC9D6699E}"/>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529;p7">
            <a:extLst>
              <a:ext uri="{FF2B5EF4-FFF2-40B4-BE49-F238E27FC236}">
                <a16:creationId xmlns:a16="http://schemas.microsoft.com/office/drawing/2014/main" id="{9E9C7F3A-F8AB-E4BD-C1D3-51C543D0BBAF}"/>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530;p7">
            <a:extLst>
              <a:ext uri="{FF2B5EF4-FFF2-40B4-BE49-F238E27FC236}">
                <a16:creationId xmlns:a16="http://schemas.microsoft.com/office/drawing/2014/main" id="{95A6FF9F-C2C4-EA63-D357-8AF17A916D81}"/>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531;p7">
            <a:extLst>
              <a:ext uri="{FF2B5EF4-FFF2-40B4-BE49-F238E27FC236}">
                <a16:creationId xmlns:a16="http://schemas.microsoft.com/office/drawing/2014/main" id="{1B82D46E-C06A-C9D6-03EB-D648660DD436}"/>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532;p7">
            <a:extLst>
              <a:ext uri="{FF2B5EF4-FFF2-40B4-BE49-F238E27FC236}">
                <a16:creationId xmlns:a16="http://schemas.microsoft.com/office/drawing/2014/main" id="{F765AD0B-360F-1A18-715E-91E74D22111E}"/>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533;p7">
            <a:extLst>
              <a:ext uri="{FF2B5EF4-FFF2-40B4-BE49-F238E27FC236}">
                <a16:creationId xmlns:a16="http://schemas.microsoft.com/office/drawing/2014/main" id="{B5FB0A39-3C23-2DE9-739E-806B5F99C2B8}"/>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534;p7">
            <a:extLst>
              <a:ext uri="{FF2B5EF4-FFF2-40B4-BE49-F238E27FC236}">
                <a16:creationId xmlns:a16="http://schemas.microsoft.com/office/drawing/2014/main" id="{09458E83-4DD3-39E9-6F60-347867695062}"/>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535;p7">
            <a:extLst>
              <a:ext uri="{FF2B5EF4-FFF2-40B4-BE49-F238E27FC236}">
                <a16:creationId xmlns:a16="http://schemas.microsoft.com/office/drawing/2014/main" id="{CFF61F4E-D76B-A59C-5731-93BD18E98B25}"/>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536;p7">
            <a:extLst>
              <a:ext uri="{FF2B5EF4-FFF2-40B4-BE49-F238E27FC236}">
                <a16:creationId xmlns:a16="http://schemas.microsoft.com/office/drawing/2014/main" id="{BABA7723-F05F-EF8F-8C12-38FB6271676E}"/>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537;p7">
            <a:extLst>
              <a:ext uri="{FF2B5EF4-FFF2-40B4-BE49-F238E27FC236}">
                <a16:creationId xmlns:a16="http://schemas.microsoft.com/office/drawing/2014/main" id="{7848D0B8-DBBD-1B90-DBBE-CA7469B3A9B1}"/>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538;p7">
            <a:extLst>
              <a:ext uri="{FF2B5EF4-FFF2-40B4-BE49-F238E27FC236}">
                <a16:creationId xmlns:a16="http://schemas.microsoft.com/office/drawing/2014/main" id="{09DB25D9-3A8A-61A7-6370-EA7B7FB7BF68}"/>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539;p7">
            <a:extLst>
              <a:ext uri="{FF2B5EF4-FFF2-40B4-BE49-F238E27FC236}">
                <a16:creationId xmlns:a16="http://schemas.microsoft.com/office/drawing/2014/main" id="{B1E77CFA-95AD-E4A8-9064-926CA8612E45}"/>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540;p7">
            <a:extLst>
              <a:ext uri="{FF2B5EF4-FFF2-40B4-BE49-F238E27FC236}">
                <a16:creationId xmlns:a16="http://schemas.microsoft.com/office/drawing/2014/main" id="{71566257-50FB-F932-3D22-6EF82316A98D}"/>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541;p7">
            <a:extLst>
              <a:ext uri="{FF2B5EF4-FFF2-40B4-BE49-F238E27FC236}">
                <a16:creationId xmlns:a16="http://schemas.microsoft.com/office/drawing/2014/main" id="{1772FBF3-0692-5BFC-D14E-9614E06D142B}"/>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542;p7">
            <a:extLst>
              <a:ext uri="{FF2B5EF4-FFF2-40B4-BE49-F238E27FC236}">
                <a16:creationId xmlns:a16="http://schemas.microsoft.com/office/drawing/2014/main" id="{1F534E87-BBA5-9208-4416-BC529C4320BB}"/>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543;p7">
            <a:extLst>
              <a:ext uri="{FF2B5EF4-FFF2-40B4-BE49-F238E27FC236}">
                <a16:creationId xmlns:a16="http://schemas.microsoft.com/office/drawing/2014/main" id="{76DD73DD-B5B5-CBBB-1CF3-78674A4D69AF}"/>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544;p7">
            <a:extLst>
              <a:ext uri="{FF2B5EF4-FFF2-40B4-BE49-F238E27FC236}">
                <a16:creationId xmlns:a16="http://schemas.microsoft.com/office/drawing/2014/main" id="{589B0971-9442-4EB7-CD45-D25A2DB3BA73}"/>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545;p7">
            <a:extLst>
              <a:ext uri="{FF2B5EF4-FFF2-40B4-BE49-F238E27FC236}">
                <a16:creationId xmlns:a16="http://schemas.microsoft.com/office/drawing/2014/main" id="{9E670353-5006-F722-998E-25293EB5FB5F}"/>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546;p7">
            <a:extLst>
              <a:ext uri="{FF2B5EF4-FFF2-40B4-BE49-F238E27FC236}">
                <a16:creationId xmlns:a16="http://schemas.microsoft.com/office/drawing/2014/main" id="{062BA5F1-6C29-739F-4E42-F97B6E1ED1EB}"/>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547;p7">
            <a:extLst>
              <a:ext uri="{FF2B5EF4-FFF2-40B4-BE49-F238E27FC236}">
                <a16:creationId xmlns:a16="http://schemas.microsoft.com/office/drawing/2014/main" id="{E162B74B-DE27-F233-D278-2CC944C26C2F}"/>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548;p7">
            <a:extLst>
              <a:ext uri="{FF2B5EF4-FFF2-40B4-BE49-F238E27FC236}">
                <a16:creationId xmlns:a16="http://schemas.microsoft.com/office/drawing/2014/main" id="{948D9A5C-77F1-9870-8146-2FEB2F351533}"/>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549;p7">
            <a:extLst>
              <a:ext uri="{FF2B5EF4-FFF2-40B4-BE49-F238E27FC236}">
                <a16:creationId xmlns:a16="http://schemas.microsoft.com/office/drawing/2014/main" id="{37B3D4B4-5814-DD43-9E4D-659E36E32CE2}"/>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550;p7">
            <a:extLst>
              <a:ext uri="{FF2B5EF4-FFF2-40B4-BE49-F238E27FC236}">
                <a16:creationId xmlns:a16="http://schemas.microsoft.com/office/drawing/2014/main" id="{DB04D383-F332-9C8B-F66D-66FFFC91BD54}"/>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551;p7">
            <a:extLst>
              <a:ext uri="{FF2B5EF4-FFF2-40B4-BE49-F238E27FC236}">
                <a16:creationId xmlns:a16="http://schemas.microsoft.com/office/drawing/2014/main" id="{923F7AE2-B7C3-67A8-47AA-5878A486DB1D}"/>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552;p7">
            <a:extLst>
              <a:ext uri="{FF2B5EF4-FFF2-40B4-BE49-F238E27FC236}">
                <a16:creationId xmlns:a16="http://schemas.microsoft.com/office/drawing/2014/main" id="{566F46D4-E593-58FD-28BA-9F6025731DE7}"/>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553;p7">
            <a:extLst>
              <a:ext uri="{FF2B5EF4-FFF2-40B4-BE49-F238E27FC236}">
                <a16:creationId xmlns:a16="http://schemas.microsoft.com/office/drawing/2014/main" id="{04F4950C-707E-A16D-D49E-DD85BFE6A4AF}"/>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554;p7">
            <a:extLst>
              <a:ext uri="{FF2B5EF4-FFF2-40B4-BE49-F238E27FC236}">
                <a16:creationId xmlns:a16="http://schemas.microsoft.com/office/drawing/2014/main" id="{4B4B8E82-B14B-25D0-E2BA-36D678F25B44}"/>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555;p7">
            <a:extLst>
              <a:ext uri="{FF2B5EF4-FFF2-40B4-BE49-F238E27FC236}">
                <a16:creationId xmlns:a16="http://schemas.microsoft.com/office/drawing/2014/main" id="{0E8DA41D-F782-6FA3-5829-6126C2309B7A}"/>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556;p7">
            <a:extLst>
              <a:ext uri="{FF2B5EF4-FFF2-40B4-BE49-F238E27FC236}">
                <a16:creationId xmlns:a16="http://schemas.microsoft.com/office/drawing/2014/main" id="{D456994E-7363-8882-E4D7-8BB7E472F803}"/>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557;p7">
            <a:extLst>
              <a:ext uri="{FF2B5EF4-FFF2-40B4-BE49-F238E27FC236}">
                <a16:creationId xmlns:a16="http://schemas.microsoft.com/office/drawing/2014/main" id="{70FD5F5B-A9A1-A21A-AB1E-C96C7CEEA977}"/>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558;p7">
            <a:extLst>
              <a:ext uri="{FF2B5EF4-FFF2-40B4-BE49-F238E27FC236}">
                <a16:creationId xmlns:a16="http://schemas.microsoft.com/office/drawing/2014/main" id="{629B431C-D2DD-4D8C-0030-07F2007033E0}"/>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559;p7">
            <a:extLst>
              <a:ext uri="{FF2B5EF4-FFF2-40B4-BE49-F238E27FC236}">
                <a16:creationId xmlns:a16="http://schemas.microsoft.com/office/drawing/2014/main" id="{145F715F-CC08-804C-978F-5C2555F7F448}"/>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560;p7">
            <a:extLst>
              <a:ext uri="{FF2B5EF4-FFF2-40B4-BE49-F238E27FC236}">
                <a16:creationId xmlns:a16="http://schemas.microsoft.com/office/drawing/2014/main" id="{B5C4086F-5139-530F-A2C2-B72385C5ADCF}"/>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561;p7">
            <a:extLst>
              <a:ext uri="{FF2B5EF4-FFF2-40B4-BE49-F238E27FC236}">
                <a16:creationId xmlns:a16="http://schemas.microsoft.com/office/drawing/2014/main" id="{049299D1-96C5-E61D-8F2E-85DF4405C6CA}"/>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562;p7">
            <a:extLst>
              <a:ext uri="{FF2B5EF4-FFF2-40B4-BE49-F238E27FC236}">
                <a16:creationId xmlns:a16="http://schemas.microsoft.com/office/drawing/2014/main" id="{C0BED602-9858-CECB-6BE4-18CC93720581}"/>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2" name="Google Shape;563;p7">
            <a:extLst>
              <a:ext uri="{FF2B5EF4-FFF2-40B4-BE49-F238E27FC236}">
                <a16:creationId xmlns:a16="http://schemas.microsoft.com/office/drawing/2014/main" id="{9EA1BD8C-5976-878B-ED3C-5234182EDA68}"/>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3" name="Google Shape;564;p7">
            <a:extLst>
              <a:ext uri="{FF2B5EF4-FFF2-40B4-BE49-F238E27FC236}">
                <a16:creationId xmlns:a16="http://schemas.microsoft.com/office/drawing/2014/main" id="{89469BEE-C027-8CF7-0183-A5A1D830F926}"/>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4" name="Google Shape;565;p7">
            <a:extLst>
              <a:ext uri="{FF2B5EF4-FFF2-40B4-BE49-F238E27FC236}">
                <a16:creationId xmlns:a16="http://schemas.microsoft.com/office/drawing/2014/main" id="{1B51AFC6-A9F5-9151-A837-F3D6C8EEF01E}"/>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5" name="Google Shape;566;p7">
            <a:extLst>
              <a:ext uri="{FF2B5EF4-FFF2-40B4-BE49-F238E27FC236}">
                <a16:creationId xmlns:a16="http://schemas.microsoft.com/office/drawing/2014/main" id="{6F873713-ACB9-A38C-4937-910C74273EC8}"/>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6" name="Google Shape;567;p7">
            <a:extLst>
              <a:ext uri="{FF2B5EF4-FFF2-40B4-BE49-F238E27FC236}">
                <a16:creationId xmlns:a16="http://schemas.microsoft.com/office/drawing/2014/main" id="{A3C3E63C-79E2-E5FC-00AE-373276AE51C2}"/>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7" name="Google Shape;568;p7">
            <a:extLst>
              <a:ext uri="{FF2B5EF4-FFF2-40B4-BE49-F238E27FC236}">
                <a16:creationId xmlns:a16="http://schemas.microsoft.com/office/drawing/2014/main" id="{7FDE1BA4-386A-0D6F-44DF-EFF3F62770E8}"/>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8" name="Google Shape;569;p7">
            <a:extLst>
              <a:ext uri="{FF2B5EF4-FFF2-40B4-BE49-F238E27FC236}">
                <a16:creationId xmlns:a16="http://schemas.microsoft.com/office/drawing/2014/main" id="{C6F4A120-1CE8-176A-EEC7-95A22EDD667D}"/>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9" name="Google Shape;570;p7">
            <a:extLst>
              <a:ext uri="{FF2B5EF4-FFF2-40B4-BE49-F238E27FC236}">
                <a16:creationId xmlns:a16="http://schemas.microsoft.com/office/drawing/2014/main" id="{43F7F08B-32AC-40C9-F70A-E477E4C85AA3}"/>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0" name="Google Shape;571;p7">
            <a:extLst>
              <a:ext uri="{FF2B5EF4-FFF2-40B4-BE49-F238E27FC236}">
                <a16:creationId xmlns:a16="http://schemas.microsoft.com/office/drawing/2014/main" id="{FA79628A-068F-324B-0B8B-85137EEBC918}"/>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4" name="Google Shape;572;p7">
            <a:extLst>
              <a:ext uri="{FF2B5EF4-FFF2-40B4-BE49-F238E27FC236}">
                <a16:creationId xmlns:a16="http://schemas.microsoft.com/office/drawing/2014/main" id="{0284BD10-E632-C7D8-ACC8-9910AF7E4B69}"/>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5" name="Google Shape;573;p7">
            <a:extLst>
              <a:ext uri="{FF2B5EF4-FFF2-40B4-BE49-F238E27FC236}">
                <a16:creationId xmlns:a16="http://schemas.microsoft.com/office/drawing/2014/main" id="{79EA7EA6-9D2B-3177-64E3-AA8BB44CB7C5}"/>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1" name="Google Shape;521;p7"/>
          <p:cNvSpPr txBox="1">
            <a:spLocks noGrp="1"/>
          </p:cNvSpPr>
          <p:nvPr>
            <p:ph type="title"/>
          </p:nvPr>
        </p:nvSpPr>
        <p:spPr>
          <a:xfrm>
            <a:off x="968300" y="588467"/>
            <a:ext cx="10255200" cy="763600"/>
          </a:xfrm>
          <a:prstGeom prst="rect">
            <a:avLst/>
          </a:prstGeom>
        </p:spPr>
        <p:txBody>
          <a:bodyPr spcFirstLastPara="1">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22" name="Google Shape;522;p7"/>
          <p:cNvSpPr txBox="1">
            <a:spLocks noGrp="1"/>
          </p:cNvSpPr>
          <p:nvPr>
            <p:ph type="subTitle" idx="1"/>
          </p:nvPr>
        </p:nvSpPr>
        <p:spPr>
          <a:xfrm>
            <a:off x="7411580" y="2812467"/>
            <a:ext cx="3223200" cy="529200"/>
          </a:xfrm>
          <a:prstGeom prst="rect">
            <a:avLst/>
          </a:prstGeom>
        </p:spPr>
        <p:txBody>
          <a:bodyPr spcFirstLastPara="1" anchor="t">
            <a:noAutofit/>
          </a:bodyPr>
          <a:lstStyle>
            <a:lvl1pPr lvl="0" rtl="0">
              <a:spcBef>
                <a:spcPts val="0"/>
              </a:spcBef>
              <a:spcAft>
                <a:spcPts val="0"/>
              </a:spcAft>
              <a:buNone/>
              <a:defRPr sz="2665" b="1">
                <a:solidFill>
                  <a:schemeClr val="accent1"/>
                </a:solidFill>
              </a:defRPr>
            </a:lvl1pPr>
            <a:lvl2pPr lvl="1" rtl="0">
              <a:spcBef>
                <a:spcPts val="0"/>
              </a:spcBef>
              <a:spcAft>
                <a:spcPts val="0"/>
              </a:spcAft>
              <a:buNone/>
              <a:defRPr sz="2665" b="1">
                <a:solidFill>
                  <a:schemeClr val="accent1"/>
                </a:solidFill>
              </a:defRPr>
            </a:lvl2pPr>
            <a:lvl3pPr lvl="2" rtl="0">
              <a:spcBef>
                <a:spcPts val="0"/>
              </a:spcBef>
              <a:spcAft>
                <a:spcPts val="0"/>
              </a:spcAft>
              <a:buNone/>
              <a:defRPr sz="2665" b="1">
                <a:solidFill>
                  <a:schemeClr val="accent1"/>
                </a:solidFill>
              </a:defRPr>
            </a:lvl3pPr>
            <a:lvl4pPr lvl="3" rtl="0">
              <a:spcBef>
                <a:spcPts val="0"/>
              </a:spcBef>
              <a:spcAft>
                <a:spcPts val="0"/>
              </a:spcAft>
              <a:buNone/>
              <a:defRPr sz="2665" b="1">
                <a:solidFill>
                  <a:schemeClr val="accent1"/>
                </a:solidFill>
              </a:defRPr>
            </a:lvl4pPr>
            <a:lvl5pPr lvl="4" rtl="0">
              <a:spcBef>
                <a:spcPts val="0"/>
              </a:spcBef>
              <a:spcAft>
                <a:spcPts val="0"/>
              </a:spcAft>
              <a:buNone/>
              <a:defRPr sz="2665" b="1">
                <a:solidFill>
                  <a:schemeClr val="accent1"/>
                </a:solidFill>
              </a:defRPr>
            </a:lvl5pPr>
            <a:lvl6pPr lvl="5" rtl="0">
              <a:spcBef>
                <a:spcPts val="0"/>
              </a:spcBef>
              <a:spcAft>
                <a:spcPts val="0"/>
              </a:spcAft>
              <a:buNone/>
              <a:defRPr sz="2665" b="1">
                <a:solidFill>
                  <a:schemeClr val="accent1"/>
                </a:solidFill>
              </a:defRPr>
            </a:lvl6pPr>
            <a:lvl7pPr lvl="6" rtl="0">
              <a:spcBef>
                <a:spcPts val="0"/>
              </a:spcBef>
              <a:spcAft>
                <a:spcPts val="0"/>
              </a:spcAft>
              <a:buNone/>
              <a:defRPr sz="2665" b="1">
                <a:solidFill>
                  <a:schemeClr val="accent1"/>
                </a:solidFill>
              </a:defRPr>
            </a:lvl7pPr>
            <a:lvl8pPr lvl="7" rtl="0">
              <a:spcBef>
                <a:spcPts val="0"/>
              </a:spcBef>
              <a:spcAft>
                <a:spcPts val="0"/>
              </a:spcAft>
              <a:buNone/>
              <a:defRPr sz="2665" b="1">
                <a:solidFill>
                  <a:schemeClr val="accent1"/>
                </a:solidFill>
              </a:defRPr>
            </a:lvl8pPr>
            <a:lvl9pPr lvl="8" rtl="0">
              <a:spcBef>
                <a:spcPts val="0"/>
              </a:spcBef>
              <a:spcAft>
                <a:spcPts val="0"/>
              </a:spcAft>
              <a:buNone/>
              <a:defRPr sz="2665" b="1">
                <a:solidFill>
                  <a:schemeClr val="accent1"/>
                </a:solidFill>
              </a:defRPr>
            </a:lvl9pPr>
          </a:lstStyle>
          <a:p>
            <a:endParaRPr/>
          </a:p>
        </p:txBody>
      </p:sp>
      <p:sp>
        <p:nvSpPr>
          <p:cNvPr id="523" name="Google Shape;523;p7"/>
          <p:cNvSpPr txBox="1">
            <a:spLocks noGrp="1"/>
          </p:cNvSpPr>
          <p:nvPr>
            <p:ph type="subTitle" idx="2"/>
          </p:nvPr>
        </p:nvSpPr>
        <p:spPr>
          <a:xfrm>
            <a:off x="7408351" y="3284396"/>
            <a:ext cx="3223200" cy="1768400"/>
          </a:xfrm>
          <a:prstGeom prst="rect">
            <a:avLst/>
          </a:prstGeom>
        </p:spPr>
        <p:txBody>
          <a:bodyPr spcFirstLastPara="1" anchor="t">
            <a:noAutofit/>
          </a:bodyPr>
          <a:lstStyle>
            <a:lvl1pPr lvl="0" rtl="0">
              <a:spcBef>
                <a:spcPts val="0"/>
              </a:spcBef>
              <a:spcAft>
                <a:spcPts val="0"/>
              </a:spcAft>
              <a:buNone/>
              <a:defRPr sz="2400"/>
            </a:lvl1pPr>
            <a:lvl2pPr lvl="1" rtl="0">
              <a:spcBef>
                <a:spcPts val="0"/>
              </a:spcBef>
              <a:spcAft>
                <a:spcPts val="0"/>
              </a:spcAft>
              <a:buNone/>
              <a:defRPr sz="2400"/>
            </a:lvl2pPr>
            <a:lvl3pPr lvl="2" rtl="0">
              <a:spcBef>
                <a:spcPts val="0"/>
              </a:spcBef>
              <a:spcAft>
                <a:spcPts val="0"/>
              </a:spcAft>
              <a:buNone/>
              <a:defRPr sz="2400"/>
            </a:lvl3pPr>
            <a:lvl4pPr lvl="3" rtl="0">
              <a:spcBef>
                <a:spcPts val="0"/>
              </a:spcBef>
              <a:spcAft>
                <a:spcPts val="0"/>
              </a:spcAft>
              <a:buNone/>
              <a:defRPr sz="2400"/>
            </a:lvl4pPr>
            <a:lvl5pPr lvl="4" rtl="0">
              <a:spcBef>
                <a:spcPts val="0"/>
              </a:spcBef>
              <a:spcAft>
                <a:spcPts val="0"/>
              </a:spcAft>
              <a:buNone/>
              <a:defRPr sz="2400"/>
            </a:lvl5pPr>
            <a:lvl6pPr lvl="5" rtl="0">
              <a:spcBef>
                <a:spcPts val="0"/>
              </a:spcBef>
              <a:spcAft>
                <a:spcPts val="0"/>
              </a:spcAft>
              <a:buNone/>
              <a:defRPr sz="2400"/>
            </a:lvl6pPr>
            <a:lvl7pPr lvl="6" rtl="0">
              <a:spcBef>
                <a:spcPts val="0"/>
              </a:spcBef>
              <a:spcAft>
                <a:spcPts val="0"/>
              </a:spcAft>
              <a:buNone/>
              <a:defRPr sz="2400"/>
            </a:lvl7pPr>
            <a:lvl8pPr lvl="7" rtl="0">
              <a:spcBef>
                <a:spcPts val="0"/>
              </a:spcBef>
              <a:spcAft>
                <a:spcPts val="0"/>
              </a:spcAft>
              <a:buNone/>
              <a:defRPr sz="2400"/>
            </a:lvl8pPr>
            <a:lvl9pPr lvl="8" rtl="0">
              <a:spcBef>
                <a:spcPts val="0"/>
              </a:spcBef>
              <a:spcAft>
                <a:spcPts val="0"/>
              </a:spcAft>
              <a:buNone/>
              <a:defRPr sz="2400"/>
            </a:lvl9pPr>
          </a:lstStyle>
          <a:p>
            <a:endParaRPr/>
          </a:p>
        </p:txBody>
      </p:sp>
    </p:spTree>
    <p:extLst>
      <p:ext uri="{BB962C8B-B14F-4D97-AF65-F5344CB8AC3E}">
        <p14:creationId xmlns:p14="http://schemas.microsoft.com/office/powerpoint/2010/main" val="27648056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74"/>
        <p:cNvGrpSpPr/>
        <p:nvPr/>
      </p:nvGrpSpPr>
      <p:grpSpPr>
        <a:xfrm>
          <a:off x="0" y="0"/>
          <a:ext cx="0" cy="0"/>
          <a:chOff x="0" y="0"/>
          <a:chExt cx="0" cy="0"/>
        </a:xfrm>
      </p:grpSpPr>
      <p:grpSp>
        <p:nvGrpSpPr>
          <p:cNvPr id="2" name="Google Shape;575;p8">
            <a:extLst>
              <a:ext uri="{FF2B5EF4-FFF2-40B4-BE49-F238E27FC236}">
                <a16:creationId xmlns:a16="http://schemas.microsoft.com/office/drawing/2014/main" id="{4E536472-684D-A268-B73F-E1DD05C30BDD}"/>
              </a:ext>
            </a:extLst>
          </p:cNvPr>
          <p:cNvGrpSpPr>
            <a:grpSpLocks/>
          </p:cNvGrpSpPr>
          <p:nvPr/>
        </p:nvGrpSpPr>
        <p:grpSpPr bwMode="auto">
          <a:xfrm>
            <a:off x="528638" y="292100"/>
            <a:ext cx="11356975" cy="6384925"/>
            <a:chOff x="395894" y="219519"/>
            <a:chExt cx="8518865" cy="4788281"/>
          </a:xfrm>
        </p:grpSpPr>
        <p:sp>
          <p:nvSpPr>
            <p:cNvPr id="3" name="Google Shape;576;p8">
              <a:extLst>
                <a:ext uri="{FF2B5EF4-FFF2-40B4-BE49-F238E27FC236}">
                  <a16:creationId xmlns:a16="http://schemas.microsoft.com/office/drawing/2014/main" id="{799C7BE8-CC33-79B3-6D4D-64998EA528ED}"/>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577;p8">
              <a:extLst>
                <a:ext uri="{FF2B5EF4-FFF2-40B4-BE49-F238E27FC236}">
                  <a16:creationId xmlns:a16="http://schemas.microsoft.com/office/drawing/2014/main" id="{94D9AFF6-FA45-429A-C960-9937F949A29C}"/>
                </a:ext>
              </a:extLst>
            </p:cNvPr>
            <p:cNvGrpSpPr>
              <a:grpSpLocks/>
            </p:cNvGrpSpPr>
            <p:nvPr/>
          </p:nvGrpSpPr>
          <p:grpSpPr bwMode="auto">
            <a:xfrm>
              <a:off x="8341543" y="2282008"/>
              <a:ext cx="569676" cy="380612"/>
              <a:chOff x="8341543" y="2282008"/>
              <a:chExt cx="569676" cy="380612"/>
            </a:xfrm>
          </p:grpSpPr>
          <p:sp>
            <p:nvSpPr>
              <p:cNvPr id="23" name="Google Shape;578;p8">
                <a:extLst>
                  <a:ext uri="{FF2B5EF4-FFF2-40B4-BE49-F238E27FC236}">
                    <a16:creationId xmlns:a16="http://schemas.microsoft.com/office/drawing/2014/main" id="{05DD6C61-4799-3A35-C1AA-DEE066A872CD}"/>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579;p8">
                <a:extLst>
                  <a:ext uri="{FF2B5EF4-FFF2-40B4-BE49-F238E27FC236}">
                    <a16:creationId xmlns:a16="http://schemas.microsoft.com/office/drawing/2014/main" id="{409B6AC9-A3AF-31C8-A0CF-F2B1F89BCBFB}"/>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580;p8">
              <a:extLst>
                <a:ext uri="{FF2B5EF4-FFF2-40B4-BE49-F238E27FC236}">
                  <a16:creationId xmlns:a16="http://schemas.microsoft.com/office/drawing/2014/main" id="{0AF249C0-6460-019B-FC1E-64C8E7150EF5}"/>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581;p8">
              <a:extLst>
                <a:ext uri="{FF2B5EF4-FFF2-40B4-BE49-F238E27FC236}">
                  <a16:creationId xmlns:a16="http://schemas.microsoft.com/office/drawing/2014/main" id="{09C0AE30-BBB8-F8EF-615A-BBD71F240530}"/>
                </a:ext>
              </a:extLst>
            </p:cNvPr>
            <p:cNvGrpSpPr>
              <a:grpSpLocks/>
            </p:cNvGrpSpPr>
            <p:nvPr/>
          </p:nvGrpSpPr>
          <p:grpSpPr bwMode="auto">
            <a:xfrm>
              <a:off x="8341543" y="1721094"/>
              <a:ext cx="569676" cy="380612"/>
              <a:chOff x="8341543" y="1721094"/>
              <a:chExt cx="569676" cy="380612"/>
            </a:xfrm>
          </p:grpSpPr>
          <p:sp>
            <p:nvSpPr>
              <p:cNvPr id="21" name="Google Shape;582;p8">
                <a:extLst>
                  <a:ext uri="{FF2B5EF4-FFF2-40B4-BE49-F238E27FC236}">
                    <a16:creationId xmlns:a16="http://schemas.microsoft.com/office/drawing/2014/main" id="{EDE0F7DF-216B-13B3-D36E-EE54A3E2B7E8}"/>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583;p8">
                <a:extLst>
                  <a:ext uri="{FF2B5EF4-FFF2-40B4-BE49-F238E27FC236}">
                    <a16:creationId xmlns:a16="http://schemas.microsoft.com/office/drawing/2014/main" id="{F1CD5561-6CE7-AC8E-BC20-639C08C6E7B1}"/>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584;p8">
              <a:extLst>
                <a:ext uri="{FF2B5EF4-FFF2-40B4-BE49-F238E27FC236}">
                  <a16:creationId xmlns:a16="http://schemas.microsoft.com/office/drawing/2014/main" id="{F9BFB615-7E65-D463-BD3A-FD5C1B411202}"/>
                </a:ext>
              </a:extLst>
            </p:cNvPr>
            <p:cNvGrpSpPr>
              <a:grpSpLocks/>
            </p:cNvGrpSpPr>
            <p:nvPr/>
          </p:nvGrpSpPr>
          <p:grpSpPr bwMode="auto">
            <a:xfrm>
              <a:off x="8346273" y="1183592"/>
              <a:ext cx="568486" cy="388014"/>
              <a:chOff x="8346273" y="1183592"/>
              <a:chExt cx="568486" cy="388014"/>
            </a:xfrm>
          </p:grpSpPr>
          <p:sp>
            <p:nvSpPr>
              <p:cNvPr id="19" name="Google Shape;585;p8">
                <a:extLst>
                  <a:ext uri="{FF2B5EF4-FFF2-40B4-BE49-F238E27FC236}">
                    <a16:creationId xmlns:a16="http://schemas.microsoft.com/office/drawing/2014/main" id="{1EE83B98-C0C2-76C0-5856-19FDECC8EE85}"/>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586;p8">
                <a:extLst>
                  <a:ext uri="{FF2B5EF4-FFF2-40B4-BE49-F238E27FC236}">
                    <a16:creationId xmlns:a16="http://schemas.microsoft.com/office/drawing/2014/main" id="{87E93170-9A46-5F1B-4772-6AB4659EFAAF}"/>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587;p8">
              <a:extLst>
                <a:ext uri="{FF2B5EF4-FFF2-40B4-BE49-F238E27FC236}">
                  <a16:creationId xmlns:a16="http://schemas.microsoft.com/office/drawing/2014/main" id="{B86E6DBD-A4BC-9B3D-2276-037F769E5884}"/>
                </a:ext>
              </a:extLst>
            </p:cNvPr>
            <p:cNvGrpSpPr>
              <a:grpSpLocks/>
            </p:cNvGrpSpPr>
            <p:nvPr/>
          </p:nvGrpSpPr>
          <p:grpSpPr bwMode="auto">
            <a:xfrm>
              <a:off x="8341543" y="606635"/>
              <a:ext cx="569676" cy="388014"/>
              <a:chOff x="8341543" y="606635"/>
              <a:chExt cx="569676" cy="388014"/>
            </a:xfrm>
          </p:grpSpPr>
          <p:sp>
            <p:nvSpPr>
              <p:cNvPr id="17" name="Google Shape;588;p8">
                <a:extLst>
                  <a:ext uri="{FF2B5EF4-FFF2-40B4-BE49-F238E27FC236}">
                    <a16:creationId xmlns:a16="http://schemas.microsoft.com/office/drawing/2014/main" id="{3C8E3396-EFB1-C6A3-7CD8-DAE8B388F304}"/>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589;p8">
                <a:extLst>
                  <a:ext uri="{FF2B5EF4-FFF2-40B4-BE49-F238E27FC236}">
                    <a16:creationId xmlns:a16="http://schemas.microsoft.com/office/drawing/2014/main" id="{75A82722-7115-DF5B-9E89-EED1531BE224}"/>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590;p8">
              <a:extLst>
                <a:ext uri="{FF2B5EF4-FFF2-40B4-BE49-F238E27FC236}">
                  <a16:creationId xmlns:a16="http://schemas.microsoft.com/office/drawing/2014/main" id="{A49CEA64-30B3-3AD0-7CAF-3D790B92003E}"/>
                </a:ext>
              </a:extLst>
            </p:cNvPr>
            <p:cNvGrpSpPr>
              <a:grpSpLocks/>
            </p:cNvGrpSpPr>
            <p:nvPr/>
          </p:nvGrpSpPr>
          <p:grpSpPr bwMode="auto">
            <a:xfrm>
              <a:off x="8341543" y="2842933"/>
              <a:ext cx="569676" cy="380612"/>
              <a:chOff x="8341543" y="2282008"/>
              <a:chExt cx="569676" cy="380612"/>
            </a:xfrm>
          </p:grpSpPr>
          <p:sp>
            <p:nvSpPr>
              <p:cNvPr id="15" name="Google Shape;591;p8">
                <a:extLst>
                  <a:ext uri="{FF2B5EF4-FFF2-40B4-BE49-F238E27FC236}">
                    <a16:creationId xmlns:a16="http://schemas.microsoft.com/office/drawing/2014/main" id="{9917DC46-5D07-4A89-43CA-5A45BD8829D3}"/>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592;p8">
                <a:extLst>
                  <a:ext uri="{FF2B5EF4-FFF2-40B4-BE49-F238E27FC236}">
                    <a16:creationId xmlns:a16="http://schemas.microsoft.com/office/drawing/2014/main" id="{5486BE24-9716-BA7F-0E7B-9E337C59D059}"/>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593;p8">
              <a:extLst>
                <a:ext uri="{FF2B5EF4-FFF2-40B4-BE49-F238E27FC236}">
                  <a16:creationId xmlns:a16="http://schemas.microsoft.com/office/drawing/2014/main" id="{8AE9E610-3001-B5DA-BA9B-3E810C77EF0A}"/>
                </a:ext>
              </a:extLst>
            </p:cNvPr>
            <p:cNvGrpSpPr>
              <a:grpSpLocks/>
            </p:cNvGrpSpPr>
            <p:nvPr/>
          </p:nvGrpSpPr>
          <p:grpSpPr bwMode="auto">
            <a:xfrm>
              <a:off x="8341543" y="3403858"/>
              <a:ext cx="569676" cy="380612"/>
              <a:chOff x="8341543" y="2282008"/>
              <a:chExt cx="569676" cy="380612"/>
            </a:xfrm>
          </p:grpSpPr>
          <p:sp>
            <p:nvSpPr>
              <p:cNvPr id="13" name="Google Shape;594;p8">
                <a:extLst>
                  <a:ext uri="{FF2B5EF4-FFF2-40B4-BE49-F238E27FC236}">
                    <a16:creationId xmlns:a16="http://schemas.microsoft.com/office/drawing/2014/main" id="{B28082A4-5891-083C-D307-9F0D76DDFE9D}"/>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595;p8">
                <a:extLst>
                  <a:ext uri="{FF2B5EF4-FFF2-40B4-BE49-F238E27FC236}">
                    <a16:creationId xmlns:a16="http://schemas.microsoft.com/office/drawing/2014/main" id="{998FBA38-C2E7-FE5A-FB8A-55EB59EC631D}"/>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596;p8">
              <a:extLst>
                <a:ext uri="{FF2B5EF4-FFF2-40B4-BE49-F238E27FC236}">
                  <a16:creationId xmlns:a16="http://schemas.microsoft.com/office/drawing/2014/main" id="{9728C262-EE9F-2976-A975-CF24892037DD}"/>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597;p8">
              <a:extLst>
                <a:ext uri="{FF2B5EF4-FFF2-40B4-BE49-F238E27FC236}">
                  <a16:creationId xmlns:a16="http://schemas.microsoft.com/office/drawing/2014/main" id="{A784827C-9FBC-CC10-A750-B2ADBC56382E}"/>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600;p8">
            <a:extLst>
              <a:ext uri="{FF2B5EF4-FFF2-40B4-BE49-F238E27FC236}">
                <a16:creationId xmlns:a16="http://schemas.microsoft.com/office/drawing/2014/main" id="{A4743EBB-56ED-7793-7A6E-17AD07965E87}"/>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601;p8">
            <a:extLst>
              <a:ext uri="{FF2B5EF4-FFF2-40B4-BE49-F238E27FC236}">
                <a16:creationId xmlns:a16="http://schemas.microsoft.com/office/drawing/2014/main" id="{E2FC5781-4403-6E74-2AF0-2D2BA062C357}"/>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602;p8">
            <a:extLst>
              <a:ext uri="{FF2B5EF4-FFF2-40B4-BE49-F238E27FC236}">
                <a16:creationId xmlns:a16="http://schemas.microsoft.com/office/drawing/2014/main" id="{2987F2B3-D074-519A-E77E-C46F300FC1B7}"/>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603;p8">
            <a:extLst>
              <a:ext uri="{FF2B5EF4-FFF2-40B4-BE49-F238E27FC236}">
                <a16:creationId xmlns:a16="http://schemas.microsoft.com/office/drawing/2014/main" id="{75FB6A08-125D-7A70-0CD2-BB2718D82FEB}"/>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604;p8">
            <a:extLst>
              <a:ext uri="{FF2B5EF4-FFF2-40B4-BE49-F238E27FC236}">
                <a16:creationId xmlns:a16="http://schemas.microsoft.com/office/drawing/2014/main" id="{1F69B95B-7F02-FF98-FB7E-41DAA54A3634}"/>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605;p8">
            <a:extLst>
              <a:ext uri="{FF2B5EF4-FFF2-40B4-BE49-F238E27FC236}">
                <a16:creationId xmlns:a16="http://schemas.microsoft.com/office/drawing/2014/main" id="{4B9D6555-7B50-0B07-D58F-F512E7F48DB3}"/>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606;p8">
            <a:extLst>
              <a:ext uri="{FF2B5EF4-FFF2-40B4-BE49-F238E27FC236}">
                <a16:creationId xmlns:a16="http://schemas.microsoft.com/office/drawing/2014/main" id="{9ECF6B36-662F-0F74-903D-CB64DF1AE2A6}"/>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607;p8">
            <a:extLst>
              <a:ext uri="{FF2B5EF4-FFF2-40B4-BE49-F238E27FC236}">
                <a16:creationId xmlns:a16="http://schemas.microsoft.com/office/drawing/2014/main" id="{0B1C5E9A-AB5C-7025-0C4C-820D60D119E4}"/>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608;p8">
            <a:extLst>
              <a:ext uri="{FF2B5EF4-FFF2-40B4-BE49-F238E27FC236}">
                <a16:creationId xmlns:a16="http://schemas.microsoft.com/office/drawing/2014/main" id="{321CA54E-EBFD-8404-F11E-2630C1D5F78B}"/>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609;p8">
            <a:extLst>
              <a:ext uri="{FF2B5EF4-FFF2-40B4-BE49-F238E27FC236}">
                <a16:creationId xmlns:a16="http://schemas.microsoft.com/office/drawing/2014/main" id="{CCB16F0B-BC0E-106B-C248-21075A87EFD9}"/>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610;p8">
            <a:extLst>
              <a:ext uri="{FF2B5EF4-FFF2-40B4-BE49-F238E27FC236}">
                <a16:creationId xmlns:a16="http://schemas.microsoft.com/office/drawing/2014/main" id="{41F7D86A-3D1C-2262-22A3-A5A600666D0D}"/>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611;p8">
            <a:extLst>
              <a:ext uri="{FF2B5EF4-FFF2-40B4-BE49-F238E27FC236}">
                <a16:creationId xmlns:a16="http://schemas.microsoft.com/office/drawing/2014/main" id="{B3C3318F-EF9E-B747-8C24-C8AAFB8B5CE4}"/>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612;p8">
            <a:extLst>
              <a:ext uri="{FF2B5EF4-FFF2-40B4-BE49-F238E27FC236}">
                <a16:creationId xmlns:a16="http://schemas.microsoft.com/office/drawing/2014/main" id="{918B8E59-ECB9-C9D0-08FF-1588A4E47FDC}"/>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613;p8">
            <a:extLst>
              <a:ext uri="{FF2B5EF4-FFF2-40B4-BE49-F238E27FC236}">
                <a16:creationId xmlns:a16="http://schemas.microsoft.com/office/drawing/2014/main" id="{CBC0866F-4096-F60E-CAB2-0F0FE881CB5E}"/>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614;p8">
            <a:extLst>
              <a:ext uri="{FF2B5EF4-FFF2-40B4-BE49-F238E27FC236}">
                <a16:creationId xmlns:a16="http://schemas.microsoft.com/office/drawing/2014/main" id="{9C06ED7F-D6FA-4E70-8924-BC6E38784656}"/>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615;p8">
            <a:extLst>
              <a:ext uri="{FF2B5EF4-FFF2-40B4-BE49-F238E27FC236}">
                <a16:creationId xmlns:a16="http://schemas.microsoft.com/office/drawing/2014/main" id="{6C6741B4-77B7-E43F-05E2-F3907444B7F9}"/>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616;p8">
            <a:extLst>
              <a:ext uri="{FF2B5EF4-FFF2-40B4-BE49-F238E27FC236}">
                <a16:creationId xmlns:a16="http://schemas.microsoft.com/office/drawing/2014/main" id="{455CEAC2-BF61-6390-A93D-55702F8193F9}"/>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617;p8">
            <a:extLst>
              <a:ext uri="{FF2B5EF4-FFF2-40B4-BE49-F238E27FC236}">
                <a16:creationId xmlns:a16="http://schemas.microsoft.com/office/drawing/2014/main" id="{7C5C99A7-1A5F-3C78-C05D-5DEB5ED7B3E6}"/>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618;p8">
            <a:extLst>
              <a:ext uri="{FF2B5EF4-FFF2-40B4-BE49-F238E27FC236}">
                <a16:creationId xmlns:a16="http://schemas.microsoft.com/office/drawing/2014/main" id="{BC1D3DB5-3D72-CBBB-D3AB-7BCE439A1F80}"/>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619;p8">
            <a:extLst>
              <a:ext uri="{FF2B5EF4-FFF2-40B4-BE49-F238E27FC236}">
                <a16:creationId xmlns:a16="http://schemas.microsoft.com/office/drawing/2014/main" id="{492AD7EF-DCAF-DB91-9BF3-7CCB641A222E}"/>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620;p8">
            <a:extLst>
              <a:ext uri="{FF2B5EF4-FFF2-40B4-BE49-F238E27FC236}">
                <a16:creationId xmlns:a16="http://schemas.microsoft.com/office/drawing/2014/main" id="{2A8BD8C7-154C-6BFF-C354-A144997A7535}"/>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621;p8">
            <a:extLst>
              <a:ext uri="{FF2B5EF4-FFF2-40B4-BE49-F238E27FC236}">
                <a16:creationId xmlns:a16="http://schemas.microsoft.com/office/drawing/2014/main" id="{B8EF2F9E-45E9-E9BF-F9A4-EA9D42B522C3}"/>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622;p8">
            <a:extLst>
              <a:ext uri="{FF2B5EF4-FFF2-40B4-BE49-F238E27FC236}">
                <a16:creationId xmlns:a16="http://schemas.microsoft.com/office/drawing/2014/main" id="{0203203B-FE3C-6832-1904-13B1011B1328}"/>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623;p8">
            <a:extLst>
              <a:ext uri="{FF2B5EF4-FFF2-40B4-BE49-F238E27FC236}">
                <a16:creationId xmlns:a16="http://schemas.microsoft.com/office/drawing/2014/main" id="{6768B484-A924-0ED1-11A1-CFBE34DA0BA3}"/>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624;p8">
            <a:extLst>
              <a:ext uri="{FF2B5EF4-FFF2-40B4-BE49-F238E27FC236}">
                <a16:creationId xmlns:a16="http://schemas.microsoft.com/office/drawing/2014/main" id="{57A97EF8-4849-23EC-7FDB-5CC1EAC10F8C}"/>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625;p8">
            <a:extLst>
              <a:ext uri="{FF2B5EF4-FFF2-40B4-BE49-F238E27FC236}">
                <a16:creationId xmlns:a16="http://schemas.microsoft.com/office/drawing/2014/main" id="{76ACAAC9-C9DC-6411-A4D7-45C1F7E3A4A7}"/>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626;p8">
            <a:extLst>
              <a:ext uri="{FF2B5EF4-FFF2-40B4-BE49-F238E27FC236}">
                <a16:creationId xmlns:a16="http://schemas.microsoft.com/office/drawing/2014/main" id="{0DEA49B9-6862-E52D-FA9A-8AD791EF4078}"/>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627;p8">
            <a:extLst>
              <a:ext uri="{FF2B5EF4-FFF2-40B4-BE49-F238E27FC236}">
                <a16:creationId xmlns:a16="http://schemas.microsoft.com/office/drawing/2014/main" id="{64255F64-B217-F3AA-2E96-80C006E1D949}"/>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628;p8">
            <a:extLst>
              <a:ext uri="{FF2B5EF4-FFF2-40B4-BE49-F238E27FC236}">
                <a16:creationId xmlns:a16="http://schemas.microsoft.com/office/drawing/2014/main" id="{D616E3DD-A187-638A-822D-52129085466F}"/>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629;p8">
            <a:extLst>
              <a:ext uri="{FF2B5EF4-FFF2-40B4-BE49-F238E27FC236}">
                <a16:creationId xmlns:a16="http://schemas.microsoft.com/office/drawing/2014/main" id="{C7A7D793-1425-11CF-F2BB-FB551B147DA9}"/>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630;p8">
            <a:extLst>
              <a:ext uri="{FF2B5EF4-FFF2-40B4-BE49-F238E27FC236}">
                <a16:creationId xmlns:a16="http://schemas.microsoft.com/office/drawing/2014/main" id="{D6C9A28B-F6FE-5151-9900-520929CEA9D8}"/>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631;p8">
            <a:extLst>
              <a:ext uri="{FF2B5EF4-FFF2-40B4-BE49-F238E27FC236}">
                <a16:creationId xmlns:a16="http://schemas.microsoft.com/office/drawing/2014/main" id="{45D449BE-2F7E-D04D-8B50-3EDD1F1087F9}"/>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632;p8">
            <a:extLst>
              <a:ext uri="{FF2B5EF4-FFF2-40B4-BE49-F238E27FC236}">
                <a16:creationId xmlns:a16="http://schemas.microsoft.com/office/drawing/2014/main" id="{B0C2073C-DB8F-A703-EF22-2ACB0677FC1E}"/>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633;p8">
            <a:extLst>
              <a:ext uri="{FF2B5EF4-FFF2-40B4-BE49-F238E27FC236}">
                <a16:creationId xmlns:a16="http://schemas.microsoft.com/office/drawing/2014/main" id="{4F29D417-4666-1DD9-591D-897C933841C1}"/>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634;p8">
            <a:extLst>
              <a:ext uri="{FF2B5EF4-FFF2-40B4-BE49-F238E27FC236}">
                <a16:creationId xmlns:a16="http://schemas.microsoft.com/office/drawing/2014/main" id="{7ABFE007-3C76-FED3-ECB8-139AA5DD0B88}"/>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635;p8">
            <a:extLst>
              <a:ext uri="{FF2B5EF4-FFF2-40B4-BE49-F238E27FC236}">
                <a16:creationId xmlns:a16="http://schemas.microsoft.com/office/drawing/2014/main" id="{D78FB1C8-3C00-4EA8-2D30-F4E7050B1641}"/>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636;p8">
            <a:extLst>
              <a:ext uri="{FF2B5EF4-FFF2-40B4-BE49-F238E27FC236}">
                <a16:creationId xmlns:a16="http://schemas.microsoft.com/office/drawing/2014/main" id="{CFB6370F-2853-F4B7-9A2F-6EC3B37260E3}"/>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637;p8">
            <a:extLst>
              <a:ext uri="{FF2B5EF4-FFF2-40B4-BE49-F238E27FC236}">
                <a16:creationId xmlns:a16="http://schemas.microsoft.com/office/drawing/2014/main" id="{FD3A2365-5D9A-84B7-0AC6-A6F52DB64A8E}"/>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638;p8">
            <a:extLst>
              <a:ext uri="{FF2B5EF4-FFF2-40B4-BE49-F238E27FC236}">
                <a16:creationId xmlns:a16="http://schemas.microsoft.com/office/drawing/2014/main" id="{60529D9E-7864-B200-027A-C4A1FF6B9BFD}"/>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6" name="Google Shape;639;p8">
            <a:extLst>
              <a:ext uri="{FF2B5EF4-FFF2-40B4-BE49-F238E27FC236}">
                <a16:creationId xmlns:a16="http://schemas.microsoft.com/office/drawing/2014/main" id="{CFB74BC0-D7D0-225C-5F26-63DBC8997CA4}"/>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7" name="Google Shape;640;p8">
            <a:extLst>
              <a:ext uri="{FF2B5EF4-FFF2-40B4-BE49-F238E27FC236}">
                <a16:creationId xmlns:a16="http://schemas.microsoft.com/office/drawing/2014/main" id="{665C0F8C-7865-7EF4-4CA2-18E6D00E673C}"/>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8" name="Google Shape;641;p8">
            <a:extLst>
              <a:ext uri="{FF2B5EF4-FFF2-40B4-BE49-F238E27FC236}">
                <a16:creationId xmlns:a16="http://schemas.microsoft.com/office/drawing/2014/main" id="{19BEE7D4-A7E8-4DB5-851C-7FC5F3DB20F1}"/>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9" name="Google Shape;642;p8">
            <a:extLst>
              <a:ext uri="{FF2B5EF4-FFF2-40B4-BE49-F238E27FC236}">
                <a16:creationId xmlns:a16="http://schemas.microsoft.com/office/drawing/2014/main" id="{E78F55EF-5D36-16D2-9199-39A9504E4ABF}"/>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0" name="Google Shape;643;p8">
            <a:extLst>
              <a:ext uri="{FF2B5EF4-FFF2-40B4-BE49-F238E27FC236}">
                <a16:creationId xmlns:a16="http://schemas.microsoft.com/office/drawing/2014/main" id="{4CC8706D-AAC9-EE9A-E41F-BBC35A2727AB}"/>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1" name="Google Shape;644;p8">
            <a:extLst>
              <a:ext uri="{FF2B5EF4-FFF2-40B4-BE49-F238E27FC236}">
                <a16:creationId xmlns:a16="http://schemas.microsoft.com/office/drawing/2014/main" id="{529A9DE0-9D51-9294-CB78-B97CFF11B765}"/>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2" name="Google Shape;645;p8">
            <a:extLst>
              <a:ext uri="{FF2B5EF4-FFF2-40B4-BE49-F238E27FC236}">
                <a16:creationId xmlns:a16="http://schemas.microsoft.com/office/drawing/2014/main" id="{3649D1E7-BC6E-C934-A702-D8AF97138D40}"/>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3" name="Google Shape;646;p8">
            <a:extLst>
              <a:ext uri="{FF2B5EF4-FFF2-40B4-BE49-F238E27FC236}">
                <a16:creationId xmlns:a16="http://schemas.microsoft.com/office/drawing/2014/main" id="{65E003AB-4FF2-0067-35D7-8ADDA75646CE}"/>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4" name="Google Shape;647;p8">
            <a:extLst>
              <a:ext uri="{FF2B5EF4-FFF2-40B4-BE49-F238E27FC236}">
                <a16:creationId xmlns:a16="http://schemas.microsoft.com/office/drawing/2014/main" id="{634A859D-A858-8D19-57A1-C146EB37C6B8}"/>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5" name="Google Shape;648;p8">
            <a:extLst>
              <a:ext uri="{FF2B5EF4-FFF2-40B4-BE49-F238E27FC236}">
                <a16:creationId xmlns:a16="http://schemas.microsoft.com/office/drawing/2014/main" id="{3F7FA07B-59FD-D463-C774-2CA3C06A9990}"/>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6" name="Google Shape;649;p8">
            <a:extLst>
              <a:ext uri="{FF2B5EF4-FFF2-40B4-BE49-F238E27FC236}">
                <a16:creationId xmlns:a16="http://schemas.microsoft.com/office/drawing/2014/main" id="{C088E11F-F6B5-5D82-B747-6E8246A8DB6E}"/>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8" name="Google Shape;598;p8"/>
          <p:cNvSpPr txBox="1">
            <a:spLocks noGrp="1"/>
          </p:cNvSpPr>
          <p:nvPr>
            <p:ph type="title"/>
          </p:nvPr>
        </p:nvSpPr>
        <p:spPr>
          <a:xfrm>
            <a:off x="2039400" y="2243400"/>
            <a:ext cx="8113200" cy="963600"/>
          </a:xfrm>
          <a:prstGeom prst="rect">
            <a:avLst/>
          </a:prstGeom>
        </p:spPr>
        <p:txBody>
          <a:bodyPr spcFirstLastPara="1" anchor="ctr">
            <a:noAutofit/>
          </a:bodyPr>
          <a:lstStyle>
            <a:lvl1pPr lvl="0" algn="ctr">
              <a:spcBef>
                <a:spcPts val="0"/>
              </a:spcBef>
              <a:spcAft>
                <a:spcPts val="0"/>
              </a:spcAft>
              <a:buClr>
                <a:schemeClr val="accent1"/>
              </a:buClr>
              <a:buSzPts val="7200"/>
              <a:buNone/>
              <a:defRPr sz="9600">
                <a:solidFill>
                  <a:schemeClr val="accent1"/>
                </a:solidFill>
              </a:defRPr>
            </a:lvl1pPr>
            <a:lvl2pPr lvl="1" algn="ctr">
              <a:spcBef>
                <a:spcPts val="0"/>
              </a:spcBef>
              <a:spcAft>
                <a:spcPts val="0"/>
              </a:spcAft>
              <a:buClr>
                <a:schemeClr val="accent1"/>
              </a:buClr>
              <a:buSzPts val="7200"/>
              <a:buNone/>
              <a:defRPr sz="9600">
                <a:solidFill>
                  <a:schemeClr val="accent1"/>
                </a:solidFill>
              </a:defRPr>
            </a:lvl2pPr>
            <a:lvl3pPr lvl="2" algn="ctr">
              <a:spcBef>
                <a:spcPts val="0"/>
              </a:spcBef>
              <a:spcAft>
                <a:spcPts val="0"/>
              </a:spcAft>
              <a:buClr>
                <a:schemeClr val="accent1"/>
              </a:buClr>
              <a:buSzPts val="7200"/>
              <a:buNone/>
              <a:defRPr sz="9600">
                <a:solidFill>
                  <a:schemeClr val="accent1"/>
                </a:solidFill>
              </a:defRPr>
            </a:lvl3pPr>
            <a:lvl4pPr lvl="3" algn="ctr">
              <a:spcBef>
                <a:spcPts val="0"/>
              </a:spcBef>
              <a:spcAft>
                <a:spcPts val="0"/>
              </a:spcAft>
              <a:buClr>
                <a:schemeClr val="accent1"/>
              </a:buClr>
              <a:buSzPts val="7200"/>
              <a:buNone/>
              <a:defRPr sz="9600">
                <a:solidFill>
                  <a:schemeClr val="accent1"/>
                </a:solidFill>
              </a:defRPr>
            </a:lvl4pPr>
            <a:lvl5pPr lvl="4" algn="ctr">
              <a:spcBef>
                <a:spcPts val="0"/>
              </a:spcBef>
              <a:spcAft>
                <a:spcPts val="0"/>
              </a:spcAft>
              <a:buClr>
                <a:schemeClr val="accent1"/>
              </a:buClr>
              <a:buSzPts val="7200"/>
              <a:buNone/>
              <a:defRPr sz="9600">
                <a:solidFill>
                  <a:schemeClr val="accent1"/>
                </a:solidFill>
              </a:defRPr>
            </a:lvl5pPr>
            <a:lvl6pPr lvl="5" algn="ctr">
              <a:spcBef>
                <a:spcPts val="0"/>
              </a:spcBef>
              <a:spcAft>
                <a:spcPts val="0"/>
              </a:spcAft>
              <a:buClr>
                <a:schemeClr val="accent1"/>
              </a:buClr>
              <a:buSzPts val="7200"/>
              <a:buNone/>
              <a:defRPr sz="9600">
                <a:solidFill>
                  <a:schemeClr val="accent1"/>
                </a:solidFill>
              </a:defRPr>
            </a:lvl6pPr>
            <a:lvl7pPr lvl="6" algn="ctr">
              <a:spcBef>
                <a:spcPts val="0"/>
              </a:spcBef>
              <a:spcAft>
                <a:spcPts val="0"/>
              </a:spcAft>
              <a:buClr>
                <a:schemeClr val="accent1"/>
              </a:buClr>
              <a:buSzPts val="7200"/>
              <a:buNone/>
              <a:defRPr sz="9600">
                <a:solidFill>
                  <a:schemeClr val="accent1"/>
                </a:solidFill>
              </a:defRPr>
            </a:lvl7pPr>
            <a:lvl8pPr lvl="7" algn="ctr">
              <a:spcBef>
                <a:spcPts val="0"/>
              </a:spcBef>
              <a:spcAft>
                <a:spcPts val="0"/>
              </a:spcAft>
              <a:buClr>
                <a:schemeClr val="accent1"/>
              </a:buClr>
              <a:buSzPts val="7200"/>
              <a:buNone/>
              <a:defRPr sz="9600">
                <a:solidFill>
                  <a:schemeClr val="accent1"/>
                </a:solidFill>
              </a:defRPr>
            </a:lvl8pPr>
            <a:lvl9pPr lvl="8" algn="ctr">
              <a:spcBef>
                <a:spcPts val="0"/>
              </a:spcBef>
              <a:spcAft>
                <a:spcPts val="0"/>
              </a:spcAft>
              <a:buClr>
                <a:schemeClr val="accent1"/>
              </a:buClr>
              <a:buSzPts val="7200"/>
              <a:buNone/>
              <a:defRPr sz="9600">
                <a:solidFill>
                  <a:schemeClr val="accent1"/>
                </a:solidFill>
              </a:defRPr>
            </a:lvl9pPr>
          </a:lstStyle>
          <a:p>
            <a:endParaRPr/>
          </a:p>
        </p:txBody>
      </p:sp>
      <p:sp>
        <p:nvSpPr>
          <p:cNvPr id="599" name="Google Shape;599;p8"/>
          <p:cNvSpPr txBox="1">
            <a:spLocks noGrp="1"/>
          </p:cNvSpPr>
          <p:nvPr>
            <p:ph type="subTitle" idx="1"/>
          </p:nvPr>
        </p:nvSpPr>
        <p:spPr>
          <a:xfrm>
            <a:off x="2046433" y="3207000"/>
            <a:ext cx="8113200" cy="1407600"/>
          </a:xfrm>
          <a:prstGeom prst="rect">
            <a:avLst/>
          </a:prstGeom>
        </p:spPr>
        <p:txBody>
          <a:bodyPr spcFirstLastPara="1">
            <a:noAutofit/>
          </a:bodyPr>
          <a:lstStyle>
            <a:lvl1pPr lvl="0" algn="ctr">
              <a:spcBef>
                <a:spcPts val="0"/>
              </a:spcBef>
              <a:spcAft>
                <a:spcPts val="0"/>
              </a:spcAft>
              <a:buNone/>
              <a:defRPr sz="2135"/>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spTree>
    <p:extLst>
      <p:ext uri="{BB962C8B-B14F-4D97-AF65-F5344CB8AC3E}">
        <p14:creationId xmlns:p14="http://schemas.microsoft.com/office/powerpoint/2010/main" val="350905999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50"/>
        <p:cNvGrpSpPr/>
        <p:nvPr/>
      </p:nvGrpSpPr>
      <p:grpSpPr>
        <a:xfrm>
          <a:off x="0" y="0"/>
          <a:ext cx="0" cy="0"/>
          <a:chOff x="0" y="0"/>
          <a:chExt cx="0" cy="0"/>
        </a:xfrm>
      </p:grpSpPr>
      <p:grpSp>
        <p:nvGrpSpPr>
          <p:cNvPr id="2" name="Google Shape;651;p9">
            <a:extLst>
              <a:ext uri="{FF2B5EF4-FFF2-40B4-BE49-F238E27FC236}">
                <a16:creationId xmlns:a16="http://schemas.microsoft.com/office/drawing/2014/main" id="{32E765C4-DB24-EEA5-9973-FB6B8E4496DF}"/>
              </a:ext>
            </a:extLst>
          </p:cNvPr>
          <p:cNvGrpSpPr>
            <a:grpSpLocks/>
          </p:cNvGrpSpPr>
          <p:nvPr/>
        </p:nvGrpSpPr>
        <p:grpSpPr bwMode="auto">
          <a:xfrm>
            <a:off x="528638" y="292100"/>
            <a:ext cx="11356975" cy="6384925"/>
            <a:chOff x="395894" y="219519"/>
            <a:chExt cx="8518865" cy="4788281"/>
          </a:xfrm>
        </p:grpSpPr>
        <p:sp>
          <p:nvSpPr>
            <p:cNvPr id="3" name="Google Shape;652;p9">
              <a:extLst>
                <a:ext uri="{FF2B5EF4-FFF2-40B4-BE49-F238E27FC236}">
                  <a16:creationId xmlns:a16="http://schemas.microsoft.com/office/drawing/2014/main" id="{D0E3A845-7020-09E9-8006-83485D944300}"/>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653;p9">
              <a:extLst>
                <a:ext uri="{FF2B5EF4-FFF2-40B4-BE49-F238E27FC236}">
                  <a16:creationId xmlns:a16="http://schemas.microsoft.com/office/drawing/2014/main" id="{2AD4EEAC-25AF-E4C6-6687-E171B9019B2A}"/>
                </a:ext>
              </a:extLst>
            </p:cNvPr>
            <p:cNvGrpSpPr>
              <a:grpSpLocks/>
            </p:cNvGrpSpPr>
            <p:nvPr/>
          </p:nvGrpSpPr>
          <p:grpSpPr bwMode="auto">
            <a:xfrm>
              <a:off x="8341543" y="2282008"/>
              <a:ext cx="569676" cy="380612"/>
              <a:chOff x="8341543" y="2282008"/>
              <a:chExt cx="569676" cy="380612"/>
            </a:xfrm>
          </p:grpSpPr>
          <p:sp>
            <p:nvSpPr>
              <p:cNvPr id="23" name="Google Shape;654;p9">
                <a:extLst>
                  <a:ext uri="{FF2B5EF4-FFF2-40B4-BE49-F238E27FC236}">
                    <a16:creationId xmlns:a16="http://schemas.microsoft.com/office/drawing/2014/main" id="{C3F4D205-43E6-277C-48E8-7FA8FFF3E7F9}"/>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655;p9">
                <a:extLst>
                  <a:ext uri="{FF2B5EF4-FFF2-40B4-BE49-F238E27FC236}">
                    <a16:creationId xmlns:a16="http://schemas.microsoft.com/office/drawing/2014/main" id="{5A430DC9-F5D6-94D8-B30A-438DADCEBCAF}"/>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656;p9">
              <a:extLst>
                <a:ext uri="{FF2B5EF4-FFF2-40B4-BE49-F238E27FC236}">
                  <a16:creationId xmlns:a16="http://schemas.microsoft.com/office/drawing/2014/main" id="{91482CEE-A91E-F1A1-CB0A-73F1AEB8CFF4}"/>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657;p9">
              <a:extLst>
                <a:ext uri="{FF2B5EF4-FFF2-40B4-BE49-F238E27FC236}">
                  <a16:creationId xmlns:a16="http://schemas.microsoft.com/office/drawing/2014/main" id="{63487940-FFFB-4730-9C99-F89C99F6449D}"/>
                </a:ext>
              </a:extLst>
            </p:cNvPr>
            <p:cNvGrpSpPr>
              <a:grpSpLocks/>
            </p:cNvGrpSpPr>
            <p:nvPr/>
          </p:nvGrpSpPr>
          <p:grpSpPr bwMode="auto">
            <a:xfrm>
              <a:off x="8341543" y="1721094"/>
              <a:ext cx="569676" cy="380612"/>
              <a:chOff x="8341543" y="1721094"/>
              <a:chExt cx="569676" cy="380612"/>
            </a:xfrm>
          </p:grpSpPr>
          <p:sp>
            <p:nvSpPr>
              <p:cNvPr id="21" name="Google Shape;658;p9">
                <a:extLst>
                  <a:ext uri="{FF2B5EF4-FFF2-40B4-BE49-F238E27FC236}">
                    <a16:creationId xmlns:a16="http://schemas.microsoft.com/office/drawing/2014/main" id="{43998BDB-CDA7-C533-6997-BEAD3EEFBB42}"/>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659;p9">
                <a:extLst>
                  <a:ext uri="{FF2B5EF4-FFF2-40B4-BE49-F238E27FC236}">
                    <a16:creationId xmlns:a16="http://schemas.microsoft.com/office/drawing/2014/main" id="{3DD153C0-C555-AF77-FE40-CA012B0FAC68}"/>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660;p9">
              <a:extLst>
                <a:ext uri="{FF2B5EF4-FFF2-40B4-BE49-F238E27FC236}">
                  <a16:creationId xmlns:a16="http://schemas.microsoft.com/office/drawing/2014/main" id="{809AA2B1-59B6-10F0-61DE-AAABED043292}"/>
                </a:ext>
              </a:extLst>
            </p:cNvPr>
            <p:cNvGrpSpPr>
              <a:grpSpLocks/>
            </p:cNvGrpSpPr>
            <p:nvPr/>
          </p:nvGrpSpPr>
          <p:grpSpPr bwMode="auto">
            <a:xfrm>
              <a:off x="8346273" y="1183592"/>
              <a:ext cx="568486" cy="388014"/>
              <a:chOff x="8346273" y="1183592"/>
              <a:chExt cx="568486" cy="388014"/>
            </a:xfrm>
          </p:grpSpPr>
          <p:sp>
            <p:nvSpPr>
              <p:cNvPr id="19" name="Google Shape;661;p9">
                <a:extLst>
                  <a:ext uri="{FF2B5EF4-FFF2-40B4-BE49-F238E27FC236}">
                    <a16:creationId xmlns:a16="http://schemas.microsoft.com/office/drawing/2014/main" id="{0993E7F4-DA2B-2D59-0E8D-1091F6690C14}"/>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662;p9">
                <a:extLst>
                  <a:ext uri="{FF2B5EF4-FFF2-40B4-BE49-F238E27FC236}">
                    <a16:creationId xmlns:a16="http://schemas.microsoft.com/office/drawing/2014/main" id="{D8075216-963D-4524-0017-DC0CB6CC2987}"/>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663;p9">
              <a:extLst>
                <a:ext uri="{FF2B5EF4-FFF2-40B4-BE49-F238E27FC236}">
                  <a16:creationId xmlns:a16="http://schemas.microsoft.com/office/drawing/2014/main" id="{66D35548-E1C7-810B-3715-D07F44CC2A5B}"/>
                </a:ext>
              </a:extLst>
            </p:cNvPr>
            <p:cNvGrpSpPr>
              <a:grpSpLocks/>
            </p:cNvGrpSpPr>
            <p:nvPr/>
          </p:nvGrpSpPr>
          <p:grpSpPr bwMode="auto">
            <a:xfrm>
              <a:off x="8341543" y="606635"/>
              <a:ext cx="569676" cy="388014"/>
              <a:chOff x="8341543" y="606635"/>
              <a:chExt cx="569676" cy="388014"/>
            </a:xfrm>
          </p:grpSpPr>
          <p:sp>
            <p:nvSpPr>
              <p:cNvPr id="17" name="Google Shape;664;p9">
                <a:extLst>
                  <a:ext uri="{FF2B5EF4-FFF2-40B4-BE49-F238E27FC236}">
                    <a16:creationId xmlns:a16="http://schemas.microsoft.com/office/drawing/2014/main" id="{4CC5227C-90B2-0AF4-AB88-25F72E3C2FD6}"/>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665;p9">
                <a:extLst>
                  <a:ext uri="{FF2B5EF4-FFF2-40B4-BE49-F238E27FC236}">
                    <a16:creationId xmlns:a16="http://schemas.microsoft.com/office/drawing/2014/main" id="{677BD6B6-ADF4-4C14-1569-AEF6DF0E266E}"/>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666;p9">
              <a:extLst>
                <a:ext uri="{FF2B5EF4-FFF2-40B4-BE49-F238E27FC236}">
                  <a16:creationId xmlns:a16="http://schemas.microsoft.com/office/drawing/2014/main" id="{702485CF-4D08-F5FC-9E2D-ACE1547A2958}"/>
                </a:ext>
              </a:extLst>
            </p:cNvPr>
            <p:cNvGrpSpPr>
              <a:grpSpLocks/>
            </p:cNvGrpSpPr>
            <p:nvPr/>
          </p:nvGrpSpPr>
          <p:grpSpPr bwMode="auto">
            <a:xfrm>
              <a:off x="8341543" y="2842933"/>
              <a:ext cx="569676" cy="380612"/>
              <a:chOff x="8341543" y="2282008"/>
              <a:chExt cx="569676" cy="380612"/>
            </a:xfrm>
          </p:grpSpPr>
          <p:sp>
            <p:nvSpPr>
              <p:cNvPr id="15" name="Google Shape;667;p9">
                <a:extLst>
                  <a:ext uri="{FF2B5EF4-FFF2-40B4-BE49-F238E27FC236}">
                    <a16:creationId xmlns:a16="http://schemas.microsoft.com/office/drawing/2014/main" id="{B432EEFD-01F4-4293-6745-348FB0E62BC8}"/>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668;p9">
                <a:extLst>
                  <a:ext uri="{FF2B5EF4-FFF2-40B4-BE49-F238E27FC236}">
                    <a16:creationId xmlns:a16="http://schemas.microsoft.com/office/drawing/2014/main" id="{89B40A7C-604B-095E-ABA8-D779FEDB6B48}"/>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669;p9">
              <a:extLst>
                <a:ext uri="{FF2B5EF4-FFF2-40B4-BE49-F238E27FC236}">
                  <a16:creationId xmlns:a16="http://schemas.microsoft.com/office/drawing/2014/main" id="{AB8FE3AE-8186-FE7D-F8C8-60A2F3D612F9}"/>
                </a:ext>
              </a:extLst>
            </p:cNvPr>
            <p:cNvGrpSpPr>
              <a:grpSpLocks/>
            </p:cNvGrpSpPr>
            <p:nvPr/>
          </p:nvGrpSpPr>
          <p:grpSpPr bwMode="auto">
            <a:xfrm>
              <a:off x="8341543" y="3403858"/>
              <a:ext cx="569676" cy="380612"/>
              <a:chOff x="8341543" y="2282008"/>
              <a:chExt cx="569676" cy="380612"/>
            </a:xfrm>
          </p:grpSpPr>
          <p:sp>
            <p:nvSpPr>
              <p:cNvPr id="13" name="Google Shape;670;p9">
                <a:extLst>
                  <a:ext uri="{FF2B5EF4-FFF2-40B4-BE49-F238E27FC236}">
                    <a16:creationId xmlns:a16="http://schemas.microsoft.com/office/drawing/2014/main" id="{4C7574A7-53AA-F58C-FD0F-E1AC367BE0E9}"/>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671;p9">
                <a:extLst>
                  <a:ext uri="{FF2B5EF4-FFF2-40B4-BE49-F238E27FC236}">
                    <a16:creationId xmlns:a16="http://schemas.microsoft.com/office/drawing/2014/main" id="{8BE17019-735C-3953-AAF0-1512DB2DFF2B}"/>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672;p9">
              <a:extLst>
                <a:ext uri="{FF2B5EF4-FFF2-40B4-BE49-F238E27FC236}">
                  <a16:creationId xmlns:a16="http://schemas.microsoft.com/office/drawing/2014/main" id="{EDA80E3D-943A-AAE6-BBD5-343B0F026BB2}"/>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673;p9">
              <a:extLst>
                <a:ext uri="{FF2B5EF4-FFF2-40B4-BE49-F238E27FC236}">
                  <a16:creationId xmlns:a16="http://schemas.microsoft.com/office/drawing/2014/main" id="{9C9D250D-C879-6A28-C4FC-F324594B46BF}"/>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676;p9">
            <a:extLst>
              <a:ext uri="{FF2B5EF4-FFF2-40B4-BE49-F238E27FC236}">
                <a16:creationId xmlns:a16="http://schemas.microsoft.com/office/drawing/2014/main" id="{94426236-F331-6887-46D7-37385D09E18D}"/>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677;p9">
            <a:extLst>
              <a:ext uri="{FF2B5EF4-FFF2-40B4-BE49-F238E27FC236}">
                <a16:creationId xmlns:a16="http://schemas.microsoft.com/office/drawing/2014/main" id="{76332A67-0C87-FF0A-43BA-62E867B18281}"/>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678;p9">
            <a:extLst>
              <a:ext uri="{FF2B5EF4-FFF2-40B4-BE49-F238E27FC236}">
                <a16:creationId xmlns:a16="http://schemas.microsoft.com/office/drawing/2014/main" id="{E1F957A3-D978-523E-11E6-B9F603E2DFDB}"/>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679;p9">
            <a:extLst>
              <a:ext uri="{FF2B5EF4-FFF2-40B4-BE49-F238E27FC236}">
                <a16:creationId xmlns:a16="http://schemas.microsoft.com/office/drawing/2014/main" id="{EA75E527-3766-2240-F65D-1AA7AAFA0F26}"/>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680;p9">
            <a:extLst>
              <a:ext uri="{FF2B5EF4-FFF2-40B4-BE49-F238E27FC236}">
                <a16:creationId xmlns:a16="http://schemas.microsoft.com/office/drawing/2014/main" id="{DCB8452E-968A-B3CB-3139-0E7D45036703}"/>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681;p9">
            <a:extLst>
              <a:ext uri="{FF2B5EF4-FFF2-40B4-BE49-F238E27FC236}">
                <a16:creationId xmlns:a16="http://schemas.microsoft.com/office/drawing/2014/main" id="{54CF9934-9D81-F45C-9998-1FA5F2DB224E}"/>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682;p9">
            <a:extLst>
              <a:ext uri="{FF2B5EF4-FFF2-40B4-BE49-F238E27FC236}">
                <a16:creationId xmlns:a16="http://schemas.microsoft.com/office/drawing/2014/main" id="{B07CFCEB-AEB4-A692-55FA-D01BEDD98A6E}"/>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683;p9">
            <a:extLst>
              <a:ext uri="{FF2B5EF4-FFF2-40B4-BE49-F238E27FC236}">
                <a16:creationId xmlns:a16="http://schemas.microsoft.com/office/drawing/2014/main" id="{5A4495EB-A052-571F-AB40-0AC7B305BC27}"/>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684;p9">
            <a:extLst>
              <a:ext uri="{FF2B5EF4-FFF2-40B4-BE49-F238E27FC236}">
                <a16:creationId xmlns:a16="http://schemas.microsoft.com/office/drawing/2014/main" id="{81257AEB-CDD6-B5BC-E8D4-000890854FBF}"/>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685;p9">
            <a:extLst>
              <a:ext uri="{FF2B5EF4-FFF2-40B4-BE49-F238E27FC236}">
                <a16:creationId xmlns:a16="http://schemas.microsoft.com/office/drawing/2014/main" id="{19CCD4DB-C65F-8CDE-280E-90151204D59D}"/>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686;p9">
            <a:extLst>
              <a:ext uri="{FF2B5EF4-FFF2-40B4-BE49-F238E27FC236}">
                <a16:creationId xmlns:a16="http://schemas.microsoft.com/office/drawing/2014/main" id="{35477BE5-4E94-DC7A-6A5A-4C25E248AC20}"/>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687;p9">
            <a:extLst>
              <a:ext uri="{FF2B5EF4-FFF2-40B4-BE49-F238E27FC236}">
                <a16:creationId xmlns:a16="http://schemas.microsoft.com/office/drawing/2014/main" id="{FE46685D-96D4-1497-48C7-87E207499E12}"/>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688;p9">
            <a:extLst>
              <a:ext uri="{FF2B5EF4-FFF2-40B4-BE49-F238E27FC236}">
                <a16:creationId xmlns:a16="http://schemas.microsoft.com/office/drawing/2014/main" id="{4C57F36D-B71D-993F-DC60-6DE4D0EF4957}"/>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689;p9">
            <a:extLst>
              <a:ext uri="{FF2B5EF4-FFF2-40B4-BE49-F238E27FC236}">
                <a16:creationId xmlns:a16="http://schemas.microsoft.com/office/drawing/2014/main" id="{6C0CD0EF-92D1-49DE-8EFA-F02657ECFADA}"/>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690;p9">
            <a:extLst>
              <a:ext uri="{FF2B5EF4-FFF2-40B4-BE49-F238E27FC236}">
                <a16:creationId xmlns:a16="http://schemas.microsoft.com/office/drawing/2014/main" id="{7F134374-A6CA-7AE9-9778-E87BE0AB2682}"/>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691;p9">
            <a:extLst>
              <a:ext uri="{FF2B5EF4-FFF2-40B4-BE49-F238E27FC236}">
                <a16:creationId xmlns:a16="http://schemas.microsoft.com/office/drawing/2014/main" id="{CFFE61E9-183B-238A-CDCB-503E99473937}"/>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692;p9">
            <a:extLst>
              <a:ext uri="{FF2B5EF4-FFF2-40B4-BE49-F238E27FC236}">
                <a16:creationId xmlns:a16="http://schemas.microsoft.com/office/drawing/2014/main" id="{B7B14DDD-03F3-B641-D0CA-5C5ECFE5AE5B}"/>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693;p9">
            <a:extLst>
              <a:ext uri="{FF2B5EF4-FFF2-40B4-BE49-F238E27FC236}">
                <a16:creationId xmlns:a16="http://schemas.microsoft.com/office/drawing/2014/main" id="{0C242466-1585-96D9-6C8E-BC0075A0B83C}"/>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694;p9">
            <a:extLst>
              <a:ext uri="{FF2B5EF4-FFF2-40B4-BE49-F238E27FC236}">
                <a16:creationId xmlns:a16="http://schemas.microsoft.com/office/drawing/2014/main" id="{9A30600A-5C34-7057-A78D-5D18BE79F07E}"/>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695;p9">
            <a:extLst>
              <a:ext uri="{FF2B5EF4-FFF2-40B4-BE49-F238E27FC236}">
                <a16:creationId xmlns:a16="http://schemas.microsoft.com/office/drawing/2014/main" id="{45A88474-9128-C545-E429-B5BD3F603FF5}"/>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696;p9">
            <a:extLst>
              <a:ext uri="{FF2B5EF4-FFF2-40B4-BE49-F238E27FC236}">
                <a16:creationId xmlns:a16="http://schemas.microsoft.com/office/drawing/2014/main" id="{9A08B105-C58A-5C0C-E785-9072B127FB45}"/>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697;p9">
            <a:extLst>
              <a:ext uri="{FF2B5EF4-FFF2-40B4-BE49-F238E27FC236}">
                <a16:creationId xmlns:a16="http://schemas.microsoft.com/office/drawing/2014/main" id="{A2F25848-79D0-6D46-25D1-FA9DA7B44C33}"/>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698;p9">
            <a:extLst>
              <a:ext uri="{FF2B5EF4-FFF2-40B4-BE49-F238E27FC236}">
                <a16:creationId xmlns:a16="http://schemas.microsoft.com/office/drawing/2014/main" id="{C03747B5-C31E-97BA-1525-B6FEFA07DAEA}"/>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699;p9">
            <a:extLst>
              <a:ext uri="{FF2B5EF4-FFF2-40B4-BE49-F238E27FC236}">
                <a16:creationId xmlns:a16="http://schemas.microsoft.com/office/drawing/2014/main" id="{BE048C33-3992-AA6B-BD6D-F67D7152EFF7}"/>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700;p9">
            <a:extLst>
              <a:ext uri="{FF2B5EF4-FFF2-40B4-BE49-F238E27FC236}">
                <a16:creationId xmlns:a16="http://schemas.microsoft.com/office/drawing/2014/main" id="{FAE67B3D-335C-0F08-B75C-82262CBF84A2}"/>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701;p9">
            <a:extLst>
              <a:ext uri="{FF2B5EF4-FFF2-40B4-BE49-F238E27FC236}">
                <a16:creationId xmlns:a16="http://schemas.microsoft.com/office/drawing/2014/main" id="{C4213EC5-5507-1A75-E86F-E1BDB656FF93}"/>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702;p9">
            <a:extLst>
              <a:ext uri="{FF2B5EF4-FFF2-40B4-BE49-F238E27FC236}">
                <a16:creationId xmlns:a16="http://schemas.microsoft.com/office/drawing/2014/main" id="{C98DDF99-D2C8-0079-C3E1-FDF6079A671F}"/>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703;p9">
            <a:extLst>
              <a:ext uri="{FF2B5EF4-FFF2-40B4-BE49-F238E27FC236}">
                <a16:creationId xmlns:a16="http://schemas.microsoft.com/office/drawing/2014/main" id="{6A807221-4758-B8E3-E1FE-12192CD30E69}"/>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704;p9">
            <a:extLst>
              <a:ext uri="{FF2B5EF4-FFF2-40B4-BE49-F238E27FC236}">
                <a16:creationId xmlns:a16="http://schemas.microsoft.com/office/drawing/2014/main" id="{485D4E32-2BF1-B022-CFEE-FC72B2A46AFD}"/>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705;p9">
            <a:extLst>
              <a:ext uri="{FF2B5EF4-FFF2-40B4-BE49-F238E27FC236}">
                <a16:creationId xmlns:a16="http://schemas.microsoft.com/office/drawing/2014/main" id="{AFE36A67-90F0-418F-81C6-89F858160B84}"/>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706;p9">
            <a:extLst>
              <a:ext uri="{FF2B5EF4-FFF2-40B4-BE49-F238E27FC236}">
                <a16:creationId xmlns:a16="http://schemas.microsoft.com/office/drawing/2014/main" id="{B79261FA-8C4C-6D34-99E3-FB076C30AB12}"/>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707;p9">
            <a:extLst>
              <a:ext uri="{FF2B5EF4-FFF2-40B4-BE49-F238E27FC236}">
                <a16:creationId xmlns:a16="http://schemas.microsoft.com/office/drawing/2014/main" id="{D27A1E19-0A52-ED19-08EF-E265FE1F7284}"/>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708;p9">
            <a:extLst>
              <a:ext uri="{FF2B5EF4-FFF2-40B4-BE49-F238E27FC236}">
                <a16:creationId xmlns:a16="http://schemas.microsoft.com/office/drawing/2014/main" id="{4531FB43-BB97-A2C1-2A65-7D78E4EDB43A}"/>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709;p9">
            <a:extLst>
              <a:ext uri="{FF2B5EF4-FFF2-40B4-BE49-F238E27FC236}">
                <a16:creationId xmlns:a16="http://schemas.microsoft.com/office/drawing/2014/main" id="{FFCFAEE7-4E8C-0D94-24CF-C41AC6DE4219}"/>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710;p9">
            <a:extLst>
              <a:ext uri="{FF2B5EF4-FFF2-40B4-BE49-F238E27FC236}">
                <a16:creationId xmlns:a16="http://schemas.microsoft.com/office/drawing/2014/main" id="{BCF7078F-9D5F-A1F7-8C73-28EAF6AF2977}"/>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711;p9">
            <a:extLst>
              <a:ext uri="{FF2B5EF4-FFF2-40B4-BE49-F238E27FC236}">
                <a16:creationId xmlns:a16="http://schemas.microsoft.com/office/drawing/2014/main" id="{7F882B7C-3CF1-8B5D-EBE9-E17A7846FD31}"/>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712;p9">
            <a:extLst>
              <a:ext uri="{FF2B5EF4-FFF2-40B4-BE49-F238E27FC236}">
                <a16:creationId xmlns:a16="http://schemas.microsoft.com/office/drawing/2014/main" id="{4C901138-0946-D4CA-431B-513AC917B63B}"/>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713;p9">
            <a:extLst>
              <a:ext uri="{FF2B5EF4-FFF2-40B4-BE49-F238E27FC236}">
                <a16:creationId xmlns:a16="http://schemas.microsoft.com/office/drawing/2014/main" id="{77D61330-E0DA-6D9E-88CB-BDAD4F20B8F0}"/>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714;p9">
            <a:extLst>
              <a:ext uri="{FF2B5EF4-FFF2-40B4-BE49-F238E27FC236}">
                <a16:creationId xmlns:a16="http://schemas.microsoft.com/office/drawing/2014/main" id="{E3E57DA3-AECB-A489-5AC1-76CD8190C453}"/>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0" name="Google Shape;715;p9">
            <a:extLst>
              <a:ext uri="{FF2B5EF4-FFF2-40B4-BE49-F238E27FC236}">
                <a16:creationId xmlns:a16="http://schemas.microsoft.com/office/drawing/2014/main" id="{502C8BB0-463E-C10A-C23D-B3B46B7C6733}"/>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1" name="Google Shape;716;p9">
            <a:extLst>
              <a:ext uri="{FF2B5EF4-FFF2-40B4-BE49-F238E27FC236}">
                <a16:creationId xmlns:a16="http://schemas.microsoft.com/office/drawing/2014/main" id="{7322AFAA-1674-FE74-4E8C-7CEE44DF937F}"/>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2" name="Google Shape;717;p9">
            <a:extLst>
              <a:ext uri="{FF2B5EF4-FFF2-40B4-BE49-F238E27FC236}">
                <a16:creationId xmlns:a16="http://schemas.microsoft.com/office/drawing/2014/main" id="{9F65B20F-B20D-9F2A-300F-83E9C7A3F70B}"/>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3" name="Google Shape;718;p9">
            <a:extLst>
              <a:ext uri="{FF2B5EF4-FFF2-40B4-BE49-F238E27FC236}">
                <a16:creationId xmlns:a16="http://schemas.microsoft.com/office/drawing/2014/main" id="{2093F089-B95A-024D-1CB1-37CF204C3558}"/>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4" name="Google Shape;719;p9">
            <a:extLst>
              <a:ext uri="{FF2B5EF4-FFF2-40B4-BE49-F238E27FC236}">
                <a16:creationId xmlns:a16="http://schemas.microsoft.com/office/drawing/2014/main" id="{78EC125B-4F8A-559C-97CB-12CF271028A2}"/>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5" name="Google Shape;720;p9">
            <a:extLst>
              <a:ext uri="{FF2B5EF4-FFF2-40B4-BE49-F238E27FC236}">
                <a16:creationId xmlns:a16="http://schemas.microsoft.com/office/drawing/2014/main" id="{8C8EAADE-C9F7-01D0-3699-C868D524E500}"/>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6" name="Google Shape;721;p9">
            <a:extLst>
              <a:ext uri="{FF2B5EF4-FFF2-40B4-BE49-F238E27FC236}">
                <a16:creationId xmlns:a16="http://schemas.microsoft.com/office/drawing/2014/main" id="{2B4E8E4B-0F59-6872-EB50-B36D63A75B99}"/>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7" name="Google Shape;722;p9">
            <a:extLst>
              <a:ext uri="{FF2B5EF4-FFF2-40B4-BE49-F238E27FC236}">
                <a16:creationId xmlns:a16="http://schemas.microsoft.com/office/drawing/2014/main" id="{34801727-B50E-C8E1-31E0-0F0F4CBFD9DA}"/>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8" name="Google Shape;723;p9">
            <a:extLst>
              <a:ext uri="{FF2B5EF4-FFF2-40B4-BE49-F238E27FC236}">
                <a16:creationId xmlns:a16="http://schemas.microsoft.com/office/drawing/2014/main" id="{EA8DA6C8-FCF8-F83A-F014-BFBB3A50E8C4}"/>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9" name="Google Shape;724;p9">
            <a:extLst>
              <a:ext uri="{FF2B5EF4-FFF2-40B4-BE49-F238E27FC236}">
                <a16:creationId xmlns:a16="http://schemas.microsoft.com/office/drawing/2014/main" id="{3E0CB7E1-78E0-5377-31EB-00E310931B71}"/>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0" name="Google Shape;725;p9">
            <a:extLst>
              <a:ext uri="{FF2B5EF4-FFF2-40B4-BE49-F238E27FC236}">
                <a16:creationId xmlns:a16="http://schemas.microsoft.com/office/drawing/2014/main" id="{0B89F97C-E960-25EB-C6EC-C98BFE29F0C6}"/>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4" name="Google Shape;674;p9"/>
          <p:cNvSpPr txBox="1">
            <a:spLocks noGrp="1"/>
          </p:cNvSpPr>
          <p:nvPr>
            <p:ph type="title"/>
          </p:nvPr>
        </p:nvSpPr>
        <p:spPr>
          <a:xfrm>
            <a:off x="2686400" y="1976933"/>
            <a:ext cx="6819200" cy="1853200"/>
          </a:xfrm>
          <a:prstGeom prst="rect">
            <a:avLst/>
          </a:prstGeom>
        </p:spPr>
        <p:txBody>
          <a:bodyPr spcFirstLastPara="1">
            <a:noAutofit/>
          </a:bodyPr>
          <a:lstStyle>
            <a:lvl1pPr lvl="0" algn="ctr" rtl="0">
              <a:spcBef>
                <a:spcPts val="0"/>
              </a:spcBef>
              <a:spcAft>
                <a:spcPts val="0"/>
              </a:spcAft>
              <a:buSzPts val="2800"/>
              <a:buNone/>
              <a:defRPr sz="14265"/>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675" name="Google Shape;675;p9"/>
          <p:cNvSpPr txBox="1">
            <a:spLocks noGrp="1"/>
          </p:cNvSpPr>
          <p:nvPr>
            <p:ph type="subTitle" idx="1"/>
          </p:nvPr>
        </p:nvSpPr>
        <p:spPr>
          <a:xfrm>
            <a:off x="3459000" y="3667733"/>
            <a:ext cx="5274000" cy="1325600"/>
          </a:xfrm>
          <a:prstGeom prst="rect">
            <a:avLst/>
          </a:prstGeom>
        </p:spPr>
        <p:txBody>
          <a:bodyPr spcFirstLastPara="1" anchor="t">
            <a:noAutofit/>
          </a:bodyPr>
          <a:lstStyle>
            <a:lvl1pPr lvl="0" algn="ctr" rtl="0">
              <a:spcBef>
                <a:spcPts val="0"/>
              </a:spcBef>
              <a:spcAft>
                <a:spcPts val="0"/>
              </a:spcAft>
              <a:buNone/>
              <a:defRPr sz="2400"/>
            </a:lvl1pPr>
            <a:lvl2pPr lvl="1" algn="ctr" rtl="0">
              <a:spcBef>
                <a:spcPts val="0"/>
              </a:spcBef>
              <a:spcAft>
                <a:spcPts val="0"/>
              </a:spcAft>
              <a:buNone/>
              <a:defRPr sz="2400"/>
            </a:lvl2pPr>
            <a:lvl3pPr lvl="2" algn="ctr" rtl="0">
              <a:spcBef>
                <a:spcPts val="0"/>
              </a:spcBef>
              <a:spcAft>
                <a:spcPts val="0"/>
              </a:spcAft>
              <a:buNone/>
              <a:defRPr sz="2400"/>
            </a:lvl3pPr>
            <a:lvl4pPr lvl="3" algn="ctr" rtl="0">
              <a:spcBef>
                <a:spcPts val="0"/>
              </a:spcBef>
              <a:spcAft>
                <a:spcPts val="0"/>
              </a:spcAft>
              <a:buNone/>
              <a:defRPr sz="2400"/>
            </a:lvl4pPr>
            <a:lvl5pPr lvl="4" algn="ctr" rtl="0">
              <a:spcBef>
                <a:spcPts val="0"/>
              </a:spcBef>
              <a:spcAft>
                <a:spcPts val="0"/>
              </a:spcAft>
              <a:buNone/>
              <a:defRPr sz="2400"/>
            </a:lvl5pPr>
            <a:lvl6pPr lvl="5" algn="ctr" rtl="0">
              <a:spcBef>
                <a:spcPts val="0"/>
              </a:spcBef>
              <a:spcAft>
                <a:spcPts val="0"/>
              </a:spcAft>
              <a:buNone/>
              <a:defRPr sz="2400"/>
            </a:lvl6pPr>
            <a:lvl7pPr lvl="6" algn="ctr" rtl="0">
              <a:spcBef>
                <a:spcPts val="0"/>
              </a:spcBef>
              <a:spcAft>
                <a:spcPts val="0"/>
              </a:spcAft>
              <a:buNone/>
              <a:defRPr sz="2400"/>
            </a:lvl7pPr>
            <a:lvl8pPr lvl="7" algn="ctr" rtl="0">
              <a:spcBef>
                <a:spcPts val="0"/>
              </a:spcBef>
              <a:spcAft>
                <a:spcPts val="0"/>
              </a:spcAft>
              <a:buNone/>
              <a:defRPr sz="2400"/>
            </a:lvl8pPr>
            <a:lvl9pPr lvl="8" algn="ctr" rtl="0">
              <a:spcBef>
                <a:spcPts val="0"/>
              </a:spcBef>
              <a:spcAft>
                <a:spcPts val="0"/>
              </a:spcAft>
              <a:buNone/>
              <a:defRPr sz="2400"/>
            </a:lvl9pPr>
          </a:lstStyle>
          <a:p>
            <a:endParaRPr/>
          </a:p>
        </p:txBody>
      </p:sp>
    </p:spTree>
    <p:extLst>
      <p:ext uri="{BB962C8B-B14F-4D97-AF65-F5344CB8AC3E}">
        <p14:creationId xmlns:p14="http://schemas.microsoft.com/office/powerpoint/2010/main" val="388184653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726"/>
        <p:cNvGrpSpPr/>
        <p:nvPr/>
      </p:nvGrpSpPr>
      <p:grpSpPr>
        <a:xfrm>
          <a:off x="0" y="0"/>
          <a:ext cx="0" cy="0"/>
          <a:chOff x="0" y="0"/>
          <a:chExt cx="0" cy="0"/>
        </a:xfrm>
      </p:grpSpPr>
      <p:grpSp>
        <p:nvGrpSpPr>
          <p:cNvPr id="2" name="Google Shape;727;p10">
            <a:extLst>
              <a:ext uri="{FF2B5EF4-FFF2-40B4-BE49-F238E27FC236}">
                <a16:creationId xmlns:a16="http://schemas.microsoft.com/office/drawing/2014/main" id="{2E59F36E-70D8-EB2A-D6A3-A1454F3EE980}"/>
              </a:ext>
            </a:extLst>
          </p:cNvPr>
          <p:cNvGrpSpPr>
            <a:grpSpLocks/>
          </p:cNvGrpSpPr>
          <p:nvPr/>
        </p:nvGrpSpPr>
        <p:grpSpPr bwMode="auto">
          <a:xfrm>
            <a:off x="528638" y="292100"/>
            <a:ext cx="11356975" cy="6384925"/>
            <a:chOff x="395894" y="219519"/>
            <a:chExt cx="8518865" cy="4788281"/>
          </a:xfrm>
        </p:grpSpPr>
        <p:sp>
          <p:nvSpPr>
            <p:cNvPr id="3" name="Google Shape;728;p10">
              <a:extLst>
                <a:ext uri="{FF2B5EF4-FFF2-40B4-BE49-F238E27FC236}">
                  <a16:creationId xmlns:a16="http://schemas.microsoft.com/office/drawing/2014/main" id="{D1FBA0E5-6294-FEAF-A064-EF8EA7BCDC7E}"/>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729;p10">
              <a:extLst>
                <a:ext uri="{FF2B5EF4-FFF2-40B4-BE49-F238E27FC236}">
                  <a16:creationId xmlns:a16="http://schemas.microsoft.com/office/drawing/2014/main" id="{98E07F0B-865D-DB00-DEBC-5B6443FF798C}"/>
                </a:ext>
              </a:extLst>
            </p:cNvPr>
            <p:cNvGrpSpPr>
              <a:grpSpLocks/>
            </p:cNvGrpSpPr>
            <p:nvPr/>
          </p:nvGrpSpPr>
          <p:grpSpPr bwMode="auto">
            <a:xfrm>
              <a:off x="8341543" y="2282008"/>
              <a:ext cx="569676" cy="380612"/>
              <a:chOff x="8341543" y="2282008"/>
              <a:chExt cx="569676" cy="380612"/>
            </a:xfrm>
          </p:grpSpPr>
          <p:sp>
            <p:nvSpPr>
              <p:cNvPr id="23" name="Google Shape;730;p10">
                <a:extLst>
                  <a:ext uri="{FF2B5EF4-FFF2-40B4-BE49-F238E27FC236}">
                    <a16:creationId xmlns:a16="http://schemas.microsoft.com/office/drawing/2014/main" id="{130AF92A-E330-BCE9-C4AE-C64769D3898C}"/>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731;p10">
                <a:extLst>
                  <a:ext uri="{FF2B5EF4-FFF2-40B4-BE49-F238E27FC236}">
                    <a16:creationId xmlns:a16="http://schemas.microsoft.com/office/drawing/2014/main" id="{497A0212-855C-A9BA-B66A-9746044D884A}"/>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732;p10">
              <a:extLst>
                <a:ext uri="{FF2B5EF4-FFF2-40B4-BE49-F238E27FC236}">
                  <a16:creationId xmlns:a16="http://schemas.microsoft.com/office/drawing/2014/main" id="{80FDA425-560F-C401-D8A8-AB773D7844E2}"/>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733;p10">
              <a:extLst>
                <a:ext uri="{FF2B5EF4-FFF2-40B4-BE49-F238E27FC236}">
                  <a16:creationId xmlns:a16="http://schemas.microsoft.com/office/drawing/2014/main" id="{BFB6F4DE-50A3-6E6B-89AB-FE7E24DC532F}"/>
                </a:ext>
              </a:extLst>
            </p:cNvPr>
            <p:cNvGrpSpPr>
              <a:grpSpLocks/>
            </p:cNvGrpSpPr>
            <p:nvPr/>
          </p:nvGrpSpPr>
          <p:grpSpPr bwMode="auto">
            <a:xfrm>
              <a:off x="8341543" y="1721094"/>
              <a:ext cx="569676" cy="380612"/>
              <a:chOff x="8341543" y="1721094"/>
              <a:chExt cx="569676" cy="380612"/>
            </a:xfrm>
          </p:grpSpPr>
          <p:sp>
            <p:nvSpPr>
              <p:cNvPr id="21" name="Google Shape;734;p10">
                <a:extLst>
                  <a:ext uri="{FF2B5EF4-FFF2-40B4-BE49-F238E27FC236}">
                    <a16:creationId xmlns:a16="http://schemas.microsoft.com/office/drawing/2014/main" id="{32B2692F-81AA-990A-6E7A-BA5E00E25318}"/>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735;p10">
                <a:extLst>
                  <a:ext uri="{FF2B5EF4-FFF2-40B4-BE49-F238E27FC236}">
                    <a16:creationId xmlns:a16="http://schemas.microsoft.com/office/drawing/2014/main" id="{A9B4B329-5387-72EB-93A8-67AB1273BC84}"/>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736;p10">
              <a:extLst>
                <a:ext uri="{FF2B5EF4-FFF2-40B4-BE49-F238E27FC236}">
                  <a16:creationId xmlns:a16="http://schemas.microsoft.com/office/drawing/2014/main" id="{EDE065E5-3289-F7BF-D5DC-379731850F01}"/>
                </a:ext>
              </a:extLst>
            </p:cNvPr>
            <p:cNvGrpSpPr>
              <a:grpSpLocks/>
            </p:cNvGrpSpPr>
            <p:nvPr/>
          </p:nvGrpSpPr>
          <p:grpSpPr bwMode="auto">
            <a:xfrm>
              <a:off x="8346273" y="1183592"/>
              <a:ext cx="568486" cy="388014"/>
              <a:chOff x="8346273" y="1183592"/>
              <a:chExt cx="568486" cy="388014"/>
            </a:xfrm>
          </p:grpSpPr>
          <p:sp>
            <p:nvSpPr>
              <p:cNvPr id="19" name="Google Shape;737;p10">
                <a:extLst>
                  <a:ext uri="{FF2B5EF4-FFF2-40B4-BE49-F238E27FC236}">
                    <a16:creationId xmlns:a16="http://schemas.microsoft.com/office/drawing/2014/main" id="{8D76C4E9-4DE4-18A6-AF6C-411EDCAD51B8}"/>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738;p10">
                <a:extLst>
                  <a:ext uri="{FF2B5EF4-FFF2-40B4-BE49-F238E27FC236}">
                    <a16:creationId xmlns:a16="http://schemas.microsoft.com/office/drawing/2014/main" id="{EF601D64-2E97-FF20-8377-6E02274C7DBC}"/>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739;p10">
              <a:extLst>
                <a:ext uri="{FF2B5EF4-FFF2-40B4-BE49-F238E27FC236}">
                  <a16:creationId xmlns:a16="http://schemas.microsoft.com/office/drawing/2014/main" id="{F90E25A5-845D-7BDF-656C-79E2BB6E28F9}"/>
                </a:ext>
              </a:extLst>
            </p:cNvPr>
            <p:cNvGrpSpPr>
              <a:grpSpLocks/>
            </p:cNvGrpSpPr>
            <p:nvPr/>
          </p:nvGrpSpPr>
          <p:grpSpPr bwMode="auto">
            <a:xfrm>
              <a:off x="8341543" y="606635"/>
              <a:ext cx="569676" cy="388014"/>
              <a:chOff x="8341543" y="606635"/>
              <a:chExt cx="569676" cy="388014"/>
            </a:xfrm>
          </p:grpSpPr>
          <p:sp>
            <p:nvSpPr>
              <p:cNvPr id="17" name="Google Shape;740;p10">
                <a:extLst>
                  <a:ext uri="{FF2B5EF4-FFF2-40B4-BE49-F238E27FC236}">
                    <a16:creationId xmlns:a16="http://schemas.microsoft.com/office/drawing/2014/main" id="{0516472F-EAFC-32EB-AFF7-90161A0D3653}"/>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741;p10">
                <a:extLst>
                  <a:ext uri="{FF2B5EF4-FFF2-40B4-BE49-F238E27FC236}">
                    <a16:creationId xmlns:a16="http://schemas.microsoft.com/office/drawing/2014/main" id="{1B826DD8-D9C8-952D-D478-E0DCF5101807}"/>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742;p10">
              <a:extLst>
                <a:ext uri="{FF2B5EF4-FFF2-40B4-BE49-F238E27FC236}">
                  <a16:creationId xmlns:a16="http://schemas.microsoft.com/office/drawing/2014/main" id="{D55D3AE4-D8DA-6711-B59E-C4F0C873BB56}"/>
                </a:ext>
              </a:extLst>
            </p:cNvPr>
            <p:cNvGrpSpPr>
              <a:grpSpLocks/>
            </p:cNvGrpSpPr>
            <p:nvPr/>
          </p:nvGrpSpPr>
          <p:grpSpPr bwMode="auto">
            <a:xfrm>
              <a:off x="8341543" y="2842933"/>
              <a:ext cx="569676" cy="380612"/>
              <a:chOff x="8341543" y="2282008"/>
              <a:chExt cx="569676" cy="380612"/>
            </a:xfrm>
          </p:grpSpPr>
          <p:sp>
            <p:nvSpPr>
              <p:cNvPr id="15" name="Google Shape;743;p10">
                <a:extLst>
                  <a:ext uri="{FF2B5EF4-FFF2-40B4-BE49-F238E27FC236}">
                    <a16:creationId xmlns:a16="http://schemas.microsoft.com/office/drawing/2014/main" id="{0200547A-9773-847E-03B7-9F6689DFE867}"/>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744;p10">
                <a:extLst>
                  <a:ext uri="{FF2B5EF4-FFF2-40B4-BE49-F238E27FC236}">
                    <a16:creationId xmlns:a16="http://schemas.microsoft.com/office/drawing/2014/main" id="{8AA7C491-6238-7AA5-1B83-0E40F2EAFBC1}"/>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745;p10">
              <a:extLst>
                <a:ext uri="{FF2B5EF4-FFF2-40B4-BE49-F238E27FC236}">
                  <a16:creationId xmlns:a16="http://schemas.microsoft.com/office/drawing/2014/main" id="{0880A9BD-0E35-595A-1BA8-E14E8FE32409}"/>
                </a:ext>
              </a:extLst>
            </p:cNvPr>
            <p:cNvGrpSpPr>
              <a:grpSpLocks/>
            </p:cNvGrpSpPr>
            <p:nvPr/>
          </p:nvGrpSpPr>
          <p:grpSpPr bwMode="auto">
            <a:xfrm>
              <a:off x="8341543" y="3403858"/>
              <a:ext cx="569676" cy="380612"/>
              <a:chOff x="8341543" y="2282008"/>
              <a:chExt cx="569676" cy="380612"/>
            </a:xfrm>
          </p:grpSpPr>
          <p:sp>
            <p:nvSpPr>
              <p:cNvPr id="13" name="Google Shape;746;p10">
                <a:extLst>
                  <a:ext uri="{FF2B5EF4-FFF2-40B4-BE49-F238E27FC236}">
                    <a16:creationId xmlns:a16="http://schemas.microsoft.com/office/drawing/2014/main" id="{74567CB2-02E6-9BEF-5B17-A632566FD8ED}"/>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747;p10">
                <a:extLst>
                  <a:ext uri="{FF2B5EF4-FFF2-40B4-BE49-F238E27FC236}">
                    <a16:creationId xmlns:a16="http://schemas.microsoft.com/office/drawing/2014/main" id="{BB7DC751-2FAF-7618-A54D-BC35DBE4398C}"/>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748;p10">
              <a:extLst>
                <a:ext uri="{FF2B5EF4-FFF2-40B4-BE49-F238E27FC236}">
                  <a16:creationId xmlns:a16="http://schemas.microsoft.com/office/drawing/2014/main" id="{563B74E7-4567-052A-BB34-5CA5AF59F25E}"/>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749;p10">
              <a:extLst>
                <a:ext uri="{FF2B5EF4-FFF2-40B4-BE49-F238E27FC236}">
                  <a16:creationId xmlns:a16="http://schemas.microsoft.com/office/drawing/2014/main" id="{D337F695-7FF2-4CF0-671D-0B6909187FC1}"/>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751;p10">
            <a:extLst>
              <a:ext uri="{FF2B5EF4-FFF2-40B4-BE49-F238E27FC236}">
                <a16:creationId xmlns:a16="http://schemas.microsoft.com/office/drawing/2014/main" id="{1D86A6B3-B7B3-DDEA-6C9B-94FB86FE7401}"/>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752;p10">
            <a:extLst>
              <a:ext uri="{FF2B5EF4-FFF2-40B4-BE49-F238E27FC236}">
                <a16:creationId xmlns:a16="http://schemas.microsoft.com/office/drawing/2014/main" id="{016AA025-CC23-EC1F-F4B9-CBD63731714E}"/>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753;p10">
            <a:extLst>
              <a:ext uri="{FF2B5EF4-FFF2-40B4-BE49-F238E27FC236}">
                <a16:creationId xmlns:a16="http://schemas.microsoft.com/office/drawing/2014/main" id="{845EE672-CE0F-33A4-2B36-01D635C6FDA4}"/>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754;p10">
            <a:extLst>
              <a:ext uri="{FF2B5EF4-FFF2-40B4-BE49-F238E27FC236}">
                <a16:creationId xmlns:a16="http://schemas.microsoft.com/office/drawing/2014/main" id="{2CE2F570-7B71-8696-F1DB-47A3153139C7}"/>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755;p10">
            <a:extLst>
              <a:ext uri="{FF2B5EF4-FFF2-40B4-BE49-F238E27FC236}">
                <a16:creationId xmlns:a16="http://schemas.microsoft.com/office/drawing/2014/main" id="{D463F39A-5A88-7560-D852-1EE33F05CF55}"/>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756;p10">
            <a:extLst>
              <a:ext uri="{FF2B5EF4-FFF2-40B4-BE49-F238E27FC236}">
                <a16:creationId xmlns:a16="http://schemas.microsoft.com/office/drawing/2014/main" id="{02FE5BEC-1C5C-157B-FEB4-5F832C503EA9}"/>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757;p10">
            <a:extLst>
              <a:ext uri="{FF2B5EF4-FFF2-40B4-BE49-F238E27FC236}">
                <a16:creationId xmlns:a16="http://schemas.microsoft.com/office/drawing/2014/main" id="{F90C360E-CB45-8C7F-F5C1-F65F1CA051EB}"/>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758;p10">
            <a:extLst>
              <a:ext uri="{FF2B5EF4-FFF2-40B4-BE49-F238E27FC236}">
                <a16:creationId xmlns:a16="http://schemas.microsoft.com/office/drawing/2014/main" id="{B020356F-44D4-1E4C-DEC7-6AB79942BE06}"/>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759;p10">
            <a:extLst>
              <a:ext uri="{FF2B5EF4-FFF2-40B4-BE49-F238E27FC236}">
                <a16:creationId xmlns:a16="http://schemas.microsoft.com/office/drawing/2014/main" id="{F8D64EBA-D0C7-176A-6FC8-B5AA13E4436C}"/>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760;p10">
            <a:extLst>
              <a:ext uri="{FF2B5EF4-FFF2-40B4-BE49-F238E27FC236}">
                <a16:creationId xmlns:a16="http://schemas.microsoft.com/office/drawing/2014/main" id="{A94F46A4-3A08-EADC-8C9E-713887BCF0DF}"/>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761;p10">
            <a:extLst>
              <a:ext uri="{FF2B5EF4-FFF2-40B4-BE49-F238E27FC236}">
                <a16:creationId xmlns:a16="http://schemas.microsoft.com/office/drawing/2014/main" id="{65749C1B-47D7-1A9E-4F2E-784F21EE2EA1}"/>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762;p10">
            <a:extLst>
              <a:ext uri="{FF2B5EF4-FFF2-40B4-BE49-F238E27FC236}">
                <a16:creationId xmlns:a16="http://schemas.microsoft.com/office/drawing/2014/main" id="{5A0942C6-60B0-3885-5443-AAA1DA0A9D45}"/>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763;p10">
            <a:extLst>
              <a:ext uri="{FF2B5EF4-FFF2-40B4-BE49-F238E27FC236}">
                <a16:creationId xmlns:a16="http://schemas.microsoft.com/office/drawing/2014/main" id="{221ED19F-A52B-AEFB-8447-723FF24FA62B}"/>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764;p10">
            <a:extLst>
              <a:ext uri="{FF2B5EF4-FFF2-40B4-BE49-F238E27FC236}">
                <a16:creationId xmlns:a16="http://schemas.microsoft.com/office/drawing/2014/main" id="{6BA0C6B0-884F-AF52-44F9-74D000D16BFC}"/>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765;p10">
            <a:extLst>
              <a:ext uri="{FF2B5EF4-FFF2-40B4-BE49-F238E27FC236}">
                <a16:creationId xmlns:a16="http://schemas.microsoft.com/office/drawing/2014/main" id="{C7A9E493-D63C-4919-40F2-911D2C6A3F13}"/>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766;p10">
            <a:extLst>
              <a:ext uri="{FF2B5EF4-FFF2-40B4-BE49-F238E27FC236}">
                <a16:creationId xmlns:a16="http://schemas.microsoft.com/office/drawing/2014/main" id="{E74A4F94-CC97-7BDE-5B54-2AFD8489F160}"/>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767;p10">
            <a:extLst>
              <a:ext uri="{FF2B5EF4-FFF2-40B4-BE49-F238E27FC236}">
                <a16:creationId xmlns:a16="http://schemas.microsoft.com/office/drawing/2014/main" id="{58299A87-16F2-9BEF-7EA5-20EF4C9EB631}"/>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768;p10">
            <a:extLst>
              <a:ext uri="{FF2B5EF4-FFF2-40B4-BE49-F238E27FC236}">
                <a16:creationId xmlns:a16="http://schemas.microsoft.com/office/drawing/2014/main" id="{3716CC2B-356F-9FB2-641C-1D485613C1D6}"/>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769;p10">
            <a:extLst>
              <a:ext uri="{FF2B5EF4-FFF2-40B4-BE49-F238E27FC236}">
                <a16:creationId xmlns:a16="http://schemas.microsoft.com/office/drawing/2014/main" id="{98D5CC47-0D7C-7B31-EF36-79EDF8BAFB82}"/>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770;p10">
            <a:extLst>
              <a:ext uri="{FF2B5EF4-FFF2-40B4-BE49-F238E27FC236}">
                <a16:creationId xmlns:a16="http://schemas.microsoft.com/office/drawing/2014/main" id="{0CE66BED-8A86-2D7A-52DE-02C9291D239B}"/>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771;p10">
            <a:extLst>
              <a:ext uri="{FF2B5EF4-FFF2-40B4-BE49-F238E27FC236}">
                <a16:creationId xmlns:a16="http://schemas.microsoft.com/office/drawing/2014/main" id="{27B42F12-2A8D-DE74-4A19-4692CA99D369}"/>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772;p10">
            <a:extLst>
              <a:ext uri="{FF2B5EF4-FFF2-40B4-BE49-F238E27FC236}">
                <a16:creationId xmlns:a16="http://schemas.microsoft.com/office/drawing/2014/main" id="{77BC3A37-F8CA-3903-2C97-70A9EAD404A7}"/>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773;p10">
            <a:extLst>
              <a:ext uri="{FF2B5EF4-FFF2-40B4-BE49-F238E27FC236}">
                <a16:creationId xmlns:a16="http://schemas.microsoft.com/office/drawing/2014/main" id="{A69A87B3-CA2D-05D9-453E-E553EF42CB42}"/>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774;p10">
            <a:extLst>
              <a:ext uri="{FF2B5EF4-FFF2-40B4-BE49-F238E27FC236}">
                <a16:creationId xmlns:a16="http://schemas.microsoft.com/office/drawing/2014/main" id="{13121430-1D57-855E-5E82-0EA0611D5D2E}"/>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775;p10">
            <a:extLst>
              <a:ext uri="{FF2B5EF4-FFF2-40B4-BE49-F238E27FC236}">
                <a16:creationId xmlns:a16="http://schemas.microsoft.com/office/drawing/2014/main" id="{21745DFD-E7E2-B76A-A967-AED4729C715D}"/>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776;p10">
            <a:extLst>
              <a:ext uri="{FF2B5EF4-FFF2-40B4-BE49-F238E27FC236}">
                <a16:creationId xmlns:a16="http://schemas.microsoft.com/office/drawing/2014/main" id="{DA4877D0-F7A4-4E17-9F98-BAB0A442FAB1}"/>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777;p10">
            <a:extLst>
              <a:ext uri="{FF2B5EF4-FFF2-40B4-BE49-F238E27FC236}">
                <a16:creationId xmlns:a16="http://schemas.microsoft.com/office/drawing/2014/main" id="{2153F007-31D0-206D-EE75-5285E364886B}"/>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778;p10">
            <a:extLst>
              <a:ext uri="{FF2B5EF4-FFF2-40B4-BE49-F238E27FC236}">
                <a16:creationId xmlns:a16="http://schemas.microsoft.com/office/drawing/2014/main" id="{F2C30DD0-CA6D-4A1F-484C-2D25DB44EE1D}"/>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779;p10">
            <a:extLst>
              <a:ext uri="{FF2B5EF4-FFF2-40B4-BE49-F238E27FC236}">
                <a16:creationId xmlns:a16="http://schemas.microsoft.com/office/drawing/2014/main" id="{1F05F309-40DF-A55C-04FE-7A3D29FF9F34}"/>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780;p10">
            <a:extLst>
              <a:ext uri="{FF2B5EF4-FFF2-40B4-BE49-F238E27FC236}">
                <a16:creationId xmlns:a16="http://schemas.microsoft.com/office/drawing/2014/main" id="{7B16273A-7751-AB87-F899-DB0226A0AF71}"/>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781;p10">
            <a:extLst>
              <a:ext uri="{FF2B5EF4-FFF2-40B4-BE49-F238E27FC236}">
                <a16:creationId xmlns:a16="http://schemas.microsoft.com/office/drawing/2014/main" id="{A35193E7-40C8-656B-D7B3-33D42DD96FC8}"/>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782;p10">
            <a:extLst>
              <a:ext uri="{FF2B5EF4-FFF2-40B4-BE49-F238E27FC236}">
                <a16:creationId xmlns:a16="http://schemas.microsoft.com/office/drawing/2014/main" id="{F4E46C31-27CB-12A2-0707-644694C1B3F1}"/>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783;p10">
            <a:extLst>
              <a:ext uri="{FF2B5EF4-FFF2-40B4-BE49-F238E27FC236}">
                <a16:creationId xmlns:a16="http://schemas.microsoft.com/office/drawing/2014/main" id="{D97D9113-2AEE-8272-B78C-798173E11A6E}"/>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784;p10">
            <a:extLst>
              <a:ext uri="{FF2B5EF4-FFF2-40B4-BE49-F238E27FC236}">
                <a16:creationId xmlns:a16="http://schemas.microsoft.com/office/drawing/2014/main" id="{9DBFA6EA-B29C-94A6-9F34-7065978436C4}"/>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785;p10">
            <a:extLst>
              <a:ext uri="{FF2B5EF4-FFF2-40B4-BE49-F238E27FC236}">
                <a16:creationId xmlns:a16="http://schemas.microsoft.com/office/drawing/2014/main" id="{3DC7B2AE-694C-3603-EA7D-9EDFDE944F9C}"/>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786;p10">
            <a:extLst>
              <a:ext uri="{FF2B5EF4-FFF2-40B4-BE49-F238E27FC236}">
                <a16:creationId xmlns:a16="http://schemas.microsoft.com/office/drawing/2014/main" id="{B1433B41-1558-BA71-1C65-0117225D5330}"/>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787;p10">
            <a:extLst>
              <a:ext uri="{FF2B5EF4-FFF2-40B4-BE49-F238E27FC236}">
                <a16:creationId xmlns:a16="http://schemas.microsoft.com/office/drawing/2014/main" id="{6EF6BE52-1C5C-2370-F5CB-01192AABD8B0}"/>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788;p10">
            <a:extLst>
              <a:ext uri="{FF2B5EF4-FFF2-40B4-BE49-F238E27FC236}">
                <a16:creationId xmlns:a16="http://schemas.microsoft.com/office/drawing/2014/main" id="{3F8A0DA8-64A9-E107-DBC9-97A1372EF0B1}"/>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789;p10">
            <a:extLst>
              <a:ext uri="{FF2B5EF4-FFF2-40B4-BE49-F238E27FC236}">
                <a16:creationId xmlns:a16="http://schemas.microsoft.com/office/drawing/2014/main" id="{CA0A504E-3D38-5D14-409E-C982D22B760B}"/>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4" name="Google Shape;790;p10">
            <a:extLst>
              <a:ext uri="{FF2B5EF4-FFF2-40B4-BE49-F238E27FC236}">
                <a16:creationId xmlns:a16="http://schemas.microsoft.com/office/drawing/2014/main" id="{A7B64EEC-CDBE-40F8-90AE-2280B1E90674}"/>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5" name="Google Shape;791;p10">
            <a:extLst>
              <a:ext uri="{FF2B5EF4-FFF2-40B4-BE49-F238E27FC236}">
                <a16:creationId xmlns:a16="http://schemas.microsoft.com/office/drawing/2014/main" id="{332FC79B-907F-1868-6699-0E6B2779D153}"/>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6" name="Google Shape;792;p10">
            <a:extLst>
              <a:ext uri="{FF2B5EF4-FFF2-40B4-BE49-F238E27FC236}">
                <a16:creationId xmlns:a16="http://schemas.microsoft.com/office/drawing/2014/main" id="{25AF7C79-1AF7-33F2-A49E-91F7024A06AF}"/>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7" name="Google Shape;793;p10">
            <a:extLst>
              <a:ext uri="{FF2B5EF4-FFF2-40B4-BE49-F238E27FC236}">
                <a16:creationId xmlns:a16="http://schemas.microsoft.com/office/drawing/2014/main" id="{46924E73-EBC1-AE0D-2420-2FEF9FD62E20}"/>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8" name="Google Shape;794;p10">
            <a:extLst>
              <a:ext uri="{FF2B5EF4-FFF2-40B4-BE49-F238E27FC236}">
                <a16:creationId xmlns:a16="http://schemas.microsoft.com/office/drawing/2014/main" id="{63EED83C-B1B1-DA6F-3C65-4C839FA50EE8}"/>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9" name="Google Shape;795;p10">
            <a:extLst>
              <a:ext uri="{FF2B5EF4-FFF2-40B4-BE49-F238E27FC236}">
                <a16:creationId xmlns:a16="http://schemas.microsoft.com/office/drawing/2014/main" id="{497A98AB-F5B6-8B78-22C3-25D4A83D3A74}"/>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0" name="Google Shape;796;p10">
            <a:extLst>
              <a:ext uri="{FF2B5EF4-FFF2-40B4-BE49-F238E27FC236}">
                <a16:creationId xmlns:a16="http://schemas.microsoft.com/office/drawing/2014/main" id="{D3FA0FFD-2853-DC22-F82D-5D9BE875582F}"/>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1" name="Google Shape;797;p10">
            <a:extLst>
              <a:ext uri="{FF2B5EF4-FFF2-40B4-BE49-F238E27FC236}">
                <a16:creationId xmlns:a16="http://schemas.microsoft.com/office/drawing/2014/main" id="{A4953547-A74F-DCEB-6643-7A4474059B24}"/>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2" name="Google Shape;798;p10">
            <a:extLst>
              <a:ext uri="{FF2B5EF4-FFF2-40B4-BE49-F238E27FC236}">
                <a16:creationId xmlns:a16="http://schemas.microsoft.com/office/drawing/2014/main" id="{A8CD70FD-DCB2-9D97-E3A2-731B415CF24C}"/>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3" name="Google Shape;799;p10">
            <a:extLst>
              <a:ext uri="{FF2B5EF4-FFF2-40B4-BE49-F238E27FC236}">
                <a16:creationId xmlns:a16="http://schemas.microsoft.com/office/drawing/2014/main" id="{3A924B0F-81A7-8573-5642-4400236F16DC}"/>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4" name="Google Shape;800;p10">
            <a:extLst>
              <a:ext uri="{FF2B5EF4-FFF2-40B4-BE49-F238E27FC236}">
                <a16:creationId xmlns:a16="http://schemas.microsoft.com/office/drawing/2014/main" id="{2FD9BAAB-1164-FF5C-3B03-A0D6AB50447C}"/>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50" name="Google Shape;750;p10"/>
          <p:cNvSpPr txBox="1">
            <a:spLocks noGrp="1"/>
          </p:cNvSpPr>
          <p:nvPr>
            <p:ph type="title"/>
          </p:nvPr>
        </p:nvSpPr>
        <p:spPr>
          <a:xfrm>
            <a:off x="4584733" y="2679400"/>
            <a:ext cx="6639200" cy="1499200"/>
          </a:xfrm>
          <a:prstGeom prst="rect">
            <a:avLst/>
          </a:prstGeom>
        </p:spPr>
        <p:txBody>
          <a:bodyPr spcFirstLastPara="1">
            <a:noAutofit/>
          </a:bodyPr>
          <a:lstStyle>
            <a:lvl1pPr lvl="0" algn="l" rtl="0">
              <a:spcBef>
                <a:spcPts val="0"/>
              </a:spcBef>
              <a:spcAft>
                <a:spcPts val="0"/>
              </a:spcAft>
              <a:buSzPts val="2800"/>
              <a:buNone/>
              <a:defRPr sz="5335"/>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389713136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801"/>
        <p:cNvGrpSpPr/>
        <p:nvPr/>
      </p:nvGrpSpPr>
      <p:grpSpPr>
        <a:xfrm>
          <a:off x="0" y="0"/>
          <a:ext cx="0" cy="0"/>
          <a:chOff x="0" y="0"/>
          <a:chExt cx="0" cy="0"/>
        </a:xfrm>
      </p:grpSpPr>
      <p:grpSp>
        <p:nvGrpSpPr>
          <p:cNvPr id="2" name="Google Shape;802;p11">
            <a:extLst>
              <a:ext uri="{FF2B5EF4-FFF2-40B4-BE49-F238E27FC236}">
                <a16:creationId xmlns:a16="http://schemas.microsoft.com/office/drawing/2014/main" id="{898C1B6E-200A-486F-DFC3-9431274B941B}"/>
              </a:ext>
            </a:extLst>
          </p:cNvPr>
          <p:cNvGrpSpPr>
            <a:grpSpLocks/>
          </p:cNvGrpSpPr>
          <p:nvPr/>
        </p:nvGrpSpPr>
        <p:grpSpPr bwMode="auto">
          <a:xfrm>
            <a:off x="528638" y="292100"/>
            <a:ext cx="11356975" cy="6384925"/>
            <a:chOff x="395894" y="219519"/>
            <a:chExt cx="8518865" cy="4788281"/>
          </a:xfrm>
        </p:grpSpPr>
        <p:sp>
          <p:nvSpPr>
            <p:cNvPr id="3" name="Google Shape;803;p11">
              <a:extLst>
                <a:ext uri="{FF2B5EF4-FFF2-40B4-BE49-F238E27FC236}">
                  <a16:creationId xmlns:a16="http://schemas.microsoft.com/office/drawing/2014/main" id="{95980790-518C-1201-7EC3-A142FF66ED22}"/>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804;p11">
              <a:extLst>
                <a:ext uri="{FF2B5EF4-FFF2-40B4-BE49-F238E27FC236}">
                  <a16:creationId xmlns:a16="http://schemas.microsoft.com/office/drawing/2014/main" id="{36BB1AB3-D7F2-BC1E-F858-D8EEE542C9ED}"/>
                </a:ext>
              </a:extLst>
            </p:cNvPr>
            <p:cNvGrpSpPr>
              <a:grpSpLocks/>
            </p:cNvGrpSpPr>
            <p:nvPr/>
          </p:nvGrpSpPr>
          <p:grpSpPr bwMode="auto">
            <a:xfrm>
              <a:off x="8341543" y="2282008"/>
              <a:ext cx="569676" cy="380612"/>
              <a:chOff x="8341543" y="2282008"/>
              <a:chExt cx="569676" cy="380612"/>
            </a:xfrm>
          </p:grpSpPr>
          <p:sp>
            <p:nvSpPr>
              <p:cNvPr id="23" name="Google Shape;805;p11">
                <a:extLst>
                  <a:ext uri="{FF2B5EF4-FFF2-40B4-BE49-F238E27FC236}">
                    <a16:creationId xmlns:a16="http://schemas.microsoft.com/office/drawing/2014/main" id="{9BF39E06-C2DB-D750-0597-2F17F5930E5C}"/>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806;p11">
                <a:extLst>
                  <a:ext uri="{FF2B5EF4-FFF2-40B4-BE49-F238E27FC236}">
                    <a16:creationId xmlns:a16="http://schemas.microsoft.com/office/drawing/2014/main" id="{80359E05-4F3C-4F42-4CA9-541BEEB8D453}"/>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807;p11">
              <a:extLst>
                <a:ext uri="{FF2B5EF4-FFF2-40B4-BE49-F238E27FC236}">
                  <a16:creationId xmlns:a16="http://schemas.microsoft.com/office/drawing/2014/main" id="{6DBCA345-10CA-876E-E28F-A1769EFC91FE}"/>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808;p11">
              <a:extLst>
                <a:ext uri="{FF2B5EF4-FFF2-40B4-BE49-F238E27FC236}">
                  <a16:creationId xmlns:a16="http://schemas.microsoft.com/office/drawing/2014/main" id="{3B6F5FF6-1DBE-7950-4320-AF79767D2924}"/>
                </a:ext>
              </a:extLst>
            </p:cNvPr>
            <p:cNvGrpSpPr>
              <a:grpSpLocks/>
            </p:cNvGrpSpPr>
            <p:nvPr/>
          </p:nvGrpSpPr>
          <p:grpSpPr bwMode="auto">
            <a:xfrm>
              <a:off x="8341543" y="1721094"/>
              <a:ext cx="569676" cy="380612"/>
              <a:chOff x="8341543" y="1721094"/>
              <a:chExt cx="569676" cy="380612"/>
            </a:xfrm>
          </p:grpSpPr>
          <p:sp>
            <p:nvSpPr>
              <p:cNvPr id="21" name="Google Shape;809;p11">
                <a:extLst>
                  <a:ext uri="{FF2B5EF4-FFF2-40B4-BE49-F238E27FC236}">
                    <a16:creationId xmlns:a16="http://schemas.microsoft.com/office/drawing/2014/main" id="{FCC50E60-7726-5350-94C8-990FD94E6AB9}"/>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810;p11">
                <a:extLst>
                  <a:ext uri="{FF2B5EF4-FFF2-40B4-BE49-F238E27FC236}">
                    <a16:creationId xmlns:a16="http://schemas.microsoft.com/office/drawing/2014/main" id="{4B0B2A7A-74CD-C187-E749-DBB22BA8ED0C}"/>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811;p11">
              <a:extLst>
                <a:ext uri="{FF2B5EF4-FFF2-40B4-BE49-F238E27FC236}">
                  <a16:creationId xmlns:a16="http://schemas.microsoft.com/office/drawing/2014/main" id="{7253EA98-9A9B-1DC0-F264-1C06E449B890}"/>
                </a:ext>
              </a:extLst>
            </p:cNvPr>
            <p:cNvGrpSpPr>
              <a:grpSpLocks/>
            </p:cNvGrpSpPr>
            <p:nvPr/>
          </p:nvGrpSpPr>
          <p:grpSpPr bwMode="auto">
            <a:xfrm>
              <a:off x="8346273" y="1183592"/>
              <a:ext cx="568486" cy="388014"/>
              <a:chOff x="8346273" y="1183592"/>
              <a:chExt cx="568486" cy="388014"/>
            </a:xfrm>
          </p:grpSpPr>
          <p:sp>
            <p:nvSpPr>
              <p:cNvPr id="19" name="Google Shape;812;p11">
                <a:extLst>
                  <a:ext uri="{FF2B5EF4-FFF2-40B4-BE49-F238E27FC236}">
                    <a16:creationId xmlns:a16="http://schemas.microsoft.com/office/drawing/2014/main" id="{D448E227-53F8-82BE-9479-EDBA2CD76092}"/>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813;p11">
                <a:extLst>
                  <a:ext uri="{FF2B5EF4-FFF2-40B4-BE49-F238E27FC236}">
                    <a16:creationId xmlns:a16="http://schemas.microsoft.com/office/drawing/2014/main" id="{6F30CCEB-ADA5-DC57-1C2E-92F72813DAD3}"/>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814;p11">
              <a:extLst>
                <a:ext uri="{FF2B5EF4-FFF2-40B4-BE49-F238E27FC236}">
                  <a16:creationId xmlns:a16="http://schemas.microsoft.com/office/drawing/2014/main" id="{5EE47145-04D3-0AA3-B02E-1F7A01D9113A}"/>
                </a:ext>
              </a:extLst>
            </p:cNvPr>
            <p:cNvGrpSpPr>
              <a:grpSpLocks/>
            </p:cNvGrpSpPr>
            <p:nvPr/>
          </p:nvGrpSpPr>
          <p:grpSpPr bwMode="auto">
            <a:xfrm>
              <a:off x="8341543" y="606635"/>
              <a:ext cx="569676" cy="388014"/>
              <a:chOff x="8341543" y="606635"/>
              <a:chExt cx="569676" cy="388014"/>
            </a:xfrm>
          </p:grpSpPr>
          <p:sp>
            <p:nvSpPr>
              <p:cNvPr id="17" name="Google Shape;815;p11">
                <a:extLst>
                  <a:ext uri="{FF2B5EF4-FFF2-40B4-BE49-F238E27FC236}">
                    <a16:creationId xmlns:a16="http://schemas.microsoft.com/office/drawing/2014/main" id="{DCD2E41F-CD2A-D73A-DE31-EF56FAA40550}"/>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816;p11">
                <a:extLst>
                  <a:ext uri="{FF2B5EF4-FFF2-40B4-BE49-F238E27FC236}">
                    <a16:creationId xmlns:a16="http://schemas.microsoft.com/office/drawing/2014/main" id="{3C397967-5C73-71EF-03AB-2C1D8B97A8AF}"/>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817;p11">
              <a:extLst>
                <a:ext uri="{FF2B5EF4-FFF2-40B4-BE49-F238E27FC236}">
                  <a16:creationId xmlns:a16="http://schemas.microsoft.com/office/drawing/2014/main" id="{D8C5A23A-2DAC-D97F-77FD-06CED1895C84}"/>
                </a:ext>
              </a:extLst>
            </p:cNvPr>
            <p:cNvGrpSpPr>
              <a:grpSpLocks/>
            </p:cNvGrpSpPr>
            <p:nvPr/>
          </p:nvGrpSpPr>
          <p:grpSpPr bwMode="auto">
            <a:xfrm>
              <a:off x="8341543" y="2842933"/>
              <a:ext cx="569676" cy="380612"/>
              <a:chOff x="8341543" y="2282008"/>
              <a:chExt cx="569676" cy="380612"/>
            </a:xfrm>
          </p:grpSpPr>
          <p:sp>
            <p:nvSpPr>
              <p:cNvPr id="15" name="Google Shape;818;p11">
                <a:extLst>
                  <a:ext uri="{FF2B5EF4-FFF2-40B4-BE49-F238E27FC236}">
                    <a16:creationId xmlns:a16="http://schemas.microsoft.com/office/drawing/2014/main" id="{ED56BEEF-19D2-12A9-D5AB-BAC432296B29}"/>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819;p11">
                <a:extLst>
                  <a:ext uri="{FF2B5EF4-FFF2-40B4-BE49-F238E27FC236}">
                    <a16:creationId xmlns:a16="http://schemas.microsoft.com/office/drawing/2014/main" id="{F646EFE6-6D95-1BA5-BFEF-CB3B35DD9636}"/>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820;p11">
              <a:extLst>
                <a:ext uri="{FF2B5EF4-FFF2-40B4-BE49-F238E27FC236}">
                  <a16:creationId xmlns:a16="http://schemas.microsoft.com/office/drawing/2014/main" id="{99761CA2-1CC0-0B68-6A8D-4D001C596D01}"/>
                </a:ext>
              </a:extLst>
            </p:cNvPr>
            <p:cNvGrpSpPr>
              <a:grpSpLocks/>
            </p:cNvGrpSpPr>
            <p:nvPr/>
          </p:nvGrpSpPr>
          <p:grpSpPr bwMode="auto">
            <a:xfrm>
              <a:off x="8341543" y="3403858"/>
              <a:ext cx="569676" cy="380612"/>
              <a:chOff x="8341543" y="2282008"/>
              <a:chExt cx="569676" cy="380612"/>
            </a:xfrm>
          </p:grpSpPr>
          <p:sp>
            <p:nvSpPr>
              <p:cNvPr id="13" name="Google Shape;821;p11">
                <a:extLst>
                  <a:ext uri="{FF2B5EF4-FFF2-40B4-BE49-F238E27FC236}">
                    <a16:creationId xmlns:a16="http://schemas.microsoft.com/office/drawing/2014/main" id="{FF22F5C1-7DAF-083F-1F95-720E120B828C}"/>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822;p11">
                <a:extLst>
                  <a:ext uri="{FF2B5EF4-FFF2-40B4-BE49-F238E27FC236}">
                    <a16:creationId xmlns:a16="http://schemas.microsoft.com/office/drawing/2014/main" id="{24537BCA-0330-0F07-ED24-3ADEDC2AC04C}"/>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823;p11">
              <a:extLst>
                <a:ext uri="{FF2B5EF4-FFF2-40B4-BE49-F238E27FC236}">
                  <a16:creationId xmlns:a16="http://schemas.microsoft.com/office/drawing/2014/main" id="{CE5D8FCF-17CC-D690-2A31-9D8418A98609}"/>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824;p11">
              <a:extLst>
                <a:ext uri="{FF2B5EF4-FFF2-40B4-BE49-F238E27FC236}">
                  <a16:creationId xmlns:a16="http://schemas.microsoft.com/office/drawing/2014/main" id="{3639C038-A74D-E5F6-81D1-DCE87E9583BB}"/>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827;p11">
            <a:extLst>
              <a:ext uri="{FF2B5EF4-FFF2-40B4-BE49-F238E27FC236}">
                <a16:creationId xmlns:a16="http://schemas.microsoft.com/office/drawing/2014/main" id="{E862B597-FFDD-E52F-ABFB-2DF14AE73BCB}"/>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828;p11">
            <a:extLst>
              <a:ext uri="{FF2B5EF4-FFF2-40B4-BE49-F238E27FC236}">
                <a16:creationId xmlns:a16="http://schemas.microsoft.com/office/drawing/2014/main" id="{0FEB2FA4-B250-552F-DB81-DE182C561DF4}"/>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829;p11">
            <a:extLst>
              <a:ext uri="{FF2B5EF4-FFF2-40B4-BE49-F238E27FC236}">
                <a16:creationId xmlns:a16="http://schemas.microsoft.com/office/drawing/2014/main" id="{5BDCA0E9-14CE-F734-33F4-00025AE3FC46}"/>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830;p11">
            <a:extLst>
              <a:ext uri="{FF2B5EF4-FFF2-40B4-BE49-F238E27FC236}">
                <a16:creationId xmlns:a16="http://schemas.microsoft.com/office/drawing/2014/main" id="{F8DA4519-6B94-DE9E-79E8-AC61D82F7F6F}"/>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831;p11">
            <a:extLst>
              <a:ext uri="{FF2B5EF4-FFF2-40B4-BE49-F238E27FC236}">
                <a16:creationId xmlns:a16="http://schemas.microsoft.com/office/drawing/2014/main" id="{70A9B91B-D36F-D5AB-40AE-674614E3A37D}"/>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832;p11">
            <a:extLst>
              <a:ext uri="{FF2B5EF4-FFF2-40B4-BE49-F238E27FC236}">
                <a16:creationId xmlns:a16="http://schemas.microsoft.com/office/drawing/2014/main" id="{76DA41B8-0918-DB88-A359-5A9B1DA1F675}"/>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833;p11">
            <a:extLst>
              <a:ext uri="{FF2B5EF4-FFF2-40B4-BE49-F238E27FC236}">
                <a16:creationId xmlns:a16="http://schemas.microsoft.com/office/drawing/2014/main" id="{A283FD48-39F2-315A-F287-A85D33735987}"/>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834;p11">
            <a:extLst>
              <a:ext uri="{FF2B5EF4-FFF2-40B4-BE49-F238E27FC236}">
                <a16:creationId xmlns:a16="http://schemas.microsoft.com/office/drawing/2014/main" id="{AAB223B1-9B8F-FD26-4EE4-5D2A0BE12EBC}"/>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835;p11">
            <a:extLst>
              <a:ext uri="{FF2B5EF4-FFF2-40B4-BE49-F238E27FC236}">
                <a16:creationId xmlns:a16="http://schemas.microsoft.com/office/drawing/2014/main" id="{7B0B6EDC-A3FE-10AA-3DE2-E459D63BFBBE}"/>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836;p11">
            <a:extLst>
              <a:ext uri="{FF2B5EF4-FFF2-40B4-BE49-F238E27FC236}">
                <a16:creationId xmlns:a16="http://schemas.microsoft.com/office/drawing/2014/main" id="{FDB090A6-1097-799C-7E0B-1968B195FB0C}"/>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837;p11">
            <a:extLst>
              <a:ext uri="{FF2B5EF4-FFF2-40B4-BE49-F238E27FC236}">
                <a16:creationId xmlns:a16="http://schemas.microsoft.com/office/drawing/2014/main" id="{C5375D7F-7809-7199-FCCC-8E7AB54081D6}"/>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838;p11">
            <a:extLst>
              <a:ext uri="{FF2B5EF4-FFF2-40B4-BE49-F238E27FC236}">
                <a16:creationId xmlns:a16="http://schemas.microsoft.com/office/drawing/2014/main" id="{F0A6F2A2-A8C7-EA22-BE46-97B5102CB385}"/>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839;p11">
            <a:extLst>
              <a:ext uri="{FF2B5EF4-FFF2-40B4-BE49-F238E27FC236}">
                <a16:creationId xmlns:a16="http://schemas.microsoft.com/office/drawing/2014/main" id="{780A68F4-25D3-025C-25C7-A93BBF7875B6}"/>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840;p11">
            <a:extLst>
              <a:ext uri="{FF2B5EF4-FFF2-40B4-BE49-F238E27FC236}">
                <a16:creationId xmlns:a16="http://schemas.microsoft.com/office/drawing/2014/main" id="{9E6C3D58-0962-318C-A242-9E573A8DD33E}"/>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841;p11">
            <a:extLst>
              <a:ext uri="{FF2B5EF4-FFF2-40B4-BE49-F238E27FC236}">
                <a16:creationId xmlns:a16="http://schemas.microsoft.com/office/drawing/2014/main" id="{9AA5D966-1C23-C9C1-D544-44F584A765DC}"/>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842;p11">
            <a:extLst>
              <a:ext uri="{FF2B5EF4-FFF2-40B4-BE49-F238E27FC236}">
                <a16:creationId xmlns:a16="http://schemas.microsoft.com/office/drawing/2014/main" id="{DC9E254C-C020-183B-DEC4-1CDB392E5B51}"/>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843;p11">
            <a:extLst>
              <a:ext uri="{FF2B5EF4-FFF2-40B4-BE49-F238E27FC236}">
                <a16:creationId xmlns:a16="http://schemas.microsoft.com/office/drawing/2014/main" id="{52E53BDA-1B87-CCEA-FE05-C0B36CA00D5E}"/>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844;p11">
            <a:extLst>
              <a:ext uri="{FF2B5EF4-FFF2-40B4-BE49-F238E27FC236}">
                <a16:creationId xmlns:a16="http://schemas.microsoft.com/office/drawing/2014/main" id="{2B5D0C23-6EDD-D3F5-6E0C-9060B981707B}"/>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845;p11">
            <a:extLst>
              <a:ext uri="{FF2B5EF4-FFF2-40B4-BE49-F238E27FC236}">
                <a16:creationId xmlns:a16="http://schemas.microsoft.com/office/drawing/2014/main" id="{9BE08E84-16D8-2F5E-9B00-32FC71314640}"/>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846;p11">
            <a:extLst>
              <a:ext uri="{FF2B5EF4-FFF2-40B4-BE49-F238E27FC236}">
                <a16:creationId xmlns:a16="http://schemas.microsoft.com/office/drawing/2014/main" id="{B592E2A5-FB69-B324-9912-438CE5EE39EF}"/>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847;p11">
            <a:extLst>
              <a:ext uri="{FF2B5EF4-FFF2-40B4-BE49-F238E27FC236}">
                <a16:creationId xmlns:a16="http://schemas.microsoft.com/office/drawing/2014/main" id="{8662B45A-5AC0-3332-3517-A8D36A8B9A1E}"/>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848;p11">
            <a:extLst>
              <a:ext uri="{FF2B5EF4-FFF2-40B4-BE49-F238E27FC236}">
                <a16:creationId xmlns:a16="http://schemas.microsoft.com/office/drawing/2014/main" id="{7E93B5F7-DC43-4BB3-987E-8B807F58FC64}"/>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849;p11">
            <a:extLst>
              <a:ext uri="{FF2B5EF4-FFF2-40B4-BE49-F238E27FC236}">
                <a16:creationId xmlns:a16="http://schemas.microsoft.com/office/drawing/2014/main" id="{9756B322-3425-DE48-B18B-BE469D5187D5}"/>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850;p11">
            <a:extLst>
              <a:ext uri="{FF2B5EF4-FFF2-40B4-BE49-F238E27FC236}">
                <a16:creationId xmlns:a16="http://schemas.microsoft.com/office/drawing/2014/main" id="{F03141A5-6714-EFC8-9067-58EDE8E19312}"/>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851;p11">
            <a:extLst>
              <a:ext uri="{FF2B5EF4-FFF2-40B4-BE49-F238E27FC236}">
                <a16:creationId xmlns:a16="http://schemas.microsoft.com/office/drawing/2014/main" id="{7F419160-95FF-75B4-B847-2005FDF7B407}"/>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852;p11">
            <a:extLst>
              <a:ext uri="{FF2B5EF4-FFF2-40B4-BE49-F238E27FC236}">
                <a16:creationId xmlns:a16="http://schemas.microsoft.com/office/drawing/2014/main" id="{FD048DB8-CACA-586D-9221-C733E100D222}"/>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853;p11">
            <a:extLst>
              <a:ext uri="{FF2B5EF4-FFF2-40B4-BE49-F238E27FC236}">
                <a16:creationId xmlns:a16="http://schemas.microsoft.com/office/drawing/2014/main" id="{DB2DCFE7-0F9A-06D6-D959-B724251D4FDF}"/>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854;p11">
            <a:extLst>
              <a:ext uri="{FF2B5EF4-FFF2-40B4-BE49-F238E27FC236}">
                <a16:creationId xmlns:a16="http://schemas.microsoft.com/office/drawing/2014/main" id="{10D887EC-BC89-8E05-7DAC-472D2E43FCBA}"/>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855;p11">
            <a:extLst>
              <a:ext uri="{FF2B5EF4-FFF2-40B4-BE49-F238E27FC236}">
                <a16:creationId xmlns:a16="http://schemas.microsoft.com/office/drawing/2014/main" id="{ABE49F07-147F-BDAF-A62D-19947A5D8257}"/>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856;p11">
            <a:extLst>
              <a:ext uri="{FF2B5EF4-FFF2-40B4-BE49-F238E27FC236}">
                <a16:creationId xmlns:a16="http://schemas.microsoft.com/office/drawing/2014/main" id="{36D833AD-9F8D-42FB-052A-B3CBEE55EF87}"/>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857;p11">
            <a:extLst>
              <a:ext uri="{FF2B5EF4-FFF2-40B4-BE49-F238E27FC236}">
                <a16:creationId xmlns:a16="http://schemas.microsoft.com/office/drawing/2014/main" id="{B821BC5E-F1F1-0453-123C-772B780D7833}"/>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858;p11">
            <a:extLst>
              <a:ext uri="{FF2B5EF4-FFF2-40B4-BE49-F238E27FC236}">
                <a16:creationId xmlns:a16="http://schemas.microsoft.com/office/drawing/2014/main" id="{5C85F716-5E6D-D74A-7A42-89851C452832}"/>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859;p11">
            <a:extLst>
              <a:ext uri="{FF2B5EF4-FFF2-40B4-BE49-F238E27FC236}">
                <a16:creationId xmlns:a16="http://schemas.microsoft.com/office/drawing/2014/main" id="{46AF2A47-561E-76C0-E729-A7983F556ADF}"/>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860;p11">
            <a:extLst>
              <a:ext uri="{FF2B5EF4-FFF2-40B4-BE49-F238E27FC236}">
                <a16:creationId xmlns:a16="http://schemas.microsoft.com/office/drawing/2014/main" id="{815297A9-F85A-07C5-FDE2-88ECD38B1A89}"/>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861;p11">
            <a:extLst>
              <a:ext uri="{FF2B5EF4-FFF2-40B4-BE49-F238E27FC236}">
                <a16:creationId xmlns:a16="http://schemas.microsoft.com/office/drawing/2014/main" id="{C7C9C882-6D32-30DE-AC0D-E382E4A82607}"/>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862;p11">
            <a:extLst>
              <a:ext uri="{FF2B5EF4-FFF2-40B4-BE49-F238E27FC236}">
                <a16:creationId xmlns:a16="http://schemas.microsoft.com/office/drawing/2014/main" id="{68621E9E-9F01-D873-FDAF-B3DC2213612B}"/>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863;p11">
            <a:extLst>
              <a:ext uri="{FF2B5EF4-FFF2-40B4-BE49-F238E27FC236}">
                <a16:creationId xmlns:a16="http://schemas.microsoft.com/office/drawing/2014/main" id="{1B13C0E1-289F-0370-1130-54AB25B0230B}"/>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864;p11">
            <a:extLst>
              <a:ext uri="{FF2B5EF4-FFF2-40B4-BE49-F238E27FC236}">
                <a16:creationId xmlns:a16="http://schemas.microsoft.com/office/drawing/2014/main" id="{E2413280-A2B1-FF2C-5B3D-6197801EE6D7}"/>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865;p11">
            <a:extLst>
              <a:ext uri="{FF2B5EF4-FFF2-40B4-BE49-F238E27FC236}">
                <a16:creationId xmlns:a16="http://schemas.microsoft.com/office/drawing/2014/main" id="{DA2D7391-0F6F-7AE9-6D73-124BDCFBAA78}"/>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68" name="Google Shape;866;p11">
            <a:extLst>
              <a:ext uri="{FF2B5EF4-FFF2-40B4-BE49-F238E27FC236}">
                <a16:creationId xmlns:a16="http://schemas.microsoft.com/office/drawing/2014/main" id="{04AE4295-4545-9C92-F453-73E217216D41}"/>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69" name="Google Shape;867;p11">
            <a:extLst>
              <a:ext uri="{FF2B5EF4-FFF2-40B4-BE49-F238E27FC236}">
                <a16:creationId xmlns:a16="http://schemas.microsoft.com/office/drawing/2014/main" id="{597F230F-D510-0F08-FCA1-26699FE6E296}"/>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0" name="Google Shape;868;p11">
            <a:extLst>
              <a:ext uri="{FF2B5EF4-FFF2-40B4-BE49-F238E27FC236}">
                <a16:creationId xmlns:a16="http://schemas.microsoft.com/office/drawing/2014/main" id="{870622C4-F0A2-36DF-FFB6-9D3E93DB39C7}"/>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1" name="Google Shape;869;p11">
            <a:extLst>
              <a:ext uri="{FF2B5EF4-FFF2-40B4-BE49-F238E27FC236}">
                <a16:creationId xmlns:a16="http://schemas.microsoft.com/office/drawing/2014/main" id="{20119471-4EA6-33F0-E772-D7BFC6E666F1}"/>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2" name="Google Shape;870;p11">
            <a:extLst>
              <a:ext uri="{FF2B5EF4-FFF2-40B4-BE49-F238E27FC236}">
                <a16:creationId xmlns:a16="http://schemas.microsoft.com/office/drawing/2014/main" id="{1DC9077E-934A-9024-54A7-6F0ED9D61963}"/>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3" name="Google Shape;871;p11">
            <a:extLst>
              <a:ext uri="{FF2B5EF4-FFF2-40B4-BE49-F238E27FC236}">
                <a16:creationId xmlns:a16="http://schemas.microsoft.com/office/drawing/2014/main" id="{69EA4045-C81E-A577-877A-ACFD60181B73}"/>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4" name="Google Shape;872;p11">
            <a:extLst>
              <a:ext uri="{FF2B5EF4-FFF2-40B4-BE49-F238E27FC236}">
                <a16:creationId xmlns:a16="http://schemas.microsoft.com/office/drawing/2014/main" id="{45664DD0-004A-67EC-754B-82CD76EF784D}"/>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5" name="Google Shape;873;p11">
            <a:extLst>
              <a:ext uri="{FF2B5EF4-FFF2-40B4-BE49-F238E27FC236}">
                <a16:creationId xmlns:a16="http://schemas.microsoft.com/office/drawing/2014/main" id="{4B8D7652-B15E-58B2-EE6C-5537C11489C7}"/>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6" name="Google Shape;874;p11">
            <a:extLst>
              <a:ext uri="{FF2B5EF4-FFF2-40B4-BE49-F238E27FC236}">
                <a16:creationId xmlns:a16="http://schemas.microsoft.com/office/drawing/2014/main" id="{305E9F0A-C32E-A67F-5766-A9F7B826DEA1}"/>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7" name="Google Shape;875;p11">
            <a:extLst>
              <a:ext uri="{FF2B5EF4-FFF2-40B4-BE49-F238E27FC236}">
                <a16:creationId xmlns:a16="http://schemas.microsoft.com/office/drawing/2014/main" id="{00894713-6E1A-EA72-DC24-86FE9271437B}"/>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8" name="Google Shape;876;p11">
            <a:extLst>
              <a:ext uri="{FF2B5EF4-FFF2-40B4-BE49-F238E27FC236}">
                <a16:creationId xmlns:a16="http://schemas.microsoft.com/office/drawing/2014/main" id="{E50B7C93-E88D-9020-4C46-097AFBA9FA46}"/>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25" name="Google Shape;825;p11"/>
          <p:cNvSpPr txBox="1">
            <a:spLocks noGrp="1"/>
          </p:cNvSpPr>
          <p:nvPr>
            <p:ph type="title"/>
          </p:nvPr>
        </p:nvSpPr>
        <p:spPr>
          <a:xfrm>
            <a:off x="2422484" y="2276784"/>
            <a:ext cx="7348800" cy="1868400"/>
          </a:xfrm>
          <a:prstGeom prst="rect">
            <a:avLst/>
          </a:prstGeom>
        </p:spPr>
        <p:txBody>
          <a:bodyPr spcFirstLastPara="1" anchor="b">
            <a:noAutofit/>
          </a:bodyPr>
          <a:lstStyle>
            <a:lvl1pPr lvl="0" algn="ctr">
              <a:spcBef>
                <a:spcPts val="0"/>
              </a:spcBef>
              <a:spcAft>
                <a:spcPts val="0"/>
              </a:spcAft>
              <a:buClr>
                <a:schemeClr val="accent1"/>
              </a:buClr>
              <a:buSzPts val="7200"/>
              <a:buNone/>
              <a:defRPr sz="12000">
                <a:solidFill>
                  <a:schemeClr val="accent1"/>
                </a:solidFill>
              </a:defRPr>
            </a:lvl1pPr>
            <a:lvl2pPr lvl="1" algn="ctr">
              <a:spcBef>
                <a:spcPts val="0"/>
              </a:spcBef>
              <a:spcAft>
                <a:spcPts val="0"/>
              </a:spcAft>
              <a:buClr>
                <a:schemeClr val="accent1"/>
              </a:buClr>
              <a:buSzPts val="7200"/>
              <a:buNone/>
              <a:defRPr sz="9600">
                <a:solidFill>
                  <a:schemeClr val="accent1"/>
                </a:solidFill>
              </a:defRPr>
            </a:lvl2pPr>
            <a:lvl3pPr lvl="2" algn="ctr">
              <a:spcBef>
                <a:spcPts val="0"/>
              </a:spcBef>
              <a:spcAft>
                <a:spcPts val="0"/>
              </a:spcAft>
              <a:buClr>
                <a:schemeClr val="accent1"/>
              </a:buClr>
              <a:buSzPts val="7200"/>
              <a:buNone/>
              <a:defRPr sz="9600">
                <a:solidFill>
                  <a:schemeClr val="accent1"/>
                </a:solidFill>
              </a:defRPr>
            </a:lvl3pPr>
            <a:lvl4pPr lvl="3" algn="ctr">
              <a:spcBef>
                <a:spcPts val="0"/>
              </a:spcBef>
              <a:spcAft>
                <a:spcPts val="0"/>
              </a:spcAft>
              <a:buClr>
                <a:schemeClr val="accent1"/>
              </a:buClr>
              <a:buSzPts val="7200"/>
              <a:buNone/>
              <a:defRPr sz="9600">
                <a:solidFill>
                  <a:schemeClr val="accent1"/>
                </a:solidFill>
              </a:defRPr>
            </a:lvl4pPr>
            <a:lvl5pPr lvl="4" algn="ctr">
              <a:spcBef>
                <a:spcPts val="0"/>
              </a:spcBef>
              <a:spcAft>
                <a:spcPts val="0"/>
              </a:spcAft>
              <a:buClr>
                <a:schemeClr val="accent1"/>
              </a:buClr>
              <a:buSzPts val="7200"/>
              <a:buNone/>
              <a:defRPr sz="9600">
                <a:solidFill>
                  <a:schemeClr val="accent1"/>
                </a:solidFill>
              </a:defRPr>
            </a:lvl5pPr>
            <a:lvl6pPr lvl="5" algn="ctr">
              <a:spcBef>
                <a:spcPts val="0"/>
              </a:spcBef>
              <a:spcAft>
                <a:spcPts val="0"/>
              </a:spcAft>
              <a:buClr>
                <a:schemeClr val="accent1"/>
              </a:buClr>
              <a:buSzPts val="7200"/>
              <a:buNone/>
              <a:defRPr sz="9600">
                <a:solidFill>
                  <a:schemeClr val="accent1"/>
                </a:solidFill>
              </a:defRPr>
            </a:lvl6pPr>
            <a:lvl7pPr lvl="6" algn="ctr">
              <a:spcBef>
                <a:spcPts val="0"/>
              </a:spcBef>
              <a:spcAft>
                <a:spcPts val="0"/>
              </a:spcAft>
              <a:buClr>
                <a:schemeClr val="accent1"/>
              </a:buClr>
              <a:buSzPts val="7200"/>
              <a:buNone/>
              <a:defRPr sz="9600">
                <a:solidFill>
                  <a:schemeClr val="accent1"/>
                </a:solidFill>
              </a:defRPr>
            </a:lvl7pPr>
            <a:lvl8pPr lvl="7" algn="ctr">
              <a:spcBef>
                <a:spcPts val="0"/>
              </a:spcBef>
              <a:spcAft>
                <a:spcPts val="0"/>
              </a:spcAft>
              <a:buClr>
                <a:schemeClr val="accent1"/>
              </a:buClr>
              <a:buSzPts val="7200"/>
              <a:buNone/>
              <a:defRPr sz="9600">
                <a:solidFill>
                  <a:schemeClr val="accent1"/>
                </a:solidFill>
              </a:defRPr>
            </a:lvl8pPr>
            <a:lvl9pPr lvl="8" algn="ctr">
              <a:spcBef>
                <a:spcPts val="0"/>
              </a:spcBef>
              <a:spcAft>
                <a:spcPts val="0"/>
              </a:spcAft>
              <a:buClr>
                <a:schemeClr val="accent1"/>
              </a:buClr>
              <a:buSzPts val="7200"/>
              <a:buNone/>
              <a:defRPr sz="9600">
                <a:solidFill>
                  <a:schemeClr val="accent1"/>
                </a:solidFill>
              </a:defRPr>
            </a:lvl9pPr>
          </a:lstStyle>
          <a:p>
            <a:r>
              <a:rPr lang="en-US"/>
              <a:t>Click to edit Master title style</a:t>
            </a:r>
            <a:endParaRPr/>
          </a:p>
        </p:txBody>
      </p:sp>
      <p:sp>
        <p:nvSpPr>
          <p:cNvPr id="826" name="Google Shape;826;p11"/>
          <p:cNvSpPr txBox="1">
            <a:spLocks noGrp="1"/>
          </p:cNvSpPr>
          <p:nvPr>
            <p:ph type="subTitle" idx="1"/>
          </p:nvPr>
        </p:nvSpPr>
        <p:spPr>
          <a:xfrm>
            <a:off x="2420717" y="3962417"/>
            <a:ext cx="7348800" cy="618800"/>
          </a:xfrm>
          <a:prstGeom prst="rect">
            <a:avLst/>
          </a:prstGeom>
        </p:spPr>
        <p:txBody>
          <a:bodyPr spcFirstLastPara="1" anchor="t">
            <a:noAutofit/>
          </a:bodyPr>
          <a:lstStyle>
            <a:lvl1pPr lvl="0" algn="ctr">
              <a:spcBef>
                <a:spcPts val="0"/>
              </a:spcBef>
              <a:spcAft>
                <a:spcPts val="0"/>
              </a:spcAft>
              <a:buNone/>
              <a:defRPr sz="2665"/>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spTree>
    <p:extLst>
      <p:ext uri="{BB962C8B-B14F-4D97-AF65-F5344CB8AC3E}">
        <p14:creationId xmlns:p14="http://schemas.microsoft.com/office/powerpoint/2010/main" val="322895933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bg1"/>
        </a:solidFill>
        <a:effectLst/>
      </p:bgPr>
    </p:bg>
    <p:spTree>
      <p:nvGrpSpPr>
        <p:cNvPr id="1" name="Shape 877"/>
        <p:cNvGrpSpPr/>
        <p:nvPr/>
      </p:nvGrpSpPr>
      <p:grpSpPr>
        <a:xfrm>
          <a:off x="0" y="0"/>
          <a:ext cx="0" cy="0"/>
          <a:chOff x="0" y="0"/>
          <a:chExt cx="0" cy="0"/>
        </a:xfrm>
      </p:grpSpPr>
    </p:spTree>
    <p:extLst>
      <p:ext uri="{BB962C8B-B14F-4D97-AF65-F5344CB8AC3E}">
        <p14:creationId xmlns:p14="http://schemas.microsoft.com/office/powerpoint/2010/main" val="134742299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Table of contents 1">
  <p:cSld name="Table of contents 1">
    <p:spTree>
      <p:nvGrpSpPr>
        <p:cNvPr id="1" name="Shape 878"/>
        <p:cNvGrpSpPr/>
        <p:nvPr/>
      </p:nvGrpSpPr>
      <p:grpSpPr>
        <a:xfrm>
          <a:off x="0" y="0"/>
          <a:ext cx="0" cy="0"/>
          <a:chOff x="0" y="0"/>
          <a:chExt cx="0" cy="0"/>
        </a:xfrm>
      </p:grpSpPr>
      <p:sp>
        <p:nvSpPr>
          <p:cNvPr id="2" name="Google Shape;879;p13">
            <a:extLst>
              <a:ext uri="{FF2B5EF4-FFF2-40B4-BE49-F238E27FC236}">
                <a16:creationId xmlns:a16="http://schemas.microsoft.com/office/drawing/2014/main" id="{EC7B2E49-21D2-5F5F-41AE-CA281742F922}"/>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880;p13">
            <a:extLst>
              <a:ext uri="{FF2B5EF4-FFF2-40B4-BE49-F238E27FC236}">
                <a16:creationId xmlns:a16="http://schemas.microsoft.com/office/drawing/2014/main" id="{B31CD22B-3481-FFE4-45FD-F73D111984CA}"/>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 name="Google Shape;881;p13">
            <a:extLst>
              <a:ext uri="{FF2B5EF4-FFF2-40B4-BE49-F238E27FC236}">
                <a16:creationId xmlns:a16="http://schemas.microsoft.com/office/drawing/2014/main" id="{07E22541-2264-7702-3A85-BED5737F8EEB}"/>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5" name="Google Shape;882;p13">
            <a:extLst>
              <a:ext uri="{FF2B5EF4-FFF2-40B4-BE49-F238E27FC236}">
                <a16:creationId xmlns:a16="http://schemas.microsoft.com/office/drawing/2014/main" id="{C838358D-AD19-CC37-B889-8EBF55C0F740}"/>
              </a:ext>
            </a:extLst>
          </p:cNvPr>
          <p:cNvGrpSpPr>
            <a:grpSpLocks/>
          </p:cNvGrpSpPr>
          <p:nvPr/>
        </p:nvGrpSpPr>
        <p:grpSpPr bwMode="auto">
          <a:xfrm>
            <a:off x="11122025" y="3043238"/>
            <a:ext cx="758825" cy="506412"/>
            <a:chOff x="8341543" y="2282008"/>
            <a:chExt cx="569676" cy="380612"/>
          </a:xfrm>
        </p:grpSpPr>
        <p:sp>
          <p:nvSpPr>
            <p:cNvPr id="6" name="Google Shape;883;p13">
              <a:extLst>
                <a:ext uri="{FF2B5EF4-FFF2-40B4-BE49-F238E27FC236}">
                  <a16:creationId xmlns:a16="http://schemas.microsoft.com/office/drawing/2014/main" id="{9CDEBC99-4D30-4BEB-0CF8-7383DB70D227}"/>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 name="Google Shape;884;p13">
              <a:extLst>
                <a:ext uri="{FF2B5EF4-FFF2-40B4-BE49-F238E27FC236}">
                  <a16:creationId xmlns:a16="http://schemas.microsoft.com/office/drawing/2014/main" id="{FE0510F5-1F76-9FF3-99A1-E60A92DE9234}"/>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885;p13">
            <a:extLst>
              <a:ext uri="{FF2B5EF4-FFF2-40B4-BE49-F238E27FC236}">
                <a16:creationId xmlns:a16="http://schemas.microsoft.com/office/drawing/2014/main" id="{9C759860-7ACC-4400-DBB2-889ECC53DA92}"/>
              </a:ext>
            </a:extLst>
          </p:cNvPr>
          <p:cNvGrpSpPr>
            <a:grpSpLocks/>
          </p:cNvGrpSpPr>
          <p:nvPr/>
        </p:nvGrpSpPr>
        <p:grpSpPr bwMode="auto">
          <a:xfrm>
            <a:off x="11122025" y="2295525"/>
            <a:ext cx="758825" cy="506413"/>
            <a:chOff x="8341543" y="1721094"/>
            <a:chExt cx="569676" cy="380612"/>
          </a:xfrm>
        </p:grpSpPr>
        <p:sp>
          <p:nvSpPr>
            <p:cNvPr id="9" name="Google Shape;886;p13">
              <a:extLst>
                <a:ext uri="{FF2B5EF4-FFF2-40B4-BE49-F238E27FC236}">
                  <a16:creationId xmlns:a16="http://schemas.microsoft.com/office/drawing/2014/main" id="{84F8E07A-7EAA-9229-E403-2F523AA23489}"/>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887;p13">
              <a:extLst>
                <a:ext uri="{FF2B5EF4-FFF2-40B4-BE49-F238E27FC236}">
                  <a16:creationId xmlns:a16="http://schemas.microsoft.com/office/drawing/2014/main" id="{ADF53D88-0DFB-5D0B-D2D1-A25E8425AF0E}"/>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 name="Google Shape;888;p13">
            <a:extLst>
              <a:ext uri="{FF2B5EF4-FFF2-40B4-BE49-F238E27FC236}">
                <a16:creationId xmlns:a16="http://schemas.microsoft.com/office/drawing/2014/main" id="{ABCB9928-4B9D-8638-35EC-706A53977341}"/>
              </a:ext>
            </a:extLst>
          </p:cNvPr>
          <p:cNvGrpSpPr>
            <a:grpSpLocks/>
          </p:cNvGrpSpPr>
          <p:nvPr/>
        </p:nvGrpSpPr>
        <p:grpSpPr bwMode="auto">
          <a:xfrm>
            <a:off x="11128375" y="1577975"/>
            <a:ext cx="757238" cy="517525"/>
            <a:chOff x="8346273" y="1183592"/>
            <a:chExt cx="568486" cy="388014"/>
          </a:xfrm>
        </p:grpSpPr>
        <p:sp>
          <p:nvSpPr>
            <p:cNvPr id="12" name="Google Shape;889;p13">
              <a:extLst>
                <a:ext uri="{FF2B5EF4-FFF2-40B4-BE49-F238E27FC236}">
                  <a16:creationId xmlns:a16="http://schemas.microsoft.com/office/drawing/2014/main" id="{352AAA34-C0DA-E4E1-C11C-B12070761E81}"/>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890;p13">
              <a:extLst>
                <a:ext uri="{FF2B5EF4-FFF2-40B4-BE49-F238E27FC236}">
                  <a16:creationId xmlns:a16="http://schemas.microsoft.com/office/drawing/2014/main" id="{529904E3-6A77-289E-4227-21F09FBDCF1A}"/>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4" name="Google Shape;891;p13">
            <a:extLst>
              <a:ext uri="{FF2B5EF4-FFF2-40B4-BE49-F238E27FC236}">
                <a16:creationId xmlns:a16="http://schemas.microsoft.com/office/drawing/2014/main" id="{A6D617EC-6D5C-0E05-B767-BD0632EB0831}"/>
              </a:ext>
            </a:extLst>
          </p:cNvPr>
          <p:cNvGrpSpPr>
            <a:grpSpLocks/>
          </p:cNvGrpSpPr>
          <p:nvPr/>
        </p:nvGrpSpPr>
        <p:grpSpPr bwMode="auto">
          <a:xfrm>
            <a:off x="11122025" y="809625"/>
            <a:ext cx="758825" cy="515938"/>
            <a:chOff x="8341543" y="606635"/>
            <a:chExt cx="569676" cy="388014"/>
          </a:xfrm>
        </p:grpSpPr>
        <p:sp>
          <p:nvSpPr>
            <p:cNvPr id="15" name="Google Shape;892;p13">
              <a:extLst>
                <a:ext uri="{FF2B5EF4-FFF2-40B4-BE49-F238E27FC236}">
                  <a16:creationId xmlns:a16="http://schemas.microsoft.com/office/drawing/2014/main" id="{B16B7D9A-F81D-4C34-B7E6-89C392977E6A}"/>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893;p13">
              <a:extLst>
                <a:ext uri="{FF2B5EF4-FFF2-40B4-BE49-F238E27FC236}">
                  <a16:creationId xmlns:a16="http://schemas.microsoft.com/office/drawing/2014/main" id="{9F8A6749-1A7E-9CEF-32C3-B430C965D01D}"/>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7" name="Google Shape;894;p13">
            <a:extLst>
              <a:ext uri="{FF2B5EF4-FFF2-40B4-BE49-F238E27FC236}">
                <a16:creationId xmlns:a16="http://schemas.microsoft.com/office/drawing/2014/main" id="{85DB7C4F-9018-D16D-5BDB-17AF041D1B99}"/>
              </a:ext>
            </a:extLst>
          </p:cNvPr>
          <p:cNvGrpSpPr>
            <a:grpSpLocks/>
          </p:cNvGrpSpPr>
          <p:nvPr/>
        </p:nvGrpSpPr>
        <p:grpSpPr bwMode="auto">
          <a:xfrm>
            <a:off x="11122025" y="3790950"/>
            <a:ext cx="758825" cy="506413"/>
            <a:chOff x="8341543" y="2282008"/>
            <a:chExt cx="569676" cy="380612"/>
          </a:xfrm>
        </p:grpSpPr>
        <p:sp>
          <p:nvSpPr>
            <p:cNvPr id="18" name="Google Shape;895;p13">
              <a:extLst>
                <a:ext uri="{FF2B5EF4-FFF2-40B4-BE49-F238E27FC236}">
                  <a16:creationId xmlns:a16="http://schemas.microsoft.com/office/drawing/2014/main" id="{82225EC6-E65B-1452-47A2-C07ECD7FA42F}"/>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896;p13">
              <a:extLst>
                <a:ext uri="{FF2B5EF4-FFF2-40B4-BE49-F238E27FC236}">
                  <a16:creationId xmlns:a16="http://schemas.microsoft.com/office/drawing/2014/main" id="{A1926C15-36EC-FA48-D89C-5AE6F89FF384}"/>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0" name="Google Shape;897;p13">
            <a:extLst>
              <a:ext uri="{FF2B5EF4-FFF2-40B4-BE49-F238E27FC236}">
                <a16:creationId xmlns:a16="http://schemas.microsoft.com/office/drawing/2014/main" id="{B8110E69-3FE9-C743-5A70-87EEB976A959}"/>
              </a:ext>
            </a:extLst>
          </p:cNvPr>
          <p:cNvGrpSpPr>
            <a:grpSpLocks/>
          </p:cNvGrpSpPr>
          <p:nvPr/>
        </p:nvGrpSpPr>
        <p:grpSpPr bwMode="auto">
          <a:xfrm>
            <a:off x="11122025" y="4538663"/>
            <a:ext cx="758825" cy="508000"/>
            <a:chOff x="8341543" y="2282008"/>
            <a:chExt cx="569676" cy="380612"/>
          </a:xfrm>
        </p:grpSpPr>
        <p:sp>
          <p:nvSpPr>
            <p:cNvPr id="21" name="Google Shape;898;p13">
              <a:extLst>
                <a:ext uri="{FF2B5EF4-FFF2-40B4-BE49-F238E27FC236}">
                  <a16:creationId xmlns:a16="http://schemas.microsoft.com/office/drawing/2014/main" id="{D2A59FC7-37C7-EF31-0C08-0E43548F96A7}"/>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899;p13">
              <a:extLst>
                <a:ext uri="{FF2B5EF4-FFF2-40B4-BE49-F238E27FC236}">
                  <a16:creationId xmlns:a16="http://schemas.microsoft.com/office/drawing/2014/main" id="{715A7319-A11C-22E0-6E9B-94168F8DEEDC}"/>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3" name="Google Shape;900;p13">
            <a:extLst>
              <a:ext uri="{FF2B5EF4-FFF2-40B4-BE49-F238E27FC236}">
                <a16:creationId xmlns:a16="http://schemas.microsoft.com/office/drawing/2014/main" id="{F14BFF9A-B73F-27D8-4385-B40B7C4BC146}"/>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901;p13">
            <a:extLst>
              <a:ext uri="{FF2B5EF4-FFF2-40B4-BE49-F238E27FC236}">
                <a16:creationId xmlns:a16="http://schemas.microsoft.com/office/drawing/2014/main" id="{915E7DA3-E82A-04B3-BFB4-8F5B251B3F47}"/>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902;p13">
            <a:extLst>
              <a:ext uri="{FF2B5EF4-FFF2-40B4-BE49-F238E27FC236}">
                <a16:creationId xmlns:a16="http://schemas.microsoft.com/office/drawing/2014/main" id="{EC24B0B7-7A59-B20B-3736-C32A9F12AEF9}"/>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903;p13">
            <a:extLst>
              <a:ext uri="{FF2B5EF4-FFF2-40B4-BE49-F238E27FC236}">
                <a16:creationId xmlns:a16="http://schemas.microsoft.com/office/drawing/2014/main" id="{F65AA9A3-1E2F-DEDA-0144-0B282CD9F6FF}"/>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904;p13">
            <a:extLst>
              <a:ext uri="{FF2B5EF4-FFF2-40B4-BE49-F238E27FC236}">
                <a16:creationId xmlns:a16="http://schemas.microsoft.com/office/drawing/2014/main" id="{FB6AB6EA-9DD2-D156-FC62-5EA54E33DE38}"/>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905;p13">
            <a:extLst>
              <a:ext uri="{FF2B5EF4-FFF2-40B4-BE49-F238E27FC236}">
                <a16:creationId xmlns:a16="http://schemas.microsoft.com/office/drawing/2014/main" id="{1B0CD851-4FE9-AEC8-0349-6695D5931AC4}"/>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906;p13">
            <a:extLst>
              <a:ext uri="{FF2B5EF4-FFF2-40B4-BE49-F238E27FC236}">
                <a16:creationId xmlns:a16="http://schemas.microsoft.com/office/drawing/2014/main" id="{9CE00710-094B-6C85-E646-E97D5CEFA87A}"/>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907;p13">
            <a:extLst>
              <a:ext uri="{FF2B5EF4-FFF2-40B4-BE49-F238E27FC236}">
                <a16:creationId xmlns:a16="http://schemas.microsoft.com/office/drawing/2014/main" id="{A4180B5F-C869-5ACF-70AF-D012500062AC}"/>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908;p13">
            <a:extLst>
              <a:ext uri="{FF2B5EF4-FFF2-40B4-BE49-F238E27FC236}">
                <a16:creationId xmlns:a16="http://schemas.microsoft.com/office/drawing/2014/main" id="{2098C5F7-8D1C-D6E2-F7F0-36C0A04A8D10}"/>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909;p13">
            <a:extLst>
              <a:ext uri="{FF2B5EF4-FFF2-40B4-BE49-F238E27FC236}">
                <a16:creationId xmlns:a16="http://schemas.microsoft.com/office/drawing/2014/main" id="{00554ED5-6DE4-450B-FA40-81A6EFC5C663}"/>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910;p13">
            <a:extLst>
              <a:ext uri="{FF2B5EF4-FFF2-40B4-BE49-F238E27FC236}">
                <a16:creationId xmlns:a16="http://schemas.microsoft.com/office/drawing/2014/main" id="{34C8B68C-5801-23A5-9CCA-D94404C3343B}"/>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911;p13">
            <a:extLst>
              <a:ext uri="{FF2B5EF4-FFF2-40B4-BE49-F238E27FC236}">
                <a16:creationId xmlns:a16="http://schemas.microsoft.com/office/drawing/2014/main" id="{29F13762-2B8B-C7B0-C780-9272217C21C6}"/>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912;p13">
            <a:extLst>
              <a:ext uri="{FF2B5EF4-FFF2-40B4-BE49-F238E27FC236}">
                <a16:creationId xmlns:a16="http://schemas.microsoft.com/office/drawing/2014/main" id="{3A063CBB-FE23-95E4-E056-3047978AC29E}"/>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913;p13">
            <a:extLst>
              <a:ext uri="{FF2B5EF4-FFF2-40B4-BE49-F238E27FC236}">
                <a16:creationId xmlns:a16="http://schemas.microsoft.com/office/drawing/2014/main" id="{35A791C2-308D-7744-2358-2EE115653DE9}"/>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914;p13">
            <a:extLst>
              <a:ext uri="{FF2B5EF4-FFF2-40B4-BE49-F238E27FC236}">
                <a16:creationId xmlns:a16="http://schemas.microsoft.com/office/drawing/2014/main" id="{4748C8DF-01B7-8A9B-1D96-B91F7470D881}"/>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915;p13">
            <a:extLst>
              <a:ext uri="{FF2B5EF4-FFF2-40B4-BE49-F238E27FC236}">
                <a16:creationId xmlns:a16="http://schemas.microsoft.com/office/drawing/2014/main" id="{1AD9089F-C282-2350-BCD9-C8220C8BEAD0}"/>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916;p13">
            <a:extLst>
              <a:ext uri="{FF2B5EF4-FFF2-40B4-BE49-F238E27FC236}">
                <a16:creationId xmlns:a16="http://schemas.microsoft.com/office/drawing/2014/main" id="{CAA7D0E7-6ED4-ECA0-FA28-8E4F1E2553EF}"/>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917;p13">
            <a:extLst>
              <a:ext uri="{FF2B5EF4-FFF2-40B4-BE49-F238E27FC236}">
                <a16:creationId xmlns:a16="http://schemas.microsoft.com/office/drawing/2014/main" id="{F1D3BF53-FA60-E5D7-4A28-0E3C408A9324}"/>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918;p13">
            <a:extLst>
              <a:ext uri="{FF2B5EF4-FFF2-40B4-BE49-F238E27FC236}">
                <a16:creationId xmlns:a16="http://schemas.microsoft.com/office/drawing/2014/main" id="{1881D89F-ABFB-F5E6-6959-4DC134BBCF6A}"/>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919;p13">
            <a:extLst>
              <a:ext uri="{FF2B5EF4-FFF2-40B4-BE49-F238E27FC236}">
                <a16:creationId xmlns:a16="http://schemas.microsoft.com/office/drawing/2014/main" id="{0787D1F7-4182-478A-6814-BB8286E1D0FF}"/>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920;p13">
            <a:extLst>
              <a:ext uri="{FF2B5EF4-FFF2-40B4-BE49-F238E27FC236}">
                <a16:creationId xmlns:a16="http://schemas.microsoft.com/office/drawing/2014/main" id="{72114E3F-2893-C3F2-9657-6248F094200B}"/>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921;p13">
            <a:extLst>
              <a:ext uri="{FF2B5EF4-FFF2-40B4-BE49-F238E27FC236}">
                <a16:creationId xmlns:a16="http://schemas.microsoft.com/office/drawing/2014/main" id="{7B164AD3-896A-3A69-1AC6-3D83D5EBE37B}"/>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922;p13">
            <a:extLst>
              <a:ext uri="{FF2B5EF4-FFF2-40B4-BE49-F238E27FC236}">
                <a16:creationId xmlns:a16="http://schemas.microsoft.com/office/drawing/2014/main" id="{58A3C038-9673-4D26-07F3-7D61618F92CB}"/>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923;p13">
            <a:extLst>
              <a:ext uri="{FF2B5EF4-FFF2-40B4-BE49-F238E27FC236}">
                <a16:creationId xmlns:a16="http://schemas.microsoft.com/office/drawing/2014/main" id="{E0C11385-FC67-BF3A-4F4D-1A3728B7E3CD}"/>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924;p13">
            <a:extLst>
              <a:ext uri="{FF2B5EF4-FFF2-40B4-BE49-F238E27FC236}">
                <a16:creationId xmlns:a16="http://schemas.microsoft.com/office/drawing/2014/main" id="{558A5422-DA2C-78F2-7587-8B76EEE9965E}"/>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925;p13">
            <a:extLst>
              <a:ext uri="{FF2B5EF4-FFF2-40B4-BE49-F238E27FC236}">
                <a16:creationId xmlns:a16="http://schemas.microsoft.com/office/drawing/2014/main" id="{450FD6B8-F1BA-F1AA-86F3-7AB79C960C9F}"/>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926;p13">
            <a:extLst>
              <a:ext uri="{FF2B5EF4-FFF2-40B4-BE49-F238E27FC236}">
                <a16:creationId xmlns:a16="http://schemas.microsoft.com/office/drawing/2014/main" id="{F54F06C2-BCA4-2132-6778-83A77EABDDAE}"/>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927;p13">
            <a:extLst>
              <a:ext uri="{FF2B5EF4-FFF2-40B4-BE49-F238E27FC236}">
                <a16:creationId xmlns:a16="http://schemas.microsoft.com/office/drawing/2014/main" id="{3D794A4D-1D1E-05C9-53E4-2F3E1506FB98}"/>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928;p13">
            <a:extLst>
              <a:ext uri="{FF2B5EF4-FFF2-40B4-BE49-F238E27FC236}">
                <a16:creationId xmlns:a16="http://schemas.microsoft.com/office/drawing/2014/main" id="{B43691A2-66B0-3425-2AD9-1AECEADAE403}"/>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929;p13">
            <a:extLst>
              <a:ext uri="{FF2B5EF4-FFF2-40B4-BE49-F238E27FC236}">
                <a16:creationId xmlns:a16="http://schemas.microsoft.com/office/drawing/2014/main" id="{4316E1C9-039E-6BDE-5A86-9993C3F0E38E}"/>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930;p13">
            <a:extLst>
              <a:ext uri="{FF2B5EF4-FFF2-40B4-BE49-F238E27FC236}">
                <a16:creationId xmlns:a16="http://schemas.microsoft.com/office/drawing/2014/main" id="{03697F5F-3714-ED0E-C629-85352CF53629}"/>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931;p13">
            <a:extLst>
              <a:ext uri="{FF2B5EF4-FFF2-40B4-BE49-F238E27FC236}">
                <a16:creationId xmlns:a16="http://schemas.microsoft.com/office/drawing/2014/main" id="{7550F6CF-CDA4-5FB7-8E43-1021C6CAD225}"/>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932;p13">
            <a:extLst>
              <a:ext uri="{FF2B5EF4-FFF2-40B4-BE49-F238E27FC236}">
                <a16:creationId xmlns:a16="http://schemas.microsoft.com/office/drawing/2014/main" id="{0B18347C-647D-6444-7D8E-5E9AE41F67DF}"/>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933;p13">
            <a:extLst>
              <a:ext uri="{FF2B5EF4-FFF2-40B4-BE49-F238E27FC236}">
                <a16:creationId xmlns:a16="http://schemas.microsoft.com/office/drawing/2014/main" id="{1C1B4DC9-AF74-2A79-3DD9-04C1A7989489}"/>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934;p13">
            <a:extLst>
              <a:ext uri="{FF2B5EF4-FFF2-40B4-BE49-F238E27FC236}">
                <a16:creationId xmlns:a16="http://schemas.microsoft.com/office/drawing/2014/main" id="{9B180041-C6C9-886F-BEB9-348B25419226}"/>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935;p13">
            <a:extLst>
              <a:ext uri="{FF2B5EF4-FFF2-40B4-BE49-F238E27FC236}">
                <a16:creationId xmlns:a16="http://schemas.microsoft.com/office/drawing/2014/main" id="{D7F843B6-4163-A871-2022-771CD972E578}"/>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936;p13">
            <a:extLst>
              <a:ext uri="{FF2B5EF4-FFF2-40B4-BE49-F238E27FC236}">
                <a16:creationId xmlns:a16="http://schemas.microsoft.com/office/drawing/2014/main" id="{6208B183-B441-E86E-E197-A516F0B48383}"/>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937;p13">
            <a:extLst>
              <a:ext uri="{FF2B5EF4-FFF2-40B4-BE49-F238E27FC236}">
                <a16:creationId xmlns:a16="http://schemas.microsoft.com/office/drawing/2014/main" id="{C44ECF40-F9E0-4BEE-6665-32D7D5E66D3A}"/>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938;p13">
            <a:extLst>
              <a:ext uri="{FF2B5EF4-FFF2-40B4-BE49-F238E27FC236}">
                <a16:creationId xmlns:a16="http://schemas.microsoft.com/office/drawing/2014/main" id="{49EF6323-F6C9-29F1-4145-1A806FE6B71C}"/>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939;p13">
            <a:extLst>
              <a:ext uri="{FF2B5EF4-FFF2-40B4-BE49-F238E27FC236}">
                <a16:creationId xmlns:a16="http://schemas.microsoft.com/office/drawing/2014/main" id="{734625CC-7ECB-D390-2230-583DA1B422A6}"/>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940;p13">
            <a:extLst>
              <a:ext uri="{FF2B5EF4-FFF2-40B4-BE49-F238E27FC236}">
                <a16:creationId xmlns:a16="http://schemas.microsoft.com/office/drawing/2014/main" id="{D6D8E212-D869-7762-B745-3FE6DA8F6452}"/>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6" name="Google Shape;941;p13">
            <a:extLst>
              <a:ext uri="{FF2B5EF4-FFF2-40B4-BE49-F238E27FC236}">
                <a16:creationId xmlns:a16="http://schemas.microsoft.com/office/drawing/2014/main" id="{FBABB418-5AD9-B1DD-5508-35639F5B92B8}"/>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7" name="Google Shape;942;p13">
            <a:extLst>
              <a:ext uri="{FF2B5EF4-FFF2-40B4-BE49-F238E27FC236}">
                <a16:creationId xmlns:a16="http://schemas.microsoft.com/office/drawing/2014/main" id="{9A9A7B6D-D828-28A2-3D07-9028B648E888}"/>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8" name="Google Shape;943;p13">
            <a:extLst>
              <a:ext uri="{FF2B5EF4-FFF2-40B4-BE49-F238E27FC236}">
                <a16:creationId xmlns:a16="http://schemas.microsoft.com/office/drawing/2014/main" id="{BBDEC4D8-A127-96DF-69BF-8E129BF4B792}"/>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9" name="Google Shape;944;p13">
            <a:extLst>
              <a:ext uri="{FF2B5EF4-FFF2-40B4-BE49-F238E27FC236}">
                <a16:creationId xmlns:a16="http://schemas.microsoft.com/office/drawing/2014/main" id="{B5F6CBF3-E42C-26DF-37A7-CF3E8660D437}"/>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0" name="Google Shape;945;p13">
            <a:extLst>
              <a:ext uri="{FF2B5EF4-FFF2-40B4-BE49-F238E27FC236}">
                <a16:creationId xmlns:a16="http://schemas.microsoft.com/office/drawing/2014/main" id="{D49E81AE-4D5E-8D37-DCFB-170CAA6A1FD2}"/>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1" name="Google Shape;946;p13">
            <a:extLst>
              <a:ext uri="{FF2B5EF4-FFF2-40B4-BE49-F238E27FC236}">
                <a16:creationId xmlns:a16="http://schemas.microsoft.com/office/drawing/2014/main" id="{95E2D875-6A94-8761-32D3-7CBB43DA45F0}"/>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2" name="Google Shape;947;p13">
            <a:extLst>
              <a:ext uri="{FF2B5EF4-FFF2-40B4-BE49-F238E27FC236}">
                <a16:creationId xmlns:a16="http://schemas.microsoft.com/office/drawing/2014/main" id="{7E1B3FF9-A1DC-91DA-DB46-081645020BA7}"/>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3" name="Google Shape;948;p13">
            <a:extLst>
              <a:ext uri="{FF2B5EF4-FFF2-40B4-BE49-F238E27FC236}">
                <a16:creationId xmlns:a16="http://schemas.microsoft.com/office/drawing/2014/main" id="{73F3A7CC-28F8-874B-D8DA-38B9C00EF4BA}"/>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4" name="Google Shape;949;p13">
            <a:extLst>
              <a:ext uri="{FF2B5EF4-FFF2-40B4-BE49-F238E27FC236}">
                <a16:creationId xmlns:a16="http://schemas.microsoft.com/office/drawing/2014/main" id="{018FB871-A332-998E-05F7-AA4A18AC0515}"/>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5" name="Google Shape;950;p13">
            <a:extLst>
              <a:ext uri="{FF2B5EF4-FFF2-40B4-BE49-F238E27FC236}">
                <a16:creationId xmlns:a16="http://schemas.microsoft.com/office/drawing/2014/main" id="{57916C2C-EAE7-DE55-D3D2-E7FEA6D9EEC9}"/>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6" name="Google Shape;951;p13">
            <a:extLst>
              <a:ext uri="{FF2B5EF4-FFF2-40B4-BE49-F238E27FC236}">
                <a16:creationId xmlns:a16="http://schemas.microsoft.com/office/drawing/2014/main" id="{79BBA63B-6866-CD6B-AFFB-9CEE2F274EF8}"/>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07" name="Google Shape;952;p13">
            <a:extLst>
              <a:ext uri="{FF2B5EF4-FFF2-40B4-BE49-F238E27FC236}">
                <a16:creationId xmlns:a16="http://schemas.microsoft.com/office/drawing/2014/main" id="{7998836D-5E3A-9720-A61F-ABF9BF4ECF3D}"/>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908" name="Google Shape;972;p13">
            <a:extLst>
              <a:ext uri="{FF2B5EF4-FFF2-40B4-BE49-F238E27FC236}">
                <a16:creationId xmlns:a16="http://schemas.microsoft.com/office/drawing/2014/main" id="{47D647AF-202A-5CDD-2917-0BB9B05D59BF}"/>
              </a:ext>
            </a:extLst>
          </p:cNvPr>
          <p:cNvGrpSpPr>
            <a:grpSpLocks/>
          </p:cNvGrpSpPr>
          <p:nvPr/>
        </p:nvGrpSpPr>
        <p:grpSpPr bwMode="auto">
          <a:xfrm>
            <a:off x="1417638" y="1108075"/>
            <a:ext cx="592137" cy="531813"/>
            <a:chOff x="2495125" y="2142250"/>
            <a:chExt cx="444275" cy="398525"/>
          </a:xfrm>
        </p:grpSpPr>
        <p:sp>
          <p:nvSpPr>
            <p:cNvPr id="909" name="Google Shape;973;p13">
              <a:extLst>
                <a:ext uri="{FF2B5EF4-FFF2-40B4-BE49-F238E27FC236}">
                  <a16:creationId xmlns:a16="http://schemas.microsoft.com/office/drawing/2014/main" id="{A2299B5A-5A54-CBB7-EA30-03E080C0125F}"/>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910" name="Google Shape;974;p13">
              <a:extLst>
                <a:ext uri="{FF2B5EF4-FFF2-40B4-BE49-F238E27FC236}">
                  <a16:creationId xmlns:a16="http://schemas.microsoft.com/office/drawing/2014/main" id="{44FA4C2D-B634-DE31-C2F7-C6120631BDFA}"/>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11" name="Google Shape;975;p13">
            <a:extLst>
              <a:ext uri="{FF2B5EF4-FFF2-40B4-BE49-F238E27FC236}">
                <a16:creationId xmlns:a16="http://schemas.microsoft.com/office/drawing/2014/main" id="{6C13363D-69F6-4EB7-266D-388B6FC2ADF9}"/>
              </a:ext>
            </a:extLst>
          </p:cNvPr>
          <p:cNvGrpSpPr>
            <a:grpSpLocks/>
          </p:cNvGrpSpPr>
          <p:nvPr/>
        </p:nvGrpSpPr>
        <p:grpSpPr bwMode="auto">
          <a:xfrm>
            <a:off x="10418763" y="5951538"/>
            <a:ext cx="388937" cy="374650"/>
            <a:chOff x="3243875" y="2372825"/>
            <a:chExt cx="291375" cy="281375"/>
          </a:xfrm>
        </p:grpSpPr>
        <p:sp>
          <p:nvSpPr>
            <p:cNvPr id="912" name="Google Shape;976;p13">
              <a:extLst>
                <a:ext uri="{FF2B5EF4-FFF2-40B4-BE49-F238E27FC236}">
                  <a16:creationId xmlns:a16="http://schemas.microsoft.com/office/drawing/2014/main" id="{4893D7F0-12FC-B526-6585-194382242309}"/>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3" name="Google Shape;977;p13">
              <a:extLst>
                <a:ext uri="{FF2B5EF4-FFF2-40B4-BE49-F238E27FC236}">
                  <a16:creationId xmlns:a16="http://schemas.microsoft.com/office/drawing/2014/main" id="{3B9B0806-464F-4628-4A3A-A2615445B54C}"/>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4" name="Google Shape;978;p13">
              <a:extLst>
                <a:ext uri="{FF2B5EF4-FFF2-40B4-BE49-F238E27FC236}">
                  <a16:creationId xmlns:a16="http://schemas.microsoft.com/office/drawing/2014/main" id="{0B9569D1-C0FB-CD27-28C5-D29B58E3C58E}"/>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5" name="Google Shape;979;p13">
              <a:extLst>
                <a:ext uri="{FF2B5EF4-FFF2-40B4-BE49-F238E27FC236}">
                  <a16:creationId xmlns:a16="http://schemas.microsoft.com/office/drawing/2014/main" id="{8911AF21-182F-183D-637B-D642FD4E46B7}"/>
                </a:ext>
              </a:extLst>
            </p:cNvPr>
            <p:cNvSpPr/>
            <p:nvPr/>
          </p:nvSpPr>
          <p:spPr>
            <a:xfrm>
              <a:off x="3243875" y="2495628"/>
              <a:ext cx="285429"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6" name="Google Shape;980;p13">
              <a:extLst>
                <a:ext uri="{FF2B5EF4-FFF2-40B4-BE49-F238E27FC236}">
                  <a16:creationId xmlns:a16="http://schemas.microsoft.com/office/drawing/2014/main" id="{E9167EE1-412F-C8FD-2DB3-9D262DF3FF5C}"/>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7" name="Google Shape;981;p13">
              <a:extLst>
                <a:ext uri="{FF2B5EF4-FFF2-40B4-BE49-F238E27FC236}">
                  <a16:creationId xmlns:a16="http://schemas.microsoft.com/office/drawing/2014/main" id="{F142A346-8550-5482-43C9-865F2C68661D}"/>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8" name="Google Shape;982;p13">
              <a:extLst>
                <a:ext uri="{FF2B5EF4-FFF2-40B4-BE49-F238E27FC236}">
                  <a16:creationId xmlns:a16="http://schemas.microsoft.com/office/drawing/2014/main" id="{7D2BFA9D-FABB-7C21-1984-8BE2AFCF7C91}"/>
                </a:ext>
              </a:extLst>
            </p:cNvPr>
            <p:cNvSpPr/>
            <p:nvPr/>
          </p:nvSpPr>
          <p:spPr>
            <a:xfrm>
              <a:off x="3275985" y="2451515"/>
              <a:ext cx="258076"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9" name="Google Shape;983;p13">
              <a:extLst>
                <a:ext uri="{FF2B5EF4-FFF2-40B4-BE49-F238E27FC236}">
                  <a16:creationId xmlns:a16="http://schemas.microsoft.com/office/drawing/2014/main" id="{83887FAA-844C-113B-2206-B0681AEFFF42}"/>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0" name="Google Shape;984;p13">
              <a:extLst>
                <a:ext uri="{FF2B5EF4-FFF2-40B4-BE49-F238E27FC236}">
                  <a16:creationId xmlns:a16="http://schemas.microsoft.com/office/drawing/2014/main" id="{314007FE-6232-3C71-46FA-3DD99CF47501}"/>
                </a:ext>
              </a:extLst>
            </p:cNvPr>
            <p:cNvSpPr/>
            <p:nvPr/>
          </p:nvSpPr>
          <p:spPr>
            <a:xfrm>
              <a:off x="3328314"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1" name="Google Shape;985;p13">
              <a:extLst>
                <a:ext uri="{FF2B5EF4-FFF2-40B4-BE49-F238E27FC236}">
                  <a16:creationId xmlns:a16="http://schemas.microsoft.com/office/drawing/2014/main" id="{C4E58742-FDB7-42A3-5784-57EA15A00703}"/>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22" name="Google Shape;986;p13">
            <a:extLst>
              <a:ext uri="{FF2B5EF4-FFF2-40B4-BE49-F238E27FC236}">
                <a16:creationId xmlns:a16="http://schemas.microsoft.com/office/drawing/2014/main" id="{D33801F7-6CBC-7729-BF7C-4BA1C6FA1449}"/>
              </a:ext>
            </a:extLst>
          </p:cNvPr>
          <p:cNvGrpSpPr>
            <a:grpSpLocks/>
          </p:cNvGrpSpPr>
          <p:nvPr/>
        </p:nvGrpSpPr>
        <p:grpSpPr bwMode="auto">
          <a:xfrm>
            <a:off x="10071100" y="935038"/>
            <a:ext cx="222250" cy="223837"/>
            <a:chOff x="4954425" y="2036375"/>
            <a:chExt cx="166675" cy="168575"/>
          </a:xfrm>
        </p:grpSpPr>
        <p:sp>
          <p:nvSpPr>
            <p:cNvPr id="923" name="Google Shape;987;p13">
              <a:extLst>
                <a:ext uri="{FF2B5EF4-FFF2-40B4-BE49-F238E27FC236}">
                  <a16:creationId xmlns:a16="http://schemas.microsoft.com/office/drawing/2014/main" id="{6A5BC80F-ACEB-A7B0-E4CF-1ED2B6F2842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4" name="Google Shape;988;p13">
              <a:extLst>
                <a:ext uri="{FF2B5EF4-FFF2-40B4-BE49-F238E27FC236}">
                  <a16:creationId xmlns:a16="http://schemas.microsoft.com/office/drawing/2014/main" id="{9F22E7C1-004B-EBEE-2D80-6721F6EDFE39}"/>
                </a:ext>
              </a:extLst>
            </p:cNvPr>
            <p:cNvSpPr/>
            <p:nvPr/>
          </p:nvSpPr>
          <p:spPr>
            <a:xfrm>
              <a:off x="5009190" y="2104522"/>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25" name="Google Shape;989;p13">
            <a:extLst>
              <a:ext uri="{FF2B5EF4-FFF2-40B4-BE49-F238E27FC236}">
                <a16:creationId xmlns:a16="http://schemas.microsoft.com/office/drawing/2014/main" id="{12357484-930B-D1DC-E68C-DCE17AEC77F8}"/>
              </a:ext>
            </a:extLst>
          </p:cNvPr>
          <p:cNvSpPr>
            <a:spLocks/>
          </p:cNvSpPr>
          <p:nvPr/>
        </p:nvSpPr>
        <p:spPr bwMode="auto">
          <a:xfrm>
            <a:off x="2503488" y="719138"/>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26" name="Google Shape;990;p13">
            <a:extLst>
              <a:ext uri="{FF2B5EF4-FFF2-40B4-BE49-F238E27FC236}">
                <a16:creationId xmlns:a16="http://schemas.microsoft.com/office/drawing/2014/main" id="{A1C0B5FA-03AB-58EB-9777-E0329B89744B}"/>
              </a:ext>
            </a:extLst>
          </p:cNvPr>
          <p:cNvSpPr/>
          <p:nvPr/>
        </p:nvSpPr>
        <p:spPr>
          <a:xfrm>
            <a:off x="10958513" y="5419725"/>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53" name="Google Shape;953;p13"/>
          <p:cNvSpPr txBox="1">
            <a:spLocks noGrp="1"/>
          </p:cNvSpPr>
          <p:nvPr>
            <p:ph type="title"/>
          </p:nvPr>
        </p:nvSpPr>
        <p:spPr>
          <a:xfrm>
            <a:off x="958333" y="584416"/>
            <a:ext cx="10275200" cy="763600"/>
          </a:xfrm>
          <a:prstGeom prst="rect">
            <a:avLst/>
          </a:prstGeom>
        </p:spPr>
        <p:txBody>
          <a:bodyPr spcFirstLastPara="1">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954" name="Google Shape;954;p13">
            <a:hlinkClick r:id="rId2" action="ppaction://hlinksldjump"/>
          </p:cNvPr>
          <p:cNvSpPr txBox="1">
            <a:spLocks noGrp="1"/>
          </p:cNvSpPr>
          <p:nvPr>
            <p:ph type="subTitle" idx="1"/>
          </p:nvPr>
        </p:nvSpPr>
        <p:spPr>
          <a:xfrm>
            <a:off x="2395791" y="1639600"/>
            <a:ext cx="3638400" cy="5292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55" name="Google Shape;955;p13"/>
          <p:cNvSpPr txBox="1">
            <a:spLocks noGrp="1"/>
          </p:cNvSpPr>
          <p:nvPr>
            <p:ph type="subTitle" idx="2"/>
          </p:nvPr>
        </p:nvSpPr>
        <p:spPr>
          <a:xfrm>
            <a:off x="2394712" y="2056420"/>
            <a:ext cx="3640000" cy="7592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56" name="Google Shape;956;p13">
            <a:hlinkClick r:id="rId2" action="ppaction://hlinksldjump"/>
          </p:cNvPr>
          <p:cNvSpPr txBox="1">
            <a:spLocks noGrp="1"/>
          </p:cNvSpPr>
          <p:nvPr>
            <p:ph type="title" idx="3"/>
          </p:nvPr>
        </p:nvSpPr>
        <p:spPr>
          <a:xfrm>
            <a:off x="1577287" y="2059196"/>
            <a:ext cx="843600" cy="5632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57" name="Google Shape;957;p13"/>
          <p:cNvSpPr txBox="1">
            <a:spLocks noGrp="1"/>
          </p:cNvSpPr>
          <p:nvPr>
            <p:ph type="subTitle" idx="4"/>
          </p:nvPr>
        </p:nvSpPr>
        <p:spPr>
          <a:xfrm>
            <a:off x="2399601" y="3230229"/>
            <a:ext cx="36492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58" name="Google Shape;958;p13"/>
          <p:cNvSpPr txBox="1">
            <a:spLocks noGrp="1"/>
          </p:cNvSpPr>
          <p:nvPr>
            <p:ph type="subTitle" idx="5"/>
          </p:nvPr>
        </p:nvSpPr>
        <p:spPr>
          <a:xfrm>
            <a:off x="2392816" y="3649817"/>
            <a:ext cx="36452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59" name="Google Shape;959;p13"/>
          <p:cNvSpPr txBox="1">
            <a:spLocks noGrp="1"/>
          </p:cNvSpPr>
          <p:nvPr>
            <p:ph type="title" idx="6"/>
          </p:nvPr>
        </p:nvSpPr>
        <p:spPr>
          <a:xfrm>
            <a:off x="1578504" y="3675477"/>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0" name="Google Shape;960;p13"/>
          <p:cNvSpPr txBox="1">
            <a:spLocks noGrp="1"/>
          </p:cNvSpPr>
          <p:nvPr>
            <p:ph type="subTitle" idx="7"/>
          </p:nvPr>
        </p:nvSpPr>
        <p:spPr>
          <a:xfrm>
            <a:off x="2401775" y="4822861"/>
            <a:ext cx="3640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61" name="Google Shape;961;p13"/>
          <p:cNvSpPr txBox="1">
            <a:spLocks noGrp="1"/>
          </p:cNvSpPr>
          <p:nvPr>
            <p:ph type="subTitle" idx="8"/>
          </p:nvPr>
        </p:nvSpPr>
        <p:spPr>
          <a:xfrm>
            <a:off x="2392816" y="5243275"/>
            <a:ext cx="36452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62" name="Google Shape;962;p13"/>
          <p:cNvSpPr txBox="1">
            <a:spLocks noGrp="1"/>
          </p:cNvSpPr>
          <p:nvPr>
            <p:ph type="title" idx="9"/>
          </p:nvPr>
        </p:nvSpPr>
        <p:spPr>
          <a:xfrm>
            <a:off x="1578504" y="5234893"/>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3" name="Google Shape;963;p13"/>
          <p:cNvSpPr txBox="1">
            <a:spLocks noGrp="1"/>
          </p:cNvSpPr>
          <p:nvPr>
            <p:ph type="subTitle" idx="13"/>
          </p:nvPr>
        </p:nvSpPr>
        <p:spPr>
          <a:xfrm>
            <a:off x="6958577" y="1642000"/>
            <a:ext cx="3656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64" name="Google Shape;964;p13"/>
          <p:cNvSpPr txBox="1">
            <a:spLocks noGrp="1"/>
          </p:cNvSpPr>
          <p:nvPr>
            <p:ph type="subTitle" idx="14"/>
          </p:nvPr>
        </p:nvSpPr>
        <p:spPr>
          <a:xfrm>
            <a:off x="6949579" y="2054220"/>
            <a:ext cx="36560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65" name="Google Shape;965;p13"/>
          <p:cNvSpPr txBox="1">
            <a:spLocks noGrp="1"/>
          </p:cNvSpPr>
          <p:nvPr>
            <p:ph type="title" idx="15"/>
          </p:nvPr>
        </p:nvSpPr>
        <p:spPr>
          <a:xfrm>
            <a:off x="6161423" y="2060396"/>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6" name="Google Shape;966;p13"/>
          <p:cNvSpPr txBox="1">
            <a:spLocks noGrp="1"/>
          </p:cNvSpPr>
          <p:nvPr>
            <p:ph type="subTitle" idx="16"/>
          </p:nvPr>
        </p:nvSpPr>
        <p:spPr>
          <a:xfrm>
            <a:off x="6958577" y="3230229"/>
            <a:ext cx="3656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67" name="Google Shape;967;p13"/>
          <p:cNvSpPr txBox="1">
            <a:spLocks noGrp="1"/>
          </p:cNvSpPr>
          <p:nvPr>
            <p:ph type="subTitle" idx="17"/>
          </p:nvPr>
        </p:nvSpPr>
        <p:spPr>
          <a:xfrm>
            <a:off x="6949584" y="3649817"/>
            <a:ext cx="36560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68" name="Google Shape;968;p13"/>
          <p:cNvSpPr txBox="1">
            <a:spLocks noGrp="1"/>
          </p:cNvSpPr>
          <p:nvPr>
            <p:ph type="title" idx="18"/>
          </p:nvPr>
        </p:nvSpPr>
        <p:spPr>
          <a:xfrm>
            <a:off x="6161423" y="3675477"/>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9" name="Google Shape;969;p13"/>
          <p:cNvSpPr txBox="1">
            <a:spLocks noGrp="1"/>
          </p:cNvSpPr>
          <p:nvPr>
            <p:ph type="subTitle" idx="19"/>
          </p:nvPr>
        </p:nvSpPr>
        <p:spPr>
          <a:xfrm>
            <a:off x="6958577" y="4822861"/>
            <a:ext cx="3656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70" name="Google Shape;970;p13"/>
          <p:cNvSpPr txBox="1">
            <a:spLocks noGrp="1"/>
          </p:cNvSpPr>
          <p:nvPr>
            <p:ph type="subTitle" idx="20"/>
          </p:nvPr>
        </p:nvSpPr>
        <p:spPr>
          <a:xfrm>
            <a:off x="6949584" y="5243275"/>
            <a:ext cx="36560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71" name="Google Shape;971;p13"/>
          <p:cNvSpPr txBox="1">
            <a:spLocks noGrp="1"/>
          </p:cNvSpPr>
          <p:nvPr>
            <p:ph type="title" idx="21"/>
          </p:nvPr>
        </p:nvSpPr>
        <p:spPr>
          <a:xfrm>
            <a:off x="6161423" y="5234893"/>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1988676272"/>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991"/>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67544666-F8BA-E654-1DA7-62C2148240DB}"/>
              </a:ext>
            </a:extLst>
          </p:cNvPr>
          <p:cNvGrpSpPr>
            <a:grpSpLocks/>
          </p:cNvGrpSpPr>
          <p:nvPr/>
        </p:nvGrpSpPr>
        <p:grpSpPr bwMode="auto">
          <a:xfrm>
            <a:off x="528638" y="292100"/>
            <a:ext cx="11356975" cy="6384925"/>
            <a:chOff x="395894" y="219519"/>
            <a:chExt cx="8518865" cy="4788281"/>
          </a:xfrm>
        </p:grpSpPr>
        <p:sp>
          <p:nvSpPr>
            <p:cNvPr id="3" name="Google Shape;993;p14">
              <a:extLst>
                <a:ext uri="{FF2B5EF4-FFF2-40B4-BE49-F238E27FC236}">
                  <a16:creationId xmlns:a16="http://schemas.microsoft.com/office/drawing/2014/main" id="{8F21BE0C-3A58-8CE6-D5C1-362960B6CA70}"/>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994;p14">
              <a:extLst>
                <a:ext uri="{FF2B5EF4-FFF2-40B4-BE49-F238E27FC236}">
                  <a16:creationId xmlns:a16="http://schemas.microsoft.com/office/drawing/2014/main" id="{24987896-331C-4CED-D01E-F1842CE16059}"/>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B1143942-788A-D84A-DB03-C649299E9370}"/>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996;p14">
                <a:extLst>
                  <a:ext uri="{FF2B5EF4-FFF2-40B4-BE49-F238E27FC236}">
                    <a16:creationId xmlns:a16="http://schemas.microsoft.com/office/drawing/2014/main" id="{E997F76F-A55E-A4F8-2FB4-FC041CC233A8}"/>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997;p14">
              <a:extLst>
                <a:ext uri="{FF2B5EF4-FFF2-40B4-BE49-F238E27FC236}">
                  <a16:creationId xmlns:a16="http://schemas.microsoft.com/office/drawing/2014/main" id="{EB2A258F-744A-32D1-7D4B-7683A9027434}"/>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998;p14">
              <a:extLst>
                <a:ext uri="{FF2B5EF4-FFF2-40B4-BE49-F238E27FC236}">
                  <a16:creationId xmlns:a16="http://schemas.microsoft.com/office/drawing/2014/main" id="{D7DABA3E-914F-210A-2131-FBD2D4412272}"/>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AEEF32EF-88A8-60AD-BAE0-69EFAA51315F}"/>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1000;p14">
                <a:extLst>
                  <a:ext uri="{FF2B5EF4-FFF2-40B4-BE49-F238E27FC236}">
                    <a16:creationId xmlns:a16="http://schemas.microsoft.com/office/drawing/2014/main" id="{60981496-6A4F-1030-A1DE-62D733C09241}"/>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1001;p14">
              <a:extLst>
                <a:ext uri="{FF2B5EF4-FFF2-40B4-BE49-F238E27FC236}">
                  <a16:creationId xmlns:a16="http://schemas.microsoft.com/office/drawing/2014/main" id="{D4ADD915-996C-9523-117F-06203B307AEC}"/>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D7C44C3D-B536-E144-16D1-3DAABCDD26DD}"/>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1003;p14">
                <a:extLst>
                  <a:ext uri="{FF2B5EF4-FFF2-40B4-BE49-F238E27FC236}">
                    <a16:creationId xmlns:a16="http://schemas.microsoft.com/office/drawing/2014/main" id="{A6CD602F-6865-93FE-901E-A96EB6796EF8}"/>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1004;p14">
              <a:extLst>
                <a:ext uri="{FF2B5EF4-FFF2-40B4-BE49-F238E27FC236}">
                  <a16:creationId xmlns:a16="http://schemas.microsoft.com/office/drawing/2014/main" id="{51252F41-209B-0E65-2DD5-6FF4AF1EFBBD}"/>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7D7A6421-BEF9-E850-8FFD-A62C39A64463}"/>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1006;p14">
                <a:extLst>
                  <a:ext uri="{FF2B5EF4-FFF2-40B4-BE49-F238E27FC236}">
                    <a16:creationId xmlns:a16="http://schemas.microsoft.com/office/drawing/2014/main" id="{C65AB79A-C1C4-5EB1-A6F9-DD43C26C4847}"/>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1007;p14">
              <a:extLst>
                <a:ext uri="{FF2B5EF4-FFF2-40B4-BE49-F238E27FC236}">
                  <a16:creationId xmlns:a16="http://schemas.microsoft.com/office/drawing/2014/main" id="{D53F7DAE-076E-64F4-A8A3-35D84A58E7BE}"/>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63447CBC-800D-643E-9936-6DA43A96F141}"/>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1009;p14">
                <a:extLst>
                  <a:ext uri="{FF2B5EF4-FFF2-40B4-BE49-F238E27FC236}">
                    <a16:creationId xmlns:a16="http://schemas.microsoft.com/office/drawing/2014/main" id="{9B733698-768F-FD9F-0CF9-72275B51B682}"/>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1010;p14">
              <a:extLst>
                <a:ext uri="{FF2B5EF4-FFF2-40B4-BE49-F238E27FC236}">
                  <a16:creationId xmlns:a16="http://schemas.microsoft.com/office/drawing/2014/main" id="{85A2FE45-0820-403D-92F4-64A1E96A1BCE}"/>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4F49505E-0139-23E8-BECF-1495603C051E}"/>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1012;p14">
                <a:extLst>
                  <a:ext uri="{FF2B5EF4-FFF2-40B4-BE49-F238E27FC236}">
                    <a16:creationId xmlns:a16="http://schemas.microsoft.com/office/drawing/2014/main" id="{2E366F75-D76D-2C24-387E-ADE75E8CFDB6}"/>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1013;p14">
              <a:extLst>
                <a:ext uri="{FF2B5EF4-FFF2-40B4-BE49-F238E27FC236}">
                  <a16:creationId xmlns:a16="http://schemas.microsoft.com/office/drawing/2014/main" id="{B7A257D6-CCF7-EC70-7B80-F13F3E08C45A}"/>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1014;p14">
              <a:extLst>
                <a:ext uri="{FF2B5EF4-FFF2-40B4-BE49-F238E27FC236}">
                  <a16:creationId xmlns:a16="http://schemas.microsoft.com/office/drawing/2014/main" id="{4EE457DE-873D-4972-E10E-EFC381E1ADD5}"/>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5" name="Google Shape;1016;p14">
            <a:extLst>
              <a:ext uri="{FF2B5EF4-FFF2-40B4-BE49-F238E27FC236}">
                <a16:creationId xmlns:a16="http://schemas.microsoft.com/office/drawing/2014/main" id="{57D007B1-05BB-BEE9-28A6-68BBBD5BD3A9}"/>
              </a:ext>
            </a:extLst>
          </p:cNvPr>
          <p:cNvGrpSpPr>
            <a:grpSpLocks/>
          </p:cNvGrpSpPr>
          <p:nvPr/>
        </p:nvGrpSpPr>
        <p:grpSpPr bwMode="auto">
          <a:xfrm>
            <a:off x="1033463" y="6048375"/>
            <a:ext cx="592137" cy="531813"/>
            <a:chOff x="2495125" y="2142250"/>
            <a:chExt cx="444275" cy="398525"/>
          </a:xfrm>
        </p:grpSpPr>
        <p:sp>
          <p:nvSpPr>
            <p:cNvPr id="26" name="Google Shape;1017;p14">
              <a:extLst>
                <a:ext uri="{FF2B5EF4-FFF2-40B4-BE49-F238E27FC236}">
                  <a16:creationId xmlns:a16="http://schemas.microsoft.com/office/drawing/2014/main" id="{01A9C4EA-65B7-75D8-CFC1-CD97B583D577}"/>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7" name="Google Shape;1018;p14">
              <a:extLst>
                <a:ext uri="{FF2B5EF4-FFF2-40B4-BE49-F238E27FC236}">
                  <a16:creationId xmlns:a16="http://schemas.microsoft.com/office/drawing/2014/main" id="{3F62CC0C-0F13-6500-CE89-0564ECD3FB23}"/>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28" name="Google Shape;1019;p14">
            <a:extLst>
              <a:ext uri="{FF2B5EF4-FFF2-40B4-BE49-F238E27FC236}">
                <a16:creationId xmlns:a16="http://schemas.microsoft.com/office/drawing/2014/main" id="{9D002E29-3491-E9EE-BA9B-BA0D142C27C0}"/>
              </a:ext>
            </a:extLst>
          </p:cNvPr>
          <p:cNvGrpSpPr>
            <a:grpSpLocks/>
          </p:cNvGrpSpPr>
          <p:nvPr/>
        </p:nvGrpSpPr>
        <p:grpSpPr bwMode="auto">
          <a:xfrm>
            <a:off x="9653588" y="531813"/>
            <a:ext cx="388937" cy="374650"/>
            <a:chOff x="3243875" y="2372825"/>
            <a:chExt cx="291375" cy="281375"/>
          </a:xfrm>
        </p:grpSpPr>
        <p:sp>
          <p:nvSpPr>
            <p:cNvPr id="29" name="Google Shape;1020;p14">
              <a:extLst>
                <a:ext uri="{FF2B5EF4-FFF2-40B4-BE49-F238E27FC236}">
                  <a16:creationId xmlns:a16="http://schemas.microsoft.com/office/drawing/2014/main" id="{AD15CA38-FD4A-CFA7-69A7-911584711682}"/>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0" name="Google Shape;1021;p14">
              <a:extLst>
                <a:ext uri="{FF2B5EF4-FFF2-40B4-BE49-F238E27FC236}">
                  <a16:creationId xmlns:a16="http://schemas.microsoft.com/office/drawing/2014/main" id="{B41718E6-7243-1306-0413-78978A83A3B9}"/>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1" name="Google Shape;1022;p14">
              <a:extLst>
                <a:ext uri="{FF2B5EF4-FFF2-40B4-BE49-F238E27FC236}">
                  <a16:creationId xmlns:a16="http://schemas.microsoft.com/office/drawing/2014/main" id="{B61F40EF-7C3C-EC1B-91C7-1DE485FBBEE6}"/>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2" name="Google Shape;1023;p14">
              <a:extLst>
                <a:ext uri="{FF2B5EF4-FFF2-40B4-BE49-F238E27FC236}">
                  <a16:creationId xmlns:a16="http://schemas.microsoft.com/office/drawing/2014/main" id="{979F143D-A481-0A78-3C73-517AA30C0461}"/>
                </a:ext>
              </a:extLst>
            </p:cNvPr>
            <p:cNvSpPr/>
            <p:nvPr/>
          </p:nvSpPr>
          <p:spPr>
            <a:xfrm>
              <a:off x="3243875" y="2495628"/>
              <a:ext cx="285429"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3" name="Google Shape;1024;p14">
              <a:extLst>
                <a:ext uri="{FF2B5EF4-FFF2-40B4-BE49-F238E27FC236}">
                  <a16:creationId xmlns:a16="http://schemas.microsoft.com/office/drawing/2014/main" id="{6C3B690E-FED8-827D-3961-1E6FBF00952E}"/>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4" name="Google Shape;1025;p14">
              <a:extLst>
                <a:ext uri="{FF2B5EF4-FFF2-40B4-BE49-F238E27FC236}">
                  <a16:creationId xmlns:a16="http://schemas.microsoft.com/office/drawing/2014/main" id="{DA8659D6-0E49-5CAB-F12D-0270E63186AC}"/>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5" name="Google Shape;1026;p14">
              <a:extLst>
                <a:ext uri="{FF2B5EF4-FFF2-40B4-BE49-F238E27FC236}">
                  <a16:creationId xmlns:a16="http://schemas.microsoft.com/office/drawing/2014/main" id="{0AD859DE-E182-4526-AAD2-1ABFE54E0E0D}"/>
                </a:ext>
              </a:extLst>
            </p:cNvPr>
            <p:cNvSpPr/>
            <p:nvPr/>
          </p:nvSpPr>
          <p:spPr>
            <a:xfrm>
              <a:off x="3275985" y="2451515"/>
              <a:ext cx="258076"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6" name="Google Shape;1027;p14">
              <a:extLst>
                <a:ext uri="{FF2B5EF4-FFF2-40B4-BE49-F238E27FC236}">
                  <a16:creationId xmlns:a16="http://schemas.microsoft.com/office/drawing/2014/main" id="{CEDC0849-C19A-A06F-83D6-BF178ACDDEE4}"/>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7" name="Google Shape;1028;p14">
              <a:extLst>
                <a:ext uri="{FF2B5EF4-FFF2-40B4-BE49-F238E27FC236}">
                  <a16:creationId xmlns:a16="http://schemas.microsoft.com/office/drawing/2014/main" id="{302351EB-5D2D-DF8C-B0F4-9820512D3D0C}"/>
                </a:ext>
              </a:extLst>
            </p:cNvPr>
            <p:cNvSpPr/>
            <p:nvPr/>
          </p:nvSpPr>
          <p:spPr>
            <a:xfrm>
              <a:off x="3328314"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8" name="Google Shape;1029;p14">
              <a:extLst>
                <a:ext uri="{FF2B5EF4-FFF2-40B4-BE49-F238E27FC236}">
                  <a16:creationId xmlns:a16="http://schemas.microsoft.com/office/drawing/2014/main" id="{3182388A-5B98-F455-7C21-A92E36C9671D}"/>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39" name="Google Shape;1030;p14">
            <a:extLst>
              <a:ext uri="{FF2B5EF4-FFF2-40B4-BE49-F238E27FC236}">
                <a16:creationId xmlns:a16="http://schemas.microsoft.com/office/drawing/2014/main" id="{7A3FB7DD-0DE9-59DB-7A65-AE6378792BCE}"/>
              </a:ext>
            </a:extLst>
          </p:cNvPr>
          <p:cNvGrpSpPr>
            <a:grpSpLocks/>
          </p:cNvGrpSpPr>
          <p:nvPr/>
        </p:nvGrpSpPr>
        <p:grpSpPr bwMode="auto">
          <a:xfrm>
            <a:off x="10755313" y="1352550"/>
            <a:ext cx="222250" cy="223838"/>
            <a:chOff x="4954425" y="2036375"/>
            <a:chExt cx="166675" cy="168575"/>
          </a:xfrm>
        </p:grpSpPr>
        <p:sp>
          <p:nvSpPr>
            <p:cNvPr id="40" name="Google Shape;1031;p14">
              <a:extLst>
                <a:ext uri="{FF2B5EF4-FFF2-40B4-BE49-F238E27FC236}">
                  <a16:creationId xmlns:a16="http://schemas.microsoft.com/office/drawing/2014/main" id="{79F28889-0E3F-E57C-2525-DA533E484F54}"/>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 name="Google Shape;1032;p14">
              <a:extLst>
                <a:ext uri="{FF2B5EF4-FFF2-40B4-BE49-F238E27FC236}">
                  <a16:creationId xmlns:a16="http://schemas.microsoft.com/office/drawing/2014/main" id="{B9062735-E3CE-DABD-D06A-6526F5F4FFEE}"/>
                </a:ext>
              </a:extLst>
            </p:cNvPr>
            <p:cNvSpPr/>
            <p:nvPr/>
          </p:nvSpPr>
          <p:spPr>
            <a:xfrm>
              <a:off x="5009190" y="2104523"/>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42" name="Google Shape;1033;p14">
            <a:extLst>
              <a:ext uri="{FF2B5EF4-FFF2-40B4-BE49-F238E27FC236}">
                <a16:creationId xmlns:a16="http://schemas.microsoft.com/office/drawing/2014/main" id="{5888B4B2-9421-6226-DCD4-580A956A4694}"/>
              </a:ext>
            </a:extLst>
          </p:cNvPr>
          <p:cNvSpPr>
            <a:spLocks/>
          </p:cNvSpPr>
          <p:nvPr/>
        </p:nvSpPr>
        <p:spPr bwMode="auto">
          <a:xfrm>
            <a:off x="2063750" y="6364288"/>
            <a:ext cx="158750" cy="109537"/>
          </a:xfrm>
          <a:custGeom>
            <a:avLst/>
            <a:gdLst>
              <a:gd name="T0" fmla="*/ 2147483646 w 4765"/>
              <a:gd name="T1" fmla="*/ 1483690738 h 3248"/>
              <a:gd name="T2" fmla="*/ 2147483646 w 4765"/>
              <a:gd name="T3" fmla="*/ 2147483646 h 3248"/>
              <a:gd name="T4" fmla="*/ 2147483646 w 4765"/>
              <a:gd name="T5" fmla="*/ 2147483646 h 3248"/>
              <a:gd name="T6" fmla="*/ 2147483646 w 4765"/>
              <a:gd name="T7" fmla="*/ 2147483646 h 3248"/>
              <a:gd name="T8" fmla="*/ 2147483646 w 4765"/>
              <a:gd name="T9" fmla="*/ 1483690738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034;p14">
            <a:extLst>
              <a:ext uri="{FF2B5EF4-FFF2-40B4-BE49-F238E27FC236}">
                <a16:creationId xmlns:a16="http://schemas.microsoft.com/office/drawing/2014/main" id="{D40FEE84-3DED-FF42-BE47-4997A98DA3AE}"/>
              </a:ext>
            </a:extLst>
          </p:cNvPr>
          <p:cNvSpPr/>
          <p:nvPr/>
        </p:nvSpPr>
        <p:spPr>
          <a:xfrm>
            <a:off x="10614025" y="5868988"/>
            <a:ext cx="115888"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44" name="Google Shape;1035;p14">
            <a:extLst>
              <a:ext uri="{FF2B5EF4-FFF2-40B4-BE49-F238E27FC236}">
                <a16:creationId xmlns:a16="http://schemas.microsoft.com/office/drawing/2014/main" id="{8CE3F022-BAF7-37E8-EFD2-CEAA0615C9A2}"/>
              </a:ext>
            </a:extLst>
          </p:cNvPr>
          <p:cNvGrpSpPr>
            <a:grpSpLocks/>
          </p:cNvGrpSpPr>
          <p:nvPr/>
        </p:nvGrpSpPr>
        <p:grpSpPr bwMode="auto">
          <a:xfrm>
            <a:off x="1033463" y="5643563"/>
            <a:ext cx="222250" cy="225425"/>
            <a:chOff x="4954425" y="2036375"/>
            <a:chExt cx="166675" cy="168575"/>
          </a:xfrm>
        </p:grpSpPr>
        <p:sp>
          <p:nvSpPr>
            <p:cNvPr id="45" name="Google Shape;1036;p14">
              <a:extLst>
                <a:ext uri="{FF2B5EF4-FFF2-40B4-BE49-F238E27FC236}">
                  <a16:creationId xmlns:a16="http://schemas.microsoft.com/office/drawing/2014/main" id="{DF788DAF-823F-A347-9643-DDBB8AFC509C}"/>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 name="Google Shape;1037;p14">
              <a:extLst>
                <a:ext uri="{FF2B5EF4-FFF2-40B4-BE49-F238E27FC236}">
                  <a16:creationId xmlns:a16="http://schemas.microsoft.com/office/drawing/2014/main" id="{2704AE68-CA57-28AC-63BE-83695CE8F41C}"/>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47" name="Google Shape;1038;p14">
            <a:extLst>
              <a:ext uri="{FF2B5EF4-FFF2-40B4-BE49-F238E27FC236}">
                <a16:creationId xmlns:a16="http://schemas.microsoft.com/office/drawing/2014/main" id="{7F922DBD-E0F5-1CAB-2D15-8B8D3FE51D72}"/>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039;p14">
            <a:extLst>
              <a:ext uri="{FF2B5EF4-FFF2-40B4-BE49-F238E27FC236}">
                <a16:creationId xmlns:a16="http://schemas.microsoft.com/office/drawing/2014/main" id="{9CC97269-23DC-050F-77D3-F12D18178639}"/>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040;p14">
            <a:extLst>
              <a:ext uri="{FF2B5EF4-FFF2-40B4-BE49-F238E27FC236}">
                <a16:creationId xmlns:a16="http://schemas.microsoft.com/office/drawing/2014/main" id="{B7BA571C-4712-2281-DCA0-9FF30D499A71}"/>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041;p14">
            <a:extLst>
              <a:ext uri="{FF2B5EF4-FFF2-40B4-BE49-F238E27FC236}">
                <a16:creationId xmlns:a16="http://schemas.microsoft.com/office/drawing/2014/main" id="{55BF6C9B-C014-EA0F-074E-673511127C44}"/>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042;p14">
            <a:extLst>
              <a:ext uri="{FF2B5EF4-FFF2-40B4-BE49-F238E27FC236}">
                <a16:creationId xmlns:a16="http://schemas.microsoft.com/office/drawing/2014/main" id="{CA2F527D-05C0-14CE-0255-753C3656CB56}"/>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043;p14">
            <a:extLst>
              <a:ext uri="{FF2B5EF4-FFF2-40B4-BE49-F238E27FC236}">
                <a16:creationId xmlns:a16="http://schemas.microsoft.com/office/drawing/2014/main" id="{CF367D60-C866-E440-AFD6-C4AAECE55174}"/>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044;p14">
            <a:extLst>
              <a:ext uri="{FF2B5EF4-FFF2-40B4-BE49-F238E27FC236}">
                <a16:creationId xmlns:a16="http://schemas.microsoft.com/office/drawing/2014/main" id="{E419C9FC-ED12-7089-1B40-1BE3BA971844}"/>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045;p14">
            <a:extLst>
              <a:ext uri="{FF2B5EF4-FFF2-40B4-BE49-F238E27FC236}">
                <a16:creationId xmlns:a16="http://schemas.microsoft.com/office/drawing/2014/main" id="{8DBF37EA-B95C-6103-6F7E-B6B3A7C005D2}"/>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046;p14">
            <a:extLst>
              <a:ext uri="{FF2B5EF4-FFF2-40B4-BE49-F238E27FC236}">
                <a16:creationId xmlns:a16="http://schemas.microsoft.com/office/drawing/2014/main" id="{94ED8D05-9046-0FEF-3ABB-171FBA60E38C}"/>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047;p14">
            <a:extLst>
              <a:ext uri="{FF2B5EF4-FFF2-40B4-BE49-F238E27FC236}">
                <a16:creationId xmlns:a16="http://schemas.microsoft.com/office/drawing/2014/main" id="{26C28B90-ED45-602A-1B65-56205DEE4783}"/>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048;p14">
            <a:extLst>
              <a:ext uri="{FF2B5EF4-FFF2-40B4-BE49-F238E27FC236}">
                <a16:creationId xmlns:a16="http://schemas.microsoft.com/office/drawing/2014/main" id="{52127D56-4AAA-EF5F-D09F-708C69B8CE0E}"/>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049;p14">
            <a:extLst>
              <a:ext uri="{FF2B5EF4-FFF2-40B4-BE49-F238E27FC236}">
                <a16:creationId xmlns:a16="http://schemas.microsoft.com/office/drawing/2014/main" id="{609F61C4-C905-EC35-46EE-6206E691FC66}"/>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050;p14">
            <a:extLst>
              <a:ext uri="{FF2B5EF4-FFF2-40B4-BE49-F238E27FC236}">
                <a16:creationId xmlns:a16="http://schemas.microsoft.com/office/drawing/2014/main" id="{E0701EEF-A7C5-4146-6F7E-F805A4EA2565}"/>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051;p14">
            <a:extLst>
              <a:ext uri="{FF2B5EF4-FFF2-40B4-BE49-F238E27FC236}">
                <a16:creationId xmlns:a16="http://schemas.microsoft.com/office/drawing/2014/main" id="{8AD3F026-1D76-71FD-BB6D-E536AEE592C6}"/>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052;p14">
            <a:extLst>
              <a:ext uri="{FF2B5EF4-FFF2-40B4-BE49-F238E27FC236}">
                <a16:creationId xmlns:a16="http://schemas.microsoft.com/office/drawing/2014/main" id="{AA1E5E98-2C16-7253-D683-251C8D3EBA0A}"/>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053;p14">
            <a:extLst>
              <a:ext uri="{FF2B5EF4-FFF2-40B4-BE49-F238E27FC236}">
                <a16:creationId xmlns:a16="http://schemas.microsoft.com/office/drawing/2014/main" id="{B4E89F1F-1012-266D-FAEB-4907752CE214}"/>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054;p14">
            <a:extLst>
              <a:ext uri="{FF2B5EF4-FFF2-40B4-BE49-F238E27FC236}">
                <a16:creationId xmlns:a16="http://schemas.microsoft.com/office/drawing/2014/main" id="{131E324F-E8DC-32AE-3CE0-FBDC39771511}"/>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0" name="Google Shape;1055;p14">
            <a:extLst>
              <a:ext uri="{FF2B5EF4-FFF2-40B4-BE49-F238E27FC236}">
                <a16:creationId xmlns:a16="http://schemas.microsoft.com/office/drawing/2014/main" id="{3A9159BC-DC63-DF3B-063E-18CEAC37D236}"/>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1" name="Google Shape;1056;p14">
            <a:extLst>
              <a:ext uri="{FF2B5EF4-FFF2-40B4-BE49-F238E27FC236}">
                <a16:creationId xmlns:a16="http://schemas.microsoft.com/office/drawing/2014/main" id="{11AE7035-E241-B93F-C5C2-D5491BEE223A}"/>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2" name="Google Shape;1057;p14">
            <a:extLst>
              <a:ext uri="{FF2B5EF4-FFF2-40B4-BE49-F238E27FC236}">
                <a16:creationId xmlns:a16="http://schemas.microsoft.com/office/drawing/2014/main" id="{AEA04011-2566-209A-2D46-7F33B93F6E6E}"/>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3" name="Google Shape;1058;p14">
            <a:extLst>
              <a:ext uri="{FF2B5EF4-FFF2-40B4-BE49-F238E27FC236}">
                <a16:creationId xmlns:a16="http://schemas.microsoft.com/office/drawing/2014/main" id="{989A53D1-46C1-F2C3-B225-0D49BF010BF5}"/>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4" name="Google Shape;1059;p14">
            <a:extLst>
              <a:ext uri="{FF2B5EF4-FFF2-40B4-BE49-F238E27FC236}">
                <a16:creationId xmlns:a16="http://schemas.microsoft.com/office/drawing/2014/main" id="{8A79E8FB-CA60-4C8D-7614-16D5A0882A92}"/>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5" name="Google Shape;1060;p14">
            <a:extLst>
              <a:ext uri="{FF2B5EF4-FFF2-40B4-BE49-F238E27FC236}">
                <a16:creationId xmlns:a16="http://schemas.microsoft.com/office/drawing/2014/main" id="{6B121C5C-0A97-B4AC-95BB-862D06EA974E}"/>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6" name="Google Shape;1061;p14">
            <a:extLst>
              <a:ext uri="{FF2B5EF4-FFF2-40B4-BE49-F238E27FC236}">
                <a16:creationId xmlns:a16="http://schemas.microsoft.com/office/drawing/2014/main" id="{5205BFBD-919A-BA69-6263-D959E548EE43}"/>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7" name="Google Shape;1062;p14">
            <a:extLst>
              <a:ext uri="{FF2B5EF4-FFF2-40B4-BE49-F238E27FC236}">
                <a16:creationId xmlns:a16="http://schemas.microsoft.com/office/drawing/2014/main" id="{CED044B7-8648-FBC2-7958-8573C4EBA261}"/>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8" name="Google Shape;1063;p14">
            <a:extLst>
              <a:ext uri="{FF2B5EF4-FFF2-40B4-BE49-F238E27FC236}">
                <a16:creationId xmlns:a16="http://schemas.microsoft.com/office/drawing/2014/main" id="{4CC4B429-7D73-0403-1CB7-2AFE096C28C0}"/>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9" name="Google Shape;1064;p14">
            <a:extLst>
              <a:ext uri="{FF2B5EF4-FFF2-40B4-BE49-F238E27FC236}">
                <a16:creationId xmlns:a16="http://schemas.microsoft.com/office/drawing/2014/main" id="{B86EF3E2-A7F1-C986-B7F3-CA74800A8EA8}"/>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0" name="Google Shape;1065;p14">
            <a:extLst>
              <a:ext uri="{FF2B5EF4-FFF2-40B4-BE49-F238E27FC236}">
                <a16:creationId xmlns:a16="http://schemas.microsoft.com/office/drawing/2014/main" id="{BB6268DE-3919-4151-8A53-A53C59ACDBEE}"/>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1" name="Google Shape;1066;p14">
            <a:extLst>
              <a:ext uri="{FF2B5EF4-FFF2-40B4-BE49-F238E27FC236}">
                <a16:creationId xmlns:a16="http://schemas.microsoft.com/office/drawing/2014/main" id="{1A8B1934-4803-817D-31AA-373E40184874}"/>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2" name="Google Shape;1067;p14">
            <a:extLst>
              <a:ext uri="{FF2B5EF4-FFF2-40B4-BE49-F238E27FC236}">
                <a16:creationId xmlns:a16="http://schemas.microsoft.com/office/drawing/2014/main" id="{EE0C49C8-952A-9999-50E5-FF83C8072A2C}"/>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3" name="Google Shape;1068;p14">
            <a:extLst>
              <a:ext uri="{FF2B5EF4-FFF2-40B4-BE49-F238E27FC236}">
                <a16:creationId xmlns:a16="http://schemas.microsoft.com/office/drawing/2014/main" id="{B4400193-3063-EF1A-6389-0DB3CC7112CE}"/>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4" name="Google Shape;1069;p14">
            <a:extLst>
              <a:ext uri="{FF2B5EF4-FFF2-40B4-BE49-F238E27FC236}">
                <a16:creationId xmlns:a16="http://schemas.microsoft.com/office/drawing/2014/main" id="{63DA819D-0566-0087-B740-E245CA9FCD38}"/>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5" name="Google Shape;1070;p14">
            <a:extLst>
              <a:ext uri="{FF2B5EF4-FFF2-40B4-BE49-F238E27FC236}">
                <a16:creationId xmlns:a16="http://schemas.microsoft.com/office/drawing/2014/main" id="{156F782E-5135-12B9-7DCE-A925A6DD2006}"/>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6" name="Google Shape;1071;p14">
            <a:extLst>
              <a:ext uri="{FF2B5EF4-FFF2-40B4-BE49-F238E27FC236}">
                <a16:creationId xmlns:a16="http://schemas.microsoft.com/office/drawing/2014/main" id="{1CCF979F-2888-77A6-773E-B5E27C1B4F47}"/>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7" name="Google Shape;1072;p14">
            <a:extLst>
              <a:ext uri="{FF2B5EF4-FFF2-40B4-BE49-F238E27FC236}">
                <a16:creationId xmlns:a16="http://schemas.microsoft.com/office/drawing/2014/main" id="{4078169E-73BF-7C7B-7AAE-FBF81A003E5C}"/>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8" name="Google Shape;1073;p14">
            <a:extLst>
              <a:ext uri="{FF2B5EF4-FFF2-40B4-BE49-F238E27FC236}">
                <a16:creationId xmlns:a16="http://schemas.microsoft.com/office/drawing/2014/main" id="{9AE8C2A1-731A-B77E-2106-7D5C5ED21023}"/>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9" name="Google Shape;1074;p14">
            <a:extLst>
              <a:ext uri="{FF2B5EF4-FFF2-40B4-BE49-F238E27FC236}">
                <a16:creationId xmlns:a16="http://schemas.microsoft.com/office/drawing/2014/main" id="{418C505A-6845-60ED-E2C5-DCDEED6B1ED1}"/>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0" name="Google Shape;1075;p14">
            <a:extLst>
              <a:ext uri="{FF2B5EF4-FFF2-40B4-BE49-F238E27FC236}">
                <a16:creationId xmlns:a16="http://schemas.microsoft.com/office/drawing/2014/main" id="{86805BCE-83A4-1963-6964-58AA29C999E6}"/>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1" name="Google Shape;1076;p14">
            <a:extLst>
              <a:ext uri="{FF2B5EF4-FFF2-40B4-BE49-F238E27FC236}">
                <a16:creationId xmlns:a16="http://schemas.microsoft.com/office/drawing/2014/main" id="{61ED7E72-DD29-2974-5F90-C42A3C47FFFF}"/>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2" name="Google Shape;1077;p14">
            <a:extLst>
              <a:ext uri="{FF2B5EF4-FFF2-40B4-BE49-F238E27FC236}">
                <a16:creationId xmlns:a16="http://schemas.microsoft.com/office/drawing/2014/main" id="{DC07EB1E-C934-3766-E3A1-5F5C41628764}"/>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3" name="Google Shape;1078;p14">
            <a:extLst>
              <a:ext uri="{FF2B5EF4-FFF2-40B4-BE49-F238E27FC236}">
                <a16:creationId xmlns:a16="http://schemas.microsoft.com/office/drawing/2014/main" id="{B5DABC88-226B-603C-F331-D33B27B63A44}"/>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4" name="Google Shape;1079;p14">
            <a:extLst>
              <a:ext uri="{FF2B5EF4-FFF2-40B4-BE49-F238E27FC236}">
                <a16:creationId xmlns:a16="http://schemas.microsoft.com/office/drawing/2014/main" id="{2FB6EC56-3770-DDD6-09F9-418DB9DD43FC}"/>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5" name="Google Shape;1080;p14">
            <a:extLst>
              <a:ext uri="{FF2B5EF4-FFF2-40B4-BE49-F238E27FC236}">
                <a16:creationId xmlns:a16="http://schemas.microsoft.com/office/drawing/2014/main" id="{72875DCD-4877-E200-8786-7BF6BF61746B}"/>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6" name="Google Shape;1081;p14">
            <a:extLst>
              <a:ext uri="{FF2B5EF4-FFF2-40B4-BE49-F238E27FC236}">
                <a16:creationId xmlns:a16="http://schemas.microsoft.com/office/drawing/2014/main" id="{F4236B6B-8184-8700-1A03-E5197FA53C02}"/>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7" name="Google Shape;1082;p14">
            <a:extLst>
              <a:ext uri="{FF2B5EF4-FFF2-40B4-BE49-F238E27FC236}">
                <a16:creationId xmlns:a16="http://schemas.microsoft.com/office/drawing/2014/main" id="{10F26DE4-A534-2711-E5D1-BA6DE1D9A7CC}"/>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8" name="Google Shape;1083;p14">
            <a:extLst>
              <a:ext uri="{FF2B5EF4-FFF2-40B4-BE49-F238E27FC236}">
                <a16:creationId xmlns:a16="http://schemas.microsoft.com/office/drawing/2014/main" id="{67A52AC8-D8A0-422A-8837-F5A4975ADA08}"/>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9" name="Google Shape;1084;p14">
            <a:extLst>
              <a:ext uri="{FF2B5EF4-FFF2-40B4-BE49-F238E27FC236}">
                <a16:creationId xmlns:a16="http://schemas.microsoft.com/office/drawing/2014/main" id="{A8C592A8-5487-9522-D55E-E00F4B63FB37}"/>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90" name="Google Shape;1085;p14">
            <a:extLst>
              <a:ext uri="{FF2B5EF4-FFF2-40B4-BE49-F238E27FC236}">
                <a16:creationId xmlns:a16="http://schemas.microsoft.com/office/drawing/2014/main" id="{D4B5C147-DABA-29D7-2C36-DD8C613626A8}"/>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91" name="Google Shape;1086;p14">
            <a:extLst>
              <a:ext uri="{FF2B5EF4-FFF2-40B4-BE49-F238E27FC236}">
                <a16:creationId xmlns:a16="http://schemas.microsoft.com/office/drawing/2014/main" id="{4C659AD1-CA1E-F82F-13DE-6E07F94B569D}"/>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92" name="Google Shape;1087;p14">
            <a:extLst>
              <a:ext uri="{FF2B5EF4-FFF2-40B4-BE49-F238E27FC236}">
                <a16:creationId xmlns:a16="http://schemas.microsoft.com/office/drawing/2014/main" id="{4A1B79D5-C5C6-1F16-D890-E293564D54FB}"/>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015" name="Google Shape;1015;p14"/>
          <p:cNvSpPr txBox="1">
            <a:spLocks noGrp="1"/>
          </p:cNvSpPr>
          <p:nvPr>
            <p:ph type="title"/>
          </p:nvPr>
        </p:nvSpPr>
        <p:spPr>
          <a:xfrm>
            <a:off x="968300" y="588467"/>
            <a:ext cx="10255200" cy="763600"/>
          </a:xfrm>
          <a:prstGeom prst="rect">
            <a:avLst/>
          </a:prstGeom>
        </p:spPr>
        <p:txBody>
          <a:bodyPr spcFirstLastPara="1">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387600355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F1FB2A15-3366-91D9-D742-EA64ECC5849D}"/>
              </a:ext>
            </a:extLst>
          </p:cNvPr>
          <p:cNvSpPr>
            <a:spLocks noGrp="1"/>
          </p:cNvSpPr>
          <p:nvPr>
            <p:ph type="dt" sz="half" idx="10"/>
          </p:nvPr>
        </p:nvSpPr>
        <p:spPr/>
        <p:txBody>
          <a:bodyPr/>
          <a:lstStyle>
            <a:lvl1pPr>
              <a:defRPr/>
            </a:lvl1pPr>
          </a:lstStyle>
          <a:p>
            <a:pPr>
              <a:defRPr/>
            </a:pPr>
            <a:fld id="{B56AD807-A171-49DC-A230-17D587ABDC06}" type="datetimeFigureOut">
              <a:rPr lang="en-US"/>
              <a:pPr>
                <a:defRPr/>
              </a:pPr>
              <a:t>2/26/26</a:t>
            </a:fld>
            <a:endParaRPr lang="en-US"/>
          </a:p>
        </p:txBody>
      </p:sp>
      <p:sp>
        <p:nvSpPr>
          <p:cNvPr id="4" name="Footer Placeholder 4">
            <a:extLst>
              <a:ext uri="{FF2B5EF4-FFF2-40B4-BE49-F238E27FC236}">
                <a16:creationId xmlns:a16="http://schemas.microsoft.com/office/drawing/2014/main" id="{CCC7ED3C-FDA6-4AD0-BC18-F8A1596092AB}"/>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C8F43D9E-61FB-F240-9B19-BDE74739FA91}"/>
              </a:ext>
            </a:extLst>
          </p:cNvPr>
          <p:cNvSpPr>
            <a:spLocks noGrp="1"/>
          </p:cNvSpPr>
          <p:nvPr>
            <p:ph type="sldNum" sz="quarter" idx="12"/>
          </p:nvPr>
        </p:nvSpPr>
        <p:spPr/>
        <p:txBody>
          <a:bodyPr/>
          <a:lstStyle>
            <a:lvl1pPr>
              <a:defRPr/>
            </a:lvl1pPr>
          </a:lstStyle>
          <a:p>
            <a:fld id="{C0A54706-C8BE-4713-9F6A-74CAD10C8DE4}" type="slidenum">
              <a:rPr lang="en-US" altLang="en-US"/>
              <a:pPr/>
              <a:t>‹#›</a:t>
            </a:fld>
            <a:endParaRPr lang="en-US" altLang="en-US"/>
          </a:p>
        </p:txBody>
      </p:sp>
    </p:spTree>
    <p:extLst>
      <p:ext uri="{BB962C8B-B14F-4D97-AF65-F5344CB8AC3E}">
        <p14:creationId xmlns:p14="http://schemas.microsoft.com/office/powerpoint/2010/main" val="3761624187"/>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185"/>
        <p:cNvGrpSpPr/>
        <p:nvPr/>
      </p:nvGrpSpPr>
      <p:grpSpPr>
        <a:xfrm>
          <a:off x="0" y="0"/>
          <a:ext cx="0" cy="0"/>
          <a:chOff x="0" y="0"/>
          <a:chExt cx="0" cy="0"/>
        </a:xfrm>
      </p:grpSpPr>
      <p:grpSp>
        <p:nvGrpSpPr>
          <p:cNvPr id="2" name="Google Shape;1186;p16">
            <a:extLst>
              <a:ext uri="{FF2B5EF4-FFF2-40B4-BE49-F238E27FC236}">
                <a16:creationId xmlns:a16="http://schemas.microsoft.com/office/drawing/2014/main" id="{E5C9032C-3483-23F2-32FB-52E7B5CCD8D1}"/>
              </a:ext>
            </a:extLst>
          </p:cNvPr>
          <p:cNvGrpSpPr>
            <a:grpSpLocks/>
          </p:cNvGrpSpPr>
          <p:nvPr/>
        </p:nvGrpSpPr>
        <p:grpSpPr bwMode="auto">
          <a:xfrm>
            <a:off x="528638" y="292100"/>
            <a:ext cx="11356975" cy="6384925"/>
            <a:chOff x="395894" y="219519"/>
            <a:chExt cx="8518865" cy="4788281"/>
          </a:xfrm>
        </p:grpSpPr>
        <p:sp>
          <p:nvSpPr>
            <p:cNvPr id="3" name="Google Shape;1187;p16">
              <a:extLst>
                <a:ext uri="{FF2B5EF4-FFF2-40B4-BE49-F238E27FC236}">
                  <a16:creationId xmlns:a16="http://schemas.microsoft.com/office/drawing/2014/main" id="{0417E0E7-D17A-309C-F1A8-1393DA0211C6}"/>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1188;p16">
              <a:extLst>
                <a:ext uri="{FF2B5EF4-FFF2-40B4-BE49-F238E27FC236}">
                  <a16:creationId xmlns:a16="http://schemas.microsoft.com/office/drawing/2014/main" id="{F46BBDA8-9E57-9CA8-45A3-14BEE20D9A11}"/>
                </a:ext>
              </a:extLst>
            </p:cNvPr>
            <p:cNvGrpSpPr>
              <a:grpSpLocks/>
            </p:cNvGrpSpPr>
            <p:nvPr/>
          </p:nvGrpSpPr>
          <p:grpSpPr bwMode="auto">
            <a:xfrm>
              <a:off x="8341543" y="2282008"/>
              <a:ext cx="569676" cy="380612"/>
              <a:chOff x="8341543" y="2282008"/>
              <a:chExt cx="569676" cy="380612"/>
            </a:xfrm>
          </p:grpSpPr>
          <p:sp>
            <p:nvSpPr>
              <p:cNvPr id="23" name="Google Shape;1189;p16">
                <a:extLst>
                  <a:ext uri="{FF2B5EF4-FFF2-40B4-BE49-F238E27FC236}">
                    <a16:creationId xmlns:a16="http://schemas.microsoft.com/office/drawing/2014/main" id="{0298562C-2708-7ECA-0045-7DCF15FC796F}"/>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1190;p16">
                <a:extLst>
                  <a:ext uri="{FF2B5EF4-FFF2-40B4-BE49-F238E27FC236}">
                    <a16:creationId xmlns:a16="http://schemas.microsoft.com/office/drawing/2014/main" id="{4AF4BEC3-6E80-33D2-9C57-D98E34D6A79E}"/>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1191;p16">
              <a:extLst>
                <a:ext uri="{FF2B5EF4-FFF2-40B4-BE49-F238E27FC236}">
                  <a16:creationId xmlns:a16="http://schemas.microsoft.com/office/drawing/2014/main" id="{4AE3A8CE-443F-88E6-7BF4-ACAA03EFC7F4}"/>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1192;p16">
              <a:extLst>
                <a:ext uri="{FF2B5EF4-FFF2-40B4-BE49-F238E27FC236}">
                  <a16:creationId xmlns:a16="http://schemas.microsoft.com/office/drawing/2014/main" id="{277AAAC3-01A3-012C-5858-BDBE165E6DAF}"/>
                </a:ext>
              </a:extLst>
            </p:cNvPr>
            <p:cNvGrpSpPr>
              <a:grpSpLocks/>
            </p:cNvGrpSpPr>
            <p:nvPr/>
          </p:nvGrpSpPr>
          <p:grpSpPr bwMode="auto">
            <a:xfrm>
              <a:off x="8341543" y="1721094"/>
              <a:ext cx="569676" cy="380612"/>
              <a:chOff x="8341543" y="1721094"/>
              <a:chExt cx="569676" cy="380612"/>
            </a:xfrm>
          </p:grpSpPr>
          <p:sp>
            <p:nvSpPr>
              <p:cNvPr id="21" name="Google Shape;1193;p16">
                <a:extLst>
                  <a:ext uri="{FF2B5EF4-FFF2-40B4-BE49-F238E27FC236}">
                    <a16:creationId xmlns:a16="http://schemas.microsoft.com/office/drawing/2014/main" id="{BA54A3D8-19C7-70EA-D164-7FA071F9C4F2}"/>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1194;p16">
                <a:extLst>
                  <a:ext uri="{FF2B5EF4-FFF2-40B4-BE49-F238E27FC236}">
                    <a16:creationId xmlns:a16="http://schemas.microsoft.com/office/drawing/2014/main" id="{DF4CE785-ADE0-2CE5-941C-DFFB04B3F702}"/>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1195;p16">
              <a:extLst>
                <a:ext uri="{FF2B5EF4-FFF2-40B4-BE49-F238E27FC236}">
                  <a16:creationId xmlns:a16="http://schemas.microsoft.com/office/drawing/2014/main" id="{F2F97236-35CF-02DD-0E52-2B3D6EED4166}"/>
                </a:ext>
              </a:extLst>
            </p:cNvPr>
            <p:cNvGrpSpPr>
              <a:grpSpLocks/>
            </p:cNvGrpSpPr>
            <p:nvPr/>
          </p:nvGrpSpPr>
          <p:grpSpPr bwMode="auto">
            <a:xfrm>
              <a:off x="8346273" y="1183592"/>
              <a:ext cx="568486" cy="388014"/>
              <a:chOff x="8346273" y="1183592"/>
              <a:chExt cx="568486" cy="388014"/>
            </a:xfrm>
          </p:grpSpPr>
          <p:sp>
            <p:nvSpPr>
              <p:cNvPr id="19" name="Google Shape;1196;p16">
                <a:extLst>
                  <a:ext uri="{FF2B5EF4-FFF2-40B4-BE49-F238E27FC236}">
                    <a16:creationId xmlns:a16="http://schemas.microsoft.com/office/drawing/2014/main" id="{3CC3B026-50C2-12E0-5C65-D0F0450FABAE}"/>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1197;p16">
                <a:extLst>
                  <a:ext uri="{FF2B5EF4-FFF2-40B4-BE49-F238E27FC236}">
                    <a16:creationId xmlns:a16="http://schemas.microsoft.com/office/drawing/2014/main" id="{56A42E9C-99AF-6152-549E-8EB8EA22AC3B}"/>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1198;p16">
              <a:extLst>
                <a:ext uri="{FF2B5EF4-FFF2-40B4-BE49-F238E27FC236}">
                  <a16:creationId xmlns:a16="http://schemas.microsoft.com/office/drawing/2014/main" id="{19371A63-CACF-08F9-4C56-6CCAD3956CA8}"/>
                </a:ext>
              </a:extLst>
            </p:cNvPr>
            <p:cNvGrpSpPr>
              <a:grpSpLocks/>
            </p:cNvGrpSpPr>
            <p:nvPr/>
          </p:nvGrpSpPr>
          <p:grpSpPr bwMode="auto">
            <a:xfrm>
              <a:off x="8341543" y="606635"/>
              <a:ext cx="569676" cy="388014"/>
              <a:chOff x="8341543" y="606635"/>
              <a:chExt cx="569676" cy="388014"/>
            </a:xfrm>
          </p:grpSpPr>
          <p:sp>
            <p:nvSpPr>
              <p:cNvPr id="17" name="Google Shape;1199;p16">
                <a:extLst>
                  <a:ext uri="{FF2B5EF4-FFF2-40B4-BE49-F238E27FC236}">
                    <a16:creationId xmlns:a16="http://schemas.microsoft.com/office/drawing/2014/main" id="{2BD2E73B-AE2B-7542-0622-FAACC93923CF}"/>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1200;p16">
                <a:extLst>
                  <a:ext uri="{FF2B5EF4-FFF2-40B4-BE49-F238E27FC236}">
                    <a16:creationId xmlns:a16="http://schemas.microsoft.com/office/drawing/2014/main" id="{C92D7EC2-D754-C680-7FD9-78464EF0A972}"/>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1201;p16">
              <a:extLst>
                <a:ext uri="{FF2B5EF4-FFF2-40B4-BE49-F238E27FC236}">
                  <a16:creationId xmlns:a16="http://schemas.microsoft.com/office/drawing/2014/main" id="{C5B1868B-F7E7-2BDF-331D-BB60BEC8FC4B}"/>
                </a:ext>
              </a:extLst>
            </p:cNvPr>
            <p:cNvGrpSpPr>
              <a:grpSpLocks/>
            </p:cNvGrpSpPr>
            <p:nvPr/>
          </p:nvGrpSpPr>
          <p:grpSpPr bwMode="auto">
            <a:xfrm>
              <a:off x="8341543" y="2842933"/>
              <a:ext cx="569676" cy="380612"/>
              <a:chOff x="8341543" y="2282008"/>
              <a:chExt cx="569676" cy="380612"/>
            </a:xfrm>
          </p:grpSpPr>
          <p:sp>
            <p:nvSpPr>
              <p:cNvPr id="15" name="Google Shape;1202;p16">
                <a:extLst>
                  <a:ext uri="{FF2B5EF4-FFF2-40B4-BE49-F238E27FC236}">
                    <a16:creationId xmlns:a16="http://schemas.microsoft.com/office/drawing/2014/main" id="{9CE69356-0D2D-2AF7-F8E0-12026CC5DC86}"/>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1203;p16">
                <a:extLst>
                  <a:ext uri="{FF2B5EF4-FFF2-40B4-BE49-F238E27FC236}">
                    <a16:creationId xmlns:a16="http://schemas.microsoft.com/office/drawing/2014/main" id="{8353141B-D047-FD39-4099-97890D5A5CFF}"/>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1204;p16">
              <a:extLst>
                <a:ext uri="{FF2B5EF4-FFF2-40B4-BE49-F238E27FC236}">
                  <a16:creationId xmlns:a16="http://schemas.microsoft.com/office/drawing/2014/main" id="{E475B8EF-8228-A3C3-0D69-FECE18EE581C}"/>
                </a:ext>
              </a:extLst>
            </p:cNvPr>
            <p:cNvGrpSpPr>
              <a:grpSpLocks/>
            </p:cNvGrpSpPr>
            <p:nvPr/>
          </p:nvGrpSpPr>
          <p:grpSpPr bwMode="auto">
            <a:xfrm>
              <a:off x="8341543" y="3403858"/>
              <a:ext cx="569676" cy="380612"/>
              <a:chOff x="8341543" y="2282008"/>
              <a:chExt cx="569676" cy="380612"/>
            </a:xfrm>
          </p:grpSpPr>
          <p:sp>
            <p:nvSpPr>
              <p:cNvPr id="13" name="Google Shape;1205;p16">
                <a:extLst>
                  <a:ext uri="{FF2B5EF4-FFF2-40B4-BE49-F238E27FC236}">
                    <a16:creationId xmlns:a16="http://schemas.microsoft.com/office/drawing/2014/main" id="{2F4C3585-B977-E77A-FA29-FB61154CA5D3}"/>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1206;p16">
                <a:extLst>
                  <a:ext uri="{FF2B5EF4-FFF2-40B4-BE49-F238E27FC236}">
                    <a16:creationId xmlns:a16="http://schemas.microsoft.com/office/drawing/2014/main" id="{C3952581-1089-060C-6B5F-D9B3F52AAD3C}"/>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1207;p16">
              <a:extLst>
                <a:ext uri="{FF2B5EF4-FFF2-40B4-BE49-F238E27FC236}">
                  <a16:creationId xmlns:a16="http://schemas.microsoft.com/office/drawing/2014/main" id="{FD5DF5BE-57FF-731F-434F-1928B4595157}"/>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1208;p16">
              <a:extLst>
                <a:ext uri="{FF2B5EF4-FFF2-40B4-BE49-F238E27FC236}">
                  <a16:creationId xmlns:a16="http://schemas.microsoft.com/office/drawing/2014/main" id="{38A77945-3B8D-CC54-3DA6-A59B052CAB64}"/>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1209;p16">
            <a:extLst>
              <a:ext uri="{FF2B5EF4-FFF2-40B4-BE49-F238E27FC236}">
                <a16:creationId xmlns:a16="http://schemas.microsoft.com/office/drawing/2014/main" id="{B81FD388-6192-3C1B-FE48-F6E84F223389}"/>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1210;p16">
            <a:extLst>
              <a:ext uri="{FF2B5EF4-FFF2-40B4-BE49-F238E27FC236}">
                <a16:creationId xmlns:a16="http://schemas.microsoft.com/office/drawing/2014/main" id="{65D10930-86D7-5757-7331-5360EE8253CC}"/>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1211;p16">
            <a:extLst>
              <a:ext uri="{FF2B5EF4-FFF2-40B4-BE49-F238E27FC236}">
                <a16:creationId xmlns:a16="http://schemas.microsoft.com/office/drawing/2014/main" id="{A7F1F980-082F-C1DC-A197-6829AA5008E8}"/>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1212;p16">
            <a:extLst>
              <a:ext uri="{FF2B5EF4-FFF2-40B4-BE49-F238E27FC236}">
                <a16:creationId xmlns:a16="http://schemas.microsoft.com/office/drawing/2014/main" id="{B4FCEDE1-461F-591C-881F-28BBA932BD4A}"/>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1213;p16">
            <a:extLst>
              <a:ext uri="{FF2B5EF4-FFF2-40B4-BE49-F238E27FC236}">
                <a16:creationId xmlns:a16="http://schemas.microsoft.com/office/drawing/2014/main" id="{A65AF224-43D8-4B0F-CDBE-180DC2D62D3D}"/>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1214;p16">
            <a:extLst>
              <a:ext uri="{FF2B5EF4-FFF2-40B4-BE49-F238E27FC236}">
                <a16:creationId xmlns:a16="http://schemas.microsoft.com/office/drawing/2014/main" id="{26104E36-C8E8-19CB-5696-7C1644B9CC35}"/>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1215;p16">
            <a:extLst>
              <a:ext uri="{FF2B5EF4-FFF2-40B4-BE49-F238E27FC236}">
                <a16:creationId xmlns:a16="http://schemas.microsoft.com/office/drawing/2014/main" id="{4C600342-B862-7B20-7398-E44EB5372D81}"/>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1216;p16">
            <a:extLst>
              <a:ext uri="{FF2B5EF4-FFF2-40B4-BE49-F238E27FC236}">
                <a16:creationId xmlns:a16="http://schemas.microsoft.com/office/drawing/2014/main" id="{0D877235-6402-BB15-0EF8-E641FB0C6C0E}"/>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1217;p16">
            <a:extLst>
              <a:ext uri="{FF2B5EF4-FFF2-40B4-BE49-F238E27FC236}">
                <a16:creationId xmlns:a16="http://schemas.microsoft.com/office/drawing/2014/main" id="{87E4FE9C-DBA7-637F-13C0-821420FAF87F}"/>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1218;p16">
            <a:extLst>
              <a:ext uri="{FF2B5EF4-FFF2-40B4-BE49-F238E27FC236}">
                <a16:creationId xmlns:a16="http://schemas.microsoft.com/office/drawing/2014/main" id="{34C403E3-8526-6E12-2DF5-05DBA42A98D4}"/>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1219;p16">
            <a:extLst>
              <a:ext uri="{FF2B5EF4-FFF2-40B4-BE49-F238E27FC236}">
                <a16:creationId xmlns:a16="http://schemas.microsoft.com/office/drawing/2014/main" id="{B021081C-499A-E77E-4EA2-A158BC40A076}"/>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1220;p16">
            <a:extLst>
              <a:ext uri="{FF2B5EF4-FFF2-40B4-BE49-F238E27FC236}">
                <a16:creationId xmlns:a16="http://schemas.microsoft.com/office/drawing/2014/main" id="{C8EF4FD3-19FC-F7A0-B192-F2B349953DE3}"/>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1221;p16">
            <a:extLst>
              <a:ext uri="{FF2B5EF4-FFF2-40B4-BE49-F238E27FC236}">
                <a16:creationId xmlns:a16="http://schemas.microsoft.com/office/drawing/2014/main" id="{11F95DA6-8C6B-12B1-7E57-423C72B0AB86}"/>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1222;p16">
            <a:extLst>
              <a:ext uri="{FF2B5EF4-FFF2-40B4-BE49-F238E27FC236}">
                <a16:creationId xmlns:a16="http://schemas.microsoft.com/office/drawing/2014/main" id="{70DC5594-6157-CE14-9AF0-D7BCFE65FE87}"/>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1223;p16">
            <a:extLst>
              <a:ext uri="{FF2B5EF4-FFF2-40B4-BE49-F238E27FC236}">
                <a16:creationId xmlns:a16="http://schemas.microsoft.com/office/drawing/2014/main" id="{DCF9BE64-4414-BBAD-C298-3C61CC2DFB5A}"/>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1224;p16">
            <a:extLst>
              <a:ext uri="{FF2B5EF4-FFF2-40B4-BE49-F238E27FC236}">
                <a16:creationId xmlns:a16="http://schemas.microsoft.com/office/drawing/2014/main" id="{E4781F93-B4DE-BEE3-25C4-17AB7FB202F9}"/>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1225;p16">
            <a:extLst>
              <a:ext uri="{FF2B5EF4-FFF2-40B4-BE49-F238E27FC236}">
                <a16:creationId xmlns:a16="http://schemas.microsoft.com/office/drawing/2014/main" id="{D4B608BB-DCCD-B297-BB71-CC0BE69BDEFF}"/>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1226;p16">
            <a:extLst>
              <a:ext uri="{FF2B5EF4-FFF2-40B4-BE49-F238E27FC236}">
                <a16:creationId xmlns:a16="http://schemas.microsoft.com/office/drawing/2014/main" id="{CD551F81-0A86-DE24-8AEB-5C0295AC1843}"/>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227;p16">
            <a:extLst>
              <a:ext uri="{FF2B5EF4-FFF2-40B4-BE49-F238E27FC236}">
                <a16:creationId xmlns:a16="http://schemas.microsoft.com/office/drawing/2014/main" id="{8EF8AD85-AAB4-91C3-51E5-B1B09B86FC6A}"/>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1228;p16">
            <a:extLst>
              <a:ext uri="{FF2B5EF4-FFF2-40B4-BE49-F238E27FC236}">
                <a16:creationId xmlns:a16="http://schemas.microsoft.com/office/drawing/2014/main" id="{0A3EB9F8-7FBF-EE62-FAC2-FB60631CD882}"/>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1229;p16">
            <a:extLst>
              <a:ext uri="{FF2B5EF4-FFF2-40B4-BE49-F238E27FC236}">
                <a16:creationId xmlns:a16="http://schemas.microsoft.com/office/drawing/2014/main" id="{0D98F1BF-73B1-454A-9A0F-DFAE7FF3D62E}"/>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1230;p16">
            <a:extLst>
              <a:ext uri="{FF2B5EF4-FFF2-40B4-BE49-F238E27FC236}">
                <a16:creationId xmlns:a16="http://schemas.microsoft.com/office/drawing/2014/main" id="{21A0E566-BD94-1AD8-8CFC-F7000119C9FB}"/>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1231;p16">
            <a:extLst>
              <a:ext uri="{FF2B5EF4-FFF2-40B4-BE49-F238E27FC236}">
                <a16:creationId xmlns:a16="http://schemas.microsoft.com/office/drawing/2014/main" id="{DE471B55-959A-BABE-4603-D9E37CA1B302}"/>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232;p16">
            <a:extLst>
              <a:ext uri="{FF2B5EF4-FFF2-40B4-BE49-F238E27FC236}">
                <a16:creationId xmlns:a16="http://schemas.microsoft.com/office/drawing/2014/main" id="{CC257C66-B108-BA05-8F05-26EC058EBF05}"/>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233;p16">
            <a:extLst>
              <a:ext uri="{FF2B5EF4-FFF2-40B4-BE49-F238E27FC236}">
                <a16:creationId xmlns:a16="http://schemas.microsoft.com/office/drawing/2014/main" id="{8EDAB540-DD7E-6249-15FB-5C8FA249BC72}"/>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234;p16">
            <a:extLst>
              <a:ext uri="{FF2B5EF4-FFF2-40B4-BE49-F238E27FC236}">
                <a16:creationId xmlns:a16="http://schemas.microsoft.com/office/drawing/2014/main" id="{EE9E884E-56C3-D2BA-4083-4D0830600213}"/>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235;p16">
            <a:extLst>
              <a:ext uri="{FF2B5EF4-FFF2-40B4-BE49-F238E27FC236}">
                <a16:creationId xmlns:a16="http://schemas.microsoft.com/office/drawing/2014/main" id="{DA219D22-EA51-B79A-3752-F652CE9E5EFD}"/>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236;p16">
            <a:extLst>
              <a:ext uri="{FF2B5EF4-FFF2-40B4-BE49-F238E27FC236}">
                <a16:creationId xmlns:a16="http://schemas.microsoft.com/office/drawing/2014/main" id="{18B4DEB7-39D7-CFAB-0C4A-6E0293E1CFDB}"/>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237;p16">
            <a:extLst>
              <a:ext uri="{FF2B5EF4-FFF2-40B4-BE49-F238E27FC236}">
                <a16:creationId xmlns:a16="http://schemas.microsoft.com/office/drawing/2014/main" id="{D684FFFE-5605-3E24-E967-68F4EC7F8714}"/>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238;p16">
            <a:extLst>
              <a:ext uri="{FF2B5EF4-FFF2-40B4-BE49-F238E27FC236}">
                <a16:creationId xmlns:a16="http://schemas.microsoft.com/office/drawing/2014/main" id="{D354D631-31D7-DC7B-7049-97F4213876F1}"/>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239;p16">
            <a:extLst>
              <a:ext uri="{FF2B5EF4-FFF2-40B4-BE49-F238E27FC236}">
                <a16:creationId xmlns:a16="http://schemas.microsoft.com/office/drawing/2014/main" id="{8AC72AEF-BA11-08C5-7E7C-7E210DB812E6}"/>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240;p16">
            <a:extLst>
              <a:ext uri="{FF2B5EF4-FFF2-40B4-BE49-F238E27FC236}">
                <a16:creationId xmlns:a16="http://schemas.microsoft.com/office/drawing/2014/main" id="{F4C90E1A-D303-3137-6BBB-444BDB01DBC7}"/>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241;p16">
            <a:extLst>
              <a:ext uri="{FF2B5EF4-FFF2-40B4-BE49-F238E27FC236}">
                <a16:creationId xmlns:a16="http://schemas.microsoft.com/office/drawing/2014/main" id="{5892EC45-AE40-396E-5BFD-98D4F46B229C}"/>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242;p16">
            <a:extLst>
              <a:ext uri="{FF2B5EF4-FFF2-40B4-BE49-F238E27FC236}">
                <a16:creationId xmlns:a16="http://schemas.microsoft.com/office/drawing/2014/main" id="{E7BC4306-2D22-8820-DD46-284D701E3EF5}"/>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243;p16">
            <a:extLst>
              <a:ext uri="{FF2B5EF4-FFF2-40B4-BE49-F238E27FC236}">
                <a16:creationId xmlns:a16="http://schemas.microsoft.com/office/drawing/2014/main" id="{E464C1FB-7D2E-D06D-00F3-CB8733C50D35}"/>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244;p16">
            <a:extLst>
              <a:ext uri="{FF2B5EF4-FFF2-40B4-BE49-F238E27FC236}">
                <a16:creationId xmlns:a16="http://schemas.microsoft.com/office/drawing/2014/main" id="{4D3CDE5A-AC18-7AB1-2921-3C317E418D45}"/>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245;p16">
            <a:extLst>
              <a:ext uri="{FF2B5EF4-FFF2-40B4-BE49-F238E27FC236}">
                <a16:creationId xmlns:a16="http://schemas.microsoft.com/office/drawing/2014/main" id="{14B8EDF9-D10C-4E53-01F7-F8286157B4E8}"/>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246;p16">
            <a:extLst>
              <a:ext uri="{FF2B5EF4-FFF2-40B4-BE49-F238E27FC236}">
                <a16:creationId xmlns:a16="http://schemas.microsoft.com/office/drawing/2014/main" id="{F6526027-C8EF-16DC-8907-1F9E0BB6A8AD}"/>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247;p16">
            <a:extLst>
              <a:ext uri="{FF2B5EF4-FFF2-40B4-BE49-F238E27FC236}">
                <a16:creationId xmlns:a16="http://schemas.microsoft.com/office/drawing/2014/main" id="{880B4154-DB9E-E304-DF7D-ADC5190AFDE8}"/>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 name="Google Shape;1248;p16">
            <a:extLst>
              <a:ext uri="{FF2B5EF4-FFF2-40B4-BE49-F238E27FC236}">
                <a16:creationId xmlns:a16="http://schemas.microsoft.com/office/drawing/2014/main" id="{9B035C53-8526-6079-7FD0-CA1789403496}"/>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 name="Google Shape;1249;p16">
            <a:extLst>
              <a:ext uri="{FF2B5EF4-FFF2-40B4-BE49-F238E27FC236}">
                <a16:creationId xmlns:a16="http://schemas.microsoft.com/office/drawing/2014/main" id="{FFEC7FED-AF96-47FC-E32B-9C7848A510F9}"/>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6" name="Google Shape;1250;p16">
            <a:extLst>
              <a:ext uri="{FF2B5EF4-FFF2-40B4-BE49-F238E27FC236}">
                <a16:creationId xmlns:a16="http://schemas.microsoft.com/office/drawing/2014/main" id="{C0E8AC44-3F53-9919-1DDA-F83E6076537F}"/>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 name="Google Shape;1251;p16">
            <a:extLst>
              <a:ext uri="{FF2B5EF4-FFF2-40B4-BE49-F238E27FC236}">
                <a16:creationId xmlns:a16="http://schemas.microsoft.com/office/drawing/2014/main" id="{56FAA52F-1B20-F905-DBD4-99042C5A4169}"/>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8" name="Google Shape;1252;p16">
            <a:extLst>
              <a:ext uri="{FF2B5EF4-FFF2-40B4-BE49-F238E27FC236}">
                <a16:creationId xmlns:a16="http://schemas.microsoft.com/office/drawing/2014/main" id="{268F48AC-347D-C57E-1E27-EDDCDB5E280A}"/>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9" name="Google Shape;1253;p16">
            <a:extLst>
              <a:ext uri="{FF2B5EF4-FFF2-40B4-BE49-F238E27FC236}">
                <a16:creationId xmlns:a16="http://schemas.microsoft.com/office/drawing/2014/main" id="{CD7090F9-709D-93B4-E950-746858F94EF3}"/>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 name="Google Shape;1254;p16">
            <a:extLst>
              <a:ext uri="{FF2B5EF4-FFF2-40B4-BE49-F238E27FC236}">
                <a16:creationId xmlns:a16="http://schemas.microsoft.com/office/drawing/2014/main" id="{560B716D-BC4A-B3DE-0D7C-3519CD48EB33}"/>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 name="Google Shape;1255;p16">
            <a:extLst>
              <a:ext uri="{FF2B5EF4-FFF2-40B4-BE49-F238E27FC236}">
                <a16:creationId xmlns:a16="http://schemas.microsoft.com/office/drawing/2014/main" id="{3A113592-693C-D3C7-ECBF-8412B0181DC0}"/>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2" name="Google Shape;1256;p16">
            <a:extLst>
              <a:ext uri="{FF2B5EF4-FFF2-40B4-BE49-F238E27FC236}">
                <a16:creationId xmlns:a16="http://schemas.microsoft.com/office/drawing/2014/main" id="{EA8AC7AC-EB50-B791-EDD5-E776F345F114}"/>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3" name="Google Shape;1257;p16">
            <a:extLst>
              <a:ext uri="{FF2B5EF4-FFF2-40B4-BE49-F238E27FC236}">
                <a16:creationId xmlns:a16="http://schemas.microsoft.com/office/drawing/2014/main" id="{B9DFEDAB-82D4-F075-4468-5874D0B08CFB}"/>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4" name="Google Shape;1258;p16">
            <a:extLst>
              <a:ext uri="{FF2B5EF4-FFF2-40B4-BE49-F238E27FC236}">
                <a16:creationId xmlns:a16="http://schemas.microsoft.com/office/drawing/2014/main" id="{8F4B0F70-326A-5BB2-D70A-72FE8AB3C595}"/>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75" name="Google Shape;1259;p16">
            <a:extLst>
              <a:ext uri="{FF2B5EF4-FFF2-40B4-BE49-F238E27FC236}">
                <a16:creationId xmlns:a16="http://schemas.microsoft.com/office/drawing/2014/main" id="{1DF6F992-8ED6-7AB4-ECC1-7A484AD28F73}"/>
              </a:ext>
            </a:extLst>
          </p:cNvPr>
          <p:cNvGrpSpPr>
            <a:grpSpLocks/>
          </p:cNvGrpSpPr>
          <p:nvPr/>
        </p:nvGrpSpPr>
        <p:grpSpPr bwMode="auto">
          <a:xfrm>
            <a:off x="968375" y="6000750"/>
            <a:ext cx="388938" cy="374650"/>
            <a:chOff x="3243875" y="2372825"/>
            <a:chExt cx="291375" cy="281375"/>
          </a:xfrm>
        </p:grpSpPr>
        <p:sp>
          <p:nvSpPr>
            <p:cNvPr id="76" name="Google Shape;1260;p16">
              <a:extLst>
                <a:ext uri="{FF2B5EF4-FFF2-40B4-BE49-F238E27FC236}">
                  <a16:creationId xmlns:a16="http://schemas.microsoft.com/office/drawing/2014/main" id="{95047AE9-9C3D-47D0-4C3A-3B07E6174E8B}"/>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7" name="Google Shape;1261;p16">
              <a:extLst>
                <a:ext uri="{FF2B5EF4-FFF2-40B4-BE49-F238E27FC236}">
                  <a16:creationId xmlns:a16="http://schemas.microsoft.com/office/drawing/2014/main" id="{AAD44E14-8454-F746-EF7A-962CE3278850}"/>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8" name="Google Shape;1262;p16">
              <a:extLst>
                <a:ext uri="{FF2B5EF4-FFF2-40B4-BE49-F238E27FC236}">
                  <a16:creationId xmlns:a16="http://schemas.microsoft.com/office/drawing/2014/main" id="{DE3520A9-8308-2F82-A1A5-103BD5B4B63D}"/>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9" name="Google Shape;1263;p16">
              <a:extLst>
                <a:ext uri="{FF2B5EF4-FFF2-40B4-BE49-F238E27FC236}">
                  <a16:creationId xmlns:a16="http://schemas.microsoft.com/office/drawing/2014/main" id="{6121162F-E66F-E680-5A64-A8619A7C585C}"/>
                </a:ext>
              </a:extLst>
            </p:cNvPr>
            <p:cNvSpPr/>
            <p:nvPr/>
          </p:nvSpPr>
          <p:spPr>
            <a:xfrm>
              <a:off x="3243875" y="2495629"/>
              <a:ext cx="285428"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0" name="Google Shape;1264;p16">
              <a:extLst>
                <a:ext uri="{FF2B5EF4-FFF2-40B4-BE49-F238E27FC236}">
                  <a16:creationId xmlns:a16="http://schemas.microsoft.com/office/drawing/2014/main" id="{57C64205-E8D1-AE62-EBA0-EA4917652511}"/>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1" name="Google Shape;1265;p16">
              <a:extLst>
                <a:ext uri="{FF2B5EF4-FFF2-40B4-BE49-F238E27FC236}">
                  <a16:creationId xmlns:a16="http://schemas.microsoft.com/office/drawing/2014/main" id="{ECFEC377-D710-E905-7781-A71A94AAF751}"/>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2" name="Google Shape;1266;p16">
              <a:extLst>
                <a:ext uri="{FF2B5EF4-FFF2-40B4-BE49-F238E27FC236}">
                  <a16:creationId xmlns:a16="http://schemas.microsoft.com/office/drawing/2014/main" id="{4DE96F68-D8AA-84EE-C82A-776390EAF522}"/>
                </a:ext>
              </a:extLst>
            </p:cNvPr>
            <p:cNvSpPr/>
            <p:nvPr/>
          </p:nvSpPr>
          <p:spPr>
            <a:xfrm>
              <a:off x="3275986" y="2451515"/>
              <a:ext cx="258074"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3" name="Google Shape;1267;p16">
              <a:extLst>
                <a:ext uri="{FF2B5EF4-FFF2-40B4-BE49-F238E27FC236}">
                  <a16:creationId xmlns:a16="http://schemas.microsoft.com/office/drawing/2014/main" id="{03EFA3AB-13D8-2276-D891-7635BDAA8767}"/>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4" name="Google Shape;1268;p16">
              <a:extLst>
                <a:ext uri="{FF2B5EF4-FFF2-40B4-BE49-F238E27FC236}">
                  <a16:creationId xmlns:a16="http://schemas.microsoft.com/office/drawing/2014/main" id="{473056DE-D325-3AF0-9BD4-4BEC82562D11}"/>
                </a:ext>
              </a:extLst>
            </p:cNvPr>
            <p:cNvSpPr/>
            <p:nvPr/>
          </p:nvSpPr>
          <p:spPr>
            <a:xfrm>
              <a:off x="3328315"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5" name="Google Shape;1269;p16">
              <a:extLst>
                <a:ext uri="{FF2B5EF4-FFF2-40B4-BE49-F238E27FC236}">
                  <a16:creationId xmlns:a16="http://schemas.microsoft.com/office/drawing/2014/main" id="{77093D48-CBE2-9AF6-2CE8-19A3A247BA2F}"/>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86" name="Google Shape;1270;p16">
            <a:extLst>
              <a:ext uri="{FF2B5EF4-FFF2-40B4-BE49-F238E27FC236}">
                <a16:creationId xmlns:a16="http://schemas.microsoft.com/office/drawing/2014/main" id="{EEC70669-F3DC-7F3F-1352-E092EDA3C727}"/>
              </a:ext>
            </a:extLst>
          </p:cNvPr>
          <p:cNvSpPr/>
          <p:nvPr/>
        </p:nvSpPr>
        <p:spPr>
          <a:xfrm>
            <a:off x="9780588" y="6778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87" name="Google Shape;1271;p16">
            <a:extLst>
              <a:ext uri="{FF2B5EF4-FFF2-40B4-BE49-F238E27FC236}">
                <a16:creationId xmlns:a16="http://schemas.microsoft.com/office/drawing/2014/main" id="{E3D81AFF-4D25-04DF-16FB-E6A42F56B924}"/>
              </a:ext>
            </a:extLst>
          </p:cNvPr>
          <p:cNvGrpSpPr>
            <a:grpSpLocks/>
          </p:cNvGrpSpPr>
          <p:nvPr/>
        </p:nvGrpSpPr>
        <p:grpSpPr bwMode="auto">
          <a:xfrm>
            <a:off x="2019300" y="606425"/>
            <a:ext cx="222250" cy="225425"/>
            <a:chOff x="4954425" y="2036375"/>
            <a:chExt cx="166675" cy="168575"/>
          </a:xfrm>
        </p:grpSpPr>
        <p:sp>
          <p:nvSpPr>
            <p:cNvPr id="88" name="Google Shape;1272;p16">
              <a:extLst>
                <a:ext uri="{FF2B5EF4-FFF2-40B4-BE49-F238E27FC236}">
                  <a16:creationId xmlns:a16="http://schemas.microsoft.com/office/drawing/2014/main" id="{95E3A949-D596-029C-8A1F-5B0FE4419DB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9" name="Google Shape;1273;p16">
              <a:extLst>
                <a:ext uri="{FF2B5EF4-FFF2-40B4-BE49-F238E27FC236}">
                  <a16:creationId xmlns:a16="http://schemas.microsoft.com/office/drawing/2014/main" id="{15600905-8192-4E9E-1082-AB6DCCBBB057}"/>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0" name="Google Shape;1274;p16">
            <a:extLst>
              <a:ext uri="{FF2B5EF4-FFF2-40B4-BE49-F238E27FC236}">
                <a16:creationId xmlns:a16="http://schemas.microsoft.com/office/drawing/2014/main" id="{63F3B852-BBEC-0D89-1C9C-8AA0B950E622}"/>
              </a:ext>
            </a:extLst>
          </p:cNvPr>
          <p:cNvSpPr>
            <a:spLocks/>
          </p:cNvSpPr>
          <p:nvPr/>
        </p:nvSpPr>
        <p:spPr bwMode="auto">
          <a:xfrm>
            <a:off x="1903413" y="6375400"/>
            <a:ext cx="115887"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Tree>
    <p:extLst>
      <p:ext uri="{BB962C8B-B14F-4D97-AF65-F5344CB8AC3E}">
        <p14:creationId xmlns:p14="http://schemas.microsoft.com/office/powerpoint/2010/main" val="400314190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1371"/>
        <p:cNvGrpSpPr/>
        <p:nvPr/>
      </p:nvGrpSpPr>
      <p:grpSpPr>
        <a:xfrm>
          <a:off x="0" y="0"/>
          <a:ext cx="0" cy="0"/>
          <a:chOff x="0" y="0"/>
          <a:chExt cx="0" cy="0"/>
        </a:xfrm>
      </p:grpSpPr>
      <p:grpSp>
        <p:nvGrpSpPr>
          <p:cNvPr id="2" name="Google Shape;1372;p18">
            <a:extLst>
              <a:ext uri="{FF2B5EF4-FFF2-40B4-BE49-F238E27FC236}">
                <a16:creationId xmlns:a16="http://schemas.microsoft.com/office/drawing/2014/main" id="{E45D9A9A-0835-3ECB-D98B-086DD01BF84A}"/>
              </a:ext>
            </a:extLst>
          </p:cNvPr>
          <p:cNvGrpSpPr>
            <a:grpSpLocks/>
          </p:cNvGrpSpPr>
          <p:nvPr/>
        </p:nvGrpSpPr>
        <p:grpSpPr bwMode="auto">
          <a:xfrm>
            <a:off x="528638" y="292100"/>
            <a:ext cx="11356975" cy="6384925"/>
            <a:chOff x="395894" y="219519"/>
            <a:chExt cx="8518865" cy="4788281"/>
          </a:xfrm>
        </p:grpSpPr>
        <p:sp>
          <p:nvSpPr>
            <p:cNvPr id="3" name="Google Shape;1373;p18">
              <a:extLst>
                <a:ext uri="{FF2B5EF4-FFF2-40B4-BE49-F238E27FC236}">
                  <a16:creationId xmlns:a16="http://schemas.microsoft.com/office/drawing/2014/main" id="{01C7E766-EEBA-09FF-F0FB-D3B29DC374CE}"/>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1374;p18">
              <a:extLst>
                <a:ext uri="{FF2B5EF4-FFF2-40B4-BE49-F238E27FC236}">
                  <a16:creationId xmlns:a16="http://schemas.microsoft.com/office/drawing/2014/main" id="{5A9E8CB3-2303-3D1C-DFAD-3BE3E7C4A403}"/>
                </a:ext>
              </a:extLst>
            </p:cNvPr>
            <p:cNvGrpSpPr>
              <a:grpSpLocks/>
            </p:cNvGrpSpPr>
            <p:nvPr/>
          </p:nvGrpSpPr>
          <p:grpSpPr bwMode="auto">
            <a:xfrm>
              <a:off x="8341543" y="2282008"/>
              <a:ext cx="569676" cy="380612"/>
              <a:chOff x="8341543" y="2282008"/>
              <a:chExt cx="569676" cy="380612"/>
            </a:xfrm>
          </p:grpSpPr>
          <p:sp>
            <p:nvSpPr>
              <p:cNvPr id="23" name="Google Shape;1375;p18">
                <a:extLst>
                  <a:ext uri="{FF2B5EF4-FFF2-40B4-BE49-F238E27FC236}">
                    <a16:creationId xmlns:a16="http://schemas.microsoft.com/office/drawing/2014/main" id="{2BB76663-C7E5-3477-A7B2-FEBFA8F0C8F1}"/>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1376;p18">
                <a:extLst>
                  <a:ext uri="{FF2B5EF4-FFF2-40B4-BE49-F238E27FC236}">
                    <a16:creationId xmlns:a16="http://schemas.microsoft.com/office/drawing/2014/main" id="{0267CDA6-7F51-65AD-C52B-D05840A47DE5}"/>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1377;p18">
              <a:extLst>
                <a:ext uri="{FF2B5EF4-FFF2-40B4-BE49-F238E27FC236}">
                  <a16:creationId xmlns:a16="http://schemas.microsoft.com/office/drawing/2014/main" id="{63ECA579-50FC-2AF0-93DF-4FE3D753B3C9}"/>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1378;p18">
              <a:extLst>
                <a:ext uri="{FF2B5EF4-FFF2-40B4-BE49-F238E27FC236}">
                  <a16:creationId xmlns:a16="http://schemas.microsoft.com/office/drawing/2014/main" id="{2F35C126-6421-B4ED-A7CA-1162C9F99E9F}"/>
                </a:ext>
              </a:extLst>
            </p:cNvPr>
            <p:cNvGrpSpPr>
              <a:grpSpLocks/>
            </p:cNvGrpSpPr>
            <p:nvPr/>
          </p:nvGrpSpPr>
          <p:grpSpPr bwMode="auto">
            <a:xfrm>
              <a:off x="8341543" y="1721094"/>
              <a:ext cx="569676" cy="380612"/>
              <a:chOff x="8341543" y="1721094"/>
              <a:chExt cx="569676" cy="380612"/>
            </a:xfrm>
          </p:grpSpPr>
          <p:sp>
            <p:nvSpPr>
              <p:cNvPr id="21" name="Google Shape;1379;p18">
                <a:extLst>
                  <a:ext uri="{FF2B5EF4-FFF2-40B4-BE49-F238E27FC236}">
                    <a16:creationId xmlns:a16="http://schemas.microsoft.com/office/drawing/2014/main" id="{557FCDA0-A245-9AFA-9EE9-95A742926E0F}"/>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1380;p18">
                <a:extLst>
                  <a:ext uri="{FF2B5EF4-FFF2-40B4-BE49-F238E27FC236}">
                    <a16:creationId xmlns:a16="http://schemas.microsoft.com/office/drawing/2014/main" id="{E91B3C0E-B6F6-81C8-83F4-F7D41E200D8F}"/>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1381;p18">
              <a:extLst>
                <a:ext uri="{FF2B5EF4-FFF2-40B4-BE49-F238E27FC236}">
                  <a16:creationId xmlns:a16="http://schemas.microsoft.com/office/drawing/2014/main" id="{1CEC574E-6ACD-B213-0F27-F3456CB623C0}"/>
                </a:ext>
              </a:extLst>
            </p:cNvPr>
            <p:cNvGrpSpPr>
              <a:grpSpLocks/>
            </p:cNvGrpSpPr>
            <p:nvPr/>
          </p:nvGrpSpPr>
          <p:grpSpPr bwMode="auto">
            <a:xfrm>
              <a:off x="8346273" y="1183592"/>
              <a:ext cx="568486" cy="388014"/>
              <a:chOff x="8346273" y="1183592"/>
              <a:chExt cx="568486" cy="388014"/>
            </a:xfrm>
          </p:grpSpPr>
          <p:sp>
            <p:nvSpPr>
              <p:cNvPr id="19" name="Google Shape;1382;p18">
                <a:extLst>
                  <a:ext uri="{FF2B5EF4-FFF2-40B4-BE49-F238E27FC236}">
                    <a16:creationId xmlns:a16="http://schemas.microsoft.com/office/drawing/2014/main" id="{4268E435-0312-10A9-83DB-20B7FD88E005}"/>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1383;p18">
                <a:extLst>
                  <a:ext uri="{FF2B5EF4-FFF2-40B4-BE49-F238E27FC236}">
                    <a16:creationId xmlns:a16="http://schemas.microsoft.com/office/drawing/2014/main" id="{A41E6EC4-2A26-761C-1452-3889FB95EF89}"/>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1384;p18">
              <a:extLst>
                <a:ext uri="{FF2B5EF4-FFF2-40B4-BE49-F238E27FC236}">
                  <a16:creationId xmlns:a16="http://schemas.microsoft.com/office/drawing/2014/main" id="{8B867EA5-DFFE-F640-B4D3-D07B6D16CA21}"/>
                </a:ext>
              </a:extLst>
            </p:cNvPr>
            <p:cNvGrpSpPr>
              <a:grpSpLocks/>
            </p:cNvGrpSpPr>
            <p:nvPr/>
          </p:nvGrpSpPr>
          <p:grpSpPr bwMode="auto">
            <a:xfrm>
              <a:off x="8341543" y="606635"/>
              <a:ext cx="569676" cy="388014"/>
              <a:chOff x="8341543" y="606635"/>
              <a:chExt cx="569676" cy="388014"/>
            </a:xfrm>
          </p:grpSpPr>
          <p:sp>
            <p:nvSpPr>
              <p:cNvPr id="17" name="Google Shape;1385;p18">
                <a:extLst>
                  <a:ext uri="{FF2B5EF4-FFF2-40B4-BE49-F238E27FC236}">
                    <a16:creationId xmlns:a16="http://schemas.microsoft.com/office/drawing/2014/main" id="{10F98175-1CA1-F8F3-722D-D940691D9A69}"/>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1386;p18">
                <a:extLst>
                  <a:ext uri="{FF2B5EF4-FFF2-40B4-BE49-F238E27FC236}">
                    <a16:creationId xmlns:a16="http://schemas.microsoft.com/office/drawing/2014/main" id="{35E8610E-78BC-DEBE-711E-33257724171C}"/>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1387;p18">
              <a:extLst>
                <a:ext uri="{FF2B5EF4-FFF2-40B4-BE49-F238E27FC236}">
                  <a16:creationId xmlns:a16="http://schemas.microsoft.com/office/drawing/2014/main" id="{206867CB-62BF-4522-6B63-1A67AE96BCC0}"/>
                </a:ext>
              </a:extLst>
            </p:cNvPr>
            <p:cNvGrpSpPr>
              <a:grpSpLocks/>
            </p:cNvGrpSpPr>
            <p:nvPr/>
          </p:nvGrpSpPr>
          <p:grpSpPr bwMode="auto">
            <a:xfrm>
              <a:off x="8341543" y="2842933"/>
              <a:ext cx="569676" cy="380612"/>
              <a:chOff x="8341543" y="2282008"/>
              <a:chExt cx="569676" cy="380612"/>
            </a:xfrm>
          </p:grpSpPr>
          <p:sp>
            <p:nvSpPr>
              <p:cNvPr id="15" name="Google Shape;1388;p18">
                <a:extLst>
                  <a:ext uri="{FF2B5EF4-FFF2-40B4-BE49-F238E27FC236}">
                    <a16:creationId xmlns:a16="http://schemas.microsoft.com/office/drawing/2014/main" id="{C084C237-1D56-B535-A275-877DDCB144A7}"/>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1389;p18">
                <a:extLst>
                  <a:ext uri="{FF2B5EF4-FFF2-40B4-BE49-F238E27FC236}">
                    <a16:creationId xmlns:a16="http://schemas.microsoft.com/office/drawing/2014/main" id="{DD375373-1F5A-118D-1F48-77B5F3666A49}"/>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1390;p18">
              <a:extLst>
                <a:ext uri="{FF2B5EF4-FFF2-40B4-BE49-F238E27FC236}">
                  <a16:creationId xmlns:a16="http://schemas.microsoft.com/office/drawing/2014/main" id="{CDA6DBAD-2D6F-560D-1EE4-86CCEF4F21A7}"/>
                </a:ext>
              </a:extLst>
            </p:cNvPr>
            <p:cNvGrpSpPr>
              <a:grpSpLocks/>
            </p:cNvGrpSpPr>
            <p:nvPr/>
          </p:nvGrpSpPr>
          <p:grpSpPr bwMode="auto">
            <a:xfrm>
              <a:off x="8341543" y="3403858"/>
              <a:ext cx="569676" cy="380612"/>
              <a:chOff x="8341543" y="2282008"/>
              <a:chExt cx="569676" cy="380612"/>
            </a:xfrm>
          </p:grpSpPr>
          <p:sp>
            <p:nvSpPr>
              <p:cNvPr id="13" name="Google Shape;1391;p18">
                <a:extLst>
                  <a:ext uri="{FF2B5EF4-FFF2-40B4-BE49-F238E27FC236}">
                    <a16:creationId xmlns:a16="http://schemas.microsoft.com/office/drawing/2014/main" id="{7FB0D0AA-6BE4-F3CD-EF6F-B4BC78300A30}"/>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1392;p18">
                <a:extLst>
                  <a:ext uri="{FF2B5EF4-FFF2-40B4-BE49-F238E27FC236}">
                    <a16:creationId xmlns:a16="http://schemas.microsoft.com/office/drawing/2014/main" id="{613F92C4-2496-30BA-DC15-91384EA92037}"/>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1393;p18">
              <a:extLst>
                <a:ext uri="{FF2B5EF4-FFF2-40B4-BE49-F238E27FC236}">
                  <a16:creationId xmlns:a16="http://schemas.microsoft.com/office/drawing/2014/main" id="{8C803F04-F282-B35E-6184-53E262EEDA75}"/>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1394;p18">
              <a:extLst>
                <a:ext uri="{FF2B5EF4-FFF2-40B4-BE49-F238E27FC236}">
                  <a16:creationId xmlns:a16="http://schemas.microsoft.com/office/drawing/2014/main" id="{12E08E00-AFB1-FBDD-117E-FD4188D03E03}"/>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1395;p18">
            <a:extLst>
              <a:ext uri="{FF2B5EF4-FFF2-40B4-BE49-F238E27FC236}">
                <a16:creationId xmlns:a16="http://schemas.microsoft.com/office/drawing/2014/main" id="{BA684CF2-22E8-9EB7-FEE8-6A791EA63C43}"/>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1396;p18">
            <a:extLst>
              <a:ext uri="{FF2B5EF4-FFF2-40B4-BE49-F238E27FC236}">
                <a16:creationId xmlns:a16="http://schemas.microsoft.com/office/drawing/2014/main" id="{BF93995D-3DEC-4A53-3B7D-356354679002}"/>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1397;p18">
            <a:extLst>
              <a:ext uri="{FF2B5EF4-FFF2-40B4-BE49-F238E27FC236}">
                <a16:creationId xmlns:a16="http://schemas.microsoft.com/office/drawing/2014/main" id="{56BC1DF8-CA3B-3C57-52EE-79FB1C2498F1}"/>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1398;p18">
            <a:extLst>
              <a:ext uri="{FF2B5EF4-FFF2-40B4-BE49-F238E27FC236}">
                <a16:creationId xmlns:a16="http://schemas.microsoft.com/office/drawing/2014/main" id="{D0455F4B-0233-FE48-F28F-1AFC94C2398B}"/>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1399;p18">
            <a:extLst>
              <a:ext uri="{FF2B5EF4-FFF2-40B4-BE49-F238E27FC236}">
                <a16:creationId xmlns:a16="http://schemas.microsoft.com/office/drawing/2014/main" id="{EEAE12BD-7B91-93E6-02E7-F180D32DD407}"/>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1400;p18">
            <a:extLst>
              <a:ext uri="{FF2B5EF4-FFF2-40B4-BE49-F238E27FC236}">
                <a16:creationId xmlns:a16="http://schemas.microsoft.com/office/drawing/2014/main" id="{DA45F291-D4DC-7521-976A-1380610B27EC}"/>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1401;p18">
            <a:extLst>
              <a:ext uri="{FF2B5EF4-FFF2-40B4-BE49-F238E27FC236}">
                <a16:creationId xmlns:a16="http://schemas.microsoft.com/office/drawing/2014/main" id="{33EAA90C-37CA-6326-853F-509370065FA0}"/>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1402;p18">
            <a:extLst>
              <a:ext uri="{FF2B5EF4-FFF2-40B4-BE49-F238E27FC236}">
                <a16:creationId xmlns:a16="http://schemas.microsoft.com/office/drawing/2014/main" id="{FA457239-5008-3462-0667-4C0142441CCB}"/>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1403;p18">
            <a:extLst>
              <a:ext uri="{FF2B5EF4-FFF2-40B4-BE49-F238E27FC236}">
                <a16:creationId xmlns:a16="http://schemas.microsoft.com/office/drawing/2014/main" id="{F9D57264-6AF2-9E1B-B2E1-6FF0B869CFD1}"/>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1404;p18">
            <a:extLst>
              <a:ext uri="{FF2B5EF4-FFF2-40B4-BE49-F238E27FC236}">
                <a16:creationId xmlns:a16="http://schemas.microsoft.com/office/drawing/2014/main" id="{F4DF378F-C980-FCAB-C711-2789BB7C5050}"/>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1405;p18">
            <a:extLst>
              <a:ext uri="{FF2B5EF4-FFF2-40B4-BE49-F238E27FC236}">
                <a16:creationId xmlns:a16="http://schemas.microsoft.com/office/drawing/2014/main" id="{C574405A-CD62-7F90-ACFC-3BBC25EA9702}"/>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1406;p18">
            <a:extLst>
              <a:ext uri="{FF2B5EF4-FFF2-40B4-BE49-F238E27FC236}">
                <a16:creationId xmlns:a16="http://schemas.microsoft.com/office/drawing/2014/main" id="{76D0E644-5520-5DB0-33F0-2014CF044C34}"/>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1407;p18">
            <a:extLst>
              <a:ext uri="{FF2B5EF4-FFF2-40B4-BE49-F238E27FC236}">
                <a16:creationId xmlns:a16="http://schemas.microsoft.com/office/drawing/2014/main" id="{2208F310-B5B5-8CBF-3C88-EC3EAEB069DD}"/>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1408;p18">
            <a:extLst>
              <a:ext uri="{FF2B5EF4-FFF2-40B4-BE49-F238E27FC236}">
                <a16:creationId xmlns:a16="http://schemas.microsoft.com/office/drawing/2014/main" id="{F1C36EE9-FFDA-E7F0-2587-93BFF8B25BBF}"/>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1409;p18">
            <a:extLst>
              <a:ext uri="{FF2B5EF4-FFF2-40B4-BE49-F238E27FC236}">
                <a16:creationId xmlns:a16="http://schemas.microsoft.com/office/drawing/2014/main" id="{C54BF498-8452-0B28-5DE6-7C475823BC97}"/>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1410;p18">
            <a:extLst>
              <a:ext uri="{FF2B5EF4-FFF2-40B4-BE49-F238E27FC236}">
                <a16:creationId xmlns:a16="http://schemas.microsoft.com/office/drawing/2014/main" id="{BD73C7E8-C941-1DE7-7098-58C8B49A2777}"/>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1411;p18">
            <a:extLst>
              <a:ext uri="{FF2B5EF4-FFF2-40B4-BE49-F238E27FC236}">
                <a16:creationId xmlns:a16="http://schemas.microsoft.com/office/drawing/2014/main" id="{40DC4E6D-5376-AD28-0C6C-8879813EDFD5}"/>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1412;p18">
            <a:extLst>
              <a:ext uri="{FF2B5EF4-FFF2-40B4-BE49-F238E27FC236}">
                <a16:creationId xmlns:a16="http://schemas.microsoft.com/office/drawing/2014/main" id="{CC43B3E8-D3C8-6D7B-B612-FF6C996D667C}"/>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413;p18">
            <a:extLst>
              <a:ext uri="{FF2B5EF4-FFF2-40B4-BE49-F238E27FC236}">
                <a16:creationId xmlns:a16="http://schemas.microsoft.com/office/drawing/2014/main" id="{8A87CBA2-310F-676A-8668-48929B6B6C56}"/>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1414;p18">
            <a:extLst>
              <a:ext uri="{FF2B5EF4-FFF2-40B4-BE49-F238E27FC236}">
                <a16:creationId xmlns:a16="http://schemas.microsoft.com/office/drawing/2014/main" id="{1A3F8910-3BFF-4E42-69EC-8953502C06B6}"/>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1415;p18">
            <a:extLst>
              <a:ext uri="{FF2B5EF4-FFF2-40B4-BE49-F238E27FC236}">
                <a16:creationId xmlns:a16="http://schemas.microsoft.com/office/drawing/2014/main" id="{EF91ADF8-6F11-523A-F10A-8C4D4F83E13B}"/>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1416;p18">
            <a:extLst>
              <a:ext uri="{FF2B5EF4-FFF2-40B4-BE49-F238E27FC236}">
                <a16:creationId xmlns:a16="http://schemas.microsoft.com/office/drawing/2014/main" id="{EAAA8BCB-15D3-3D56-0718-12E205573EA0}"/>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1417;p18">
            <a:extLst>
              <a:ext uri="{FF2B5EF4-FFF2-40B4-BE49-F238E27FC236}">
                <a16:creationId xmlns:a16="http://schemas.microsoft.com/office/drawing/2014/main" id="{B4C425D9-FF0D-7632-4619-0B001302ABEC}"/>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418;p18">
            <a:extLst>
              <a:ext uri="{FF2B5EF4-FFF2-40B4-BE49-F238E27FC236}">
                <a16:creationId xmlns:a16="http://schemas.microsoft.com/office/drawing/2014/main" id="{021F3359-9F7E-F8C7-6164-F98FDBEF1FDA}"/>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419;p18">
            <a:extLst>
              <a:ext uri="{FF2B5EF4-FFF2-40B4-BE49-F238E27FC236}">
                <a16:creationId xmlns:a16="http://schemas.microsoft.com/office/drawing/2014/main" id="{21E9AD22-9105-BF18-FC32-75CD2993934B}"/>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420;p18">
            <a:extLst>
              <a:ext uri="{FF2B5EF4-FFF2-40B4-BE49-F238E27FC236}">
                <a16:creationId xmlns:a16="http://schemas.microsoft.com/office/drawing/2014/main" id="{8D93A5F0-E436-3133-7C4C-FF5648100094}"/>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421;p18">
            <a:extLst>
              <a:ext uri="{FF2B5EF4-FFF2-40B4-BE49-F238E27FC236}">
                <a16:creationId xmlns:a16="http://schemas.microsoft.com/office/drawing/2014/main" id="{B971FD2E-CB47-C43B-5AC6-19309EFDF43A}"/>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422;p18">
            <a:extLst>
              <a:ext uri="{FF2B5EF4-FFF2-40B4-BE49-F238E27FC236}">
                <a16:creationId xmlns:a16="http://schemas.microsoft.com/office/drawing/2014/main" id="{AEFE0CD2-C965-8817-23B1-B4591176AD95}"/>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423;p18">
            <a:extLst>
              <a:ext uri="{FF2B5EF4-FFF2-40B4-BE49-F238E27FC236}">
                <a16:creationId xmlns:a16="http://schemas.microsoft.com/office/drawing/2014/main" id="{A3AEFD5C-D8F4-BCE2-946D-DCB39E31B01C}"/>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424;p18">
            <a:extLst>
              <a:ext uri="{FF2B5EF4-FFF2-40B4-BE49-F238E27FC236}">
                <a16:creationId xmlns:a16="http://schemas.microsoft.com/office/drawing/2014/main" id="{81E2DFB0-D227-DE8D-540A-EFE36A00B843}"/>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425;p18">
            <a:extLst>
              <a:ext uri="{FF2B5EF4-FFF2-40B4-BE49-F238E27FC236}">
                <a16:creationId xmlns:a16="http://schemas.microsoft.com/office/drawing/2014/main" id="{A8776A03-FF5C-F0D4-4868-B8F2930751D7}"/>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426;p18">
            <a:extLst>
              <a:ext uri="{FF2B5EF4-FFF2-40B4-BE49-F238E27FC236}">
                <a16:creationId xmlns:a16="http://schemas.microsoft.com/office/drawing/2014/main" id="{7D56ABF4-001F-B18C-C549-C29AF07B7B5B}"/>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427;p18">
            <a:extLst>
              <a:ext uri="{FF2B5EF4-FFF2-40B4-BE49-F238E27FC236}">
                <a16:creationId xmlns:a16="http://schemas.microsoft.com/office/drawing/2014/main" id="{E4D336B9-8A78-679D-C9E2-56C2E8AC56CB}"/>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428;p18">
            <a:extLst>
              <a:ext uri="{FF2B5EF4-FFF2-40B4-BE49-F238E27FC236}">
                <a16:creationId xmlns:a16="http://schemas.microsoft.com/office/drawing/2014/main" id="{A0E95C46-DA9A-2D3B-E7C6-4402323A48F2}"/>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429;p18">
            <a:extLst>
              <a:ext uri="{FF2B5EF4-FFF2-40B4-BE49-F238E27FC236}">
                <a16:creationId xmlns:a16="http://schemas.microsoft.com/office/drawing/2014/main" id="{F2ED6CAA-077F-EAE1-DD3E-69F79D4C6A01}"/>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430;p18">
            <a:extLst>
              <a:ext uri="{FF2B5EF4-FFF2-40B4-BE49-F238E27FC236}">
                <a16:creationId xmlns:a16="http://schemas.microsoft.com/office/drawing/2014/main" id="{E957C7C5-44FC-6984-5BC7-D791D0DD0156}"/>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431;p18">
            <a:extLst>
              <a:ext uri="{FF2B5EF4-FFF2-40B4-BE49-F238E27FC236}">
                <a16:creationId xmlns:a16="http://schemas.microsoft.com/office/drawing/2014/main" id="{B82BD87B-8FA4-3942-63E1-E4C20F8E85CA}"/>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432;p18">
            <a:extLst>
              <a:ext uri="{FF2B5EF4-FFF2-40B4-BE49-F238E27FC236}">
                <a16:creationId xmlns:a16="http://schemas.microsoft.com/office/drawing/2014/main" id="{E33A180D-C794-8A2D-5F09-383C49628ADF}"/>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433;p18">
            <a:extLst>
              <a:ext uri="{FF2B5EF4-FFF2-40B4-BE49-F238E27FC236}">
                <a16:creationId xmlns:a16="http://schemas.microsoft.com/office/drawing/2014/main" id="{DAD2C639-9A5D-D427-CA60-172E6A54B601}"/>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 name="Google Shape;1434;p18">
            <a:extLst>
              <a:ext uri="{FF2B5EF4-FFF2-40B4-BE49-F238E27FC236}">
                <a16:creationId xmlns:a16="http://schemas.microsoft.com/office/drawing/2014/main" id="{EA80B8C0-D244-5851-48D8-C60F7C7C62E0}"/>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 name="Google Shape;1435;p18">
            <a:extLst>
              <a:ext uri="{FF2B5EF4-FFF2-40B4-BE49-F238E27FC236}">
                <a16:creationId xmlns:a16="http://schemas.microsoft.com/office/drawing/2014/main" id="{6FEB0210-C26E-EFB3-696D-6FD6A633DED2}"/>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6" name="Google Shape;1436;p18">
            <a:extLst>
              <a:ext uri="{FF2B5EF4-FFF2-40B4-BE49-F238E27FC236}">
                <a16:creationId xmlns:a16="http://schemas.microsoft.com/office/drawing/2014/main" id="{1957CA9B-C1F1-AB46-1C9C-1DFFA93FEDBE}"/>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 name="Google Shape;1437;p18">
            <a:extLst>
              <a:ext uri="{FF2B5EF4-FFF2-40B4-BE49-F238E27FC236}">
                <a16:creationId xmlns:a16="http://schemas.microsoft.com/office/drawing/2014/main" id="{5D78DD11-1562-97FB-A4BC-F6A7ECDDA2D0}"/>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8" name="Google Shape;1438;p18">
            <a:extLst>
              <a:ext uri="{FF2B5EF4-FFF2-40B4-BE49-F238E27FC236}">
                <a16:creationId xmlns:a16="http://schemas.microsoft.com/office/drawing/2014/main" id="{4234BF79-927D-82EB-3ED4-AE1EA2521484}"/>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9" name="Google Shape;1439;p18">
            <a:extLst>
              <a:ext uri="{FF2B5EF4-FFF2-40B4-BE49-F238E27FC236}">
                <a16:creationId xmlns:a16="http://schemas.microsoft.com/office/drawing/2014/main" id="{6BA704C1-5938-C67E-FC93-9276BE180323}"/>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 name="Google Shape;1440;p18">
            <a:extLst>
              <a:ext uri="{FF2B5EF4-FFF2-40B4-BE49-F238E27FC236}">
                <a16:creationId xmlns:a16="http://schemas.microsoft.com/office/drawing/2014/main" id="{C56CE7D1-870C-2570-7106-2E52F59526E2}"/>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 name="Google Shape;1441;p18">
            <a:extLst>
              <a:ext uri="{FF2B5EF4-FFF2-40B4-BE49-F238E27FC236}">
                <a16:creationId xmlns:a16="http://schemas.microsoft.com/office/drawing/2014/main" id="{91EEB664-6B2A-161D-8813-109DAEA34803}"/>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2" name="Google Shape;1442;p18">
            <a:extLst>
              <a:ext uri="{FF2B5EF4-FFF2-40B4-BE49-F238E27FC236}">
                <a16:creationId xmlns:a16="http://schemas.microsoft.com/office/drawing/2014/main" id="{104103D6-3B6B-6F01-61B6-03D11A651B99}"/>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3" name="Google Shape;1443;p18">
            <a:extLst>
              <a:ext uri="{FF2B5EF4-FFF2-40B4-BE49-F238E27FC236}">
                <a16:creationId xmlns:a16="http://schemas.microsoft.com/office/drawing/2014/main" id="{79F8165C-4264-9A85-6F30-6BD40E660796}"/>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4" name="Google Shape;1444;p18">
            <a:extLst>
              <a:ext uri="{FF2B5EF4-FFF2-40B4-BE49-F238E27FC236}">
                <a16:creationId xmlns:a16="http://schemas.microsoft.com/office/drawing/2014/main" id="{E8FA24D5-87A6-7B07-B75D-AA1ED5E41A18}"/>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5" name="Google Shape;1445;p18">
            <a:extLst>
              <a:ext uri="{FF2B5EF4-FFF2-40B4-BE49-F238E27FC236}">
                <a16:creationId xmlns:a16="http://schemas.microsoft.com/office/drawing/2014/main" id="{EB32D3AE-E5C2-13C5-55EC-DEE11C368438}"/>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76" name="Google Shape;1446;p18">
            <a:extLst>
              <a:ext uri="{FF2B5EF4-FFF2-40B4-BE49-F238E27FC236}">
                <a16:creationId xmlns:a16="http://schemas.microsoft.com/office/drawing/2014/main" id="{CE911DDD-6E09-26DE-BA14-E42B56F79851}"/>
              </a:ext>
            </a:extLst>
          </p:cNvPr>
          <p:cNvGrpSpPr>
            <a:grpSpLocks/>
          </p:cNvGrpSpPr>
          <p:nvPr/>
        </p:nvGrpSpPr>
        <p:grpSpPr bwMode="auto">
          <a:xfrm>
            <a:off x="1417638" y="1108075"/>
            <a:ext cx="592137" cy="531813"/>
            <a:chOff x="2495125" y="2142250"/>
            <a:chExt cx="444275" cy="398525"/>
          </a:xfrm>
        </p:grpSpPr>
        <p:sp>
          <p:nvSpPr>
            <p:cNvPr id="77" name="Google Shape;1447;p18">
              <a:extLst>
                <a:ext uri="{FF2B5EF4-FFF2-40B4-BE49-F238E27FC236}">
                  <a16:creationId xmlns:a16="http://schemas.microsoft.com/office/drawing/2014/main" id="{FE1717FA-9541-85FA-EAC7-9BCFED436D34}"/>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8" name="Google Shape;1448;p18">
              <a:extLst>
                <a:ext uri="{FF2B5EF4-FFF2-40B4-BE49-F238E27FC236}">
                  <a16:creationId xmlns:a16="http://schemas.microsoft.com/office/drawing/2014/main" id="{906FCE6C-42DF-C319-F830-46650BC58336}"/>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9" name="Google Shape;1449;p18">
            <a:extLst>
              <a:ext uri="{FF2B5EF4-FFF2-40B4-BE49-F238E27FC236}">
                <a16:creationId xmlns:a16="http://schemas.microsoft.com/office/drawing/2014/main" id="{5854629F-730B-834A-7E89-30C9B49A4087}"/>
              </a:ext>
            </a:extLst>
          </p:cNvPr>
          <p:cNvGrpSpPr>
            <a:grpSpLocks/>
          </p:cNvGrpSpPr>
          <p:nvPr/>
        </p:nvGrpSpPr>
        <p:grpSpPr bwMode="auto">
          <a:xfrm>
            <a:off x="10418763" y="5951538"/>
            <a:ext cx="388937" cy="374650"/>
            <a:chOff x="3243875" y="2372825"/>
            <a:chExt cx="291375" cy="281375"/>
          </a:xfrm>
        </p:grpSpPr>
        <p:sp>
          <p:nvSpPr>
            <p:cNvPr id="80" name="Google Shape;1450;p18">
              <a:extLst>
                <a:ext uri="{FF2B5EF4-FFF2-40B4-BE49-F238E27FC236}">
                  <a16:creationId xmlns:a16="http://schemas.microsoft.com/office/drawing/2014/main" id="{DB55BE95-A35A-9FD4-1E9A-A00EA20B6796}"/>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1" name="Google Shape;1451;p18">
              <a:extLst>
                <a:ext uri="{FF2B5EF4-FFF2-40B4-BE49-F238E27FC236}">
                  <a16:creationId xmlns:a16="http://schemas.microsoft.com/office/drawing/2014/main" id="{5E433CAC-1B50-08FF-818E-EF25767F1BB5}"/>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2" name="Google Shape;1452;p18">
              <a:extLst>
                <a:ext uri="{FF2B5EF4-FFF2-40B4-BE49-F238E27FC236}">
                  <a16:creationId xmlns:a16="http://schemas.microsoft.com/office/drawing/2014/main" id="{432180BC-FB63-F54F-4E54-BF9379A09784}"/>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3" name="Google Shape;1453;p18">
              <a:extLst>
                <a:ext uri="{FF2B5EF4-FFF2-40B4-BE49-F238E27FC236}">
                  <a16:creationId xmlns:a16="http://schemas.microsoft.com/office/drawing/2014/main" id="{4131EFE1-7F26-69E5-7924-BF09BB97C651}"/>
                </a:ext>
              </a:extLst>
            </p:cNvPr>
            <p:cNvSpPr/>
            <p:nvPr/>
          </p:nvSpPr>
          <p:spPr>
            <a:xfrm>
              <a:off x="3243875" y="2495628"/>
              <a:ext cx="285429"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4" name="Google Shape;1454;p18">
              <a:extLst>
                <a:ext uri="{FF2B5EF4-FFF2-40B4-BE49-F238E27FC236}">
                  <a16:creationId xmlns:a16="http://schemas.microsoft.com/office/drawing/2014/main" id="{B647A33A-E245-1629-2828-109B161018CC}"/>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5" name="Google Shape;1455;p18">
              <a:extLst>
                <a:ext uri="{FF2B5EF4-FFF2-40B4-BE49-F238E27FC236}">
                  <a16:creationId xmlns:a16="http://schemas.microsoft.com/office/drawing/2014/main" id="{A22E0BE6-65BB-DF88-AF3D-2C6F16D347B1}"/>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6" name="Google Shape;1456;p18">
              <a:extLst>
                <a:ext uri="{FF2B5EF4-FFF2-40B4-BE49-F238E27FC236}">
                  <a16:creationId xmlns:a16="http://schemas.microsoft.com/office/drawing/2014/main" id="{25407EC2-5BFB-5D9C-EE10-5FA81B70F821}"/>
                </a:ext>
              </a:extLst>
            </p:cNvPr>
            <p:cNvSpPr/>
            <p:nvPr/>
          </p:nvSpPr>
          <p:spPr>
            <a:xfrm>
              <a:off x="3275985" y="2451515"/>
              <a:ext cx="258076"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7" name="Google Shape;1457;p18">
              <a:extLst>
                <a:ext uri="{FF2B5EF4-FFF2-40B4-BE49-F238E27FC236}">
                  <a16:creationId xmlns:a16="http://schemas.microsoft.com/office/drawing/2014/main" id="{1B03B343-9E80-4414-3E3D-EEF2959ECB01}"/>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8" name="Google Shape;1458;p18">
              <a:extLst>
                <a:ext uri="{FF2B5EF4-FFF2-40B4-BE49-F238E27FC236}">
                  <a16:creationId xmlns:a16="http://schemas.microsoft.com/office/drawing/2014/main" id="{DA5A708D-5CCE-5FDB-31D0-CEFA79F9CFD1}"/>
                </a:ext>
              </a:extLst>
            </p:cNvPr>
            <p:cNvSpPr/>
            <p:nvPr/>
          </p:nvSpPr>
          <p:spPr>
            <a:xfrm>
              <a:off x="3328314"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9" name="Google Shape;1459;p18">
              <a:extLst>
                <a:ext uri="{FF2B5EF4-FFF2-40B4-BE49-F238E27FC236}">
                  <a16:creationId xmlns:a16="http://schemas.microsoft.com/office/drawing/2014/main" id="{129DBF4B-4A46-3BD3-B68F-7DC25CEA341E}"/>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0" name="Google Shape;1460;p18">
            <a:extLst>
              <a:ext uri="{FF2B5EF4-FFF2-40B4-BE49-F238E27FC236}">
                <a16:creationId xmlns:a16="http://schemas.microsoft.com/office/drawing/2014/main" id="{A7AD492B-5DE8-BC92-EC18-85BB5BD9BFD3}"/>
              </a:ext>
            </a:extLst>
          </p:cNvPr>
          <p:cNvGrpSpPr>
            <a:grpSpLocks/>
          </p:cNvGrpSpPr>
          <p:nvPr/>
        </p:nvGrpSpPr>
        <p:grpSpPr bwMode="auto">
          <a:xfrm>
            <a:off x="10071100" y="935038"/>
            <a:ext cx="222250" cy="223837"/>
            <a:chOff x="4954425" y="2036375"/>
            <a:chExt cx="166675" cy="168575"/>
          </a:xfrm>
        </p:grpSpPr>
        <p:sp>
          <p:nvSpPr>
            <p:cNvPr id="91" name="Google Shape;1461;p18">
              <a:extLst>
                <a:ext uri="{FF2B5EF4-FFF2-40B4-BE49-F238E27FC236}">
                  <a16:creationId xmlns:a16="http://schemas.microsoft.com/office/drawing/2014/main" id="{FD5AAEEC-B44F-1646-F9EB-2C5027C49164}"/>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 name="Google Shape;1462;p18">
              <a:extLst>
                <a:ext uri="{FF2B5EF4-FFF2-40B4-BE49-F238E27FC236}">
                  <a16:creationId xmlns:a16="http://schemas.microsoft.com/office/drawing/2014/main" id="{DAC57DBE-8CCE-EAA9-19B0-97DB33A54B20}"/>
                </a:ext>
              </a:extLst>
            </p:cNvPr>
            <p:cNvSpPr/>
            <p:nvPr/>
          </p:nvSpPr>
          <p:spPr>
            <a:xfrm>
              <a:off x="5009190" y="2104522"/>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3" name="Google Shape;1463;p18">
            <a:extLst>
              <a:ext uri="{FF2B5EF4-FFF2-40B4-BE49-F238E27FC236}">
                <a16:creationId xmlns:a16="http://schemas.microsoft.com/office/drawing/2014/main" id="{F46105B3-F396-025A-561F-E787FF017932}"/>
              </a:ext>
            </a:extLst>
          </p:cNvPr>
          <p:cNvSpPr>
            <a:spLocks/>
          </p:cNvSpPr>
          <p:nvPr/>
        </p:nvSpPr>
        <p:spPr bwMode="auto">
          <a:xfrm>
            <a:off x="2503488" y="719138"/>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4" name="Google Shape;1464;p18">
            <a:extLst>
              <a:ext uri="{FF2B5EF4-FFF2-40B4-BE49-F238E27FC236}">
                <a16:creationId xmlns:a16="http://schemas.microsoft.com/office/drawing/2014/main" id="{90E1F8D8-5363-6C58-E59C-73A87752D927}"/>
              </a:ext>
            </a:extLst>
          </p:cNvPr>
          <p:cNvSpPr/>
          <p:nvPr/>
        </p:nvSpPr>
        <p:spPr>
          <a:xfrm>
            <a:off x="10958513" y="5419725"/>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Tree>
    <p:extLst>
      <p:ext uri="{BB962C8B-B14F-4D97-AF65-F5344CB8AC3E}">
        <p14:creationId xmlns:p14="http://schemas.microsoft.com/office/powerpoint/2010/main" val="141406204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2" name="Google Shape;9;p2">
            <a:extLst>
              <a:ext uri="{FF2B5EF4-FFF2-40B4-BE49-F238E27FC236}">
                <a16:creationId xmlns:a16="http://schemas.microsoft.com/office/drawing/2014/main" id="{A3EFAD76-0B5A-E5A5-CE96-45579B143791}"/>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10;p2">
            <a:extLst>
              <a:ext uri="{FF2B5EF4-FFF2-40B4-BE49-F238E27FC236}">
                <a16:creationId xmlns:a16="http://schemas.microsoft.com/office/drawing/2014/main" id="{5E0A47F5-5269-2B7E-2C6A-5020B22C29C3}"/>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4" name="Google Shape;11;p2">
            <a:extLst>
              <a:ext uri="{FF2B5EF4-FFF2-40B4-BE49-F238E27FC236}">
                <a16:creationId xmlns:a16="http://schemas.microsoft.com/office/drawing/2014/main" id="{72973BD6-0786-39DF-B4B5-E87ECC2F1880}"/>
              </a:ext>
            </a:extLst>
          </p:cNvPr>
          <p:cNvGrpSpPr>
            <a:grpSpLocks/>
          </p:cNvGrpSpPr>
          <p:nvPr/>
        </p:nvGrpSpPr>
        <p:grpSpPr bwMode="auto">
          <a:xfrm>
            <a:off x="11122025" y="3043238"/>
            <a:ext cx="758825" cy="506412"/>
            <a:chOff x="8341543" y="2282008"/>
            <a:chExt cx="569676" cy="380612"/>
          </a:xfrm>
        </p:grpSpPr>
        <p:sp>
          <p:nvSpPr>
            <p:cNvPr id="5" name="Google Shape;12;p2">
              <a:extLst>
                <a:ext uri="{FF2B5EF4-FFF2-40B4-BE49-F238E27FC236}">
                  <a16:creationId xmlns:a16="http://schemas.microsoft.com/office/drawing/2014/main" id="{17DF7F77-784D-49C2-C6DE-565FF31E66DF}"/>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6" name="Google Shape;13;p2">
              <a:extLst>
                <a:ext uri="{FF2B5EF4-FFF2-40B4-BE49-F238E27FC236}">
                  <a16:creationId xmlns:a16="http://schemas.microsoft.com/office/drawing/2014/main" id="{873BCA47-740C-C055-BA7D-430F8252EDD7}"/>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7" name="Google Shape;14;p2">
            <a:extLst>
              <a:ext uri="{FF2B5EF4-FFF2-40B4-BE49-F238E27FC236}">
                <a16:creationId xmlns:a16="http://schemas.microsoft.com/office/drawing/2014/main" id="{FC7042BC-EF2E-207F-CCDE-40D54E7D08BA}"/>
              </a:ext>
            </a:extLst>
          </p:cNvPr>
          <p:cNvGrpSpPr>
            <a:grpSpLocks/>
          </p:cNvGrpSpPr>
          <p:nvPr/>
        </p:nvGrpSpPr>
        <p:grpSpPr bwMode="auto">
          <a:xfrm>
            <a:off x="11122025" y="2295525"/>
            <a:ext cx="758825" cy="506413"/>
            <a:chOff x="8341543" y="1721094"/>
            <a:chExt cx="569676" cy="380612"/>
          </a:xfrm>
        </p:grpSpPr>
        <p:sp>
          <p:nvSpPr>
            <p:cNvPr id="8" name="Google Shape;15;p2">
              <a:extLst>
                <a:ext uri="{FF2B5EF4-FFF2-40B4-BE49-F238E27FC236}">
                  <a16:creationId xmlns:a16="http://schemas.microsoft.com/office/drawing/2014/main" id="{D3EB7738-2082-08B2-B84F-E6F4D8BFACBD}"/>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9" name="Google Shape;16;p2">
              <a:extLst>
                <a:ext uri="{FF2B5EF4-FFF2-40B4-BE49-F238E27FC236}">
                  <a16:creationId xmlns:a16="http://schemas.microsoft.com/office/drawing/2014/main" id="{6DEAD2D9-AC2C-8ADB-1593-C9822FB847D6}"/>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0" name="Google Shape;17;p2">
            <a:extLst>
              <a:ext uri="{FF2B5EF4-FFF2-40B4-BE49-F238E27FC236}">
                <a16:creationId xmlns:a16="http://schemas.microsoft.com/office/drawing/2014/main" id="{C46BA1EB-40A1-DF25-5266-508EDCB04521}"/>
              </a:ext>
            </a:extLst>
          </p:cNvPr>
          <p:cNvGrpSpPr>
            <a:grpSpLocks/>
          </p:cNvGrpSpPr>
          <p:nvPr/>
        </p:nvGrpSpPr>
        <p:grpSpPr bwMode="auto">
          <a:xfrm>
            <a:off x="11128375" y="1577975"/>
            <a:ext cx="757238" cy="517525"/>
            <a:chOff x="8346273" y="1183592"/>
            <a:chExt cx="568486" cy="388014"/>
          </a:xfrm>
        </p:grpSpPr>
        <p:sp>
          <p:nvSpPr>
            <p:cNvPr id="11" name="Google Shape;18;p2">
              <a:extLst>
                <a:ext uri="{FF2B5EF4-FFF2-40B4-BE49-F238E27FC236}">
                  <a16:creationId xmlns:a16="http://schemas.microsoft.com/office/drawing/2014/main" id="{57F917E9-24FF-38D2-2E81-8CC9762A88E0}"/>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2" name="Google Shape;19;p2">
              <a:extLst>
                <a:ext uri="{FF2B5EF4-FFF2-40B4-BE49-F238E27FC236}">
                  <a16:creationId xmlns:a16="http://schemas.microsoft.com/office/drawing/2014/main" id="{CA904DAC-78BC-1429-F4C5-C14EB06A9718}"/>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3" name="Google Shape;20;p2">
            <a:extLst>
              <a:ext uri="{FF2B5EF4-FFF2-40B4-BE49-F238E27FC236}">
                <a16:creationId xmlns:a16="http://schemas.microsoft.com/office/drawing/2014/main" id="{E2B17311-7CFF-5E36-0F54-C390ABBE8B81}"/>
              </a:ext>
            </a:extLst>
          </p:cNvPr>
          <p:cNvGrpSpPr>
            <a:grpSpLocks/>
          </p:cNvGrpSpPr>
          <p:nvPr/>
        </p:nvGrpSpPr>
        <p:grpSpPr bwMode="auto">
          <a:xfrm>
            <a:off x="11122025" y="809625"/>
            <a:ext cx="758825" cy="515938"/>
            <a:chOff x="8341543" y="606635"/>
            <a:chExt cx="569676" cy="388014"/>
          </a:xfrm>
        </p:grpSpPr>
        <p:sp>
          <p:nvSpPr>
            <p:cNvPr id="14" name="Google Shape;21;p2">
              <a:extLst>
                <a:ext uri="{FF2B5EF4-FFF2-40B4-BE49-F238E27FC236}">
                  <a16:creationId xmlns:a16="http://schemas.microsoft.com/office/drawing/2014/main" id="{EB785883-6680-25E0-BBB1-7FD3B1B61B42}"/>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5" name="Google Shape;22;p2">
              <a:extLst>
                <a:ext uri="{FF2B5EF4-FFF2-40B4-BE49-F238E27FC236}">
                  <a16:creationId xmlns:a16="http://schemas.microsoft.com/office/drawing/2014/main" id="{3E15F2F6-16F7-E28C-3E02-0A8511483378}"/>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6" name="Google Shape;23;p2">
            <a:extLst>
              <a:ext uri="{FF2B5EF4-FFF2-40B4-BE49-F238E27FC236}">
                <a16:creationId xmlns:a16="http://schemas.microsoft.com/office/drawing/2014/main" id="{6C12AE7A-39CA-6637-B535-1AF116B0D422}"/>
              </a:ext>
            </a:extLst>
          </p:cNvPr>
          <p:cNvGrpSpPr>
            <a:grpSpLocks/>
          </p:cNvGrpSpPr>
          <p:nvPr/>
        </p:nvGrpSpPr>
        <p:grpSpPr bwMode="auto">
          <a:xfrm>
            <a:off x="11122025" y="3790950"/>
            <a:ext cx="758825" cy="506413"/>
            <a:chOff x="8341543" y="2282008"/>
            <a:chExt cx="569676" cy="380612"/>
          </a:xfrm>
        </p:grpSpPr>
        <p:sp>
          <p:nvSpPr>
            <p:cNvPr id="17" name="Google Shape;24;p2">
              <a:extLst>
                <a:ext uri="{FF2B5EF4-FFF2-40B4-BE49-F238E27FC236}">
                  <a16:creationId xmlns:a16="http://schemas.microsoft.com/office/drawing/2014/main" id="{0F051434-10FE-44D2-DF94-A43F76E19150}"/>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25;p2">
              <a:extLst>
                <a:ext uri="{FF2B5EF4-FFF2-40B4-BE49-F238E27FC236}">
                  <a16:creationId xmlns:a16="http://schemas.microsoft.com/office/drawing/2014/main" id="{400087E1-994F-C846-1916-22DB22263445}"/>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9" name="Google Shape;26;p2">
            <a:extLst>
              <a:ext uri="{FF2B5EF4-FFF2-40B4-BE49-F238E27FC236}">
                <a16:creationId xmlns:a16="http://schemas.microsoft.com/office/drawing/2014/main" id="{BC245592-944F-EFDB-D79C-41F7980AC033}"/>
              </a:ext>
            </a:extLst>
          </p:cNvPr>
          <p:cNvGrpSpPr>
            <a:grpSpLocks/>
          </p:cNvGrpSpPr>
          <p:nvPr/>
        </p:nvGrpSpPr>
        <p:grpSpPr bwMode="auto">
          <a:xfrm>
            <a:off x="11122025" y="4538663"/>
            <a:ext cx="758825" cy="508000"/>
            <a:chOff x="8341543" y="2282008"/>
            <a:chExt cx="569676" cy="380612"/>
          </a:xfrm>
        </p:grpSpPr>
        <p:sp>
          <p:nvSpPr>
            <p:cNvPr id="20" name="Google Shape;27;p2">
              <a:extLst>
                <a:ext uri="{FF2B5EF4-FFF2-40B4-BE49-F238E27FC236}">
                  <a16:creationId xmlns:a16="http://schemas.microsoft.com/office/drawing/2014/main" id="{440AF7C2-7C22-D7F4-FA58-3372DEC04FB4}"/>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1" name="Google Shape;28;p2">
              <a:extLst>
                <a:ext uri="{FF2B5EF4-FFF2-40B4-BE49-F238E27FC236}">
                  <a16:creationId xmlns:a16="http://schemas.microsoft.com/office/drawing/2014/main" id="{A482AD34-2B34-6A6A-6CAF-3EC0BB38D644}"/>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2" name="Google Shape;29;p2">
            <a:extLst>
              <a:ext uri="{FF2B5EF4-FFF2-40B4-BE49-F238E27FC236}">
                <a16:creationId xmlns:a16="http://schemas.microsoft.com/office/drawing/2014/main" id="{12AD20FB-32EE-963E-27A8-063E0AEDA243}"/>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3" name="Google Shape;30;p2">
            <a:extLst>
              <a:ext uri="{FF2B5EF4-FFF2-40B4-BE49-F238E27FC236}">
                <a16:creationId xmlns:a16="http://schemas.microsoft.com/office/drawing/2014/main" id="{6C976A68-24A9-4748-26AB-16B42167C158}"/>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31;p2">
            <a:extLst>
              <a:ext uri="{FF2B5EF4-FFF2-40B4-BE49-F238E27FC236}">
                <a16:creationId xmlns:a16="http://schemas.microsoft.com/office/drawing/2014/main" id="{5F4FF5AD-0A2C-E230-F3B4-8315F98C12FF}"/>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32;p2">
            <a:extLst>
              <a:ext uri="{FF2B5EF4-FFF2-40B4-BE49-F238E27FC236}">
                <a16:creationId xmlns:a16="http://schemas.microsoft.com/office/drawing/2014/main" id="{B0FCD910-B20C-088A-70D6-105A16B4184B}"/>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33;p2">
            <a:extLst>
              <a:ext uri="{FF2B5EF4-FFF2-40B4-BE49-F238E27FC236}">
                <a16:creationId xmlns:a16="http://schemas.microsoft.com/office/drawing/2014/main" id="{074C118D-84AE-134D-7036-9FCEB673F066}"/>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34;p2">
            <a:extLst>
              <a:ext uri="{FF2B5EF4-FFF2-40B4-BE49-F238E27FC236}">
                <a16:creationId xmlns:a16="http://schemas.microsoft.com/office/drawing/2014/main" id="{01040B15-0F58-7738-297B-E4BE6E70CA55}"/>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35;p2">
            <a:extLst>
              <a:ext uri="{FF2B5EF4-FFF2-40B4-BE49-F238E27FC236}">
                <a16:creationId xmlns:a16="http://schemas.microsoft.com/office/drawing/2014/main" id="{BB9E2E91-9770-AD26-5077-B69DB3EBEB57}"/>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36;p2">
            <a:extLst>
              <a:ext uri="{FF2B5EF4-FFF2-40B4-BE49-F238E27FC236}">
                <a16:creationId xmlns:a16="http://schemas.microsoft.com/office/drawing/2014/main" id="{D94263C9-1FCF-1E60-D9DB-0AF4240E6E88}"/>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37;p2">
            <a:extLst>
              <a:ext uri="{FF2B5EF4-FFF2-40B4-BE49-F238E27FC236}">
                <a16:creationId xmlns:a16="http://schemas.microsoft.com/office/drawing/2014/main" id="{E009963F-0AA7-B355-BE41-8E4B1B19E439}"/>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38;p2">
            <a:extLst>
              <a:ext uri="{FF2B5EF4-FFF2-40B4-BE49-F238E27FC236}">
                <a16:creationId xmlns:a16="http://schemas.microsoft.com/office/drawing/2014/main" id="{52628EEF-1F14-BFBF-235D-CE6B22583688}"/>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39;p2">
            <a:extLst>
              <a:ext uri="{FF2B5EF4-FFF2-40B4-BE49-F238E27FC236}">
                <a16:creationId xmlns:a16="http://schemas.microsoft.com/office/drawing/2014/main" id="{B90877BB-6B26-19BA-D0EA-DD31A4B2A289}"/>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40;p2">
            <a:extLst>
              <a:ext uri="{FF2B5EF4-FFF2-40B4-BE49-F238E27FC236}">
                <a16:creationId xmlns:a16="http://schemas.microsoft.com/office/drawing/2014/main" id="{082162B0-D020-D1F2-F118-4EC6F9A58E59}"/>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41;p2">
            <a:extLst>
              <a:ext uri="{FF2B5EF4-FFF2-40B4-BE49-F238E27FC236}">
                <a16:creationId xmlns:a16="http://schemas.microsoft.com/office/drawing/2014/main" id="{40052066-33FD-848D-E2E4-8D19C57E4FE1}"/>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42;p2">
            <a:extLst>
              <a:ext uri="{FF2B5EF4-FFF2-40B4-BE49-F238E27FC236}">
                <a16:creationId xmlns:a16="http://schemas.microsoft.com/office/drawing/2014/main" id="{93C0EDCF-5A1E-7CF5-A456-F7BE78EA8402}"/>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43;p2">
            <a:extLst>
              <a:ext uri="{FF2B5EF4-FFF2-40B4-BE49-F238E27FC236}">
                <a16:creationId xmlns:a16="http://schemas.microsoft.com/office/drawing/2014/main" id="{1D135B8F-B3BF-2FCC-A8F3-F7729BFF4904}"/>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44;p2">
            <a:extLst>
              <a:ext uri="{FF2B5EF4-FFF2-40B4-BE49-F238E27FC236}">
                <a16:creationId xmlns:a16="http://schemas.microsoft.com/office/drawing/2014/main" id="{34534DFB-9DFC-EC9C-7EF7-C6E252518DA3}"/>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45;p2">
            <a:extLst>
              <a:ext uri="{FF2B5EF4-FFF2-40B4-BE49-F238E27FC236}">
                <a16:creationId xmlns:a16="http://schemas.microsoft.com/office/drawing/2014/main" id="{03BF6503-7DDD-F265-7CFD-F5C2DA9E767C}"/>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46;p2">
            <a:extLst>
              <a:ext uri="{FF2B5EF4-FFF2-40B4-BE49-F238E27FC236}">
                <a16:creationId xmlns:a16="http://schemas.microsoft.com/office/drawing/2014/main" id="{573BCB27-D8CD-F439-0242-84661024BE44}"/>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47;p2">
            <a:extLst>
              <a:ext uri="{FF2B5EF4-FFF2-40B4-BE49-F238E27FC236}">
                <a16:creationId xmlns:a16="http://schemas.microsoft.com/office/drawing/2014/main" id="{37678A5A-8ADD-014A-2941-C753EA255524}"/>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48;p2">
            <a:extLst>
              <a:ext uri="{FF2B5EF4-FFF2-40B4-BE49-F238E27FC236}">
                <a16:creationId xmlns:a16="http://schemas.microsoft.com/office/drawing/2014/main" id="{695BC7F0-2373-2B71-D740-5CDB6CD195C1}"/>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49;p2">
            <a:extLst>
              <a:ext uri="{FF2B5EF4-FFF2-40B4-BE49-F238E27FC236}">
                <a16:creationId xmlns:a16="http://schemas.microsoft.com/office/drawing/2014/main" id="{F8B47EA9-4E12-5E1D-5D72-98049A112410}"/>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50;p2">
            <a:extLst>
              <a:ext uri="{FF2B5EF4-FFF2-40B4-BE49-F238E27FC236}">
                <a16:creationId xmlns:a16="http://schemas.microsoft.com/office/drawing/2014/main" id="{205FA050-2DD7-392A-B60D-BC4FCFA1B2C8}"/>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51;p2">
            <a:extLst>
              <a:ext uri="{FF2B5EF4-FFF2-40B4-BE49-F238E27FC236}">
                <a16:creationId xmlns:a16="http://schemas.microsoft.com/office/drawing/2014/main" id="{EC6233ED-74FF-0A7D-0379-54ECCA192CE4}"/>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52;p2">
            <a:extLst>
              <a:ext uri="{FF2B5EF4-FFF2-40B4-BE49-F238E27FC236}">
                <a16:creationId xmlns:a16="http://schemas.microsoft.com/office/drawing/2014/main" id="{24E1D5BB-B103-28F1-7F4F-8E91188CC14F}"/>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53;p2">
            <a:extLst>
              <a:ext uri="{FF2B5EF4-FFF2-40B4-BE49-F238E27FC236}">
                <a16:creationId xmlns:a16="http://schemas.microsoft.com/office/drawing/2014/main" id="{0628BB15-E31E-2939-0EF4-8CDEB086F465}"/>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54;p2">
            <a:extLst>
              <a:ext uri="{FF2B5EF4-FFF2-40B4-BE49-F238E27FC236}">
                <a16:creationId xmlns:a16="http://schemas.microsoft.com/office/drawing/2014/main" id="{CB8EFE4D-22D4-07B6-8ACF-65CF2DB7D495}"/>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55;p2">
            <a:extLst>
              <a:ext uri="{FF2B5EF4-FFF2-40B4-BE49-F238E27FC236}">
                <a16:creationId xmlns:a16="http://schemas.microsoft.com/office/drawing/2014/main" id="{4F01EFD1-298B-27EE-9D7F-33C49BAC98EF}"/>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56;p2">
            <a:extLst>
              <a:ext uri="{FF2B5EF4-FFF2-40B4-BE49-F238E27FC236}">
                <a16:creationId xmlns:a16="http://schemas.microsoft.com/office/drawing/2014/main" id="{CF132E4B-380F-8C9F-5581-16CD9FB5295E}"/>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57;p2">
            <a:extLst>
              <a:ext uri="{FF2B5EF4-FFF2-40B4-BE49-F238E27FC236}">
                <a16:creationId xmlns:a16="http://schemas.microsoft.com/office/drawing/2014/main" id="{A8927722-391B-B41D-1F79-6DD2DC2BA2BA}"/>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58;p2">
            <a:extLst>
              <a:ext uri="{FF2B5EF4-FFF2-40B4-BE49-F238E27FC236}">
                <a16:creationId xmlns:a16="http://schemas.microsoft.com/office/drawing/2014/main" id="{12FC36CD-9C48-399F-47A2-FAC52962FEDC}"/>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59;p2">
            <a:extLst>
              <a:ext uri="{FF2B5EF4-FFF2-40B4-BE49-F238E27FC236}">
                <a16:creationId xmlns:a16="http://schemas.microsoft.com/office/drawing/2014/main" id="{B01143F3-1CB2-B9FF-9389-D3E950952096}"/>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60;p2">
            <a:extLst>
              <a:ext uri="{FF2B5EF4-FFF2-40B4-BE49-F238E27FC236}">
                <a16:creationId xmlns:a16="http://schemas.microsoft.com/office/drawing/2014/main" id="{1071F14B-FB80-3ED9-2C14-A53A99E72B32}"/>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61;p2">
            <a:extLst>
              <a:ext uri="{FF2B5EF4-FFF2-40B4-BE49-F238E27FC236}">
                <a16:creationId xmlns:a16="http://schemas.microsoft.com/office/drawing/2014/main" id="{F0E78A7F-EE1B-AC32-A606-0949CCD410AC}"/>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62;p2">
            <a:extLst>
              <a:ext uri="{FF2B5EF4-FFF2-40B4-BE49-F238E27FC236}">
                <a16:creationId xmlns:a16="http://schemas.microsoft.com/office/drawing/2014/main" id="{ECE1F144-A629-A646-529D-7AF40FE2DABF}"/>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63;p2">
            <a:extLst>
              <a:ext uri="{FF2B5EF4-FFF2-40B4-BE49-F238E27FC236}">
                <a16:creationId xmlns:a16="http://schemas.microsoft.com/office/drawing/2014/main" id="{66732B2B-5C0D-F0E6-40BE-965C1461AACD}"/>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64;p2">
            <a:extLst>
              <a:ext uri="{FF2B5EF4-FFF2-40B4-BE49-F238E27FC236}">
                <a16:creationId xmlns:a16="http://schemas.microsoft.com/office/drawing/2014/main" id="{4A254A3F-D391-98E1-3FCB-6988C094E695}"/>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65;p2">
            <a:extLst>
              <a:ext uri="{FF2B5EF4-FFF2-40B4-BE49-F238E27FC236}">
                <a16:creationId xmlns:a16="http://schemas.microsoft.com/office/drawing/2014/main" id="{C42811AD-77C4-4140-F20E-F89707664B11}"/>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66;p2">
            <a:extLst>
              <a:ext uri="{FF2B5EF4-FFF2-40B4-BE49-F238E27FC236}">
                <a16:creationId xmlns:a16="http://schemas.microsoft.com/office/drawing/2014/main" id="{870BA599-A295-9434-FED4-7E8DD3D1EC39}"/>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67;p2">
            <a:extLst>
              <a:ext uri="{FF2B5EF4-FFF2-40B4-BE49-F238E27FC236}">
                <a16:creationId xmlns:a16="http://schemas.microsoft.com/office/drawing/2014/main" id="{4928F2F2-5CD6-A3BF-C7C7-73D7593F0FA2}"/>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68;p2">
            <a:extLst>
              <a:ext uri="{FF2B5EF4-FFF2-40B4-BE49-F238E27FC236}">
                <a16:creationId xmlns:a16="http://schemas.microsoft.com/office/drawing/2014/main" id="{B1D6CAAD-16A4-5503-D997-18419DBB2574}"/>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69;p2">
            <a:extLst>
              <a:ext uri="{FF2B5EF4-FFF2-40B4-BE49-F238E27FC236}">
                <a16:creationId xmlns:a16="http://schemas.microsoft.com/office/drawing/2014/main" id="{4536886C-7EA1-9E1A-85D5-D4AED12B43B8}"/>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70;p2">
            <a:extLst>
              <a:ext uri="{FF2B5EF4-FFF2-40B4-BE49-F238E27FC236}">
                <a16:creationId xmlns:a16="http://schemas.microsoft.com/office/drawing/2014/main" id="{F8D274DD-89BE-94D4-A81F-B1BEA5899F45}"/>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 name="Google Shape;71;p2">
            <a:extLst>
              <a:ext uri="{FF2B5EF4-FFF2-40B4-BE49-F238E27FC236}">
                <a16:creationId xmlns:a16="http://schemas.microsoft.com/office/drawing/2014/main" id="{EBACE1B4-2DD2-4543-3204-8A89AA8C5D11}"/>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 name="Google Shape;72;p2">
            <a:extLst>
              <a:ext uri="{FF2B5EF4-FFF2-40B4-BE49-F238E27FC236}">
                <a16:creationId xmlns:a16="http://schemas.microsoft.com/office/drawing/2014/main" id="{95E3B8FB-F2C9-6E96-36D9-773C241FB602}"/>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6" name="Google Shape;73;p2">
            <a:extLst>
              <a:ext uri="{FF2B5EF4-FFF2-40B4-BE49-F238E27FC236}">
                <a16:creationId xmlns:a16="http://schemas.microsoft.com/office/drawing/2014/main" id="{5B92731D-066F-D116-BB5C-97129EEB3026}"/>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 name="Google Shape;74;p2">
            <a:extLst>
              <a:ext uri="{FF2B5EF4-FFF2-40B4-BE49-F238E27FC236}">
                <a16:creationId xmlns:a16="http://schemas.microsoft.com/office/drawing/2014/main" id="{B3BD68AC-47B1-BE69-819A-52DECE2494D6}"/>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8" name="Google Shape;75;p2">
            <a:extLst>
              <a:ext uri="{FF2B5EF4-FFF2-40B4-BE49-F238E27FC236}">
                <a16:creationId xmlns:a16="http://schemas.microsoft.com/office/drawing/2014/main" id="{E36CE880-DA2D-42FC-0711-C3C368973190}"/>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9" name="Google Shape;76;p2">
            <a:extLst>
              <a:ext uri="{FF2B5EF4-FFF2-40B4-BE49-F238E27FC236}">
                <a16:creationId xmlns:a16="http://schemas.microsoft.com/office/drawing/2014/main" id="{45154C51-D640-868A-BB3D-C89C6F5AC793}"/>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 name="Google Shape;77;p2">
            <a:extLst>
              <a:ext uri="{FF2B5EF4-FFF2-40B4-BE49-F238E27FC236}">
                <a16:creationId xmlns:a16="http://schemas.microsoft.com/office/drawing/2014/main" id="{E4A19639-97A2-472F-0A1C-E3CA85A6F6D1}"/>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 name="Google Shape;78;p2">
            <a:extLst>
              <a:ext uri="{FF2B5EF4-FFF2-40B4-BE49-F238E27FC236}">
                <a16:creationId xmlns:a16="http://schemas.microsoft.com/office/drawing/2014/main" id="{F35941D1-1A85-55A1-A9B2-5254D44A61C6}"/>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2" name="Google Shape;79;p2">
            <a:extLst>
              <a:ext uri="{FF2B5EF4-FFF2-40B4-BE49-F238E27FC236}">
                <a16:creationId xmlns:a16="http://schemas.microsoft.com/office/drawing/2014/main" id="{116357E6-27E3-1831-9E3E-9A620BE1ACFE}"/>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3" name="Google Shape;80;p2">
            <a:extLst>
              <a:ext uri="{FF2B5EF4-FFF2-40B4-BE49-F238E27FC236}">
                <a16:creationId xmlns:a16="http://schemas.microsoft.com/office/drawing/2014/main" id="{B406D89A-35F8-24BD-8361-F33B9DEE43BF}"/>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4" name="Google Shape;81;p2">
            <a:extLst>
              <a:ext uri="{FF2B5EF4-FFF2-40B4-BE49-F238E27FC236}">
                <a16:creationId xmlns:a16="http://schemas.microsoft.com/office/drawing/2014/main" id="{E5B8AEFD-D21B-0264-7797-2A3E57748CEB}"/>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5" name="Google Shape;82;p2">
            <a:extLst>
              <a:ext uri="{FF2B5EF4-FFF2-40B4-BE49-F238E27FC236}">
                <a16:creationId xmlns:a16="http://schemas.microsoft.com/office/drawing/2014/main" id="{6B5D567F-937A-DB00-5043-535EFE95F94C}"/>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76" name="Google Shape;85;p2">
            <a:extLst>
              <a:ext uri="{FF2B5EF4-FFF2-40B4-BE49-F238E27FC236}">
                <a16:creationId xmlns:a16="http://schemas.microsoft.com/office/drawing/2014/main" id="{ABE4F9B6-5E35-35B0-F1A0-68685091DFA2}"/>
              </a:ext>
            </a:extLst>
          </p:cNvPr>
          <p:cNvGrpSpPr>
            <a:grpSpLocks/>
          </p:cNvGrpSpPr>
          <p:nvPr/>
        </p:nvGrpSpPr>
        <p:grpSpPr bwMode="auto">
          <a:xfrm>
            <a:off x="9974263" y="1931988"/>
            <a:ext cx="592137" cy="530225"/>
            <a:chOff x="2495125" y="2142250"/>
            <a:chExt cx="444275" cy="398525"/>
          </a:xfrm>
        </p:grpSpPr>
        <p:sp>
          <p:nvSpPr>
            <p:cNvPr id="77" name="Google Shape;86;p2">
              <a:extLst>
                <a:ext uri="{FF2B5EF4-FFF2-40B4-BE49-F238E27FC236}">
                  <a16:creationId xmlns:a16="http://schemas.microsoft.com/office/drawing/2014/main" id="{0D8CF8F9-EBA2-609D-3978-A7CADC1DC53D}"/>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8" name="Google Shape;87;p2">
              <a:extLst>
                <a:ext uri="{FF2B5EF4-FFF2-40B4-BE49-F238E27FC236}">
                  <a16:creationId xmlns:a16="http://schemas.microsoft.com/office/drawing/2014/main" id="{FDDE76AA-AF81-C789-0619-6B8A46C0A923}"/>
                </a:ext>
              </a:extLst>
            </p:cNvPr>
            <p:cNvSpPr/>
            <p:nvPr/>
          </p:nvSpPr>
          <p:spPr>
            <a:xfrm>
              <a:off x="2655921" y="2306910"/>
              <a:ext cx="94096" cy="73978"/>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9" name="Google Shape;88;p2">
            <a:extLst>
              <a:ext uri="{FF2B5EF4-FFF2-40B4-BE49-F238E27FC236}">
                <a16:creationId xmlns:a16="http://schemas.microsoft.com/office/drawing/2014/main" id="{0B93D618-434F-2D58-E93D-BD73C3EF602E}"/>
              </a:ext>
            </a:extLst>
          </p:cNvPr>
          <p:cNvGrpSpPr>
            <a:grpSpLocks/>
          </p:cNvGrpSpPr>
          <p:nvPr/>
        </p:nvGrpSpPr>
        <p:grpSpPr bwMode="auto">
          <a:xfrm>
            <a:off x="1357313" y="2009775"/>
            <a:ext cx="388937" cy="374650"/>
            <a:chOff x="3243875" y="2372825"/>
            <a:chExt cx="291375" cy="281375"/>
          </a:xfrm>
        </p:grpSpPr>
        <p:sp>
          <p:nvSpPr>
            <p:cNvPr id="80" name="Google Shape;89;p2">
              <a:extLst>
                <a:ext uri="{FF2B5EF4-FFF2-40B4-BE49-F238E27FC236}">
                  <a16:creationId xmlns:a16="http://schemas.microsoft.com/office/drawing/2014/main" id="{7DE80555-098F-DA75-14DB-9CA74EF56866}"/>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1" name="Google Shape;90;p2">
              <a:extLst>
                <a:ext uri="{FF2B5EF4-FFF2-40B4-BE49-F238E27FC236}">
                  <a16:creationId xmlns:a16="http://schemas.microsoft.com/office/drawing/2014/main" id="{6706484F-77E5-E927-549F-8E12CDC36C8D}"/>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2" name="Google Shape;91;p2">
              <a:extLst>
                <a:ext uri="{FF2B5EF4-FFF2-40B4-BE49-F238E27FC236}">
                  <a16:creationId xmlns:a16="http://schemas.microsoft.com/office/drawing/2014/main" id="{C313EB79-B90A-7748-D4D9-C12353D6E740}"/>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5" name="Google Shape;92;p2">
              <a:extLst>
                <a:ext uri="{FF2B5EF4-FFF2-40B4-BE49-F238E27FC236}">
                  <a16:creationId xmlns:a16="http://schemas.microsoft.com/office/drawing/2014/main" id="{5B6F179E-6FC0-B096-239E-D1C5EC7D2094}"/>
                </a:ext>
              </a:extLst>
            </p:cNvPr>
            <p:cNvSpPr/>
            <p:nvPr/>
          </p:nvSpPr>
          <p:spPr>
            <a:xfrm>
              <a:off x="3243875" y="2495629"/>
              <a:ext cx="285429"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6" name="Google Shape;93;p2">
              <a:extLst>
                <a:ext uri="{FF2B5EF4-FFF2-40B4-BE49-F238E27FC236}">
                  <a16:creationId xmlns:a16="http://schemas.microsoft.com/office/drawing/2014/main" id="{CA4F49C1-EE10-3649-4CE7-ADFE9F2D1710}"/>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7" name="Google Shape;94;p2">
              <a:extLst>
                <a:ext uri="{FF2B5EF4-FFF2-40B4-BE49-F238E27FC236}">
                  <a16:creationId xmlns:a16="http://schemas.microsoft.com/office/drawing/2014/main" id="{61FE7E07-ED1C-CA64-20AB-C802DBD52340}"/>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8" name="Google Shape;95;p2">
              <a:extLst>
                <a:ext uri="{FF2B5EF4-FFF2-40B4-BE49-F238E27FC236}">
                  <a16:creationId xmlns:a16="http://schemas.microsoft.com/office/drawing/2014/main" id="{2C0454A2-5179-F702-25BE-BE98B127152A}"/>
                </a:ext>
              </a:extLst>
            </p:cNvPr>
            <p:cNvSpPr/>
            <p:nvPr/>
          </p:nvSpPr>
          <p:spPr>
            <a:xfrm>
              <a:off x="3275985" y="2451515"/>
              <a:ext cx="258076"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9" name="Google Shape;96;p2">
              <a:extLst>
                <a:ext uri="{FF2B5EF4-FFF2-40B4-BE49-F238E27FC236}">
                  <a16:creationId xmlns:a16="http://schemas.microsoft.com/office/drawing/2014/main" id="{292FD97B-95BF-D92B-9020-BE3C4C24F8B0}"/>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0" name="Google Shape;97;p2">
              <a:extLst>
                <a:ext uri="{FF2B5EF4-FFF2-40B4-BE49-F238E27FC236}">
                  <a16:creationId xmlns:a16="http://schemas.microsoft.com/office/drawing/2014/main" id="{24D204A3-5E8C-DC42-24A5-15210E282168}"/>
                </a:ext>
              </a:extLst>
            </p:cNvPr>
            <p:cNvSpPr/>
            <p:nvPr/>
          </p:nvSpPr>
          <p:spPr>
            <a:xfrm>
              <a:off x="3328314"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 name="Google Shape;98;p2">
              <a:extLst>
                <a:ext uri="{FF2B5EF4-FFF2-40B4-BE49-F238E27FC236}">
                  <a16:creationId xmlns:a16="http://schemas.microsoft.com/office/drawing/2014/main" id="{A8064ADF-A4FD-CCAF-B60F-AF95CF12B527}"/>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2" name="Google Shape;99;p2">
            <a:extLst>
              <a:ext uri="{FF2B5EF4-FFF2-40B4-BE49-F238E27FC236}">
                <a16:creationId xmlns:a16="http://schemas.microsoft.com/office/drawing/2014/main" id="{9549E42A-F4DD-A71F-FD03-539124E81FC1}"/>
              </a:ext>
            </a:extLst>
          </p:cNvPr>
          <p:cNvGrpSpPr>
            <a:grpSpLocks/>
          </p:cNvGrpSpPr>
          <p:nvPr/>
        </p:nvGrpSpPr>
        <p:grpSpPr bwMode="auto">
          <a:xfrm>
            <a:off x="2762250" y="820738"/>
            <a:ext cx="222250" cy="225425"/>
            <a:chOff x="4954425" y="2036375"/>
            <a:chExt cx="166675" cy="168575"/>
          </a:xfrm>
        </p:grpSpPr>
        <p:sp>
          <p:nvSpPr>
            <p:cNvPr id="93" name="Google Shape;100;p2">
              <a:extLst>
                <a:ext uri="{FF2B5EF4-FFF2-40B4-BE49-F238E27FC236}">
                  <a16:creationId xmlns:a16="http://schemas.microsoft.com/office/drawing/2014/main" id="{1A16B793-A31E-3C8B-D7D1-E01F03FC53B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4" name="Google Shape;101;p2">
              <a:extLst>
                <a:ext uri="{FF2B5EF4-FFF2-40B4-BE49-F238E27FC236}">
                  <a16:creationId xmlns:a16="http://schemas.microsoft.com/office/drawing/2014/main" id="{D1EFE7B4-4D09-856F-8CCE-9E867F18D6DA}"/>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5" name="Google Shape;102;p2">
            <a:extLst>
              <a:ext uri="{FF2B5EF4-FFF2-40B4-BE49-F238E27FC236}">
                <a16:creationId xmlns:a16="http://schemas.microsoft.com/office/drawing/2014/main" id="{210AB621-584A-7291-8B16-91B623A842E0}"/>
              </a:ext>
            </a:extLst>
          </p:cNvPr>
          <p:cNvSpPr/>
          <p:nvPr/>
        </p:nvSpPr>
        <p:spPr>
          <a:xfrm>
            <a:off x="10096500" y="1320800"/>
            <a:ext cx="158750" cy="109538"/>
          </a:xfrm>
          <a:custGeom>
            <a:avLst/>
            <a:gdLst/>
            <a:ahLst/>
            <a:cxnLst/>
            <a:rect l="l" t="t" r="r" b="b"/>
            <a:pathLst>
              <a:path w="4765" h="3248" extrusionOk="0">
                <a:moveTo>
                  <a:pt x="2253" y="0"/>
                </a:moveTo>
                <a:cubicBezTo>
                  <a:pt x="255" y="0"/>
                  <a:pt x="1" y="2834"/>
                  <a:pt x="2006" y="3221"/>
                </a:cubicBezTo>
                <a:cubicBezTo>
                  <a:pt x="2122" y="3239"/>
                  <a:pt x="2233" y="3247"/>
                  <a:pt x="2340" y="3247"/>
                </a:cubicBezTo>
                <a:cubicBezTo>
                  <a:pt x="4296" y="3247"/>
                  <a:pt x="4764" y="345"/>
                  <a:pt x="2483" y="12"/>
                </a:cubicBezTo>
                <a:cubicBezTo>
                  <a:pt x="2404" y="4"/>
                  <a:pt x="2327" y="0"/>
                  <a:pt x="2253" y="0"/>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6" name="Google Shape;103;p2">
            <a:extLst>
              <a:ext uri="{FF2B5EF4-FFF2-40B4-BE49-F238E27FC236}">
                <a16:creationId xmlns:a16="http://schemas.microsoft.com/office/drawing/2014/main" id="{0F4479A9-8BE2-5504-1079-EF8F868F2ED3}"/>
              </a:ext>
            </a:extLst>
          </p:cNvPr>
          <p:cNvSpPr>
            <a:spLocks/>
          </p:cNvSpPr>
          <p:nvPr/>
        </p:nvSpPr>
        <p:spPr bwMode="auto">
          <a:xfrm>
            <a:off x="2428875" y="1712913"/>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 name="Google Shape;104;p2">
            <a:extLst>
              <a:ext uri="{FF2B5EF4-FFF2-40B4-BE49-F238E27FC236}">
                <a16:creationId xmlns:a16="http://schemas.microsoft.com/office/drawing/2014/main" id="{CCCBE49E-8F8B-9796-4035-518BC2ADCC0C}"/>
              </a:ext>
            </a:extLst>
          </p:cNvPr>
          <p:cNvSpPr>
            <a:spLocks/>
          </p:cNvSpPr>
          <p:nvPr/>
        </p:nvSpPr>
        <p:spPr bwMode="auto">
          <a:xfrm>
            <a:off x="1357313" y="1333500"/>
            <a:ext cx="115887"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 name="Google Shape;105;p2">
            <a:extLst>
              <a:ext uri="{FF2B5EF4-FFF2-40B4-BE49-F238E27FC236}">
                <a16:creationId xmlns:a16="http://schemas.microsoft.com/office/drawing/2014/main" id="{AEE7EFB7-53DC-0EDF-1550-484145B5EB9A}"/>
              </a:ext>
            </a:extLst>
          </p:cNvPr>
          <p:cNvSpPr/>
          <p:nvPr/>
        </p:nvSpPr>
        <p:spPr>
          <a:xfrm rot="9553842">
            <a:off x="2832100" y="5588000"/>
            <a:ext cx="80963" cy="57150"/>
          </a:xfrm>
          <a:custGeom>
            <a:avLst/>
            <a:gdLst/>
            <a:ahLst/>
            <a:cxnLst/>
            <a:rect l="l" t="t" r="r" b="b"/>
            <a:pathLst>
              <a:path w="2413" h="1722" extrusionOk="0">
                <a:moveTo>
                  <a:pt x="1429" y="1"/>
                </a:moveTo>
                <a:cubicBezTo>
                  <a:pt x="1351" y="1"/>
                  <a:pt x="1268" y="12"/>
                  <a:pt x="1179" y="34"/>
                </a:cubicBezTo>
                <a:cubicBezTo>
                  <a:pt x="1156" y="33"/>
                  <a:pt x="1133" y="32"/>
                  <a:pt x="1110" y="32"/>
                </a:cubicBezTo>
                <a:cubicBezTo>
                  <a:pt x="20" y="32"/>
                  <a:pt x="1" y="1722"/>
                  <a:pt x="1114" y="1722"/>
                </a:cubicBezTo>
                <a:cubicBezTo>
                  <a:pt x="1159" y="1722"/>
                  <a:pt x="1206" y="1719"/>
                  <a:pt x="1254" y="1714"/>
                </a:cubicBezTo>
                <a:cubicBezTo>
                  <a:pt x="2412" y="1575"/>
                  <a:pt x="2372" y="1"/>
                  <a:pt x="1429" y="1"/>
                </a:cubicBez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9" name="Google Shape;106;p2">
            <a:extLst>
              <a:ext uri="{FF2B5EF4-FFF2-40B4-BE49-F238E27FC236}">
                <a16:creationId xmlns:a16="http://schemas.microsoft.com/office/drawing/2014/main" id="{B67E1DFB-2585-07EE-60FE-E08326E70A39}"/>
              </a:ext>
            </a:extLst>
          </p:cNvPr>
          <p:cNvSpPr/>
          <p:nvPr/>
        </p:nvSpPr>
        <p:spPr>
          <a:xfrm>
            <a:off x="10036175" y="5575300"/>
            <a:ext cx="117475"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0" name="Google Shape;107;p2">
            <a:extLst>
              <a:ext uri="{FF2B5EF4-FFF2-40B4-BE49-F238E27FC236}">
                <a16:creationId xmlns:a16="http://schemas.microsoft.com/office/drawing/2014/main" id="{7EF57CCC-E279-70A6-34B6-1197657D8263}"/>
              </a:ext>
            </a:extLst>
          </p:cNvPr>
          <p:cNvSpPr>
            <a:spLocks/>
          </p:cNvSpPr>
          <p:nvPr/>
        </p:nvSpPr>
        <p:spPr bwMode="auto">
          <a:xfrm>
            <a:off x="1471613" y="4945063"/>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101" name="Google Shape;108;p2">
            <a:extLst>
              <a:ext uri="{FF2B5EF4-FFF2-40B4-BE49-F238E27FC236}">
                <a16:creationId xmlns:a16="http://schemas.microsoft.com/office/drawing/2014/main" id="{994DFD61-C35E-8D0F-C466-6C238D776BC5}"/>
              </a:ext>
            </a:extLst>
          </p:cNvPr>
          <p:cNvGrpSpPr>
            <a:grpSpLocks/>
          </p:cNvGrpSpPr>
          <p:nvPr/>
        </p:nvGrpSpPr>
        <p:grpSpPr bwMode="auto">
          <a:xfrm>
            <a:off x="8474075" y="946150"/>
            <a:ext cx="387350" cy="374650"/>
            <a:chOff x="3243875" y="2372825"/>
            <a:chExt cx="291375" cy="281375"/>
          </a:xfrm>
        </p:grpSpPr>
        <p:sp>
          <p:nvSpPr>
            <p:cNvPr id="102" name="Google Shape;109;p2">
              <a:extLst>
                <a:ext uri="{FF2B5EF4-FFF2-40B4-BE49-F238E27FC236}">
                  <a16:creationId xmlns:a16="http://schemas.microsoft.com/office/drawing/2014/main" id="{3B89C2B9-F726-33F9-C838-9038DA37E415}"/>
                </a:ext>
              </a:extLst>
            </p:cNvPr>
            <p:cNvSpPr/>
            <p:nvPr/>
          </p:nvSpPr>
          <p:spPr>
            <a:xfrm>
              <a:off x="3286865" y="2403824"/>
              <a:ext cx="205395"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3" name="Google Shape;110;p2">
              <a:extLst>
                <a:ext uri="{FF2B5EF4-FFF2-40B4-BE49-F238E27FC236}">
                  <a16:creationId xmlns:a16="http://schemas.microsoft.com/office/drawing/2014/main" id="{D920EBAC-46A7-EF77-85EA-F8B46942DD2C}"/>
                </a:ext>
              </a:extLst>
            </p:cNvPr>
            <p:cNvSpPr/>
            <p:nvPr/>
          </p:nvSpPr>
          <p:spPr>
            <a:xfrm>
              <a:off x="3303583" y="2403824"/>
              <a:ext cx="19106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4" name="Google Shape;111;p2">
              <a:extLst>
                <a:ext uri="{FF2B5EF4-FFF2-40B4-BE49-F238E27FC236}">
                  <a16:creationId xmlns:a16="http://schemas.microsoft.com/office/drawing/2014/main" id="{77D0C23B-293E-B894-8392-E512BBC26B67}"/>
                </a:ext>
              </a:extLst>
            </p:cNvPr>
            <p:cNvSpPr/>
            <p:nvPr/>
          </p:nvSpPr>
          <p:spPr>
            <a:xfrm>
              <a:off x="3396727" y="2372825"/>
              <a:ext cx="10748"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5" name="Google Shape;112;p2">
              <a:extLst>
                <a:ext uri="{FF2B5EF4-FFF2-40B4-BE49-F238E27FC236}">
                  <a16:creationId xmlns:a16="http://schemas.microsoft.com/office/drawing/2014/main" id="{A0D91A94-65CD-F32E-3439-7A3C584CC191}"/>
                </a:ext>
              </a:extLst>
            </p:cNvPr>
            <p:cNvSpPr/>
            <p:nvPr/>
          </p:nvSpPr>
          <p:spPr>
            <a:xfrm>
              <a:off x="3243875" y="2495629"/>
              <a:ext cx="285405"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6" name="Google Shape;113;p2">
              <a:extLst>
                <a:ext uri="{FF2B5EF4-FFF2-40B4-BE49-F238E27FC236}">
                  <a16:creationId xmlns:a16="http://schemas.microsoft.com/office/drawing/2014/main" id="{4E497EED-806C-13B7-9016-8DF547084446}"/>
                </a:ext>
              </a:extLst>
            </p:cNvPr>
            <p:cNvSpPr/>
            <p:nvPr/>
          </p:nvSpPr>
          <p:spPr>
            <a:xfrm>
              <a:off x="3340602" y="2378787"/>
              <a:ext cx="103892"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7" name="Google Shape;114;p2">
              <a:extLst>
                <a:ext uri="{FF2B5EF4-FFF2-40B4-BE49-F238E27FC236}">
                  <a16:creationId xmlns:a16="http://schemas.microsoft.com/office/drawing/2014/main" id="{9961EAA0-C2CB-BC28-0A9B-3C4BE3937395}"/>
                </a:ext>
              </a:extLst>
            </p:cNvPr>
            <p:cNvSpPr/>
            <p:nvPr/>
          </p:nvSpPr>
          <p:spPr>
            <a:xfrm>
              <a:off x="3266564" y="2458668"/>
              <a:ext cx="268686"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8" name="Google Shape;115;p2">
              <a:extLst>
                <a:ext uri="{FF2B5EF4-FFF2-40B4-BE49-F238E27FC236}">
                  <a16:creationId xmlns:a16="http://schemas.microsoft.com/office/drawing/2014/main" id="{957B6743-4504-3B70-1577-F4EADA9BDFB2}"/>
                </a:ext>
              </a:extLst>
            </p:cNvPr>
            <p:cNvSpPr/>
            <p:nvPr/>
          </p:nvSpPr>
          <p:spPr>
            <a:xfrm>
              <a:off x="3276118" y="2451515"/>
              <a:ext cx="257939"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9" name="Google Shape;116;p2">
              <a:extLst>
                <a:ext uri="{FF2B5EF4-FFF2-40B4-BE49-F238E27FC236}">
                  <a16:creationId xmlns:a16="http://schemas.microsoft.com/office/drawing/2014/main" id="{F8A7D3A3-8FE0-DAFE-9715-9004B2BAF5E6}"/>
                </a:ext>
              </a:extLst>
            </p:cNvPr>
            <p:cNvSpPr/>
            <p:nvPr/>
          </p:nvSpPr>
          <p:spPr>
            <a:xfrm>
              <a:off x="3328661" y="2385940"/>
              <a:ext cx="120610"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0" name="Google Shape;117;p2">
              <a:extLst>
                <a:ext uri="{FF2B5EF4-FFF2-40B4-BE49-F238E27FC236}">
                  <a16:creationId xmlns:a16="http://schemas.microsoft.com/office/drawing/2014/main" id="{E382949D-3AD6-B751-BE43-12854A4F0668}"/>
                </a:ext>
              </a:extLst>
            </p:cNvPr>
            <p:cNvSpPr/>
            <p:nvPr/>
          </p:nvSpPr>
          <p:spPr>
            <a:xfrm>
              <a:off x="3327466" y="2438400"/>
              <a:ext cx="133746"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1" name="Google Shape;118;p2">
              <a:extLst>
                <a:ext uri="{FF2B5EF4-FFF2-40B4-BE49-F238E27FC236}">
                  <a16:creationId xmlns:a16="http://schemas.microsoft.com/office/drawing/2014/main" id="{7F97F686-4EE4-81E8-2786-78360C0E5DDC}"/>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12" name="Google Shape;119;p2">
            <a:extLst>
              <a:ext uri="{FF2B5EF4-FFF2-40B4-BE49-F238E27FC236}">
                <a16:creationId xmlns:a16="http://schemas.microsoft.com/office/drawing/2014/main" id="{1AC6964B-F8FD-2E55-5870-29435078C941}"/>
              </a:ext>
            </a:extLst>
          </p:cNvPr>
          <p:cNvGrpSpPr>
            <a:grpSpLocks/>
          </p:cNvGrpSpPr>
          <p:nvPr/>
        </p:nvGrpSpPr>
        <p:grpSpPr bwMode="auto">
          <a:xfrm>
            <a:off x="1473200" y="5532438"/>
            <a:ext cx="592138" cy="531812"/>
            <a:chOff x="2495125" y="2142250"/>
            <a:chExt cx="444275" cy="398525"/>
          </a:xfrm>
        </p:grpSpPr>
        <p:sp>
          <p:nvSpPr>
            <p:cNvPr id="113" name="Google Shape;120;p2">
              <a:extLst>
                <a:ext uri="{FF2B5EF4-FFF2-40B4-BE49-F238E27FC236}">
                  <a16:creationId xmlns:a16="http://schemas.microsoft.com/office/drawing/2014/main" id="{EE38BD63-51C2-68E3-4324-311AA534B414}"/>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14" name="Google Shape;121;p2">
              <a:extLst>
                <a:ext uri="{FF2B5EF4-FFF2-40B4-BE49-F238E27FC236}">
                  <a16:creationId xmlns:a16="http://schemas.microsoft.com/office/drawing/2014/main" id="{1DC9F16F-A3AB-7546-8BA3-D0B848E180A0}"/>
                </a:ext>
              </a:extLst>
            </p:cNvPr>
            <p:cNvSpPr/>
            <p:nvPr/>
          </p:nvSpPr>
          <p:spPr>
            <a:xfrm>
              <a:off x="2655922" y="2307608"/>
              <a:ext cx="94095" cy="72568"/>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5" name="Google Shape;122;p2">
            <a:extLst>
              <a:ext uri="{FF2B5EF4-FFF2-40B4-BE49-F238E27FC236}">
                <a16:creationId xmlns:a16="http://schemas.microsoft.com/office/drawing/2014/main" id="{29B79431-EA11-8483-FB9E-6BA7E19EEA8F}"/>
              </a:ext>
            </a:extLst>
          </p:cNvPr>
          <p:cNvGrpSpPr>
            <a:grpSpLocks/>
          </p:cNvGrpSpPr>
          <p:nvPr/>
        </p:nvGrpSpPr>
        <p:grpSpPr bwMode="auto">
          <a:xfrm>
            <a:off x="9301163" y="5824538"/>
            <a:ext cx="388937" cy="376237"/>
            <a:chOff x="3243875" y="2372825"/>
            <a:chExt cx="291375" cy="281375"/>
          </a:xfrm>
        </p:grpSpPr>
        <p:sp>
          <p:nvSpPr>
            <p:cNvPr id="116" name="Google Shape;123;p2">
              <a:extLst>
                <a:ext uri="{FF2B5EF4-FFF2-40B4-BE49-F238E27FC236}">
                  <a16:creationId xmlns:a16="http://schemas.microsoft.com/office/drawing/2014/main" id="{567A77DE-16F7-807B-7E14-43839EBBBE16}"/>
                </a:ext>
              </a:extLst>
            </p:cNvPr>
            <p:cNvSpPr/>
            <p:nvPr/>
          </p:nvSpPr>
          <p:spPr>
            <a:xfrm>
              <a:off x="3286689" y="2403693"/>
              <a:ext cx="205746" cy="200643"/>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7" name="Google Shape;124;p2">
              <a:extLst>
                <a:ext uri="{FF2B5EF4-FFF2-40B4-BE49-F238E27FC236}">
                  <a16:creationId xmlns:a16="http://schemas.microsoft.com/office/drawing/2014/main" id="{CF7F5362-4884-23F7-037F-9AF21C31C20D}"/>
                </a:ext>
              </a:extLst>
            </p:cNvPr>
            <p:cNvSpPr/>
            <p:nvPr/>
          </p:nvSpPr>
          <p:spPr>
            <a:xfrm>
              <a:off x="3304528" y="2403693"/>
              <a:ext cx="190286" cy="210141"/>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8" name="Google Shape;125;p2">
              <a:extLst>
                <a:ext uri="{FF2B5EF4-FFF2-40B4-BE49-F238E27FC236}">
                  <a16:creationId xmlns:a16="http://schemas.microsoft.com/office/drawing/2014/main" id="{F8DF3A6C-51CA-D1E2-DE3A-158C300539A1}"/>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9" name="Google Shape;126;p2">
              <a:extLst>
                <a:ext uri="{FF2B5EF4-FFF2-40B4-BE49-F238E27FC236}">
                  <a16:creationId xmlns:a16="http://schemas.microsoft.com/office/drawing/2014/main" id="{F66B6F42-9878-C6E7-7DC6-2BF80EB49705}"/>
                </a:ext>
              </a:extLst>
            </p:cNvPr>
            <p:cNvSpPr/>
            <p:nvPr/>
          </p:nvSpPr>
          <p:spPr>
            <a:xfrm>
              <a:off x="3243875" y="2495110"/>
              <a:ext cx="285429" cy="10686"/>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0" name="Google Shape;127;p2">
              <a:extLst>
                <a:ext uri="{FF2B5EF4-FFF2-40B4-BE49-F238E27FC236}">
                  <a16:creationId xmlns:a16="http://schemas.microsoft.com/office/drawing/2014/main" id="{23BAAEF6-E4FE-D08E-BA30-095C14BAD6D0}"/>
                </a:ext>
              </a:extLst>
            </p:cNvPr>
            <p:cNvSpPr/>
            <p:nvPr/>
          </p:nvSpPr>
          <p:spPr>
            <a:xfrm>
              <a:off x="3340207" y="2378761"/>
              <a:ext cx="104657" cy="268316"/>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1" name="Google Shape;128;p2">
              <a:extLst>
                <a:ext uri="{FF2B5EF4-FFF2-40B4-BE49-F238E27FC236}">
                  <a16:creationId xmlns:a16="http://schemas.microsoft.com/office/drawing/2014/main" id="{FFA70D8C-C5A5-FC3C-FA6B-796744B55525}"/>
                </a:ext>
              </a:extLst>
            </p:cNvPr>
            <p:cNvSpPr/>
            <p:nvPr/>
          </p:nvSpPr>
          <p:spPr>
            <a:xfrm>
              <a:off x="3267661" y="2458306"/>
              <a:ext cx="267589" cy="93791"/>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2" name="Google Shape;129;p2">
              <a:extLst>
                <a:ext uri="{FF2B5EF4-FFF2-40B4-BE49-F238E27FC236}">
                  <a16:creationId xmlns:a16="http://schemas.microsoft.com/office/drawing/2014/main" id="{0E2D3F0E-F5E7-63C4-1355-D09FB44C05F5}"/>
                </a:ext>
              </a:extLst>
            </p:cNvPr>
            <p:cNvSpPr/>
            <p:nvPr/>
          </p:nvSpPr>
          <p:spPr>
            <a:xfrm>
              <a:off x="3275985" y="2451183"/>
              <a:ext cx="258076" cy="11397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3" name="Google Shape;130;p2">
              <a:extLst>
                <a:ext uri="{FF2B5EF4-FFF2-40B4-BE49-F238E27FC236}">
                  <a16:creationId xmlns:a16="http://schemas.microsoft.com/office/drawing/2014/main" id="{FBB4393A-DCAF-F332-2802-A6B261627F30}"/>
                </a:ext>
              </a:extLst>
            </p:cNvPr>
            <p:cNvSpPr/>
            <p:nvPr/>
          </p:nvSpPr>
          <p:spPr>
            <a:xfrm>
              <a:off x="3329504" y="2385884"/>
              <a:ext cx="120118" cy="258818"/>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4" name="Google Shape;131;p2">
              <a:extLst>
                <a:ext uri="{FF2B5EF4-FFF2-40B4-BE49-F238E27FC236}">
                  <a16:creationId xmlns:a16="http://schemas.microsoft.com/office/drawing/2014/main" id="{6F6508DA-9935-E021-3E27-E3AB304CC9FD}"/>
                </a:ext>
              </a:extLst>
            </p:cNvPr>
            <p:cNvSpPr/>
            <p:nvPr/>
          </p:nvSpPr>
          <p:spPr>
            <a:xfrm>
              <a:off x="3328314" y="2438123"/>
              <a:ext cx="133200" cy="132971"/>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5" name="Google Shape;132;p2">
              <a:extLst>
                <a:ext uri="{FF2B5EF4-FFF2-40B4-BE49-F238E27FC236}">
                  <a16:creationId xmlns:a16="http://schemas.microsoft.com/office/drawing/2014/main" id="{FAA82C57-8530-4A0D-42EF-6A0CDA63E64F}"/>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83" name="Google Shape;83;p2"/>
          <p:cNvSpPr txBox="1">
            <a:spLocks noGrp="1"/>
          </p:cNvSpPr>
          <p:nvPr>
            <p:ph type="ctrTitle"/>
          </p:nvPr>
        </p:nvSpPr>
        <p:spPr>
          <a:xfrm>
            <a:off x="1290267" y="1794333"/>
            <a:ext cx="9611600" cy="2558400"/>
          </a:xfrm>
          <a:prstGeom prst="rect">
            <a:avLst/>
          </a:prstGeom>
        </p:spPr>
        <p:txBody>
          <a:bodyPr spcFirstLastPara="1" anchor="b">
            <a:noAutofit/>
          </a:bodyPr>
          <a:lstStyle>
            <a:lvl1pPr lvl="0" algn="ctr">
              <a:lnSpc>
                <a:spcPct val="80000"/>
              </a:lnSpc>
              <a:spcBef>
                <a:spcPts val="0"/>
              </a:spcBef>
              <a:spcAft>
                <a:spcPts val="0"/>
              </a:spcAft>
              <a:buSzPts val="7200"/>
              <a:buFont typeface="Jua"/>
              <a:buNone/>
              <a:defRPr sz="9865">
                <a:latin typeface="Jua"/>
                <a:ea typeface="Jua"/>
                <a:cs typeface="Jua"/>
                <a:sym typeface="Jua"/>
              </a:defRPr>
            </a:lvl1pPr>
            <a:lvl2pPr lvl="1" algn="ctr">
              <a:lnSpc>
                <a:spcPct val="80000"/>
              </a:lnSpc>
              <a:spcBef>
                <a:spcPts val="0"/>
              </a:spcBef>
              <a:spcAft>
                <a:spcPts val="0"/>
              </a:spcAft>
              <a:buSzPts val="7200"/>
              <a:buFont typeface="Jua"/>
              <a:buNone/>
              <a:defRPr sz="9600">
                <a:latin typeface="Jua"/>
                <a:ea typeface="Jua"/>
                <a:cs typeface="Jua"/>
                <a:sym typeface="Jua"/>
              </a:defRPr>
            </a:lvl2pPr>
            <a:lvl3pPr lvl="2" algn="ctr">
              <a:lnSpc>
                <a:spcPct val="80000"/>
              </a:lnSpc>
              <a:spcBef>
                <a:spcPts val="0"/>
              </a:spcBef>
              <a:spcAft>
                <a:spcPts val="0"/>
              </a:spcAft>
              <a:buSzPts val="7200"/>
              <a:buFont typeface="Jua"/>
              <a:buNone/>
              <a:defRPr sz="9600">
                <a:latin typeface="Jua"/>
                <a:ea typeface="Jua"/>
                <a:cs typeface="Jua"/>
                <a:sym typeface="Jua"/>
              </a:defRPr>
            </a:lvl3pPr>
            <a:lvl4pPr lvl="3" algn="ctr">
              <a:lnSpc>
                <a:spcPct val="80000"/>
              </a:lnSpc>
              <a:spcBef>
                <a:spcPts val="0"/>
              </a:spcBef>
              <a:spcAft>
                <a:spcPts val="0"/>
              </a:spcAft>
              <a:buSzPts val="7200"/>
              <a:buFont typeface="Jua"/>
              <a:buNone/>
              <a:defRPr sz="9600">
                <a:latin typeface="Jua"/>
                <a:ea typeface="Jua"/>
                <a:cs typeface="Jua"/>
                <a:sym typeface="Jua"/>
              </a:defRPr>
            </a:lvl4pPr>
            <a:lvl5pPr lvl="4" algn="ctr">
              <a:lnSpc>
                <a:spcPct val="80000"/>
              </a:lnSpc>
              <a:spcBef>
                <a:spcPts val="0"/>
              </a:spcBef>
              <a:spcAft>
                <a:spcPts val="0"/>
              </a:spcAft>
              <a:buSzPts val="7200"/>
              <a:buFont typeface="Jua"/>
              <a:buNone/>
              <a:defRPr sz="9600">
                <a:latin typeface="Jua"/>
                <a:ea typeface="Jua"/>
                <a:cs typeface="Jua"/>
                <a:sym typeface="Jua"/>
              </a:defRPr>
            </a:lvl5pPr>
            <a:lvl6pPr lvl="5" algn="ctr">
              <a:lnSpc>
                <a:spcPct val="80000"/>
              </a:lnSpc>
              <a:spcBef>
                <a:spcPts val="0"/>
              </a:spcBef>
              <a:spcAft>
                <a:spcPts val="0"/>
              </a:spcAft>
              <a:buSzPts val="7200"/>
              <a:buFont typeface="Jua"/>
              <a:buNone/>
              <a:defRPr sz="9600">
                <a:latin typeface="Jua"/>
                <a:ea typeface="Jua"/>
                <a:cs typeface="Jua"/>
                <a:sym typeface="Jua"/>
              </a:defRPr>
            </a:lvl6pPr>
            <a:lvl7pPr lvl="6" algn="ctr">
              <a:lnSpc>
                <a:spcPct val="80000"/>
              </a:lnSpc>
              <a:spcBef>
                <a:spcPts val="0"/>
              </a:spcBef>
              <a:spcAft>
                <a:spcPts val="0"/>
              </a:spcAft>
              <a:buSzPts val="7200"/>
              <a:buFont typeface="Jua"/>
              <a:buNone/>
              <a:defRPr sz="9600">
                <a:latin typeface="Jua"/>
                <a:ea typeface="Jua"/>
                <a:cs typeface="Jua"/>
                <a:sym typeface="Jua"/>
              </a:defRPr>
            </a:lvl7pPr>
            <a:lvl8pPr lvl="7" algn="ctr">
              <a:lnSpc>
                <a:spcPct val="80000"/>
              </a:lnSpc>
              <a:spcBef>
                <a:spcPts val="0"/>
              </a:spcBef>
              <a:spcAft>
                <a:spcPts val="0"/>
              </a:spcAft>
              <a:buSzPts val="7200"/>
              <a:buFont typeface="Jua"/>
              <a:buNone/>
              <a:defRPr sz="9600">
                <a:latin typeface="Jua"/>
                <a:ea typeface="Jua"/>
                <a:cs typeface="Jua"/>
                <a:sym typeface="Jua"/>
              </a:defRPr>
            </a:lvl8pPr>
            <a:lvl9pPr lvl="8" algn="ctr">
              <a:lnSpc>
                <a:spcPct val="80000"/>
              </a:lnSpc>
              <a:spcBef>
                <a:spcPts val="0"/>
              </a:spcBef>
              <a:spcAft>
                <a:spcPts val="0"/>
              </a:spcAft>
              <a:buSzPts val="7200"/>
              <a:buFont typeface="Jua"/>
              <a:buNone/>
              <a:defRPr sz="9600">
                <a:latin typeface="Jua"/>
                <a:ea typeface="Jua"/>
                <a:cs typeface="Jua"/>
                <a:sym typeface="Jua"/>
              </a:defRPr>
            </a:lvl9pPr>
          </a:lstStyle>
          <a:p>
            <a:endParaRPr/>
          </a:p>
        </p:txBody>
      </p:sp>
      <p:sp>
        <p:nvSpPr>
          <p:cNvPr id="84" name="Google Shape;84;p2"/>
          <p:cNvSpPr txBox="1">
            <a:spLocks noGrp="1"/>
          </p:cNvSpPr>
          <p:nvPr>
            <p:ph type="subTitle" idx="1"/>
          </p:nvPr>
        </p:nvSpPr>
        <p:spPr>
          <a:xfrm>
            <a:off x="1518300" y="4152233"/>
            <a:ext cx="9155600" cy="793200"/>
          </a:xfrm>
          <a:prstGeom prst="rect">
            <a:avLst/>
          </a:prstGeom>
        </p:spPr>
        <p:txBody>
          <a:bodyPr spcFirstLastPara="1">
            <a:noAutofit/>
          </a:bodyPr>
          <a:lstStyle>
            <a:lvl1pPr lvl="0" algn="ctr">
              <a:lnSpc>
                <a:spcPct val="100000"/>
              </a:lnSpc>
              <a:spcBef>
                <a:spcPts val="0"/>
              </a:spcBef>
              <a:spcAft>
                <a:spcPts val="0"/>
              </a:spcAft>
              <a:buClr>
                <a:schemeClr val="accent1"/>
              </a:buClr>
              <a:buSzPts val="2400"/>
              <a:buFont typeface="Quicksand Medium"/>
              <a:buNone/>
              <a:defRPr sz="2935">
                <a:solidFill>
                  <a:schemeClr val="accent1"/>
                </a:solidFill>
                <a:latin typeface="Quicksand Medium"/>
                <a:ea typeface="Quicksand Medium"/>
                <a:cs typeface="Quicksand Medium"/>
                <a:sym typeface="Quicksand Medium"/>
              </a:defRPr>
            </a:lvl1pPr>
            <a:lvl2pPr lvl="1"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2pPr>
            <a:lvl3pPr lvl="2"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3pPr>
            <a:lvl4pPr lvl="3"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4pPr>
            <a:lvl5pPr lvl="4"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5pPr>
            <a:lvl6pPr lvl="5"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6pPr>
            <a:lvl7pPr lvl="6"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7pPr>
            <a:lvl8pPr lvl="7"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8pPr>
            <a:lvl9pPr lvl="8"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9pPr>
          </a:lstStyle>
          <a:p>
            <a:endParaRPr/>
          </a:p>
        </p:txBody>
      </p:sp>
    </p:spTree>
    <p:extLst>
      <p:ext uri="{BB962C8B-B14F-4D97-AF65-F5344CB8AC3E}">
        <p14:creationId xmlns:p14="http://schemas.microsoft.com/office/powerpoint/2010/main" val="1636511946"/>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33"/>
        <p:cNvGrpSpPr/>
        <p:nvPr/>
      </p:nvGrpSpPr>
      <p:grpSpPr>
        <a:xfrm>
          <a:off x="0" y="0"/>
          <a:ext cx="0" cy="0"/>
          <a:chOff x="0" y="0"/>
          <a:chExt cx="0" cy="0"/>
        </a:xfrm>
      </p:grpSpPr>
      <p:sp>
        <p:nvSpPr>
          <p:cNvPr id="2" name="Google Shape;134;p3">
            <a:extLst>
              <a:ext uri="{FF2B5EF4-FFF2-40B4-BE49-F238E27FC236}">
                <a16:creationId xmlns:a16="http://schemas.microsoft.com/office/drawing/2014/main" id="{E1AC65A8-4F18-C7CA-07DB-7E1CECF6E9F6}"/>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3" name="Google Shape;135;p3">
            <a:extLst>
              <a:ext uri="{FF2B5EF4-FFF2-40B4-BE49-F238E27FC236}">
                <a16:creationId xmlns:a16="http://schemas.microsoft.com/office/drawing/2014/main" id="{781B3ABC-99AA-C065-391C-E721E22B1687}"/>
              </a:ext>
            </a:extLst>
          </p:cNvPr>
          <p:cNvGrpSpPr>
            <a:grpSpLocks/>
          </p:cNvGrpSpPr>
          <p:nvPr/>
        </p:nvGrpSpPr>
        <p:grpSpPr bwMode="auto">
          <a:xfrm>
            <a:off x="528638" y="292100"/>
            <a:ext cx="11356975" cy="6384925"/>
            <a:chOff x="395894" y="219519"/>
            <a:chExt cx="8518865" cy="4788281"/>
          </a:xfrm>
        </p:grpSpPr>
        <p:sp>
          <p:nvSpPr>
            <p:cNvPr id="4" name="Google Shape;136;p3">
              <a:extLst>
                <a:ext uri="{FF2B5EF4-FFF2-40B4-BE49-F238E27FC236}">
                  <a16:creationId xmlns:a16="http://schemas.microsoft.com/office/drawing/2014/main" id="{8514C08A-7351-706F-0F41-7C7747AE838A}"/>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5" name="Google Shape;137;p3">
              <a:extLst>
                <a:ext uri="{FF2B5EF4-FFF2-40B4-BE49-F238E27FC236}">
                  <a16:creationId xmlns:a16="http://schemas.microsoft.com/office/drawing/2014/main" id="{A9A3139E-822C-7553-1B67-448E4C1BB940}"/>
                </a:ext>
              </a:extLst>
            </p:cNvPr>
            <p:cNvGrpSpPr>
              <a:grpSpLocks/>
            </p:cNvGrpSpPr>
            <p:nvPr/>
          </p:nvGrpSpPr>
          <p:grpSpPr bwMode="auto">
            <a:xfrm>
              <a:off x="8341543" y="2282008"/>
              <a:ext cx="569676" cy="380612"/>
              <a:chOff x="8341543" y="2282008"/>
              <a:chExt cx="569676" cy="380612"/>
            </a:xfrm>
          </p:grpSpPr>
          <p:sp>
            <p:nvSpPr>
              <p:cNvPr id="24" name="Google Shape;138;p3">
                <a:extLst>
                  <a:ext uri="{FF2B5EF4-FFF2-40B4-BE49-F238E27FC236}">
                    <a16:creationId xmlns:a16="http://schemas.microsoft.com/office/drawing/2014/main" id="{02EE8603-1162-27F0-F639-672572B032CD}"/>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5" name="Google Shape;139;p3">
                <a:extLst>
                  <a:ext uri="{FF2B5EF4-FFF2-40B4-BE49-F238E27FC236}">
                    <a16:creationId xmlns:a16="http://schemas.microsoft.com/office/drawing/2014/main" id="{6372CD63-651B-0DAC-E9BA-F3C5340EF008}"/>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6" name="Google Shape;140;p3">
              <a:extLst>
                <a:ext uri="{FF2B5EF4-FFF2-40B4-BE49-F238E27FC236}">
                  <a16:creationId xmlns:a16="http://schemas.microsoft.com/office/drawing/2014/main" id="{D8505084-EDB3-A2A5-3D6E-3595B473BF61}"/>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7" name="Google Shape;141;p3">
              <a:extLst>
                <a:ext uri="{FF2B5EF4-FFF2-40B4-BE49-F238E27FC236}">
                  <a16:creationId xmlns:a16="http://schemas.microsoft.com/office/drawing/2014/main" id="{3C68EA4C-A37A-69AA-C03E-1F0254642528}"/>
                </a:ext>
              </a:extLst>
            </p:cNvPr>
            <p:cNvGrpSpPr>
              <a:grpSpLocks/>
            </p:cNvGrpSpPr>
            <p:nvPr/>
          </p:nvGrpSpPr>
          <p:grpSpPr bwMode="auto">
            <a:xfrm>
              <a:off x="8341543" y="1721094"/>
              <a:ext cx="569676" cy="380612"/>
              <a:chOff x="8341543" y="1721094"/>
              <a:chExt cx="569676" cy="380612"/>
            </a:xfrm>
          </p:grpSpPr>
          <p:sp>
            <p:nvSpPr>
              <p:cNvPr id="22" name="Google Shape;142;p3">
                <a:extLst>
                  <a:ext uri="{FF2B5EF4-FFF2-40B4-BE49-F238E27FC236}">
                    <a16:creationId xmlns:a16="http://schemas.microsoft.com/office/drawing/2014/main" id="{ADA031A3-738E-B3A5-D795-DD3421A08A44}"/>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3" name="Google Shape;143;p3">
                <a:extLst>
                  <a:ext uri="{FF2B5EF4-FFF2-40B4-BE49-F238E27FC236}">
                    <a16:creationId xmlns:a16="http://schemas.microsoft.com/office/drawing/2014/main" id="{0A65ED85-AAF8-229B-6BBD-414F70AAFBEA}"/>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8" name="Google Shape;144;p3">
              <a:extLst>
                <a:ext uri="{FF2B5EF4-FFF2-40B4-BE49-F238E27FC236}">
                  <a16:creationId xmlns:a16="http://schemas.microsoft.com/office/drawing/2014/main" id="{F7078C4D-C9A9-A2D6-6386-61E57D2EB47B}"/>
                </a:ext>
              </a:extLst>
            </p:cNvPr>
            <p:cNvGrpSpPr>
              <a:grpSpLocks/>
            </p:cNvGrpSpPr>
            <p:nvPr/>
          </p:nvGrpSpPr>
          <p:grpSpPr bwMode="auto">
            <a:xfrm>
              <a:off x="8346273" y="1183592"/>
              <a:ext cx="568486" cy="388014"/>
              <a:chOff x="8346273" y="1183592"/>
              <a:chExt cx="568486" cy="388014"/>
            </a:xfrm>
          </p:grpSpPr>
          <p:sp>
            <p:nvSpPr>
              <p:cNvPr id="20" name="Google Shape;145;p3">
                <a:extLst>
                  <a:ext uri="{FF2B5EF4-FFF2-40B4-BE49-F238E27FC236}">
                    <a16:creationId xmlns:a16="http://schemas.microsoft.com/office/drawing/2014/main" id="{FF8E190F-9E0D-BC50-CAA3-69B43CAAF905}"/>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1" name="Google Shape;146;p3">
                <a:extLst>
                  <a:ext uri="{FF2B5EF4-FFF2-40B4-BE49-F238E27FC236}">
                    <a16:creationId xmlns:a16="http://schemas.microsoft.com/office/drawing/2014/main" id="{19B4A7A4-78C0-0012-AF4C-6737311EEA08}"/>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 name="Google Shape;147;p3">
              <a:extLst>
                <a:ext uri="{FF2B5EF4-FFF2-40B4-BE49-F238E27FC236}">
                  <a16:creationId xmlns:a16="http://schemas.microsoft.com/office/drawing/2014/main" id="{96A735AC-4ADD-4339-39BB-DCE151AC9DB1}"/>
                </a:ext>
              </a:extLst>
            </p:cNvPr>
            <p:cNvGrpSpPr>
              <a:grpSpLocks/>
            </p:cNvGrpSpPr>
            <p:nvPr/>
          </p:nvGrpSpPr>
          <p:grpSpPr bwMode="auto">
            <a:xfrm>
              <a:off x="8341543" y="606635"/>
              <a:ext cx="569676" cy="388014"/>
              <a:chOff x="8341543" y="606635"/>
              <a:chExt cx="569676" cy="388014"/>
            </a:xfrm>
          </p:grpSpPr>
          <p:sp>
            <p:nvSpPr>
              <p:cNvPr id="18" name="Google Shape;148;p3">
                <a:extLst>
                  <a:ext uri="{FF2B5EF4-FFF2-40B4-BE49-F238E27FC236}">
                    <a16:creationId xmlns:a16="http://schemas.microsoft.com/office/drawing/2014/main" id="{0D27CC62-8EC8-E156-C6F0-FDA03F6D4381}"/>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149;p3">
                <a:extLst>
                  <a:ext uri="{FF2B5EF4-FFF2-40B4-BE49-F238E27FC236}">
                    <a16:creationId xmlns:a16="http://schemas.microsoft.com/office/drawing/2014/main" id="{07EE7D54-9B91-DC79-065B-2B1B10C75FC4}"/>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0" name="Google Shape;150;p3">
              <a:extLst>
                <a:ext uri="{FF2B5EF4-FFF2-40B4-BE49-F238E27FC236}">
                  <a16:creationId xmlns:a16="http://schemas.microsoft.com/office/drawing/2014/main" id="{299291EE-2516-BB4C-F76A-41F05F32E8E5}"/>
                </a:ext>
              </a:extLst>
            </p:cNvPr>
            <p:cNvGrpSpPr>
              <a:grpSpLocks/>
            </p:cNvGrpSpPr>
            <p:nvPr/>
          </p:nvGrpSpPr>
          <p:grpSpPr bwMode="auto">
            <a:xfrm>
              <a:off x="8341543" y="2842933"/>
              <a:ext cx="569676" cy="380612"/>
              <a:chOff x="8341543" y="2282008"/>
              <a:chExt cx="569676" cy="380612"/>
            </a:xfrm>
          </p:grpSpPr>
          <p:sp>
            <p:nvSpPr>
              <p:cNvPr id="16" name="Google Shape;151;p3">
                <a:extLst>
                  <a:ext uri="{FF2B5EF4-FFF2-40B4-BE49-F238E27FC236}">
                    <a16:creationId xmlns:a16="http://schemas.microsoft.com/office/drawing/2014/main" id="{83413386-0905-80A8-AC83-2AD96D986A8F}"/>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7" name="Google Shape;152;p3">
                <a:extLst>
                  <a:ext uri="{FF2B5EF4-FFF2-40B4-BE49-F238E27FC236}">
                    <a16:creationId xmlns:a16="http://schemas.microsoft.com/office/drawing/2014/main" id="{00ADC96A-1874-657A-EC4A-042718DFA1FF}"/>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1" name="Google Shape;153;p3">
              <a:extLst>
                <a:ext uri="{FF2B5EF4-FFF2-40B4-BE49-F238E27FC236}">
                  <a16:creationId xmlns:a16="http://schemas.microsoft.com/office/drawing/2014/main" id="{5E839D77-6858-2686-D259-043EBFD68216}"/>
                </a:ext>
              </a:extLst>
            </p:cNvPr>
            <p:cNvGrpSpPr>
              <a:grpSpLocks/>
            </p:cNvGrpSpPr>
            <p:nvPr/>
          </p:nvGrpSpPr>
          <p:grpSpPr bwMode="auto">
            <a:xfrm>
              <a:off x="8341543" y="3403858"/>
              <a:ext cx="569676" cy="380612"/>
              <a:chOff x="8341543" y="2282008"/>
              <a:chExt cx="569676" cy="380612"/>
            </a:xfrm>
          </p:grpSpPr>
          <p:sp>
            <p:nvSpPr>
              <p:cNvPr id="14" name="Google Shape;154;p3">
                <a:extLst>
                  <a:ext uri="{FF2B5EF4-FFF2-40B4-BE49-F238E27FC236}">
                    <a16:creationId xmlns:a16="http://schemas.microsoft.com/office/drawing/2014/main" id="{6BD6D0CD-8249-8C2C-CE0C-59D55BF2E048}"/>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5" name="Google Shape;155;p3">
                <a:extLst>
                  <a:ext uri="{FF2B5EF4-FFF2-40B4-BE49-F238E27FC236}">
                    <a16:creationId xmlns:a16="http://schemas.microsoft.com/office/drawing/2014/main" id="{45967608-4BA3-DB7D-125E-EE4FC66A121E}"/>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2" name="Google Shape;156;p3">
              <a:extLst>
                <a:ext uri="{FF2B5EF4-FFF2-40B4-BE49-F238E27FC236}">
                  <a16:creationId xmlns:a16="http://schemas.microsoft.com/office/drawing/2014/main" id="{433900CA-22B8-18A8-BE23-6A5007E998D8}"/>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3" name="Google Shape;157;p3">
              <a:extLst>
                <a:ext uri="{FF2B5EF4-FFF2-40B4-BE49-F238E27FC236}">
                  <a16:creationId xmlns:a16="http://schemas.microsoft.com/office/drawing/2014/main" id="{1B57A7C2-D867-4B31-56DF-D6AA8807C6A9}"/>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6" name="Google Shape;158;p3">
            <a:extLst>
              <a:ext uri="{FF2B5EF4-FFF2-40B4-BE49-F238E27FC236}">
                <a16:creationId xmlns:a16="http://schemas.microsoft.com/office/drawing/2014/main" id="{7BC73B7A-BE89-A2B2-9C73-7FF8D82D0D5B}"/>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159;p3">
            <a:extLst>
              <a:ext uri="{FF2B5EF4-FFF2-40B4-BE49-F238E27FC236}">
                <a16:creationId xmlns:a16="http://schemas.microsoft.com/office/drawing/2014/main" id="{E84A9E12-2FEB-DB6D-8C1C-23053EAA0147}"/>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160;p3">
            <a:extLst>
              <a:ext uri="{FF2B5EF4-FFF2-40B4-BE49-F238E27FC236}">
                <a16:creationId xmlns:a16="http://schemas.microsoft.com/office/drawing/2014/main" id="{B82B03A2-6AB0-DAA5-749D-18399F15055C}"/>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161;p3">
            <a:extLst>
              <a:ext uri="{FF2B5EF4-FFF2-40B4-BE49-F238E27FC236}">
                <a16:creationId xmlns:a16="http://schemas.microsoft.com/office/drawing/2014/main" id="{8543979C-F6FC-E8F2-E301-25D18C772425}"/>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162;p3">
            <a:extLst>
              <a:ext uri="{FF2B5EF4-FFF2-40B4-BE49-F238E27FC236}">
                <a16:creationId xmlns:a16="http://schemas.microsoft.com/office/drawing/2014/main" id="{FCBBC446-E2A5-1139-68C4-D1B7FCDD7665}"/>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163;p3">
            <a:extLst>
              <a:ext uri="{FF2B5EF4-FFF2-40B4-BE49-F238E27FC236}">
                <a16:creationId xmlns:a16="http://schemas.microsoft.com/office/drawing/2014/main" id="{8BB34A5F-0728-5AB9-F437-0E2B683FBBA1}"/>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164;p3">
            <a:extLst>
              <a:ext uri="{FF2B5EF4-FFF2-40B4-BE49-F238E27FC236}">
                <a16:creationId xmlns:a16="http://schemas.microsoft.com/office/drawing/2014/main" id="{FD3A92A0-82D2-12AB-CD64-942535AC6919}"/>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165;p3">
            <a:extLst>
              <a:ext uri="{FF2B5EF4-FFF2-40B4-BE49-F238E27FC236}">
                <a16:creationId xmlns:a16="http://schemas.microsoft.com/office/drawing/2014/main" id="{6D3C16BE-8777-A394-86ED-0694F4F663E4}"/>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166;p3">
            <a:extLst>
              <a:ext uri="{FF2B5EF4-FFF2-40B4-BE49-F238E27FC236}">
                <a16:creationId xmlns:a16="http://schemas.microsoft.com/office/drawing/2014/main" id="{CC3AAB40-360A-22D6-0431-3370C0DB8ED1}"/>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167;p3">
            <a:extLst>
              <a:ext uri="{FF2B5EF4-FFF2-40B4-BE49-F238E27FC236}">
                <a16:creationId xmlns:a16="http://schemas.microsoft.com/office/drawing/2014/main" id="{BBF60B4C-C3AA-08E5-3C48-59F160CE4FC7}"/>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168;p3">
            <a:extLst>
              <a:ext uri="{FF2B5EF4-FFF2-40B4-BE49-F238E27FC236}">
                <a16:creationId xmlns:a16="http://schemas.microsoft.com/office/drawing/2014/main" id="{C5B3A9DA-5308-5A4B-8DF3-0A933E19D43A}"/>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169;p3">
            <a:extLst>
              <a:ext uri="{FF2B5EF4-FFF2-40B4-BE49-F238E27FC236}">
                <a16:creationId xmlns:a16="http://schemas.microsoft.com/office/drawing/2014/main" id="{0251C7B5-BDA9-59BB-E091-D6871A2B3217}"/>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170;p3">
            <a:extLst>
              <a:ext uri="{FF2B5EF4-FFF2-40B4-BE49-F238E27FC236}">
                <a16:creationId xmlns:a16="http://schemas.microsoft.com/office/drawing/2014/main" id="{2105A553-4DE2-B398-CD26-B46137CD9177}"/>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171;p3">
            <a:extLst>
              <a:ext uri="{FF2B5EF4-FFF2-40B4-BE49-F238E27FC236}">
                <a16:creationId xmlns:a16="http://schemas.microsoft.com/office/drawing/2014/main" id="{E8FDD78A-4B57-8CD0-0C3A-B8640B253B86}"/>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172;p3">
            <a:extLst>
              <a:ext uri="{FF2B5EF4-FFF2-40B4-BE49-F238E27FC236}">
                <a16:creationId xmlns:a16="http://schemas.microsoft.com/office/drawing/2014/main" id="{4BA285C0-A89D-3496-7BA7-2541D01BF0D8}"/>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173;p3">
            <a:extLst>
              <a:ext uri="{FF2B5EF4-FFF2-40B4-BE49-F238E27FC236}">
                <a16:creationId xmlns:a16="http://schemas.microsoft.com/office/drawing/2014/main" id="{72CFED91-66C6-0DAE-C324-4756D0D41E0C}"/>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174;p3">
            <a:extLst>
              <a:ext uri="{FF2B5EF4-FFF2-40B4-BE49-F238E27FC236}">
                <a16:creationId xmlns:a16="http://schemas.microsoft.com/office/drawing/2014/main" id="{BC854B73-9A2A-F027-6600-83BF1414E04D}"/>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75;p3">
            <a:extLst>
              <a:ext uri="{FF2B5EF4-FFF2-40B4-BE49-F238E27FC236}">
                <a16:creationId xmlns:a16="http://schemas.microsoft.com/office/drawing/2014/main" id="{A0F70B6C-B89F-80E7-A219-68EA12E4A801}"/>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176;p3">
            <a:extLst>
              <a:ext uri="{FF2B5EF4-FFF2-40B4-BE49-F238E27FC236}">
                <a16:creationId xmlns:a16="http://schemas.microsoft.com/office/drawing/2014/main" id="{EFB6A26F-02E8-EED9-641B-D30A06D368FC}"/>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177;p3">
            <a:extLst>
              <a:ext uri="{FF2B5EF4-FFF2-40B4-BE49-F238E27FC236}">
                <a16:creationId xmlns:a16="http://schemas.microsoft.com/office/drawing/2014/main" id="{70B52AD2-DCDA-B6A7-B42F-988A584C0446}"/>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178;p3">
            <a:extLst>
              <a:ext uri="{FF2B5EF4-FFF2-40B4-BE49-F238E27FC236}">
                <a16:creationId xmlns:a16="http://schemas.microsoft.com/office/drawing/2014/main" id="{AF4AA0AF-4A4F-FC36-53C6-BD592781CD31}"/>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179;p3">
            <a:extLst>
              <a:ext uri="{FF2B5EF4-FFF2-40B4-BE49-F238E27FC236}">
                <a16:creationId xmlns:a16="http://schemas.microsoft.com/office/drawing/2014/main" id="{08004929-CD4D-E3A0-5982-39E050E30C7F}"/>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80;p3">
            <a:extLst>
              <a:ext uri="{FF2B5EF4-FFF2-40B4-BE49-F238E27FC236}">
                <a16:creationId xmlns:a16="http://schemas.microsoft.com/office/drawing/2014/main" id="{16AB4FF3-4119-DFBC-8655-BE5944967536}"/>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81;p3">
            <a:extLst>
              <a:ext uri="{FF2B5EF4-FFF2-40B4-BE49-F238E27FC236}">
                <a16:creationId xmlns:a16="http://schemas.microsoft.com/office/drawing/2014/main" id="{F63F83F1-CA51-B3EC-041E-F7D5F7E584B9}"/>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82;p3">
            <a:extLst>
              <a:ext uri="{FF2B5EF4-FFF2-40B4-BE49-F238E27FC236}">
                <a16:creationId xmlns:a16="http://schemas.microsoft.com/office/drawing/2014/main" id="{670C5FB0-DB29-9A97-D09C-B09DE6A16389}"/>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83;p3">
            <a:extLst>
              <a:ext uri="{FF2B5EF4-FFF2-40B4-BE49-F238E27FC236}">
                <a16:creationId xmlns:a16="http://schemas.microsoft.com/office/drawing/2014/main" id="{5D8B178E-67A7-7B63-4F38-629FF3479BE7}"/>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84;p3">
            <a:extLst>
              <a:ext uri="{FF2B5EF4-FFF2-40B4-BE49-F238E27FC236}">
                <a16:creationId xmlns:a16="http://schemas.microsoft.com/office/drawing/2014/main" id="{D7BAECBC-32C6-881D-EC18-AEBA80A4FDEC}"/>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85;p3">
            <a:extLst>
              <a:ext uri="{FF2B5EF4-FFF2-40B4-BE49-F238E27FC236}">
                <a16:creationId xmlns:a16="http://schemas.microsoft.com/office/drawing/2014/main" id="{F9DF62A5-73BE-F8FF-D0AB-483ED1366A90}"/>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86;p3">
            <a:extLst>
              <a:ext uri="{FF2B5EF4-FFF2-40B4-BE49-F238E27FC236}">
                <a16:creationId xmlns:a16="http://schemas.microsoft.com/office/drawing/2014/main" id="{0216BC27-67AF-0F28-F391-DFEDB15C5247}"/>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87;p3">
            <a:extLst>
              <a:ext uri="{FF2B5EF4-FFF2-40B4-BE49-F238E27FC236}">
                <a16:creationId xmlns:a16="http://schemas.microsoft.com/office/drawing/2014/main" id="{9C13C7E5-F2BE-683D-E6F9-2C9E507FE6A4}"/>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88;p3">
            <a:extLst>
              <a:ext uri="{FF2B5EF4-FFF2-40B4-BE49-F238E27FC236}">
                <a16:creationId xmlns:a16="http://schemas.microsoft.com/office/drawing/2014/main" id="{FD9E45AE-9928-5D2B-1D96-015318F3D420}"/>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89;p3">
            <a:extLst>
              <a:ext uri="{FF2B5EF4-FFF2-40B4-BE49-F238E27FC236}">
                <a16:creationId xmlns:a16="http://schemas.microsoft.com/office/drawing/2014/main" id="{2F54FCC5-4DDE-8AF1-3CD4-10A2187160CC}"/>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90;p3">
            <a:extLst>
              <a:ext uri="{FF2B5EF4-FFF2-40B4-BE49-F238E27FC236}">
                <a16:creationId xmlns:a16="http://schemas.microsoft.com/office/drawing/2014/main" id="{86D1456D-8714-C00E-E50E-6B5937FE89BE}"/>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91;p3">
            <a:extLst>
              <a:ext uri="{FF2B5EF4-FFF2-40B4-BE49-F238E27FC236}">
                <a16:creationId xmlns:a16="http://schemas.microsoft.com/office/drawing/2014/main" id="{3648596A-1352-65EC-229B-0A28334303BF}"/>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92;p3">
            <a:extLst>
              <a:ext uri="{FF2B5EF4-FFF2-40B4-BE49-F238E27FC236}">
                <a16:creationId xmlns:a16="http://schemas.microsoft.com/office/drawing/2014/main" id="{0B34AC75-8981-766D-98F2-C35F500AD2A8}"/>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93;p3">
            <a:extLst>
              <a:ext uri="{FF2B5EF4-FFF2-40B4-BE49-F238E27FC236}">
                <a16:creationId xmlns:a16="http://schemas.microsoft.com/office/drawing/2014/main" id="{99E64F66-939A-4599-1156-D4C4AE565A3D}"/>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94;p3">
            <a:extLst>
              <a:ext uri="{FF2B5EF4-FFF2-40B4-BE49-F238E27FC236}">
                <a16:creationId xmlns:a16="http://schemas.microsoft.com/office/drawing/2014/main" id="{C0BBFC0C-D406-7E97-AC66-DF95610C3C48}"/>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95;p3">
            <a:extLst>
              <a:ext uri="{FF2B5EF4-FFF2-40B4-BE49-F238E27FC236}">
                <a16:creationId xmlns:a16="http://schemas.microsoft.com/office/drawing/2014/main" id="{FBF9C4C4-BF98-A04E-318E-796191F3EFAB}"/>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2" name="Google Shape;196;p3">
            <a:extLst>
              <a:ext uri="{FF2B5EF4-FFF2-40B4-BE49-F238E27FC236}">
                <a16:creationId xmlns:a16="http://schemas.microsoft.com/office/drawing/2014/main" id="{B35B39D6-8E8A-5CD1-69FC-78F7098A4738}"/>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3" name="Google Shape;197;p3">
            <a:extLst>
              <a:ext uri="{FF2B5EF4-FFF2-40B4-BE49-F238E27FC236}">
                <a16:creationId xmlns:a16="http://schemas.microsoft.com/office/drawing/2014/main" id="{79BF15CA-EEB5-0C23-0191-F6867AA14C92}"/>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4" name="Google Shape;198;p3">
            <a:extLst>
              <a:ext uri="{FF2B5EF4-FFF2-40B4-BE49-F238E27FC236}">
                <a16:creationId xmlns:a16="http://schemas.microsoft.com/office/drawing/2014/main" id="{87B5EBBA-3996-5AD6-74A3-767492AAC408}"/>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5" name="Google Shape;199;p3">
            <a:extLst>
              <a:ext uri="{FF2B5EF4-FFF2-40B4-BE49-F238E27FC236}">
                <a16:creationId xmlns:a16="http://schemas.microsoft.com/office/drawing/2014/main" id="{DA594797-CCAE-BE0C-3340-FA260AB1923E}"/>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6" name="Google Shape;200;p3">
            <a:extLst>
              <a:ext uri="{FF2B5EF4-FFF2-40B4-BE49-F238E27FC236}">
                <a16:creationId xmlns:a16="http://schemas.microsoft.com/office/drawing/2014/main" id="{0281D146-45C0-7F3D-FBC2-B34F14C26E6A}"/>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7" name="Google Shape;201;p3">
            <a:extLst>
              <a:ext uri="{FF2B5EF4-FFF2-40B4-BE49-F238E27FC236}">
                <a16:creationId xmlns:a16="http://schemas.microsoft.com/office/drawing/2014/main" id="{FDDBD740-380A-78B8-9217-812BA1D8B9D2}"/>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8" name="Google Shape;202;p3">
            <a:extLst>
              <a:ext uri="{FF2B5EF4-FFF2-40B4-BE49-F238E27FC236}">
                <a16:creationId xmlns:a16="http://schemas.microsoft.com/office/drawing/2014/main" id="{7BFB2083-32D0-202E-B70E-CB522F1D6A05}"/>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9" name="Google Shape;203;p3">
            <a:extLst>
              <a:ext uri="{FF2B5EF4-FFF2-40B4-BE49-F238E27FC236}">
                <a16:creationId xmlns:a16="http://schemas.microsoft.com/office/drawing/2014/main" id="{3E2CDD76-602F-8579-A1AD-EC730EB71E4D}"/>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0" name="Google Shape;204;p3">
            <a:extLst>
              <a:ext uri="{FF2B5EF4-FFF2-40B4-BE49-F238E27FC236}">
                <a16:creationId xmlns:a16="http://schemas.microsoft.com/office/drawing/2014/main" id="{35880973-F60B-1AA0-558D-C48E00CF0E3D}"/>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1" name="Google Shape;205;p3">
            <a:extLst>
              <a:ext uri="{FF2B5EF4-FFF2-40B4-BE49-F238E27FC236}">
                <a16:creationId xmlns:a16="http://schemas.microsoft.com/office/drawing/2014/main" id="{B9E95D09-A09F-F6BF-A43F-271B490FE33C}"/>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2" name="Google Shape;206;p3">
            <a:extLst>
              <a:ext uri="{FF2B5EF4-FFF2-40B4-BE49-F238E27FC236}">
                <a16:creationId xmlns:a16="http://schemas.microsoft.com/office/drawing/2014/main" id="{7F2839F0-58A1-8AE4-A988-24039ECF71A6}"/>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3" name="Google Shape;207;p3">
            <a:extLst>
              <a:ext uri="{FF2B5EF4-FFF2-40B4-BE49-F238E27FC236}">
                <a16:creationId xmlns:a16="http://schemas.microsoft.com/office/drawing/2014/main" id="{D128BA29-F3D3-292B-57C7-B1C1AD96D19F}"/>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204" name="Google Shape;211;p3">
            <a:extLst>
              <a:ext uri="{FF2B5EF4-FFF2-40B4-BE49-F238E27FC236}">
                <a16:creationId xmlns:a16="http://schemas.microsoft.com/office/drawing/2014/main" id="{7BCD5A74-928D-B2B0-A524-9E76639A0D1A}"/>
              </a:ext>
            </a:extLst>
          </p:cNvPr>
          <p:cNvGrpSpPr>
            <a:grpSpLocks/>
          </p:cNvGrpSpPr>
          <p:nvPr/>
        </p:nvGrpSpPr>
        <p:grpSpPr bwMode="auto">
          <a:xfrm>
            <a:off x="1373188" y="2108200"/>
            <a:ext cx="592137" cy="531813"/>
            <a:chOff x="2495125" y="2142250"/>
            <a:chExt cx="444275" cy="398525"/>
          </a:xfrm>
        </p:grpSpPr>
        <p:sp>
          <p:nvSpPr>
            <p:cNvPr id="205" name="Google Shape;212;p3">
              <a:extLst>
                <a:ext uri="{FF2B5EF4-FFF2-40B4-BE49-F238E27FC236}">
                  <a16:creationId xmlns:a16="http://schemas.microsoft.com/office/drawing/2014/main" id="{042EB47D-8C55-D74E-1056-5C4335178039}"/>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6" name="Google Shape;213;p3">
              <a:extLst>
                <a:ext uri="{FF2B5EF4-FFF2-40B4-BE49-F238E27FC236}">
                  <a16:creationId xmlns:a16="http://schemas.microsoft.com/office/drawing/2014/main" id="{E0A7E0E2-CD66-71A9-F880-48FBD9B3ADBA}"/>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207" name="Google Shape;214;p3">
            <a:extLst>
              <a:ext uri="{FF2B5EF4-FFF2-40B4-BE49-F238E27FC236}">
                <a16:creationId xmlns:a16="http://schemas.microsoft.com/office/drawing/2014/main" id="{E10E5E7B-8958-0264-BB8A-D05F38C54EA1}"/>
              </a:ext>
            </a:extLst>
          </p:cNvPr>
          <p:cNvGrpSpPr>
            <a:grpSpLocks/>
          </p:cNvGrpSpPr>
          <p:nvPr/>
        </p:nvGrpSpPr>
        <p:grpSpPr bwMode="auto">
          <a:xfrm>
            <a:off x="9804400" y="5273675"/>
            <a:ext cx="388938" cy="374650"/>
            <a:chOff x="3243875" y="2372825"/>
            <a:chExt cx="291375" cy="281375"/>
          </a:xfrm>
        </p:grpSpPr>
        <p:sp>
          <p:nvSpPr>
            <p:cNvPr id="211" name="Google Shape;215;p3">
              <a:extLst>
                <a:ext uri="{FF2B5EF4-FFF2-40B4-BE49-F238E27FC236}">
                  <a16:creationId xmlns:a16="http://schemas.microsoft.com/office/drawing/2014/main" id="{A07F3AE8-BA70-07C5-C010-D1AEC25F40A0}"/>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2" name="Google Shape;216;p3">
              <a:extLst>
                <a:ext uri="{FF2B5EF4-FFF2-40B4-BE49-F238E27FC236}">
                  <a16:creationId xmlns:a16="http://schemas.microsoft.com/office/drawing/2014/main" id="{ECD2D2AD-E00F-D477-D97E-889DFDFF8812}"/>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3" name="Google Shape;217;p3">
              <a:extLst>
                <a:ext uri="{FF2B5EF4-FFF2-40B4-BE49-F238E27FC236}">
                  <a16:creationId xmlns:a16="http://schemas.microsoft.com/office/drawing/2014/main" id="{AD82BE59-CDB7-CADE-EE77-DD64CB7AD5AB}"/>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4" name="Google Shape;218;p3">
              <a:extLst>
                <a:ext uri="{FF2B5EF4-FFF2-40B4-BE49-F238E27FC236}">
                  <a16:creationId xmlns:a16="http://schemas.microsoft.com/office/drawing/2014/main" id="{84DFC57B-8CF6-ED5C-635B-3549884FBD3E}"/>
                </a:ext>
              </a:extLst>
            </p:cNvPr>
            <p:cNvSpPr/>
            <p:nvPr/>
          </p:nvSpPr>
          <p:spPr>
            <a:xfrm>
              <a:off x="3243875" y="2495629"/>
              <a:ext cx="285428"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5" name="Google Shape;219;p3">
              <a:extLst>
                <a:ext uri="{FF2B5EF4-FFF2-40B4-BE49-F238E27FC236}">
                  <a16:creationId xmlns:a16="http://schemas.microsoft.com/office/drawing/2014/main" id="{EAD3CD71-0BCA-508D-4647-515951BAD05F}"/>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6" name="Google Shape;220;p3">
              <a:extLst>
                <a:ext uri="{FF2B5EF4-FFF2-40B4-BE49-F238E27FC236}">
                  <a16:creationId xmlns:a16="http://schemas.microsoft.com/office/drawing/2014/main" id="{0E8CF96A-D827-D36A-FBA8-74776091E743}"/>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7" name="Google Shape;221;p3">
              <a:extLst>
                <a:ext uri="{FF2B5EF4-FFF2-40B4-BE49-F238E27FC236}">
                  <a16:creationId xmlns:a16="http://schemas.microsoft.com/office/drawing/2014/main" id="{EFB3C516-C1B3-70FF-E068-826106509023}"/>
                </a:ext>
              </a:extLst>
            </p:cNvPr>
            <p:cNvSpPr/>
            <p:nvPr/>
          </p:nvSpPr>
          <p:spPr>
            <a:xfrm>
              <a:off x="3275986" y="2451515"/>
              <a:ext cx="258074"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8" name="Google Shape;222;p3">
              <a:extLst>
                <a:ext uri="{FF2B5EF4-FFF2-40B4-BE49-F238E27FC236}">
                  <a16:creationId xmlns:a16="http://schemas.microsoft.com/office/drawing/2014/main" id="{71F85385-92FC-92EE-ECD2-7361CB32E81D}"/>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9" name="Google Shape;223;p3">
              <a:extLst>
                <a:ext uri="{FF2B5EF4-FFF2-40B4-BE49-F238E27FC236}">
                  <a16:creationId xmlns:a16="http://schemas.microsoft.com/office/drawing/2014/main" id="{5F8D127B-8CD8-061D-8605-C274FD6ECE29}"/>
                </a:ext>
              </a:extLst>
            </p:cNvPr>
            <p:cNvSpPr/>
            <p:nvPr/>
          </p:nvSpPr>
          <p:spPr>
            <a:xfrm>
              <a:off x="3328315"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20" name="Google Shape;224;p3">
              <a:extLst>
                <a:ext uri="{FF2B5EF4-FFF2-40B4-BE49-F238E27FC236}">
                  <a16:creationId xmlns:a16="http://schemas.microsoft.com/office/drawing/2014/main" id="{84FCDDD4-4020-AA19-FBD1-EF894025B9A1}"/>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21" name="Google Shape;225;p3">
            <a:extLst>
              <a:ext uri="{FF2B5EF4-FFF2-40B4-BE49-F238E27FC236}">
                <a16:creationId xmlns:a16="http://schemas.microsoft.com/office/drawing/2014/main" id="{70D2EE47-81E0-20BB-A9B5-EDBA64FC8A67}"/>
              </a:ext>
            </a:extLst>
          </p:cNvPr>
          <p:cNvGrpSpPr>
            <a:grpSpLocks/>
          </p:cNvGrpSpPr>
          <p:nvPr/>
        </p:nvGrpSpPr>
        <p:grpSpPr bwMode="auto">
          <a:xfrm>
            <a:off x="10013950" y="1673225"/>
            <a:ext cx="222250" cy="223838"/>
            <a:chOff x="4954425" y="2036375"/>
            <a:chExt cx="166675" cy="168575"/>
          </a:xfrm>
        </p:grpSpPr>
        <p:sp>
          <p:nvSpPr>
            <p:cNvPr id="222" name="Google Shape;226;p3">
              <a:extLst>
                <a:ext uri="{FF2B5EF4-FFF2-40B4-BE49-F238E27FC236}">
                  <a16:creationId xmlns:a16="http://schemas.microsoft.com/office/drawing/2014/main" id="{B9372C4A-8426-6E6E-A6CC-7080C2B572D4}"/>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3" name="Google Shape;227;p3">
              <a:extLst>
                <a:ext uri="{FF2B5EF4-FFF2-40B4-BE49-F238E27FC236}">
                  <a16:creationId xmlns:a16="http://schemas.microsoft.com/office/drawing/2014/main" id="{78545F85-C7E2-23C5-1411-7D73ACE74621}"/>
                </a:ext>
              </a:extLst>
            </p:cNvPr>
            <p:cNvSpPr/>
            <p:nvPr/>
          </p:nvSpPr>
          <p:spPr>
            <a:xfrm>
              <a:off x="5009190" y="2104523"/>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24" name="Google Shape;228;p3">
            <a:extLst>
              <a:ext uri="{FF2B5EF4-FFF2-40B4-BE49-F238E27FC236}">
                <a16:creationId xmlns:a16="http://schemas.microsoft.com/office/drawing/2014/main" id="{4B2ADE79-E8B2-708F-776C-D54DF4B20312}"/>
              </a:ext>
            </a:extLst>
          </p:cNvPr>
          <p:cNvSpPr>
            <a:spLocks/>
          </p:cNvSpPr>
          <p:nvPr/>
        </p:nvSpPr>
        <p:spPr bwMode="auto">
          <a:xfrm>
            <a:off x="2041525" y="4022725"/>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25" name="Google Shape;229;p3">
            <a:extLst>
              <a:ext uri="{FF2B5EF4-FFF2-40B4-BE49-F238E27FC236}">
                <a16:creationId xmlns:a16="http://schemas.microsoft.com/office/drawing/2014/main" id="{769DC595-B99A-811F-3C8E-51A087D5E0E0}"/>
              </a:ext>
            </a:extLst>
          </p:cNvPr>
          <p:cNvSpPr/>
          <p:nvPr/>
        </p:nvSpPr>
        <p:spPr>
          <a:xfrm>
            <a:off x="10758488" y="36115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226" name="Google Shape;230;p3">
            <a:extLst>
              <a:ext uri="{FF2B5EF4-FFF2-40B4-BE49-F238E27FC236}">
                <a16:creationId xmlns:a16="http://schemas.microsoft.com/office/drawing/2014/main" id="{BCCC83D9-357A-B718-9773-50D94F422D70}"/>
              </a:ext>
            </a:extLst>
          </p:cNvPr>
          <p:cNvGrpSpPr>
            <a:grpSpLocks/>
          </p:cNvGrpSpPr>
          <p:nvPr/>
        </p:nvGrpSpPr>
        <p:grpSpPr bwMode="auto">
          <a:xfrm>
            <a:off x="1558925" y="5419725"/>
            <a:ext cx="222250" cy="225425"/>
            <a:chOff x="4954425" y="2036375"/>
            <a:chExt cx="166675" cy="168575"/>
          </a:xfrm>
        </p:grpSpPr>
        <p:sp>
          <p:nvSpPr>
            <p:cNvPr id="227" name="Google Shape;231;p3">
              <a:extLst>
                <a:ext uri="{FF2B5EF4-FFF2-40B4-BE49-F238E27FC236}">
                  <a16:creationId xmlns:a16="http://schemas.microsoft.com/office/drawing/2014/main" id="{74BE57F9-4532-8E2A-FEFE-1D6115889B4D}"/>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28" name="Google Shape;232;p3">
              <a:extLst>
                <a:ext uri="{FF2B5EF4-FFF2-40B4-BE49-F238E27FC236}">
                  <a16:creationId xmlns:a16="http://schemas.microsoft.com/office/drawing/2014/main" id="{45D0DCE2-D7B6-28D8-BB68-5F8C5CDDD11D}"/>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08" name="Google Shape;208;p3"/>
          <p:cNvSpPr txBox="1">
            <a:spLocks noGrp="1"/>
          </p:cNvSpPr>
          <p:nvPr>
            <p:ph type="title"/>
          </p:nvPr>
        </p:nvSpPr>
        <p:spPr>
          <a:xfrm>
            <a:off x="3330499" y="2875457"/>
            <a:ext cx="5290800" cy="874800"/>
          </a:xfrm>
          <a:prstGeom prst="rect">
            <a:avLst/>
          </a:prstGeom>
        </p:spPr>
        <p:txBody>
          <a:bodyPr spcFirstLastPara="1" anchor="ctr">
            <a:noAutofit/>
          </a:bodyPr>
          <a:lstStyle>
            <a:lvl1pPr lvl="0" algn="ctr">
              <a:spcBef>
                <a:spcPts val="0"/>
              </a:spcBef>
              <a:spcAft>
                <a:spcPts val="0"/>
              </a:spcAft>
              <a:buSzPts val="6000"/>
              <a:buNone/>
              <a:defRPr sz="7465"/>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endParaRPr/>
          </a:p>
        </p:txBody>
      </p:sp>
      <p:sp>
        <p:nvSpPr>
          <p:cNvPr id="209" name="Google Shape;209;p3"/>
          <p:cNvSpPr txBox="1">
            <a:spLocks noGrp="1"/>
          </p:cNvSpPr>
          <p:nvPr>
            <p:ph type="title" idx="2"/>
          </p:nvPr>
        </p:nvSpPr>
        <p:spPr>
          <a:xfrm>
            <a:off x="5287533" y="1496600"/>
            <a:ext cx="1376800" cy="874800"/>
          </a:xfrm>
          <a:prstGeom prst="rect">
            <a:avLst/>
          </a:prstGeom>
        </p:spPr>
        <p:txBody>
          <a:bodyPr spcFirstLastPara="1" anchor="ctr">
            <a:noAutofit/>
          </a:bodyPr>
          <a:lstStyle>
            <a:lvl1pPr lvl="0" algn="ctr" rtl="0">
              <a:spcBef>
                <a:spcPts val="0"/>
              </a:spcBef>
              <a:spcAft>
                <a:spcPts val="0"/>
              </a:spcAft>
              <a:buClr>
                <a:schemeClr val="accent1"/>
              </a:buClr>
              <a:buSzPts val="7200"/>
              <a:buNone/>
              <a:defRPr sz="5735">
                <a:solidFill>
                  <a:schemeClr val="accent1"/>
                </a:solidFill>
              </a:defRPr>
            </a:lvl1pPr>
            <a:lvl2pPr lvl="1" algn="ctr" rtl="0">
              <a:spcBef>
                <a:spcPts val="0"/>
              </a:spcBef>
              <a:spcAft>
                <a:spcPts val="0"/>
              </a:spcAft>
              <a:buClr>
                <a:schemeClr val="accent1"/>
              </a:buClr>
              <a:buSzPts val="7200"/>
              <a:buNone/>
              <a:defRPr sz="9600">
                <a:solidFill>
                  <a:schemeClr val="accent1"/>
                </a:solidFill>
              </a:defRPr>
            </a:lvl2pPr>
            <a:lvl3pPr lvl="2" algn="ctr" rtl="0">
              <a:spcBef>
                <a:spcPts val="0"/>
              </a:spcBef>
              <a:spcAft>
                <a:spcPts val="0"/>
              </a:spcAft>
              <a:buClr>
                <a:schemeClr val="accent1"/>
              </a:buClr>
              <a:buSzPts val="7200"/>
              <a:buNone/>
              <a:defRPr sz="9600">
                <a:solidFill>
                  <a:schemeClr val="accent1"/>
                </a:solidFill>
              </a:defRPr>
            </a:lvl3pPr>
            <a:lvl4pPr lvl="3" algn="ctr" rtl="0">
              <a:spcBef>
                <a:spcPts val="0"/>
              </a:spcBef>
              <a:spcAft>
                <a:spcPts val="0"/>
              </a:spcAft>
              <a:buClr>
                <a:schemeClr val="accent1"/>
              </a:buClr>
              <a:buSzPts val="7200"/>
              <a:buNone/>
              <a:defRPr sz="9600">
                <a:solidFill>
                  <a:schemeClr val="accent1"/>
                </a:solidFill>
              </a:defRPr>
            </a:lvl4pPr>
            <a:lvl5pPr lvl="4" algn="ctr" rtl="0">
              <a:spcBef>
                <a:spcPts val="0"/>
              </a:spcBef>
              <a:spcAft>
                <a:spcPts val="0"/>
              </a:spcAft>
              <a:buClr>
                <a:schemeClr val="accent1"/>
              </a:buClr>
              <a:buSzPts val="7200"/>
              <a:buNone/>
              <a:defRPr sz="9600">
                <a:solidFill>
                  <a:schemeClr val="accent1"/>
                </a:solidFill>
              </a:defRPr>
            </a:lvl5pPr>
            <a:lvl6pPr lvl="5" algn="ctr" rtl="0">
              <a:spcBef>
                <a:spcPts val="0"/>
              </a:spcBef>
              <a:spcAft>
                <a:spcPts val="0"/>
              </a:spcAft>
              <a:buClr>
                <a:schemeClr val="accent1"/>
              </a:buClr>
              <a:buSzPts val="7200"/>
              <a:buNone/>
              <a:defRPr sz="9600">
                <a:solidFill>
                  <a:schemeClr val="accent1"/>
                </a:solidFill>
              </a:defRPr>
            </a:lvl6pPr>
            <a:lvl7pPr lvl="6" algn="ctr" rtl="0">
              <a:spcBef>
                <a:spcPts val="0"/>
              </a:spcBef>
              <a:spcAft>
                <a:spcPts val="0"/>
              </a:spcAft>
              <a:buClr>
                <a:schemeClr val="accent1"/>
              </a:buClr>
              <a:buSzPts val="7200"/>
              <a:buNone/>
              <a:defRPr sz="9600">
                <a:solidFill>
                  <a:schemeClr val="accent1"/>
                </a:solidFill>
              </a:defRPr>
            </a:lvl7pPr>
            <a:lvl8pPr lvl="7" algn="ctr" rtl="0">
              <a:spcBef>
                <a:spcPts val="0"/>
              </a:spcBef>
              <a:spcAft>
                <a:spcPts val="0"/>
              </a:spcAft>
              <a:buClr>
                <a:schemeClr val="accent1"/>
              </a:buClr>
              <a:buSzPts val="7200"/>
              <a:buNone/>
              <a:defRPr sz="9600">
                <a:solidFill>
                  <a:schemeClr val="accent1"/>
                </a:solidFill>
              </a:defRPr>
            </a:lvl8pPr>
            <a:lvl9pPr lvl="8" algn="ctr" rtl="0">
              <a:spcBef>
                <a:spcPts val="0"/>
              </a:spcBef>
              <a:spcAft>
                <a:spcPts val="0"/>
              </a:spcAft>
              <a:buClr>
                <a:schemeClr val="accent1"/>
              </a:buClr>
              <a:buSzPts val="7200"/>
              <a:buNone/>
              <a:defRPr sz="9600">
                <a:solidFill>
                  <a:schemeClr val="accent1"/>
                </a:solidFill>
              </a:defRPr>
            </a:lvl9pPr>
          </a:lstStyle>
          <a:p>
            <a:r>
              <a:rPr lang="en-US"/>
              <a:t>Click to edit Master title style</a:t>
            </a:r>
            <a:endParaRPr/>
          </a:p>
        </p:txBody>
      </p:sp>
      <p:sp>
        <p:nvSpPr>
          <p:cNvPr id="210" name="Google Shape;210;p3"/>
          <p:cNvSpPr txBox="1">
            <a:spLocks noGrp="1"/>
          </p:cNvSpPr>
          <p:nvPr>
            <p:ph type="subTitle" idx="1"/>
          </p:nvPr>
        </p:nvSpPr>
        <p:spPr>
          <a:xfrm>
            <a:off x="2978100" y="4193133"/>
            <a:ext cx="5995600" cy="874800"/>
          </a:xfrm>
          <a:prstGeom prst="rect">
            <a:avLst/>
          </a:prstGeom>
        </p:spPr>
        <p:txBody>
          <a:bodyPr spcFirstLastPara="1" anchor="t">
            <a:noAutofit/>
          </a:bodyPr>
          <a:lstStyle>
            <a:lvl1pPr lvl="0" algn="ctr" rtl="0">
              <a:spcBef>
                <a:spcPts val="0"/>
              </a:spcBef>
              <a:spcAft>
                <a:spcPts val="0"/>
              </a:spcAft>
              <a:buNone/>
              <a:defRPr>
                <a:solidFill>
                  <a:schemeClr val="dk1"/>
                </a:solidFill>
              </a:defRPr>
            </a:lvl1pPr>
            <a:lvl2pPr lvl="1" algn="ctr" rtl="0">
              <a:spcBef>
                <a:spcPts val="0"/>
              </a:spcBef>
              <a:spcAft>
                <a:spcPts val="0"/>
              </a:spcAft>
              <a:buNone/>
              <a:defRPr>
                <a:solidFill>
                  <a:schemeClr val="dk1"/>
                </a:solidFill>
              </a:defRPr>
            </a:lvl2pPr>
            <a:lvl3pPr lvl="2" algn="ctr" rtl="0">
              <a:spcBef>
                <a:spcPts val="0"/>
              </a:spcBef>
              <a:spcAft>
                <a:spcPts val="0"/>
              </a:spcAft>
              <a:buNone/>
              <a:defRPr>
                <a:solidFill>
                  <a:schemeClr val="dk1"/>
                </a:solidFill>
              </a:defRPr>
            </a:lvl3pPr>
            <a:lvl4pPr lvl="3" algn="ctr" rtl="0">
              <a:spcBef>
                <a:spcPts val="0"/>
              </a:spcBef>
              <a:spcAft>
                <a:spcPts val="0"/>
              </a:spcAft>
              <a:buNone/>
              <a:defRPr>
                <a:solidFill>
                  <a:schemeClr val="dk1"/>
                </a:solidFill>
              </a:defRPr>
            </a:lvl4pPr>
            <a:lvl5pPr lvl="4" algn="ctr" rtl="0">
              <a:spcBef>
                <a:spcPts val="0"/>
              </a:spcBef>
              <a:spcAft>
                <a:spcPts val="0"/>
              </a:spcAft>
              <a:buNone/>
              <a:defRPr>
                <a:solidFill>
                  <a:schemeClr val="dk1"/>
                </a:solidFill>
              </a:defRPr>
            </a:lvl5pPr>
            <a:lvl6pPr lvl="5" algn="ctr" rtl="0">
              <a:spcBef>
                <a:spcPts val="0"/>
              </a:spcBef>
              <a:spcAft>
                <a:spcPts val="0"/>
              </a:spcAft>
              <a:buNone/>
              <a:defRPr>
                <a:solidFill>
                  <a:schemeClr val="dk1"/>
                </a:solidFill>
              </a:defRPr>
            </a:lvl6pPr>
            <a:lvl7pPr lvl="6" algn="ctr" rtl="0">
              <a:spcBef>
                <a:spcPts val="0"/>
              </a:spcBef>
              <a:spcAft>
                <a:spcPts val="0"/>
              </a:spcAft>
              <a:buNone/>
              <a:defRPr>
                <a:solidFill>
                  <a:schemeClr val="dk1"/>
                </a:solidFill>
              </a:defRPr>
            </a:lvl7pPr>
            <a:lvl8pPr lvl="7" algn="ctr" rtl="0">
              <a:spcBef>
                <a:spcPts val="0"/>
              </a:spcBef>
              <a:spcAft>
                <a:spcPts val="0"/>
              </a:spcAft>
              <a:buNone/>
              <a:defRPr>
                <a:solidFill>
                  <a:schemeClr val="dk1"/>
                </a:solidFill>
              </a:defRPr>
            </a:lvl8pPr>
            <a:lvl9pPr lvl="8" algn="ctr" rtl="0">
              <a:spcBef>
                <a:spcPts val="0"/>
              </a:spcBef>
              <a:spcAft>
                <a:spcPts val="0"/>
              </a:spcAft>
              <a:buNone/>
              <a:defRPr>
                <a:solidFill>
                  <a:schemeClr val="dk1"/>
                </a:solidFill>
              </a:defRPr>
            </a:lvl9pPr>
          </a:lstStyle>
          <a:p>
            <a:endParaRPr/>
          </a:p>
        </p:txBody>
      </p:sp>
    </p:spTree>
    <p:extLst>
      <p:ext uri="{BB962C8B-B14F-4D97-AF65-F5344CB8AC3E}">
        <p14:creationId xmlns:p14="http://schemas.microsoft.com/office/powerpoint/2010/main" val="26465135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33"/>
        <p:cNvGrpSpPr/>
        <p:nvPr/>
      </p:nvGrpSpPr>
      <p:grpSpPr>
        <a:xfrm>
          <a:off x="0" y="0"/>
          <a:ext cx="0" cy="0"/>
          <a:chOff x="0" y="0"/>
          <a:chExt cx="0" cy="0"/>
        </a:xfrm>
      </p:grpSpPr>
      <p:sp>
        <p:nvSpPr>
          <p:cNvPr id="2" name="Google Shape;234;p4">
            <a:extLst>
              <a:ext uri="{FF2B5EF4-FFF2-40B4-BE49-F238E27FC236}">
                <a16:creationId xmlns:a16="http://schemas.microsoft.com/office/drawing/2014/main" id="{FA927E6C-5362-6FA8-CE38-7409DB804E1F}"/>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235;p4">
            <a:extLst>
              <a:ext uri="{FF2B5EF4-FFF2-40B4-BE49-F238E27FC236}">
                <a16:creationId xmlns:a16="http://schemas.microsoft.com/office/drawing/2014/main" id="{B58B157B-4FD4-B4EA-C613-31D800EF3EA2}"/>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 name="Google Shape;236;p4">
            <a:extLst>
              <a:ext uri="{FF2B5EF4-FFF2-40B4-BE49-F238E27FC236}">
                <a16:creationId xmlns:a16="http://schemas.microsoft.com/office/drawing/2014/main" id="{33F02A68-E194-05A2-B34E-46C2F9DB24FA}"/>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5" name="Google Shape;237;p4">
            <a:extLst>
              <a:ext uri="{FF2B5EF4-FFF2-40B4-BE49-F238E27FC236}">
                <a16:creationId xmlns:a16="http://schemas.microsoft.com/office/drawing/2014/main" id="{2772BE64-A7A8-E625-D0D7-EB820F8834C2}"/>
              </a:ext>
            </a:extLst>
          </p:cNvPr>
          <p:cNvGrpSpPr>
            <a:grpSpLocks/>
          </p:cNvGrpSpPr>
          <p:nvPr/>
        </p:nvGrpSpPr>
        <p:grpSpPr bwMode="auto">
          <a:xfrm>
            <a:off x="11122025" y="3043238"/>
            <a:ext cx="758825" cy="506412"/>
            <a:chOff x="8341543" y="2282008"/>
            <a:chExt cx="569676" cy="380612"/>
          </a:xfrm>
        </p:grpSpPr>
        <p:sp>
          <p:nvSpPr>
            <p:cNvPr id="6" name="Google Shape;238;p4">
              <a:extLst>
                <a:ext uri="{FF2B5EF4-FFF2-40B4-BE49-F238E27FC236}">
                  <a16:creationId xmlns:a16="http://schemas.microsoft.com/office/drawing/2014/main" id="{D5C7FAAA-D43B-5425-0333-57837792152A}"/>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 name="Google Shape;239;p4">
              <a:extLst>
                <a:ext uri="{FF2B5EF4-FFF2-40B4-BE49-F238E27FC236}">
                  <a16:creationId xmlns:a16="http://schemas.microsoft.com/office/drawing/2014/main" id="{3AFED31D-E8E4-2518-7210-3FF77F161E2C}"/>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240;p4">
            <a:extLst>
              <a:ext uri="{FF2B5EF4-FFF2-40B4-BE49-F238E27FC236}">
                <a16:creationId xmlns:a16="http://schemas.microsoft.com/office/drawing/2014/main" id="{E7E331AC-7B78-6DBD-D59C-2EE55116B367}"/>
              </a:ext>
            </a:extLst>
          </p:cNvPr>
          <p:cNvGrpSpPr>
            <a:grpSpLocks/>
          </p:cNvGrpSpPr>
          <p:nvPr/>
        </p:nvGrpSpPr>
        <p:grpSpPr bwMode="auto">
          <a:xfrm>
            <a:off x="11122025" y="2295525"/>
            <a:ext cx="758825" cy="506413"/>
            <a:chOff x="8341543" y="1721094"/>
            <a:chExt cx="569676" cy="380612"/>
          </a:xfrm>
        </p:grpSpPr>
        <p:sp>
          <p:nvSpPr>
            <p:cNvPr id="9" name="Google Shape;241;p4">
              <a:extLst>
                <a:ext uri="{FF2B5EF4-FFF2-40B4-BE49-F238E27FC236}">
                  <a16:creationId xmlns:a16="http://schemas.microsoft.com/office/drawing/2014/main" id="{E6544D7F-F618-9916-5DFF-D2A733EDA66A}"/>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242;p4">
              <a:extLst>
                <a:ext uri="{FF2B5EF4-FFF2-40B4-BE49-F238E27FC236}">
                  <a16:creationId xmlns:a16="http://schemas.microsoft.com/office/drawing/2014/main" id="{2530F73A-026E-859F-B1CA-CFCB85463CA0}"/>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 name="Google Shape;243;p4">
            <a:extLst>
              <a:ext uri="{FF2B5EF4-FFF2-40B4-BE49-F238E27FC236}">
                <a16:creationId xmlns:a16="http://schemas.microsoft.com/office/drawing/2014/main" id="{3B6B40A0-7E42-978B-48D6-A97045C31CFA}"/>
              </a:ext>
            </a:extLst>
          </p:cNvPr>
          <p:cNvGrpSpPr>
            <a:grpSpLocks/>
          </p:cNvGrpSpPr>
          <p:nvPr/>
        </p:nvGrpSpPr>
        <p:grpSpPr bwMode="auto">
          <a:xfrm>
            <a:off x="11128375" y="1577975"/>
            <a:ext cx="757238" cy="517525"/>
            <a:chOff x="8346273" y="1183592"/>
            <a:chExt cx="568486" cy="388014"/>
          </a:xfrm>
        </p:grpSpPr>
        <p:sp>
          <p:nvSpPr>
            <p:cNvPr id="12" name="Google Shape;244;p4">
              <a:extLst>
                <a:ext uri="{FF2B5EF4-FFF2-40B4-BE49-F238E27FC236}">
                  <a16:creationId xmlns:a16="http://schemas.microsoft.com/office/drawing/2014/main" id="{6E60701D-0588-1014-E382-D6A0ACE738FB}"/>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245;p4">
              <a:extLst>
                <a:ext uri="{FF2B5EF4-FFF2-40B4-BE49-F238E27FC236}">
                  <a16:creationId xmlns:a16="http://schemas.microsoft.com/office/drawing/2014/main" id="{A84E95EB-58E1-8C44-EC7B-8AD4D182AE1C}"/>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4" name="Google Shape;246;p4">
            <a:extLst>
              <a:ext uri="{FF2B5EF4-FFF2-40B4-BE49-F238E27FC236}">
                <a16:creationId xmlns:a16="http://schemas.microsoft.com/office/drawing/2014/main" id="{B0D2A9EE-7041-CBCE-0127-458CF684E7D5}"/>
              </a:ext>
            </a:extLst>
          </p:cNvPr>
          <p:cNvGrpSpPr>
            <a:grpSpLocks/>
          </p:cNvGrpSpPr>
          <p:nvPr/>
        </p:nvGrpSpPr>
        <p:grpSpPr bwMode="auto">
          <a:xfrm>
            <a:off x="11122025" y="809625"/>
            <a:ext cx="758825" cy="515938"/>
            <a:chOff x="8341543" y="606635"/>
            <a:chExt cx="569676" cy="388014"/>
          </a:xfrm>
        </p:grpSpPr>
        <p:sp>
          <p:nvSpPr>
            <p:cNvPr id="15" name="Google Shape;247;p4">
              <a:extLst>
                <a:ext uri="{FF2B5EF4-FFF2-40B4-BE49-F238E27FC236}">
                  <a16:creationId xmlns:a16="http://schemas.microsoft.com/office/drawing/2014/main" id="{2A4B42F0-268E-EE9B-901A-9403964AE7D2}"/>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248;p4">
              <a:extLst>
                <a:ext uri="{FF2B5EF4-FFF2-40B4-BE49-F238E27FC236}">
                  <a16:creationId xmlns:a16="http://schemas.microsoft.com/office/drawing/2014/main" id="{8E27E9E1-F352-164C-4291-935D7A39ABDC}"/>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7" name="Google Shape;249;p4">
            <a:extLst>
              <a:ext uri="{FF2B5EF4-FFF2-40B4-BE49-F238E27FC236}">
                <a16:creationId xmlns:a16="http://schemas.microsoft.com/office/drawing/2014/main" id="{F863F6BA-A08D-4B6F-1B6E-29F9ACE97760}"/>
              </a:ext>
            </a:extLst>
          </p:cNvPr>
          <p:cNvGrpSpPr>
            <a:grpSpLocks/>
          </p:cNvGrpSpPr>
          <p:nvPr/>
        </p:nvGrpSpPr>
        <p:grpSpPr bwMode="auto">
          <a:xfrm>
            <a:off x="11122025" y="3790950"/>
            <a:ext cx="758825" cy="506413"/>
            <a:chOff x="8341543" y="2282008"/>
            <a:chExt cx="569676" cy="380612"/>
          </a:xfrm>
        </p:grpSpPr>
        <p:sp>
          <p:nvSpPr>
            <p:cNvPr id="18" name="Google Shape;250;p4">
              <a:extLst>
                <a:ext uri="{FF2B5EF4-FFF2-40B4-BE49-F238E27FC236}">
                  <a16:creationId xmlns:a16="http://schemas.microsoft.com/office/drawing/2014/main" id="{B7E9264D-ABCE-8C50-8310-EDF6CB1F4D5E}"/>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251;p4">
              <a:extLst>
                <a:ext uri="{FF2B5EF4-FFF2-40B4-BE49-F238E27FC236}">
                  <a16:creationId xmlns:a16="http://schemas.microsoft.com/office/drawing/2014/main" id="{86C54A0B-390C-234E-4CFA-45C00491FD65}"/>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0" name="Google Shape;252;p4">
            <a:extLst>
              <a:ext uri="{FF2B5EF4-FFF2-40B4-BE49-F238E27FC236}">
                <a16:creationId xmlns:a16="http://schemas.microsoft.com/office/drawing/2014/main" id="{CA407CB6-F1AA-E49A-2F4F-DC35473D529F}"/>
              </a:ext>
            </a:extLst>
          </p:cNvPr>
          <p:cNvGrpSpPr>
            <a:grpSpLocks/>
          </p:cNvGrpSpPr>
          <p:nvPr/>
        </p:nvGrpSpPr>
        <p:grpSpPr bwMode="auto">
          <a:xfrm>
            <a:off x="11122025" y="4538663"/>
            <a:ext cx="758825" cy="508000"/>
            <a:chOff x="8341543" y="2282008"/>
            <a:chExt cx="569676" cy="380612"/>
          </a:xfrm>
        </p:grpSpPr>
        <p:sp>
          <p:nvSpPr>
            <p:cNvPr id="21" name="Google Shape;253;p4">
              <a:extLst>
                <a:ext uri="{FF2B5EF4-FFF2-40B4-BE49-F238E27FC236}">
                  <a16:creationId xmlns:a16="http://schemas.microsoft.com/office/drawing/2014/main" id="{0A36FABE-43C2-692B-3999-35C434F71DC8}"/>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254;p4">
              <a:extLst>
                <a:ext uri="{FF2B5EF4-FFF2-40B4-BE49-F238E27FC236}">
                  <a16:creationId xmlns:a16="http://schemas.microsoft.com/office/drawing/2014/main" id="{BA3C81E8-715C-BB39-1BE0-AF0B40876138}"/>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3" name="Google Shape;255;p4">
            <a:extLst>
              <a:ext uri="{FF2B5EF4-FFF2-40B4-BE49-F238E27FC236}">
                <a16:creationId xmlns:a16="http://schemas.microsoft.com/office/drawing/2014/main" id="{BF88AA76-2BE0-41CD-CCF6-D78DFF1D4116}"/>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256;p4">
            <a:extLst>
              <a:ext uri="{FF2B5EF4-FFF2-40B4-BE49-F238E27FC236}">
                <a16:creationId xmlns:a16="http://schemas.microsoft.com/office/drawing/2014/main" id="{97A1850F-C4AA-9D30-F757-96F9A57391AF}"/>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257;p4">
            <a:extLst>
              <a:ext uri="{FF2B5EF4-FFF2-40B4-BE49-F238E27FC236}">
                <a16:creationId xmlns:a16="http://schemas.microsoft.com/office/drawing/2014/main" id="{472CB102-3F0B-1DD2-5F10-C14719B3888A}"/>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258;p4">
            <a:extLst>
              <a:ext uri="{FF2B5EF4-FFF2-40B4-BE49-F238E27FC236}">
                <a16:creationId xmlns:a16="http://schemas.microsoft.com/office/drawing/2014/main" id="{03CC2E0B-104E-6B52-3DB7-0BC5658F4446}"/>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259;p4">
            <a:extLst>
              <a:ext uri="{FF2B5EF4-FFF2-40B4-BE49-F238E27FC236}">
                <a16:creationId xmlns:a16="http://schemas.microsoft.com/office/drawing/2014/main" id="{1A5E298C-BCA6-DFD8-A8D4-AB6A6F0902E3}"/>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260;p4">
            <a:extLst>
              <a:ext uri="{FF2B5EF4-FFF2-40B4-BE49-F238E27FC236}">
                <a16:creationId xmlns:a16="http://schemas.microsoft.com/office/drawing/2014/main" id="{A76295E8-0C90-3B19-CFF7-68A548BB731B}"/>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261;p4">
            <a:extLst>
              <a:ext uri="{FF2B5EF4-FFF2-40B4-BE49-F238E27FC236}">
                <a16:creationId xmlns:a16="http://schemas.microsoft.com/office/drawing/2014/main" id="{DAFCB6AB-E7AF-D4E5-27F2-463D80CC65F6}"/>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262;p4">
            <a:extLst>
              <a:ext uri="{FF2B5EF4-FFF2-40B4-BE49-F238E27FC236}">
                <a16:creationId xmlns:a16="http://schemas.microsoft.com/office/drawing/2014/main" id="{E6F5AB17-87DE-198C-61A6-BF7F1D76BAFD}"/>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263;p4">
            <a:extLst>
              <a:ext uri="{FF2B5EF4-FFF2-40B4-BE49-F238E27FC236}">
                <a16:creationId xmlns:a16="http://schemas.microsoft.com/office/drawing/2014/main" id="{BFAE89F9-02E6-C485-2A73-697A24DF9EAB}"/>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264;p4">
            <a:extLst>
              <a:ext uri="{FF2B5EF4-FFF2-40B4-BE49-F238E27FC236}">
                <a16:creationId xmlns:a16="http://schemas.microsoft.com/office/drawing/2014/main" id="{6594FB33-A562-BF2C-A1B8-B2CD9CE2BA57}"/>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265;p4">
            <a:extLst>
              <a:ext uri="{FF2B5EF4-FFF2-40B4-BE49-F238E27FC236}">
                <a16:creationId xmlns:a16="http://schemas.microsoft.com/office/drawing/2014/main" id="{F3588E2E-48F7-C5A2-CE5B-8B3C33B0988D}"/>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266;p4">
            <a:extLst>
              <a:ext uri="{FF2B5EF4-FFF2-40B4-BE49-F238E27FC236}">
                <a16:creationId xmlns:a16="http://schemas.microsoft.com/office/drawing/2014/main" id="{A4A16FC3-2BA7-AED9-DA81-546D23653A57}"/>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267;p4">
            <a:extLst>
              <a:ext uri="{FF2B5EF4-FFF2-40B4-BE49-F238E27FC236}">
                <a16:creationId xmlns:a16="http://schemas.microsoft.com/office/drawing/2014/main" id="{DF718885-041B-CA3B-2CE0-DD340E7B446D}"/>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268;p4">
            <a:extLst>
              <a:ext uri="{FF2B5EF4-FFF2-40B4-BE49-F238E27FC236}">
                <a16:creationId xmlns:a16="http://schemas.microsoft.com/office/drawing/2014/main" id="{C629959B-7187-1340-D735-755540048152}"/>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269;p4">
            <a:extLst>
              <a:ext uri="{FF2B5EF4-FFF2-40B4-BE49-F238E27FC236}">
                <a16:creationId xmlns:a16="http://schemas.microsoft.com/office/drawing/2014/main" id="{D36A14B1-7A13-AD5B-3BCF-5D91B4C45AD2}"/>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270;p4">
            <a:extLst>
              <a:ext uri="{FF2B5EF4-FFF2-40B4-BE49-F238E27FC236}">
                <a16:creationId xmlns:a16="http://schemas.microsoft.com/office/drawing/2014/main" id="{13FCB091-E417-F90D-3B67-8499094F6227}"/>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271;p4">
            <a:extLst>
              <a:ext uri="{FF2B5EF4-FFF2-40B4-BE49-F238E27FC236}">
                <a16:creationId xmlns:a16="http://schemas.microsoft.com/office/drawing/2014/main" id="{F913BC7C-4779-A0B2-38CA-1AE73394447B}"/>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272;p4">
            <a:extLst>
              <a:ext uri="{FF2B5EF4-FFF2-40B4-BE49-F238E27FC236}">
                <a16:creationId xmlns:a16="http://schemas.microsoft.com/office/drawing/2014/main" id="{0ECEF9F4-9722-C484-E08E-23AB1B20EAB5}"/>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273;p4">
            <a:extLst>
              <a:ext uri="{FF2B5EF4-FFF2-40B4-BE49-F238E27FC236}">
                <a16:creationId xmlns:a16="http://schemas.microsoft.com/office/drawing/2014/main" id="{E2245FF4-568E-F558-0108-0935D1259DD4}"/>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274;p4">
            <a:extLst>
              <a:ext uri="{FF2B5EF4-FFF2-40B4-BE49-F238E27FC236}">
                <a16:creationId xmlns:a16="http://schemas.microsoft.com/office/drawing/2014/main" id="{B1BBA137-FF96-2320-C6DF-240E5EFF645E}"/>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275;p4">
            <a:extLst>
              <a:ext uri="{FF2B5EF4-FFF2-40B4-BE49-F238E27FC236}">
                <a16:creationId xmlns:a16="http://schemas.microsoft.com/office/drawing/2014/main" id="{40D7EF35-3C91-49B8-68DF-2F07605ED992}"/>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276;p4">
            <a:extLst>
              <a:ext uri="{FF2B5EF4-FFF2-40B4-BE49-F238E27FC236}">
                <a16:creationId xmlns:a16="http://schemas.microsoft.com/office/drawing/2014/main" id="{9A2FFE90-454D-E265-9E0E-A9E0698B5BBB}"/>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277;p4">
            <a:extLst>
              <a:ext uri="{FF2B5EF4-FFF2-40B4-BE49-F238E27FC236}">
                <a16:creationId xmlns:a16="http://schemas.microsoft.com/office/drawing/2014/main" id="{9EB1D64E-704F-6DF3-2356-152D3C0E1163}"/>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278;p4">
            <a:extLst>
              <a:ext uri="{FF2B5EF4-FFF2-40B4-BE49-F238E27FC236}">
                <a16:creationId xmlns:a16="http://schemas.microsoft.com/office/drawing/2014/main" id="{68565CC0-C11E-EC38-7D9F-38C80BB35A54}"/>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279;p4">
            <a:extLst>
              <a:ext uri="{FF2B5EF4-FFF2-40B4-BE49-F238E27FC236}">
                <a16:creationId xmlns:a16="http://schemas.microsoft.com/office/drawing/2014/main" id="{5EADCAC9-8A9F-A7A4-3DB9-1C17104D1CFD}"/>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280;p4">
            <a:extLst>
              <a:ext uri="{FF2B5EF4-FFF2-40B4-BE49-F238E27FC236}">
                <a16:creationId xmlns:a16="http://schemas.microsoft.com/office/drawing/2014/main" id="{7BFE887E-E608-F366-25EB-0B98267E3B45}"/>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281;p4">
            <a:extLst>
              <a:ext uri="{FF2B5EF4-FFF2-40B4-BE49-F238E27FC236}">
                <a16:creationId xmlns:a16="http://schemas.microsoft.com/office/drawing/2014/main" id="{71301DFF-1F28-71BC-0020-9ED90A3D689B}"/>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282;p4">
            <a:extLst>
              <a:ext uri="{FF2B5EF4-FFF2-40B4-BE49-F238E27FC236}">
                <a16:creationId xmlns:a16="http://schemas.microsoft.com/office/drawing/2014/main" id="{842BDB73-E86A-9BC8-31F0-31AD67020349}"/>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283;p4">
            <a:extLst>
              <a:ext uri="{FF2B5EF4-FFF2-40B4-BE49-F238E27FC236}">
                <a16:creationId xmlns:a16="http://schemas.microsoft.com/office/drawing/2014/main" id="{88D8BB53-29F3-7B1E-8B5D-5493E92AD629}"/>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284;p4">
            <a:extLst>
              <a:ext uri="{FF2B5EF4-FFF2-40B4-BE49-F238E27FC236}">
                <a16:creationId xmlns:a16="http://schemas.microsoft.com/office/drawing/2014/main" id="{B8478DF0-0FEF-2A53-D805-687F66A0F7F8}"/>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285;p4">
            <a:extLst>
              <a:ext uri="{FF2B5EF4-FFF2-40B4-BE49-F238E27FC236}">
                <a16:creationId xmlns:a16="http://schemas.microsoft.com/office/drawing/2014/main" id="{6CFB8206-CF26-5038-66B9-F3E268916F11}"/>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286;p4">
            <a:extLst>
              <a:ext uri="{FF2B5EF4-FFF2-40B4-BE49-F238E27FC236}">
                <a16:creationId xmlns:a16="http://schemas.microsoft.com/office/drawing/2014/main" id="{33FF6AAB-20E4-3824-3803-488A0FC5C0C3}"/>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287;p4">
            <a:extLst>
              <a:ext uri="{FF2B5EF4-FFF2-40B4-BE49-F238E27FC236}">
                <a16:creationId xmlns:a16="http://schemas.microsoft.com/office/drawing/2014/main" id="{27FF545F-88F7-9C19-4E79-EFD0D1295736}"/>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288;p4">
            <a:extLst>
              <a:ext uri="{FF2B5EF4-FFF2-40B4-BE49-F238E27FC236}">
                <a16:creationId xmlns:a16="http://schemas.microsoft.com/office/drawing/2014/main" id="{A3B8DCBF-1ABB-F341-1FE7-D361B54E65D2}"/>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289;p4">
            <a:extLst>
              <a:ext uri="{FF2B5EF4-FFF2-40B4-BE49-F238E27FC236}">
                <a16:creationId xmlns:a16="http://schemas.microsoft.com/office/drawing/2014/main" id="{8AC056DD-2AFC-BB59-D5CB-8D6FA8BAA581}"/>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290;p4">
            <a:extLst>
              <a:ext uri="{FF2B5EF4-FFF2-40B4-BE49-F238E27FC236}">
                <a16:creationId xmlns:a16="http://schemas.microsoft.com/office/drawing/2014/main" id="{E260B9BB-050D-959F-CE5D-C200EB37E699}"/>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291;p4">
            <a:extLst>
              <a:ext uri="{FF2B5EF4-FFF2-40B4-BE49-F238E27FC236}">
                <a16:creationId xmlns:a16="http://schemas.microsoft.com/office/drawing/2014/main" id="{264F59C6-ADA6-8894-8DFB-198D84E4735B}"/>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292;p4">
            <a:extLst>
              <a:ext uri="{FF2B5EF4-FFF2-40B4-BE49-F238E27FC236}">
                <a16:creationId xmlns:a16="http://schemas.microsoft.com/office/drawing/2014/main" id="{37A1326C-0624-365D-98F5-4D5F9BB197AA}"/>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293;p4">
            <a:extLst>
              <a:ext uri="{FF2B5EF4-FFF2-40B4-BE49-F238E27FC236}">
                <a16:creationId xmlns:a16="http://schemas.microsoft.com/office/drawing/2014/main" id="{6444D08F-F4A9-4141-8E4E-421648C39623}"/>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294;p4">
            <a:extLst>
              <a:ext uri="{FF2B5EF4-FFF2-40B4-BE49-F238E27FC236}">
                <a16:creationId xmlns:a16="http://schemas.microsoft.com/office/drawing/2014/main" id="{F34ECEC5-955D-53F6-4679-A41F7E8A3514}"/>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295;p4">
            <a:extLst>
              <a:ext uri="{FF2B5EF4-FFF2-40B4-BE49-F238E27FC236}">
                <a16:creationId xmlns:a16="http://schemas.microsoft.com/office/drawing/2014/main" id="{AC6C7739-3BF7-BAE3-7CA8-E4673DCBA1E9}"/>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6" name="Google Shape;296;p4">
            <a:extLst>
              <a:ext uri="{FF2B5EF4-FFF2-40B4-BE49-F238E27FC236}">
                <a16:creationId xmlns:a16="http://schemas.microsoft.com/office/drawing/2014/main" id="{F1E92240-6136-6B7C-444D-B073759BDA20}"/>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7" name="Google Shape;297;p4">
            <a:extLst>
              <a:ext uri="{FF2B5EF4-FFF2-40B4-BE49-F238E27FC236}">
                <a16:creationId xmlns:a16="http://schemas.microsoft.com/office/drawing/2014/main" id="{6372594D-9657-6C0F-87B3-E7CB4C61FA56}"/>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8" name="Google Shape;298;p4">
            <a:extLst>
              <a:ext uri="{FF2B5EF4-FFF2-40B4-BE49-F238E27FC236}">
                <a16:creationId xmlns:a16="http://schemas.microsoft.com/office/drawing/2014/main" id="{7FE7719C-95DA-141D-5409-2EE4852DE90F}"/>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9" name="Google Shape;299;p4">
            <a:extLst>
              <a:ext uri="{FF2B5EF4-FFF2-40B4-BE49-F238E27FC236}">
                <a16:creationId xmlns:a16="http://schemas.microsoft.com/office/drawing/2014/main" id="{25CFA9E5-F3B1-035B-F006-5D5AD5D11985}"/>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0" name="Google Shape;300;p4">
            <a:extLst>
              <a:ext uri="{FF2B5EF4-FFF2-40B4-BE49-F238E27FC236}">
                <a16:creationId xmlns:a16="http://schemas.microsoft.com/office/drawing/2014/main" id="{49FC3F30-D48A-42AC-A69A-881DCE2A4A73}"/>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1" name="Google Shape;301;p4">
            <a:extLst>
              <a:ext uri="{FF2B5EF4-FFF2-40B4-BE49-F238E27FC236}">
                <a16:creationId xmlns:a16="http://schemas.microsoft.com/office/drawing/2014/main" id="{238437DA-438C-3BE4-3553-E3ECCC0EF85F}"/>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2" name="Google Shape;302;p4">
            <a:extLst>
              <a:ext uri="{FF2B5EF4-FFF2-40B4-BE49-F238E27FC236}">
                <a16:creationId xmlns:a16="http://schemas.microsoft.com/office/drawing/2014/main" id="{614490DC-B029-B5DC-50C7-2314D3607ACB}"/>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3" name="Google Shape;303;p4">
            <a:extLst>
              <a:ext uri="{FF2B5EF4-FFF2-40B4-BE49-F238E27FC236}">
                <a16:creationId xmlns:a16="http://schemas.microsoft.com/office/drawing/2014/main" id="{CF9390F4-8A11-E043-48D9-FDE3F27E6165}"/>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4" name="Google Shape;304;p4">
            <a:extLst>
              <a:ext uri="{FF2B5EF4-FFF2-40B4-BE49-F238E27FC236}">
                <a16:creationId xmlns:a16="http://schemas.microsoft.com/office/drawing/2014/main" id="{A11E284B-1EA3-2243-8675-A67EA62360F9}"/>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5" name="Google Shape;305;p4">
            <a:extLst>
              <a:ext uri="{FF2B5EF4-FFF2-40B4-BE49-F238E27FC236}">
                <a16:creationId xmlns:a16="http://schemas.microsoft.com/office/drawing/2014/main" id="{A4A88EBA-A5BE-3BF3-5E9F-F345A8745FD5}"/>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6" name="Google Shape;306;p4">
            <a:extLst>
              <a:ext uri="{FF2B5EF4-FFF2-40B4-BE49-F238E27FC236}">
                <a16:creationId xmlns:a16="http://schemas.microsoft.com/office/drawing/2014/main" id="{875CAB9A-7569-2F88-3168-A05E8646DFB8}"/>
              </a:ext>
            </a:extLst>
          </p:cNvPr>
          <p:cNvSpPr>
            <a:spLocks/>
          </p:cNvSpPr>
          <p:nvPr/>
        </p:nvSpPr>
        <p:spPr bwMode="auto">
          <a:xfrm>
            <a:off x="304800" y="180975"/>
            <a:ext cx="1060450" cy="915988"/>
          </a:xfrm>
          <a:custGeom>
            <a:avLst/>
            <a:gdLst>
              <a:gd name="T0" fmla="*/ 2147483646 w 25370"/>
              <a:gd name="T1" fmla="*/ 2147483646 h 21060"/>
              <a:gd name="T2" fmla="*/ 2147483646 w 25370"/>
              <a:gd name="T3" fmla="*/ 2147483646 h 21060"/>
              <a:gd name="T4" fmla="*/ 2147483646 w 25370"/>
              <a:gd name="T5" fmla="*/ 2147483646 h 21060"/>
              <a:gd name="T6" fmla="*/ 2147483646 w 25370"/>
              <a:gd name="T7" fmla="*/ 2147483646 h 21060"/>
              <a:gd name="T8" fmla="*/ 2147483646 w 25370"/>
              <a:gd name="T9" fmla="*/ 2147483646 h 21060"/>
              <a:gd name="T10" fmla="*/ 2147483646 w 25370"/>
              <a:gd name="T11" fmla="*/ 2147483646 h 21060"/>
              <a:gd name="T12" fmla="*/ 2147483646 w 25370"/>
              <a:gd name="T13" fmla="*/ 2147483646 h 21060"/>
              <a:gd name="T14" fmla="*/ 2147483646 w 25370"/>
              <a:gd name="T15" fmla="*/ 2147483646 h 21060"/>
              <a:gd name="T16" fmla="*/ 2147483646 w 25370"/>
              <a:gd name="T17" fmla="*/ 2147483646 h 21060"/>
              <a:gd name="T18" fmla="*/ 2147483646 w 25370"/>
              <a:gd name="T19" fmla="*/ 2147483646 h 21060"/>
              <a:gd name="T20" fmla="*/ 2147483646 w 25370"/>
              <a:gd name="T21" fmla="*/ 2147483646 h 21060"/>
              <a:gd name="T22" fmla="*/ 2147483646 w 25370"/>
              <a:gd name="T23" fmla="*/ 2147483646 h 21060"/>
              <a:gd name="T24" fmla="*/ 2147483646 w 25370"/>
              <a:gd name="T25" fmla="*/ 2147483646 h 21060"/>
              <a:gd name="T26" fmla="*/ 2147483646 w 25370"/>
              <a:gd name="T27" fmla="*/ 2147483646 h 210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7" name="Google Shape;307;p4">
            <a:extLst>
              <a:ext uri="{FF2B5EF4-FFF2-40B4-BE49-F238E27FC236}">
                <a16:creationId xmlns:a16="http://schemas.microsoft.com/office/drawing/2014/main" id="{357359A6-0435-B880-CF00-0CCDE193510B}"/>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8" name="Google Shape;310;p4">
            <a:extLst>
              <a:ext uri="{FF2B5EF4-FFF2-40B4-BE49-F238E27FC236}">
                <a16:creationId xmlns:a16="http://schemas.microsoft.com/office/drawing/2014/main" id="{01F46231-36AA-3F48-5574-43EBBFE5A0FD}"/>
              </a:ext>
            </a:extLst>
          </p:cNvPr>
          <p:cNvSpPr>
            <a:spLocks/>
          </p:cNvSpPr>
          <p:nvPr/>
        </p:nvSpPr>
        <p:spPr bwMode="auto">
          <a:xfrm rot="4238894">
            <a:off x="382588" y="5845175"/>
            <a:ext cx="1060450" cy="914400"/>
          </a:xfrm>
          <a:custGeom>
            <a:avLst/>
            <a:gdLst>
              <a:gd name="T0" fmla="*/ 2147483646 w 25370"/>
              <a:gd name="T1" fmla="*/ 2147483646 h 21060"/>
              <a:gd name="T2" fmla="*/ 2147483646 w 25370"/>
              <a:gd name="T3" fmla="*/ 2147483646 h 21060"/>
              <a:gd name="T4" fmla="*/ 2147483646 w 25370"/>
              <a:gd name="T5" fmla="*/ 2147483646 h 21060"/>
              <a:gd name="T6" fmla="*/ 2147483646 w 25370"/>
              <a:gd name="T7" fmla="*/ 2147483646 h 21060"/>
              <a:gd name="T8" fmla="*/ 2147483646 w 25370"/>
              <a:gd name="T9" fmla="*/ 2147483646 h 21060"/>
              <a:gd name="T10" fmla="*/ 2147483646 w 25370"/>
              <a:gd name="T11" fmla="*/ 2147483646 h 21060"/>
              <a:gd name="T12" fmla="*/ 2147483646 w 25370"/>
              <a:gd name="T13" fmla="*/ 2147483646 h 21060"/>
              <a:gd name="T14" fmla="*/ 2147483646 w 25370"/>
              <a:gd name="T15" fmla="*/ 2147483646 h 21060"/>
              <a:gd name="T16" fmla="*/ 2147483646 w 25370"/>
              <a:gd name="T17" fmla="*/ 2147483646 h 21060"/>
              <a:gd name="T18" fmla="*/ 2147483646 w 25370"/>
              <a:gd name="T19" fmla="*/ 2147483646 h 21060"/>
              <a:gd name="T20" fmla="*/ 2147483646 w 25370"/>
              <a:gd name="T21" fmla="*/ 2147483646 h 21060"/>
              <a:gd name="T22" fmla="*/ 2147483646 w 25370"/>
              <a:gd name="T23" fmla="*/ 2147483646 h 21060"/>
              <a:gd name="T24" fmla="*/ 2147483646 w 25370"/>
              <a:gd name="T25" fmla="*/ 2147483646 h 21060"/>
              <a:gd name="T26" fmla="*/ 2147483646 w 25370"/>
              <a:gd name="T27" fmla="*/ 2147483646 h 210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9" name="Google Shape;311;p4">
            <a:extLst>
              <a:ext uri="{FF2B5EF4-FFF2-40B4-BE49-F238E27FC236}">
                <a16:creationId xmlns:a16="http://schemas.microsoft.com/office/drawing/2014/main" id="{B6450A9A-CDE3-43E7-A50E-668C8105B0ED}"/>
              </a:ext>
            </a:extLst>
          </p:cNvPr>
          <p:cNvSpPr>
            <a:spLocks/>
          </p:cNvSpPr>
          <p:nvPr/>
        </p:nvSpPr>
        <p:spPr bwMode="auto">
          <a:xfrm>
            <a:off x="9478963" y="976313"/>
            <a:ext cx="158750" cy="109537"/>
          </a:xfrm>
          <a:custGeom>
            <a:avLst/>
            <a:gdLst>
              <a:gd name="T0" fmla="*/ 2147483646 w 4765"/>
              <a:gd name="T1" fmla="*/ 1483690738 h 3248"/>
              <a:gd name="T2" fmla="*/ 2147483646 w 4765"/>
              <a:gd name="T3" fmla="*/ 2147483646 h 3248"/>
              <a:gd name="T4" fmla="*/ 2147483646 w 4765"/>
              <a:gd name="T5" fmla="*/ 2147483646 h 3248"/>
              <a:gd name="T6" fmla="*/ 2147483646 w 4765"/>
              <a:gd name="T7" fmla="*/ 2147483646 h 3248"/>
              <a:gd name="T8" fmla="*/ 2147483646 w 4765"/>
              <a:gd name="T9" fmla="*/ 1483690738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0" name="Google Shape;312;p4">
            <a:extLst>
              <a:ext uri="{FF2B5EF4-FFF2-40B4-BE49-F238E27FC236}">
                <a16:creationId xmlns:a16="http://schemas.microsoft.com/office/drawing/2014/main" id="{550A0A58-EC56-B4EA-DF9C-F6BF9C46664B}"/>
              </a:ext>
            </a:extLst>
          </p:cNvPr>
          <p:cNvSpPr>
            <a:spLocks/>
          </p:cNvSpPr>
          <p:nvPr/>
        </p:nvSpPr>
        <p:spPr bwMode="auto">
          <a:xfrm>
            <a:off x="1765300" y="735013"/>
            <a:ext cx="115888"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271" name="Google Shape;313;p4">
            <a:extLst>
              <a:ext uri="{FF2B5EF4-FFF2-40B4-BE49-F238E27FC236}">
                <a16:creationId xmlns:a16="http://schemas.microsoft.com/office/drawing/2014/main" id="{A8FFA2B3-56BD-8C78-D60D-13A003EA19EE}"/>
              </a:ext>
            </a:extLst>
          </p:cNvPr>
          <p:cNvGrpSpPr>
            <a:grpSpLocks/>
          </p:cNvGrpSpPr>
          <p:nvPr/>
        </p:nvGrpSpPr>
        <p:grpSpPr bwMode="auto">
          <a:xfrm>
            <a:off x="10182225" y="588963"/>
            <a:ext cx="388938" cy="374650"/>
            <a:chOff x="3243875" y="2372825"/>
            <a:chExt cx="291375" cy="281375"/>
          </a:xfrm>
        </p:grpSpPr>
        <p:sp>
          <p:nvSpPr>
            <p:cNvPr id="272" name="Google Shape;314;p4">
              <a:extLst>
                <a:ext uri="{FF2B5EF4-FFF2-40B4-BE49-F238E27FC236}">
                  <a16:creationId xmlns:a16="http://schemas.microsoft.com/office/drawing/2014/main" id="{DDBC936B-B7FB-4061-00E3-6074BD37F744}"/>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3" name="Google Shape;315;p4">
              <a:extLst>
                <a:ext uri="{FF2B5EF4-FFF2-40B4-BE49-F238E27FC236}">
                  <a16:creationId xmlns:a16="http://schemas.microsoft.com/office/drawing/2014/main" id="{1C50742B-66B0-38B4-FC50-C84AD770B7C5}"/>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4" name="Google Shape;316;p4">
              <a:extLst>
                <a:ext uri="{FF2B5EF4-FFF2-40B4-BE49-F238E27FC236}">
                  <a16:creationId xmlns:a16="http://schemas.microsoft.com/office/drawing/2014/main" id="{CE151BC6-A254-7327-EF63-8D440A3F84C3}"/>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5" name="Google Shape;317;p4">
              <a:extLst>
                <a:ext uri="{FF2B5EF4-FFF2-40B4-BE49-F238E27FC236}">
                  <a16:creationId xmlns:a16="http://schemas.microsoft.com/office/drawing/2014/main" id="{5271F7F2-8B90-2CA0-3BB5-5555D2AEAFC6}"/>
                </a:ext>
              </a:extLst>
            </p:cNvPr>
            <p:cNvSpPr/>
            <p:nvPr/>
          </p:nvSpPr>
          <p:spPr>
            <a:xfrm>
              <a:off x="3243875" y="2495628"/>
              <a:ext cx="285428"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6" name="Google Shape;318;p4">
              <a:extLst>
                <a:ext uri="{FF2B5EF4-FFF2-40B4-BE49-F238E27FC236}">
                  <a16:creationId xmlns:a16="http://schemas.microsoft.com/office/drawing/2014/main" id="{7ACB5247-03E8-6533-4E43-2479628AA3A6}"/>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7" name="Google Shape;319;p4">
              <a:extLst>
                <a:ext uri="{FF2B5EF4-FFF2-40B4-BE49-F238E27FC236}">
                  <a16:creationId xmlns:a16="http://schemas.microsoft.com/office/drawing/2014/main" id="{70809705-220F-D568-DF95-95B311120033}"/>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8" name="Google Shape;320;p4">
              <a:extLst>
                <a:ext uri="{FF2B5EF4-FFF2-40B4-BE49-F238E27FC236}">
                  <a16:creationId xmlns:a16="http://schemas.microsoft.com/office/drawing/2014/main" id="{D201BAA7-DD0F-490A-A4FB-632E6962B871}"/>
                </a:ext>
              </a:extLst>
            </p:cNvPr>
            <p:cNvSpPr/>
            <p:nvPr/>
          </p:nvSpPr>
          <p:spPr>
            <a:xfrm>
              <a:off x="3275986" y="2451515"/>
              <a:ext cx="258074"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9" name="Google Shape;321;p4">
              <a:extLst>
                <a:ext uri="{FF2B5EF4-FFF2-40B4-BE49-F238E27FC236}">
                  <a16:creationId xmlns:a16="http://schemas.microsoft.com/office/drawing/2014/main" id="{0F870ED2-D8E8-ECD0-CB55-5E340E2DE140}"/>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80" name="Google Shape;322;p4">
              <a:extLst>
                <a:ext uri="{FF2B5EF4-FFF2-40B4-BE49-F238E27FC236}">
                  <a16:creationId xmlns:a16="http://schemas.microsoft.com/office/drawing/2014/main" id="{5BE5624D-0C10-C429-6821-210607D9606A}"/>
                </a:ext>
              </a:extLst>
            </p:cNvPr>
            <p:cNvSpPr/>
            <p:nvPr/>
          </p:nvSpPr>
          <p:spPr>
            <a:xfrm>
              <a:off x="3328315"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81" name="Google Shape;323;p4">
              <a:extLst>
                <a:ext uri="{FF2B5EF4-FFF2-40B4-BE49-F238E27FC236}">
                  <a16:creationId xmlns:a16="http://schemas.microsoft.com/office/drawing/2014/main" id="{85F4477A-6925-ED99-2C13-FEB045894747}"/>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82" name="Google Shape;324;p4">
            <a:extLst>
              <a:ext uri="{FF2B5EF4-FFF2-40B4-BE49-F238E27FC236}">
                <a16:creationId xmlns:a16="http://schemas.microsoft.com/office/drawing/2014/main" id="{6F40E9E5-ED27-8E6E-B04B-5080E25D2F9B}"/>
              </a:ext>
            </a:extLst>
          </p:cNvPr>
          <p:cNvSpPr/>
          <p:nvPr/>
        </p:nvSpPr>
        <p:spPr>
          <a:xfrm>
            <a:off x="10783888" y="16430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83" name="Google Shape;325;p4">
            <a:extLst>
              <a:ext uri="{FF2B5EF4-FFF2-40B4-BE49-F238E27FC236}">
                <a16:creationId xmlns:a16="http://schemas.microsoft.com/office/drawing/2014/main" id="{1ED20B3E-4DB3-06F2-9DFA-3ED17BC39E35}"/>
              </a:ext>
            </a:extLst>
          </p:cNvPr>
          <p:cNvSpPr>
            <a:spLocks/>
          </p:cNvSpPr>
          <p:nvPr/>
        </p:nvSpPr>
        <p:spPr bwMode="auto">
          <a:xfrm>
            <a:off x="1363663" y="1352550"/>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8" name="Google Shape;308;p4"/>
          <p:cNvSpPr txBox="1">
            <a:spLocks noGrp="1"/>
          </p:cNvSpPr>
          <p:nvPr>
            <p:ph type="title"/>
          </p:nvPr>
        </p:nvSpPr>
        <p:spPr>
          <a:xfrm>
            <a:off x="968300" y="588467"/>
            <a:ext cx="10255200" cy="763600"/>
          </a:xfrm>
          <a:prstGeom prst="rect">
            <a:avLst/>
          </a:prstGeom>
        </p:spPr>
        <p:txBody>
          <a:bodyPr spcFirstLastPara="1">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09" name="Google Shape;309;p4"/>
          <p:cNvSpPr txBox="1">
            <a:spLocks noGrp="1"/>
          </p:cNvSpPr>
          <p:nvPr>
            <p:ph type="subTitle" idx="1"/>
          </p:nvPr>
        </p:nvSpPr>
        <p:spPr>
          <a:xfrm>
            <a:off x="1095100" y="1642867"/>
            <a:ext cx="10001600" cy="4429200"/>
          </a:xfrm>
          <a:prstGeom prst="rect">
            <a:avLst/>
          </a:prstGeom>
        </p:spPr>
        <p:txBody>
          <a:bodyPr spcFirstLastPara="1" anchor="t">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Tree>
    <p:extLst>
      <p:ext uri="{BB962C8B-B14F-4D97-AF65-F5344CB8AC3E}">
        <p14:creationId xmlns:p14="http://schemas.microsoft.com/office/powerpoint/2010/main" val="737197642"/>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26"/>
        <p:cNvGrpSpPr/>
        <p:nvPr/>
      </p:nvGrpSpPr>
      <p:grpSpPr>
        <a:xfrm>
          <a:off x="0" y="0"/>
          <a:ext cx="0" cy="0"/>
          <a:chOff x="0" y="0"/>
          <a:chExt cx="0" cy="0"/>
        </a:xfrm>
      </p:grpSpPr>
      <p:grpSp>
        <p:nvGrpSpPr>
          <p:cNvPr id="2" name="Google Shape;327;p5">
            <a:extLst>
              <a:ext uri="{FF2B5EF4-FFF2-40B4-BE49-F238E27FC236}">
                <a16:creationId xmlns:a16="http://schemas.microsoft.com/office/drawing/2014/main" id="{4FE52BA5-5AFB-1C45-1A1E-FCF6BA3525C4}"/>
              </a:ext>
            </a:extLst>
          </p:cNvPr>
          <p:cNvGrpSpPr>
            <a:grpSpLocks/>
          </p:cNvGrpSpPr>
          <p:nvPr/>
        </p:nvGrpSpPr>
        <p:grpSpPr bwMode="auto">
          <a:xfrm>
            <a:off x="528638" y="292100"/>
            <a:ext cx="11356975" cy="6384925"/>
            <a:chOff x="395894" y="219519"/>
            <a:chExt cx="8518865" cy="4788281"/>
          </a:xfrm>
        </p:grpSpPr>
        <p:sp>
          <p:nvSpPr>
            <p:cNvPr id="3" name="Google Shape;328;p5">
              <a:extLst>
                <a:ext uri="{FF2B5EF4-FFF2-40B4-BE49-F238E27FC236}">
                  <a16:creationId xmlns:a16="http://schemas.microsoft.com/office/drawing/2014/main" id="{1CF60318-6748-D73A-765A-086B86A0380C}"/>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329;p5">
              <a:extLst>
                <a:ext uri="{FF2B5EF4-FFF2-40B4-BE49-F238E27FC236}">
                  <a16:creationId xmlns:a16="http://schemas.microsoft.com/office/drawing/2014/main" id="{D36BF6C4-9062-8A39-91F4-0BFBEE95E4D4}"/>
                </a:ext>
              </a:extLst>
            </p:cNvPr>
            <p:cNvGrpSpPr>
              <a:grpSpLocks/>
            </p:cNvGrpSpPr>
            <p:nvPr/>
          </p:nvGrpSpPr>
          <p:grpSpPr bwMode="auto">
            <a:xfrm>
              <a:off x="8341543" y="2282008"/>
              <a:ext cx="569676" cy="380612"/>
              <a:chOff x="8341543" y="2282008"/>
              <a:chExt cx="569676" cy="380612"/>
            </a:xfrm>
          </p:grpSpPr>
          <p:sp>
            <p:nvSpPr>
              <p:cNvPr id="23" name="Google Shape;330;p5">
                <a:extLst>
                  <a:ext uri="{FF2B5EF4-FFF2-40B4-BE49-F238E27FC236}">
                    <a16:creationId xmlns:a16="http://schemas.microsoft.com/office/drawing/2014/main" id="{FC533C89-2170-BF57-F5C5-1206995CB40F}"/>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331;p5">
                <a:extLst>
                  <a:ext uri="{FF2B5EF4-FFF2-40B4-BE49-F238E27FC236}">
                    <a16:creationId xmlns:a16="http://schemas.microsoft.com/office/drawing/2014/main" id="{133B5219-885F-C926-C2FC-220DB470DFD8}"/>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332;p5">
              <a:extLst>
                <a:ext uri="{FF2B5EF4-FFF2-40B4-BE49-F238E27FC236}">
                  <a16:creationId xmlns:a16="http://schemas.microsoft.com/office/drawing/2014/main" id="{62CDA75E-97CC-4B90-588C-5075AA8F9BA3}"/>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333;p5">
              <a:extLst>
                <a:ext uri="{FF2B5EF4-FFF2-40B4-BE49-F238E27FC236}">
                  <a16:creationId xmlns:a16="http://schemas.microsoft.com/office/drawing/2014/main" id="{5111D3F5-A867-AADD-9446-4EFFEE796E95}"/>
                </a:ext>
              </a:extLst>
            </p:cNvPr>
            <p:cNvGrpSpPr>
              <a:grpSpLocks/>
            </p:cNvGrpSpPr>
            <p:nvPr/>
          </p:nvGrpSpPr>
          <p:grpSpPr bwMode="auto">
            <a:xfrm>
              <a:off x="8341543" y="1721094"/>
              <a:ext cx="569676" cy="380612"/>
              <a:chOff x="8341543" y="1721094"/>
              <a:chExt cx="569676" cy="380612"/>
            </a:xfrm>
          </p:grpSpPr>
          <p:sp>
            <p:nvSpPr>
              <p:cNvPr id="21" name="Google Shape;334;p5">
                <a:extLst>
                  <a:ext uri="{FF2B5EF4-FFF2-40B4-BE49-F238E27FC236}">
                    <a16:creationId xmlns:a16="http://schemas.microsoft.com/office/drawing/2014/main" id="{A8BEEE32-8584-826B-CC8A-4667CC473313}"/>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335;p5">
                <a:extLst>
                  <a:ext uri="{FF2B5EF4-FFF2-40B4-BE49-F238E27FC236}">
                    <a16:creationId xmlns:a16="http://schemas.microsoft.com/office/drawing/2014/main" id="{1ACFB2EA-DA92-E1B7-7838-35D51035541E}"/>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336;p5">
              <a:extLst>
                <a:ext uri="{FF2B5EF4-FFF2-40B4-BE49-F238E27FC236}">
                  <a16:creationId xmlns:a16="http://schemas.microsoft.com/office/drawing/2014/main" id="{BB0D4BCB-042D-E815-26F3-3CA353F042E9}"/>
                </a:ext>
              </a:extLst>
            </p:cNvPr>
            <p:cNvGrpSpPr>
              <a:grpSpLocks/>
            </p:cNvGrpSpPr>
            <p:nvPr/>
          </p:nvGrpSpPr>
          <p:grpSpPr bwMode="auto">
            <a:xfrm>
              <a:off x="8346273" y="1183592"/>
              <a:ext cx="568486" cy="388014"/>
              <a:chOff x="8346273" y="1183592"/>
              <a:chExt cx="568486" cy="388014"/>
            </a:xfrm>
          </p:grpSpPr>
          <p:sp>
            <p:nvSpPr>
              <p:cNvPr id="19" name="Google Shape;337;p5">
                <a:extLst>
                  <a:ext uri="{FF2B5EF4-FFF2-40B4-BE49-F238E27FC236}">
                    <a16:creationId xmlns:a16="http://schemas.microsoft.com/office/drawing/2014/main" id="{D952539C-628E-74DF-00F2-B59CA5B11699}"/>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338;p5">
                <a:extLst>
                  <a:ext uri="{FF2B5EF4-FFF2-40B4-BE49-F238E27FC236}">
                    <a16:creationId xmlns:a16="http://schemas.microsoft.com/office/drawing/2014/main" id="{0DE58227-B661-6039-1040-64458AD2CAC1}"/>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339;p5">
              <a:extLst>
                <a:ext uri="{FF2B5EF4-FFF2-40B4-BE49-F238E27FC236}">
                  <a16:creationId xmlns:a16="http://schemas.microsoft.com/office/drawing/2014/main" id="{39A2B4D8-B388-5942-EEA3-2D7F72D619D5}"/>
                </a:ext>
              </a:extLst>
            </p:cNvPr>
            <p:cNvGrpSpPr>
              <a:grpSpLocks/>
            </p:cNvGrpSpPr>
            <p:nvPr/>
          </p:nvGrpSpPr>
          <p:grpSpPr bwMode="auto">
            <a:xfrm>
              <a:off x="8341543" y="606635"/>
              <a:ext cx="569676" cy="388014"/>
              <a:chOff x="8341543" y="606635"/>
              <a:chExt cx="569676" cy="388014"/>
            </a:xfrm>
          </p:grpSpPr>
          <p:sp>
            <p:nvSpPr>
              <p:cNvPr id="17" name="Google Shape;340;p5">
                <a:extLst>
                  <a:ext uri="{FF2B5EF4-FFF2-40B4-BE49-F238E27FC236}">
                    <a16:creationId xmlns:a16="http://schemas.microsoft.com/office/drawing/2014/main" id="{7FBA84CF-BDBC-C0F4-ABED-AC603E22A306}"/>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341;p5">
                <a:extLst>
                  <a:ext uri="{FF2B5EF4-FFF2-40B4-BE49-F238E27FC236}">
                    <a16:creationId xmlns:a16="http://schemas.microsoft.com/office/drawing/2014/main" id="{621C2D83-4F0E-4E9C-FBD3-7887477793A1}"/>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342;p5">
              <a:extLst>
                <a:ext uri="{FF2B5EF4-FFF2-40B4-BE49-F238E27FC236}">
                  <a16:creationId xmlns:a16="http://schemas.microsoft.com/office/drawing/2014/main" id="{AB6A1761-5628-88E1-7423-1ABBF657679C}"/>
                </a:ext>
              </a:extLst>
            </p:cNvPr>
            <p:cNvGrpSpPr>
              <a:grpSpLocks/>
            </p:cNvGrpSpPr>
            <p:nvPr/>
          </p:nvGrpSpPr>
          <p:grpSpPr bwMode="auto">
            <a:xfrm>
              <a:off x="8341543" y="2842933"/>
              <a:ext cx="569676" cy="380612"/>
              <a:chOff x="8341543" y="2282008"/>
              <a:chExt cx="569676" cy="380612"/>
            </a:xfrm>
          </p:grpSpPr>
          <p:sp>
            <p:nvSpPr>
              <p:cNvPr id="15" name="Google Shape;343;p5">
                <a:extLst>
                  <a:ext uri="{FF2B5EF4-FFF2-40B4-BE49-F238E27FC236}">
                    <a16:creationId xmlns:a16="http://schemas.microsoft.com/office/drawing/2014/main" id="{EEA4DC10-B3A8-19DE-8419-D6CE4C8FDB7D}"/>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344;p5">
                <a:extLst>
                  <a:ext uri="{FF2B5EF4-FFF2-40B4-BE49-F238E27FC236}">
                    <a16:creationId xmlns:a16="http://schemas.microsoft.com/office/drawing/2014/main" id="{BB430BBB-A5C0-CD99-E803-D7A0C470A598}"/>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345;p5">
              <a:extLst>
                <a:ext uri="{FF2B5EF4-FFF2-40B4-BE49-F238E27FC236}">
                  <a16:creationId xmlns:a16="http://schemas.microsoft.com/office/drawing/2014/main" id="{2C9ACEDE-A802-D0F2-9C18-068C53A692D9}"/>
                </a:ext>
              </a:extLst>
            </p:cNvPr>
            <p:cNvGrpSpPr>
              <a:grpSpLocks/>
            </p:cNvGrpSpPr>
            <p:nvPr/>
          </p:nvGrpSpPr>
          <p:grpSpPr bwMode="auto">
            <a:xfrm>
              <a:off x="8341543" y="3403858"/>
              <a:ext cx="569676" cy="380612"/>
              <a:chOff x="8341543" y="2282008"/>
              <a:chExt cx="569676" cy="380612"/>
            </a:xfrm>
          </p:grpSpPr>
          <p:sp>
            <p:nvSpPr>
              <p:cNvPr id="13" name="Google Shape;346;p5">
                <a:extLst>
                  <a:ext uri="{FF2B5EF4-FFF2-40B4-BE49-F238E27FC236}">
                    <a16:creationId xmlns:a16="http://schemas.microsoft.com/office/drawing/2014/main" id="{A435F752-4AD6-9BEB-28CC-358C78BA7E72}"/>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347;p5">
                <a:extLst>
                  <a:ext uri="{FF2B5EF4-FFF2-40B4-BE49-F238E27FC236}">
                    <a16:creationId xmlns:a16="http://schemas.microsoft.com/office/drawing/2014/main" id="{7430A35E-6CC3-5CFE-8FD0-FD0FFAC65180}"/>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348;p5">
              <a:extLst>
                <a:ext uri="{FF2B5EF4-FFF2-40B4-BE49-F238E27FC236}">
                  <a16:creationId xmlns:a16="http://schemas.microsoft.com/office/drawing/2014/main" id="{AD6F41C6-5CEA-8C77-84BD-CAF1A78A9F3D}"/>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349;p5">
              <a:extLst>
                <a:ext uri="{FF2B5EF4-FFF2-40B4-BE49-F238E27FC236}">
                  <a16:creationId xmlns:a16="http://schemas.microsoft.com/office/drawing/2014/main" id="{4118388A-5670-8E39-F19C-4CEB9425C062}"/>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355;p5">
            <a:extLst>
              <a:ext uri="{FF2B5EF4-FFF2-40B4-BE49-F238E27FC236}">
                <a16:creationId xmlns:a16="http://schemas.microsoft.com/office/drawing/2014/main" id="{468E5F4B-E9BA-6F13-8568-B1590F0EA9FC}"/>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356;p5">
            <a:extLst>
              <a:ext uri="{FF2B5EF4-FFF2-40B4-BE49-F238E27FC236}">
                <a16:creationId xmlns:a16="http://schemas.microsoft.com/office/drawing/2014/main" id="{2715F235-5F86-FDEA-8930-F1A5D3C97EFF}"/>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357;p5">
            <a:extLst>
              <a:ext uri="{FF2B5EF4-FFF2-40B4-BE49-F238E27FC236}">
                <a16:creationId xmlns:a16="http://schemas.microsoft.com/office/drawing/2014/main" id="{05267466-14BB-3BBF-6924-328471642657}"/>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358;p5">
            <a:extLst>
              <a:ext uri="{FF2B5EF4-FFF2-40B4-BE49-F238E27FC236}">
                <a16:creationId xmlns:a16="http://schemas.microsoft.com/office/drawing/2014/main" id="{A9FF0186-B4FB-CD55-2258-2380410B210D}"/>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359;p5">
            <a:extLst>
              <a:ext uri="{FF2B5EF4-FFF2-40B4-BE49-F238E27FC236}">
                <a16:creationId xmlns:a16="http://schemas.microsoft.com/office/drawing/2014/main" id="{DC5CABDC-C622-86EA-C0F6-6E7950D50762}"/>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360;p5">
            <a:extLst>
              <a:ext uri="{FF2B5EF4-FFF2-40B4-BE49-F238E27FC236}">
                <a16:creationId xmlns:a16="http://schemas.microsoft.com/office/drawing/2014/main" id="{DB692AF3-D757-6EF0-EFAA-D6209D530CD4}"/>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361;p5">
            <a:extLst>
              <a:ext uri="{FF2B5EF4-FFF2-40B4-BE49-F238E27FC236}">
                <a16:creationId xmlns:a16="http://schemas.microsoft.com/office/drawing/2014/main" id="{AED845E8-0C03-F2C6-0969-5B0B1717D4F3}"/>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362;p5">
            <a:extLst>
              <a:ext uri="{FF2B5EF4-FFF2-40B4-BE49-F238E27FC236}">
                <a16:creationId xmlns:a16="http://schemas.microsoft.com/office/drawing/2014/main" id="{28B84CEF-B393-B58A-DDD7-448C8ACED19A}"/>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363;p5">
            <a:extLst>
              <a:ext uri="{FF2B5EF4-FFF2-40B4-BE49-F238E27FC236}">
                <a16:creationId xmlns:a16="http://schemas.microsoft.com/office/drawing/2014/main" id="{F31567A9-13CC-6022-4649-DE8BAB9499DA}"/>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364;p5">
            <a:extLst>
              <a:ext uri="{FF2B5EF4-FFF2-40B4-BE49-F238E27FC236}">
                <a16:creationId xmlns:a16="http://schemas.microsoft.com/office/drawing/2014/main" id="{6E92F9EF-F356-5784-90C6-65B6764475C3}"/>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365;p5">
            <a:extLst>
              <a:ext uri="{FF2B5EF4-FFF2-40B4-BE49-F238E27FC236}">
                <a16:creationId xmlns:a16="http://schemas.microsoft.com/office/drawing/2014/main" id="{3B282C8F-D493-6E78-C956-8AB02B634BDF}"/>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366;p5">
            <a:extLst>
              <a:ext uri="{FF2B5EF4-FFF2-40B4-BE49-F238E27FC236}">
                <a16:creationId xmlns:a16="http://schemas.microsoft.com/office/drawing/2014/main" id="{2C2D228E-6B25-D020-7C3E-00F6EE56CC67}"/>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367;p5">
            <a:extLst>
              <a:ext uri="{FF2B5EF4-FFF2-40B4-BE49-F238E27FC236}">
                <a16:creationId xmlns:a16="http://schemas.microsoft.com/office/drawing/2014/main" id="{5D1EE927-9F40-FC6E-12EF-D9AA6F6E45F9}"/>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368;p5">
            <a:extLst>
              <a:ext uri="{FF2B5EF4-FFF2-40B4-BE49-F238E27FC236}">
                <a16:creationId xmlns:a16="http://schemas.microsoft.com/office/drawing/2014/main" id="{E353FCC7-40B1-6332-6822-FF734A2F8BD7}"/>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369;p5">
            <a:extLst>
              <a:ext uri="{FF2B5EF4-FFF2-40B4-BE49-F238E27FC236}">
                <a16:creationId xmlns:a16="http://schemas.microsoft.com/office/drawing/2014/main" id="{9406FB6F-A6BA-7197-A905-D9373AA2D8A9}"/>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370;p5">
            <a:extLst>
              <a:ext uri="{FF2B5EF4-FFF2-40B4-BE49-F238E27FC236}">
                <a16:creationId xmlns:a16="http://schemas.microsoft.com/office/drawing/2014/main" id="{83DD0B40-5442-AC8D-21AC-8B8B5704BD58}"/>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371;p5">
            <a:extLst>
              <a:ext uri="{FF2B5EF4-FFF2-40B4-BE49-F238E27FC236}">
                <a16:creationId xmlns:a16="http://schemas.microsoft.com/office/drawing/2014/main" id="{6CC9EBE8-B162-77E2-7F7B-15C4350EAC25}"/>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372;p5">
            <a:extLst>
              <a:ext uri="{FF2B5EF4-FFF2-40B4-BE49-F238E27FC236}">
                <a16:creationId xmlns:a16="http://schemas.microsoft.com/office/drawing/2014/main" id="{D74D8D80-4A75-98DE-5DA1-39CD418D3A62}"/>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373;p5">
            <a:extLst>
              <a:ext uri="{FF2B5EF4-FFF2-40B4-BE49-F238E27FC236}">
                <a16:creationId xmlns:a16="http://schemas.microsoft.com/office/drawing/2014/main" id="{686F7988-4658-DA4C-DC7D-6D2C29459AF3}"/>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374;p5">
            <a:extLst>
              <a:ext uri="{FF2B5EF4-FFF2-40B4-BE49-F238E27FC236}">
                <a16:creationId xmlns:a16="http://schemas.microsoft.com/office/drawing/2014/main" id="{ED777D50-DAC8-E86E-B80F-61664E272EDE}"/>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375;p5">
            <a:extLst>
              <a:ext uri="{FF2B5EF4-FFF2-40B4-BE49-F238E27FC236}">
                <a16:creationId xmlns:a16="http://schemas.microsoft.com/office/drawing/2014/main" id="{3C5BE01E-B5AC-32F5-1C30-BDF24C4AF7C1}"/>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376;p5">
            <a:extLst>
              <a:ext uri="{FF2B5EF4-FFF2-40B4-BE49-F238E27FC236}">
                <a16:creationId xmlns:a16="http://schemas.microsoft.com/office/drawing/2014/main" id="{AFA11831-E6B0-A366-0C9E-21716E3892CD}"/>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377;p5">
            <a:extLst>
              <a:ext uri="{FF2B5EF4-FFF2-40B4-BE49-F238E27FC236}">
                <a16:creationId xmlns:a16="http://schemas.microsoft.com/office/drawing/2014/main" id="{02D5596E-0183-1E77-2488-BE08022C256F}"/>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378;p5">
            <a:extLst>
              <a:ext uri="{FF2B5EF4-FFF2-40B4-BE49-F238E27FC236}">
                <a16:creationId xmlns:a16="http://schemas.microsoft.com/office/drawing/2014/main" id="{E7A6217A-D5A6-855C-62E3-87DAC5E220DF}"/>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379;p5">
            <a:extLst>
              <a:ext uri="{FF2B5EF4-FFF2-40B4-BE49-F238E27FC236}">
                <a16:creationId xmlns:a16="http://schemas.microsoft.com/office/drawing/2014/main" id="{F8FACCB4-86DE-CD8E-0BA1-34D17D41FC04}"/>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380;p5">
            <a:extLst>
              <a:ext uri="{FF2B5EF4-FFF2-40B4-BE49-F238E27FC236}">
                <a16:creationId xmlns:a16="http://schemas.microsoft.com/office/drawing/2014/main" id="{8CDFCDD0-D69B-9615-A0BF-19C327C39251}"/>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381;p5">
            <a:extLst>
              <a:ext uri="{FF2B5EF4-FFF2-40B4-BE49-F238E27FC236}">
                <a16:creationId xmlns:a16="http://schemas.microsoft.com/office/drawing/2014/main" id="{AFBA7941-C9E4-FEAD-E0C5-A6AF05777016}"/>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382;p5">
            <a:extLst>
              <a:ext uri="{FF2B5EF4-FFF2-40B4-BE49-F238E27FC236}">
                <a16:creationId xmlns:a16="http://schemas.microsoft.com/office/drawing/2014/main" id="{85A010F4-DB8C-1D28-C96D-E7CC0FFACE45}"/>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383;p5">
            <a:extLst>
              <a:ext uri="{FF2B5EF4-FFF2-40B4-BE49-F238E27FC236}">
                <a16:creationId xmlns:a16="http://schemas.microsoft.com/office/drawing/2014/main" id="{22156843-8517-9BDA-C2A5-B828D6A9CCB9}"/>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384;p5">
            <a:extLst>
              <a:ext uri="{FF2B5EF4-FFF2-40B4-BE49-F238E27FC236}">
                <a16:creationId xmlns:a16="http://schemas.microsoft.com/office/drawing/2014/main" id="{56ED3F99-8365-264C-4565-92218661DBAF}"/>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385;p5">
            <a:extLst>
              <a:ext uri="{FF2B5EF4-FFF2-40B4-BE49-F238E27FC236}">
                <a16:creationId xmlns:a16="http://schemas.microsoft.com/office/drawing/2014/main" id="{28341577-F1D4-EF4A-F686-0239D6EE65CC}"/>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386;p5">
            <a:extLst>
              <a:ext uri="{FF2B5EF4-FFF2-40B4-BE49-F238E27FC236}">
                <a16:creationId xmlns:a16="http://schemas.microsoft.com/office/drawing/2014/main" id="{9AE96AA6-853A-0703-CF51-114571BA0BD0}"/>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387;p5">
            <a:extLst>
              <a:ext uri="{FF2B5EF4-FFF2-40B4-BE49-F238E27FC236}">
                <a16:creationId xmlns:a16="http://schemas.microsoft.com/office/drawing/2014/main" id="{EFE8E546-91A0-033C-D91C-614B46D9B0F2}"/>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388;p5">
            <a:extLst>
              <a:ext uri="{FF2B5EF4-FFF2-40B4-BE49-F238E27FC236}">
                <a16:creationId xmlns:a16="http://schemas.microsoft.com/office/drawing/2014/main" id="{5FA6D4B5-0531-35D0-283E-170083DFEB47}"/>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389;p5">
            <a:extLst>
              <a:ext uri="{FF2B5EF4-FFF2-40B4-BE49-F238E27FC236}">
                <a16:creationId xmlns:a16="http://schemas.microsoft.com/office/drawing/2014/main" id="{FBC1E34B-B892-8EFF-FD8A-CE04DBF89FDB}"/>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390;p5">
            <a:extLst>
              <a:ext uri="{FF2B5EF4-FFF2-40B4-BE49-F238E27FC236}">
                <a16:creationId xmlns:a16="http://schemas.microsoft.com/office/drawing/2014/main" id="{41583BBD-7198-3E00-08EE-2562004E7E1B}"/>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391;p5">
            <a:extLst>
              <a:ext uri="{FF2B5EF4-FFF2-40B4-BE49-F238E27FC236}">
                <a16:creationId xmlns:a16="http://schemas.microsoft.com/office/drawing/2014/main" id="{6953865E-B153-D36B-C907-E605F26773C0}"/>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392;p5">
            <a:extLst>
              <a:ext uri="{FF2B5EF4-FFF2-40B4-BE49-F238E27FC236}">
                <a16:creationId xmlns:a16="http://schemas.microsoft.com/office/drawing/2014/main" id="{FADADD73-607A-0A89-A7DB-42925B8DEEA9}"/>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393;p5">
            <a:extLst>
              <a:ext uri="{FF2B5EF4-FFF2-40B4-BE49-F238E27FC236}">
                <a16:creationId xmlns:a16="http://schemas.microsoft.com/office/drawing/2014/main" id="{CA9AE31B-4775-C56A-BE55-4D51BDAD825A}"/>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0" name="Google Shape;394;p5">
            <a:extLst>
              <a:ext uri="{FF2B5EF4-FFF2-40B4-BE49-F238E27FC236}">
                <a16:creationId xmlns:a16="http://schemas.microsoft.com/office/drawing/2014/main" id="{B2F40686-FC96-3DE1-79D1-122E452CD03A}"/>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1" name="Google Shape;395;p5">
            <a:extLst>
              <a:ext uri="{FF2B5EF4-FFF2-40B4-BE49-F238E27FC236}">
                <a16:creationId xmlns:a16="http://schemas.microsoft.com/office/drawing/2014/main" id="{191DF98A-7EB1-9465-42BA-2D2789C0D2F1}"/>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2" name="Google Shape;396;p5">
            <a:extLst>
              <a:ext uri="{FF2B5EF4-FFF2-40B4-BE49-F238E27FC236}">
                <a16:creationId xmlns:a16="http://schemas.microsoft.com/office/drawing/2014/main" id="{E8CBE13A-561E-48B5-8DFB-077D0DADF137}"/>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3" name="Google Shape;397;p5">
            <a:extLst>
              <a:ext uri="{FF2B5EF4-FFF2-40B4-BE49-F238E27FC236}">
                <a16:creationId xmlns:a16="http://schemas.microsoft.com/office/drawing/2014/main" id="{3BEBFA4C-05FB-E90F-A793-E5051D4B1D3A}"/>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4" name="Google Shape;398;p5">
            <a:extLst>
              <a:ext uri="{FF2B5EF4-FFF2-40B4-BE49-F238E27FC236}">
                <a16:creationId xmlns:a16="http://schemas.microsoft.com/office/drawing/2014/main" id="{096B765E-1561-72C0-FA75-9AED7EF35E17}"/>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5" name="Google Shape;399;p5">
            <a:extLst>
              <a:ext uri="{FF2B5EF4-FFF2-40B4-BE49-F238E27FC236}">
                <a16:creationId xmlns:a16="http://schemas.microsoft.com/office/drawing/2014/main" id="{48D1F425-ABD6-C2E9-25FE-BEBED545AAC8}"/>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6" name="Google Shape;400;p5">
            <a:extLst>
              <a:ext uri="{FF2B5EF4-FFF2-40B4-BE49-F238E27FC236}">
                <a16:creationId xmlns:a16="http://schemas.microsoft.com/office/drawing/2014/main" id="{106B21CB-8C59-5349-014F-EF81D04A526E}"/>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7" name="Google Shape;401;p5">
            <a:extLst>
              <a:ext uri="{FF2B5EF4-FFF2-40B4-BE49-F238E27FC236}">
                <a16:creationId xmlns:a16="http://schemas.microsoft.com/office/drawing/2014/main" id="{2CE650A7-0054-5EE4-40EF-B10C7EE0067E}"/>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8" name="Google Shape;402;p5">
            <a:extLst>
              <a:ext uri="{FF2B5EF4-FFF2-40B4-BE49-F238E27FC236}">
                <a16:creationId xmlns:a16="http://schemas.microsoft.com/office/drawing/2014/main" id="{4856837A-F0B2-3DD8-B6C3-1477331B043D}"/>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9" name="Google Shape;403;p5">
            <a:extLst>
              <a:ext uri="{FF2B5EF4-FFF2-40B4-BE49-F238E27FC236}">
                <a16:creationId xmlns:a16="http://schemas.microsoft.com/office/drawing/2014/main" id="{D7961FD9-F2EB-0D8B-B7D6-0FF124C2F6E6}"/>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0" name="Google Shape;404;p5">
            <a:extLst>
              <a:ext uri="{FF2B5EF4-FFF2-40B4-BE49-F238E27FC236}">
                <a16:creationId xmlns:a16="http://schemas.microsoft.com/office/drawing/2014/main" id="{79F92BE1-8C66-7282-50F9-F9D1F82A036A}"/>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0" name="Google Shape;350;p5"/>
          <p:cNvSpPr txBox="1">
            <a:spLocks noGrp="1"/>
          </p:cNvSpPr>
          <p:nvPr>
            <p:ph type="title"/>
          </p:nvPr>
        </p:nvSpPr>
        <p:spPr>
          <a:xfrm>
            <a:off x="968300" y="588467"/>
            <a:ext cx="10255200" cy="763600"/>
          </a:xfrm>
          <a:prstGeom prst="rect">
            <a:avLst/>
          </a:prstGeom>
        </p:spPr>
        <p:txBody>
          <a:bodyPr spcFirstLastPara="1">
            <a:no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
        <p:nvSpPr>
          <p:cNvPr id="351" name="Google Shape;351;p5"/>
          <p:cNvSpPr txBox="1">
            <a:spLocks noGrp="1"/>
          </p:cNvSpPr>
          <p:nvPr>
            <p:ph type="subTitle" idx="1"/>
          </p:nvPr>
        </p:nvSpPr>
        <p:spPr>
          <a:xfrm>
            <a:off x="2639784" y="2994033"/>
            <a:ext cx="3123600" cy="529200"/>
          </a:xfrm>
          <a:prstGeom prst="rect">
            <a:avLst/>
          </a:prstGeom>
        </p:spPr>
        <p:txBody>
          <a:bodyPr spcFirstLastPara="1" anchor="t">
            <a:noAutofit/>
          </a:bodyPr>
          <a:lstStyle>
            <a:lvl1pPr lvl="0" algn="ctr" rtl="0">
              <a:spcBef>
                <a:spcPts val="0"/>
              </a:spcBef>
              <a:spcAft>
                <a:spcPts val="0"/>
              </a:spcAft>
              <a:buNone/>
              <a:defRPr sz="2400" b="1">
                <a:solidFill>
                  <a:schemeClr val="accent1"/>
                </a:solidFill>
              </a:defRPr>
            </a:lvl1pPr>
            <a:lvl2pPr lvl="1" algn="ctr" rtl="0">
              <a:spcBef>
                <a:spcPts val="0"/>
              </a:spcBef>
              <a:spcAft>
                <a:spcPts val="0"/>
              </a:spcAft>
              <a:buNone/>
              <a:defRPr sz="2400">
                <a:solidFill>
                  <a:schemeClr val="accent1"/>
                </a:solidFill>
              </a:defRPr>
            </a:lvl2pPr>
            <a:lvl3pPr lvl="2" algn="ctr" rtl="0">
              <a:spcBef>
                <a:spcPts val="0"/>
              </a:spcBef>
              <a:spcAft>
                <a:spcPts val="0"/>
              </a:spcAft>
              <a:buNone/>
              <a:defRPr sz="2400">
                <a:solidFill>
                  <a:schemeClr val="accent1"/>
                </a:solidFill>
              </a:defRPr>
            </a:lvl3pPr>
            <a:lvl4pPr lvl="3" algn="ctr" rtl="0">
              <a:spcBef>
                <a:spcPts val="0"/>
              </a:spcBef>
              <a:spcAft>
                <a:spcPts val="0"/>
              </a:spcAft>
              <a:buNone/>
              <a:defRPr sz="2400">
                <a:solidFill>
                  <a:schemeClr val="accent1"/>
                </a:solidFill>
              </a:defRPr>
            </a:lvl4pPr>
            <a:lvl5pPr lvl="4" algn="ctr" rtl="0">
              <a:spcBef>
                <a:spcPts val="0"/>
              </a:spcBef>
              <a:spcAft>
                <a:spcPts val="0"/>
              </a:spcAft>
              <a:buNone/>
              <a:defRPr sz="2400">
                <a:solidFill>
                  <a:schemeClr val="accent1"/>
                </a:solidFill>
              </a:defRPr>
            </a:lvl5pPr>
            <a:lvl6pPr lvl="5" algn="ctr" rtl="0">
              <a:spcBef>
                <a:spcPts val="0"/>
              </a:spcBef>
              <a:spcAft>
                <a:spcPts val="0"/>
              </a:spcAft>
              <a:buNone/>
              <a:defRPr sz="2400">
                <a:solidFill>
                  <a:schemeClr val="accent1"/>
                </a:solidFill>
              </a:defRPr>
            </a:lvl6pPr>
            <a:lvl7pPr lvl="6" algn="ctr" rtl="0">
              <a:spcBef>
                <a:spcPts val="0"/>
              </a:spcBef>
              <a:spcAft>
                <a:spcPts val="0"/>
              </a:spcAft>
              <a:buNone/>
              <a:defRPr sz="2400">
                <a:solidFill>
                  <a:schemeClr val="accent1"/>
                </a:solidFill>
              </a:defRPr>
            </a:lvl7pPr>
            <a:lvl8pPr lvl="7" algn="ctr" rtl="0">
              <a:spcBef>
                <a:spcPts val="0"/>
              </a:spcBef>
              <a:spcAft>
                <a:spcPts val="0"/>
              </a:spcAft>
              <a:buNone/>
              <a:defRPr sz="2400">
                <a:solidFill>
                  <a:schemeClr val="accent1"/>
                </a:solidFill>
              </a:defRPr>
            </a:lvl8pPr>
            <a:lvl9pPr lvl="8" algn="ctr" rtl="0">
              <a:spcBef>
                <a:spcPts val="0"/>
              </a:spcBef>
              <a:spcAft>
                <a:spcPts val="0"/>
              </a:spcAft>
              <a:buNone/>
              <a:defRPr sz="2400">
                <a:solidFill>
                  <a:schemeClr val="accent1"/>
                </a:solidFill>
              </a:defRPr>
            </a:lvl9pPr>
          </a:lstStyle>
          <a:p>
            <a:endParaRPr/>
          </a:p>
        </p:txBody>
      </p:sp>
      <p:sp>
        <p:nvSpPr>
          <p:cNvPr id="352" name="Google Shape;352;p5"/>
          <p:cNvSpPr txBox="1">
            <a:spLocks noGrp="1"/>
          </p:cNvSpPr>
          <p:nvPr>
            <p:ph type="subTitle" idx="2"/>
          </p:nvPr>
        </p:nvSpPr>
        <p:spPr>
          <a:xfrm>
            <a:off x="2639784" y="3471200"/>
            <a:ext cx="3123600" cy="1314000"/>
          </a:xfrm>
          <a:prstGeom prst="rect">
            <a:avLst/>
          </a:prstGeom>
        </p:spPr>
        <p:txBody>
          <a:bodyPr spcFirstLastPara="1" anchor="t">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353" name="Google Shape;353;p5"/>
          <p:cNvSpPr txBox="1">
            <a:spLocks noGrp="1"/>
          </p:cNvSpPr>
          <p:nvPr>
            <p:ph type="subTitle" idx="3"/>
          </p:nvPr>
        </p:nvSpPr>
        <p:spPr>
          <a:xfrm>
            <a:off x="6428617" y="2994033"/>
            <a:ext cx="3123600" cy="529200"/>
          </a:xfrm>
          <a:prstGeom prst="rect">
            <a:avLst/>
          </a:prstGeom>
        </p:spPr>
        <p:txBody>
          <a:bodyPr spcFirstLastPara="1" anchor="t">
            <a:noAutofit/>
          </a:bodyPr>
          <a:lstStyle>
            <a:lvl1pPr lvl="0" algn="ctr" rtl="0">
              <a:spcBef>
                <a:spcPts val="0"/>
              </a:spcBef>
              <a:spcAft>
                <a:spcPts val="0"/>
              </a:spcAft>
              <a:buNone/>
              <a:defRPr sz="2400" b="1">
                <a:solidFill>
                  <a:schemeClr val="accent1"/>
                </a:solidFill>
              </a:defRPr>
            </a:lvl1pPr>
            <a:lvl2pPr lvl="1" algn="ctr" rtl="0">
              <a:spcBef>
                <a:spcPts val="0"/>
              </a:spcBef>
              <a:spcAft>
                <a:spcPts val="0"/>
              </a:spcAft>
              <a:buNone/>
              <a:defRPr sz="2400">
                <a:solidFill>
                  <a:schemeClr val="accent1"/>
                </a:solidFill>
              </a:defRPr>
            </a:lvl2pPr>
            <a:lvl3pPr lvl="2" algn="ctr" rtl="0">
              <a:spcBef>
                <a:spcPts val="0"/>
              </a:spcBef>
              <a:spcAft>
                <a:spcPts val="0"/>
              </a:spcAft>
              <a:buNone/>
              <a:defRPr sz="2400">
                <a:solidFill>
                  <a:schemeClr val="accent1"/>
                </a:solidFill>
              </a:defRPr>
            </a:lvl3pPr>
            <a:lvl4pPr lvl="3" algn="ctr" rtl="0">
              <a:spcBef>
                <a:spcPts val="0"/>
              </a:spcBef>
              <a:spcAft>
                <a:spcPts val="0"/>
              </a:spcAft>
              <a:buNone/>
              <a:defRPr sz="2400">
                <a:solidFill>
                  <a:schemeClr val="accent1"/>
                </a:solidFill>
              </a:defRPr>
            </a:lvl4pPr>
            <a:lvl5pPr lvl="4" algn="ctr" rtl="0">
              <a:spcBef>
                <a:spcPts val="0"/>
              </a:spcBef>
              <a:spcAft>
                <a:spcPts val="0"/>
              </a:spcAft>
              <a:buNone/>
              <a:defRPr sz="2400">
                <a:solidFill>
                  <a:schemeClr val="accent1"/>
                </a:solidFill>
              </a:defRPr>
            </a:lvl5pPr>
            <a:lvl6pPr lvl="5" algn="ctr" rtl="0">
              <a:spcBef>
                <a:spcPts val="0"/>
              </a:spcBef>
              <a:spcAft>
                <a:spcPts val="0"/>
              </a:spcAft>
              <a:buNone/>
              <a:defRPr sz="2400">
                <a:solidFill>
                  <a:schemeClr val="accent1"/>
                </a:solidFill>
              </a:defRPr>
            </a:lvl6pPr>
            <a:lvl7pPr lvl="6" algn="ctr" rtl="0">
              <a:spcBef>
                <a:spcPts val="0"/>
              </a:spcBef>
              <a:spcAft>
                <a:spcPts val="0"/>
              </a:spcAft>
              <a:buNone/>
              <a:defRPr sz="2400">
                <a:solidFill>
                  <a:schemeClr val="accent1"/>
                </a:solidFill>
              </a:defRPr>
            </a:lvl7pPr>
            <a:lvl8pPr lvl="7" algn="ctr" rtl="0">
              <a:spcBef>
                <a:spcPts val="0"/>
              </a:spcBef>
              <a:spcAft>
                <a:spcPts val="0"/>
              </a:spcAft>
              <a:buNone/>
              <a:defRPr sz="2400">
                <a:solidFill>
                  <a:schemeClr val="accent1"/>
                </a:solidFill>
              </a:defRPr>
            </a:lvl8pPr>
            <a:lvl9pPr lvl="8" algn="ctr" rtl="0">
              <a:spcBef>
                <a:spcPts val="0"/>
              </a:spcBef>
              <a:spcAft>
                <a:spcPts val="0"/>
              </a:spcAft>
              <a:buNone/>
              <a:defRPr sz="2400">
                <a:solidFill>
                  <a:schemeClr val="accent1"/>
                </a:solidFill>
              </a:defRPr>
            </a:lvl9pPr>
          </a:lstStyle>
          <a:p>
            <a:endParaRPr/>
          </a:p>
        </p:txBody>
      </p:sp>
      <p:sp>
        <p:nvSpPr>
          <p:cNvPr id="354" name="Google Shape;354;p5"/>
          <p:cNvSpPr txBox="1">
            <a:spLocks noGrp="1"/>
          </p:cNvSpPr>
          <p:nvPr>
            <p:ph type="subTitle" idx="4"/>
          </p:nvPr>
        </p:nvSpPr>
        <p:spPr>
          <a:xfrm>
            <a:off x="6428617" y="3471205"/>
            <a:ext cx="3123600" cy="1314000"/>
          </a:xfrm>
          <a:prstGeom prst="rect">
            <a:avLst/>
          </a:prstGeom>
        </p:spPr>
        <p:txBody>
          <a:bodyPr spcFirstLastPara="1" anchor="t">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Tree>
    <p:extLst>
      <p:ext uri="{BB962C8B-B14F-4D97-AF65-F5344CB8AC3E}">
        <p14:creationId xmlns:p14="http://schemas.microsoft.com/office/powerpoint/2010/main" val="424869497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05"/>
        <p:cNvGrpSpPr/>
        <p:nvPr/>
      </p:nvGrpSpPr>
      <p:grpSpPr>
        <a:xfrm>
          <a:off x="0" y="0"/>
          <a:ext cx="0" cy="0"/>
          <a:chOff x="0" y="0"/>
          <a:chExt cx="0" cy="0"/>
        </a:xfrm>
      </p:grpSpPr>
      <p:sp>
        <p:nvSpPr>
          <p:cNvPr id="2" name="Google Shape;406;p6">
            <a:extLst>
              <a:ext uri="{FF2B5EF4-FFF2-40B4-BE49-F238E27FC236}">
                <a16:creationId xmlns:a16="http://schemas.microsoft.com/office/drawing/2014/main" id="{C914A3A8-F307-4C17-2D52-89374FCAEA35}"/>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407;p6">
            <a:extLst>
              <a:ext uri="{FF2B5EF4-FFF2-40B4-BE49-F238E27FC236}">
                <a16:creationId xmlns:a16="http://schemas.microsoft.com/office/drawing/2014/main" id="{672815EF-B92A-2560-5270-C54786F42FB1}"/>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 name="Google Shape;408;p6">
            <a:extLst>
              <a:ext uri="{FF2B5EF4-FFF2-40B4-BE49-F238E27FC236}">
                <a16:creationId xmlns:a16="http://schemas.microsoft.com/office/drawing/2014/main" id="{678202E4-C4A6-88FF-385E-3211B3E163AA}"/>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5" name="Google Shape;409;p6">
            <a:extLst>
              <a:ext uri="{FF2B5EF4-FFF2-40B4-BE49-F238E27FC236}">
                <a16:creationId xmlns:a16="http://schemas.microsoft.com/office/drawing/2014/main" id="{F0E30F0F-4368-9A41-F8D6-8CDBC730DEB1}"/>
              </a:ext>
            </a:extLst>
          </p:cNvPr>
          <p:cNvGrpSpPr>
            <a:grpSpLocks/>
          </p:cNvGrpSpPr>
          <p:nvPr/>
        </p:nvGrpSpPr>
        <p:grpSpPr bwMode="auto">
          <a:xfrm>
            <a:off x="11122025" y="3043238"/>
            <a:ext cx="758825" cy="506412"/>
            <a:chOff x="8341543" y="2282008"/>
            <a:chExt cx="569676" cy="380612"/>
          </a:xfrm>
        </p:grpSpPr>
        <p:sp>
          <p:nvSpPr>
            <p:cNvPr id="6" name="Google Shape;410;p6">
              <a:extLst>
                <a:ext uri="{FF2B5EF4-FFF2-40B4-BE49-F238E27FC236}">
                  <a16:creationId xmlns:a16="http://schemas.microsoft.com/office/drawing/2014/main" id="{9EDEF3CC-1802-5E48-5541-D41F06F61921}"/>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 name="Google Shape;411;p6">
              <a:extLst>
                <a:ext uri="{FF2B5EF4-FFF2-40B4-BE49-F238E27FC236}">
                  <a16:creationId xmlns:a16="http://schemas.microsoft.com/office/drawing/2014/main" id="{D5F2A65A-592F-E565-97E1-076FBC8D335E}"/>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412;p6">
            <a:extLst>
              <a:ext uri="{FF2B5EF4-FFF2-40B4-BE49-F238E27FC236}">
                <a16:creationId xmlns:a16="http://schemas.microsoft.com/office/drawing/2014/main" id="{A8848F3A-25F8-7F45-2CF1-FECB21783C8B}"/>
              </a:ext>
            </a:extLst>
          </p:cNvPr>
          <p:cNvGrpSpPr>
            <a:grpSpLocks/>
          </p:cNvGrpSpPr>
          <p:nvPr/>
        </p:nvGrpSpPr>
        <p:grpSpPr bwMode="auto">
          <a:xfrm>
            <a:off x="11122025" y="2295525"/>
            <a:ext cx="758825" cy="506413"/>
            <a:chOff x="8341543" y="1721094"/>
            <a:chExt cx="569676" cy="380612"/>
          </a:xfrm>
        </p:grpSpPr>
        <p:sp>
          <p:nvSpPr>
            <p:cNvPr id="9" name="Google Shape;413;p6">
              <a:extLst>
                <a:ext uri="{FF2B5EF4-FFF2-40B4-BE49-F238E27FC236}">
                  <a16:creationId xmlns:a16="http://schemas.microsoft.com/office/drawing/2014/main" id="{6AD127FB-9C0B-4C5E-8AC2-0F652FB5802F}"/>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414;p6">
              <a:extLst>
                <a:ext uri="{FF2B5EF4-FFF2-40B4-BE49-F238E27FC236}">
                  <a16:creationId xmlns:a16="http://schemas.microsoft.com/office/drawing/2014/main" id="{09E3DF31-3AAC-C61C-1EBB-F6B8F884914A}"/>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 name="Google Shape;415;p6">
            <a:extLst>
              <a:ext uri="{FF2B5EF4-FFF2-40B4-BE49-F238E27FC236}">
                <a16:creationId xmlns:a16="http://schemas.microsoft.com/office/drawing/2014/main" id="{EC17A180-40D6-9628-0B7A-D144579B2022}"/>
              </a:ext>
            </a:extLst>
          </p:cNvPr>
          <p:cNvGrpSpPr>
            <a:grpSpLocks/>
          </p:cNvGrpSpPr>
          <p:nvPr/>
        </p:nvGrpSpPr>
        <p:grpSpPr bwMode="auto">
          <a:xfrm>
            <a:off x="11128375" y="1577975"/>
            <a:ext cx="757238" cy="517525"/>
            <a:chOff x="8346273" y="1183592"/>
            <a:chExt cx="568486" cy="388014"/>
          </a:xfrm>
        </p:grpSpPr>
        <p:sp>
          <p:nvSpPr>
            <p:cNvPr id="12" name="Google Shape;416;p6">
              <a:extLst>
                <a:ext uri="{FF2B5EF4-FFF2-40B4-BE49-F238E27FC236}">
                  <a16:creationId xmlns:a16="http://schemas.microsoft.com/office/drawing/2014/main" id="{EA448BD9-929F-BD6F-BDBE-1B9ACF32320E}"/>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417;p6">
              <a:extLst>
                <a:ext uri="{FF2B5EF4-FFF2-40B4-BE49-F238E27FC236}">
                  <a16:creationId xmlns:a16="http://schemas.microsoft.com/office/drawing/2014/main" id="{B9FAB347-E69D-AF78-0491-C147DB5682BD}"/>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4" name="Google Shape;418;p6">
            <a:extLst>
              <a:ext uri="{FF2B5EF4-FFF2-40B4-BE49-F238E27FC236}">
                <a16:creationId xmlns:a16="http://schemas.microsoft.com/office/drawing/2014/main" id="{6B9BCEE9-2442-8E98-777A-B4DEF0168FDE}"/>
              </a:ext>
            </a:extLst>
          </p:cNvPr>
          <p:cNvGrpSpPr>
            <a:grpSpLocks/>
          </p:cNvGrpSpPr>
          <p:nvPr/>
        </p:nvGrpSpPr>
        <p:grpSpPr bwMode="auto">
          <a:xfrm>
            <a:off x="11122025" y="809625"/>
            <a:ext cx="758825" cy="515938"/>
            <a:chOff x="8341543" y="606635"/>
            <a:chExt cx="569676" cy="388014"/>
          </a:xfrm>
        </p:grpSpPr>
        <p:sp>
          <p:nvSpPr>
            <p:cNvPr id="15" name="Google Shape;419;p6">
              <a:extLst>
                <a:ext uri="{FF2B5EF4-FFF2-40B4-BE49-F238E27FC236}">
                  <a16:creationId xmlns:a16="http://schemas.microsoft.com/office/drawing/2014/main" id="{65818025-8D76-ACFD-B0DE-89B10BC8A8BA}"/>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420;p6">
              <a:extLst>
                <a:ext uri="{FF2B5EF4-FFF2-40B4-BE49-F238E27FC236}">
                  <a16:creationId xmlns:a16="http://schemas.microsoft.com/office/drawing/2014/main" id="{92083556-C4CC-DF47-0A52-E6B79E24F124}"/>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7" name="Google Shape;421;p6">
            <a:extLst>
              <a:ext uri="{FF2B5EF4-FFF2-40B4-BE49-F238E27FC236}">
                <a16:creationId xmlns:a16="http://schemas.microsoft.com/office/drawing/2014/main" id="{3BD6E0D9-4A47-716D-DE78-F522F8273704}"/>
              </a:ext>
            </a:extLst>
          </p:cNvPr>
          <p:cNvGrpSpPr>
            <a:grpSpLocks/>
          </p:cNvGrpSpPr>
          <p:nvPr/>
        </p:nvGrpSpPr>
        <p:grpSpPr bwMode="auto">
          <a:xfrm>
            <a:off x="11122025" y="3790950"/>
            <a:ext cx="758825" cy="506413"/>
            <a:chOff x="8341543" y="2282008"/>
            <a:chExt cx="569676" cy="380612"/>
          </a:xfrm>
        </p:grpSpPr>
        <p:sp>
          <p:nvSpPr>
            <p:cNvPr id="18" name="Google Shape;422;p6">
              <a:extLst>
                <a:ext uri="{FF2B5EF4-FFF2-40B4-BE49-F238E27FC236}">
                  <a16:creationId xmlns:a16="http://schemas.microsoft.com/office/drawing/2014/main" id="{EECE89D1-1641-80ED-11A1-0BC2DE724EA9}"/>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423;p6">
              <a:extLst>
                <a:ext uri="{FF2B5EF4-FFF2-40B4-BE49-F238E27FC236}">
                  <a16:creationId xmlns:a16="http://schemas.microsoft.com/office/drawing/2014/main" id="{7F0D4CCA-80FE-4BD7-20B8-1C64F3E1C0AA}"/>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0" name="Google Shape;424;p6">
            <a:extLst>
              <a:ext uri="{FF2B5EF4-FFF2-40B4-BE49-F238E27FC236}">
                <a16:creationId xmlns:a16="http://schemas.microsoft.com/office/drawing/2014/main" id="{58449EC7-C160-8EC3-3EB7-A17E00DCB373}"/>
              </a:ext>
            </a:extLst>
          </p:cNvPr>
          <p:cNvGrpSpPr>
            <a:grpSpLocks/>
          </p:cNvGrpSpPr>
          <p:nvPr/>
        </p:nvGrpSpPr>
        <p:grpSpPr bwMode="auto">
          <a:xfrm>
            <a:off x="11122025" y="4538663"/>
            <a:ext cx="758825" cy="508000"/>
            <a:chOff x="8341543" y="2282008"/>
            <a:chExt cx="569676" cy="380612"/>
          </a:xfrm>
        </p:grpSpPr>
        <p:sp>
          <p:nvSpPr>
            <p:cNvPr id="21" name="Google Shape;425;p6">
              <a:extLst>
                <a:ext uri="{FF2B5EF4-FFF2-40B4-BE49-F238E27FC236}">
                  <a16:creationId xmlns:a16="http://schemas.microsoft.com/office/drawing/2014/main" id="{1EFD281A-321E-D6DE-FC91-1A3CAE1C4940}"/>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426;p6">
              <a:extLst>
                <a:ext uri="{FF2B5EF4-FFF2-40B4-BE49-F238E27FC236}">
                  <a16:creationId xmlns:a16="http://schemas.microsoft.com/office/drawing/2014/main" id="{61A86282-4C9C-7590-C208-6A55ECE42746}"/>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3" name="Google Shape;427;p6">
            <a:extLst>
              <a:ext uri="{FF2B5EF4-FFF2-40B4-BE49-F238E27FC236}">
                <a16:creationId xmlns:a16="http://schemas.microsoft.com/office/drawing/2014/main" id="{7DD64AEC-AB60-2EFB-249C-6FB318D8C959}"/>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428;p6">
            <a:extLst>
              <a:ext uri="{FF2B5EF4-FFF2-40B4-BE49-F238E27FC236}">
                <a16:creationId xmlns:a16="http://schemas.microsoft.com/office/drawing/2014/main" id="{84A6D392-1E1F-A9A0-49BD-C682AD12105C}"/>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429;p6">
            <a:extLst>
              <a:ext uri="{FF2B5EF4-FFF2-40B4-BE49-F238E27FC236}">
                <a16:creationId xmlns:a16="http://schemas.microsoft.com/office/drawing/2014/main" id="{C89A1E17-7E29-CD50-8A84-F253F501D668}"/>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430;p6">
            <a:extLst>
              <a:ext uri="{FF2B5EF4-FFF2-40B4-BE49-F238E27FC236}">
                <a16:creationId xmlns:a16="http://schemas.microsoft.com/office/drawing/2014/main" id="{6D9A40CA-FD61-617A-13F6-B2930CAE3FA5}"/>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431;p6">
            <a:extLst>
              <a:ext uri="{FF2B5EF4-FFF2-40B4-BE49-F238E27FC236}">
                <a16:creationId xmlns:a16="http://schemas.microsoft.com/office/drawing/2014/main" id="{CB325123-F758-BD44-D8DA-537F394EFC4C}"/>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432;p6">
            <a:extLst>
              <a:ext uri="{FF2B5EF4-FFF2-40B4-BE49-F238E27FC236}">
                <a16:creationId xmlns:a16="http://schemas.microsoft.com/office/drawing/2014/main" id="{4756AC1E-E5E4-EAFC-3433-28325AC80026}"/>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433;p6">
            <a:extLst>
              <a:ext uri="{FF2B5EF4-FFF2-40B4-BE49-F238E27FC236}">
                <a16:creationId xmlns:a16="http://schemas.microsoft.com/office/drawing/2014/main" id="{CFBAF4BC-F175-A3F2-A0FE-0E906C8EC6BF}"/>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434;p6">
            <a:extLst>
              <a:ext uri="{FF2B5EF4-FFF2-40B4-BE49-F238E27FC236}">
                <a16:creationId xmlns:a16="http://schemas.microsoft.com/office/drawing/2014/main" id="{86770DD0-AC8C-5E80-DA8A-30A1949CD844}"/>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435;p6">
            <a:extLst>
              <a:ext uri="{FF2B5EF4-FFF2-40B4-BE49-F238E27FC236}">
                <a16:creationId xmlns:a16="http://schemas.microsoft.com/office/drawing/2014/main" id="{394692A4-019F-0AFC-3EB5-25AA9AE496D2}"/>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436;p6">
            <a:extLst>
              <a:ext uri="{FF2B5EF4-FFF2-40B4-BE49-F238E27FC236}">
                <a16:creationId xmlns:a16="http://schemas.microsoft.com/office/drawing/2014/main" id="{14775F3E-4F63-D760-0EA5-FE8A2CD2F789}"/>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437;p6">
            <a:extLst>
              <a:ext uri="{FF2B5EF4-FFF2-40B4-BE49-F238E27FC236}">
                <a16:creationId xmlns:a16="http://schemas.microsoft.com/office/drawing/2014/main" id="{D17361EE-FF6B-FAA9-843F-4F58E77E8564}"/>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438;p6">
            <a:extLst>
              <a:ext uri="{FF2B5EF4-FFF2-40B4-BE49-F238E27FC236}">
                <a16:creationId xmlns:a16="http://schemas.microsoft.com/office/drawing/2014/main" id="{96FA9CB6-72FC-433D-4FF5-0DC826D2DDD5}"/>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439;p6">
            <a:extLst>
              <a:ext uri="{FF2B5EF4-FFF2-40B4-BE49-F238E27FC236}">
                <a16:creationId xmlns:a16="http://schemas.microsoft.com/office/drawing/2014/main" id="{58C95A5E-F7FE-7042-458D-61E4F45EA7EE}"/>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440;p6">
            <a:extLst>
              <a:ext uri="{FF2B5EF4-FFF2-40B4-BE49-F238E27FC236}">
                <a16:creationId xmlns:a16="http://schemas.microsoft.com/office/drawing/2014/main" id="{6FC0F5E9-0921-1A6A-C4C8-1DFDAD61F959}"/>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441;p6">
            <a:extLst>
              <a:ext uri="{FF2B5EF4-FFF2-40B4-BE49-F238E27FC236}">
                <a16:creationId xmlns:a16="http://schemas.microsoft.com/office/drawing/2014/main" id="{14CFB2E9-3BDB-E94C-2B09-00CF9D5F40D6}"/>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442;p6">
            <a:extLst>
              <a:ext uri="{FF2B5EF4-FFF2-40B4-BE49-F238E27FC236}">
                <a16:creationId xmlns:a16="http://schemas.microsoft.com/office/drawing/2014/main" id="{765620CA-B46E-B1F3-C361-515CFAE9B2EF}"/>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443;p6">
            <a:extLst>
              <a:ext uri="{FF2B5EF4-FFF2-40B4-BE49-F238E27FC236}">
                <a16:creationId xmlns:a16="http://schemas.microsoft.com/office/drawing/2014/main" id="{A41A465C-92F8-0AC9-5505-A8E08AADAA2D}"/>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444;p6">
            <a:extLst>
              <a:ext uri="{FF2B5EF4-FFF2-40B4-BE49-F238E27FC236}">
                <a16:creationId xmlns:a16="http://schemas.microsoft.com/office/drawing/2014/main" id="{B81F1365-EBAD-A50E-9738-4C24A929F3BF}"/>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445;p6">
            <a:extLst>
              <a:ext uri="{FF2B5EF4-FFF2-40B4-BE49-F238E27FC236}">
                <a16:creationId xmlns:a16="http://schemas.microsoft.com/office/drawing/2014/main" id="{25D894AF-A258-23C0-139C-E7CCD0AD0C37}"/>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446;p6">
            <a:extLst>
              <a:ext uri="{FF2B5EF4-FFF2-40B4-BE49-F238E27FC236}">
                <a16:creationId xmlns:a16="http://schemas.microsoft.com/office/drawing/2014/main" id="{A3B242BA-46FD-FE52-EEAF-62554E4A3A46}"/>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447;p6">
            <a:extLst>
              <a:ext uri="{FF2B5EF4-FFF2-40B4-BE49-F238E27FC236}">
                <a16:creationId xmlns:a16="http://schemas.microsoft.com/office/drawing/2014/main" id="{5478C5B6-D5E6-3A6F-A152-CB13DF3205E3}"/>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448;p6">
            <a:extLst>
              <a:ext uri="{FF2B5EF4-FFF2-40B4-BE49-F238E27FC236}">
                <a16:creationId xmlns:a16="http://schemas.microsoft.com/office/drawing/2014/main" id="{D85A1B59-7B8E-DB86-F639-6AAA8DA1BAEF}"/>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449;p6">
            <a:extLst>
              <a:ext uri="{FF2B5EF4-FFF2-40B4-BE49-F238E27FC236}">
                <a16:creationId xmlns:a16="http://schemas.microsoft.com/office/drawing/2014/main" id="{6CCF36BB-6A6E-8FF4-6132-0C2F32AB790E}"/>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450;p6">
            <a:extLst>
              <a:ext uri="{FF2B5EF4-FFF2-40B4-BE49-F238E27FC236}">
                <a16:creationId xmlns:a16="http://schemas.microsoft.com/office/drawing/2014/main" id="{94FED266-3DA1-C125-7D79-767B08F0307D}"/>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451;p6">
            <a:extLst>
              <a:ext uri="{FF2B5EF4-FFF2-40B4-BE49-F238E27FC236}">
                <a16:creationId xmlns:a16="http://schemas.microsoft.com/office/drawing/2014/main" id="{52D7AF77-7945-1600-5DFC-F1E13AB49F57}"/>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452;p6">
            <a:extLst>
              <a:ext uri="{FF2B5EF4-FFF2-40B4-BE49-F238E27FC236}">
                <a16:creationId xmlns:a16="http://schemas.microsoft.com/office/drawing/2014/main" id="{95D79B6A-5F3B-48B8-C7C0-52BC496AB57B}"/>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453;p6">
            <a:extLst>
              <a:ext uri="{FF2B5EF4-FFF2-40B4-BE49-F238E27FC236}">
                <a16:creationId xmlns:a16="http://schemas.microsoft.com/office/drawing/2014/main" id="{42C52BF3-A476-2106-68D9-A86ADF691565}"/>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454;p6">
            <a:extLst>
              <a:ext uri="{FF2B5EF4-FFF2-40B4-BE49-F238E27FC236}">
                <a16:creationId xmlns:a16="http://schemas.microsoft.com/office/drawing/2014/main" id="{604C3644-2544-613F-0267-61E3E425B29E}"/>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455;p6">
            <a:extLst>
              <a:ext uri="{FF2B5EF4-FFF2-40B4-BE49-F238E27FC236}">
                <a16:creationId xmlns:a16="http://schemas.microsoft.com/office/drawing/2014/main" id="{F24C208C-6B61-D3F3-E67B-14A0E41DA2E2}"/>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456;p6">
            <a:extLst>
              <a:ext uri="{FF2B5EF4-FFF2-40B4-BE49-F238E27FC236}">
                <a16:creationId xmlns:a16="http://schemas.microsoft.com/office/drawing/2014/main" id="{199664D0-8442-13B8-7025-5417D45E7385}"/>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457;p6">
            <a:extLst>
              <a:ext uri="{FF2B5EF4-FFF2-40B4-BE49-F238E27FC236}">
                <a16:creationId xmlns:a16="http://schemas.microsoft.com/office/drawing/2014/main" id="{1C5D32CE-D454-18DF-9F57-1AF16F75618D}"/>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458;p6">
            <a:extLst>
              <a:ext uri="{FF2B5EF4-FFF2-40B4-BE49-F238E27FC236}">
                <a16:creationId xmlns:a16="http://schemas.microsoft.com/office/drawing/2014/main" id="{6596C97A-D186-5B62-C4A1-F62675ABFDBF}"/>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459;p6">
            <a:extLst>
              <a:ext uri="{FF2B5EF4-FFF2-40B4-BE49-F238E27FC236}">
                <a16:creationId xmlns:a16="http://schemas.microsoft.com/office/drawing/2014/main" id="{E28FE6A7-ACED-810F-0823-B2DC19B444CB}"/>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460;p6">
            <a:extLst>
              <a:ext uri="{FF2B5EF4-FFF2-40B4-BE49-F238E27FC236}">
                <a16:creationId xmlns:a16="http://schemas.microsoft.com/office/drawing/2014/main" id="{E69F37C2-9FEE-4B49-4673-A6DF2A1E0342}"/>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461;p6">
            <a:extLst>
              <a:ext uri="{FF2B5EF4-FFF2-40B4-BE49-F238E27FC236}">
                <a16:creationId xmlns:a16="http://schemas.microsoft.com/office/drawing/2014/main" id="{20B6D62A-645B-B360-9EF4-F9B1A1B75830}"/>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462;p6">
            <a:extLst>
              <a:ext uri="{FF2B5EF4-FFF2-40B4-BE49-F238E27FC236}">
                <a16:creationId xmlns:a16="http://schemas.microsoft.com/office/drawing/2014/main" id="{25449A7E-0B7C-E55D-68FC-6780AAFB87D3}"/>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463;p6">
            <a:extLst>
              <a:ext uri="{FF2B5EF4-FFF2-40B4-BE49-F238E27FC236}">
                <a16:creationId xmlns:a16="http://schemas.microsoft.com/office/drawing/2014/main" id="{AC31A1AF-DD62-FE51-9658-1E806A2A91DA}"/>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464;p6">
            <a:extLst>
              <a:ext uri="{FF2B5EF4-FFF2-40B4-BE49-F238E27FC236}">
                <a16:creationId xmlns:a16="http://schemas.microsoft.com/office/drawing/2014/main" id="{894CCF06-1ADE-29B3-E005-FF5675E5BA7E}"/>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465;p6">
            <a:extLst>
              <a:ext uri="{FF2B5EF4-FFF2-40B4-BE49-F238E27FC236}">
                <a16:creationId xmlns:a16="http://schemas.microsoft.com/office/drawing/2014/main" id="{129D29BF-B193-3F8F-07FA-AFD4343416AC}"/>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466;p6">
            <a:extLst>
              <a:ext uri="{FF2B5EF4-FFF2-40B4-BE49-F238E27FC236}">
                <a16:creationId xmlns:a16="http://schemas.microsoft.com/office/drawing/2014/main" id="{E9E591B9-B4E8-9145-B73D-58EE9EB6E671}"/>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467;p6">
            <a:extLst>
              <a:ext uri="{FF2B5EF4-FFF2-40B4-BE49-F238E27FC236}">
                <a16:creationId xmlns:a16="http://schemas.microsoft.com/office/drawing/2014/main" id="{0EA41BE3-D237-6AC4-08FF-B9E1DAC35647}"/>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8" name="Google Shape;468;p6">
            <a:extLst>
              <a:ext uri="{FF2B5EF4-FFF2-40B4-BE49-F238E27FC236}">
                <a16:creationId xmlns:a16="http://schemas.microsoft.com/office/drawing/2014/main" id="{A1C408D8-68AC-ADB0-E01E-45688905299B}"/>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9" name="Google Shape;469;p6">
            <a:extLst>
              <a:ext uri="{FF2B5EF4-FFF2-40B4-BE49-F238E27FC236}">
                <a16:creationId xmlns:a16="http://schemas.microsoft.com/office/drawing/2014/main" id="{7D074685-C3D5-B944-5B32-B40995B2BCAB}"/>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0" name="Google Shape;470;p6">
            <a:extLst>
              <a:ext uri="{FF2B5EF4-FFF2-40B4-BE49-F238E27FC236}">
                <a16:creationId xmlns:a16="http://schemas.microsoft.com/office/drawing/2014/main" id="{279CE0CF-52FD-B373-6852-F38110F11B7F}"/>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1" name="Google Shape;471;p6">
            <a:extLst>
              <a:ext uri="{FF2B5EF4-FFF2-40B4-BE49-F238E27FC236}">
                <a16:creationId xmlns:a16="http://schemas.microsoft.com/office/drawing/2014/main" id="{0120D444-FB9E-2E5B-4F58-A465C920755A}"/>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2" name="Google Shape;472;p6">
            <a:extLst>
              <a:ext uri="{FF2B5EF4-FFF2-40B4-BE49-F238E27FC236}">
                <a16:creationId xmlns:a16="http://schemas.microsoft.com/office/drawing/2014/main" id="{C751A6E2-1958-F7E8-8BB9-B7CA64BCCBAE}"/>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3" name="Google Shape;473;p6">
            <a:extLst>
              <a:ext uri="{FF2B5EF4-FFF2-40B4-BE49-F238E27FC236}">
                <a16:creationId xmlns:a16="http://schemas.microsoft.com/office/drawing/2014/main" id="{C3762F7A-B8C5-01E8-DD29-1EDED50E7FB7}"/>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4" name="Google Shape;474;p6">
            <a:extLst>
              <a:ext uri="{FF2B5EF4-FFF2-40B4-BE49-F238E27FC236}">
                <a16:creationId xmlns:a16="http://schemas.microsoft.com/office/drawing/2014/main" id="{22B6EA70-C84F-0C0C-ED7D-C4118980A5CD}"/>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5" name="Google Shape;475;p6">
            <a:extLst>
              <a:ext uri="{FF2B5EF4-FFF2-40B4-BE49-F238E27FC236}">
                <a16:creationId xmlns:a16="http://schemas.microsoft.com/office/drawing/2014/main" id="{3CA9AAAB-E41C-3C96-0928-6A6F5229FDBF}"/>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6" name="Google Shape;476;p6">
            <a:extLst>
              <a:ext uri="{FF2B5EF4-FFF2-40B4-BE49-F238E27FC236}">
                <a16:creationId xmlns:a16="http://schemas.microsoft.com/office/drawing/2014/main" id="{B95438F9-F295-FDAB-A1D9-B92E30D9FD91}"/>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7" name="Google Shape;477;p6">
            <a:extLst>
              <a:ext uri="{FF2B5EF4-FFF2-40B4-BE49-F238E27FC236}">
                <a16:creationId xmlns:a16="http://schemas.microsoft.com/office/drawing/2014/main" id="{81904CE3-AF98-22DD-D637-2397E82FFD10}"/>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8" name="Google Shape;478;p6">
            <a:extLst>
              <a:ext uri="{FF2B5EF4-FFF2-40B4-BE49-F238E27FC236}">
                <a16:creationId xmlns:a16="http://schemas.microsoft.com/office/drawing/2014/main" id="{7DBED602-2C10-56C6-1464-A74035525D56}"/>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59" name="Google Shape;479;p6">
            <a:extLst>
              <a:ext uri="{FF2B5EF4-FFF2-40B4-BE49-F238E27FC236}">
                <a16:creationId xmlns:a16="http://schemas.microsoft.com/office/drawing/2014/main" id="{D78E30F6-AD16-7666-1F46-CECD2AB7D0DD}"/>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460" name="Google Shape;481;p6">
            <a:extLst>
              <a:ext uri="{FF2B5EF4-FFF2-40B4-BE49-F238E27FC236}">
                <a16:creationId xmlns:a16="http://schemas.microsoft.com/office/drawing/2014/main" id="{D622E02A-745F-64F1-F064-E3F25012E63A}"/>
              </a:ext>
            </a:extLst>
          </p:cNvPr>
          <p:cNvGrpSpPr>
            <a:grpSpLocks/>
          </p:cNvGrpSpPr>
          <p:nvPr/>
        </p:nvGrpSpPr>
        <p:grpSpPr bwMode="auto">
          <a:xfrm>
            <a:off x="968375" y="6000750"/>
            <a:ext cx="388938" cy="374650"/>
            <a:chOff x="3243875" y="2372825"/>
            <a:chExt cx="291375" cy="281375"/>
          </a:xfrm>
        </p:grpSpPr>
        <p:sp>
          <p:nvSpPr>
            <p:cNvPr id="461" name="Google Shape;482;p6">
              <a:extLst>
                <a:ext uri="{FF2B5EF4-FFF2-40B4-BE49-F238E27FC236}">
                  <a16:creationId xmlns:a16="http://schemas.microsoft.com/office/drawing/2014/main" id="{15F29719-C9A2-52B2-E032-BCD1748A7639}"/>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2" name="Google Shape;483;p6">
              <a:extLst>
                <a:ext uri="{FF2B5EF4-FFF2-40B4-BE49-F238E27FC236}">
                  <a16:creationId xmlns:a16="http://schemas.microsoft.com/office/drawing/2014/main" id="{EAE0EB8C-AABA-3A69-E090-B1678108AE51}"/>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3" name="Google Shape;484;p6">
              <a:extLst>
                <a:ext uri="{FF2B5EF4-FFF2-40B4-BE49-F238E27FC236}">
                  <a16:creationId xmlns:a16="http://schemas.microsoft.com/office/drawing/2014/main" id="{E249C826-CCC6-F5B3-BC02-C98467758DC7}"/>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4" name="Google Shape;485;p6">
              <a:extLst>
                <a:ext uri="{FF2B5EF4-FFF2-40B4-BE49-F238E27FC236}">
                  <a16:creationId xmlns:a16="http://schemas.microsoft.com/office/drawing/2014/main" id="{5CE9E175-C282-A322-A43F-4BAB2C8DC9F1}"/>
                </a:ext>
              </a:extLst>
            </p:cNvPr>
            <p:cNvSpPr/>
            <p:nvPr/>
          </p:nvSpPr>
          <p:spPr>
            <a:xfrm>
              <a:off x="3243875" y="2495629"/>
              <a:ext cx="285428"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5" name="Google Shape;486;p6">
              <a:extLst>
                <a:ext uri="{FF2B5EF4-FFF2-40B4-BE49-F238E27FC236}">
                  <a16:creationId xmlns:a16="http://schemas.microsoft.com/office/drawing/2014/main" id="{E22CEEF9-ED28-186C-879A-FBA90EA3AB17}"/>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6" name="Google Shape;487;p6">
              <a:extLst>
                <a:ext uri="{FF2B5EF4-FFF2-40B4-BE49-F238E27FC236}">
                  <a16:creationId xmlns:a16="http://schemas.microsoft.com/office/drawing/2014/main" id="{CD1A1BE1-EADB-D6D3-F29D-A41FF3B5B7D4}"/>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7" name="Google Shape;488;p6">
              <a:extLst>
                <a:ext uri="{FF2B5EF4-FFF2-40B4-BE49-F238E27FC236}">
                  <a16:creationId xmlns:a16="http://schemas.microsoft.com/office/drawing/2014/main" id="{F8825290-69FC-6FC2-9FFF-A16936DE1F0C}"/>
                </a:ext>
              </a:extLst>
            </p:cNvPr>
            <p:cNvSpPr/>
            <p:nvPr/>
          </p:nvSpPr>
          <p:spPr>
            <a:xfrm>
              <a:off x="3275986" y="2451515"/>
              <a:ext cx="258074"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8" name="Google Shape;489;p6">
              <a:extLst>
                <a:ext uri="{FF2B5EF4-FFF2-40B4-BE49-F238E27FC236}">
                  <a16:creationId xmlns:a16="http://schemas.microsoft.com/office/drawing/2014/main" id="{6E543591-724E-EBE8-A068-5E3F2C68B514}"/>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9" name="Google Shape;490;p6">
              <a:extLst>
                <a:ext uri="{FF2B5EF4-FFF2-40B4-BE49-F238E27FC236}">
                  <a16:creationId xmlns:a16="http://schemas.microsoft.com/office/drawing/2014/main" id="{C5101EBF-2B9A-C812-AA16-DE7FF09A9579}"/>
                </a:ext>
              </a:extLst>
            </p:cNvPr>
            <p:cNvSpPr/>
            <p:nvPr/>
          </p:nvSpPr>
          <p:spPr>
            <a:xfrm>
              <a:off x="3328315"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70" name="Google Shape;491;p6">
              <a:extLst>
                <a:ext uri="{FF2B5EF4-FFF2-40B4-BE49-F238E27FC236}">
                  <a16:creationId xmlns:a16="http://schemas.microsoft.com/office/drawing/2014/main" id="{0485ECDF-F0C4-6D85-D059-010870506D3D}"/>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471" name="Google Shape;492;p6">
            <a:extLst>
              <a:ext uri="{FF2B5EF4-FFF2-40B4-BE49-F238E27FC236}">
                <a16:creationId xmlns:a16="http://schemas.microsoft.com/office/drawing/2014/main" id="{16E7A0FE-95DE-20FD-5ECB-0AE8D75453F9}"/>
              </a:ext>
            </a:extLst>
          </p:cNvPr>
          <p:cNvSpPr/>
          <p:nvPr/>
        </p:nvSpPr>
        <p:spPr>
          <a:xfrm>
            <a:off x="9780588" y="6778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472" name="Google Shape;493;p6">
            <a:extLst>
              <a:ext uri="{FF2B5EF4-FFF2-40B4-BE49-F238E27FC236}">
                <a16:creationId xmlns:a16="http://schemas.microsoft.com/office/drawing/2014/main" id="{D67A2925-ECCC-4ACB-3370-2B00105304D8}"/>
              </a:ext>
            </a:extLst>
          </p:cNvPr>
          <p:cNvGrpSpPr>
            <a:grpSpLocks/>
          </p:cNvGrpSpPr>
          <p:nvPr/>
        </p:nvGrpSpPr>
        <p:grpSpPr bwMode="auto">
          <a:xfrm>
            <a:off x="2019300" y="606425"/>
            <a:ext cx="222250" cy="225425"/>
            <a:chOff x="4954425" y="2036375"/>
            <a:chExt cx="166675" cy="168575"/>
          </a:xfrm>
        </p:grpSpPr>
        <p:sp>
          <p:nvSpPr>
            <p:cNvPr id="473" name="Google Shape;494;p6">
              <a:extLst>
                <a:ext uri="{FF2B5EF4-FFF2-40B4-BE49-F238E27FC236}">
                  <a16:creationId xmlns:a16="http://schemas.microsoft.com/office/drawing/2014/main" id="{E4276961-8AA0-0599-05C2-F3FF37A391E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74" name="Google Shape;495;p6">
              <a:extLst>
                <a:ext uri="{FF2B5EF4-FFF2-40B4-BE49-F238E27FC236}">
                  <a16:creationId xmlns:a16="http://schemas.microsoft.com/office/drawing/2014/main" id="{9B509E19-9FF8-41E0-5D7C-A419DD55E2BC}"/>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475" name="Google Shape;496;p6">
            <a:extLst>
              <a:ext uri="{FF2B5EF4-FFF2-40B4-BE49-F238E27FC236}">
                <a16:creationId xmlns:a16="http://schemas.microsoft.com/office/drawing/2014/main" id="{8FD7C8FE-A8A7-BC6A-04CF-657B90C35490}"/>
              </a:ext>
            </a:extLst>
          </p:cNvPr>
          <p:cNvSpPr>
            <a:spLocks/>
          </p:cNvSpPr>
          <p:nvPr/>
        </p:nvSpPr>
        <p:spPr bwMode="auto">
          <a:xfrm>
            <a:off x="1903413" y="6375400"/>
            <a:ext cx="115887"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0" name="Google Shape;480;p6"/>
          <p:cNvSpPr txBox="1">
            <a:spLocks noGrp="1"/>
          </p:cNvSpPr>
          <p:nvPr>
            <p:ph type="title"/>
          </p:nvPr>
        </p:nvSpPr>
        <p:spPr>
          <a:xfrm>
            <a:off x="968300" y="588467"/>
            <a:ext cx="10255200" cy="763600"/>
          </a:xfrm>
          <a:prstGeom prst="rect">
            <a:avLst/>
          </a:prstGeom>
        </p:spPr>
        <p:txBody>
          <a:bodyPr spcFirstLastPara="1">
            <a:no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Tree>
    <p:extLst>
      <p:ext uri="{BB962C8B-B14F-4D97-AF65-F5344CB8AC3E}">
        <p14:creationId xmlns:p14="http://schemas.microsoft.com/office/powerpoint/2010/main" val="140533829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97"/>
        <p:cNvGrpSpPr/>
        <p:nvPr/>
      </p:nvGrpSpPr>
      <p:grpSpPr>
        <a:xfrm>
          <a:off x="0" y="0"/>
          <a:ext cx="0" cy="0"/>
          <a:chOff x="0" y="0"/>
          <a:chExt cx="0" cy="0"/>
        </a:xfrm>
      </p:grpSpPr>
      <p:grpSp>
        <p:nvGrpSpPr>
          <p:cNvPr id="2" name="Google Shape;498;p7">
            <a:extLst>
              <a:ext uri="{FF2B5EF4-FFF2-40B4-BE49-F238E27FC236}">
                <a16:creationId xmlns:a16="http://schemas.microsoft.com/office/drawing/2014/main" id="{F173726C-B01E-7E14-3889-A56E3DF597B2}"/>
              </a:ext>
            </a:extLst>
          </p:cNvPr>
          <p:cNvGrpSpPr>
            <a:grpSpLocks/>
          </p:cNvGrpSpPr>
          <p:nvPr/>
        </p:nvGrpSpPr>
        <p:grpSpPr bwMode="auto">
          <a:xfrm>
            <a:off x="528638" y="292100"/>
            <a:ext cx="11356975" cy="6384925"/>
            <a:chOff x="395894" y="219519"/>
            <a:chExt cx="8518865" cy="4788281"/>
          </a:xfrm>
        </p:grpSpPr>
        <p:sp>
          <p:nvSpPr>
            <p:cNvPr id="3" name="Google Shape;499;p7">
              <a:extLst>
                <a:ext uri="{FF2B5EF4-FFF2-40B4-BE49-F238E27FC236}">
                  <a16:creationId xmlns:a16="http://schemas.microsoft.com/office/drawing/2014/main" id="{557BE613-7CFA-645A-366B-9B4A4389E8C1}"/>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500;p7">
              <a:extLst>
                <a:ext uri="{FF2B5EF4-FFF2-40B4-BE49-F238E27FC236}">
                  <a16:creationId xmlns:a16="http://schemas.microsoft.com/office/drawing/2014/main" id="{C6F8D5F6-9591-7D93-738E-223FB712A410}"/>
                </a:ext>
              </a:extLst>
            </p:cNvPr>
            <p:cNvGrpSpPr>
              <a:grpSpLocks/>
            </p:cNvGrpSpPr>
            <p:nvPr/>
          </p:nvGrpSpPr>
          <p:grpSpPr bwMode="auto">
            <a:xfrm>
              <a:off x="8341543" y="2282008"/>
              <a:ext cx="569676" cy="380612"/>
              <a:chOff x="8341543" y="2282008"/>
              <a:chExt cx="569676" cy="380612"/>
            </a:xfrm>
          </p:grpSpPr>
          <p:sp>
            <p:nvSpPr>
              <p:cNvPr id="23" name="Google Shape;501;p7">
                <a:extLst>
                  <a:ext uri="{FF2B5EF4-FFF2-40B4-BE49-F238E27FC236}">
                    <a16:creationId xmlns:a16="http://schemas.microsoft.com/office/drawing/2014/main" id="{6D23182C-FE32-3323-C854-42FC2FB9736C}"/>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502;p7">
                <a:extLst>
                  <a:ext uri="{FF2B5EF4-FFF2-40B4-BE49-F238E27FC236}">
                    <a16:creationId xmlns:a16="http://schemas.microsoft.com/office/drawing/2014/main" id="{7F898494-9B41-D7AD-4907-64E90EA62B4C}"/>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503;p7">
              <a:extLst>
                <a:ext uri="{FF2B5EF4-FFF2-40B4-BE49-F238E27FC236}">
                  <a16:creationId xmlns:a16="http://schemas.microsoft.com/office/drawing/2014/main" id="{135F7AB4-17E0-998E-D31D-66CA0C8E174D}"/>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504;p7">
              <a:extLst>
                <a:ext uri="{FF2B5EF4-FFF2-40B4-BE49-F238E27FC236}">
                  <a16:creationId xmlns:a16="http://schemas.microsoft.com/office/drawing/2014/main" id="{25FB6CAB-8397-A8CD-22BA-F8B7CFB0DFDF}"/>
                </a:ext>
              </a:extLst>
            </p:cNvPr>
            <p:cNvGrpSpPr>
              <a:grpSpLocks/>
            </p:cNvGrpSpPr>
            <p:nvPr/>
          </p:nvGrpSpPr>
          <p:grpSpPr bwMode="auto">
            <a:xfrm>
              <a:off x="8341543" y="1721094"/>
              <a:ext cx="569676" cy="380612"/>
              <a:chOff x="8341543" y="1721094"/>
              <a:chExt cx="569676" cy="380612"/>
            </a:xfrm>
          </p:grpSpPr>
          <p:sp>
            <p:nvSpPr>
              <p:cNvPr id="21" name="Google Shape;505;p7">
                <a:extLst>
                  <a:ext uri="{FF2B5EF4-FFF2-40B4-BE49-F238E27FC236}">
                    <a16:creationId xmlns:a16="http://schemas.microsoft.com/office/drawing/2014/main" id="{662551FF-912E-77EE-5843-6DB9DDB3251A}"/>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506;p7">
                <a:extLst>
                  <a:ext uri="{FF2B5EF4-FFF2-40B4-BE49-F238E27FC236}">
                    <a16:creationId xmlns:a16="http://schemas.microsoft.com/office/drawing/2014/main" id="{462570CB-2B1A-AAB8-5CEB-70CD037C87C3}"/>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507;p7">
              <a:extLst>
                <a:ext uri="{FF2B5EF4-FFF2-40B4-BE49-F238E27FC236}">
                  <a16:creationId xmlns:a16="http://schemas.microsoft.com/office/drawing/2014/main" id="{F1F384FF-D72C-83B8-0D49-6DA94B5BE1AF}"/>
                </a:ext>
              </a:extLst>
            </p:cNvPr>
            <p:cNvGrpSpPr>
              <a:grpSpLocks/>
            </p:cNvGrpSpPr>
            <p:nvPr/>
          </p:nvGrpSpPr>
          <p:grpSpPr bwMode="auto">
            <a:xfrm>
              <a:off x="8346273" y="1183592"/>
              <a:ext cx="568486" cy="388014"/>
              <a:chOff x="8346273" y="1183592"/>
              <a:chExt cx="568486" cy="388014"/>
            </a:xfrm>
          </p:grpSpPr>
          <p:sp>
            <p:nvSpPr>
              <p:cNvPr id="19" name="Google Shape;508;p7">
                <a:extLst>
                  <a:ext uri="{FF2B5EF4-FFF2-40B4-BE49-F238E27FC236}">
                    <a16:creationId xmlns:a16="http://schemas.microsoft.com/office/drawing/2014/main" id="{9625A28F-8B8A-F530-F5A5-6430A5A5AFE8}"/>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509;p7">
                <a:extLst>
                  <a:ext uri="{FF2B5EF4-FFF2-40B4-BE49-F238E27FC236}">
                    <a16:creationId xmlns:a16="http://schemas.microsoft.com/office/drawing/2014/main" id="{C00940C5-1A1D-8925-9AEB-953B357DF125}"/>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510;p7">
              <a:extLst>
                <a:ext uri="{FF2B5EF4-FFF2-40B4-BE49-F238E27FC236}">
                  <a16:creationId xmlns:a16="http://schemas.microsoft.com/office/drawing/2014/main" id="{7B445B63-0956-2565-F15D-5F8C10A4027A}"/>
                </a:ext>
              </a:extLst>
            </p:cNvPr>
            <p:cNvGrpSpPr>
              <a:grpSpLocks/>
            </p:cNvGrpSpPr>
            <p:nvPr/>
          </p:nvGrpSpPr>
          <p:grpSpPr bwMode="auto">
            <a:xfrm>
              <a:off x="8341543" y="606635"/>
              <a:ext cx="569676" cy="388014"/>
              <a:chOff x="8341543" y="606635"/>
              <a:chExt cx="569676" cy="388014"/>
            </a:xfrm>
          </p:grpSpPr>
          <p:sp>
            <p:nvSpPr>
              <p:cNvPr id="17" name="Google Shape;511;p7">
                <a:extLst>
                  <a:ext uri="{FF2B5EF4-FFF2-40B4-BE49-F238E27FC236}">
                    <a16:creationId xmlns:a16="http://schemas.microsoft.com/office/drawing/2014/main" id="{8764CF78-5189-1A44-4A8E-FC1BE4C8499E}"/>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512;p7">
                <a:extLst>
                  <a:ext uri="{FF2B5EF4-FFF2-40B4-BE49-F238E27FC236}">
                    <a16:creationId xmlns:a16="http://schemas.microsoft.com/office/drawing/2014/main" id="{3991FE02-4D4F-3F54-E854-A1067A4A9891}"/>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513;p7">
              <a:extLst>
                <a:ext uri="{FF2B5EF4-FFF2-40B4-BE49-F238E27FC236}">
                  <a16:creationId xmlns:a16="http://schemas.microsoft.com/office/drawing/2014/main" id="{2DCAE33E-10CD-3C53-5592-65E71FCBB5C3}"/>
                </a:ext>
              </a:extLst>
            </p:cNvPr>
            <p:cNvGrpSpPr>
              <a:grpSpLocks/>
            </p:cNvGrpSpPr>
            <p:nvPr/>
          </p:nvGrpSpPr>
          <p:grpSpPr bwMode="auto">
            <a:xfrm>
              <a:off x="8341543" y="2842933"/>
              <a:ext cx="569676" cy="380612"/>
              <a:chOff x="8341543" y="2282008"/>
              <a:chExt cx="569676" cy="380612"/>
            </a:xfrm>
          </p:grpSpPr>
          <p:sp>
            <p:nvSpPr>
              <p:cNvPr id="15" name="Google Shape;514;p7">
                <a:extLst>
                  <a:ext uri="{FF2B5EF4-FFF2-40B4-BE49-F238E27FC236}">
                    <a16:creationId xmlns:a16="http://schemas.microsoft.com/office/drawing/2014/main" id="{9A765D46-3EA9-9670-A2D5-657D7D6522E6}"/>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515;p7">
                <a:extLst>
                  <a:ext uri="{FF2B5EF4-FFF2-40B4-BE49-F238E27FC236}">
                    <a16:creationId xmlns:a16="http://schemas.microsoft.com/office/drawing/2014/main" id="{CAF747BE-6537-3488-6C97-0EF7EA81FE64}"/>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516;p7">
              <a:extLst>
                <a:ext uri="{FF2B5EF4-FFF2-40B4-BE49-F238E27FC236}">
                  <a16:creationId xmlns:a16="http://schemas.microsoft.com/office/drawing/2014/main" id="{367CDB6C-1BEC-F4B9-F4D2-BDC8EED30879}"/>
                </a:ext>
              </a:extLst>
            </p:cNvPr>
            <p:cNvGrpSpPr>
              <a:grpSpLocks/>
            </p:cNvGrpSpPr>
            <p:nvPr/>
          </p:nvGrpSpPr>
          <p:grpSpPr bwMode="auto">
            <a:xfrm>
              <a:off x="8341543" y="3403858"/>
              <a:ext cx="569676" cy="380612"/>
              <a:chOff x="8341543" y="2282008"/>
              <a:chExt cx="569676" cy="380612"/>
            </a:xfrm>
          </p:grpSpPr>
          <p:sp>
            <p:nvSpPr>
              <p:cNvPr id="13" name="Google Shape;517;p7">
                <a:extLst>
                  <a:ext uri="{FF2B5EF4-FFF2-40B4-BE49-F238E27FC236}">
                    <a16:creationId xmlns:a16="http://schemas.microsoft.com/office/drawing/2014/main" id="{E33A485D-9752-7CAF-C53A-BD2AF3DC2B29}"/>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518;p7">
                <a:extLst>
                  <a:ext uri="{FF2B5EF4-FFF2-40B4-BE49-F238E27FC236}">
                    <a16:creationId xmlns:a16="http://schemas.microsoft.com/office/drawing/2014/main" id="{08ADC549-C3F8-1E6D-DE0E-129DEA63F865}"/>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519;p7">
              <a:extLst>
                <a:ext uri="{FF2B5EF4-FFF2-40B4-BE49-F238E27FC236}">
                  <a16:creationId xmlns:a16="http://schemas.microsoft.com/office/drawing/2014/main" id="{74BA3957-18A1-8294-5008-6B9F5E677060}"/>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520;p7">
              <a:extLst>
                <a:ext uri="{FF2B5EF4-FFF2-40B4-BE49-F238E27FC236}">
                  <a16:creationId xmlns:a16="http://schemas.microsoft.com/office/drawing/2014/main" id="{C241D558-65B0-5921-4CBE-BD4DD3759112}"/>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524;p7">
            <a:extLst>
              <a:ext uri="{FF2B5EF4-FFF2-40B4-BE49-F238E27FC236}">
                <a16:creationId xmlns:a16="http://schemas.microsoft.com/office/drawing/2014/main" id="{7FACE38C-BCF1-9595-EA92-6A975B96CE1F}"/>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525;p7">
            <a:extLst>
              <a:ext uri="{FF2B5EF4-FFF2-40B4-BE49-F238E27FC236}">
                <a16:creationId xmlns:a16="http://schemas.microsoft.com/office/drawing/2014/main" id="{76527219-890C-47E6-C78E-2D8D7CA08709}"/>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526;p7">
            <a:extLst>
              <a:ext uri="{FF2B5EF4-FFF2-40B4-BE49-F238E27FC236}">
                <a16:creationId xmlns:a16="http://schemas.microsoft.com/office/drawing/2014/main" id="{F69DD959-2CB8-C8FC-2B91-E66AEFC086FF}"/>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527;p7">
            <a:extLst>
              <a:ext uri="{FF2B5EF4-FFF2-40B4-BE49-F238E27FC236}">
                <a16:creationId xmlns:a16="http://schemas.microsoft.com/office/drawing/2014/main" id="{DA749E4C-CE51-9F55-048D-C10F703629FD}"/>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528;p7">
            <a:extLst>
              <a:ext uri="{FF2B5EF4-FFF2-40B4-BE49-F238E27FC236}">
                <a16:creationId xmlns:a16="http://schemas.microsoft.com/office/drawing/2014/main" id="{5D524E71-D0AD-148C-58DD-C6ED878C8138}"/>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529;p7">
            <a:extLst>
              <a:ext uri="{FF2B5EF4-FFF2-40B4-BE49-F238E27FC236}">
                <a16:creationId xmlns:a16="http://schemas.microsoft.com/office/drawing/2014/main" id="{38879F2D-B631-D95B-6841-89E460984768}"/>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530;p7">
            <a:extLst>
              <a:ext uri="{FF2B5EF4-FFF2-40B4-BE49-F238E27FC236}">
                <a16:creationId xmlns:a16="http://schemas.microsoft.com/office/drawing/2014/main" id="{162C7808-BC25-1963-4035-A824C2CEA82B}"/>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531;p7">
            <a:extLst>
              <a:ext uri="{FF2B5EF4-FFF2-40B4-BE49-F238E27FC236}">
                <a16:creationId xmlns:a16="http://schemas.microsoft.com/office/drawing/2014/main" id="{69BE1289-2D8D-9A8A-2A5E-CD1688776F0F}"/>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532;p7">
            <a:extLst>
              <a:ext uri="{FF2B5EF4-FFF2-40B4-BE49-F238E27FC236}">
                <a16:creationId xmlns:a16="http://schemas.microsoft.com/office/drawing/2014/main" id="{3E2A01A2-628C-32EB-8286-B28674953D8C}"/>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533;p7">
            <a:extLst>
              <a:ext uri="{FF2B5EF4-FFF2-40B4-BE49-F238E27FC236}">
                <a16:creationId xmlns:a16="http://schemas.microsoft.com/office/drawing/2014/main" id="{CF1B4126-A3A8-F8E9-71F7-D71BF58B9803}"/>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534;p7">
            <a:extLst>
              <a:ext uri="{FF2B5EF4-FFF2-40B4-BE49-F238E27FC236}">
                <a16:creationId xmlns:a16="http://schemas.microsoft.com/office/drawing/2014/main" id="{5E2D656E-1940-0187-4DB4-C238C97DC8B9}"/>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535;p7">
            <a:extLst>
              <a:ext uri="{FF2B5EF4-FFF2-40B4-BE49-F238E27FC236}">
                <a16:creationId xmlns:a16="http://schemas.microsoft.com/office/drawing/2014/main" id="{2ECBB4E0-D986-FBC9-2139-68A6E021ABF9}"/>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536;p7">
            <a:extLst>
              <a:ext uri="{FF2B5EF4-FFF2-40B4-BE49-F238E27FC236}">
                <a16:creationId xmlns:a16="http://schemas.microsoft.com/office/drawing/2014/main" id="{7C948F44-D09B-67CC-6721-FDD8FDB8982E}"/>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537;p7">
            <a:extLst>
              <a:ext uri="{FF2B5EF4-FFF2-40B4-BE49-F238E27FC236}">
                <a16:creationId xmlns:a16="http://schemas.microsoft.com/office/drawing/2014/main" id="{7383BF83-F5C8-7747-D321-CC4E5456B2AD}"/>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538;p7">
            <a:extLst>
              <a:ext uri="{FF2B5EF4-FFF2-40B4-BE49-F238E27FC236}">
                <a16:creationId xmlns:a16="http://schemas.microsoft.com/office/drawing/2014/main" id="{6696B6CA-D89A-6C68-4AE8-2520BD5E6DF7}"/>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539;p7">
            <a:extLst>
              <a:ext uri="{FF2B5EF4-FFF2-40B4-BE49-F238E27FC236}">
                <a16:creationId xmlns:a16="http://schemas.microsoft.com/office/drawing/2014/main" id="{42CDB7F3-3679-A54A-5E5D-26187664BA13}"/>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540;p7">
            <a:extLst>
              <a:ext uri="{FF2B5EF4-FFF2-40B4-BE49-F238E27FC236}">
                <a16:creationId xmlns:a16="http://schemas.microsoft.com/office/drawing/2014/main" id="{00C6AC23-9999-F6DC-F40D-67B7E5C93804}"/>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541;p7">
            <a:extLst>
              <a:ext uri="{FF2B5EF4-FFF2-40B4-BE49-F238E27FC236}">
                <a16:creationId xmlns:a16="http://schemas.microsoft.com/office/drawing/2014/main" id="{2C7658B3-BA48-FCE1-534E-E1BA4E7364FE}"/>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542;p7">
            <a:extLst>
              <a:ext uri="{FF2B5EF4-FFF2-40B4-BE49-F238E27FC236}">
                <a16:creationId xmlns:a16="http://schemas.microsoft.com/office/drawing/2014/main" id="{762E9BBE-BDD3-EADF-4918-333835835DAA}"/>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543;p7">
            <a:extLst>
              <a:ext uri="{FF2B5EF4-FFF2-40B4-BE49-F238E27FC236}">
                <a16:creationId xmlns:a16="http://schemas.microsoft.com/office/drawing/2014/main" id="{BFB3241A-AF9A-8FFD-0D78-24FD8FE5F465}"/>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544;p7">
            <a:extLst>
              <a:ext uri="{FF2B5EF4-FFF2-40B4-BE49-F238E27FC236}">
                <a16:creationId xmlns:a16="http://schemas.microsoft.com/office/drawing/2014/main" id="{509BFE9C-C442-E4EB-009B-F1F33588855B}"/>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545;p7">
            <a:extLst>
              <a:ext uri="{FF2B5EF4-FFF2-40B4-BE49-F238E27FC236}">
                <a16:creationId xmlns:a16="http://schemas.microsoft.com/office/drawing/2014/main" id="{2CF14960-BEBF-6C69-D2A5-24247B8B0579}"/>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546;p7">
            <a:extLst>
              <a:ext uri="{FF2B5EF4-FFF2-40B4-BE49-F238E27FC236}">
                <a16:creationId xmlns:a16="http://schemas.microsoft.com/office/drawing/2014/main" id="{102A0B55-04EC-65C6-3ED6-89F6F621042D}"/>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547;p7">
            <a:extLst>
              <a:ext uri="{FF2B5EF4-FFF2-40B4-BE49-F238E27FC236}">
                <a16:creationId xmlns:a16="http://schemas.microsoft.com/office/drawing/2014/main" id="{E1983B38-A29F-7ED8-DB3F-7049B7079813}"/>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548;p7">
            <a:extLst>
              <a:ext uri="{FF2B5EF4-FFF2-40B4-BE49-F238E27FC236}">
                <a16:creationId xmlns:a16="http://schemas.microsoft.com/office/drawing/2014/main" id="{F3795C89-BF21-A62B-2752-3DEED720095B}"/>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549;p7">
            <a:extLst>
              <a:ext uri="{FF2B5EF4-FFF2-40B4-BE49-F238E27FC236}">
                <a16:creationId xmlns:a16="http://schemas.microsoft.com/office/drawing/2014/main" id="{2B7970A6-62AB-B3BF-DCBA-DE0B1B175C60}"/>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550;p7">
            <a:extLst>
              <a:ext uri="{FF2B5EF4-FFF2-40B4-BE49-F238E27FC236}">
                <a16:creationId xmlns:a16="http://schemas.microsoft.com/office/drawing/2014/main" id="{84C08CDC-F20D-FD9D-BCD1-6FDA8ED751A8}"/>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551;p7">
            <a:extLst>
              <a:ext uri="{FF2B5EF4-FFF2-40B4-BE49-F238E27FC236}">
                <a16:creationId xmlns:a16="http://schemas.microsoft.com/office/drawing/2014/main" id="{6B8E8B23-74CF-162D-952A-BF9379CEE7AC}"/>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552;p7">
            <a:extLst>
              <a:ext uri="{FF2B5EF4-FFF2-40B4-BE49-F238E27FC236}">
                <a16:creationId xmlns:a16="http://schemas.microsoft.com/office/drawing/2014/main" id="{F4F9DEA8-80AA-3732-A3E9-B42EFEDA6973}"/>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553;p7">
            <a:extLst>
              <a:ext uri="{FF2B5EF4-FFF2-40B4-BE49-F238E27FC236}">
                <a16:creationId xmlns:a16="http://schemas.microsoft.com/office/drawing/2014/main" id="{B085B3BD-6BA7-79B6-A57C-B73B65D27A6F}"/>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554;p7">
            <a:extLst>
              <a:ext uri="{FF2B5EF4-FFF2-40B4-BE49-F238E27FC236}">
                <a16:creationId xmlns:a16="http://schemas.microsoft.com/office/drawing/2014/main" id="{AB8B78A9-481A-326F-F97A-D9983F0EBD6D}"/>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555;p7">
            <a:extLst>
              <a:ext uri="{FF2B5EF4-FFF2-40B4-BE49-F238E27FC236}">
                <a16:creationId xmlns:a16="http://schemas.microsoft.com/office/drawing/2014/main" id="{5DF51AC6-58E9-E93D-7AD9-6AFD8F5E6A8F}"/>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556;p7">
            <a:extLst>
              <a:ext uri="{FF2B5EF4-FFF2-40B4-BE49-F238E27FC236}">
                <a16:creationId xmlns:a16="http://schemas.microsoft.com/office/drawing/2014/main" id="{C275315A-E5F9-DEA7-41D5-55CFD2362543}"/>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557;p7">
            <a:extLst>
              <a:ext uri="{FF2B5EF4-FFF2-40B4-BE49-F238E27FC236}">
                <a16:creationId xmlns:a16="http://schemas.microsoft.com/office/drawing/2014/main" id="{D91DFFA3-CC34-2A12-AD9F-3FA13FB73052}"/>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558;p7">
            <a:extLst>
              <a:ext uri="{FF2B5EF4-FFF2-40B4-BE49-F238E27FC236}">
                <a16:creationId xmlns:a16="http://schemas.microsoft.com/office/drawing/2014/main" id="{60890E9F-95B3-30A0-42A7-70865A2177CF}"/>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559;p7">
            <a:extLst>
              <a:ext uri="{FF2B5EF4-FFF2-40B4-BE49-F238E27FC236}">
                <a16:creationId xmlns:a16="http://schemas.microsoft.com/office/drawing/2014/main" id="{A4108DF5-D92A-DB7F-3448-DF7845277742}"/>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560;p7">
            <a:extLst>
              <a:ext uri="{FF2B5EF4-FFF2-40B4-BE49-F238E27FC236}">
                <a16:creationId xmlns:a16="http://schemas.microsoft.com/office/drawing/2014/main" id="{6EF8150B-FDBD-85A0-F050-C01C737F1F84}"/>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561;p7">
            <a:extLst>
              <a:ext uri="{FF2B5EF4-FFF2-40B4-BE49-F238E27FC236}">
                <a16:creationId xmlns:a16="http://schemas.microsoft.com/office/drawing/2014/main" id="{DFA8A776-99A6-549C-AF42-A96BEDABD6E9}"/>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562;p7">
            <a:extLst>
              <a:ext uri="{FF2B5EF4-FFF2-40B4-BE49-F238E27FC236}">
                <a16:creationId xmlns:a16="http://schemas.microsoft.com/office/drawing/2014/main" id="{9C33555E-BF6C-4F91-33F2-41A7304DEF54}"/>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2" name="Google Shape;563;p7">
            <a:extLst>
              <a:ext uri="{FF2B5EF4-FFF2-40B4-BE49-F238E27FC236}">
                <a16:creationId xmlns:a16="http://schemas.microsoft.com/office/drawing/2014/main" id="{83F4D3EC-DD29-6C41-D49B-A640CF3314AC}"/>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3" name="Google Shape;564;p7">
            <a:extLst>
              <a:ext uri="{FF2B5EF4-FFF2-40B4-BE49-F238E27FC236}">
                <a16:creationId xmlns:a16="http://schemas.microsoft.com/office/drawing/2014/main" id="{77EF6CFC-DD15-D3F3-8502-CC8A9C2D8815}"/>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4" name="Google Shape;565;p7">
            <a:extLst>
              <a:ext uri="{FF2B5EF4-FFF2-40B4-BE49-F238E27FC236}">
                <a16:creationId xmlns:a16="http://schemas.microsoft.com/office/drawing/2014/main" id="{8F83EFDF-962E-A98C-66A5-C59E5D00F10B}"/>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5" name="Google Shape;566;p7">
            <a:extLst>
              <a:ext uri="{FF2B5EF4-FFF2-40B4-BE49-F238E27FC236}">
                <a16:creationId xmlns:a16="http://schemas.microsoft.com/office/drawing/2014/main" id="{EA0970C1-7EA5-92E5-0EAE-D261465266B8}"/>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6" name="Google Shape;567;p7">
            <a:extLst>
              <a:ext uri="{FF2B5EF4-FFF2-40B4-BE49-F238E27FC236}">
                <a16:creationId xmlns:a16="http://schemas.microsoft.com/office/drawing/2014/main" id="{AD6E3DF1-0C4E-BBF0-7FAB-B05F382DF1FD}"/>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7" name="Google Shape;568;p7">
            <a:extLst>
              <a:ext uri="{FF2B5EF4-FFF2-40B4-BE49-F238E27FC236}">
                <a16:creationId xmlns:a16="http://schemas.microsoft.com/office/drawing/2014/main" id="{9A29EA55-C264-7679-018C-BEBA662F7063}"/>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8" name="Google Shape;569;p7">
            <a:extLst>
              <a:ext uri="{FF2B5EF4-FFF2-40B4-BE49-F238E27FC236}">
                <a16:creationId xmlns:a16="http://schemas.microsoft.com/office/drawing/2014/main" id="{9CA8E0A6-CCAB-3C4F-AF98-D4F1C274A4F0}"/>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9" name="Google Shape;570;p7">
            <a:extLst>
              <a:ext uri="{FF2B5EF4-FFF2-40B4-BE49-F238E27FC236}">
                <a16:creationId xmlns:a16="http://schemas.microsoft.com/office/drawing/2014/main" id="{A8E52B49-57D0-502E-745C-7957B44AD260}"/>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0" name="Google Shape;571;p7">
            <a:extLst>
              <a:ext uri="{FF2B5EF4-FFF2-40B4-BE49-F238E27FC236}">
                <a16:creationId xmlns:a16="http://schemas.microsoft.com/office/drawing/2014/main" id="{C1499064-3B45-4A07-CA54-C873A4290361}"/>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4" name="Google Shape;572;p7">
            <a:extLst>
              <a:ext uri="{FF2B5EF4-FFF2-40B4-BE49-F238E27FC236}">
                <a16:creationId xmlns:a16="http://schemas.microsoft.com/office/drawing/2014/main" id="{8C439C17-8254-0164-430A-7BD13836F574}"/>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5" name="Google Shape;573;p7">
            <a:extLst>
              <a:ext uri="{FF2B5EF4-FFF2-40B4-BE49-F238E27FC236}">
                <a16:creationId xmlns:a16="http://schemas.microsoft.com/office/drawing/2014/main" id="{8929B129-F61C-5F6A-83E2-3AB9AECD15D3}"/>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1" name="Google Shape;521;p7"/>
          <p:cNvSpPr txBox="1">
            <a:spLocks noGrp="1"/>
          </p:cNvSpPr>
          <p:nvPr>
            <p:ph type="title"/>
          </p:nvPr>
        </p:nvSpPr>
        <p:spPr>
          <a:xfrm>
            <a:off x="968300" y="588467"/>
            <a:ext cx="10255200" cy="763600"/>
          </a:xfrm>
          <a:prstGeom prst="rect">
            <a:avLst/>
          </a:prstGeom>
        </p:spPr>
        <p:txBody>
          <a:bodyPr spcFirstLastPara="1">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22" name="Google Shape;522;p7"/>
          <p:cNvSpPr txBox="1">
            <a:spLocks noGrp="1"/>
          </p:cNvSpPr>
          <p:nvPr>
            <p:ph type="subTitle" idx="1"/>
          </p:nvPr>
        </p:nvSpPr>
        <p:spPr>
          <a:xfrm>
            <a:off x="7411580" y="2812467"/>
            <a:ext cx="3223200" cy="529200"/>
          </a:xfrm>
          <a:prstGeom prst="rect">
            <a:avLst/>
          </a:prstGeom>
        </p:spPr>
        <p:txBody>
          <a:bodyPr spcFirstLastPara="1" anchor="t">
            <a:noAutofit/>
          </a:bodyPr>
          <a:lstStyle>
            <a:lvl1pPr lvl="0" rtl="0">
              <a:spcBef>
                <a:spcPts val="0"/>
              </a:spcBef>
              <a:spcAft>
                <a:spcPts val="0"/>
              </a:spcAft>
              <a:buNone/>
              <a:defRPr sz="2665" b="1">
                <a:solidFill>
                  <a:schemeClr val="accent1"/>
                </a:solidFill>
              </a:defRPr>
            </a:lvl1pPr>
            <a:lvl2pPr lvl="1" rtl="0">
              <a:spcBef>
                <a:spcPts val="0"/>
              </a:spcBef>
              <a:spcAft>
                <a:spcPts val="0"/>
              </a:spcAft>
              <a:buNone/>
              <a:defRPr sz="2665" b="1">
                <a:solidFill>
                  <a:schemeClr val="accent1"/>
                </a:solidFill>
              </a:defRPr>
            </a:lvl2pPr>
            <a:lvl3pPr lvl="2" rtl="0">
              <a:spcBef>
                <a:spcPts val="0"/>
              </a:spcBef>
              <a:spcAft>
                <a:spcPts val="0"/>
              </a:spcAft>
              <a:buNone/>
              <a:defRPr sz="2665" b="1">
                <a:solidFill>
                  <a:schemeClr val="accent1"/>
                </a:solidFill>
              </a:defRPr>
            </a:lvl3pPr>
            <a:lvl4pPr lvl="3" rtl="0">
              <a:spcBef>
                <a:spcPts val="0"/>
              </a:spcBef>
              <a:spcAft>
                <a:spcPts val="0"/>
              </a:spcAft>
              <a:buNone/>
              <a:defRPr sz="2665" b="1">
                <a:solidFill>
                  <a:schemeClr val="accent1"/>
                </a:solidFill>
              </a:defRPr>
            </a:lvl4pPr>
            <a:lvl5pPr lvl="4" rtl="0">
              <a:spcBef>
                <a:spcPts val="0"/>
              </a:spcBef>
              <a:spcAft>
                <a:spcPts val="0"/>
              </a:spcAft>
              <a:buNone/>
              <a:defRPr sz="2665" b="1">
                <a:solidFill>
                  <a:schemeClr val="accent1"/>
                </a:solidFill>
              </a:defRPr>
            </a:lvl5pPr>
            <a:lvl6pPr lvl="5" rtl="0">
              <a:spcBef>
                <a:spcPts val="0"/>
              </a:spcBef>
              <a:spcAft>
                <a:spcPts val="0"/>
              </a:spcAft>
              <a:buNone/>
              <a:defRPr sz="2665" b="1">
                <a:solidFill>
                  <a:schemeClr val="accent1"/>
                </a:solidFill>
              </a:defRPr>
            </a:lvl6pPr>
            <a:lvl7pPr lvl="6" rtl="0">
              <a:spcBef>
                <a:spcPts val="0"/>
              </a:spcBef>
              <a:spcAft>
                <a:spcPts val="0"/>
              </a:spcAft>
              <a:buNone/>
              <a:defRPr sz="2665" b="1">
                <a:solidFill>
                  <a:schemeClr val="accent1"/>
                </a:solidFill>
              </a:defRPr>
            </a:lvl7pPr>
            <a:lvl8pPr lvl="7" rtl="0">
              <a:spcBef>
                <a:spcPts val="0"/>
              </a:spcBef>
              <a:spcAft>
                <a:spcPts val="0"/>
              </a:spcAft>
              <a:buNone/>
              <a:defRPr sz="2665" b="1">
                <a:solidFill>
                  <a:schemeClr val="accent1"/>
                </a:solidFill>
              </a:defRPr>
            </a:lvl8pPr>
            <a:lvl9pPr lvl="8" rtl="0">
              <a:spcBef>
                <a:spcPts val="0"/>
              </a:spcBef>
              <a:spcAft>
                <a:spcPts val="0"/>
              </a:spcAft>
              <a:buNone/>
              <a:defRPr sz="2665" b="1">
                <a:solidFill>
                  <a:schemeClr val="accent1"/>
                </a:solidFill>
              </a:defRPr>
            </a:lvl9pPr>
          </a:lstStyle>
          <a:p>
            <a:endParaRPr/>
          </a:p>
        </p:txBody>
      </p:sp>
      <p:sp>
        <p:nvSpPr>
          <p:cNvPr id="523" name="Google Shape;523;p7"/>
          <p:cNvSpPr txBox="1">
            <a:spLocks noGrp="1"/>
          </p:cNvSpPr>
          <p:nvPr>
            <p:ph type="subTitle" idx="2"/>
          </p:nvPr>
        </p:nvSpPr>
        <p:spPr>
          <a:xfrm>
            <a:off x="7408351" y="3284396"/>
            <a:ext cx="3223200" cy="1768400"/>
          </a:xfrm>
          <a:prstGeom prst="rect">
            <a:avLst/>
          </a:prstGeom>
        </p:spPr>
        <p:txBody>
          <a:bodyPr spcFirstLastPara="1" anchor="t">
            <a:noAutofit/>
          </a:bodyPr>
          <a:lstStyle>
            <a:lvl1pPr lvl="0" rtl="0">
              <a:spcBef>
                <a:spcPts val="0"/>
              </a:spcBef>
              <a:spcAft>
                <a:spcPts val="0"/>
              </a:spcAft>
              <a:buNone/>
              <a:defRPr sz="2400"/>
            </a:lvl1pPr>
            <a:lvl2pPr lvl="1" rtl="0">
              <a:spcBef>
                <a:spcPts val="0"/>
              </a:spcBef>
              <a:spcAft>
                <a:spcPts val="0"/>
              </a:spcAft>
              <a:buNone/>
              <a:defRPr sz="2400"/>
            </a:lvl2pPr>
            <a:lvl3pPr lvl="2" rtl="0">
              <a:spcBef>
                <a:spcPts val="0"/>
              </a:spcBef>
              <a:spcAft>
                <a:spcPts val="0"/>
              </a:spcAft>
              <a:buNone/>
              <a:defRPr sz="2400"/>
            </a:lvl3pPr>
            <a:lvl4pPr lvl="3" rtl="0">
              <a:spcBef>
                <a:spcPts val="0"/>
              </a:spcBef>
              <a:spcAft>
                <a:spcPts val="0"/>
              </a:spcAft>
              <a:buNone/>
              <a:defRPr sz="2400"/>
            </a:lvl4pPr>
            <a:lvl5pPr lvl="4" rtl="0">
              <a:spcBef>
                <a:spcPts val="0"/>
              </a:spcBef>
              <a:spcAft>
                <a:spcPts val="0"/>
              </a:spcAft>
              <a:buNone/>
              <a:defRPr sz="2400"/>
            </a:lvl5pPr>
            <a:lvl6pPr lvl="5" rtl="0">
              <a:spcBef>
                <a:spcPts val="0"/>
              </a:spcBef>
              <a:spcAft>
                <a:spcPts val="0"/>
              </a:spcAft>
              <a:buNone/>
              <a:defRPr sz="2400"/>
            </a:lvl6pPr>
            <a:lvl7pPr lvl="6" rtl="0">
              <a:spcBef>
                <a:spcPts val="0"/>
              </a:spcBef>
              <a:spcAft>
                <a:spcPts val="0"/>
              </a:spcAft>
              <a:buNone/>
              <a:defRPr sz="2400"/>
            </a:lvl7pPr>
            <a:lvl8pPr lvl="7" rtl="0">
              <a:spcBef>
                <a:spcPts val="0"/>
              </a:spcBef>
              <a:spcAft>
                <a:spcPts val="0"/>
              </a:spcAft>
              <a:buNone/>
              <a:defRPr sz="2400"/>
            </a:lvl8pPr>
            <a:lvl9pPr lvl="8" rtl="0">
              <a:spcBef>
                <a:spcPts val="0"/>
              </a:spcBef>
              <a:spcAft>
                <a:spcPts val="0"/>
              </a:spcAft>
              <a:buNone/>
              <a:defRPr sz="2400"/>
            </a:lvl9pPr>
          </a:lstStyle>
          <a:p>
            <a:endParaRPr/>
          </a:p>
        </p:txBody>
      </p:sp>
    </p:spTree>
    <p:extLst>
      <p:ext uri="{BB962C8B-B14F-4D97-AF65-F5344CB8AC3E}">
        <p14:creationId xmlns:p14="http://schemas.microsoft.com/office/powerpoint/2010/main" val="265186614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74"/>
        <p:cNvGrpSpPr/>
        <p:nvPr/>
      </p:nvGrpSpPr>
      <p:grpSpPr>
        <a:xfrm>
          <a:off x="0" y="0"/>
          <a:ext cx="0" cy="0"/>
          <a:chOff x="0" y="0"/>
          <a:chExt cx="0" cy="0"/>
        </a:xfrm>
      </p:grpSpPr>
      <p:grpSp>
        <p:nvGrpSpPr>
          <p:cNvPr id="2" name="Google Shape;575;p8">
            <a:extLst>
              <a:ext uri="{FF2B5EF4-FFF2-40B4-BE49-F238E27FC236}">
                <a16:creationId xmlns:a16="http://schemas.microsoft.com/office/drawing/2014/main" id="{EF3FBE7A-8F2F-36C0-4929-20CE1650D0D5}"/>
              </a:ext>
            </a:extLst>
          </p:cNvPr>
          <p:cNvGrpSpPr>
            <a:grpSpLocks/>
          </p:cNvGrpSpPr>
          <p:nvPr/>
        </p:nvGrpSpPr>
        <p:grpSpPr bwMode="auto">
          <a:xfrm>
            <a:off x="528638" y="292100"/>
            <a:ext cx="11356975" cy="6384925"/>
            <a:chOff x="395894" y="219519"/>
            <a:chExt cx="8518865" cy="4788281"/>
          </a:xfrm>
        </p:grpSpPr>
        <p:sp>
          <p:nvSpPr>
            <p:cNvPr id="3" name="Google Shape;576;p8">
              <a:extLst>
                <a:ext uri="{FF2B5EF4-FFF2-40B4-BE49-F238E27FC236}">
                  <a16:creationId xmlns:a16="http://schemas.microsoft.com/office/drawing/2014/main" id="{D7EDE6D2-8048-780A-8749-B24C2CA6F496}"/>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577;p8">
              <a:extLst>
                <a:ext uri="{FF2B5EF4-FFF2-40B4-BE49-F238E27FC236}">
                  <a16:creationId xmlns:a16="http://schemas.microsoft.com/office/drawing/2014/main" id="{3604B8FA-4DBD-A823-E837-4522F712A210}"/>
                </a:ext>
              </a:extLst>
            </p:cNvPr>
            <p:cNvGrpSpPr>
              <a:grpSpLocks/>
            </p:cNvGrpSpPr>
            <p:nvPr/>
          </p:nvGrpSpPr>
          <p:grpSpPr bwMode="auto">
            <a:xfrm>
              <a:off x="8341543" y="2282008"/>
              <a:ext cx="569676" cy="380612"/>
              <a:chOff x="8341543" y="2282008"/>
              <a:chExt cx="569676" cy="380612"/>
            </a:xfrm>
          </p:grpSpPr>
          <p:sp>
            <p:nvSpPr>
              <p:cNvPr id="23" name="Google Shape;578;p8">
                <a:extLst>
                  <a:ext uri="{FF2B5EF4-FFF2-40B4-BE49-F238E27FC236}">
                    <a16:creationId xmlns:a16="http://schemas.microsoft.com/office/drawing/2014/main" id="{B2826BCC-E6B1-E87C-A151-C8298EF3E695}"/>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579;p8">
                <a:extLst>
                  <a:ext uri="{FF2B5EF4-FFF2-40B4-BE49-F238E27FC236}">
                    <a16:creationId xmlns:a16="http://schemas.microsoft.com/office/drawing/2014/main" id="{7BCAEDA9-63BE-1D6C-956D-5E565C1F5E9A}"/>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580;p8">
              <a:extLst>
                <a:ext uri="{FF2B5EF4-FFF2-40B4-BE49-F238E27FC236}">
                  <a16:creationId xmlns:a16="http://schemas.microsoft.com/office/drawing/2014/main" id="{937FBCC7-8A22-F37F-28D8-27388643A5F0}"/>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581;p8">
              <a:extLst>
                <a:ext uri="{FF2B5EF4-FFF2-40B4-BE49-F238E27FC236}">
                  <a16:creationId xmlns:a16="http://schemas.microsoft.com/office/drawing/2014/main" id="{FC031E1A-1318-DA0A-D107-828B9976F9EF}"/>
                </a:ext>
              </a:extLst>
            </p:cNvPr>
            <p:cNvGrpSpPr>
              <a:grpSpLocks/>
            </p:cNvGrpSpPr>
            <p:nvPr/>
          </p:nvGrpSpPr>
          <p:grpSpPr bwMode="auto">
            <a:xfrm>
              <a:off x="8341543" y="1721094"/>
              <a:ext cx="569676" cy="380612"/>
              <a:chOff x="8341543" y="1721094"/>
              <a:chExt cx="569676" cy="380612"/>
            </a:xfrm>
          </p:grpSpPr>
          <p:sp>
            <p:nvSpPr>
              <p:cNvPr id="21" name="Google Shape;582;p8">
                <a:extLst>
                  <a:ext uri="{FF2B5EF4-FFF2-40B4-BE49-F238E27FC236}">
                    <a16:creationId xmlns:a16="http://schemas.microsoft.com/office/drawing/2014/main" id="{9A1CD30D-7ECE-1D1C-40DF-19BA02B3C77A}"/>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583;p8">
                <a:extLst>
                  <a:ext uri="{FF2B5EF4-FFF2-40B4-BE49-F238E27FC236}">
                    <a16:creationId xmlns:a16="http://schemas.microsoft.com/office/drawing/2014/main" id="{73D16C56-F92B-CF1C-EFD3-0528586CD160}"/>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584;p8">
              <a:extLst>
                <a:ext uri="{FF2B5EF4-FFF2-40B4-BE49-F238E27FC236}">
                  <a16:creationId xmlns:a16="http://schemas.microsoft.com/office/drawing/2014/main" id="{B569017F-D8BC-658E-E178-10A125B5F709}"/>
                </a:ext>
              </a:extLst>
            </p:cNvPr>
            <p:cNvGrpSpPr>
              <a:grpSpLocks/>
            </p:cNvGrpSpPr>
            <p:nvPr/>
          </p:nvGrpSpPr>
          <p:grpSpPr bwMode="auto">
            <a:xfrm>
              <a:off x="8346273" y="1183592"/>
              <a:ext cx="568486" cy="388014"/>
              <a:chOff x="8346273" y="1183592"/>
              <a:chExt cx="568486" cy="388014"/>
            </a:xfrm>
          </p:grpSpPr>
          <p:sp>
            <p:nvSpPr>
              <p:cNvPr id="19" name="Google Shape;585;p8">
                <a:extLst>
                  <a:ext uri="{FF2B5EF4-FFF2-40B4-BE49-F238E27FC236}">
                    <a16:creationId xmlns:a16="http://schemas.microsoft.com/office/drawing/2014/main" id="{548B62C4-3C8A-0263-D280-A4FB7A75D7FB}"/>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586;p8">
                <a:extLst>
                  <a:ext uri="{FF2B5EF4-FFF2-40B4-BE49-F238E27FC236}">
                    <a16:creationId xmlns:a16="http://schemas.microsoft.com/office/drawing/2014/main" id="{199358DA-F6CE-2D43-EE9E-253B6874E010}"/>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587;p8">
              <a:extLst>
                <a:ext uri="{FF2B5EF4-FFF2-40B4-BE49-F238E27FC236}">
                  <a16:creationId xmlns:a16="http://schemas.microsoft.com/office/drawing/2014/main" id="{A50770C4-06EF-2741-E701-64D226C5B988}"/>
                </a:ext>
              </a:extLst>
            </p:cNvPr>
            <p:cNvGrpSpPr>
              <a:grpSpLocks/>
            </p:cNvGrpSpPr>
            <p:nvPr/>
          </p:nvGrpSpPr>
          <p:grpSpPr bwMode="auto">
            <a:xfrm>
              <a:off x="8341543" y="606635"/>
              <a:ext cx="569676" cy="388014"/>
              <a:chOff x="8341543" y="606635"/>
              <a:chExt cx="569676" cy="388014"/>
            </a:xfrm>
          </p:grpSpPr>
          <p:sp>
            <p:nvSpPr>
              <p:cNvPr id="17" name="Google Shape;588;p8">
                <a:extLst>
                  <a:ext uri="{FF2B5EF4-FFF2-40B4-BE49-F238E27FC236}">
                    <a16:creationId xmlns:a16="http://schemas.microsoft.com/office/drawing/2014/main" id="{5CC7C1C0-2B9A-0D19-F916-E856AB9E859C}"/>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589;p8">
                <a:extLst>
                  <a:ext uri="{FF2B5EF4-FFF2-40B4-BE49-F238E27FC236}">
                    <a16:creationId xmlns:a16="http://schemas.microsoft.com/office/drawing/2014/main" id="{E995E949-6599-E146-FAC5-2C9C3811F5FC}"/>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590;p8">
              <a:extLst>
                <a:ext uri="{FF2B5EF4-FFF2-40B4-BE49-F238E27FC236}">
                  <a16:creationId xmlns:a16="http://schemas.microsoft.com/office/drawing/2014/main" id="{CE6AD2FE-7ABC-0D0D-B649-AD1B7E808CCE}"/>
                </a:ext>
              </a:extLst>
            </p:cNvPr>
            <p:cNvGrpSpPr>
              <a:grpSpLocks/>
            </p:cNvGrpSpPr>
            <p:nvPr/>
          </p:nvGrpSpPr>
          <p:grpSpPr bwMode="auto">
            <a:xfrm>
              <a:off x="8341543" y="2842933"/>
              <a:ext cx="569676" cy="380612"/>
              <a:chOff x="8341543" y="2282008"/>
              <a:chExt cx="569676" cy="380612"/>
            </a:xfrm>
          </p:grpSpPr>
          <p:sp>
            <p:nvSpPr>
              <p:cNvPr id="15" name="Google Shape;591;p8">
                <a:extLst>
                  <a:ext uri="{FF2B5EF4-FFF2-40B4-BE49-F238E27FC236}">
                    <a16:creationId xmlns:a16="http://schemas.microsoft.com/office/drawing/2014/main" id="{A2756760-4FEC-CD5F-C580-EF32444D8D4A}"/>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592;p8">
                <a:extLst>
                  <a:ext uri="{FF2B5EF4-FFF2-40B4-BE49-F238E27FC236}">
                    <a16:creationId xmlns:a16="http://schemas.microsoft.com/office/drawing/2014/main" id="{7AE192B9-97C9-95B8-69CD-696089650DA4}"/>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593;p8">
              <a:extLst>
                <a:ext uri="{FF2B5EF4-FFF2-40B4-BE49-F238E27FC236}">
                  <a16:creationId xmlns:a16="http://schemas.microsoft.com/office/drawing/2014/main" id="{B5C01CCD-F4FC-8318-43C4-0D79A33E0E84}"/>
                </a:ext>
              </a:extLst>
            </p:cNvPr>
            <p:cNvGrpSpPr>
              <a:grpSpLocks/>
            </p:cNvGrpSpPr>
            <p:nvPr/>
          </p:nvGrpSpPr>
          <p:grpSpPr bwMode="auto">
            <a:xfrm>
              <a:off x="8341543" y="3403858"/>
              <a:ext cx="569676" cy="380612"/>
              <a:chOff x="8341543" y="2282008"/>
              <a:chExt cx="569676" cy="380612"/>
            </a:xfrm>
          </p:grpSpPr>
          <p:sp>
            <p:nvSpPr>
              <p:cNvPr id="13" name="Google Shape;594;p8">
                <a:extLst>
                  <a:ext uri="{FF2B5EF4-FFF2-40B4-BE49-F238E27FC236}">
                    <a16:creationId xmlns:a16="http://schemas.microsoft.com/office/drawing/2014/main" id="{7752B918-34EF-76B5-4F7F-C5C97A5E3638}"/>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595;p8">
                <a:extLst>
                  <a:ext uri="{FF2B5EF4-FFF2-40B4-BE49-F238E27FC236}">
                    <a16:creationId xmlns:a16="http://schemas.microsoft.com/office/drawing/2014/main" id="{77F80914-A295-37FC-F586-F4F79CCAE664}"/>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596;p8">
              <a:extLst>
                <a:ext uri="{FF2B5EF4-FFF2-40B4-BE49-F238E27FC236}">
                  <a16:creationId xmlns:a16="http://schemas.microsoft.com/office/drawing/2014/main" id="{EF99EC20-6A19-2FE2-16EF-256072F6E92F}"/>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597;p8">
              <a:extLst>
                <a:ext uri="{FF2B5EF4-FFF2-40B4-BE49-F238E27FC236}">
                  <a16:creationId xmlns:a16="http://schemas.microsoft.com/office/drawing/2014/main" id="{1B035EA8-FA3D-A423-998A-B4B1FFC897E5}"/>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600;p8">
            <a:extLst>
              <a:ext uri="{FF2B5EF4-FFF2-40B4-BE49-F238E27FC236}">
                <a16:creationId xmlns:a16="http://schemas.microsoft.com/office/drawing/2014/main" id="{3ED8B75D-2A76-4771-842C-7CE7D672FFD1}"/>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601;p8">
            <a:extLst>
              <a:ext uri="{FF2B5EF4-FFF2-40B4-BE49-F238E27FC236}">
                <a16:creationId xmlns:a16="http://schemas.microsoft.com/office/drawing/2014/main" id="{7DAF3CAB-E35A-041E-4943-FF2011AD189F}"/>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602;p8">
            <a:extLst>
              <a:ext uri="{FF2B5EF4-FFF2-40B4-BE49-F238E27FC236}">
                <a16:creationId xmlns:a16="http://schemas.microsoft.com/office/drawing/2014/main" id="{033579F6-38CF-1736-FB32-9D2EF2399C10}"/>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603;p8">
            <a:extLst>
              <a:ext uri="{FF2B5EF4-FFF2-40B4-BE49-F238E27FC236}">
                <a16:creationId xmlns:a16="http://schemas.microsoft.com/office/drawing/2014/main" id="{7C6B6893-4C46-4545-8827-02F332EA78EC}"/>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604;p8">
            <a:extLst>
              <a:ext uri="{FF2B5EF4-FFF2-40B4-BE49-F238E27FC236}">
                <a16:creationId xmlns:a16="http://schemas.microsoft.com/office/drawing/2014/main" id="{60BC2852-B2C4-5F98-C4E9-D4A5B16DA563}"/>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605;p8">
            <a:extLst>
              <a:ext uri="{FF2B5EF4-FFF2-40B4-BE49-F238E27FC236}">
                <a16:creationId xmlns:a16="http://schemas.microsoft.com/office/drawing/2014/main" id="{35729544-30C8-AA1C-C3F9-5D919FABC278}"/>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606;p8">
            <a:extLst>
              <a:ext uri="{FF2B5EF4-FFF2-40B4-BE49-F238E27FC236}">
                <a16:creationId xmlns:a16="http://schemas.microsoft.com/office/drawing/2014/main" id="{715657F2-7331-E615-F15E-80893E4EC27C}"/>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607;p8">
            <a:extLst>
              <a:ext uri="{FF2B5EF4-FFF2-40B4-BE49-F238E27FC236}">
                <a16:creationId xmlns:a16="http://schemas.microsoft.com/office/drawing/2014/main" id="{6E6410AF-3550-F380-22CD-747C2DA2E7C2}"/>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608;p8">
            <a:extLst>
              <a:ext uri="{FF2B5EF4-FFF2-40B4-BE49-F238E27FC236}">
                <a16:creationId xmlns:a16="http://schemas.microsoft.com/office/drawing/2014/main" id="{7E7C7E5C-A7EB-D8EE-6A4A-FEDE695C40B2}"/>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609;p8">
            <a:extLst>
              <a:ext uri="{FF2B5EF4-FFF2-40B4-BE49-F238E27FC236}">
                <a16:creationId xmlns:a16="http://schemas.microsoft.com/office/drawing/2014/main" id="{642D272A-32DB-5315-8684-58679265486C}"/>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610;p8">
            <a:extLst>
              <a:ext uri="{FF2B5EF4-FFF2-40B4-BE49-F238E27FC236}">
                <a16:creationId xmlns:a16="http://schemas.microsoft.com/office/drawing/2014/main" id="{04858543-6A39-D17E-72B1-1E925FCF7036}"/>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611;p8">
            <a:extLst>
              <a:ext uri="{FF2B5EF4-FFF2-40B4-BE49-F238E27FC236}">
                <a16:creationId xmlns:a16="http://schemas.microsoft.com/office/drawing/2014/main" id="{552B3471-C3ED-5BDA-B62C-8626025EF3CB}"/>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612;p8">
            <a:extLst>
              <a:ext uri="{FF2B5EF4-FFF2-40B4-BE49-F238E27FC236}">
                <a16:creationId xmlns:a16="http://schemas.microsoft.com/office/drawing/2014/main" id="{7BE21E99-6274-4323-3F4B-101BD6801FAB}"/>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613;p8">
            <a:extLst>
              <a:ext uri="{FF2B5EF4-FFF2-40B4-BE49-F238E27FC236}">
                <a16:creationId xmlns:a16="http://schemas.microsoft.com/office/drawing/2014/main" id="{8BCD388C-9ED6-2188-20ED-1721B694AA23}"/>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614;p8">
            <a:extLst>
              <a:ext uri="{FF2B5EF4-FFF2-40B4-BE49-F238E27FC236}">
                <a16:creationId xmlns:a16="http://schemas.microsoft.com/office/drawing/2014/main" id="{9F1B8EAA-60FC-93F5-93EA-CB9E8A6E350B}"/>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615;p8">
            <a:extLst>
              <a:ext uri="{FF2B5EF4-FFF2-40B4-BE49-F238E27FC236}">
                <a16:creationId xmlns:a16="http://schemas.microsoft.com/office/drawing/2014/main" id="{588537E9-8D37-EC48-E609-C814C35A3548}"/>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616;p8">
            <a:extLst>
              <a:ext uri="{FF2B5EF4-FFF2-40B4-BE49-F238E27FC236}">
                <a16:creationId xmlns:a16="http://schemas.microsoft.com/office/drawing/2014/main" id="{C76E2A24-FDD1-468C-9230-F71AEA0F80BC}"/>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617;p8">
            <a:extLst>
              <a:ext uri="{FF2B5EF4-FFF2-40B4-BE49-F238E27FC236}">
                <a16:creationId xmlns:a16="http://schemas.microsoft.com/office/drawing/2014/main" id="{68AB4844-02DF-6484-7E4F-364A680C8204}"/>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618;p8">
            <a:extLst>
              <a:ext uri="{FF2B5EF4-FFF2-40B4-BE49-F238E27FC236}">
                <a16:creationId xmlns:a16="http://schemas.microsoft.com/office/drawing/2014/main" id="{9E16EDBD-6C79-7969-54AD-F58BCC4A2569}"/>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619;p8">
            <a:extLst>
              <a:ext uri="{FF2B5EF4-FFF2-40B4-BE49-F238E27FC236}">
                <a16:creationId xmlns:a16="http://schemas.microsoft.com/office/drawing/2014/main" id="{5FD1C339-7955-3E35-0DF5-019B14403488}"/>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620;p8">
            <a:extLst>
              <a:ext uri="{FF2B5EF4-FFF2-40B4-BE49-F238E27FC236}">
                <a16:creationId xmlns:a16="http://schemas.microsoft.com/office/drawing/2014/main" id="{8004FF18-C6BF-7F64-180D-A2688528745F}"/>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621;p8">
            <a:extLst>
              <a:ext uri="{FF2B5EF4-FFF2-40B4-BE49-F238E27FC236}">
                <a16:creationId xmlns:a16="http://schemas.microsoft.com/office/drawing/2014/main" id="{BBDEF1A4-40F3-EEE8-36FA-33A5617A0DAE}"/>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622;p8">
            <a:extLst>
              <a:ext uri="{FF2B5EF4-FFF2-40B4-BE49-F238E27FC236}">
                <a16:creationId xmlns:a16="http://schemas.microsoft.com/office/drawing/2014/main" id="{457CF797-1588-0479-A349-4ED82146F111}"/>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623;p8">
            <a:extLst>
              <a:ext uri="{FF2B5EF4-FFF2-40B4-BE49-F238E27FC236}">
                <a16:creationId xmlns:a16="http://schemas.microsoft.com/office/drawing/2014/main" id="{5296B2F5-026C-BDA2-BBE3-B22AFDDE61B2}"/>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624;p8">
            <a:extLst>
              <a:ext uri="{FF2B5EF4-FFF2-40B4-BE49-F238E27FC236}">
                <a16:creationId xmlns:a16="http://schemas.microsoft.com/office/drawing/2014/main" id="{05DF7FCC-011B-9414-AD6D-1CBE09413928}"/>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625;p8">
            <a:extLst>
              <a:ext uri="{FF2B5EF4-FFF2-40B4-BE49-F238E27FC236}">
                <a16:creationId xmlns:a16="http://schemas.microsoft.com/office/drawing/2014/main" id="{8E1BA320-9449-D13C-FB82-D349D32AE7A8}"/>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626;p8">
            <a:extLst>
              <a:ext uri="{FF2B5EF4-FFF2-40B4-BE49-F238E27FC236}">
                <a16:creationId xmlns:a16="http://schemas.microsoft.com/office/drawing/2014/main" id="{AC3BDA20-C5E8-96CD-7628-C812521B4821}"/>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627;p8">
            <a:extLst>
              <a:ext uri="{FF2B5EF4-FFF2-40B4-BE49-F238E27FC236}">
                <a16:creationId xmlns:a16="http://schemas.microsoft.com/office/drawing/2014/main" id="{A7A95F8F-3B85-778C-15AB-0083EC49D546}"/>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628;p8">
            <a:extLst>
              <a:ext uri="{FF2B5EF4-FFF2-40B4-BE49-F238E27FC236}">
                <a16:creationId xmlns:a16="http://schemas.microsoft.com/office/drawing/2014/main" id="{4C49EFA3-738B-4732-17E9-52CBB8A4A82A}"/>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629;p8">
            <a:extLst>
              <a:ext uri="{FF2B5EF4-FFF2-40B4-BE49-F238E27FC236}">
                <a16:creationId xmlns:a16="http://schemas.microsoft.com/office/drawing/2014/main" id="{B1B64668-8B31-1171-A0EC-EAC713C81F49}"/>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630;p8">
            <a:extLst>
              <a:ext uri="{FF2B5EF4-FFF2-40B4-BE49-F238E27FC236}">
                <a16:creationId xmlns:a16="http://schemas.microsoft.com/office/drawing/2014/main" id="{3D698574-C5A8-834A-EA99-43C16C2ABB6E}"/>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631;p8">
            <a:extLst>
              <a:ext uri="{FF2B5EF4-FFF2-40B4-BE49-F238E27FC236}">
                <a16:creationId xmlns:a16="http://schemas.microsoft.com/office/drawing/2014/main" id="{724F81E6-0D43-79C3-F0C8-A98A9B23F21C}"/>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632;p8">
            <a:extLst>
              <a:ext uri="{FF2B5EF4-FFF2-40B4-BE49-F238E27FC236}">
                <a16:creationId xmlns:a16="http://schemas.microsoft.com/office/drawing/2014/main" id="{72D9B0ED-F7AF-9242-40D1-C5F2937D04BA}"/>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633;p8">
            <a:extLst>
              <a:ext uri="{FF2B5EF4-FFF2-40B4-BE49-F238E27FC236}">
                <a16:creationId xmlns:a16="http://schemas.microsoft.com/office/drawing/2014/main" id="{307DDE61-E1E3-B79E-175D-B8443B1EFE9A}"/>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634;p8">
            <a:extLst>
              <a:ext uri="{FF2B5EF4-FFF2-40B4-BE49-F238E27FC236}">
                <a16:creationId xmlns:a16="http://schemas.microsoft.com/office/drawing/2014/main" id="{EE7499FF-A273-E953-3408-722B2396C83E}"/>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635;p8">
            <a:extLst>
              <a:ext uri="{FF2B5EF4-FFF2-40B4-BE49-F238E27FC236}">
                <a16:creationId xmlns:a16="http://schemas.microsoft.com/office/drawing/2014/main" id="{5E50F2EA-50BB-9DCD-EBE6-722F29D4CACF}"/>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636;p8">
            <a:extLst>
              <a:ext uri="{FF2B5EF4-FFF2-40B4-BE49-F238E27FC236}">
                <a16:creationId xmlns:a16="http://schemas.microsoft.com/office/drawing/2014/main" id="{D77E17F3-B0FC-B966-7A01-9729342D90AA}"/>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637;p8">
            <a:extLst>
              <a:ext uri="{FF2B5EF4-FFF2-40B4-BE49-F238E27FC236}">
                <a16:creationId xmlns:a16="http://schemas.microsoft.com/office/drawing/2014/main" id="{0DE77D48-C775-E784-1E50-74618552B943}"/>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638;p8">
            <a:extLst>
              <a:ext uri="{FF2B5EF4-FFF2-40B4-BE49-F238E27FC236}">
                <a16:creationId xmlns:a16="http://schemas.microsoft.com/office/drawing/2014/main" id="{D9D8BE92-57D2-FE47-DBEE-68B3C8068E9B}"/>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6" name="Google Shape;639;p8">
            <a:extLst>
              <a:ext uri="{FF2B5EF4-FFF2-40B4-BE49-F238E27FC236}">
                <a16:creationId xmlns:a16="http://schemas.microsoft.com/office/drawing/2014/main" id="{EFEEC36C-9385-3CAF-0DC4-A19059AD8222}"/>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7" name="Google Shape;640;p8">
            <a:extLst>
              <a:ext uri="{FF2B5EF4-FFF2-40B4-BE49-F238E27FC236}">
                <a16:creationId xmlns:a16="http://schemas.microsoft.com/office/drawing/2014/main" id="{CA6A805C-B950-4565-7939-E41CD6468376}"/>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8" name="Google Shape;641;p8">
            <a:extLst>
              <a:ext uri="{FF2B5EF4-FFF2-40B4-BE49-F238E27FC236}">
                <a16:creationId xmlns:a16="http://schemas.microsoft.com/office/drawing/2014/main" id="{1E46074E-D7E9-317D-1F2B-9D32E60E1A7B}"/>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9" name="Google Shape;642;p8">
            <a:extLst>
              <a:ext uri="{FF2B5EF4-FFF2-40B4-BE49-F238E27FC236}">
                <a16:creationId xmlns:a16="http://schemas.microsoft.com/office/drawing/2014/main" id="{5A155DDD-5B9D-F5A2-9615-ADE1D7D1ADE0}"/>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0" name="Google Shape;643;p8">
            <a:extLst>
              <a:ext uri="{FF2B5EF4-FFF2-40B4-BE49-F238E27FC236}">
                <a16:creationId xmlns:a16="http://schemas.microsoft.com/office/drawing/2014/main" id="{12A1F880-A49E-A5C0-D057-7B2312913F62}"/>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1" name="Google Shape;644;p8">
            <a:extLst>
              <a:ext uri="{FF2B5EF4-FFF2-40B4-BE49-F238E27FC236}">
                <a16:creationId xmlns:a16="http://schemas.microsoft.com/office/drawing/2014/main" id="{EF96E13F-D0CE-76E7-8119-71E05ADFCEC5}"/>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2" name="Google Shape;645;p8">
            <a:extLst>
              <a:ext uri="{FF2B5EF4-FFF2-40B4-BE49-F238E27FC236}">
                <a16:creationId xmlns:a16="http://schemas.microsoft.com/office/drawing/2014/main" id="{E56F6B4A-9BC6-7B91-2468-9433AEF23FD2}"/>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3" name="Google Shape;646;p8">
            <a:extLst>
              <a:ext uri="{FF2B5EF4-FFF2-40B4-BE49-F238E27FC236}">
                <a16:creationId xmlns:a16="http://schemas.microsoft.com/office/drawing/2014/main" id="{F1169BF8-FDF0-A63F-EF8C-9BC88521B450}"/>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4" name="Google Shape;647;p8">
            <a:extLst>
              <a:ext uri="{FF2B5EF4-FFF2-40B4-BE49-F238E27FC236}">
                <a16:creationId xmlns:a16="http://schemas.microsoft.com/office/drawing/2014/main" id="{BCF70C0C-68B2-4966-F5AB-482507082FC7}"/>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5" name="Google Shape;648;p8">
            <a:extLst>
              <a:ext uri="{FF2B5EF4-FFF2-40B4-BE49-F238E27FC236}">
                <a16:creationId xmlns:a16="http://schemas.microsoft.com/office/drawing/2014/main" id="{06DE5258-C4E2-6956-4602-B6D874EB1F17}"/>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6" name="Google Shape;649;p8">
            <a:extLst>
              <a:ext uri="{FF2B5EF4-FFF2-40B4-BE49-F238E27FC236}">
                <a16:creationId xmlns:a16="http://schemas.microsoft.com/office/drawing/2014/main" id="{871B26C4-E6E0-9D42-9648-7E0DB9C13392}"/>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8" name="Google Shape;598;p8"/>
          <p:cNvSpPr txBox="1">
            <a:spLocks noGrp="1"/>
          </p:cNvSpPr>
          <p:nvPr>
            <p:ph type="title"/>
          </p:nvPr>
        </p:nvSpPr>
        <p:spPr>
          <a:xfrm>
            <a:off x="2039400" y="2243400"/>
            <a:ext cx="8113200" cy="963600"/>
          </a:xfrm>
          <a:prstGeom prst="rect">
            <a:avLst/>
          </a:prstGeom>
        </p:spPr>
        <p:txBody>
          <a:bodyPr spcFirstLastPara="1" anchor="ctr">
            <a:noAutofit/>
          </a:bodyPr>
          <a:lstStyle>
            <a:lvl1pPr lvl="0" algn="ctr">
              <a:spcBef>
                <a:spcPts val="0"/>
              </a:spcBef>
              <a:spcAft>
                <a:spcPts val="0"/>
              </a:spcAft>
              <a:buClr>
                <a:schemeClr val="accent1"/>
              </a:buClr>
              <a:buSzPts val="7200"/>
              <a:buNone/>
              <a:defRPr sz="9600">
                <a:solidFill>
                  <a:schemeClr val="accent1"/>
                </a:solidFill>
              </a:defRPr>
            </a:lvl1pPr>
            <a:lvl2pPr lvl="1" algn="ctr">
              <a:spcBef>
                <a:spcPts val="0"/>
              </a:spcBef>
              <a:spcAft>
                <a:spcPts val="0"/>
              </a:spcAft>
              <a:buClr>
                <a:schemeClr val="accent1"/>
              </a:buClr>
              <a:buSzPts val="7200"/>
              <a:buNone/>
              <a:defRPr sz="9600">
                <a:solidFill>
                  <a:schemeClr val="accent1"/>
                </a:solidFill>
              </a:defRPr>
            </a:lvl2pPr>
            <a:lvl3pPr lvl="2" algn="ctr">
              <a:spcBef>
                <a:spcPts val="0"/>
              </a:spcBef>
              <a:spcAft>
                <a:spcPts val="0"/>
              </a:spcAft>
              <a:buClr>
                <a:schemeClr val="accent1"/>
              </a:buClr>
              <a:buSzPts val="7200"/>
              <a:buNone/>
              <a:defRPr sz="9600">
                <a:solidFill>
                  <a:schemeClr val="accent1"/>
                </a:solidFill>
              </a:defRPr>
            </a:lvl3pPr>
            <a:lvl4pPr lvl="3" algn="ctr">
              <a:spcBef>
                <a:spcPts val="0"/>
              </a:spcBef>
              <a:spcAft>
                <a:spcPts val="0"/>
              </a:spcAft>
              <a:buClr>
                <a:schemeClr val="accent1"/>
              </a:buClr>
              <a:buSzPts val="7200"/>
              <a:buNone/>
              <a:defRPr sz="9600">
                <a:solidFill>
                  <a:schemeClr val="accent1"/>
                </a:solidFill>
              </a:defRPr>
            </a:lvl4pPr>
            <a:lvl5pPr lvl="4" algn="ctr">
              <a:spcBef>
                <a:spcPts val="0"/>
              </a:spcBef>
              <a:spcAft>
                <a:spcPts val="0"/>
              </a:spcAft>
              <a:buClr>
                <a:schemeClr val="accent1"/>
              </a:buClr>
              <a:buSzPts val="7200"/>
              <a:buNone/>
              <a:defRPr sz="9600">
                <a:solidFill>
                  <a:schemeClr val="accent1"/>
                </a:solidFill>
              </a:defRPr>
            </a:lvl5pPr>
            <a:lvl6pPr lvl="5" algn="ctr">
              <a:spcBef>
                <a:spcPts val="0"/>
              </a:spcBef>
              <a:spcAft>
                <a:spcPts val="0"/>
              </a:spcAft>
              <a:buClr>
                <a:schemeClr val="accent1"/>
              </a:buClr>
              <a:buSzPts val="7200"/>
              <a:buNone/>
              <a:defRPr sz="9600">
                <a:solidFill>
                  <a:schemeClr val="accent1"/>
                </a:solidFill>
              </a:defRPr>
            </a:lvl6pPr>
            <a:lvl7pPr lvl="6" algn="ctr">
              <a:spcBef>
                <a:spcPts val="0"/>
              </a:spcBef>
              <a:spcAft>
                <a:spcPts val="0"/>
              </a:spcAft>
              <a:buClr>
                <a:schemeClr val="accent1"/>
              </a:buClr>
              <a:buSzPts val="7200"/>
              <a:buNone/>
              <a:defRPr sz="9600">
                <a:solidFill>
                  <a:schemeClr val="accent1"/>
                </a:solidFill>
              </a:defRPr>
            </a:lvl7pPr>
            <a:lvl8pPr lvl="7" algn="ctr">
              <a:spcBef>
                <a:spcPts val="0"/>
              </a:spcBef>
              <a:spcAft>
                <a:spcPts val="0"/>
              </a:spcAft>
              <a:buClr>
                <a:schemeClr val="accent1"/>
              </a:buClr>
              <a:buSzPts val="7200"/>
              <a:buNone/>
              <a:defRPr sz="9600">
                <a:solidFill>
                  <a:schemeClr val="accent1"/>
                </a:solidFill>
              </a:defRPr>
            </a:lvl8pPr>
            <a:lvl9pPr lvl="8" algn="ctr">
              <a:spcBef>
                <a:spcPts val="0"/>
              </a:spcBef>
              <a:spcAft>
                <a:spcPts val="0"/>
              </a:spcAft>
              <a:buClr>
                <a:schemeClr val="accent1"/>
              </a:buClr>
              <a:buSzPts val="7200"/>
              <a:buNone/>
              <a:defRPr sz="9600">
                <a:solidFill>
                  <a:schemeClr val="accent1"/>
                </a:solidFill>
              </a:defRPr>
            </a:lvl9pPr>
          </a:lstStyle>
          <a:p>
            <a:endParaRPr/>
          </a:p>
        </p:txBody>
      </p:sp>
      <p:sp>
        <p:nvSpPr>
          <p:cNvPr id="599" name="Google Shape;599;p8"/>
          <p:cNvSpPr txBox="1">
            <a:spLocks noGrp="1"/>
          </p:cNvSpPr>
          <p:nvPr>
            <p:ph type="subTitle" idx="1"/>
          </p:nvPr>
        </p:nvSpPr>
        <p:spPr>
          <a:xfrm>
            <a:off x="2046433" y="3207000"/>
            <a:ext cx="8113200" cy="1407600"/>
          </a:xfrm>
          <a:prstGeom prst="rect">
            <a:avLst/>
          </a:prstGeom>
        </p:spPr>
        <p:txBody>
          <a:bodyPr spcFirstLastPara="1">
            <a:noAutofit/>
          </a:bodyPr>
          <a:lstStyle>
            <a:lvl1pPr lvl="0" algn="ctr">
              <a:spcBef>
                <a:spcPts val="0"/>
              </a:spcBef>
              <a:spcAft>
                <a:spcPts val="0"/>
              </a:spcAft>
              <a:buNone/>
              <a:defRPr sz="2135"/>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spTree>
    <p:extLst>
      <p:ext uri="{BB962C8B-B14F-4D97-AF65-F5344CB8AC3E}">
        <p14:creationId xmlns:p14="http://schemas.microsoft.com/office/powerpoint/2010/main" val="78685592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50"/>
        <p:cNvGrpSpPr/>
        <p:nvPr/>
      </p:nvGrpSpPr>
      <p:grpSpPr>
        <a:xfrm>
          <a:off x="0" y="0"/>
          <a:ext cx="0" cy="0"/>
          <a:chOff x="0" y="0"/>
          <a:chExt cx="0" cy="0"/>
        </a:xfrm>
      </p:grpSpPr>
      <p:grpSp>
        <p:nvGrpSpPr>
          <p:cNvPr id="2" name="Google Shape;651;p9">
            <a:extLst>
              <a:ext uri="{FF2B5EF4-FFF2-40B4-BE49-F238E27FC236}">
                <a16:creationId xmlns:a16="http://schemas.microsoft.com/office/drawing/2014/main" id="{5C6AAAEE-96AD-280F-C487-1739486192F0}"/>
              </a:ext>
            </a:extLst>
          </p:cNvPr>
          <p:cNvGrpSpPr>
            <a:grpSpLocks/>
          </p:cNvGrpSpPr>
          <p:nvPr/>
        </p:nvGrpSpPr>
        <p:grpSpPr bwMode="auto">
          <a:xfrm>
            <a:off x="528638" y="292100"/>
            <a:ext cx="11356975" cy="6384925"/>
            <a:chOff x="395894" y="219519"/>
            <a:chExt cx="8518865" cy="4788281"/>
          </a:xfrm>
        </p:grpSpPr>
        <p:sp>
          <p:nvSpPr>
            <p:cNvPr id="3" name="Google Shape;652;p9">
              <a:extLst>
                <a:ext uri="{FF2B5EF4-FFF2-40B4-BE49-F238E27FC236}">
                  <a16:creationId xmlns:a16="http://schemas.microsoft.com/office/drawing/2014/main" id="{37D3BFDC-771B-F420-17DB-F9284EB5F4D3}"/>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653;p9">
              <a:extLst>
                <a:ext uri="{FF2B5EF4-FFF2-40B4-BE49-F238E27FC236}">
                  <a16:creationId xmlns:a16="http://schemas.microsoft.com/office/drawing/2014/main" id="{1662DFD8-816B-C97F-9F6C-61AA8CB27335}"/>
                </a:ext>
              </a:extLst>
            </p:cNvPr>
            <p:cNvGrpSpPr>
              <a:grpSpLocks/>
            </p:cNvGrpSpPr>
            <p:nvPr/>
          </p:nvGrpSpPr>
          <p:grpSpPr bwMode="auto">
            <a:xfrm>
              <a:off x="8341543" y="2282008"/>
              <a:ext cx="569676" cy="380612"/>
              <a:chOff x="8341543" y="2282008"/>
              <a:chExt cx="569676" cy="380612"/>
            </a:xfrm>
          </p:grpSpPr>
          <p:sp>
            <p:nvSpPr>
              <p:cNvPr id="23" name="Google Shape;654;p9">
                <a:extLst>
                  <a:ext uri="{FF2B5EF4-FFF2-40B4-BE49-F238E27FC236}">
                    <a16:creationId xmlns:a16="http://schemas.microsoft.com/office/drawing/2014/main" id="{43309ACE-CD9C-707F-0E7C-D609B0E40398}"/>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655;p9">
                <a:extLst>
                  <a:ext uri="{FF2B5EF4-FFF2-40B4-BE49-F238E27FC236}">
                    <a16:creationId xmlns:a16="http://schemas.microsoft.com/office/drawing/2014/main" id="{06D8EA35-CE59-4233-4284-8645BA30A2A8}"/>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656;p9">
              <a:extLst>
                <a:ext uri="{FF2B5EF4-FFF2-40B4-BE49-F238E27FC236}">
                  <a16:creationId xmlns:a16="http://schemas.microsoft.com/office/drawing/2014/main" id="{6413D5F2-52D8-50C6-9CCE-8568A6130ADB}"/>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657;p9">
              <a:extLst>
                <a:ext uri="{FF2B5EF4-FFF2-40B4-BE49-F238E27FC236}">
                  <a16:creationId xmlns:a16="http://schemas.microsoft.com/office/drawing/2014/main" id="{A34F1FA0-DDDB-ADEF-D64E-45150019CC38}"/>
                </a:ext>
              </a:extLst>
            </p:cNvPr>
            <p:cNvGrpSpPr>
              <a:grpSpLocks/>
            </p:cNvGrpSpPr>
            <p:nvPr/>
          </p:nvGrpSpPr>
          <p:grpSpPr bwMode="auto">
            <a:xfrm>
              <a:off x="8341543" y="1721094"/>
              <a:ext cx="569676" cy="380612"/>
              <a:chOff x="8341543" y="1721094"/>
              <a:chExt cx="569676" cy="380612"/>
            </a:xfrm>
          </p:grpSpPr>
          <p:sp>
            <p:nvSpPr>
              <p:cNvPr id="21" name="Google Shape;658;p9">
                <a:extLst>
                  <a:ext uri="{FF2B5EF4-FFF2-40B4-BE49-F238E27FC236}">
                    <a16:creationId xmlns:a16="http://schemas.microsoft.com/office/drawing/2014/main" id="{D7CF20FA-4C58-7038-F82F-38772309AD26}"/>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659;p9">
                <a:extLst>
                  <a:ext uri="{FF2B5EF4-FFF2-40B4-BE49-F238E27FC236}">
                    <a16:creationId xmlns:a16="http://schemas.microsoft.com/office/drawing/2014/main" id="{9DC268ED-F874-FFEE-CB6A-D59AF33E27BA}"/>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660;p9">
              <a:extLst>
                <a:ext uri="{FF2B5EF4-FFF2-40B4-BE49-F238E27FC236}">
                  <a16:creationId xmlns:a16="http://schemas.microsoft.com/office/drawing/2014/main" id="{C8B5EE7B-7621-9C30-DAC2-1344CB5D9752}"/>
                </a:ext>
              </a:extLst>
            </p:cNvPr>
            <p:cNvGrpSpPr>
              <a:grpSpLocks/>
            </p:cNvGrpSpPr>
            <p:nvPr/>
          </p:nvGrpSpPr>
          <p:grpSpPr bwMode="auto">
            <a:xfrm>
              <a:off x="8346273" y="1183592"/>
              <a:ext cx="568486" cy="388014"/>
              <a:chOff x="8346273" y="1183592"/>
              <a:chExt cx="568486" cy="388014"/>
            </a:xfrm>
          </p:grpSpPr>
          <p:sp>
            <p:nvSpPr>
              <p:cNvPr id="19" name="Google Shape;661;p9">
                <a:extLst>
                  <a:ext uri="{FF2B5EF4-FFF2-40B4-BE49-F238E27FC236}">
                    <a16:creationId xmlns:a16="http://schemas.microsoft.com/office/drawing/2014/main" id="{578936AB-A543-DCE9-DBD4-949F1BFC6711}"/>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662;p9">
                <a:extLst>
                  <a:ext uri="{FF2B5EF4-FFF2-40B4-BE49-F238E27FC236}">
                    <a16:creationId xmlns:a16="http://schemas.microsoft.com/office/drawing/2014/main" id="{0D4871CF-E2E3-34D1-55DC-BBB72CA03EDA}"/>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663;p9">
              <a:extLst>
                <a:ext uri="{FF2B5EF4-FFF2-40B4-BE49-F238E27FC236}">
                  <a16:creationId xmlns:a16="http://schemas.microsoft.com/office/drawing/2014/main" id="{704859D9-C6E9-955E-AC25-4DFCFBD46897}"/>
                </a:ext>
              </a:extLst>
            </p:cNvPr>
            <p:cNvGrpSpPr>
              <a:grpSpLocks/>
            </p:cNvGrpSpPr>
            <p:nvPr/>
          </p:nvGrpSpPr>
          <p:grpSpPr bwMode="auto">
            <a:xfrm>
              <a:off x="8341543" y="606635"/>
              <a:ext cx="569676" cy="388014"/>
              <a:chOff x="8341543" y="606635"/>
              <a:chExt cx="569676" cy="388014"/>
            </a:xfrm>
          </p:grpSpPr>
          <p:sp>
            <p:nvSpPr>
              <p:cNvPr id="17" name="Google Shape;664;p9">
                <a:extLst>
                  <a:ext uri="{FF2B5EF4-FFF2-40B4-BE49-F238E27FC236}">
                    <a16:creationId xmlns:a16="http://schemas.microsoft.com/office/drawing/2014/main" id="{DDEC829D-0F0C-CE53-9EA7-331309C58C79}"/>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665;p9">
                <a:extLst>
                  <a:ext uri="{FF2B5EF4-FFF2-40B4-BE49-F238E27FC236}">
                    <a16:creationId xmlns:a16="http://schemas.microsoft.com/office/drawing/2014/main" id="{C7B27108-F9F5-50BE-D0FE-A3AEA873BA2B}"/>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666;p9">
              <a:extLst>
                <a:ext uri="{FF2B5EF4-FFF2-40B4-BE49-F238E27FC236}">
                  <a16:creationId xmlns:a16="http://schemas.microsoft.com/office/drawing/2014/main" id="{38DB2673-93EE-CAE7-F311-E803386437E5}"/>
                </a:ext>
              </a:extLst>
            </p:cNvPr>
            <p:cNvGrpSpPr>
              <a:grpSpLocks/>
            </p:cNvGrpSpPr>
            <p:nvPr/>
          </p:nvGrpSpPr>
          <p:grpSpPr bwMode="auto">
            <a:xfrm>
              <a:off x="8341543" y="2842933"/>
              <a:ext cx="569676" cy="380612"/>
              <a:chOff x="8341543" y="2282008"/>
              <a:chExt cx="569676" cy="380612"/>
            </a:xfrm>
          </p:grpSpPr>
          <p:sp>
            <p:nvSpPr>
              <p:cNvPr id="15" name="Google Shape;667;p9">
                <a:extLst>
                  <a:ext uri="{FF2B5EF4-FFF2-40B4-BE49-F238E27FC236}">
                    <a16:creationId xmlns:a16="http://schemas.microsoft.com/office/drawing/2014/main" id="{005FCE78-6CB0-F520-B35F-C48E92A0B224}"/>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668;p9">
                <a:extLst>
                  <a:ext uri="{FF2B5EF4-FFF2-40B4-BE49-F238E27FC236}">
                    <a16:creationId xmlns:a16="http://schemas.microsoft.com/office/drawing/2014/main" id="{B6FD1C46-84D9-4B43-DA54-D0AD8B62F2D7}"/>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669;p9">
              <a:extLst>
                <a:ext uri="{FF2B5EF4-FFF2-40B4-BE49-F238E27FC236}">
                  <a16:creationId xmlns:a16="http://schemas.microsoft.com/office/drawing/2014/main" id="{7FDE10A8-E40B-DF79-05F1-C06DD8808FAB}"/>
                </a:ext>
              </a:extLst>
            </p:cNvPr>
            <p:cNvGrpSpPr>
              <a:grpSpLocks/>
            </p:cNvGrpSpPr>
            <p:nvPr/>
          </p:nvGrpSpPr>
          <p:grpSpPr bwMode="auto">
            <a:xfrm>
              <a:off x="8341543" y="3403858"/>
              <a:ext cx="569676" cy="380612"/>
              <a:chOff x="8341543" y="2282008"/>
              <a:chExt cx="569676" cy="380612"/>
            </a:xfrm>
          </p:grpSpPr>
          <p:sp>
            <p:nvSpPr>
              <p:cNvPr id="13" name="Google Shape;670;p9">
                <a:extLst>
                  <a:ext uri="{FF2B5EF4-FFF2-40B4-BE49-F238E27FC236}">
                    <a16:creationId xmlns:a16="http://schemas.microsoft.com/office/drawing/2014/main" id="{6C9AC3B1-4463-4BEE-B28A-09BB6B511E3C}"/>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671;p9">
                <a:extLst>
                  <a:ext uri="{FF2B5EF4-FFF2-40B4-BE49-F238E27FC236}">
                    <a16:creationId xmlns:a16="http://schemas.microsoft.com/office/drawing/2014/main" id="{6D4064AB-83CA-DCA3-42FC-2DECD33CF912}"/>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672;p9">
              <a:extLst>
                <a:ext uri="{FF2B5EF4-FFF2-40B4-BE49-F238E27FC236}">
                  <a16:creationId xmlns:a16="http://schemas.microsoft.com/office/drawing/2014/main" id="{1E4853AF-70F8-125A-42D4-BCA61A6B013A}"/>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673;p9">
              <a:extLst>
                <a:ext uri="{FF2B5EF4-FFF2-40B4-BE49-F238E27FC236}">
                  <a16:creationId xmlns:a16="http://schemas.microsoft.com/office/drawing/2014/main" id="{220C492E-1F74-A6BC-EB9D-99B844F2BEB4}"/>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676;p9">
            <a:extLst>
              <a:ext uri="{FF2B5EF4-FFF2-40B4-BE49-F238E27FC236}">
                <a16:creationId xmlns:a16="http://schemas.microsoft.com/office/drawing/2014/main" id="{55B85871-68A3-2829-E071-104A73D78831}"/>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677;p9">
            <a:extLst>
              <a:ext uri="{FF2B5EF4-FFF2-40B4-BE49-F238E27FC236}">
                <a16:creationId xmlns:a16="http://schemas.microsoft.com/office/drawing/2014/main" id="{9E0A8E27-0151-51F2-7C7A-444B0DFA4894}"/>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678;p9">
            <a:extLst>
              <a:ext uri="{FF2B5EF4-FFF2-40B4-BE49-F238E27FC236}">
                <a16:creationId xmlns:a16="http://schemas.microsoft.com/office/drawing/2014/main" id="{FED5326E-AF06-0E11-059F-067E32E74FD0}"/>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679;p9">
            <a:extLst>
              <a:ext uri="{FF2B5EF4-FFF2-40B4-BE49-F238E27FC236}">
                <a16:creationId xmlns:a16="http://schemas.microsoft.com/office/drawing/2014/main" id="{8DB48620-5062-A0CD-42E4-7467857E83A5}"/>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680;p9">
            <a:extLst>
              <a:ext uri="{FF2B5EF4-FFF2-40B4-BE49-F238E27FC236}">
                <a16:creationId xmlns:a16="http://schemas.microsoft.com/office/drawing/2014/main" id="{77B87192-F17B-54C7-E1FA-48873E557E91}"/>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681;p9">
            <a:extLst>
              <a:ext uri="{FF2B5EF4-FFF2-40B4-BE49-F238E27FC236}">
                <a16:creationId xmlns:a16="http://schemas.microsoft.com/office/drawing/2014/main" id="{2F1EDC43-91FE-6394-9E56-4CCD3DC5DC38}"/>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682;p9">
            <a:extLst>
              <a:ext uri="{FF2B5EF4-FFF2-40B4-BE49-F238E27FC236}">
                <a16:creationId xmlns:a16="http://schemas.microsoft.com/office/drawing/2014/main" id="{1619A82D-5CC9-7F00-71A9-E0569B51ACCF}"/>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683;p9">
            <a:extLst>
              <a:ext uri="{FF2B5EF4-FFF2-40B4-BE49-F238E27FC236}">
                <a16:creationId xmlns:a16="http://schemas.microsoft.com/office/drawing/2014/main" id="{2D58261C-BB6F-566E-237F-A5C12ADD6432}"/>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684;p9">
            <a:extLst>
              <a:ext uri="{FF2B5EF4-FFF2-40B4-BE49-F238E27FC236}">
                <a16:creationId xmlns:a16="http://schemas.microsoft.com/office/drawing/2014/main" id="{F7869CA8-1226-2979-DF2E-303CE1FB1B2F}"/>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685;p9">
            <a:extLst>
              <a:ext uri="{FF2B5EF4-FFF2-40B4-BE49-F238E27FC236}">
                <a16:creationId xmlns:a16="http://schemas.microsoft.com/office/drawing/2014/main" id="{B3E88ED6-60B1-B680-AB09-28A839EEC395}"/>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686;p9">
            <a:extLst>
              <a:ext uri="{FF2B5EF4-FFF2-40B4-BE49-F238E27FC236}">
                <a16:creationId xmlns:a16="http://schemas.microsoft.com/office/drawing/2014/main" id="{76C35131-F9A3-20AA-436C-A7FAB7F52AA0}"/>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687;p9">
            <a:extLst>
              <a:ext uri="{FF2B5EF4-FFF2-40B4-BE49-F238E27FC236}">
                <a16:creationId xmlns:a16="http://schemas.microsoft.com/office/drawing/2014/main" id="{9C45CD55-BC8A-D7FD-20A8-ECDE4546BE23}"/>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688;p9">
            <a:extLst>
              <a:ext uri="{FF2B5EF4-FFF2-40B4-BE49-F238E27FC236}">
                <a16:creationId xmlns:a16="http://schemas.microsoft.com/office/drawing/2014/main" id="{940C9D21-CCD5-0CF9-A1B6-F1F74ED1803D}"/>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689;p9">
            <a:extLst>
              <a:ext uri="{FF2B5EF4-FFF2-40B4-BE49-F238E27FC236}">
                <a16:creationId xmlns:a16="http://schemas.microsoft.com/office/drawing/2014/main" id="{F27FB2BB-2ACD-38A3-EB38-78A27D9FA356}"/>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690;p9">
            <a:extLst>
              <a:ext uri="{FF2B5EF4-FFF2-40B4-BE49-F238E27FC236}">
                <a16:creationId xmlns:a16="http://schemas.microsoft.com/office/drawing/2014/main" id="{B2E19B79-C808-EB0E-B64F-2B3460A8C10B}"/>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691;p9">
            <a:extLst>
              <a:ext uri="{FF2B5EF4-FFF2-40B4-BE49-F238E27FC236}">
                <a16:creationId xmlns:a16="http://schemas.microsoft.com/office/drawing/2014/main" id="{82DD2791-1299-3EA2-F549-2E3779FAD468}"/>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692;p9">
            <a:extLst>
              <a:ext uri="{FF2B5EF4-FFF2-40B4-BE49-F238E27FC236}">
                <a16:creationId xmlns:a16="http://schemas.microsoft.com/office/drawing/2014/main" id="{D5F476B4-A1E9-7C9B-FAD5-DB8A7FEFD51B}"/>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693;p9">
            <a:extLst>
              <a:ext uri="{FF2B5EF4-FFF2-40B4-BE49-F238E27FC236}">
                <a16:creationId xmlns:a16="http://schemas.microsoft.com/office/drawing/2014/main" id="{3640FE09-BF5B-83B7-8572-8EBC252AB267}"/>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694;p9">
            <a:extLst>
              <a:ext uri="{FF2B5EF4-FFF2-40B4-BE49-F238E27FC236}">
                <a16:creationId xmlns:a16="http://schemas.microsoft.com/office/drawing/2014/main" id="{B87FA380-B97B-11F7-0AE3-8D2338729A13}"/>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695;p9">
            <a:extLst>
              <a:ext uri="{FF2B5EF4-FFF2-40B4-BE49-F238E27FC236}">
                <a16:creationId xmlns:a16="http://schemas.microsoft.com/office/drawing/2014/main" id="{B295C166-C9F9-FF83-B223-5710956278A9}"/>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696;p9">
            <a:extLst>
              <a:ext uri="{FF2B5EF4-FFF2-40B4-BE49-F238E27FC236}">
                <a16:creationId xmlns:a16="http://schemas.microsoft.com/office/drawing/2014/main" id="{3E72F05E-9561-14B3-5E71-FBED240720D0}"/>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697;p9">
            <a:extLst>
              <a:ext uri="{FF2B5EF4-FFF2-40B4-BE49-F238E27FC236}">
                <a16:creationId xmlns:a16="http://schemas.microsoft.com/office/drawing/2014/main" id="{C9BA5091-AD47-F08C-3475-93328341ABE4}"/>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698;p9">
            <a:extLst>
              <a:ext uri="{FF2B5EF4-FFF2-40B4-BE49-F238E27FC236}">
                <a16:creationId xmlns:a16="http://schemas.microsoft.com/office/drawing/2014/main" id="{BA8C8D6D-D8E6-B3D7-4BB5-293DC6C8C5AF}"/>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699;p9">
            <a:extLst>
              <a:ext uri="{FF2B5EF4-FFF2-40B4-BE49-F238E27FC236}">
                <a16:creationId xmlns:a16="http://schemas.microsoft.com/office/drawing/2014/main" id="{4A834C45-B896-6593-74C1-55DBA7218431}"/>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700;p9">
            <a:extLst>
              <a:ext uri="{FF2B5EF4-FFF2-40B4-BE49-F238E27FC236}">
                <a16:creationId xmlns:a16="http://schemas.microsoft.com/office/drawing/2014/main" id="{0A86993C-784F-7B4A-FB14-34E4599C623C}"/>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701;p9">
            <a:extLst>
              <a:ext uri="{FF2B5EF4-FFF2-40B4-BE49-F238E27FC236}">
                <a16:creationId xmlns:a16="http://schemas.microsoft.com/office/drawing/2014/main" id="{5E693B8C-BC1E-9989-F44A-FCCDF71E91FA}"/>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702;p9">
            <a:extLst>
              <a:ext uri="{FF2B5EF4-FFF2-40B4-BE49-F238E27FC236}">
                <a16:creationId xmlns:a16="http://schemas.microsoft.com/office/drawing/2014/main" id="{61FE3C93-3841-3484-7CA9-AE3F20F2B669}"/>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703;p9">
            <a:extLst>
              <a:ext uri="{FF2B5EF4-FFF2-40B4-BE49-F238E27FC236}">
                <a16:creationId xmlns:a16="http://schemas.microsoft.com/office/drawing/2014/main" id="{3F2EF2AD-E701-2340-40A9-54624401E1FF}"/>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704;p9">
            <a:extLst>
              <a:ext uri="{FF2B5EF4-FFF2-40B4-BE49-F238E27FC236}">
                <a16:creationId xmlns:a16="http://schemas.microsoft.com/office/drawing/2014/main" id="{94F5F062-1502-1949-E999-C28AD6557D0F}"/>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705;p9">
            <a:extLst>
              <a:ext uri="{FF2B5EF4-FFF2-40B4-BE49-F238E27FC236}">
                <a16:creationId xmlns:a16="http://schemas.microsoft.com/office/drawing/2014/main" id="{AAA6CC9A-2D5E-2841-3A38-1BBA8BF89BE2}"/>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706;p9">
            <a:extLst>
              <a:ext uri="{FF2B5EF4-FFF2-40B4-BE49-F238E27FC236}">
                <a16:creationId xmlns:a16="http://schemas.microsoft.com/office/drawing/2014/main" id="{7009397E-6565-6481-F72B-1714439B399B}"/>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707;p9">
            <a:extLst>
              <a:ext uri="{FF2B5EF4-FFF2-40B4-BE49-F238E27FC236}">
                <a16:creationId xmlns:a16="http://schemas.microsoft.com/office/drawing/2014/main" id="{D76D7944-B20B-B2FA-E330-58D08C7FBE52}"/>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708;p9">
            <a:extLst>
              <a:ext uri="{FF2B5EF4-FFF2-40B4-BE49-F238E27FC236}">
                <a16:creationId xmlns:a16="http://schemas.microsoft.com/office/drawing/2014/main" id="{72BC0056-691F-00B9-0CBD-E81EBCE4A090}"/>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709;p9">
            <a:extLst>
              <a:ext uri="{FF2B5EF4-FFF2-40B4-BE49-F238E27FC236}">
                <a16:creationId xmlns:a16="http://schemas.microsoft.com/office/drawing/2014/main" id="{DB8444CD-1968-89BA-5E68-15D086DAF040}"/>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710;p9">
            <a:extLst>
              <a:ext uri="{FF2B5EF4-FFF2-40B4-BE49-F238E27FC236}">
                <a16:creationId xmlns:a16="http://schemas.microsoft.com/office/drawing/2014/main" id="{88FEF504-CAF4-E81A-B11B-65E663C0F6FA}"/>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711;p9">
            <a:extLst>
              <a:ext uri="{FF2B5EF4-FFF2-40B4-BE49-F238E27FC236}">
                <a16:creationId xmlns:a16="http://schemas.microsoft.com/office/drawing/2014/main" id="{992C1A13-811D-A361-5BDC-BF72FC5A86D6}"/>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712;p9">
            <a:extLst>
              <a:ext uri="{FF2B5EF4-FFF2-40B4-BE49-F238E27FC236}">
                <a16:creationId xmlns:a16="http://schemas.microsoft.com/office/drawing/2014/main" id="{1EC16825-080F-F7A8-2F70-6A7550F52CE4}"/>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713;p9">
            <a:extLst>
              <a:ext uri="{FF2B5EF4-FFF2-40B4-BE49-F238E27FC236}">
                <a16:creationId xmlns:a16="http://schemas.microsoft.com/office/drawing/2014/main" id="{527244AA-5916-860E-3BFF-5E3D8C65A530}"/>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714;p9">
            <a:extLst>
              <a:ext uri="{FF2B5EF4-FFF2-40B4-BE49-F238E27FC236}">
                <a16:creationId xmlns:a16="http://schemas.microsoft.com/office/drawing/2014/main" id="{8A7A6D3F-27EA-35BB-1AD3-7C5A66DB26C2}"/>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0" name="Google Shape;715;p9">
            <a:extLst>
              <a:ext uri="{FF2B5EF4-FFF2-40B4-BE49-F238E27FC236}">
                <a16:creationId xmlns:a16="http://schemas.microsoft.com/office/drawing/2014/main" id="{9D021D90-9CD0-3CD3-6292-E0E3F964866C}"/>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1" name="Google Shape;716;p9">
            <a:extLst>
              <a:ext uri="{FF2B5EF4-FFF2-40B4-BE49-F238E27FC236}">
                <a16:creationId xmlns:a16="http://schemas.microsoft.com/office/drawing/2014/main" id="{7D87319D-C501-76CF-3ECB-47F0190D5F82}"/>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2" name="Google Shape;717;p9">
            <a:extLst>
              <a:ext uri="{FF2B5EF4-FFF2-40B4-BE49-F238E27FC236}">
                <a16:creationId xmlns:a16="http://schemas.microsoft.com/office/drawing/2014/main" id="{A7FDF3C7-165D-2715-9563-CE17994CA58F}"/>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3" name="Google Shape;718;p9">
            <a:extLst>
              <a:ext uri="{FF2B5EF4-FFF2-40B4-BE49-F238E27FC236}">
                <a16:creationId xmlns:a16="http://schemas.microsoft.com/office/drawing/2014/main" id="{18697386-F66D-A86E-5461-CBDC9CAD9611}"/>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4" name="Google Shape;719;p9">
            <a:extLst>
              <a:ext uri="{FF2B5EF4-FFF2-40B4-BE49-F238E27FC236}">
                <a16:creationId xmlns:a16="http://schemas.microsoft.com/office/drawing/2014/main" id="{05010632-F9BF-54D4-0510-6C3584ADFB4A}"/>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5" name="Google Shape;720;p9">
            <a:extLst>
              <a:ext uri="{FF2B5EF4-FFF2-40B4-BE49-F238E27FC236}">
                <a16:creationId xmlns:a16="http://schemas.microsoft.com/office/drawing/2014/main" id="{64AE8B59-BC0B-1E5C-4B3A-80EDABE1BDD1}"/>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6" name="Google Shape;721;p9">
            <a:extLst>
              <a:ext uri="{FF2B5EF4-FFF2-40B4-BE49-F238E27FC236}">
                <a16:creationId xmlns:a16="http://schemas.microsoft.com/office/drawing/2014/main" id="{A232A35D-44CE-7D0E-7DA7-28190C168D71}"/>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7" name="Google Shape;722;p9">
            <a:extLst>
              <a:ext uri="{FF2B5EF4-FFF2-40B4-BE49-F238E27FC236}">
                <a16:creationId xmlns:a16="http://schemas.microsoft.com/office/drawing/2014/main" id="{CA8E8EE4-95DD-C1DD-251B-E77763D77C16}"/>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8" name="Google Shape;723;p9">
            <a:extLst>
              <a:ext uri="{FF2B5EF4-FFF2-40B4-BE49-F238E27FC236}">
                <a16:creationId xmlns:a16="http://schemas.microsoft.com/office/drawing/2014/main" id="{20530F06-55C7-7D0E-9713-0DD6D3B9C2A3}"/>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9" name="Google Shape;724;p9">
            <a:extLst>
              <a:ext uri="{FF2B5EF4-FFF2-40B4-BE49-F238E27FC236}">
                <a16:creationId xmlns:a16="http://schemas.microsoft.com/office/drawing/2014/main" id="{C3913A47-5D43-DFB1-1CA3-2D18B5E99FC7}"/>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0" name="Google Shape;725;p9">
            <a:extLst>
              <a:ext uri="{FF2B5EF4-FFF2-40B4-BE49-F238E27FC236}">
                <a16:creationId xmlns:a16="http://schemas.microsoft.com/office/drawing/2014/main" id="{78563395-A8A2-70E1-4C9A-AD65B5DF0266}"/>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4" name="Google Shape;674;p9"/>
          <p:cNvSpPr txBox="1">
            <a:spLocks noGrp="1"/>
          </p:cNvSpPr>
          <p:nvPr>
            <p:ph type="title"/>
          </p:nvPr>
        </p:nvSpPr>
        <p:spPr>
          <a:xfrm>
            <a:off x="2686400" y="1976933"/>
            <a:ext cx="6819200" cy="1853200"/>
          </a:xfrm>
          <a:prstGeom prst="rect">
            <a:avLst/>
          </a:prstGeom>
        </p:spPr>
        <p:txBody>
          <a:bodyPr spcFirstLastPara="1">
            <a:noAutofit/>
          </a:bodyPr>
          <a:lstStyle>
            <a:lvl1pPr lvl="0" algn="ctr" rtl="0">
              <a:spcBef>
                <a:spcPts val="0"/>
              </a:spcBef>
              <a:spcAft>
                <a:spcPts val="0"/>
              </a:spcAft>
              <a:buSzPts val="2800"/>
              <a:buNone/>
              <a:defRPr sz="14265"/>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675" name="Google Shape;675;p9"/>
          <p:cNvSpPr txBox="1">
            <a:spLocks noGrp="1"/>
          </p:cNvSpPr>
          <p:nvPr>
            <p:ph type="subTitle" idx="1"/>
          </p:nvPr>
        </p:nvSpPr>
        <p:spPr>
          <a:xfrm>
            <a:off x="3459000" y="3667733"/>
            <a:ext cx="5274000" cy="1325600"/>
          </a:xfrm>
          <a:prstGeom prst="rect">
            <a:avLst/>
          </a:prstGeom>
        </p:spPr>
        <p:txBody>
          <a:bodyPr spcFirstLastPara="1" anchor="t">
            <a:noAutofit/>
          </a:bodyPr>
          <a:lstStyle>
            <a:lvl1pPr lvl="0" algn="ctr" rtl="0">
              <a:spcBef>
                <a:spcPts val="0"/>
              </a:spcBef>
              <a:spcAft>
                <a:spcPts val="0"/>
              </a:spcAft>
              <a:buNone/>
              <a:defRPr sz="2400"/>
            </a:lvl1pPr>
            <a:lvl2pPr lvl="1" algn="ctr" rtl="0">
              <a:spcBef>
                <a:spcPts val="0"/>
              </a:spcBef>
              <a:spcAft>
                <a:spcPts val="0"/>
              </a:spcAft>
              <a:buNone/>
              <a:defRPr sz="2400"/>
            </a:lvl2pPr>
            <a:lvl3pPr lvl="2" algn="ctr" rtl="0">
              <a:spcBef>
                <a:spcPts val="0"/>
              </a:spcBef>
              <a:spcAft>
                <a:spcPts val="0"/>
              </a:spcAft>
              <a:buNone/>
              <a:defRPr sz="2400"/>
            </a:lvl3pPr>
            <a:lvl4pPr lvl="3" algn="ctr" rtl="0">
              <a:spcBef>
                <a:spcPts val="0"/>
              </a:spcBef>
              <a:spcAft>
                <a:spcPts val="0"/>
              </a:spcAft>
              <a:buNone/>
              <a:defRPr sz="2400"/>
            </a:lvl4pPr>
            <a:lvl5pPr lvl="4" algn="ctr" rtl="0">
              <a:spcBef>
                <a:spcPts val="0"/>
              </a:spcBef>
              <a:spcAft>
                <a:spcPts val="0"/>
              </a:spcAft>
              <a:buNone/>
              <a:defRPr sz="2400"/>
            </a:lvl5pPr>
            <a:lvl6pPr lvl="5" algn="ctr" rtl="0">
              <a:spcBef>
                <a:spcPts val="0"/>
              </a:spcBef>
              <a:spcAft>
                <a:spcPts val="0"/>
              </a:spcAft>
              <a:buNone/>
              <a:defRPr sz="2400"/>
            </a:lvl6pPr>
            <a:lvl7pPr lvl="6" algn="ctr" rtl="0">
              <a:spcBef>
                <a:spcPts val="0"/>
              </a:spcBef>
              <a:spcAft>
                <a:spcPts val="0"/>
              </a:spcAft>
              <a:buNone/>
              <a:defRPr sz="2400"/>
            </a:lvl7pPr>
            <a:lvl8pPr lvl="7" algn="ctr" rtl="0">
              <a:spcBef>
                <a:spcPts val="0"/>
              </a:spcBef>
              <a:spcAft>
                <a:spcPts val="0"/>
              </a:spcAft>
              <a:buNone/>
              <a:defRPr sz="2400"/>
            </a:lvl8pPr>
            <a:lvl9pPr lvl="8" algn="ctr" rtl="0">
              <a:spcBef>
                <a:spcPts val="0"/>
              </a:spcBef>
              <a:spcAft>
                <a:spcPts val="0"/>
              </a:spcAft>
              <a:buNone/>
              <a:defRPr sz="2400"/>
            </a:lvl9pPr>
          </a:lstStyle>
          <a:p>
            <a:endParaRPr/>
          </a:p>
        </p:txBody>
      </p:sp>
    </p:spTree>
    <p:extLst>
      <p:ext uri="{BB962C8B-B14F-4D97-AF65-F5344CB8AC3E}">
        <p14:creationId xmlns:p14="http://schemas.microsoft.com/office/powerpoint/2010/main" val="192405880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060616BA-29AC-07B4-BE53-5C8422AD21B1}"/>
              </a:ext>
            </a:extLst>
          </p:cNvPr>
          <p:cNvSpPr>
            <a:spLocks noGrp="1"/>
          </p:cNvSpPr>
          <p:nvPr>
            <p:ph type="dt" sz="half" idx="10"/>
          </p:nvPr>
        </p:nvSpPr>
        <p:spPr/>
        <p:txBody>
          <a:bodyPr/>
          <a:lstStyle>
            <a:lvl1pPr>
              <a:defRPr/>
            </a:lvl1pPr>
          </a:lstStyle>
          <a:p>
            <a:pPr>
              <a:defRPr/>
            </a:pPr>
            <a:fld id="{370CA5A2-8738-4B86-9A2E-F212B85E40EE}" type="datetimeFigureOut">
              <a:rPr lang="en-US"/>
              <a:pPr>
                <a:defRPr/>
              </a:pPr>
              <a:t>2/26/26</a:t>
            </a:fld>
            <a:endParaRPr lang="en-US"/>
          </a:p>
        </p:txBody>
      </p:sp>
      <p:sp>
        <p:nvSpPr>
          <p:cNvPr id="5" name="Footer Placeholder 4">
            <a:extLst>
              <a:ext uri="{FF2B5EF4-FFF2-40B4-BE49-F238E27FC236}">
                <a16:creationId xmlns:a16="http://schemas.microsoft.com/office/drawing/2014/main" id="{217270EA-BADD-E318-24C5-253C0DDCF677}"/>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52A718FC-034C-1A51-9DDF-657DBFE8A18C}"/>
              </a:ext>
            </a:extLst>
          </p:cNvPr>
          <p:cNvSpPr>
            <a:spLocks noGrp="1"/>
          </p:cNvSpPr>
          <p:nvPr>
            <p:ph type="sldNum" sz="quarter" idx="12"/>
          </p:nvPr>
        </p:nvSpPr>
        <p:spPr/>
        <p:txBody>
          <a:bodyPr/>
          <a:lstStyle>
            <a:lvl1pPr>
              <a:defRPr/>
            </a:lvl1pPr>
          </a:lstStyle>
          <a:p>
            <a:fld id="{3EC29F77-F893-476A-BC84-11FDCAD55DA3}" type="slidenum">
              <a:rPr lang="en-US" altLang="en-US"/>
              <a:pPr/>
              <a:t>‹#›</a:t>
            </a:fld>
            <a:endParaRPr lang="en-US" altLang="en-US"/>
          </a:p>
        </p:txBody>
      </p:sp>
    </p:spTree>
    <p:extLst>
      <p:ext uri="{BB962C8B-B14F-4D97-AF65-F5344CB8AC3E}">
        <p14:creationId xmlns:p14="http://schemas.microsoft.com/office/powerpoint/2010/main" val="29192090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8E70C612-20C1-CF58-79CA-8B4E5A63F535}"/>
              </a:ext>
            </a:extLst>
          </p:cNvPr>
          <p:cNvSpPr>
            <a:spLocks noGrp="1"/>
          </p:cNvSpPr>
          <p:nvPr>
            <p:ph type="dt" sz="half" idx="10"/>
          </p:nvPr>
        </p:nvSpPr>
        <p:spPr/>
        <p:txBody>
          <a:bodyPr/>
          <a:lstStyle>
            <a:lvl1pPr>
              <a:defRPr/>
            </a:lvl1pPr>
          </a:lstStyle>
          <a:p>
            <a:pPr>
              <a:defRPr/>
            </a:pPr>
            <a:fld id="{03B15654-E136-4885-85EA-A475F87E5EBC}" type="datetimeFigureOut">
              <a:rPr lang="en-US"/>
              <a:pPr>
                <a:defRPr/>
              </a:pPr>
              <a:t>2/26/26</a:t>
            </a:fld>
            <a:endParaRPr lang="en-US"/>
          </a:p>
        </p:txBody>
      </p:sp>
      <p:sp>
        <p:nvSpPr>
          <p:cNvPr id="3" name="Footer Placeholder 4">
            <a:extLst>
              <a:ext uri="{FF2B5EF4-FFF2-40B4-BE49-F238E27FC236}">
                <a16:creationId xmlns:a16="http://schemas.microsoft.com/office/drawing/2014/main" id="{EC54AC6C-4951-A50D-3DE5-475B69EA6079}"/>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991BB3C0-7B9E-15E3-325E-32CFA3989A45}"/>
              </a:ext>
            </a:extLst>
          </p:cNvPr>
          <p:cNvSpPr>
            <a:spLocks noGrp="1"/>
          </p:cNvSpPr>
          <p:nvPr>
            <p:ph type="sldNum" sz="quarter" idx="12"/>
          </p:nvPr>
        </p:nvSpPr>
        <p:spPr/>
        <p:txBody>
          <a:bodyPr/>
          <a:lstStyle>
            <a:lvl1pPr>
              <a:defRPr/>
            </a:lvl1pPr>
          </a:lstStyle>
          <a:p>
            <a:fld id="{F0346DCD-04A6-434B-AABA-CB1708AEFB11}" type="slidenum">
              <a:rPr lang="en-US" altLang="en-US"/>
              <a:pPr/>
              <a:t>‹#›</a:t>
            </a:fld>
            <a:endParaRPr lang="en-US" altLang="en-US"/>
          </a:p>
        </p:txBody>
      </p:sp>
    </p:spTree>
    <p:extLst>
      <p:ext uri="{BB962C8B-B14F-4D97-AF65-F5344CB8AC3E}">
        <p14:creationId xmlns:p14="http://schemas.microsoft.com/office/powerpoint/2010/main" val="119214859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726"/>
        <p:cNvGrpSpPr/>
        <p:nvPr/>
      </p:nvGrpSpPr>
      <p:grpSpPr>
        <a:xfrm>
          <a:off x="0" y="0"/>
          <a:ext cx="0" cy="0"/>
          <a:chOff x="0" y="0"/>
          <a:chExt cx="0" cy="0"/>
        </a:xfrm>
      </p:grpSpPr>
      <p:grpSp>
        <p:nvGrpSpPr>
          <p:cNvPr id="2" name="Google Shape;727;p10">
            <a:extLst>
              <a:ext uri="{FF2B5EF4-FFF2-40B4-BE49-F238E27FC236}">
                <a16:creationId xmlns:a16="http://schemas.microsoft.com/office/drawing/2014/main" id="{DA93389B-C75C-B731-D856-2FA335E0AE5F}"/>
              </a:ext>
            </a:extLst>
          </p:cNvPr>
          <p:cNvGrpSpPr>
            <a:grpSpLocks/>
          </p:cNvGrpSpPr>
          <p:nvPr/>
        </p:nvGrpSpPr>
        <p:grpSpPr bwMode="auto">
          <a:xfrm>
            <a:off x="528638" y="292100"/>
            <a:ext cx="11356975" cy="6384925"/>
            <a:chOff x="395894" y="219519"/>
            <a:chExt cx="8518865" cy="4788281"/>
          </a:xfrm>
        </p:grpSpPr>
        <p:sp>
          <p:nvSpPr>
            <p:cNvPr id="3" name="Google Shape;728;p10">
              <a:extLst>
                <a:ext uri="{FF2B5EF4-FFF2-40B4-BE49-F238E27FC236}">
                  <a16:creationId xmlns:a16="http://schemas.microsoft.com/office/drawing/2014/main" id="{B8A3D22C-CEE6-5BCC-5F34-7F6D16A2F038}"/>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729;p10">
              <a:extLst>
                <a:ext uri="{FF2B5EF4-FFF2-40B4-BE49-F238E27FC236}">
                  <a16:creationId xmlns:a16="http://schemas.microsoft.com/office/drawing/2014/main" id="{F0B0F5AC-DC4B-344F-0DF1-171408A845D3}"/>
                </a:ext>
              </a:extLst>
            </p:cNvPr>
            <p:cNvGrpSpPr>
              <a:grpSpLocks/>
            </p:cNvGrpSpPr>
            <p:nvPr/>
          </p:nvGrpSpPr>
          <p:grpSpPr bwMode="auto">
            <a:xfrm>
              <a:off x="8341543" y="2282008"/>
              <a:ext cx="569676" cy="380612"/>
              <a:chOff x="8341543" y="2282008"/>
              <a:chExt cx="569676" cy="380612"/>
            </a:xfrm>
          </p:grpSpPr>
          <p:sp>
            <p:nvSpPr>
              <p:cNvPr id="23" name="Google Shape;730;p10">
                <a:extLst>
                  <a:ext uri="{FF2B5EF4-FFF2-40B4-BE49-F238E27FC236}">
                    <a16:creationId xmlns:a16="http://schemas.microsoft.com/office/drawing/2014/main" id="{B02F9CDA-D5F2-AC5E-003E-B664E887120F}"/>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731;p10">
                <a:extLst>
                  <a:ext uri="{FF2B5EF4-FFF2-40B4-BE49-F238E27FC236}">
                    <a16:creationId xmlns:a16="http://schemas.microsoft.com/office/drawing/2014/main" id="{02E161B3-4DCD-CE0A-8349-DA0DEE3CACEE}"/>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732;p10">
              <a:extLst>
                <a:ext uri="{FF2B5EF4-FFF2-40B4-BE49-F238E27FC236}">
                  <a16:creationId xmlns:a16="http://schemas.microsoft.com/office/drawing/2014/main" id="{79A911FA-CA0A-A208-513A-16CC4B7479C3}"/>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733;p10">
              <a:extLst>
                <a:ext uri="{FF2B5EF4-FFF2-40B4-BE49-F238E27FC236}">
                  <a16:creationId xmlns:a16="http://schemas.microsoft.com/office/drawing/2014/main" id="{04FC9982-A8EF-DAD3-24A6-894665B03EF2}"/>
                </a:ext>
              </a:extLst>
            </p:cNvPr>
            <p:cNvGrpSpPr>
              <a:grpSpLocks/>
            </p:cNvGrpSpPr>
            <p:nvPr/>
          </p:nvGrpSpPr>
          <p:grpSpPr bwMode="auto">
            <a:xfrm>
              <a:off x="8341543" y="1721094"/>
              <a:ext cx="569676" cy="380612"/>
              <a:chOff x="8341543" y="1721094"/>
              <a:chExt cx="569676" cy="380612"/>
            </a:xfrm>
          </p:grpSpPr>
          <p:sp>
            <p:nvSpPr>
              <p:cNvPr id="21" name="Google Shape;734;p10">
                <a:extLst>
                  <a:ext uri="{FF2B5EF4-FFF2-40B4-BE49-F238E27FC236}">
                    <a16:creationId xmlns:a16="http://schemas.microsoft.com/office/drawing/2014/main" id="{4E2D5F43-1418-6D45-846B-A80B2C8F3C43}"/>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735;p10">
                <a:extLst>
                  <a:ext uri="{FF2B5EF4-FFF2-40B4-BE49-F238E27FC236}">
                    <a16:creationId xmlns:a16="http://schemas.microsoft.com/office/drawing/2014/main" id="{3A6020F7-822F-89D7-4BBD-EF3FE83A3074}"/>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736;p10">
              <a:extLst>
                <a:ext uri="{FF2B5EF4-FFF2-40B4-BE49-F238E27FC236}">
                  <a16:creationId xmlns:a16="http://schemas.microsoft.com/office/drawing/2014/main" id="{F902311C-4DA8-6016-5F92-69138982F6C4}"/>
                </a:ext>
              </a:extLst>
            </p:cNvPr>
            <p:cNvGrpSpPr>
              <a:grpSpLocks/>
            </p:cNvGrpSpPr>
            <p:nvPr/>
          </p:nvGrpSpPr>
          <p:grpSpPr bwMode="auto">
            <a:xfrm>
              <a:off x="8346273" y="1183592"/>
              <a:ext cx="568486" cy="388014"/>
              <a:chOff x="8346273" y="1183592"/>
              <a:chExt cx="568486" cy="388014"/>
            </a:xfrm>
          </p:grpSpPr>
          <p:sp>
            <p:nvSpPr>
              <p:cNvPr id="19" name="Google Shape;737;p10">
                <a:extLst>
                  <a:ext uri="{FF2B5EF4-FFF2-40B4-BE49-F238E27FC236}">
                    <a16:creationId xmlns:a16="http://schemas.microsoft.com/office/drawing/2014/main" id="{A12D3D36-595F-9DFD-FAFB-2B186D50EF29}"/>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738;p10">
                <a:extLst>
                  <a:ext uri="{FF2B5EF4-FFF2-40B4-BE49-F238E27FC236}">
                    <a16:creationId xmlns:a16="http://schemas.microsoft.com/office/drawing/2014/main" id="{79F0A16A-696C-9C29-E878-846B9B272DB7}"/>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739;p10">
              <a:extLst>
                <a:ext uri="{FF2B5EF4-FFF2-40B4-BE49-F238E27FC236}">
                  <a16:creationId xmlns:a16="http://schemas.microsoft.com/office/drawing/2014/main" id="{CD847BB2-DF6D-6E11-E053-F21B824AB202}"/>
                </a:ext>
              </a:extLst>
            </p:cNvPr>
            <p:cNvGrpSpPr>
              <a:grpSpLocks/>
            </p:cNvGrpSpPr>
            <p:nvPr/>
          </p:nvGrpSpPr>
          <p:grpSpPr bwMode="auto">
            <a:xfrm>
              <a:off x="8341543" y="606635"/>
              <a:ext cx="569676" cy="388014"/>
              <a:chOff x="8341543" y="606635"/>
              <a:chExt cx="569676" cy="388014"/>
            </a:xfrm>
          </p:grpSpPr>
          <p:sp>
            <p:nvSpPr>
              <p:cNvPr id="17" name="Google Shape;740;p10">
                <a:extLst>
                  <a:ext uri="{FF2B5EF4-FFF2-40B4-BE49-F238E27FC236}">
                    <a16:creationId xmlns:a16="http://schemas.microsoft.com/office/drawing/2014/main" id="{4E5A56A4-4984-C749-5D27-0F1B70B0CD8F}"/>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741;p10">
                <a:extLst>
                  <a:ext uri="{FF2B5EF4-FFF2-40B4-BE49-F238E27FC236}">
                    <a16:creationId xmlns:a16="http://schemas.microsoft.com/office/drawing/2014/main" id="{AB32F5A7-CCD8-A153-BE46-909BBFF294D9}"/>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742;p10">
              <a:extLst>
                <a:ext uri="{FF2B5EF4-FFF2-40B4-BE49-F238E27FC236}">
                  <a16:creationId xmlns:a16="http://schemas.microsoft.com/office/drawing/2014/main" id="{B74AAC2D-25E8-7BDB-5420-85E684A4C757}"/>
                </a:ext>
              </a:extLst>
            </p:cNvPr>
            <p:cNvGrpSpPr>
              <a:grpSpLocks/>
            </p:cNvGrpSpPr>
            <p:nvPr/>
          </p:nvGrpSpPr>
          <p:grpSpPr bwMode="auto">
            <a:xfrm>
              <a:off x="8341543" y="2842933"/>
              <a:ext cx="569676" cy="380612"/>
              <a:chOff x="8341543" y="2282008"/>
              <a:chExt cx="569676" cy="380612"/>
            </a:xfrm>
          </p:grpSpPr>
          <p:sp>
            <p:nvSpPr>
              <p:cNvPr id="15" name="Google Shape;743;p10">
                <a:extLst>
                  <a:ext uri="{FF2B5EF4-FFF2-40B4-BE49-F238E27FC236}">
                    <a16:creationId xmlns:a16="http://schemas.microsoft.com/office/drawing/2014/main" id="{F5AB7D40-400A-F4FB-DF83-FBE0C6E48630}"/>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744;p10">
                <a:extLst>
                  <a:ext uri="{FF2B5EF4-FFF2-40B4-BE49-F238E27FC236}">
                    <a16:creationId xmlns:a16="http://schemas.microsoft.com/office/drawing/2014/main" id="{97B0DF9D-BDD4-53FB-E297-ABB3D2ED51AF}"/>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745;p10">
              <a:extLst>
                <a:ext uri="{FF2B5EF4-FFF2-40B4-BE49-F238E27FC236}">
                  <a16:creationId xmlns:a16="http://schemas.microsoft.com/office/drawing/2014/main" id="{A740CC4D-F4EF-7568-EF24-A290DE469CBE}"/>
                </a:ext>
              </a:extLst>
            </p:cNvPr>
            <p:cNvGrpSpPr>
              <a:grpSpLocks/>
            </p:cNvGrpSpPr>
            <p:nvPr/>
          </p:nvGrpSpPr>
          <p:grpSpPr bwMode="auto">
            <a:xfrm>
              <a:off x="8341543" y="3403858"/>
              <a:ext cx="569676" cy="380612"/>
              <a:chOff x="8341543" y="2282008"/>
              <a:chExt cx="569676" cy="380612"/>
            </a:xfrm>
          </p:grpSpPr>
          <p:sp>
            <p:nvSpPr>
              <p:cNvPr id="13" name="Google Shape;746;p10">
                <a:extLst>
                  <a:ext uri="{FF2B5EF4-FFF2-40B4-BE49-F238E27FC236}">
                    <a16:creationId xmlns:a16="http://schemas.microsoft.com/office/drawing/2014/main" id="{53A8C746-80C9-29B3-15CD-FA277FA2ED1B}"/>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747;p10">
                <a:extLst>
                  <a:ext uri="{FF2B5EF4-FFF2-40B4-BE49-F238E27FC236}">
                    <a16:creationId xmlns:a16="http://schemas.microsoft.com/office/drawing/2014/main" id="{FCED38FA-961D-4F64-12CB-EE1D429D8461}"/>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748;p10">
              <a:extLst>
                <a:ext uri="{FF2B5EF4-FFF2-40B4-BE49-F238E27FC236}">
                  <a16:creationId xmlns:a16="http://schemas.microsoft.com/office/drawing/2014/main" id="{949B0A1F-CBF6-BA56-FBC0-EB94260C714E}"/>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749;p10">
              <a:extLst>
                <a:ext uri="{FF2B5EF4-FFF2-40B4-BE49-F238E27FC236}">
                  <a16:creationId xmlns:a16="http://schemas.microsoft.com/office/drawing/2014/main" id="{071DBF21-35D0-49BD-B22A-F7F2CF0BCC02}"/>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751;p10">
            <a:extLst>
              <a:ext uri="{FF2B5EF4-FFF2-40B4-BE49-F238E27FC236}">
                <a16:creationId xmlns:a16="http://schemas.microsoft.com/office/drawing/2014/main" id="{7182DD0B-9C39-26DB-889B-465ED3135145}"/>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752;p10">
            <a:extLst>
              <a:ext uri="{FF2B5EF4-FFF2-40B4-BE49-F238E27FC236}">
                <a16:creationId xmlns:a16="http://schemas.microsoft.com/office/drawing/2014/main" id="{CAD19C24-908B-259A-66DD-09EC1D4C5832}"/>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753;p10">
            <a:extLst>
              <a:ext uri="{FF2B5EF4-FFF2-40B4-BE49-F238E27FC236}">
                <a16:creationId xmlns:a16="http://schemas.microsoft.com/office/drawing/2014/main" id="{055C32C2-0B04-9E8A-5DE3-7DF09B95950B}"/>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754;p10">
            <a:extLst>
              <a:ext uri="{FF2B5EF4-FFF2-40B4-BE49-F238E27FC236}">
                <a16:creationId xmlns:a16="http://schemas.microsoft.com/office/drawing/2014/main" id="{FB881006-2003-0192-2175-1CDCE47CE110}"/>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755;p10">
            <a:extLst>
              <a:ext uri="{FF2B5EF4-FFF2-40B4-BE49-F238E27FC236}">
                <a16:creationId xmlns:a16="http://schemas.microsoft.com/office/drawing/2014/main" id="{6F2A5730-B053-D972-0367-8851BD0493FD}"/>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756;p10">
            <a:extLst>
              <a:ext uri="{FF2B5EF4-FFF2-40B4-BE49-F238E27FC236}">
                <a16:creationId xmlns:a16="http://schemas.microsoft.com/office/drawing/2014/main" id="{98A9E761-F0AA-D41F-4CDB-8628E7E8B559}"/>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757;p10">
            <a:extLst>
              <a:ext uri="{FF2B5EF4-FFF2-40B4-BE49-F238E27FC236}">
                <a16:creationId xmlns:a16="http://schemas.microsoft.com/office/drawing/2014/main" id="{10FE3FFD-053C-4E19-C4FD-F5CDB5018A0B}"/>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758;p10">
            <a:extLst>
              <a:ext uri="{FF2B5EF4-FFF2-40B4-BE49-F238E27FC236}">
                <a16:creationId xmlns:a16="http://schemas.microsoft.com/office/drawing/2014/main" id="{193BA1F1-B51F-F4AE-DBA3-AA93565DA706}"/>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759;p10">
            <a:extLst>
              <a:ext uri="{FF2B5EF4-FFF2-40B4-BE49-F238E27FC236}">
                <a16:creationId xmlns:a16="http://schemas.microsoft.com/office/drawing/2014/main" id="{6D24A814-5715-2DBB-A8F6-B23A71B46970}"/>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760;p10">
            <a:extLst>
              <a:ext uri="{FF2B5EF4-FFF2-40B4-BE49-F238E27FC236}">
                <a16:creationId xmlns:a16="http://schemas.microsoft.com/office/drawing/2014/main" id="{60EB6808-D477-0C3D-3576-929E6D57AED0}"/>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761;p10">
            <a:extLst>
              <a:ext uri="{FF2B5EF4-FFF2-40B4-BE49-F238E27FC236}">
                <a16:creationId xmlns:a16="http://schemas.microsoft.com/office/drawing/2014/main" id="{B08FC923-1548-4FCD-4485-3F575C473F43}"/>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762;p10">
            <a:extLst>
              <a:ext uri="{FF2B5EF4-FFF2-40B4-BE49-F238E27FC236}">
                <a16:creationId xmlns:a16="http://schemas.microsoft.com/office/drawing/2014/main" id="{8A712B79-3F68-0F83-303C-440FCE0C6C48}"/>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763;p10">
            <a:extLst>
              <a:ext uri="{FF2B5EF4-FFF2-40B4-BE49-F238E27FC236}">
                <a16:creationId xmlns:a16="http://schemas.microsoft.com/office/drawing/2014/main" id="{0B4977A2-EE1D-9612-61A6-BAD108ED8ABF}"/>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764;p10">
            <a:extLst>
              <a:ext uri="{FF2B5EF4-FFF2-40B4-BE49-F238E27FC236}">
                <a16:creationId xmlns:a16="http://schemas.microsoft.com/office/drawing/2014/main" id="{B3F1AFBB-563B-2590-A1DE-6B5B68635776}"/>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765;p10">
            <a:extLst>
              <a:ext uri="{FF2B5EF4-FFF2-40B4-BE49-F238E27FC236}">
                <a16:creationId xmlns:a16="http://schemas.microsoft.com/office/drawing/2014/main" id="{0F588BAB-37C8-4517-33D4-BDAE64126572}"/>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766;p10">
            <a:extLst>
              <a:ext uri="{FF2B5EF4-FFF2-40B4-BE49-F238E27FC236}">
                <a16:creationId xmlns:a16="http://schemas.microsoft.com/office/drawing/2014/main" id="{E3772B59-6C44-C231-9F3B-D820236F5C82}"/>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767;p10">
            <a:extLst>
              <a:ext uri="{FF2B5EF4-FFF2-40B4-BE49-F238E27FC236}">
                <a16:creationId xmlns:a16="http://schemas.microsoft.com/office/drawing/2014/main" id="{2FBD9781-E4F7-0037-BFAF-774D34318BF4}"/>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768;p10">
            <a:extLst>
              <a:ext uri="{FF2B5EF4-FFF2-40B4-BE49-F238E27FC236}">
                <a16:creationId xmlns:a16="http://schemas.microsoft.com/office/drawing/2014/main" id="{C1DB79D8-7679-764E-EECB-3891163905E9}"/>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769;p10">
            <a:extLst>
              <a:ext uri="{FF2B5EF4-FFF2-40B4-BE49-F238E27FC236}">
                <a16:creationId xmlns:a16="http://schemas.microsoft.com/office/drawing/2014/main" id="{A47DB2C6-DF87-D722-E26D-F5C7F8D23718}"/>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770;p10">
            <a:extLst>
              <a:ext uri="{FF2B5EF4-FFF2-40B4-BE49-F238E27FC236}">
                <a16:creationId xmlns:a16="http://schemas.microsoft.com/office/drawing/2014/main" id="{074482FC-B8C1-AB83-C671-E183E9BBD57E}"/>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771;p10">
            <a:extLst>
              <a:ext uri="{FF2B5EF4-FFF2-40B4-BE49-F238E27FC236}">
                <a16:creationId xmlns:a16="http://schemas.microsoft.com/office/drawing/2014/main" id="{A406677C-6914-6736-2AAE-A2844717DB15}"/>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772;p10">
            <a:extLst>
              <a:ext uri="{FF2B5EF4-FFF2-40B4-BE49-F238E27FC236}">
                <a16:creationId xmlns:a16="http://schemas.microsoft.com/office/drawing/2014/main" id="{0C055B20-6F3A-F935-EB0B-79328CA03D40}"/>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773;p10">
            <a:extLst>
              <a:ext uri="{FF2B5EF4-FFF2-40B4-BE49-F238E27FC236}">
                <a16:creationId xmlns:a16="http://schemas.microsoft.com/office/drawing/2014/main" id="{1ED1B1AE-3708-8D4A-721F-39EC65407205}"/>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774;p10">
            <a:extLst>
              <a:ext uri="{FF2B5EF4-FFF2-40B4-BE49-F238E27FC236}">
                <a16:creationId xmlns:a16="http://schemas.microsoft.com/office/drawing/2014/main" id="{AB9F9239-2B20-2C4F-E90F-9B8E63C2154C}"/>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775;p10">
            <a:extLst>
              <a:ext uri="{FF2B5EF4-FFF2-40B4-BE49-F238E27FC236}">
                <a16:creationId xmlns:a16="http://schemas.microsoft.com/office/drawing/2014/main" id="{DC8B7B4D-514E-9682-10A2-B15737606485}"/>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776;p10">
            <a:extLst>
              <a:ext uri="{FF2B5EF4-FFF2-40B4-BE49-F238E27FC236}">
                <a16:creationId xmlns:a16="http://schemas.microsoft.com/office/drawing/2014/main" id="{BF8440CA-E102-0FD5-D966-6F9D6191CC3B}"/>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777;p10">
            <a:extLst>
              <a:ext uri="{FF2B5EF4-FFF2-40B4-BE49-F238E27FC236}">
                <a16:creationId xmlns:a16="http://schemas.microsoft.com/office/drawing/2014/main" id="{89E0617C-1CFF-D7F5-6F16-BC01F603CCC7}"/>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778;p10">
            <a:extLst>
              <a:ext uri="{FF2B5EF4-FFF2-40B4-BE49-F238E27FC236}">
                <a16:creationId xmlns:a16="http://schemas.microsoft.com/office/drawing/2014/main" id="{03C772FC-C9A3-1292-7012-1620F369B6DB}"/>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779;p10">
            <a:extLst>
              <a:ext uri="{FF2B5EF4-FFF2-40B4-BE49-F238E27FC236}">
                <a16:creationId xmlns:a16="http://schemas.microsoft.com/office/drawing/2014/main" id="{D4E7E629-CE99-39EA-2BC0-9E2FAA96EF69}"/>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780;p10">
            <a:extLst>
              <a:ext uri="{FF2B5EF4-FFF2-40B4-BE49-F238E27FC236}">
                <a16:creationId xmlns:a16="http://schemas.microsoft.com/office/drawing/2014/main" id="{6D6470E0-BD05-E834-1166-B96E29433812}"/>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781;p10">
            <a:extLst>
              <a:ext uri="{FF2B5EF4-FFF2-40B4-BE49-F238E27FC236}">
                <a16:creationId xmlns:a16="http://schemas.microsoft.com/office/drawing/2014/main" id="{1722C7ED-1599-8508-D0EC-94801683EAE5}"/>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782;p10">
            <a:extLst>
              <a:ext uri="{FF2B5EF4-FFF2-40B4-BE49-F238E27FC236}">
                <a16:creationId xmlns:a16="http://schemas.microsoft.com/office/drawing/2014/main" id="{96AF558A-EFD2-4236-E935-0B5D19744796}"/>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783;p10">
            <a:extLst>
              <a:ext uri="{FF2B5EF4-FFF2-40B4-BE49-F238E27FC236}">
                <a16:creationId xmlns:a16="http://schemas.microsoft.com/office/drawing/2014/main" id="{948194FE-DF93-890E-9D45-07DFB2D6BEBE}"/>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784;p10">
            <a:extLst>
              <a:ext uri="{FF2B5EF4-FFF2-40B4-BE49-F238E27FC236}">
                <a16:creationId xmlns:a16="http://schemas.microsoft.com/office/drawing/2014/main" id="{87CCC99C-2DE8-5E68-564F-185FB85D30FE}"/>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785;p10">
            <a:extLst>
              <a:ext uri="{FF2B5EF4-FFF2-40B4-BE49-F238E27FC236}">
                <a16:creationId xmlns:a16="http://schemas.microsoft.com/office/drawing/2014/main" id="{BA3635B6-5614-B49C-0885-C90843035044}"/>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786;p10">
            <a:extLst>
              <a:ext uri="{FF2B5EF4-FFF2-40B4-BE49-F238E27FC236}">
                <a16:creationId xmlns:a16="http://schemas.microsoft.com/office/drawing/2014/main" id="{142CE37C-838D-DEF9-43A6-F2602BD65EC8}"/>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787;p10">
            <a:extLst>
              <a:ext uri="{FF2B5EF4-FFF2-40B4-BE49-F238E27FC236}">
                <a16:creationId xmlns:a16="http://schemas.microsoft.com/office/drawing/2014/main" id="{119B62AF-AAE4-23D4-B826-B4BE9EBDBFD3}"/>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788;p10">
            <a:extLst>
              <a:ext uri="{FF2B5EF4-FFF2-40B4-BE49-F238E27FC236}">
                <a16:creationId xmlns:a16="http://schemas.microsoft.com/office/drawing/2014/main" id="{13693DC2-60F9-CBFB-085E-997AC743F699}"/>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789;p10">
            <a:extLst>
              <a:ext uri="{FF2B5EF4-FFF2-40B4-BE49-F238E27FC236}">
                <a16:creationId xmlns:a16="http://schemas.microsoft.com/office/drawing/2014/main" id="{B81BD165-3E78-14B3-DD03-2C16AC13D89C}"/>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4" name="Google Shape;790;p10">
            <a:extLst>
              <a:ext uri="{FF2B5EF4-FFF2-40B4-BE49-F238E27FC236}">
                <a16:creationId xmlns:a16="http://schemas.microsoft.com/office/drawing/2014/main" id="{E0C879A6-0693-1077-DA93-9AA7AF56707D}"/>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5" name="Google Shape;791;p10">
            <a:extLst>
              <a:ext uri="{FF2B5EF4-FFF2-40B4-BE49-F238E27FC236}">
                <a16:creationId xmlns:a16="http://schemas.microsoft.com/office/drawing/2014/main" id="{48D15795-4704-D77A-F51A-4EFE972E22BB}"/>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6" name="Google Shape;792;p10">
            <a:extLst>
              <a:ext uri="{FF2B5EF4-FFF2-40B4-BE49-F238E27FC236}">
                <a16:creationId xmlns:a16="http://schemas.microsoft.com/office/drawing/2014/main" id="{498985E2-FB8D-66BD-884E-C5ECBB2FC0FF}"/>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7" name="Google Shape;793;p10">
            <a:extLst>
              <a:ext uri="{FF2B5EF4-FFF2-40B4-BE49-F238E27FC236}">
                <a16:creationId xmlns:a16="http://schemas.microsoft.com/office/drawing/2014/main" id="{9ADC4322-AD2E-EB81-390F-27A0A8C4C6E5}"/>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8" name="Google Shape;794;p10">
            <a:extLst>
              <a:ext uri="{FF2B5EF4-FFF2-40B4-BE49-F238E27FC236}">
                <a16:creationId xmlns:a16="http://schemas.microsoft.com/office/drawing/2014/main" id="{E9C85C30-EEFD-D829-5A80-186773BD4B1F}"/>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9" name="Google Shape;795;p10">
            <a:extLst>
              <a:ext uri="{FF2B5EF4-FFF2-40B4-BE49-F238E27FC236}">
                <a16:creationId xmlns:a16="http://schemas.microsoft.com/office/drawing/2014/main" id="{69A88FCA-41EE-1808-280E-620CFDF48650}"/>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0" name="Google Shape;796;p10">
            <a:extLst>
              <a:ext uri="{FF2B5EF4-FFF2-40B4-BE49-F238E27FC236}">
                <a16:creationId xmlns:a16="http://schemas.microsoft.com/office/drawing/2014/main" id="{2ABE7D5E-3163-4C78-9DDC-972C2F4E24EC}"/>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1" name="Google Shape;797;p10">
            <a:extLst>
              <a:ext uri="{FF2B5EF4-FFF2-40B4-BE49-F238E27FC236}">
                <a16:creationId xmlns:a16="http://schemas.microsoft.com/office/drawing/2014/main" id="{4CEA3A88-715E-5D68-524D-4ACD8127C571}"/>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2" name="Google Shape;798;p10">
            <a:extLst>
              <a:ext uri="{FF2B5EF4-FFF2-40B4-BE49-F238E27FC236}">
                <a16:creationId xmlns:a16="http://schemas.microsoft.com/office/drawing/2014/main" id="{484A39A0-92BB-C92B-71C2-DD6767652D5F}"/>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3" name="Google Shape;799;p10">
            <a:extLst>
              <a:ext uri="{FF2B5EF4-FFF2-40B4-BE49-F238E27FC236}">
                <a16:creationId xmlns:a16="http://schemas.microsoft.com/office/drawing/2014/main" id="{D692027A-00D0-BD51-531D-77E33F88EF41}"/>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4" name="Google Shape;800;p10">
            <a:extLst>
              <a:ext uri="{FF2B5EF4-FFF2-40B4-BE49-F238E27FC236}">
                <a16:creationId xmlns:a16="http://schemas.microsoft.com/office/drawing/2014/main" id="{40C372BC-706A-7529-1854-F82070080ABE}"/>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50" name="Google Shape;750;p10"/>
          <p:cNvSpPr txBox="1">
            <a:spLocks noGrp="1"/>
          </p:cNvSpPr>
          <p:nvPr>
            <p:ph type="title"/>
          </p:nvPr>
        </p:nvSpPr>
        <p:spPr>
          <a:xfrm>
            <a:off x="4584733" y="2679400"/>
            <a:ext cx="6639200" cy="1499200"/>
          </a:xfrm>
          <a:prstGeom prst="rect">
            <a:avLst/>
          </a:prstGeom>
        </p:spPr>
        <p:txBody>
          <a:bodyPr spcFirstLastPara="1">
            <a:noAutofit/>
          </a:bodyPr>
          <a:lstStyle>
            <a:lvl1pPr lvl="0" algn="l" rtl="0">
              <a:spcBef>
                <a:spcPts val="0"/>
              </a:spcBef>
              <a:spcAft>
                <a:spcPts val="0"/>
              </a:spcAft>
              <a:buSzPts val="2800"/>
              <a:buNone/>
              <a:defRPr sz="5335"/>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136003376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801"/>
        <p:cNvGrpSpPr/>
        <p:nvPr/>
      </p:nvGrpSpPr>
      <p:grpSpPr>
        <a:xfrm>
          <a:off x="0" y="0"/>
          <a:ext cx="0" cy="0"/>
          <a:chOff x="0" y="0"/>
          <a:chExt cx="0" cy="0"/>
        </a:xfrm>
      </p:grpSpPr>
      <p:grpSp>
        <p:nvGrpSpPr>
          <p:cNvPr id="2" name="Google Shape;802;p11">
            <a:extLst>
              <a:ext uri="{FF2B5EF4-FFF2-40B4-BE49-F238E27FC236}">
                <a16:creationId xmlns:a16="http://schemas.microsoft.com/office/drawing/2014/main" id="{3A70E8EA-8CAE-0AAA-4E10-2541F55EE191}"/>
              </a:ext>
            </a:extLst>
          </p:cNvPr>
          <p:cNvGrpSpPr>
            <a:grpSpLocks/>
          </p:cNvGrpSpPr>
          <p:nvPr/>
        </p:nvGrpSpPr>
        <p:grpSpPr bwMode="auto">
          <a:xfrm>
            <a:off x="528638" y="292100"/>
            <a:ext cx="11356975" cy="6384925"/>
            <a:chOff x="395894" y="219519"/>
            <a:chExt cx="8518865" cy="4788281"/>
          </a:xfrm>
        </p:grpSpPr>
        <p:sp>
          <p:nvSpPr>
            <p:cNvPr id="3" name="Google Shape;803;p11">
              <a:extLst>
                <a:ext uri="{FF2B5EF4-FFF2-40B4-BE49-F238E27FC236}">
                  <a16:creationId xmlns:a16="http://schemas.microsoft.com/office/drawing/2014/main" id="{BF605FCA-F13E-C78A-96A7-8A575B0C195B}"/>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804;p11">
              <a:extLst>
                <a:ext uri="{FF2B5EF4-FFF2-40B4-BE49-F238E27FC236}">
                  <a16:creationId xmlns:a16="http://schemas.microsoft.com/office/drawing/2014/main" id="{548F0A9D-7867-27FB-7F24-999BE8ED4B18}"/>
                </a:ext>
              </a:extLst>
            </p:cNvPr>
            <p:cNvGrpSpPr>
              <a:grpSpLocks/>
            </p:cNvGrpSpPr>
            <p:nvPr/>
          </p:nvGrpSpPr>
          <p:grpSpPr bwMode="auto">
            <a:xfrm>
              <a:off x="8341543" y="2282008"/>
              <a:ext cx="569676" cy="380612"/>
              <a:chOff x="8341543" y="2282008"/>
              <a:chExt cx="569676" cy="380612"/>
            </a:xfrm>
          </p:grpSpPr>
          <p:sp>
            <p:nvSpPr>
              <p:cNvPr id="23" name="Google Shape;805;p11">
                <a:extLst>
                  <a:ext uri="{FF2B5EF4-FFF2-40B4-BE49-F238E27FC236}">
                    <a16:creationId xmlns:a16="http://schemas.microsoft.com/office/drawing/2014/main" id="{907C33C2-9F04-90FA-DB0D-420B806E6D26}"/>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806;p11">
                <a:extLst>
                  <a:ext uri="{FF2B5EF4-FFF2-40B4-BE49-F238E27FC236}">
                    <a16:creationId xmlns:a16="http://schemas.microsoft.com/office/drawing/2014/main" id="{FE6BCBE0-118E-2A09-2EFC-D87010B97296}"/>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807;p11">
              <a:extLst>
                <a:ext uri="{FF2B5EF4-FFF2-40B4-BE49-F238E27FC236}">
                  <a16:creationId xmlns:a16="http://schemas.microsoft.com/office/drawing/2014/main" id="{37C9D0D7-A4FF-B5EF-8B6C-32629B53CA6E}"/>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808;p11">
              <a:extLst>
                <a:ext uri="{FF2B5EF4-FFF2-40B4-BE49-F238E27FC236}">
                  <a16:creationId xmlns:a16="http://schemas.microsoft.com/office/drawing/2014/main" id="{FA213683-AD37-8E96-AA6A-38843DE87F8D}"/>
                </a:ext>
              </a:extLst>
            </p:cNvPr>
            <p:cNvGrpSpPr>
              <a:grpSpLocks/>
            </p:cNvGrpSpPr>
            <p:nvPr/>
          </p:nvGrpSpPr>
          <p:grpSpPr bwMode="auto">
            <a:xfrm>
              <a:off x="8341543" y="1721094"/>
              <a:ext cx="569676" cy="380612"/>
              <a:chOff x="8341543" y="1721094"/>
              <a:chExt cx="569676" cy="380612"/>
            </a:xfrm>
          </p:grpSpPr>
          <p:sp>
            <p:nvSpPr>
              <p:cNvPr id="21" name="Google Shape;809;p11">
                <a:extLst>
                  <a:ext uri="{FF2B5EF4-FFF2-40B4-BE49-F238E27FC236}">
                    <a16:creationId xmlns:a16="http://schemas.microsoft.com/office/drawing/2014/main" id="{D23A0913-EA9A-4540-040A-2623EB2A2B06}"/>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810;p11">
                <a:extLst>
                  <a:ext uri="{FF2B5EF4-FFF2-40B4-BE49-F238E27FC236}">
                    <a16:creationId xmlns:a16="http://schemas.microsoft.com/office/drawing/2014/main" id="{B7159929-ED37-F40C-68FA-B1397ABE56D4}"/>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811;p11">
              <a:extLst>
                <a:ext uri="{FF2B5EF4-FFF2-40B4-BE49-F238E27FC236}">
                  <a16:creationId xmlns:a16="http://schemas.microsoft.com/office/drawing/2014/main" id="{135735A8-D12D-19F9-5067-8F45DEDCCFDA}"/>
                </a:ext>
              </a:extLst>
            </p:cNvPr>
            <p:cNvGrpSpPr>
              <a:grpSpLocks/>
            </p:cNvGrpSpPr>
            <p:nvPr/>
          </p:nvGrpSpPr>
          <p:grpSpPr bwMode="auto">
            <a:xfrm>
              <a:off x="8346273" y="1183592"/>
              <a:ext cx="568486" cy="388014"/>
              <a:chOff x="8346273" y="1183592"/>
              <a:chExt cx="568486" cy="388014"/>
            </a:xfrm>
          </p:grpSpPr>
          <p:sp>
            <p:nvSpPr>
              <p:cNvPr id="19" name="Google Shape;812;p11">
                <a:extLst>
                  <a:ext uri="{FF2B5EF4-FFF2-40B4-BE49-F238E27FC236}">
                    <a16:creationId xmlns:a16="http://schemas.microsoft.com/office/drawing/2014/main" id="{558AEC5A-4B1A-849D-4050-BB402A178D1B}"/>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813;p11">
                <a:extLst>
                  <a:ext uri="{FF2B5EF4-FFF2-40B4-BE49-F238E27FC236}">
                    <a16:creationId xmlns:a16="http://schemas.microsoft.com/office/drawing/2014/main" id="{C3B5A2D4-001E-D8C0-549E-30DCA960A3AB}"/>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814;p11">
              <a:extLst>
                <a:ext uri="{FF2B5EF4-FFF2-40B4-BE49-F238E27FC236}">
                  <a16:creationId xmlns:a16="http://schemas.microsoft.com/office/drawing/2014/main" id="{57CCBFF9-B095-8772-F3DE-939CA9C2BE1F}"/>
                </a:ext>
              </a:extLst>
            </p:cNvPr>
            <p:cNvGrpSpPr>
              <a:grpSpLocks/>
            </p:cNvGrpSpPr>
            <p:nvPr/>
          </p:nvGrpSpPr>
          <p:grpSpPr bwMode="auto">
            <a:xfrm>
              <a:off x="8341543" y="606635"/>
              <a:ext cx="569676" cy="388014"/>
              <a:chOff x="8341543" y="606635"/>
              <a:chExt cx="569676" cy="388014"/>
            </a:xfrm>
          </p:grpSpPr>
          <p:sp>
            <p:nvSpPr>
              <p:cNvPr id="17" name="Google Shape;815;p11">
                <a:extLst>
                  <a:ext uri="{FF2B5EF4-FFF2-40B4-BE49-F238E27FC236}">
                    <a16:creationId xmlns:a16="http://schemas.microsoft.com/office/drawing/2014/main" id="{E0044E90-580C-8FAF-80CA-106384E59466}"/>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816;p11">
                <a:extLst>
                  <a:ext uri="{FF2B5EF4-FFF2-40B4-BE49-F238E27FC236}">
                    <a16:creationId xmlns:a16="http://schemas.microsoft.com/office/drawing/2014/main" id="{66EEB7A0-BE3A-40F5-26AD-88D2F63882B1}"/>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817;p11">
              <a:extLst>
                <a:ext uri="{FF2B5EF4-FFF2-40B4-BE49-F238E27FC236}">
                  <a16:creationId xmlns:a16="http://schemas.microsoft.com/office/drawing/2014/main" id="{502AFC10-90FA-3F72-8809-A2A4654FDAF3}"/>
                </a:ext>
              </a:extLst>
            </p:cNvPr>
            <p:cNvGrpSpPr>
              <a:grpSpLocks/>
            </p:cNvGrpSpPr>
            <p:nvPr/>
          </p:nvGrpSpPr>
          <p:grpSpPr bwMode="auto">
            <a:xfrm>
              <a:off x="8341543" y="2842933"/>
              <a:ext cx="569676" cy="380612"/>
              <a:chOff x="8341543" y="2282008"/>
              <a:chExt cx="569676" cy="380612"/>
            </a:xfrm>
          </p:grpSpPr>
          <p:sp>
            <p:nvSpPr>
              <p:cNvPr id="15" name="Google Shape;818;p11">
                <a:extLst>
                  <a:ext uri="{FF2B5EF4-FFF2-40B4-BE49-F238E27FC236}">
                    <a16:creationId xmlns:a16="http://schemas.microsoft.com/office/drawing/2014/main" id="{74BF9E2B-018E-D37C-0C1B-ECE2EADD4467}"/>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819;p11">
                <a:extLst>
                  <a:ext uri="{FF2B5EF4-FFF2-40B4-BE49-F238E27FC236}">
                    <a16:creationId xmlns:a16="http://schemas.microsoft.com/office/drawing/2014/main" id="{7EC735BA-1B70-C6B8-BE91-E7C613C7B540}"/>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820;p11">
              <a:extLst>
                <a:ext uri="{FF2B5EF4-FFF2-40B4-BE49-F238E27FC236}">
                  <a16:creationId xmlns:a16="http://schemas.microsoft.com/office/drawing/2014/main" id="{FB82911C-6805-5EF8-91AB-24C012C363F2}"/>
                </a:ext>
              </a:extLst>
            </p:cNvPr>
            <p:cNvGrpSpPr>
              <a:grpSpLocks/>
            </p:cNvGrpSpPr>
            <p:nvPr/>
          </p:nvGrpSpPr>
          <p:grpSpPr bwMode="auto">
            <a:xfrm>
              <a:off x="8341543" y="3403858"/>
              <a:ext cx="569676" cy="380612"/>
              <a:chOff x="8341543" y="2282008"/>
              <a:chExt cx="569676" cy="380612"/>
            </a:xfrm>
          </p:grpSpPr>
          <p:sp>
            <p:nvSpPr>
              <p:cNvPr id="13" name="Google Shape;821;p11">
                <a:extLst>
                  <a:ext uri="{FF2B5EF4-FFF2-40B4-BE49-F238E27FC236}">
                    <a16:creationId xmlns:a16="http://schemas.microsoft.com/office/drawing/2014/main" id="{EA6B5535-7B77-3FF4-0D09-B318B1D61E5D}"/>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822;p11">
                <a:extLst>
                  <a:ext uri="{FF2B5EF4-FFF2-40B4-BE49-F238E27FC236}">
                    <a16:creationId xmlns:a16="http://schemas.microsoft.com/office/drawing/2014/main" id="{93B31C6A-3748-5D54-5265-695BE1E93C31}"/>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823;p11">
              <a:extLst>
                <a:ext uri="{FF2B5EF4-FFF2-40B4-BE49-F238E27FC236}">
                  <a16:creationId xmlns:a16="http://schemas.microsoft.com/office/drawing/2014/main" id="{430F7110-95CF-EDA5-20AF-651259284F8F}"/>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824;p11">
              <a:extLst>
                <a:ext uri="{FF2B5EF4-FFF2-40B4-BE49-F238E27FC236}">
                  <a16:creationId xmlns:a16="http://schemas.microsoft.com/office/drawing/2014/main" id="{C5B6A67D-4167-11D9-6C1B-053A121EE788}"/>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827;p11">
            <a:extLst>
              <a:ext uri="{FF2B5EF4-FFF2-40B4-BE49-F238E27FC236}">
                <a16:creationId xmlns:a16="http://schemas.microsoft.com/office/drawing/2014/main" id="{ADC5F189-E5C1-182E-298B-8C9BDC6620F2}"/>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828;p11">
            <a:extLst>
              <a:ext uri="{FF2B5EF4-FFF2-40B4-BE49-F238E27FC236}">
                <a16:creationId xmlns:a16="http://schemas.microsoft.com/office/drawing/2014/main" id="{CE8A379B-026F-DCBA-6532-59AC7849D2A6}"/>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829;p11">
            <a:extLst>
              <a:ext uri="{FF2B5EF4-FFF2-40B4-BE49-F238E27FC236}">
                <a16:creationId xmlns:a16="http://schemas.microsoft.com/office/drawing/2014/main" id="{23ED4044-C64F-B09C-F0E2-BDD6B02B5A22}"/>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830;p11">
            <a:extLst>
              <a:ext uri="{FF2B5EF4-FFF2-40B4-BE49-F238E27FC236}">
                <a16:creationId xmlns:a16="http://schemas.microsoft.com/office/drawing/2014/main" id="{3F532C42-571C-40F8-8B0E-CDF363067ECA}"/>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831;p11">
            <a:extLst>
              <a:ext uri="{FF2B5EF4-FFF2-40B4-BE49-F238E27FC236}">
                <a16:creationId xmlns:a16="http://schemas.microsoft.com/office/drawing/2014/main" id="{E0125824-0CBF-050F-C1E5-6D6520471475}"/>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832;p11">
            <a:extLst>
              <a:ext uri="{FF2B5EF4-FFF2-40B4-BE49-F238E27FC236}">
                <a16:creationId xmlns:a16="http://schemas.microsoft.com/office/drawing/2014/main" id="{53127CF0-336E-D7BF-DE95-9D6F8AC4BDAB}"/>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833;p11">
            <a:extLst>
              <a:ext uri="{FF2B5EF4-FFF2-40B4-BE49-F238E27FC236}">
                <a16:creationId xmlns:a16="http://schemas.microsoft.com/office/drawing/2014/main" id="{33417B7D-C2A8-9461-C12D-4EAA92C86639}"/>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834;p11">
            <a:extLst>
              <a:ext uri="{FF2B5EF4-FFF2-40B4-BE49-F238E27FC236}">
                <a16:creationId xmlns:a16="http://schemas.microsoft.com/office/drawing/2014/main" id="{6C05B9C4-547C-7E15-40BF-4D45B37B82BC}"/>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835;p11">
            <a:extLst>
              <a:ext uri="{FF2B5EF4-FFF2-40B4-BE49-F238E27FC236}">
                <a16:creationId xmlns:a16="http://schemas.microsoft.com/office/drawing/2014/main" id="{B7F78805-481B-ED1C-9077-82C5B9AB381B}"/>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836;p11">
            <a:extLst>
              <a:ext uri="{FF2B5EF4-FFF2-40B4-BE49-F238E27FC236}">
                <a16:creationId xmlns:a16="http://schemas.microsoft.com/office/drawing/2014/main" id="{55AA8FFE-E467-5B51-8FB9-DF8E849151A0}"/>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837;p11">
            <a:extLst>
              <a:ext uri="{FF2B5EF4-FFF2-40B4-BE49-F238E27FC236}">
                <a16:creationId xmlns:a16="http://schemas.microsoft.com/office/drawing/2014/main" id="{C3373D00-8F27-1204-20F4-5B4E60590A39}"/>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838;p11">
            <a:extLst>
              <a:ext uri="{FF2B5EF4-FFF2-40B4-BE49-F238E27FC236}">
                <a16:creationId xmlns:a16="http://schemas.microsoft.com/office/drawing/2014/main" id="{C4487620-97A3-CD80-DE16-E030FDC209ED}"/>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839;p11">
            <a:extLst>
              <a:ext uri="{FF2B5EF4-FFF2-40B4-BE49-F238E27FC236}">
                <a16:creationId xmlns:a16="http://schemas.microsoft.com/office/drawing/2014/main" id="{33F35AF5-11E3-CC7C-F1D6-F57D60305D1A}"/>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840;p11">
            <a:extLst>
              <a:ext uri="{FF2B5EF4-FFF2-40B4-BE49-F238E27FC236}">
                <a16:creationId xmlns:a16="http://schemas.microsoft.com/office/drawing/2014/main" id="{BA4D933D-A6F8-EC4B-6023-40D486A89CFE}"/>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841;p11">
            <a:extLst>
              <a:ext uri="{FF2B5EF4-FFF2-40B4-BE49-F238E27FC236}">
                <a16:creationId xmlns:a16="http://schemas.microsoft.com/office/drawing/2014/main" id="{1C060736-98C6-381D-B208-6F31BBCCA1F9}"/>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842;p11">
            <a:extLst>
              <a:ext uri="{FF2B5EF4-FFF2-40B4-BE49-F238E27FC236}">
                <a16:creationId xmlns:a16="http://schemas.microsoft.com/office/drawing/2014/main" id="{2F717D0B-62CB-6392-F8EE-D08EE23DEDAF}"/>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843;p11">
            <a:extLst>
              <a:ext uri="{FF2B5EF4-FFF2-40B4-BE49-F238E27FC236}">
                <a16:creationId xmlns:a16="http://schemas.microsoft.com/office/drawing/2014/main" id="{DB787FF7-D155-8A98-7233-A9D90E587392}"/>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844;p11">
            <a:extLst>
              <a:ext uri="{FF2B5EF4-FFF2-40B4-BE49-F238E27FC236}">
                <a16:creationId xmlns:a16="http://schemas.microsoft.com/office/drawing/2014/main" id="{D8D81CC6-96E0-E663-64EE-6A3B4D88182F}"/>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845;p11">
            <a:extLst>
              <a:ext uri="{FF2B5EF4-FFF2-40B4-BE49-F238E27FC236}">
                <a16:creationId xmlns:a16="http://schemas.microsoft.com/office/drawing/2014/main" id="{B16A5C98-791F-B294-ADB7-1CF9E9885FEF}"/>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846;p11">
            <a:extLst>
              <a:ext uri="{FF2B5EF4-FFF2-40B4-BE49-F238E27FC236}">
                <a16:creationId xmlns:a16="http://schemas.microsoft.com/office/drawing/2014/main" id="{038652FB-3B95-BA95-E945-687EF64FD83B}"/>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847;p11">
            <a:extLst>
              <a:ext uri="{FF2B5EF4-FFF2-40B4-BE49-F238E27FC236}">
                <a16:creationId xmlns:a16="http://schemas.microsoft.com/office/drawing/2014/main" id="{6118E847-2600-19E4-9C6F-8347C34387D7}"/>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848;p11">
            <a:extLst>
              <a:ext uri="{FF2B5EF4-FFF2-40B4-BE49-F238E27FC236}">
                <a16:creationId xmlns:a16="http://schemas.microsoft.com/office/drawing/2014/main" id="{3CDBC1A4-540B-296F-7247-718784D38C3E}"/>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849;p11">
            <a:extLst>
              <a:ext uri="{FF2B5EF4-FFF2-40B4-BE49-F238E27FC236}">
                <a16:creationId xmlns:a16="http://schemas.microsoft.com/office/drawing/2014/main" id="{A761C04B-877B-5A98-6500-291110193C21}"/>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850;p11">
            <a:extLst>
              <a:ext uri="{FF2B5EF4-FFF2-40B4-BE49-F238E27FC236}">
                <a16:creationId xmlns:a16="http://schemas.microsoft.com/office/drawing/2014/main" id="{24C3814E-72FA-94C7-D874-E4CF15701CF5}"/>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851;p11">
            <a:extLst>
              <a:ext uri="{FF2B5EF4-FFF2-40B4-BE49-F238E27FC236}">
                <a16:creationId xmlns:a16="http://schemas.microsoft.com/office/drawing/2014/main" id="{901BAE65-895C-4AC2-02C1-3A3064E13112}"/>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852;p11">
            <a:extLst>
              <a:ext uri="{FF2B5EF4-FFF2-40B4-BE49-F238E27FC236}">
                <a16:creationId xmlns:a16="http://schemas.microsoft.com/office/drawing/2014/main" id="{8E2A2202-F590-D3BB-C313-306B617B704C}"/>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853;p11">
            <a:extLst>
              <a:ext uri="{FF2B5EF4-FFF2-40B4-BE49-F238E27FC236}">
                <a16:creationId xmlns:a16="http://schemas.microsoft.com/office/drawing/2014/main" id="{BB7EF50D-5303-B2F3-526B-8F237A5E6274}"/>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854;p11">
            <a:extLst>
              <a:ext uri="{FF2B5EF4-FFF2-40B4-BE49-F238E27FC236}">
                <a16:creationId xmlns:a16="http://schemas.microsoft.com/office/drawing/2014/main" id="{4E9E80A8-2CEA-885A-C271-19C3102A45DF}"/>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855;p11">
            <a:extLst>
              <a:ext uri="{FF2B5EF4-FFF2-40B4-BE49-F238E27FC236}">
                <a16:creationId xmlns:a16="http://schemas.microsoft.com/office/drawing/2014/main" id="{A31245C0-1201-5A09-F104-1BDE581C988E}"/>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856;p11">
            <a:extLst>
              <a:ext uri="{FF2B5EF4-FFF2-40B4-BE49-F238E27FC236}">
                <a16:creationId xmlns:a16="http://schemas.microsoft.com/office/drawing/2014/main" id="{BA70DFAF-634A-BC13-8BB8-C00F4BBF190A}"/>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857;p11">
            <a:extLst>
              <a:ext uri="{FF2B5EF4-FFF2-40B4-BE49-F238E27FC236}">
                <a16:creationId xmlns:a16="http://schemas.microsoft.com/office/drawing/2014/main" id="{65E52EF2-821B-D55D-887A-DEA7A155AB2F}"/>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858;p11">
            <a:extLst>
              <a:ext uri="{FF2B5EF4-FFF2-40B4-BE49-F238E27FC236}">
                <a16:creationId xmlns:a16="http://schemas.microsoft.com/office/drawing/2014/main" id="{E795C651-3C0E-4FD4-7B79-20ED9DF96302}"/>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859;p11">
            <a:extLst>
              <a:ext uri="{FF2B5EF4-FFF2-40B4-BE49-F238E27FC236}">
                <a16:creationId xmlns:a16="http://schemas.microsoft.com/office/drawing/2014/main" id="{4021443B-8BD7-1588-E844-A3FEB24AFF3E}"/>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860;p11">
            <a:extLst>
              <a:ext uri="{FF2B5EF4-FFF2-40B4-BE49-F238E27FC236}">
                <a16:creationId xmlns:a16="http://schemas.microsoft.com/office/drawing/2014/main" id="{8C86B442-788E-DF74-B671-43C70FBC3FD1}"/>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861;p11">
            <a:extLst>
              <a:ext uri="{FF2B5EF4-FFF2-40B4-BE49-F238E27FC236}">
                <a16:creationId xmlns:a16="http://schemas.microsoft.com/office/drawing/2014/main" id="{8A212095-96CE-39F2-BE21-C02A884A251C}"/>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862;p11">
            <a:extLst>
              <a:ext uri="{FF2B5EF4-FFF2-40B4-BE49-F238E27FC236}">
                <a16:creationId xmlns:a16="http://schemas.microsoft.com/office/drawing/2014/main" id="{97B0F0DA-EC43-C3AD-7366-930298B2D96E}"/>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863;p11">
            <a:extLst>
              <a:ext uri="{FF2B5EF4-FFF2-40B4-BE49-F238E27FC236}">
                <a16:creationId xmlns:a16="http://schemas.microsoft.com/office/drawing/2014/main" id="{DE11446E-377A-CD46-ABBB-D0C8D5989CD5}"/>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864;p11">
            <a:extLst>
              <a:ext uri="{FF2B5EF4-FFF2-40B4-BE49-F238E27FC236}">
                <a16:creationId xmlns:a16="http://schemas.microsoft.com/office/drawing/2014/main" id="{F1A1A35F-8C0F-5836-078F-87926BC7FAC2}"/>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865;p11">
            <a:extLst>
              <a:ext uri="{FF2B5EF4-FFF2-40B4-BE49-F238E27FC236}">
                <a16:creationId xmlns:a16="http://schemas.microsoft.com/office/drawing/2014/main" id="{01B86B80-854F-F2DF-6843-DD1C392F6C79}"/>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68" name="Google Shape;866;p11">
            <a:extLst>
              <a:ext uri="{FF2B5EF4-FFF2-40B4-BE49-F238E27FC236}">
                <a16:creationId xmlns:a16="http://schemas.microsoft.com/office/drawing/2014/main" id="{CEA19DA8-A103-9F1C-F4A6-3A5ABCFA38AD}"/>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69" name="Google Shape;867;p11">
            <a:extLst>
              <a:ext uri="{FF2B5EF4-FFF2-40B4-BE49-F238E27FC236}">
                <a16:creationId xmlns:a16="http://schemas.microsoft.com/office/drawing/2014/main" id="{1EC0ECC3-B30C-5295-7844-2F82414DC1B1}"/>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0" name="Google Shape;868;p11">
            <a:extLst>
              <a:ext uri="{FF2B5EF4-FFF2-40B4-BE49-F238E27FC236}">
                <a16:creationId xmlns:a16="http://schemas.microsoft.com/office/drawing/2014/main" id="{0B7932CD-F4A6-996E-14A3-F0D7526718D9}"/>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1" name="Google Shape;869;p11">
            <a:extLst>
              <a:ext uri="{FF2B5EF4-FFF2-40B4-BE49-F238E27FC236}">
                <a16:creationId xmlns:a16="http://schemas.microsoft.com/office/drawing/2014/main" id="{58949495-352A-CE3E-C998-6660D69D90E3}"/>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2" name="Google Shape;870;p11">
            <a:extLst>
              <a:ext uri="{FF2B5EF4-FFF2-40B4-BE49-F238E27FC236}">
                <a16:creationId xmlns:a16="http://schemas.microsoft.com/office/drawing/2014/main" id="{1F5750D7-07E2-66D1-B594-FA5FADE1097F}"/>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3" name="Google Shape;871;p11">
            <a:extLst>
              <a:ext uri="{FF2B5EF4-FFF2-40B4-BE49-F238E27FC236}">
                <a16:creationId xmlns:a16="http://schemas.microsoft.com/office/drawing/2014/main" id="{7CCF67EB-18AB-067F-C6E2-E7EEDE2C053F}"/>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4" name="Google Shape;872;p11">
            <a:extLst>
              <a:ext uri="{FF2B5EF4-FFF2-40B4-BE49-F238E27FC236}">
                <a16:creationId xmlns:a16="http://schemas.microsoft.com/office/drawing/2014/main" id="{A330051F-DC8A-65A1-DBA7-C2D410662998}"/>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5" name="Google Shape;873;p11">
            <a:extLst>
              <a:ext uri="{FF2B5EF4-FFF2-40B4-BE49-F238E27FC236}">
                <a16:creationId xmlns:a16="http://schemas.microsoft.com/office/drawing/2014/main" id="{38868400-7DB2-A838-8068-35995B96647C}"/>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6" name="Google Shape;874;p11">
            <a:extLst>
              <a:ext uri="{FF2B5EF4-FFF2-40B4-BE49-F238E27FC236}">
                <a16:creationId xmlns:a16="http://schemas.microsoft.com/office/drawing/2014/main" id="{379E81BB-DC3F-7F91-BB6D-89A876623F8B}"/>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7" name="Google Shape;875;p11">
            <a:extLst>
              <a:ext uri="{FF2B5EF4-FFF2-40B4-BE49-F238E27FC236}">
                <a16:creationId xmlns:a16="http://schemas.microsoft.com/office/drawing/2014/main" id="{86BF9AD7-7983-0309-C5A6-428CA578A196}"/>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8" name="Google Shape;876;p11">
            <a:extLst>
              <a:ext uri="{FF2B5EF4-FFF2-40B4-BE49-F238E27FC236}">
                <a16:creationId xmlns:a16="http://schemas.microsoft.com/office/drawing/2014/main" id="{AAC8CB98-A97F-B3E9-3B5E-631CEF0FBDA2}"/>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25" name="Google Shape;825;p11"/>
          <p:cNvSpPr txBox="1">
            <a:spLocks noGrp="1"/>
          </p:cNvSpPr>
          <p:nvPr>
            <p:ph type="title"/>
          </p:nvPr>
        </p:nvSpPr>
        <p:spPr>
          <a:xfrm>
            <a:off x="2422484" y="2276784"/>
            <a:ext cx="7348800" cy="1868400"/>
          </a:xfrm>
          <a:prstGeom prst="rect">
            <a:avLst/>
          </a:prstGeom>
        </p:spPr>
        <p:txBody>
          <a:bodyPr spcFirstLastPara="1" anchor="b">
            <a:noAutofit/>
          </a:bodyPr>
          <a:lstStyle>
            <a:lvl1pPr lvl="0" algn="ctr">
              <a:spcBef>
                <a:spcPts val="0"/>
              </a:spcBef>
              <a:spcAft>
                <a:spcPts val="0"/>
              </a:spcAft>
              <a:buClr>
                <a:schemeClr val="accent1"/>
              </a:buClr>
              <a:buSzPts val="7200"/>
              <a:buNone/>
              <a:defRPr sz="12000">
                <a:solidFill>
                  <a:schemeClr val="accent1"/>
                </a:solidFill>
              </a:defRPr>
            </a:lvl1pPr>
            <a:lvl2pPr lvl="1" algn="ctr">
              <a:spcBef>
                <a:spcPts val="0"/>
              </a:spcBef>
              <a:spcAft>
                <a:spcPts val="0"/>
              </a:spcAft>
              <a:buClr>
                <a:schemeClr val="accent1"/>
              </a:buClr>
              <a:buSzPts val="7200"/>
              <a:buNone/>
              <a:defRPr sz="9600">
                <a:solidFill>
                  <a:schemeClr val="accent1"/>
                </a:solidFill>
              </a:defRPr>
            </a:lvl2pPr>
            <a:lvl3pPr lvl="2" algn="ctr">
              <a:spcBef>
                <a:spcPts val="0"/>
              </a:spcBef>
              <a:spcAft>
                <a:spcPts val="0"/>
              </a:spcAft>
              <a:buClr>
                <a:schemeClr val="accent1"/>
              </a:buClr>
              <a:buSzPts val="7200"/>
              <a:buNone/>
              <a:defRPr sz="9600">
                <a:solidFill>
                  <a:schemeClr val="accent1"/>
                </a:solidFill>
              </a:defRPr>
            </a:lvl3pPr>
            <a:lvl4pPr lvl="3" algn="ctr">
              <a:spcBef>
                <a:spcPts val="0"/>
              </a:spcBef>
              <a:spcAft>
                <a:spcPts val="0"/>
              </a:spcAft>
              <a:buClr>
                <a:schemeClr val="accent1"/>
              </a:buClr>
              <a:buSzPts val="7200"/>
              <a:buNone/>
              <a:defRPr sz="9600">
                <a:solidFill>
                  <a:schemeClr val="accent1"/>
                </a:solidFill>
              </a:defRPr>
            </a:lvl4pPr>
            <a:lvl5pPr lvl="4" algn="ctr">
              <a:spcBef>
                <a:spcPts val="0"/>
              </a:spcBef>
              <a:spcAft>
                <a:spcPts val="0"/>
              </a:spcAft>
              <a:buClr>
                <a:schemeClr val="accent1"/>
              </a:buClr>
              <a:buSzPts val="7200"/>
              <a:buNone/>
              <a:defRPr sz="9600">
                <a:solidFill>
                  <a:schemeClr val="accent1"/>
                </a:solidFill>
              </a:defRPr>
            </a:lvl5pPr>
            <a:lvl6pPr lvl="5" algn="ctr">
              <a:spcBef>
                <a:spcPts val="0"/>
              </a:spcBef>
              <a:spcAft>
                <a:spcPts val="0"/>
              </a:spcAft>
              <a:buClr>
                <a:schemeClr val="accent1"/>
              </a:buClr>
              <a:buSzPts val="7200"/>
              <a:buNone/>
              <a:defRPr sz="9600">
                <a:solidFill>
                  <a:schemeClr val="accent1"/>
                </a:solidFill>
              </a:defRPr>
            </a:lvl6pPr>
            <a:lvl7pPr lvl="6" algn="ctr">
              <a:spcBef>
                <a:spcPts val="0"/>
              </a:spcBef>
              <a:spcAft>
                <a:spcPts val="0"/>
              </a:spcAft>
              <a:buClr>
                <a:schemeClr val="accent1"/>
              </a:buClr>
              <a:buSzPts val="7200"/>
              <a:buNone/>
              <a:defRPr sz="9600">
                <a:solidFill>
                  <a:schemeClr val="accent1"/>
                </a:solidFill>
              </a:defRPr>
            </a:lvl7pPr>
            <a:lvl8pPr lvl="7" algn="ctr">
              <a:spcBef>
                <a:spcPts val="0"/>
              </a:spcBef>
              <a:spcAft>
                <a:spcPts val="0"/>
              </a:spcAft>
              <a:buClr>
                <a:schemeClr val="accent1"/>
              </a:buClr>
              <a:buSzPts val="7200"/>
              <a:buNone/>
              <a:defRPr sz="9600">
                <a:solidFill>
                  <a:schemeClr val="accent1"/>
                </a:solidFill>
              </a:defRPr>
            </a:lvl8pPr>
            <a:lvl9pPr lvl="8" algn="ctr">
              <a:spcBef>
                <a:spcPts val="0"/>
              </a:spcBef>
              <a:spcAft>
                <a:spcPts val="0"/>
              </a:spcAft>
              <a:buClr>
                <a:schemeClr val="accent1"/>
              </a:buClr>
              <a:buSzPts val="7200"/>
              <a:buNone/>
              <a:defRPr sz="9600">
                <a:solidFill>
                  <a:schemeClr val="accent1"/>
                </a:solidFill>
              </a:defRPr>
            </a:lvl9pPr>
          </a:lstStyle>
          <a:p>
            <a:r>
              <a:rPr lang="en-US"/>
              <a:t>Click to edit Master title style</a:t>
            </a:r>
            <a:endParaRPr/>
          </a:p>
        </p:txBody>
      </p:sp>
      <p:sp>
        <p:nvSpPr>
          <p:cNvPr id="826" name="Google Shape;826;p11"/>
          <p:cNvSpPr txBox="1">
            <a:spLocks noGrp="1"/>
          </p:cNvSpPr>
          <p:nvPr>
            <p:ph type="subTitle" idx="1"/>
          </p:nvPr>
        </p:nvSpPr>
        <p:spPr>
          <a:xfrm>
            <a:off x="2420717" y="3962417"/>
            <a:ext cx="7348800" cy="618800"/>
          </a:xfrm>
          <a:prstGeom prst="rect">
            <a:avLst/>
          </a:prstGeom>
        </p:spPr>
        <p:txBody>
          <a:bodyPr spcFirstLastPara="1" anchor="t">
            <a:noAutofit/>
          </a:bodyPr>
          <a:lstStyle>
            <a:lvl1pPr lvl="0" algn="ctr">
              <a:spcBef>
                <a:spcPts val="0"/>
              </a:spcBef>
              <a:spcAft>
                <a:spcPts val="0"/>
              </a:spcAft>
              <a:buNone/>
              <a:defRPr sz="2665"/>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spTree>
    <p:extLst>
      <p:ext uri="{BB962C8B-B14F-4D97-AF65-F5344CB8AC3E}">
        <p14:creationId xmlns:p14="http://schemas.microsoft.com/office/powerpoint/2010/main" val="3265766745"/>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bg1"/>
        </a:solidFill>
        <a:effectLst/>
      </p:bgPr>
    </p:bg>
    <p:spTree>
      <p:nvGrpSpPr>
        <p:cNvPr id="1" name="Shape 877"/>
        <p:cNvGrpSpPr/>
        <p:nvPr/>
      </p:nvGrpSpPr>
      <p:grpSpPr>
        <a:xfrm>
          <a:off x="0" y="0"/>
          <a:ext cx="0" cy="0"/>
          <a:chOff x="0" y="0"/>
          <a:chExt cx="0" cy="0"/>
        </a:xfrm>
      </p:grpSpPr>
    </p:spTree>
    <p:extLst>
      <p:ext uri="{BB962C8B-B14F-4D97-AF65-F5344CB8AC3E}">
        <p14:creationId xmlns:p14="http://schemas.microsoft.com/office/powerpoint/2010/main" val="248446003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Table of contents 1">
  <p:cSld name="Table of contents 1">
    <p:spTree>
      <p:nvGrpSpPr>
        <p:cNvPr id="1" name="Shape 878"/>
        <p:cNvGrpSpPr/>
        <p:nvPr/>
      </p:nvGrpSpPr>
      <p:grpSpPr>
        <a:xfrm>
          <a:off x="0" y="0"/>
          <a:ext cx="0" cy="0"/>
          <a:chOff x="0" y="0"/>
          <a:chExt cx="0" cy="0"/>
        </a:xfrm>
      </p:grpSpPr>
      <p:sp>
        <p:nvSpPr>
          <p:cNvPr id="2" name="Google Shape;879;p13">
            <a:extLst>
              <a:ext uri="{FF2B5EF4-FFF2-40B4-BE49-F238E27FC236}">
                <a16:creationId xmlns:a16="http://schemas.microsoft.com/office/drawing/2014/main" id="{C497028B-E508-2ABC-B3C5-427DD4B00BCB}"/>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880;p13">
            <a:extLst>
              <a:ext uri="{FF2B5EF4-FFF2-40B4-BE49-F238E27FC236}">
                <a16:creationId xmlns:a16="http://schemas.microsoft.com/office/drawing/2014/main" id="{88B8F577-8279-36AA-F809-BFD868FCB6FD}"/>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 name="Google Shape;881;p13">
            <a:extLst>
              <a:ext uri="{FF2B5EF4-FFF2-40B4-BE49-F238E27FC236}">
                <a16:creationId xmlns:a16="http://schemas.microsoft.com/office/drawing/2014/main" id="{E2C04799-E10D-2ECF-072F-78B318A2238F}"/>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5" name="Google Shape;882;p13">
            <a:extLst>
              <a:ext uri="{FF2B5EF4-FFF2-40B4-BE49-F238E27FC236}">
                <a16:creationId xmlns:a16="http://schemas.microsoft.com/office/drawing/2014/main" id="{7975EEE4-482E-E36B-D490-269C789F4154}"/>
              </a:ext>
            </a:extLst>
          </p:cNvPr>
          <p:cNvGrpSpPr>
            <a:grpSpLocks/>
          </p:cNvGrpSpPr>
          <p:nvPr/>
        </p:nvGrpSpPr>
        <p:grpSpPr bwMode="auto">
          <a:xfrm>
            <a:off x="11122025" y="3043238"/>
            <a:ext cx="758825" cy="506412"/>
            <a:chOff x="8341543" y="2282008"/>
            <a:chExt cx="569676" cy="380612"/>
          </a:xfrm>
        </p:grpSpPr>
        <p:sp>
          <p:nvSpPr>
            <p:cNvPr id="6" name="Google Shape;883;p13">
              <a:extLst>
                <a:ext uri="{FF2B5EF4-FFF2-40B4-BE49-F238E27FC236}">
                  <a16:creationId xmlns:a16="http://schemas.microsoft.com/office/drawing/2014/main" id="{4CAD1526-3F03-8D3A-85EB-044D46AAA5A7}"/>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 name="Google Shape;884;p13">
              <a:extLst>
                <a:ext uri="{FF2B5EF4-FFF2-40B4-BE49-F238E27FC236}">
                  <a16:creationId xmlns:a16="http://schemas.microsoft.com/office/drawing/2014/main" id="{F9CECD45-8487-A219-B1AB-E7418E03A4DE}"/>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885;p13">
            <a:extLst>
              <a:ext uri="{FF2B5EF4-FFF2-40B4-BE49-F238E27FC236}">
                <a16:creationId xmlns:a16="http://schemas.microsoft.com/office/drawing/2014/main" id="{0E01FE75-0E3D-7BD3-63F2-7C89ABACC4AC}"/>
              </a:ext>
            </a:extLst>
          </p:cNvPr>
          <p:cNvGrpSpPr>
            <a:grpSpLocks/>
          </p:cNvGrpSpPr>
          <p:nvPr/>
        </p:nvGrpSpPr>
        <p:grpSpPr bwMode="auto">
          <a:xfrm>
            <a:off x="11122025" y="2295525"/>
            <a:ext cx="758825" cy="506413"/>
            <a:chOff x="8341543" y="1721094"/>
            <a:chExt cx="569676" cy="380612"/>
          </a:xfrm>
        </p:grpSpPr>
        <p:sp>
          <p:nvSpPr>
            <p:cNvPr id="9" name="Google Shape;886;p13">
              <a:extLst>
                <a:ext uri="{FF2B5EF4-FFF2-40B4-BE49-F238E27FC236}">
                  <a16:creationId xmlns:a16="http://schemas.microsoft.com/office/drawing/2014/main" id="{820C802C-7AAC-FD4C-1FB5-E58A8E9B8119}"/>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887;p13">
              <a:extLst>
                <a:ext uri="{FF2B5EF4-FFF2-40B4-BE49-F238E27FC236}">
                  <a16:creationId xmlns:a16="http://schemas.microsoft.com/office/drawing/2014/main" id="{2DF9A3B3-C89E-2CAD-356A-0A04D3F4898A}"/>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 name="Google Shape;888;p13">
            <a:extLst>
              <a:ext uri="{FF2B5EF4-FFF2-40B4-BE49-F238E27FC236}">
                <a16:creationId xmlns:a16="http://schemas.microsoft.com/office/drawing/2014/main" id="{447C71B4-B78A-09F1-9A76-0BBF04FDA58B}"/>
              </a:ext>
            </a:extLst>
          </p:cNvPr>
          <p:cNvGrpSpPr>
            <a:grpSpLocks/>
          </p:cNvGrpSpPr>
          <p:nvPr/>
        </p:nvGrpSpPr>
        <p:grpSpPr bwMode="auto">
          <a:xfrm>
            <a:off x="11128375" y="1577975"/>
            <a:ext cx="757238" cy="517525"/>
            <a:chOff x="8346273" y="1183592"/>
            <a:chExt cx="568486" cy="388014"/>
          </a:xfrm>
        </p:grpSpPr>
        <p:sp>
          <p:nvSpPr>
            <p:cNvPr id="12" name="Google Shape;889;p13">
              <a:extLst>
                <a:ext uri="{FF2B5EF4-FFF2-40B4-BE49-F238E27FC236}">
                  <a16:creationId xmlns:a16="http://schemas.microsoft.com/office/drawing/2014/main" id="{7E84B418-B0BC-11EC-35A4-2EF8F81165C4}"/>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890;p13">
              <a:extLst>
                <a:ext uri="{FF2B5EF4-FFF2-40B4-BE49-F238E27FC236}">
                  <a16:creationId xmlns:a16="http://schemas.microsoft.com/office/drawing/2014/main" id="{AD3E6B1A-65B9-547B-475D-EED244DBC51A}"/>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4" name="Google Shape;891;p13">
            <a:extLst>
              <a:ext uri="{FF2B5EF4-FFF2-40B4-BE49-F238E27FC236}">
                <a16:creationId xmlns:a16="http://schemas.microsoft.com/office/drawing/2014/main" id="{13A0C720-8CA0-494A-5AE7-7345C7884A39}"/>
              </a:ext>
            </a:extLst>
          </p:cNvPr>
          <p:cNvGrpSpPr>
            <a:grpSpLocks/>
          </p:cNvGrpSpPr>
          <p:nvPr/>
        </p:nvGrpSpPr>
        <p:grpSpPr bwMode="auto">
          <a:xfrm>
            <a:off x="11122025" y="809625"/>
            <a:ext cx="758825" cy="515938"/>
            <a:chOff x="8341543" y="606635"/>
            <a:chExt cx="569676" cy="388014"/>
          </a:xfrm>
        </p:grpSpPr>
        <p:sp>
          <p:nvSpPr>
            <p:cNvPr id="15" name="Google Shape;892;p13">
              <a:extLst>
                <a:ext uri="{FF2B5EF4-FFF2-40B4-BE49-F238E27FC236}">
                  <a16:creationId xmlns:a16="http://schemas.microsoft.com/office/drawing/2014/main" id="{CBB11D35-258E-6237-0570-07B4F1A2D30E}"/>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893;p13">
              <a:extLst>
                <a:ext uri="{FF2B5EF4-FFF2-40B4-BE49-F238E27FC236}">
                  <a16:creationId xmlns:a16="http://schemas.microsoft.com/office/drawing/2014/main" id="{FEFE0334-D191-32E6-35BD-BA93CE5BB4F0}"/>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7" name="Google Shape;894;p13">
            <a:extLst>
              <a:ext uri="{FF2B5EF4-FFF2-40B4-BE49-F238E27FC236}">
                <a16:creationId xmlns:a16="http://schemas.microsoft.com/office/drawing/2014/main" id="{BB32ED07-4BDC-FDDF-CE91-9689858F6E0B}"/>
              </a:ext>
            </a:extLst>
          </p:cNvPr>
          <p:cNvGrpSpPr>
            <a:grpSpLocks/>
          </p:cNvGrpSpPr>
          <p:nvPr/>
        </p:nvGrpSpPr>
        <p:grpSpPr bwMode="auto">
          <a:xfrm>
            <a:off x="11122025" y="3790950"/>
            <a:ext cx="758825" cy="506413"/>
            <a:chOff x="8341543" y="2282008"/>
            <a:chExt cx="569676" cy="380612"/>
          </a:xfrm>
        </p:grpSpPr>
        <p:sp>
          <p:nvSpPr>
            <p:cNvPr id="18" name="Google Shape;895;p13">
              <a:extLst>
                <a:ext uri="{FF2B5EF4-FFF2-40B4-BE49-F238E27FC236}">
                  <a16:creationId xmlns:a16="http://schemas.microsoft.com/office/drawing/2014/main" id="{B8F5E6D8-FF0F-7724-1434-FF42F05357CA}"/>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896;p13">
              <a:extLst>
                <a:ext uri="{FF2B5EF4-FFF2-40B4-BE49-F238E27FC236}">
                  <a16:creationId xmlns:a16="http://schemas.microsoft.com/office/drawing/2014/main" id="{8B87EC60-C3E9-9C8C-3A9F-DB8A8713CC86}"/>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0" name="Google Shape;897;p13">
            <a:extLst>
              <a:ext uri="{FF2B5EF4-FFF2-40B4-BE49-F238E27FC236}">
                <a16:creationId xmlns:a16="http://schemas.microsoft.com/office/drawing/2014/main" id="{DB058CF5-8FB4-06FD-9DDC-8CC5C60248C8}"/>
              </a:ext>
            </a:extLst>
          </p:cNvPr>
          <p:cNvGrpSpPr>
            <a:grpSpLocks/>
          </p:cNvGrpSpPr>
          <p:nvPr/>
        </p:nvGrpSpPr>
        <p:grpSpPr bwMode="auto">
          <a:xfrm>
            <a:off x="11122025" y="4538663"/>
            <a:ext cx="758825" cy="508000"/>
            <a:chOff x="8341543" y="2282008"/>
            <a:chExt cx="569676" cy="380612"/>
          </a:xfrm>
        </p:grpSpPr>
        <p:sp>
          <p:nvSpPr>
            <p:cNvPr id="21" name="Google Shape;898;p13">
              <a:extLst>
                <a:ext uri="{FF2B5EF4-FFF2-40B4-BE49-F238E27FC236}">
                  <a16:creationId xmlns:a16="http://schemas.microsoft.com/office/drawing/2014/main" id="{4C1BA947-62B7-495A-C6AA-6DC9545DA446}"/>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899;p13">
              <a:extLst>
                <a:ext uri="{FF2B5EF4-FFF2-40B4-BE49-F238E27FC236}">
                  <a16:creationId xmlns:a16="http://schemas.microsoft.com/office/drawing/2014/main" id="{C2416519-F9FA-5EB6-5E6B-1D100C5D08B4}"/>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3" name="Google Shape;900;p13">
            <a:extLst>
              <a:ext uri="{FF2B5EF4-FFF2-40B4-BE49-F238E27FC236}">
                <a16:creationId xmlns:a16="http://schemas.microsoft.com/office/drawing/2014/main" id="{C3EACCDC-18D4-7A68-C089-4F68E347C8F8}"/>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901;p13">
            <a:extLst>
              <a:ext uri="{FF2B5EF4-FFF2-40B4-BE49-F238E27FC236}">
                <a16:creationId xmlns:a16="http://schemas.microsoft.com/office/drawing/2014/main" id="{762DE74F-AE2F-E318-8E63-F05F7A791D0B}"/>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902;p13">
            <a:extLst>
              <a:ext uri="{FF2B5EF4-FFF2-40B4-BE49-F238E27FC236}">
                <a16:creationId xmlns:a16="http://schemas.microsoft.com/office/drawing/2014/main" id="{34A80806-BC20-9501-9CBA-26FF8AC1A2D0}"/>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903;p13">
            <a:extLst>
              <a:ext uri="{FF2B5EF4-FFF2-40B4-BE49-F238E27FC236}">
                <a16:creationId xmlns:a16="http://schemas.microsoft.com/office/drawing/2014/main" id="{B0636046-5E7E-FE97-223D-75FE376BD5DF}"/>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904;p13">
            <a:extLst>
              <a:ext uri="{FF2B5EF4-FFF2-40B4-BE49-F238E27FC236}">
                <a16:creationId xmlns:a16="http://schemas.microsoft.com/office/drawing/2014/main" id="{76B4D5C8-3DA7-ED17-CC3F-E143B4023EE6}"/>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905;p13">
            <a:extLst>
              <a:ext uri="{FF2B5EF4-FFF2-40B4-BE49-F238E27FC236}">
                <a16:creationId xmlns:a16="http://schemas.microsoft.com/office/drawing/2014/main" id="{B4474DEF-B4F6-DF3D-C1F4-1DB0E408E7E6}"/>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906;p13">
            <a:extLst>
              <a:ext uri="{FF2B5EF4-FFF2-40B4-BE49-F238E27FC236}">
                <a16:creationId xmlns:a16="http://schemas.microsoft.com/office/drawing/2014/main" id="{E28EE9DD-CFE6-8A6C-B929-60CDF335A401}"/>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907;p13">
            <a:extLst>
              <a:ext uri="{FF2B5EF4-FFF2-40B4-BE49-F238E27FC236}">
                <a16:creationId xmlns:a16="http://schemas.microsoft.com/office/drawing/2014/main" id="{42021DE2-81D9-AB3B-3E53-517A619B3D5A}"/>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908;p13">
            <a:extLst>
              <a:ext uri="{FF2B5EF4-FFF2-40B4-BE49-F238E27FC236}">
                <a16:creationId xmlns:a16="http://schemas.microsoft.com/office/drawing/2014/main" id="{4752D5EF-B288-A1CE-DA73-C6C58A23AB21}"/>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909;p13">
            <a:extLst>
              <a:ext uri="{FF2B5EF4-FFF2-40B4-BE49-F238E27FC236}">
                <a16:creationId xmlns:a16="http://schemas.microsoft.com/office/drawing/2014/main" id="{00331155-06C4-8658-8722-C7D5261F796C}"/>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910;p13">
            <a:extLst>
              <a:ext uri="{FF2B5EF4-FFF2-40B4-BE49-F238E27FC236}">
                <a16:creationId xmlns:a16="http://schemas.microsoft.com/office/drawing/2014/main" id="{CAB75332-8564-11AD-5274-C997E007E6D9}"/>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911;p13">
            <a:extLst>
              <a:ext uri="{FF2B5EF4-FFF2-40B4-BE49-F238E27FC236}">
                <a16:creationId xmlns:a16="http://schemas.microsoft.com/office/drawing/2014/main" id="{C6216AEA-8959-81CD-D37E-78C41A04D346}"/>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912;p13">
            <a:extLst>
              <a:ext uri="{FF2B5EF4-FFF2-40B4-BE49-F238E27FC236}">
                <a16:creationId xmlns:a16="http://schemas.microsoft.com/office/drawing/2014/main" id="{97FCC57A-6D8C-03C6-0FF1-834F2EC972AE}"/>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913;p13">
            <a:extLst>
              <a:ext uri="{FF2B5EF4-FFF2-40B4-BE49-F238E27FC236}">
                <a16:creationId xmlns:a16="http://schemas.microsoft.com/office/drawing/2014/main" id="{FCC22A5C-2A64-801B-F951-CCA90F85AE93}"/>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914;p13">
            <a:extLst>
              <a:ext uri="{FF2B5EF4-FFF2-40B4-BE49-F238E27FC236}">
                <a16:creationId xmlns:a16="http://schemas.microsoft.com/office/drawing/2014/main" id="{2D29D774-EFD3-377E-4693-B38BB68C60F7}"/>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915;p13">
            <a:extLst>
              <a:ext uri="{FF2B5EF4-FFF2-40B4-BE49-F238E27FC236}">
                <a16:creationId xmlns:a16="http://schemas.microsoft.com/office/drawing/2014/main" id="{F94DC402-226B-1336-500D-8C78AB02C900}"/>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916;p13">
            <a:extLst>
              <a:ext uri="{FF2B5EF4-FFF2-40B4-BE49-F238E27FC236}">
                <a16:creationId xmlns:a16="http://schemas.microsoft.com/office/drawing/2014/main" id="{222028EF-FCCD-FD3D-FD17-76732A3B3E03}"/>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917;p13">
            <a:extLst>
              <a:ext uri="{FF2B5EF4-FFF2-40B4-BE49-F238E27FC236}">
                <a16:creationId xmlns:a16="http://schemas.microsoft.com/office/drawing/2014/main" id="{4AEA5331-7C40-7A56-97AC-D9338430AB05}"/>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918;p13">
            <a:extLst>
              <a:ext uri="{FF2B5EF4-FFF2-40B4-BE49-F238E27FC236}">
                <a16:creationId xmlns:a16="http://schemas.microsoft.com/office/drawing/2014/main" id="{35DE1FFB-8BE4-07DA-B572-506D6B52317E}"/>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919;p13">
            <a:extLst>
              <a:ext uri="{FF2B5EF4-FFF2-40B4-BE49-F238E27FC236}">
                <a16:creationId xmlns:a16="http://schemas.microsoft.com/office/drawing/2014/main" id="{E2A80CE9-1204-F2DD-522D-5FF9EBD24339}"/>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920;p13">
            <a:extLst>
              <a:ext uri="{FF2B5EF4-FFF2-40B4-BE49-F238E27FC236}">
                <a16:creationId xmlns:a16="http://schemas.microsoft.com/office/drawing/2014/main" id="{5EE66FDB-6ED9-D1F0-4A9C-3042D830174E}"/>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921;p13">
            <a:extLst>
              <a:ext uri="{FF2B5EF4-FFF2-40B4-BE49-F238E27FC236}">
                <a16:creationId xmlns:a16="http://schemas.microsoft.com/office/drawing/2014/main" id="{01D44F3B-F210-65B1-4220-95851ADBDF5D}"/>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922;p13">
            <a:extLst>
              <a:ext uri="{FF2B5EF4-FFF2-40B4-BE49-F238E27FC236}">
                <a16:creationId xmlns:a16="http://schemas.microsoft.com/office/drawing/2014/main" id="{D66AAC1C-228C-224D-06D2-37F73A3F528D}"/>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923;p13">
            <a:extLst>
              <a:ext uri="{FF2B5EF4-FFF2-40B4-BE49-F238E27FC236}">
                <a16:creationId xmlns:a16="http://schemas.microsoft.com/office/drawing/2014/main" id="{33563130-E852-EBFB-6B43-C94DF0070052}"/>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924;p13">
            <a:extLst>
              <a:ext uri="{FF2B5EF4-FFF2-40B4-BE49-F238E27FC236}">
                <a16:creationId xmlns:a16="http://schemas.microsoft.com/office/drawing/2014/main" id="{C4845867-BBCD-754E-ECFF-569A3170B015}"/>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925;p13">
            <a:extLst>
              <a:ext uri="{FF2B5EF4-FFF2-40B4-BE49-F238E27FC236}">
                <a16:creationId xmlns:a16="http://schemas.microsoft.com/office/drawing/2014/main" id="{4AE9CBD2-2087-10A5-6A94-F21A770451F0}"/>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926;p13">
            <a:extLst>
              <a:ext uri="{FF2B5EF4-FFF2-40B4-BE49-F238E27FC236}">
                <a16:creationId xmlns:a16="http://schemas.microsoft.com/office/drawing/2014/main" id="{4CA15B17-F51C-F167-AA03-F5CE08A1CF1B}"/>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927;p13">
            <a:extLst>
              <a:ext uri="{FF2B5EF4-FFF2-40B4-BE49-F238E27FC236}">
                <a16:creationId xmlns:a16="http://schemas.microsoft.com/office/drawing/2014/main" id="{344F1BC4-BC72-4252-F784-8C157055B358}"/>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928;p13">
            <a:extLst>
              <a:ext uri="{FF2B5EF4-FFF2-40B4-BE49-F238E27FC236}">
                <a16:creationId xmlns:a16="http://schemas.microsoft.com/office/drawing/2014/main" id="{045D56E7-A46E-72B1-EEF2-07C01BEC4C4A}"/>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929;p13">
            <a:extLst>
              <a:ext uri="{FF2B5EF4-FFF2-40B4-BE49-F238E27FC236}">
                <a16:creationId xmlns:a16="http://schemas.microsoft.com/office/drawing/2014/main" id="{624A4681-3771-90F4-6E04-4E570E6F69DC}"/>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930;p13">
            <a:extLst>
              <a:ext uri="{FF2B5EF4-FFF2-40B4-BE49-F238E27FC236}">
                <a16:creationId xmlns:a16="http://schemas.microsoft.com/office/drawing/2014/main" id="{0A3BB908-4105-B33B-87C2-AB74584538CF}"/>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931;p13">
            <a:extLst>
              <a:ext uri="{FF2B5EF4-FFF2-40B4-BE49-F238E27FC236}">
                <a16:creationId xmlns:a16="http://schemas.microsoft.com/office/drawing/2014/main" id="{408C8880-0168-407F-0AA1-BDD2A33272EC}"/>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932;p13">
            <a:extLst>
              <a:ext uri="{FF2B5EF4-FFF2-40B4-BE49-F238E27FC236}">
                <a16:creationId xmlns:a16="http://schemas.microsoft.com/office/drawing/2014/main" id="{55EB1DF0-E14E-AA5D-5A78-8B46185FC40C}"/>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933;p13">
            <a:extLst>
              <a:ext uri="{FF2B5EF4-FFF2-40B4-BE49-F238E27FC236}">
                <a16:creationId xmlns:a16="http://schemas.microsoft.com/office/drawing/2014/main" id="{0A4DE744-3CFF-818F-A321-9B0F5931AF88}"/>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934;p13">
            <a:extLst>
              <a:ext uri="{FF2B5EF4-FFF2-40B4-BE49-F238E27FC236}">
                <a16:creationId xmlns:a16="http://schemas.microsoft.com/office/drawing/2014/main" id="{EDF0203E-A615-D548-1C62-4F75F9DC1A76}"/>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935;p13">
            <a:extLst>
              <a:ext uri="{FF2B5EF4-FFF2-40B4-BE49-F238E27FC236}">
                <a16:creationId xmlns:a16="http://schemas.microsoft.com/office/drawing/2014/main" id="{790B4984-0A1A-33D6-44C7-DC527E48D47E}"/>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936;p13">
            <a:extLst>
              <a:ext uri="{FF2B5EF4-FFF2-40B4-BE49-F238E27FC236}">
                <a16:creationId xmlns:a16="http://schemas.microsoft.com/office/drawing/2014/main" id="{360D829E-97B0-02E1-B704-5A100AFA962F}"/>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937;p13">
            <a:extLst>
              <a:ext uri="{FF2B5EF4-FFF2-40B4-BE49-F238E27FC236}">
                <a16:creationId xmlns:a16="http://schemas.microsoft.com/office/drawing/2014/main" id="{0E2CD5DD-4691-8207-D582-33836205BD46}"/>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938;p13">
            <a:extLst>
              <a:ext uri="{FF2B5EF4-FFF2-40B4-BE49-F238E27FC236}">
                <a16:creationId xmlns:a16="http://schemas.microsoft.com/office/drawing/2014/main" id="{520D1783-9B26-390B-1B04-946E5BC66AEA}"/>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939;p13">
            <a:extLst>
              <a:ext uri="{FF2B5EF4-FFF2-40B4-BE49-F238E27FC236}">
                <a16:creationId xmlns:a16="http://schemas.microsoft.com/office/drawing/2014/main" id="{CCA49DF5-A7E8-D0C9-9F31-2284F99A1B72}"/>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940;p13">
            <a:extLst>
              <a:ext uri="{FF2B5EF4-FFF2-40B4-BE49-F238E27FC236}">
                <a16:creationId xmlns:a16="http://schemas.microsoft.com/office/drawing/2014/main" id="{3D1645F9-556E-63F6-E8A2-1D0E6AD564E8}"/>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6" name="Google Shape;941;p13">
            <a:extLst>
              <a:ext uri="{FF2B5EF4-FFF2-40B4-BE49-F238E27FC236}">
                <a16:creationId xmlns:a16="http://schemas.microsoft.com/office/drawing/2014/main" id="{B64CE07F-7CAF-43D6-1F29-FADC4D9C2788}"/>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7" name="Google Shape;942;p13">
            <a:extLst>
              <a:ext uri="{FF2B5EF4-FFF2-40B4-BE49-F238E27FC236}">
                <a16:creationId xmlns:a16="http://schemas.microsoft.com/office/drawing/2014/main" id="{55AA34BE-5D59-ABE6-B367-69E18D9F1B83}"/>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8" name="Google Shape;943;p13">
            <a:extLst>
              <a:ext uri="{FF2B5EF4-FFF2-40B4-BE49-F238E27FC236}">
                <a16:creationId xmlns:a16="http://schemas.microsoft.com/office/drawing/2014/main" id="{CA7CC629-B5DD-C705-D632-E8F0BD32C102}"/>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9" name="Google Shape;944;p13">
            <a:extLst>
              <a:ext uri="{FF2B5EF4-FFF2-40B4-BE49-F238E27FC236}">
                <a16:creationId xmlns:a16="http://schemas.microsoft.com/office/drawing/2014/main" id="{E1CFA66C-5E1F-6E5D-7026-F0B3C57B2E36}"/>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0" name="Google Shape;945;p13">
            <a:extLst>
              <a:ext uri="{FF2B5EF4-FFF2-40B4-BE49-F238E27FC236}">
                <a16:creationId xmlns:a16="http://schemas.microsoft.com/office/drawing/2014/main" id="{FF2A0680-D4F9-008B-7FF8-F32618080432}"/>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1" name="Google Shape;946;p13">
            <a:extLst>
              <a:ext uri="{FF2B5EF4-FFF2-40B4-BE49-F238E27FC236}">
                <a16:creationId xmlns:a16="http://schemas.microsoft.com/office/drawing/2014/main" id="{286F6CC1-3A57-249F-6689-1A91D278559E}"/>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2" name="Google Shape;947;p13">
            <a:extLst>
              <a:ext uri="{FF2B5EF4-FFF2-40B4-BE49-F238E27FC236}">
                <a16:creationId xmlns:a16="http://schemas.microsoft.com/office/drawing/2014/main" id="{353183B9-7FAF-5D7C-A3E0-4317F22AA9E0}"/>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3" name="Google Shape;948;p13">
            <a:extLst>
              <a:ext uri="{FF2B5EF4-FFF2-40B4-BE49-F238E27FC236}">
                <a16:creationId xmlns:a16="http://schemas.microsoft.com/office/drawing/2014/main" id="{2BC37794-B387-18CF-F8F1-FB7077E0BBD6}"/>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4" name="Google Shape;949;p13">
            <a:extLst>
              <a:ext uri="{FF2B5EF4-FFF2-40B4-BE49-F238E27FC236}">
                <a16:creationId xmlns:a16="http://schemas.microsoft.com/office/drawing/2014/main" id="{AAA97C72-576E-1102-2972-17788CF2450B}"/>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5" name="Google Shape;950;p13">
            <a:extLst>
              <a:ext uri="{FF2B5EF4-FFF2-40B4-BE49-F238E27FC236}">
                <a16:creationId xmlns:a16="http://schemas.microsoft.com/office/drawing/2014/main" id="{5D95EADB-95FB-B9CE-3B5E-F888AE20861B}"/>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6" name="Google Shape;951;p13">
            <a:extLst>
              <a:ext uri="{FF2B5EF4-FFF2-40B4-BE49-F238E27FC236}">
                <a16:creationId xmlns:a16="http://schemas.microsoft.com/office/drawing/2014/main" id="{7CED63F5-0DA4-D550-64AD-8FDE5F62E994}"/>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07" name="Google Shape;952;p13">
            <a:extLst>
              <a:ext uri="{FF2B5EF4-FFF2-40B4-BE49-F238E27FC236}">
                <a16:creationId xmlns:a16="http://schemas.microsoft.com/office/drawing/2014/main" id="{17D32E51-FEF1-2E30-37B2-1E2E215F8A3B}"/>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908" name="Google Shape;972;p13">
            <a:extLst>
              <a:ext uri="{FF2B5EF4-FFF2-40B4-BE49-F238E27FC236}">
                <a16:creationId xmlns:a16="http://schemas.microsoft.com/office/drawing/2014/main" id="{E26EB5CA-0604-70C6-DEF7-F865AFE1F3EF}"/>
              </a:ext>
            </a:extLst>
          </p:cNvPr>
          <p:cNvGrpSpPr>
            <a:grpSpLocks/>
          </p:cNvGrpSpPr>
          <p:nvPr/>
        </p:nvGrpSpPr>
        <p:grpSpPr bwMode="auto">
          <a:xfrm>
            <a:off x="1417638" y="1108075"/>
            <a:ext cx="592137" cy="531813"/>
            <a:chOff x="2495125" y="2142250"/>
            <a:chExt cx="444275" cy="398525"/>
          </a:xfrm>
        </p:grpSpPr>
        <p:sp>
          <p:nvSpPr>
            <p:cNvPr id="909" name="Google Shape;973;p13">
              <a:extLst>
                <a:ext uri="{FF2B5EF4-FFF2-40B4-BE49-F238E27FC236}">
                  <a16:creationId xmlns:a16="http://schemas.microsoft.com/office/drawing/2014/main" id="{FC001A37-728E-6C6F-73EE-037592626B5E}"/>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910" name="Google Shape;974;p13">
              <a:extLst>
                <a:ext uri="{FF2B5EF4-FFF2-40B4-BE49-F238E27FC236}">
                  <a16:creationId xmlns:a16="http://schemas.microsoft.com/office/drawing/2014/main" id="{3B97113F-43A8-C440-6797-A177A89D6C59}"/>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11" name="Google Shape;975;p13">
            <a:extLst>
              <a:ext uri="{FF2B5EF4-FFF2-40B4-BE49-F238E27FC236}">
                <a16:creationId xmlns:a16="http://schemas.microsoft.com/office/drawing/2014/main" id="{9864247C-B42F-AB52-9525-F25ADD958B3A}"/>
              </a:ext>
            </a:extLst>
          </p:cNvPr>
          <p:cNvGrpSpPr>
            <a:grpSpLocks/>
          </p:cNvGrpSpPr>
          <p:nvPr/>
        </p:nvGrpSpPr>
        <p:grpSpPr bwMode="auto">
          <a:xfrm>
            <a:off x="10418763" y="5951538"/>
            <a:ext cx="388937" cy="374650"/>
            <a:chOff x="3243875" y="2372825"/>
            <a:chExt cx="291375" cy="281375"/>
          </a:xfrm>
        </p:grpSpPr>
        <p:sp>
          <p:nvSpPr>
            <p:cNvPr id="912" name="Google Shape;976;p13">
              <a:extLst>
                <a:ext uri="{FF2B5EF4-FFF2-40B4-BE49-F238E27FC236}">
                  <a16:creationId xmlns:a16="http://schemas.microsoft.com/office/drawing/2014/main" id="{6EAA0E42-17D6-87D6-EB04-AF0629FE8135}"/>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3" name="Google Shape;977;p13">
              <a:extLst>
                <a:ext uri="{FF2B5EF4-FFF2-40B4-BE49-F238E27FC236}">
                  <a16:creationId xmlns:a16="http://schemas.microsoft.com/office/drawing/2014/main" id="{F2566D9A-1B2B-ED70-766F-8AC30D9358BD}"/>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4" name="Google Shape;978;p13">
              <a:extLst>
                <a:ext uri="{FF2B5EF4-FFF2-40B4-BE49-F238E27FC236}">
                  <a16:creationId xmlns:a16="http://schemas.microsoft.com/office/drawing/2014/main" id="{FCC16CA9-6BCA-BC08-5CF4-412FC24B935F}"/>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5" name="Google Shape;979;p13">
              <a:extLst>
                <a:ext uri="{FF2B5EF4-FFF2-40B4-BE49-F238E27FC236}">
                  <a16:creationId xmlns:a16="http://schemas.microsoft.com/office/drawing/2014/main" id="{C04080A8-6B15-53A0-359E-0D0E642E9A43}"/>
                </a:ext>
              </a:extLst>
            </p:cNvPr>
            <p:cNvSpPr/>
            <p:nvPr/>
          </p:nvSpPr>
          <p:spPr>
            <a:xfrm>
              <a:off x="3243875" y="2495628"/>
              <a:ext cx="285429"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6" name="Google Shape;980;p13">
              <a:extLst>
                <a:ext uri="{FF2B5EF4-FFF2-40B4-BE49-F238E27FC236}">
                  <a16:creationId xmlns:a16="http://schemas.microsoft.com/office/drawing/2014/main" id="{8155522E-B0CB-F73F-8174-22B3201735C1}"/>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7" name="Google Shape;981;p13">
              <a:extLst>
                <a:ext uri="{FF2B5EF4-FFF2-40B4-BE49-F238E27FC236}">
                  <a16:creationId xmlns:a16="http://schemas.microsoft.com/office/drawing/2014/main" id="{D80CE63C-23D4-5235-BAC2-2CB48992732C}"/>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8" name="Google Shape;982;p13">
              <a:extLst>
                <a:ext uri="{FF2B5EF4-FFF2-40B4-BE49-F238E27FC236}">
                  <a16:creationId xmlns:a16="http://schemas.microsoft.com/office/drawing/2014/main" id="{60209C87-85FD-EA14-2EB9-9B6345AC9474}"/>
                </a:ext>
              </a:extLst>
            </p:cNvPr>
            <p:cNvSpPr/>
            <p:nvPr/>
          </p:nvSpPr>
          <p:spPr>
            <a:xfrm>
              <a:off x="3275985" y="2451515"/>
              <a:ext cx="258076"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9" name="Google Shape;983;p13">
              <a:extLst>
                <a:ext uri="{FF2B5EF4-FFF2-40B4-BE49-F238E27FC236}">
                  <a16:creationId xmlns:a16="http://schemas.microsoft.com/office/drawing/2014/main" id="{F85D357B-04EF-361E-17C8-46B6DA2868DC}"/>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0" name="Google Shape;984;p13">
              <a:extLst>
                <a:ext uri="{FF2B5EF4-FFF2-40B4-BE49-F238E27FC236}">
                  <a16:creationId xmlns:a16="http://schemas.microsoft.com/office/drawing/2014/main" id="{25AB802A-2A40-0F6E-0870-F039F8D9F6C3}"/>
                </a:ext>
              </a:extLst>
            </p:cNvPr>
            <p:cNvSpPr/>
            <p:nvPr/>
          </p:nvSpPr>
          <p:spPr>
            <a:xfrm>
              <a:off x="3328314"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1" name="Google Shape;985;p13">
              <a:extLst>
                <a:ext uri="{FF2B5EF4-FFF2-40B4-BE49-F238E27FC236}">
                  <a16:creationId xmlns:a16="http://schemas.microsoft.com/office/drawing/2014/main" id="{54CA7F3C-82CB-546A-F5C0-7FAB80146881}"/>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22" name="Google Shape;986;p13">
            <a:extLst>
              <a:ext uri="{FF2B5EF4-FFF2-40B4-BE49-F238E27FC236}">
                <a16:creationId xmlns:a16="http://schemas.microsoft.com/office/drawing/2014/main" id="{09D2105C-44F6-B63E-4D5F-A5952294EE20}"/>
              </a:ext>
            </a:extLst>
          </p:cNvPr>
          <p:cNvGrpSpPr>
            <a:grpSpLocks/>
          </p:cNvGrpSpPr>
          <p:nvPr/>
        </p:nvGrpSpPr>
        <p:grpSpPr bwMode="auto">
          <a:xfrm>
            <a:off x="10071100" y="935038"/>
            <a:ext cx="222250" cy="223837"/>
            <a:chOff x="4954425" y="2036375"/>
            <a:chExt cx="166675" cy="168575"/>
          </a:xfrm>
        </p:grpSpPr>
        <p:sp>
          <p:nvSpPr>
            <p:cNvPr id="923" name="Google Shape;987;p13">
              <a:extLst>
                <a:ext uri="{FF2B5EF4-FFF2-40B4-BE49-F238E27FC236}">
                  <a16:creationId xmlns:a16="http://schemas.microsoft.com/office/drawing/2014/main" id="{A3DFF7DA-5868-02FC-A4DC-6482702AEB9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4" name="Google Shape;988;p13">
              <a:extLst>
                <a:ext uri="{FF2B5EF4-FFF2-40B4-BE49-F238E27FC236}">
                  <a16:creationId xmlns:a16="http://schemas.microsoft.com/office/drawing/2014/main" id="{77D80C30-5681-739E-E526-8035748E05E1}"/>
                </a:ext>
              </a:extLst>
            </p:cNvPr>
            <p:cNvSpPr/>
            <p:nvPr/>
          </p:nvSpPr>
          <p:spPr>
            <a:xfrm>
              <a:off x="5009190" y="2104522"/>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25" name="Google Shape;989;p13">
            <a:extLst>
              <a:ext uri="{FF2B5EF4-FFF2-40B4-BE49-F238E27FC236}">
                <a16:creationId xmlns:a16="http://schemas.microsoft.com/office/drawing/2014/main" id="{D5B2492B-F4BD-51B5-2F54-B1499CE9FD49}"/>
              </a:ext>
            </a:extLst>
          </p:cNvPr>
          <p:cNvSpPr>
            <a:spLocks/>
          </p:cNvSpPr>
          <p:nvPr/>
        </p:nvSpPr>
        <p:spPr bwMode="auto">
          <a:xfrm>
            <a:off x="2503488" y="719138"/>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26" name="Google Shape;990;p13">
            <a:extLst>
              <a:ext uri="{FF2B5EF4-FFF2-40B4-BE49-F238E27FC236}">
                <a16:creationId xmlns:a16="http://schemas.microsoft.com/office/drawing/2014/main" id="{E15237ED-E5CB-8675-99FE-938C7E7F49EF}"/>
              </a:ext>
            </a:extLst>
          </p:cNvPr>
          <p:cNvSpPr/>
          <p:nvPr/>
        </p:nvSpPr>
        <p:spPr>
          <a:xfrm>
            <a:off x="10958513" y="5419725"/>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53" name="Google Shape;953;p13"/>
          <p:cNvSpPr txBox="1">
            <a:spLocks noGrp="1"/>
          </p:cNvSpPr>
          <p:nvPr>
            <p:ph type="title"/>
          </p:nvPr>
        </p:nvSpPr>
        <p:spPr>
          <a:xfrm>
            <a:off x="958333" y="584416"/>
            <a:ext cx="10275200" cy="763600"/>
          </a:xfrm>
          <a:prstGeom prst="rect">
            <a:avLst/>
          </a:prstGeom>
        </p:spPr>
        <p:txBody>
          <a:bodyPr spcFirstLastPara="1">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954" name="Google Shape;954;p13">
            <a:hlinkClick r:id="rId2" action="ppaction://hlinksldjump"/>
          </p:cNvPr>
          <p:cNvSpPr txBox="1">
            <a:spLocks noGrp="1"/>
          </p:cNvSpPr>
          <p:nvPr>
            <p:ph type="subTitle" idx="1"/>
          </p:nvPr>
        </p:nvSpPr>
        <p:spPr>
          <a:xfrm>
            <a:off x="2395791" y="1639600"/>
            <a:ext cx="3638400" cy="5292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55" name="Google Shape;955;p13"/>
          <p:cNvSpPr txBox="1">
            <a:spLocks noGrp="1"/>
          </p:cNvSpPr>
          <p:nvPr>
            <p:ph type="subTitle" idx="2"/>
          </p:nvPr>
        </p:nvSpPr>
        <p:spPr>
          <a:xfrm>
            <a:off x="2394712" y="2056420"/>
            <a:ext cx="3640000" cy="7592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56" name="Google Shape;956;p13">
            <a:hlinkClick r:id="rId2" action="ppaction://hlinksldjump"/>
          </p:cNvPr>
          <p:cNvSpPr txBox="1">
            <a:spLocks noGrp="1"/>
          </p:cNvSpPr>
          <p:nvPr>
            <p:ph type="title" idx="3"/>
          </p:nvPr>
        </p:nvSpPr>
        <p:spPr>
          <a:xfrm>
            <a:off x="1577287" y="2059196"/>
            <a:ext cx="843600" cy="5632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57" name="Google Shape;957;p13"/>
          <p:cNvSpPr txBox="1">
            <a:spLocks noGrp="1"/>
          </p:cNvSpPr>
          <p:nvPr>
            <p:ph type="subTitle" idx="4"/>
          </p:nvPr>
        </p:nvSpPr>
        <p:spPr>
          <a:xfrm>
            <a:off x="2399601" y="3230229"/>
            <a:ext cx="36492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58" name="Google Shape;958;p13"/>
          <p:cNvSpPr txBox="1">
            <a:spLocks noGrp="1"/>
          </p:cNvSpPr>
          <p:nvPr>
            <p:ph type="subTitle" idx="5"/>
          </p:nvPr>
        </p:nvSpPr>
        <p:spPr>
          <a:xfrm>
            <a:off x="2392816" y="3649817"/>
            <a:ext cx="36452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59" name="Google Shape;959;p13"/>
          <p:cNvSpPr txBox="1">
            <a:spLocks noGrp="1"/>
          </p:cNvSpPr>
          <p:nvPr>
            <p:ph type="title" idx="6"/>
          </p:nvPr>
        </p:nvSpPr>
        <p:spPr>
          <a:xfrm>
            <a:off x="1578504" y="3675477"/>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0" name="Google Shape;960;p13"/>
          <p:cNvSpPr txBox="1">
            <a:spLocks noGrp="1"/>
          </p:cNvSpPr>
          <p:nvPr>
            <p:ph type="subTitle" idx="7"/>
          </p:nvPr>
        </p:nvSpPr>
        <p:spPr>
          <a:xfrm>
            <a:off x="2401775" y="4822861"/>
            <a:ext cx="3640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61" name="Google Shape;961;p13"/>
          <p:cNvSpPr txBox="1">
            <a:spLocks noGrp="1"/>
          </p:cNvSpPr>
          <p:nvPr>
            <p:ph type="subTitle" idx="8"/>
          </p:nvPr>
        </p:nvSpPr>
        <p:spPr>
          <a:xfrm>
            <a:off x="2392816" y="5243275"/>
            <a:ext cx="36452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62" name="Google Shape;962;p13"/>
          <p:cNvSpPr txBox="1">
            <a:spLocks noGrp="1"/>
          </p:cNvSpPr>
          <p:nvPr>
            <p:ph type="title" idx="9"/>
          </p:nvPr>
        </p:nvSpPr>
        <p:spPr>
          <a:xfrm>
            <a:off x="1578504" y="5234893"/>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3" name="Google Shape;963;p13"/>
          <p:cNvSpPr txBox="1">
            <a:spLocks noGrp="1"/>
          </p:cNvSpPr>
          <p:nvPr>
            <p:ph type="subTitle" idx="13"/>
          </p:nvPr>
        </p:nvSpPr>
        <p:spPr>
          <a:xfrm>
            <a:off x="6958577" y="1642000"/>
            <a:ext cx="3656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64" name="Google Shape;964;p13"/>
          <p:cNvSpPr txBox="1">
            <a:spLocks noGrp="1"/>
          </p:cNvSpPr>
          <p:nvPr>
            <p:ph type="subTitle" idx="14"/>
          </p:nvPr>
        </p:nvSpPr>
        <p:spPr>
          <a:xfrm>
            <a:off x="6949579" y="2054220"/>
            <a:ext cx="36560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65" name="Google Shape;965;p13"/>
          <p:cNvSpPr txBox="1">
            <a:spLocks noGrp="1"/>
          </p:cNvSpPr>
          <p:nvPr>
            <p:ph type="title" idx="15"/>
          </p:nvPr>
        </p:nvSpPr>
        <p:spPr>
          <a:xfrm>
            <a:off x="6161423" y="2060396"/>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6" name="Google Shape;966;p13"/>
          <p:cNvSpPr txBox="1">
            <a:spLocks noGrp="1"/>
          </p:cNvSpPr>
          <p:nvPr>
            <p:ph type="subTitle" idx="16"/>
          </p:nvPr>
        </p:nvSpPr>
        <p:spPr>
          <a:xfrm>
            <a:off x="6958577" y="3230229"/>
            <a:ext cx="3656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67" name="Google Shape;967;p13"/>
          <p:cNvSpPr txBox="1">
            <a:spLocks noGrp="1"/>
          </p:cNvSpPr>
          <p:nvPr>
            <p:ph type="subTitle" idx="17"/>
          </p:nvPr>
        </p:nvSpPr>
        <p:spPr>
          <a:xfrm>
            <a:off x="6949584" y="3649817"/>
            <a:ext cx="36560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68" name="Google Shape;968;p13"/>
          <p:cNvSpPr txBox="1">
            <a:spLocks noGrp="1"/>
          </p:cNvSpPr>
          <p:nvPr>
            <p:ph type="title" idx="18"/>
          </p:nvPr>
        </p:nvSpPr>
        <p:spPr>
          <a:xfrm>
            <a:off x="6161423" y="3675477"/>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9" name="Google Shape;969;p13"/>
          <p:cNvSpPr txBox="1">
            <a:spLocks noGrp="1"/>
          </p:cNvSpPr>
          <p:nvPr>
            <p:ph type="subTitle" idx="19"/>
          </p:nvPr>
        </p:nvSpPr>
        <p:spPr>
          <a:xfrm>
            <a:off x="6958577" y="4822861"/>
            <a:ext cx="3656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70" name="Google Shape;970;p13"/>
          <p:cNvSpPr txBox="1">
            <a:spLocks noGrp="1"/>
          </p:cNvSpPr>
          <p:nvPr>
            <p:ph type="subTitle" idx="20"/>
          </p:nvPr>
        </p:nvSpPr>
        <p:spPr>
          <a:xfrm>
            <a:off x="6949584" y="5243275"/>
            <a:ext cx="36560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71" name="Google Shape;971;p13"/>
          <p:cNvSpPr txBox="1">
            <a:spLocks noGrp="1"/>
          </p:cNvSpPr>
          <p:nvPr>
            <p:ph type="title" idx="21"/>
          </p:nvPr>
        </p:nvSpPr>
        <p:spPr>
          <a:xfrm>
            <a:off x="6161423" y="5234893"/>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335893033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991"/>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7129A7D6-FD36-3790-0EFE-F3439232E241}"/>
              </a:ext>
            </a:extLst>
          </p:cNvPr>
          <p:cNvGrpSpPr>
            <a:grpSpLocks/>
          </p:cNvGrpSpPr>
          <p:nvPr/>
        </p:nvGrpSpPr>
        <p:grpSpPr bwMode="auto">
          <a:xfrm>
            <a:off x="528638" y="292100"/>
            <a:ext cx="11356975" cy="6384925"/>
            <a:chOff x="395894" y="219519"/>
            <a:chExt cx="8518865" cy="4788281"/>
          </a:xfrm>
        </p:grpSpPr>
        <p:sp>
          <p:nvSpPr>
            <p:cNvPr id="3" name="Google Shape;993;p14">
              <a:extLst>
                <a:ext uri="{FF2B5EF4-FFF2-40B4-BE49-F238E27FC236}">
                  <a16:creationId xmlns:a16="http://schemas.microsoft.com/office/drawing/2014/main" id="{BC9D37BC-4246-CB0D-0151-5621A404F00A}"/>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994;p14">
              <a:extLst>
                <a:ext uri="{FF2B5EF4-FFF2-40B4-BE49-F238E27FC236}">
                  <a16:creationId xmlns:a16="http://schemas.microsoft.com/office/drawing/2014/main" id="{CE2E4609-3184-555A-15B9-2FDC265E7583}"/>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890082EB-4BB5-19D9-04AB-D3DFAC62F4C2}"/>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996;p14">
                <a:extLst>
                  <a:ext uri="{FF2B5EF4-FFF2-40B4-BE49-F238E27FC236}">
                    <a16:creationId xmlns:a16="http://schemas.microsoft.com/office/drawing/2014/main" id="{97613EA2-CB97-4F5E-F378-A3564368279A}"/>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997;p14">
              <a:extLst>
                <a:ext uri="{FF2B5EF4-FFF2-40B4-BE49-F238E27FC236}">
                  <a16:creationId xmlns:a16="http://schemas.microsoft.com/office/drawing/2014/main" id="{92B29CBA-CB34-FA4C-271F-D2654ED38855}"/>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998;p14">
              <a:extLst>
                <a:ext uri="{FF2B5EF4-FFF2-40B4-BE49-F238E27FC236}">
                  <a16:creationId xmlns:a16="http://schemas.microsoft.com/office/drawing/2014/main" id="{38A22178-8E7C-C50A-1E77-5C4FF6130DCF}"/>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544BFB9A-F9DF-12FD-8368-21C669A6AD19}"/>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1000;p14">
                <a:extLst>
                  <a:ext uri="{FF2B5EF4-FFF2-40B4-BE49-F238E27FC236}">
                    <a16:creationId xmlns:a16="http://schemas.microsoft.com/office/drawing/2014/main" id="{0C4BC960-8A7A-37B6-A627-AE576E1C8A38}"/>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1001;p14">
              <a:extLst>
                <a:ext uri="{FF2B5EF4-FFF2-40B4-BE49-F238E27FC236}">
                  <a16:creationId xmlns:a16="http://schemas.microsoft.com/office/drawing/2014/main" id="{93AEBC72-1F77-4887-22A7-B77C130EDCCE}"/>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8C6B76AA-9423-5575-7AD5-AEEC348655BF}"/>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1003;p14">
                <a:extLst>
                  <a:ext uri="{FF2B5EF4-FFF2-40B4-BE49-F238E27FC236}">
                    <a16:creationId xmlns:a16="http://schemas.microsoft.com/office/drawing/2014/main" id="{EFFB4CB7-6647-8074-65B2-28EF888D789B}"/>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1004;p14">
              <a:extLst>
                <a:ext uri="{FF2B5EF4-FFF2-40B4-BE49-F238E27FC236}">
                  <a16:creationId xmlns:a16="http://schemas.microsoft.com/office/drawing/2014/main" id="{55DB0ECC-C73F-2521-07CA-A270E6D63694}"/>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423F9A05-167E-57A1-DFEF-8378F914E2D9}"/>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1006;p14">
                <a:extLst>
                  <a:ext uri="{FF2B5EF4-FFF2-40B4-BE49-F238E27FC236}">
                    <a16:creationId xmlns:a16="http://schemas.microsoft.com/office/drawing/2014/main" id="{D2B7DBF7-F8C9-C29F-263E-F2C1D48BA886}"/>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1007;p14">
              <a:extLst>
                <a:ext uri="{FF2B5EF4-FFF2-40B4-BE49-F238E27FC236}">
                  <a16:creationId xmlns:a16="http://schemas.microsoft.com/office/drawing/2014/main" id="{161B8441-06FF-C818-8E3A-BABE2C6E2AB3}"/>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D388F078-CD8B-9C37-2030-0493646FA9A8}"/>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1009;p14">
                <a:extLst>
                  <a:ext uri="{FF2B5EF4-FFF2-40B4-BE49-F238E27FC236}">
                    <a16:creationId xmlns:a16="http://schemas.microsoft.com/office/drawing/2014/main" id="{944AE945-D11C-96C4-76C0-02B27BBC38D8}"/>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1010;p14">
              <a:extLst>
                <a:ext uri="{FF2B5EF4-FFF2-40B4-BE49-F238E27FC236}">
                  <a16:creationId xmlns:a16="http://schemas.microsoft.com/office/drawing/2014/main" id="{83480AAD-E97F-11F2-F267-D543EB551805}"/>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F48ECA43-7310-3A83-083F-F5089D4FAE75}"/>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1012;p14">
                <a:extLst>
                  <a:ext uri="{FF2B5EF4-FFF2-40B4-BE49-F238E27FC236}">
                    <a16:creationId xmlns:a16="http://schemas.microsoft.com/office/drawing/2014/main" id="{5A940013-E5B7-D54C-A367-6788DB4AE8D7}"/>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1013;p14">
              <a:extLst>
                <a:ext uri="{FF2B5EF4-FFF2-40B4-BE49-F238E27FC236}">
                  <a16:creationId xmlns:a16="http://schemas.microsoft.com/office/drawing/2014/main" id="{15BED8E2-C728-6AA0-B854-31442650C202}"/>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1014;p14">
              <a:extLst>
                <a:ext uri="{FF2B5EF4-FFF2-40B4-BE49-F238E27FC236}">
                  <a16:creationId xmlns:a16="http://schemas.microsoft.com/office/drawing/2014/main" id="{1919DE77-7C5A-6BD0-9249-649584846E33}"/>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5" name="Google Shape;1016;p14">
            <a:extLst>
              <a:ext uri="{FF2B5EF4-FFF2-40B4-BE49-F238E27FC236}">
                <a16:creationId xmlns:a16="http://schemas.microsoft.com/office/drawing/2014/main" id="{E7D9BF83-1726-0021-C945-40D0B045471F}"/>
              </a:ext>
            </a:extLst>
          </p:cNvPr>
          <p:cNvGrpSpPr>
            <a:grpSpLocks/>
          </p:cNvGrpSpPr>
          <p:nvPr/>
        </p:nvGrpSpPr>
        <p:grpSpPr bwMode="auto">
          <a:xfrm>
            <a:off x="1033463" y="6048375"/>
            <a:ext cx="592137" cy="531813"/>
            <a:chOff x="2495125" y="2142250"/>
            <a:chExt cx="444275" cy="398525"/>
          </a:xfrm>
        </p:grpSpPr>
        <p:sp>
          <p:nvSpPr>
            <p:cNvPr id="26" name="Google Shape;1017;p14">
              <a:extLst>
                <a:ext uri="{FF2B5EF4-FFF2-40B4-BE49-F238E27FC236}">
                  <a16:creationId xmlns:a16="http://schemas.microsoft.com/office/drawing/2014/main" id="{04549183-65E2-69F2-0E51-2176D9C65A11}"/>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7" name="Google Shape;1018;p14">
              <a:extLst>
                <a:ext uri="{FF2B5EF4-FFF2-40B4-BE49-F238E27FC236}">
                  <a16:creationId xmlns:a16="http://schemas.microsoft.com/office/drawing/2014/main" id="{A74D4CFB-4EFF-CF5A-C1D6-0689A6DB8C8E}"/>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28" name="Google Shape;1019;p14">
            <a:extLst>
              <a:ext uri="{FF2B5EF4-FFF2-40B4-BE49-F238E27FC236}">
                <a16:creationId xmlns:a16="http://schemas.microsoft.com/office/drawing/2014/main" id="{965EA1F3-F64B-5F12-1166-50D4A8397C54}"/>
              </a:ext>
            </a:extLst>
          </p:cNvPr>
          <p:cNvGrpSpPr>
            <a:grpSpLocks/>
          </p:cNvGrpSpPr>
          <p:nvPr/>
        </p:nvGrpSpPr>
        <p:grpSpPr bwMode="auto">
          <a:xfrm>
            <a:off x="9653588" y="531813"/>
            <a:ext cx="388937" cy="374650"/>
            <a:chOff x="3243875" y="2372825"/>
            <a:chExt cx="291375" cy="281375"/>
          </a:xfrm>
        </p:grpSpPr>
        <p:sp>
          <p:nvSpPr>
            <p:cNvPr id="29" name="Google Shape;1020;p14">
              <a:extLst>
                <a:ext uri="{FF2B5EF4-FFF2-40B4-BE49-F238E27FC236}">
                  <a16:creationId xmlns:a16="http://schemas.microsoft.com/office/drawing/2014/main" id="{7E8D8DA6-E1CC-3DB3-0E22-6B3B1F826554}"/>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0" name="Google Shape;1021;p14">
              <a:extLst>
                <a:ext uri="{FF2B5EF4-FFF2-40B4-BE49-F238E27FC236}">
                  <a16:creationId xmlns:a16="http://schemas.microsoft.com/office/drawing/2014/main" id="{0910D5FB-1B6F-0B80-C929-D287B4CA1F00}"/>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1" name="Google Shape;1022;p14">
              <a:extLst>
                <a:ext uri="{FF2B5EF4-FFF2-40B4-BE49-F238E27FC236}">
                  <a16:creationId xmlns:a16="http://schemas.microsoft.com/office/drawing/2014/main" id="{B460DB45-7F28-E350-2898-D0F74BD28226}"/>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2" name="Google Shape;1023;p14">
              <a:extLst>
                <a:ext uri="{FF2B5EF4-FFF2-40B4-BE49-F238E27FC236}">
                  <a16:creationId xmlns:a16="http://schemas.microsoft.com/office/drawing/2014/main" id="{A1E2C731-6E03-BAA7-92B9-911CA67C69CF}"/>
                </a:ext>
              </a:extLst>
            </p:cNvPr>
            <p:cNvSpPr/>
            <p:nvPr/>
          </p:nvSpPr>
          <p:spPr>
            <a:xfrm>
              <a:off x="3243875" y="2495628"/>
              <a:ext cx="285429"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3" name="Google Shape;1024;p14">
              <a:extLst>
                <a:ext uri="{FF2B5EF4-FFF2-40B4-BE49-F238E27FC236}">
                  <a16:creationId xmlns:a16="http://schemas.microsoft.com/office/drawing/2014/main" id="{E6A12753-7F61-3805-0AC4-98C7AA750FB6}"/>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4" name="Google Shape;1025;p14">
              <a:extLst>
                <a:ext uri="{FF2B5EF4-FFF2-40B4-BE49-F238E27FC236}">
                  <a16:creationId xmlns:a16="http://schemas.microsoft.com/office/drawing/2014/main" id="{24EF7210-F999-6A60-F891-9CDCD64E627D}"/>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5" name="Google Shape;1026;p14">
              <a:extLst>
                <a:ext uri="{FF2B5EF4-FFF2-40B4-BE49-F238E27FC236}">
                  <a16:creationId xmlns:a16="http://schemas.microsoft.com/office/drawing/2014/main" id="{53D921DE-2117-C76E-4D30-F55F9C44EE13}"/>
                </a:ext>
              </a:extLst>
            </p:cNvPr>
            <p:cNvSpPr/>
            <p:nvPr/>
          </p:nvSpPr>
          <p:spPr>
            <a:xfrm>
              <a:off x="3275985" y="2451515"/>
              <a:ext cx="258076"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6" name="Google Shape;1027;p14">
              <a:extLst>
                <a:ext uri="{FF2B5EF4-FFF2-40B4-BE49-F238E27FC236}">
                  <a16:creationId xmlns:a16="http://schemas.microsoft.com/office/drawing/2014/main" id="{516A1D58-CD58-35AE-D445-A4A3A475A8BF}"/>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7" name="Google Shape;1028;p14">
              <a:extLst>
                <a:ext uri="{FF2B5EF4-FFF2-40B4-BE49-F238E27FC236}">
                  <a16:creationId xmlns:a16="http://schemas.microsoft.com/office/drawing/2014/main" id="{0ACEECDE-0131-47A3-53B6-4A856855D9B7}"/>
                </a:ext>
              </a:extLst>
            </p:cNvPr>
            <p:cNvSpPr/>
            <p:nvPr/>
          </p:nvSpPr>
          <p:spPr>
            <a:xfrm>
              <a:off x="3328314"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8" name="Google Shape;1029;p14">
              <a:extLst>
                <a:ext uri="{FF2B5EF4-FFF2-40B4-BE49-F238E27FC236}">
                  <a16:creationId xmlns:a16="http://schemas.microsoft.com/office/drawing/2014/main" id="{A0560DA3-F0E9-D94D-925A-E45A5211EC7A}"/>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39" name="Google Shape;1030;p14">
            <a:extLst>
              <a:ext uri="{FF2B5EF4-FFF2-40B4-BE49-F238E27FC236}">
                <a16:creationId xmlns:a16="http://schemas.microsoft.com/office/drawing/2014/main" id="{F9DEB5AB-1E13-4C03-8F30-4AA9E230D0FD}"/>
              </a:ext>
            </a:extLst>
          </p:cNvPr>
          <p:cNvGrpSpPr>
            <a:grpSpLocks/>
          </p:cNvGrpSpPr>
          <p:nvPr/>
        </p:nvGrpSpPr>
        <p:grpSpPr bwMode="auto">
          <a:xfrm>
            <a:off x="10755313" y="1352550"/>
            <a:ext cx="222250" cy="223838"/>
            <a:chOff x="4954425" y="2036375"/>
            <a:chExt cx="166675" cy="168575"/>
          </a:xfrm>
        </p:grpSpPr>
        <p:sp>
          <p:nvSpPr>
            <p:cNvPr id="40" name="Google Shape;1031;p14">
              <a:extLst>
                <a:ext uri="{FF2B5EF4-FFF2-40B4-BE49-F238E27FC236}">
                  <a16:creationId xmlns:a16="http://schemas.microsoft.com/office/drawing/2014/main" id="{B717C5A1-E7E0-703B-4BC8-3793EC15B5DB}"/>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 name="Google Shape;1032;p14">
              <a:extLst>
                <a:ext uri="{FF2B5EF4-FFF2-40B4-BE49-F238E27FC236}">
                  <a16:creationId xmlns:a16="http://schemas.microsoft.com/office/drawing/2014/main" id="{77D078AC-B544-9B21-280E-C59886009E8F}"/>
                </a:ext>
              </a:extLst>
            </p:cNvPr>
            <p:cNvSpPr/>
            <p:nvPr/>
          </p:nvSpPr>
          <p:spPr>
            <a:xfrm>
              <a:off x="5009190" y="2104523"/>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42" name="Google Shape;1033;p14">
            <a:extLst>
              <a:ext uri="{FF2B5EF4-FFF2-40B4-BE49-F238E27FC236}">
                <a16:creationId xmlns:a16="http://schemas.microsoft.com/office/drawing/2014/main" id="{A1C63821-AAA2-55F8-C4B1-284DEB60CB9B}"/>
              </a:ext>
            </a:extLst>
          </p:cNvPr>
          <p:cNvSpPr>
            <a:spLocks/>
          </p:cNvSpPr>
          <p:nvPr/>
        </p:nvSpPr>
        <p:spPr bwMode="auto">
          <a:xfrm>
            <a:off x="2063750" y="6364288"/>
            <a:ext cx="158750" cy="109537"/>
          </a:xfrm>
          <a:custGeom>
            <a:avLst/>
            <a:gdLst>
              <a:gd name="T0" fmla="*/ 2147483646 w 4765"/>
              <a:gd name="T1" fmla="*/ 1483690738 h 3248"/>
              <a:gd name="T2" fmla="*/ 2147483646 w 4765"/>
              <a:gd name="T3" fmla="*/ 2147483646 h 3248"/>
              <a:gd name="T4" fmla="*/ 2147483646 w 4765"/>
              <a:gd name="T5" fmla="*/ 2147483646 h 3248"/>
              <a:gd name="T6" fmla="*/ 2147483646 w 4765"/>
              <a:gd name="T7" fmla="*/ 2147483646 h 3248"/>
              <a:gd name="T8" fmla="*/ 2147483646 w 4765"/>
              <a:gd name="T9" fmla="*/ 1483690738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034;p14">
            <a:extLst>
              <a:ext uri="{FF2B5EF4-FFF2-40B4-BE49-F238E27FC236}">
                <a16:creationId xmlns:a16="http://schemas.microsoft.com/office/drawing/2014/main" id="{F1E790C7-0577-E891-C724-C45EF5D793BF}"/>
              </a:ext>
            </a:extLst>
          </p:cNvPr>
          <p:cNvSpPr/>
          <p:nvPr/>
        </p:nvSpPr>
        <p:spPr>
          <a:xfrm>
            <a:off x="10614025" y="5868988"/>
            <a:ext cx="115888"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44" name="Google Shape;1035;p14">
            <a:extLst>
              <a:ext uri="{FF2B5EF4-FFF2-40B4-BE49-F238E27FC236}">
                <a16:creationId xmlns:a16="http://schemas.microsoft.com/office/drawing/2014/main" id="{EF35E0BB-EEF0-23C2-71EC-D8AF99EAC756}"/>
              </a:ext>
            </a:extLst>
          </p:cNvPr>
          <p:cNvGrpSpPr>
            <a:grpSpLocks/>
          </p:cNvGrpSpPr>
          <p:nvPr/>
        </p:nvGrpSpPr>
        <p:grpSpPr bwMode="auto">
          <a:xfrm>
            <a:off x="1033463" y="5643563"/>
            <a:ext cx="222250" cy="225425"/>
            <a:chOff x="4954425" y="2036375"/>
            <a:chExt cx="166675" cy="168575"/>
          </a:xfrm>
        </p:grpSpPr>
        <p:sp>
          <p:nvSpPr>
            <p:cNvPr id="45" name="Google Shape;1036;p14">
              <a:extLst>
                <a:ext uri="{FF2B5EF4-FFF2-40B4-BE49-F238E27FC236}">
                  <a16:creationId xmlns:a16="http://schemas.microsoft.com/office/drawing/2014/main" id="{3757EFC6-168A-84BD-50C0-EFD8214B0F3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 name="Google Shape;1037;p14">
              <a:extLst>
                <a:ext uri="{FF2B5EF4-FFF2-40B4-BE49-F238E27FC236}">
                  <a16:creationId xmlns:a16="http://schemas.microsoft.com/office/drawing/2014/main" id="{01641D56-18D5-DCFA-8C6D-A987211BA000}"/>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47" name="Google Shape;1038;p14">
            <a:extLst>
              <a:ext uri="{FF2B5EF4-FFF2-40B4-BE49-F238E27FC236}">
                <a16:creationId xmlns:a16="http://schemas.microsoft.com/office/drawing/2014/main" id="{719D955C-B18C-7A11-CB02-DD92E78D0126}"/>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039;p14">
            <a:extLst>
              <a:ext uri="{FF2B5EF4-FFF2-40B4-BE49-F238E27FC236}">
                <a16:creationId xmlns:a16="http://schemas.microsoft.com/office/drawing/2014/main" id="{F52C2A41-2DD4-DF2A-5776-0C7ABCE0874E}"/>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040;p14">
            <a:extLst>
              <a:ext uri="{FF2B5EF4-FFF2-40B4-BE49-F238E27FC236}">
                <a16:creationId xmlns:a16="http://schemas.microsoft.com/office/drawing/2014/main" id="{47853DB5-D6DE-50BC-8D21-B959B7671C08}"/>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041;p14">
            <a:extLst>
              <a:ext uri="{FF2B5EF4-FFF2-40B4-BE49-F238E27FC236}">
                <a16:creationId xmlns:a16="http://schemas.microsoft.com/office/drawing/2014/main" id="{7F2DD77C-F5EF-595F-19C7-FC254C625C0A}"/>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042;p14">
            <a:extLst>
              <a:ext uri="{FF2B5EF4-FFF2-40B4-BE49-F238E27FC236}">
                <a16:creationId xmlns:a16="http://schemas.microsoft.com/office/drawing/2014/main" id="{700B55E5-30C9-B258-D068-EDEF65E48EB6}"/>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043;p14">
            <a:extLst>
              <a:ext uri="{FF2B5EF4-FFF2-40B4-BE49-F238E27FC236}">
                <a16:creationId xmlns:a16="http://schemas.microsoft.com/office/drawing/2014/main" id="{8725B81E-DC2F-E568-2F9C-7D7CCBE1D529}"/>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044;p14">
            <a:extLst>
              <a:ext uri="{FF2B5EF4-FFF2-40B4-BE49-F238E27FC236}">
                <a16:creationId xmlns:a16="http://schemas.microsoft.com/office/drawing/2014/main" id="{216E1AFF-3E68-122C-B47B-EC0ED54C3EDD}"/>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045;p14">
            <a:extLst>
              <a:ext uri="{FF2B5EF4-FFF2-40B4-BE49-F238E27FC236}">
                <a16:creationId xmlns:a16="http://schemas.microsoft.com/office/drawing/2014/main" id="{9B119239-33DC-89B6-CF75-7F3EA9BB2826}"/>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046;p14">
            <a:extLst>
              <a:ext uri="{FF2B5EF4-FFF2-40B4-BE49-F238E27FC236}">
                <a16:creationId xmlns:a16="http://schemas.microsoft.com/office/drawing/2014/main" id="{58E24291-0CF8-BEB7-02F9-ECFEE78BBD3D}"/>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047;p14">
            <a:extLst>
              <a:ext uri="{FF2B5EF4-FFF2-40B4-BE49-F238E27FC236}">
                <a16:creationId xmlns:a16="http://schemas.microsoft.com/office/drawing/2014/main" id="{12B72A07-782C-2FD5-AE21-CD114CE09A82}"/>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048;p14">
            <a:extLst>
              <a:ext uri="{FF2B5EF4-FFF2-40B4-BE49-F238E27FC236}">
                <a16:creationId xmlns:a16="http://schemas.microsoft.com/office/drawing/2014/main" id="{90A07B73-ED35-4DE9-7F22-A101F6EAB60A}"/>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049;p14">
            <a:extLst>
              <a:ext uri="{FF2B5EF4-FFF2-40B4-BE49-F238E27FC236}">
                <a16:creationId xmlns:a16="http://schemas.microsoft.com/office/drawing/2014/main" id="{EA6E80B4-EDFC-9985-E8EC-38EFB565AF94}"/>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050;p14">
            <a:extLst>
              <a:ext uri="{FF2B5EF4-FFF2-40B4-BE49-F238E27FC236}">
                <a16:creationId xmlns:a16="http://schemas.microsoft.com/office/drawing/2014/main" id="{0E5ECBDE-BCE3-B0D8-68AA-DA46AFA73D45}"/>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051;p14">
            <a:extLst>
              <a:ext uri="{FF2B5EF4-FFF2-40B4-BE49-F238E27FC236}">
                <a16:creationId xmlns:a16="http://schemas.microsoft.com/office/drawing/2014/main" id="{ED23ED7C-A3E6-C500-E566-7484A1C561A2}"/>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052;p14">
            <a:extLst>
              <a:ext uri="{FF2B5EF4-FFF2-40B4-BE49-F238E27FC236}">
                <a16:creationId xmlns:a16="http://schemas.microsoft.com/office/drawing/2014/main" id="{D8CFC623-BDD7-1AE2-81C9-2626582D3606}"/>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053;p14">
            <a:extLst>
              <a:ext uri="{FF2B5EF4-FFF2-40B4-BE49-F238E27FC236}">
                <a16:creationId xmlns:a16="http://schemas.microsoft.com/office/drawing/2014/main" id="{84B05008-A585-6F5A-0843-E859E5CA022E}"/>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054;p14">
            <a:extLst>
              <a:ext uri="{FF2B5EF4-FFF2-40B4-BE49-F238E27FC236}">
                <a16:creationId xmlns:a16="http://schemas.microsoft.com/office/drawing/2014/main" id="{D387849B-576D-A7A0-4162-5D7DB8FCB078}"/>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0" name="Google Shape;1055;p14">
            <a:extLst>
              <a:ext uri="{FF2B5EF4-FFF2-40B4-BE49-F238E27FC236}">
                <a16:creationId xmlns:a16="http://schemas.microsoft.com/office/drawing/2014/main" id="{5A11A8B7-FC9D-71C1-A7F2-B1D0ED499F3F}"/>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1" name="Google Shape;1056;p14">
            <a:extLst>
              <a:ext uri="{FF2B5EF4-FFF2-40B4-BE49-F238E27FC236}">
                <a16:creationId xmlns:a16="http://schemas.microsoft.com/office/drawing/2014/main" id="{B0F43E26-A826-BF3A-3552-A3AFC26FF527}"/>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2" name="Google Shape;1057;p14">
            <a:extLst>
              <a:ext uri="{FF2B5EF4-FFF2-40B4-BE49-F238E27FC236}">
                <a16:creationId xmlns:a16="http://schemas.microsoft.com/office/drawing/2014/main" id="{FCA92053-E207-FF4F-BE34-3781DADD12E9}"/>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3" name="Google Shape;1058;p14">
            <a:extLst>
              <a:ext uri="{FF2B5EF4-FFF2-40B4-BE49-F238E27FC236}">
                <a16:creationId xmlns:a16="http://schemas.microsoft.com/office/drawing/2014/main" id="{4C0466EF-B948-5047-3EB0-35A2947B3EB4}"/>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4" name="Google Shape;1059;p14">
            <a:extLst>
              <a:ext uri="{FF2B5EF4-FFF2-40B4-BE49-F238E27FC236}">
                <a16:creationId xmlns:a16="http://schemas.microsoft.com/office/drawing/2014/main" id="{F5F56585-F84C-0B55-5E49-44032C9C2A07}"/>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5" name="Google Shape;1060;p14">
            <a:extLst>
              <a:ext uri="{FF2B5EF4-FFF2-40B4-BE49-F238E27FC236}">
                <a16:creationId xmlns:a16="http://schemas.microsoft.com/office/drawing/2014/main" id="{40F71B2D-24B4-99CE-EE01-BA44DDC1DC5E}"/>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6" name="Google Shape;1061;p14">
            <a:extLst>
              <a:ext uri="{FF2B5EF4-FFF2-40B4-BE49-F238E27FC236}">
                <a16:creationId xmlns:a16="http://schemas.microsoft.com/office/drawing/2014/main" id="{6A4852E5-7115-29F7-5CB0-2CECE5115BC3}"/>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7" name="Google Shape;1062;p14">
            <a:extLst>
              <a:ext uri="{FF2B5EF4-FFF2-40B4-BE49-F238E27FC236}">
                <a16:creationId xmlns:a16="http://schemas.microsoft.com/office/drawing/2014/main" id="{8FD787E7-A71A-C5A1-E421-92CA3D36843C}"/>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8" name="Google Shape;1063;p14">
            <a:extLst>
              <a:ext uri="{FF2B5EF4-FFF2-40B4-BE49-F238E27FC236}">
                <a16:creationId xmlns:a16="http://schemas.microsoft.com/office/drawing/2014/main" id="{0D068FAD-53E8-1BAF-6B22-28172F878077}"/>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9" name="Google Shape;1064;p14">
            <a:extLst>
              <a:ext uri="{FF2B5EF4-FFF2-40B4-BE49-F238E27FC236}">
                <a16:creationId xmlns:a16="http://schemas.microsoft.com/office/drawing/2014/main" id="{43B5B0A3-7C37-D0F4-F53A-082F77E5BCA6}"/>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0" name="Google Shape;1065;p14">
            <a:extLst>
              <a:ext uri="{FF2B5EF4-FFF2-40B4-BE49-F238E27FC236}">
                <a16:creationId xmlns:a16="http://schemas.microsoft.com/office/drawing/2014/main" id="{163B1F3D-0402-863D-9C53-84EC5A776FDB}"/>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1" name="Google Shape;1066;p14">
            <a:extLst>
              <a:ext uri="{FF2B5EF4-FFF2-40B4-BE49-F238E27FC236}">
                <a16:creationId xmlns:a16="http://schemas.microsoft.com/office/drawing/2014/main" id="{846D4294-FB69-7011-2B69-FAB761CE365D}"/>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2" name="Google Shape;1067;p14">
            <a:extLst>
              <a:ext uri="{FF2B5EF4-FFF2-40B4-BE49-F238E27FC236}">
                <a16:creationId xmlns:a16="http://schemas.microsoft.com/office/drawing/2014/main" id="{912FA2E6-481A-7561-404F-9BF8BF53D8E5}"/>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3" name="Google Shape;1068;p14">
            <a:extLst>
              <a:ext uri="{FF2B5EF4-FFF2-40B4-BE49-F238E27FC236}">
                <a16:creationId xmlns:a16="http://schemas.microsoft.com/office/drawing/2014/main" id="{EDB75176-CDC4-7779-8E6D-ADA9CCBCA7D8}"/>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4" name="Google Shape;1069;p14">
            <a:extLst>
              <a:ext uri="{FF2B5EF4-FFF2-40B4-BE49-F238E27FC236}">
                <a16:creationId xmlns:a16="http://schemas.microsoft.com/office/drawing/2014/main" id="{D6AEDABE-E6AF-8CB4-86B3-72B462FD9470}"/>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5" name="Google Shape;1070;p14">
            <a:extLst>
              <a:ext uri="{FF2B5EF4-FFF2-40B4-BE49-F238E27FC236}">
                <a16:creationId xmlns:a16="http://schemas.microsoft.com/office/drawing/2014/main" id="{0CE4380C-82AF-CD1E-B715-674EE1627401}"/>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6" name="Google Shape;1071;p14">
            <a:extLst>
              <a:ext uri="{FF2B5EF4-FFF2-40B4-BE49-F238E27FC236}">
                <a16:creationId xmlns:a16="http://schemas.microsoft.com/office/drawing/2014/main" id="{1811D3F7-850D-5D5F-4C4B-2E4AAFA9A8C0}"/>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7" name="Google Shape;1072;p14">
            <a:extLst>
              <a:ext uri="{FF2B5EF4-FFF2-40B4-BE49-F238E27FC236}">
                <a16:creationId xmlns:a16="http://schemas.microsoft.com/office/drawing/2014/main" id="{846C8826-C484-CE78-685B-19E5B4D36D03}"/>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8" name="Google Shape;1073;p14">
            <a:extLst>
              <a:ext uri="{FF2B5EF4-FFF2-40B4-BE49-F238E27FC236}">
                <a16:creationId xmlns:a16="http://schemas.microsoft.com/office/drawing/2014/main" id="{42665A6C-9583-9485-74E1-F67FAA74F9DF}"/>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9" name="Google Shape;1074;p14">
            <a:extLst>
              <a:ext uri="{FF2B5EF4-FFF2-40B4-BE49-F238E27FC236}">
                <a16:creationId xmlns:a16="http://schemas.microsoft.com/office/drawing/2014/main" id="{31CF6006-C987-8311-A4D3-F22C9DFB7F2E}"/>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0" name="Google Shape;1075;p14">
            <a:extLst>
              <a:ext uri="{FF2B5EF4-FFF2-40B4-BE49-F238E27FC236}">
                <a16:creationId xmlns:a16="http://schemas.microsoft.com/office/drawing/2014/main" id="{1242B176-4627-C943-4A5D-0CCA76E8181B}"/>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1" name="Google Shape;1076;p14">
            <a:extLst>
              <a:ext uri="{FF2B5EF4-FFF2-40B4-BE49-F238E27FC236}">
                <a16:creationId xmlns:a16="http://schemas.microsoft.com/office/drawing/2014/main" id="{8A39C92A-28C7-30A6-D4E7-08A97CDD7E80}"/>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2" name="Google Shape;1077;p14">
            <a:extLst>
              <a:ext uri="{FF2B5EF4-FFF2-40B4-BE49-F238E27FC236}">
                <a16:creationId xmlns:a16="http://schemas.microsoft.com/office/drawing/2014/main" id="{2E206662-935D-0E7A-247B-64A0D8D6696F}"/>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3" name="Google Shape;1078;p14">
            <a:extLst>
              <a:ext uri="{FF2B5EF4-FFF2-40B4-BE49-F238E27FC236}">
                <a16:creationId xmlns:a16="http://schemas.microsoft.com/office/drawing/2014/main" id="{A998F312-077B-4809-15B6-04C789851E75}"/>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4" name="Google Shape;1079;p14">
            <a:extLst>
              <a:ext uri="{FF2B5EF4-FFF2-40B4-BE49-F238E27FC236}">
                <a16:creationId xmlns:a16="http://schemas.microsoft.com/office/drawing/2014/main" id="{54BB7069-6891-E3A9-C1A3-FF1F23A16883}"/>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5" name="Google Shape;1080;p14">
            <a:extLst>
              <a:ext uri="{FF2B5EF4-FFF2-40B4-BE49-F238E27FC236}">
                <a16:creationId xmlns:a16="http://schemas.microsoft.com/office/drawing/2014/main" id="{9B2ED05F-2255-DD37-94B5-5378C5F5E0A5}"/>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6" name="Google Shape;1081;p14">
            <a:extLst>
              <a:ext uri="{FF2B5EF4-FFF2-40B4-BE49-F238E27FC236}">
                <a16:creationId xmlns:a16="http://schemas.microsoft.com/office/drawing/2014/main" id="{D8E4AC9C-DB91-2E44-582F-7DDE9F660EE1}"/>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7" name="Google Shape;1082;p14">
            <a:extLst>
              <a:ext uri="{FF2B5EF4-FFF2-40B4-BE49-F238E27FC236}">
                <a16:creationId xmlns:a16="http://schemas.microsoft.com/office/drawing/2014/main" id="{914421CE-8F32-AA16-2ECC-2E5A1A4687E7}"/>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8" name="Google Shape;1083;p14">
            <a:extLst>
              <a:ext uri="{FF2B5EF4-FFF2-40B4-BE49-F238E27FC236}">
                <a16:creationId xmlns:a16="http://schemas.microsoft.com/office/drawing/2014/main" id="{4244842C-A6E0-E76A-C7C4-8AE204D85EAD}"/>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9" name="Google Shape;1084;p14">
            <a:extLst>
              <a:ext uri="{FF2B5EF4-FFF2-40B4-BE49-F238E27FC236}">
                <a16:creationId xmlns:a16="http://schemas.microsoft.com/office/drawing/2014/main" id="{9A077FAD-95AA-C23C-BE90-18CB487B7BD0}"/>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90" name="Google Shape;1085;p14">
            <a:extLst>
              <a:ext uri="{FF2B5EF4-FFF2-40B4-BE49-F238E27FC236}">
                <a16:creationId xmlns:a16="http://schemas.microsoft.com/office/drawing/2014/main" id="{36D53885-DC61-33AD-7169-769FCDCE3DD7}"/>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91" name="Google Shape;1086;p14">
            <a:extLst>
              <a:ext uri="{FF2B5EF4-FFF2-40B4-BE49-F238E27FC236}">
                <a16:creationId xmlns:a16="http://schemas.microsoft.com/office/drawing/2014/main" id="{6D45D372-9C0C-1D6D-A767-75A88C77ED04}"/>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92" name="Google Shape;1087;p14">
            <a:extLst>
              <a:ext uri="{FF2B5EF4-FFF2-40B4-BE49-F238E27FC236}">
                <a16:creationId xmlns:a16="http://schemas.microsoft.com/office/drawing/2014/main" id="{3E77BF1C-3CC8-03F1-94B7-1A00DC4212F1}"/>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015" name="Google Shape;1015;p14"/>
          <p:cNvSpPr txBox="1">
            <a:spLocks noGrp="1"/>
          </p:cNvSpPr>
          <p:nvPr>
            <p:ph type="title"/>
          </p:nvPr>
        </p:nvSpPr>
        <p:spPr>
          <a:xfrm>
            <a:off x="968300" y="588467"/>
            <a:ext cx="10255200" cy="763600"/>
          </a:xfrm>
          <a:prstGeom prst="rect">
            <a:avLst/>
          </a:prstGeom>
        </p:spPr>
        <p:txBody>
          <a:bodyPr spcFirstLastPara="1">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14606110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185"/>
        <p:cNvGrpSpPr/>
        <p:nvPr/>
      </p:nvGrpSpPr>
      <p:grpSpPr>
        <a:xfrm>
          <a:off x="0" y="0"/>
          <a:ext cx="0" cy="0"/>
          <a:chOff x="0" y="0"/>
          <a:chExt cx="0" cy="0"/>
        </a:xfrm>
      </p:grpSpPr>
      <p:grpSp>
        <p:nvGrpSpPr>
          <p:cNvPr id="2" name="Google Shape;1186;p16">
            <a:extLst>
              <a:ext uri="{FF2B5EF4-FFF2-40B4-BE49-F238E27FC236}">
                <a16:creationId xmlns:a16="http://schemas.microsoft.com/office/drawing/2014/main" id="{49D1A8A7-CFA7-908E-AF7E-7AEC3B8B0982}"/>
              </a:ext>
            </a:extLst>
          </p:cNvPr>
          <p:cNvGrpSpPr>
            <a:grpSpLocks/>
          </p:cNvGrpSpPr>
          <p:nvPr/>
        </p:nvGrpSpPr>
        <p:grpSpPr bwMode="auto">
          <a:xfrm>
            <a:off x="528638" y="292100"/>
            <a:ext cx="11356975" cy="6384925"/>
            <a:chOff x="395894" y="219519"/>
            <a:chExt cx="8518865" cy="4788281"/>
          </a:xfrm>
        </p:grpSpPr>
        <p:sp>
          <p:nvSpPr>
            <p:cNvPr id="3" name="Google Shape;1187;p16">
              <a:extLst>
                <a:ext uri="{FF2B5EF4-FFF2-40B4-BE49-F238E27FC236}">
                  <a16:creationId xmlns:a16="http://schemas.microsoft.com/office/drawing/2014/main" id="{D76E116D-779D-4569-D867-2383C22159E6}"/>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1188;p16">
              <a:extLst>
                <a:ext uri="{FF2B5EF4-FFF2-40B4-BE49-F238E27FC236}">
                  <a16:creationId xmlns:a16="http://schemas.microsoft.com/office/drawing/2014/main" id="{9D0812AE-8CDD-C2D0-1162-5E6CE1EBC018}"/>
                </a:ext>
              </a:extLst>
            </p:cNvPr>
            <p:cNvGrpSpPr>
              <a:grpSpLocks/>
            </p:cNvGrpSpPr>
            <p:nvPr/>
          </p:nvGrpSpPr>
          <p:grpSpPr bwMode="auto">
            <a:xfrm>
              <a:off x="8341543" y="2282008"/>
              <a:ext cx="569676" cy="380612"/>
              <a:chOff x="8341543" y="2282008"/>
              <a:chExt cx="569676" cy="380612"/>
            </a:xfrm>
          </p:grpSpPr>
          <p:sp>
            <p:nvSpPr>
              <p:cNvPr id="23" name="Google Shape;1189;p16">
                <a:extLst>
                  <a:ext uri="{FF2B5EF4-FFF2-40B4-BE49-F238E27FC236}">
                    <a16:creationId xmlns:a16="http://schemas.microsoft.com/office/drawing/2014/main" id="{87F2E6A4-B219-5E37-1247-EBBACBCA4E9E}"/>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1190;p16">
                <a:extLst>
                  <a:ext uri="{FF2B5EF4-FFF2-40B4-BE49-F238E27FC236}">
                    <a16:creationId xmlns:a16="http://schemas.microsoft.com/office/drawing/2014/main" id="{F66E14F0-1A24-9F4E-44B3-F551712AA50E}"/>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1191;p16">
              <a:extLst>
                <a:ext uri="{FF2B5EF4-FFF2-40B4-BE49-F238E27FC236}">
                  <a16:creationId xmlns:a16="http://schemas.microsoft.com/office/drawing/2014/main" id="{AC8F7199-0E1F-30DD-B2E2-68120DD92121}"/>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1192;p16">
              <a:extLst>
                <a:ext uri="{FF2B5EF4-FFF2-40B4-BE49-F238E27FC236}">
                  <a16:creationId xmlns:a16="http://schemas.microsoft.com/office/drawing/2014/main" id="{945DEB7E-5259-B53B-74BB-508E1A31A386}"/>
                </a:ext>
              </a:extLst>
            </p:cNvPr>
            <p:cNvGrpSpPr>
              <a:grpSpLocks/>
            </p:cNvGrpSpPr>
            <p:nvPr/>
          </p:nvGrpSpPr>
          <p:grpSpPr bwMode="auto">
            <a:xfrm>
              <a:off x="8341543" y="1721094"/>
              <a:ext cx="569676" cy="380612"/>
              <a:chOff x="8341543" y="1721094"/>
              <a:chExt cx="569676" cy="380612"/>
            </a:xfrm>
          </p:grpSpPr>
          <p:sp>
            <p:nvSpPr>
              <p:cNvPr id="21" name="Google Shape;1193;p16">
                <a:extLst>
                  <a:ext uri="{FF2B5EF4-FFF2-40B4-BE49-F238E27FC236}">
                    <a16:creationId xmlns:a16="http://schemas.microsoft.com/office/drawing/2014/main" id="{F074D284-5AFE-9148-BF44-5C582BCFFB9C}"/>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1194;p16">
                <a:extLst>
                  <a:ext uri="{FF2B5EF4-FFF2-40B4-BE49-F238E27FC236}">
                    <a16:creationId xmlns:a16="http://schemas.microsoft.com/office/drawing/2014/main" id="{424DA669-79AA-69FF-FF28-B2E9CE8C34D5}"/>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1195;p16">
              <a:extLst>
                <a:ext uri="{FF2B5EF4-FFF2-40B4-BE49-F238E27FC236}">
                  <a16:creationId xmlns:a16="http://schemas.microsoft.com/office/drawing/2014/main" id="{D2DEB936-B6F6-9782-CAE4-235D6A1D4422}"/>
                </a:ext>
              </a:extLst>
            </p:cNvPr>
            <p:cNvGrpSpPr>
              <a:grpSpLocks/>
            </p:cNvGrpSpPr>
            <p:nvPr/>
          </p:nvGrpSpPr>
          <p:grpSpPr bwMode="auto">
            <a:xfrm>
              <a:off x="8346273" y="1183592"/>
              <a:ext cx="568486" cy="388014"/>
              <a:chOff x="8346273" y="1183592"/>
              <a:chExt cx="568486" cy="388014"/>
            </a:xfrm>
          </p:grpSpPr>
          <p:sp>
            <p:nvSpPr>
              <p:cNvPr id="19" name="Google Shape;1196;p16">
                <a:extLst>
                  <a:ext uri="{FF2B5EF4-FFF2-40B4-BE49-F238E27FC236}">
                    <a16:creationId xmlns:a16="http://schemas.microsoft.com/office/drawing/2014/main" id="{3C8C9F3A-19DB-01B6-8B25-049E027D5706}"/>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1197;p16">
                <a:extLst>
                  <a:ext uri="{FF2B5EF4-FFF2-40B4-BE49-F238E27FC236}">
                    <a16:creationId xmlns:a16="http://schemas.microsoft.com/office/drawing/2014/main" id="{AD6D34EE-DAC2-4047-868E-012B552661E1}"/>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1198;p16">
              <a:extLst>
                <a:ext uri="{FF2B5EF4-FFF2-40B4-BE49-F238E27FC236}">
                  <a16:creationId xmlns:a16="http://schemas.microsoft.com/office/drawing/2014/main" id="{A7D66B10-72D3-7A82-BC4E-E5E3E8301DF2}"/>
                </a:ext>
              </a:extLst>
            </p:cNvPr>
            <p:cNvGrpSpPr>
              <a:grpSpLocks/>
            </p:cNvGrpSpPr>
            <p:nvPr/>
          </p:nvGrpSpPr>
          <p:grpSpPr bwMode="auto">
            <a:xfrm>
              <a:off x="8341543" y="606635"/>
              <a:ext cx="569676" cy="388014"/>
              <a:chOff x="8341543" y="606635"/>
              <a:chExt cx="569676" cy="388014"/>
            </a:xfrm>
          </p:grpSpPr>
          <p:sp>
            <p:nvSpPr>
              <p:cNvPr id="17" name="Google Shape;1199;p16">
                <a:extLst>
                  <a:ext uri="{FF2B5EF4-FFF2-40B4-BE49-F238E27FC236}">
                    <a16:creationId xmlns:a16="http://schemas.microsoft.com/office/drawing/2014/main" id="{EFCC69E1-DBC1-1088-3BCF-A68F502630F5}"/>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1200;p16">
                <a:extLst>
                  <a:ext uri="{FF2B5EF4-FFF2-40B4-BE49-F238E27FC236}">
                    <a16:creationId xmlns:a16="http://schemas.microsoft.com/office/drawing/2014/main" id="{81AB185B-C1E1-7251-835B-D1E1C2F6A5CD}"/>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1201;p16">
              <a:extLst>
                <a:ext uri="{FF2B5EF4-FFF2-40B4-BE49-F238E27FC236}">
                  <a16:creationId xmlns:a16="http://schemas.microsoft.com/office/drawing/2014/main" id="{6E905CA8-D84A-496C-10CE-09374B844740}"/>
                </a:ext>
              </a:extLst>
            </p:cNvPr>
            <p:cNvGrpSpPr>
              <a:grpSpLocks/>
            </p:cNvGrpSpPr>
            <p:nvPr/>
          </p:nvGrpSpPr>
          <p:grpSpPr bwMode="auto">
            <a:xfrm>
              <a:off x="8341543" y="2842933"/>
              <a:ext cx="569676" cy="380612"/>
              <a:chOff x="8341543" y="2282008"/>
              <a:chExt cx="569676" cy="380612"/>
            </a:xfrm>
          </p:grpSpPr>
          <p:sp>
            <p:nvSpPr>
              <p:cNvPr id="15" name="Google Shape;1202;p16">
                <a:extLst>
                  <a:ext uri="{FF2B5EF4-FFF2-40B4-BE49-F238E27FC236}">
                    <a16:creationId xmlns:a16="http://schemas.microsoft.com/office/drawing/2014/main" id="{392E4422-346F-093E-84DD-627F4D0D74B3}"/>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1203;p16">
                <a:extLst>
                  <a:ext uri="{FF2B5EF4-FFF2-40B4-BE49-F238E27FC236}">
                    <a16:creationId xmlns:a16="http://schemas.microsoft.com/office/drawing/2014/main" id="{09E1D241-EC7C-4D2F-64C1-5E2CA3B2A163}"/>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1204;p16">
              <a:extLst>
                <a:ext uri="{FF2B5EF4-FFF2-40B4-BE49-F238E27FC236}">
                  <a16:creationId xmlns:a16="http://schemas.microsoft.com/office/drawing/2014/main" id="{BDBF8619-69C6-25F6-0C83-514626F7B8DC}"/>
                </a:ext>
              </a:extLst>
            </p:cNvPr>
            <p:cNvGrpSpPr>
              <a:grpSpLocks/>
            </p:cNvGrpSpPr>
            <p:nvPr/>
          </p:nvGrpSpPr>
          <p:grpSpPr bwMode="auto">
            <a:xfrm>
              <a:off x="8341543" y="3403858"/>
              <a:ext cx="569676" cy="380612"/>
              <a:chOff x="8341543" y="2282008"/>
              <a:chExt cx="569676" cy="380612"/>
            </a:xfrm>
          </p:grpSpPr>
          <p:sp>
            <p:nvSpPr>
              <p:cNvPr id="13" name="Google Shape;1205;p16">
                <a:extLst>
                  <a:ext uri="{FF2B5EF4-FFF2-40B4-BE49-F238E27FC236}">
                    <a16:creationId xmlns:a16="http://schemas.microsoft.com/office/drawing/2014/main" id="{B2F91AB4-CFF3-CA38-EB3A-97FF71B1442B}"/>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1206;p16">
                <a:extLst>
                  <a:ext uri="{FF2B5EF4-FFF2-40B4-BE49-F238E27FC236}">
                    <a16:creationId xmlns:a16="http://schemas.microsoft.com/office/drawing/2014/main" id="{A6545C02-3046-72DF-F1DC-4541F1572601}"/>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1207;p16">
              <a:extLst>
                <a:ext uri="{FF2B5EF4-FFF2-40B4-BE49-F238E27FC236}">
                  <a16:creationId xmlns:a16="http://schemas.microsoft.com/office/drawing/2014/main" id="{14AA0790-31E1-8E15-B56E-79FC515930E9}"/>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1208;p16">
              <a:extLst>
                <a:ext uri="{FF2B5EF4-FFF2-40B4-BE49-F238E27FC236}">
                  <a16:creationId xmlns:a16="http://schemas.microsoft.com/office/drawing/2014/main" id="{08F44995-1F58-6E55-DF03-BE0D2DCC1213}"/>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1209;p16">
            <a:extLst>
              <a:ext uri="{FF2B5EF4-FFF2-40B4-BE49-F238E27FC236}">
                <a16:creationId xmlns:a16="http://schemas.microsoft.com/office/drawing/2014/main" id="{318E3F51-A9EA-B733-E835-BB24845BB4D0}"/>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1210;p16">
            <a:extLst>
              <a:ext uri="{FF2B5EF4-FFF2-40B4-BE49-F238E27FC236}">
                <a16:creationId xmlns:a16="http://schemas.microsoft.com/office/drawing/2014/main" id="{0412D9D5-0113-AB6A-7AE7-9D9266ECC438}"/>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1211;p16">
            <a:extLst>
              <a:ext uri="{FF2B5EF4-FFF2-40B4-BE49-F238E27FC236}">
                <a16:creationId xmlns:a16="http://schemas.microsoft.com/office/drawing/2014/main" id="{A8460344-96D9-7964-589D-FE456F36B87D}"/>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1212;p16">
            <a:extLst>
              <a:ext uri="{FF2B5EF4-FFF2-40B4-BE49-F238E27FC236}">
                <a16:creationId xmlns:a16="http://schemas.microsoft.com/office/drawing/2014/main" id="{ABA53FA1-AD48-A9AF-8222-306363CCC386}"/>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1213;p16">
            <a:extLst>
              <a:ext uri="{FF2B5EF4-FFF2-40B4-BE49-F238E27FC236}">
                <a16:creationId xmlns:a16="http://schemas.microsoft.com/office/drawing/2014/main" id="{E7CBAE7C-F504-8B54-3E8F-C7D31875948E}"/>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1214;p16">
            <a:extLst>
              <a:ext uri="{FF2B5EF4-FFF2-40B4-BE49-F238E27FC236}">
                <a16:creationId xmlns:a16="http://schemas.microsoft.com/office/drawing/2014/main" id="{87FA9B56-E0BC-B436-3826-FC48C3BBBA33}"/>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1215;p16">
            <a:extLst>
              <a:ext uri="{FF2B5EF4-FFF2-40B4-BE49-F238E27FC236}">
                <a16:creationId xmlns:a16="http://schemas.microsoft.com/office/drawing/2014/main" id="{7884D88B-4A32-5F42-6943-DD1179D5B6BC}"/>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1216;p16">
            <a:extLst>
              <a:ext uri="{FF2B5EF4-FFF2-40B4-BE49-F238E27FC236}">
                <a16:creationId xmlns:a16="http://schemas.microsoft.com/office/drawing/2014/main" id="{9AAD3F26-0377-687B-18C0-517B428A61BF}"/>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1217;p16">
            <a:extLst>
              <a:ext uri="{FF2B5EF4-FFF2-40B4-BE49-F238E27FC236}">
                <a16:creationId xmlns:a16="http://schemas.microsoft.com/office/drawing/2014/main" id="{9ABC0E7B-5696-2F05-01A5-7AE9AE23FA3B}"/>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1218;p16">
            <a:extLst>
              <a:ext uri="{FF2B5EF4-FFF2-40B4-BE49-F238E27FC236}">
                <a16:creationId xmlns:a16="http://schemas.microsoft.com/office/drawing/2014/main" id="{92326320-4BDC-2D55-ACC2-839C109897F3}"/>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1219;p16">
            <a:extLst>
              <a:ext uri="{FF2B5EF4-FFF2-40B4-BE49-F238E27FC236}">
                <a16:creationId xmlns:a16="http://schemas.microsoft.com/office/drawing/2014/main" id="{9FD0B1DE-F236-A0D7-D634-42A532A532EA}"/>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1220;p16">
            <a:extLst>
              <a:ext uri="{FF2B5EF4-FFF2-40B4-BE49-F238E27FC236}">
                <a16:creationId xmlns:a16="http://schemas.microsoft.com/office/drawing/2014/main" id="{28CA9FFA-ED04-84EB-F2BF-8947C146B2FE}"/>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1221;p16">
            <a:extLst>
              <a:ext uri="{FF2B5EF4-FFF2-40B4-BE49-F238E27FC236}">
                <a16:creationId xmlns:a16="http://schemas.microsoft.com/office/drawing/2014/main" id="{CCD60858-E09E-C015-B7D6-DB4DC9307842}"/>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1222;p16">
            <a:extLst>
              <a:ext uri="{FF2B5EF4-FFF2-40B4-BE49-F238E27FC236}">
                <a16:creationId xmlns:a16="http://schemas.microsoft.com/office/drawing/2014/main" id="{8D26A5E2-162D-F939-8D3E-F002AE4F5879}"/>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1223;p16">
            <a:extLst>
              <a:ext uri="{FF2B5EF4-FFF2-40B4-BE49-F238E27FC236}">
                <a16:creationId xmlns:a16="http://schemas.microsoft.com/office/drawing/2014/main" id="{6F48493F-3790-0FAF-1C99-A635F98667CB}"/>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1224;p16">
            <a:extLst>
              <a:ext uri="{FF2B5EF4-FFF2-40B4-BE49-F238E27FC236}">
                <a16:creationId xmlns:a16="http://schemas.microsoft.com/office/drawing/2014/main" id="{2FB078FF-9638-1DB8-D972-A85ACB0892F9}"/>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1225;p16">
            <a:extLst>
              <a:ext uri="{FF2B5EF4-FFF2-40B4-BE49-F238E27FC236}">
                <a16:creationId xmlns:a16="http://schemas.microsoft.com/office/drawing/2014/main" id="{67F27581-4775-4D37-AB65-B07AE3776FC3}"/>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1226;p16">
            <a:extLst>
              <a:ext uri="{FF2B5EF4-FFF2-40B4-BE49-F238E27FC236}">
                <a16:creationId xmlns:a16="http://schemas.microsoft.com/office/drawing/2014/main" id="{3347641F-A609-6055-2FA7-4F1C0FE0ED91}"/>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227;p16">
            <a:extLst>
              <a:ext uri="{FF2B5EF4-FFF2-40B4-BE49-F238E27FC236}">
                <a16:creationId xmlns:a16="http://schemas.microsoft.com/office/drawing/2014/main" id="{E4281157-C589-CDC4-F5BD-07106A86385F}"/>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1228;p16">
            <a:extLst>
              <a:ext uri="{FF2B5EF4-FFF2-40B4-BE49-F238E27FC236}">
                <a16:creationId xmlns:a16="http://schemas.microsoft.com/office/drawing/2014/main" id="{3D74FA17-C6EA-D277-583D-B8804327F334}"/>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1229;p16">
            <a:extLst>
              <a:ext uri="{FF2B5EF4-FFF2-40B4-BE49-F238E27FC236}">
                <a16:creationId xmlns:a16="http://schemas.microsoft.com/office/drawing/2014/main" id="{09E2AA5F-EAD0-C70B-51A7-CE04539205E8}"/>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1230;p16">
            <a:extLst>
              <a:ext uri="{FF2B5EF4-FFF2-40B4-BE49-F238E27FC236}">
                <a16:creationId xmlns:a16="http://schemas.microsoft.com/office/drawing/2014/main" id="{6336002E-9090-A0C9-AAE3-7BEA2446A927}"/>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1231;p16">
            <a:extLst>
              <a:ext uri="{FF2B5EF4-FFF2-40B4-BE49-F238E27FC236}">
                <a16:creationId xmlns:a16="http://schemas.microsoft.com/office/drawing/2014/main" id="{79F85999-BE77-8D19-624F-151281B959FD}"/>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232;p16">
            <a:extLst>
              <a:ext uri="{FF2B5EF4-FFF2-40B4-BE49-F238E27FC236}">
                <a16:creationId xmlns:a16="http://schemas.microsoft.com/office/drawing/2014/main" id="{8187C6CC-1CE1-0B36-87DC-AB2BDBB70CF1}"/>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233;p16">
            <a:extLst>
              <a:ext uri="{FF2B5EF4-FFF2-40B4-BE49-F238E27FC236}">
                <a16:creationId xmlns:a16="http://schemas.microsoft.com/office/drawing/2014/main" id="{F1392037-3C33-7343-FC86-573F3931BF56}"/>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234;p16">
            <a:extLst>
              <a:ext uri="{FF2B5EF4-FFF2-40B4-BE49-F238E27FC236}">
                <a16:creationId xmlns:a16="http://schemas.microsoft.com/office/drawing/2014/main" id="{12A9500A-BED2-1806-3D25-6D9E335CB5E5}"/>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235;p16">
            <a:extLst>
              <a:ext uri="{FF2B5EF4-FFF2-40B4-BE49-F238E27FC236}">
                <a16:creationId xmlns:a16="http://schemas.microsoft.com/office/drawing/2014/main" id="{5754C8E8-9DD4-EAF5-8694-869018572653}"/>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236;p16">
            <a:extLst>
              <a:ext uri="{FF2B5EF4-FFF2-40B4-BE49-F238E27FC236}">
                <a16:creationId xmlns:a16="http://schemas.microsoft.com/office/drawing/2014/main" id="{D111269A-FD17-ED43-2DE8-AD3DE8596B7B}"/>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237;p16">
            <a:extLst>
              <a:ext uri="{FF2B5EF4-FFF2-40B4-BE49-F238E27FC236}">
                <a16:creationId xmlns:a16="http://schemas.microsoft.com/office/drawing/2014/main" id="{0C1A1308-E66A-AC05-B2F8-7779EA1F7343}"/>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238;p16">
            <a:extLst>
              <a:ext uri="{FF2B5EF4-FFF2-40B4-BE49-F238E27FC236}">
                <a16:creationId xmlns:a16="http://schemas.microsoft.com/office/drawing/2014/main" id="{FEF85ECA-1C74-57A0-0365-E931B8D5E801}"/>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239;p16">
            <a:extLst>
              <a:ext uri="{FF2B5EF4-FFF2-40B4-BE49-F238E27FC236}">
                <a16:creationId xmlns:a16="http://schemas.microsoft.com/office/drawing/2014/main" id="{78294422-2E39-157A-B092-0333C9CB66D9}"/>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240;p16">
            <a:extLst>
              <a:ext uri="{FF2B5EF4-FFF2-40B4-BE49-F238E27FC236}">
                <a16:creationId xmlns:a16="http://schemas.microsoft.com/office/drawing/2014/main" id="{2F1C88FD-E86A-D319-1A0D-A5DC1A0109DC}"/>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241;p16">
            <a:extLst>
              <a:ext uri="{FF2B5EF4-FFF2-40B4-BE49-F238E27FC236}">
                <a16:creationId xmlns:a16="http://schemas.microsoft.com/office/drawing/2014/main" id="{D53B070D-E7CC-8FE2-E110-5BFBD5D36762}"/>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242;p16">
            <a:extLst>
              <a:ext uri="{FF2B5EF4-FFF2-40B4-BE49-F238E27FC236}">
                <a16:creationId xmlns:a16="http://schemas.microsoft.com/office/drawing/2014/main" id="{F9B37F96-604D-69FE-E23A-4FB3350A3EFF}"/>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243;p16">
            <a:extLst>
              <a:ext uri="{FF2B5EF4-FFF2-40B4-BE49-F238E27FC236}">
                <a16:creationId xmlns:a16="http://schemas.microsoft.com/office/drawing/2014/main" id="{B42B0138-3AE3-535A-7A72-F17F1A95E5C4}"/>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244;p16">
            <a:extLst>
              <a:ext uri="{FF2B5EF4-FFF2-40B4-BE49-F238E27FC236}">
                <a16:creationId xmlns:a16="http://schemas.microsoft.com/office/drawing/2014/main" id="{586A4E12-92A3-4030-EB30-39E9B98187C9}"/>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245;p16">
            <a:extLst>
              <a:ext uri="{FF2B5EF4-FFF2-40B4-BE49-F238E27FC236}">
                <a16:creationId xmlns:a16="http://schemas.microsoft.com/office/drawing/2014/main" id="{786A1FF1-3977-22AF-84B3-46DA78B3022B}"/>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246;p16">
            <a:extLst>
              <a:ext uri="{FF2B5EF4-FFF2-40B4-BE49-F238E27FC236}">
                <a16:creationId xmlns:a16="http://schemas.microsoft.com/office/drawing/2014/main" id="{800A739F-1C2C-8BF1-8C8D-4D64635BD86F}"/>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247;p16">
            <a:extLst>
              <a:ext uri="{FF2B5EF4-FFF2-40B4-BE49-F238E27FC236}">
                <a16:creationId xmlns:a16="http://schemas.microsoft.com/office/drawing/2014/main" id="{2F0CEA87-BED1-6A9B-C143-82E02711AEB8}"/>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 name="Google Shape;1248;p16">
            <a:extLst>
              <a:ext uri="{FF2B5EF4-FFF2-40B4-BE49-F238E27FC236}">
                <a16:creationId xmlns:a16="http://schemas.microsoft.com/office/drawing/2014/main" id="{ADB858F9-328C-73FF-4752-A6215F8C0255}"/>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 name="Google Shape;1249;p16">
            <a:extLst>
              <a:ext uri="{FF2B5EF4-FFF2-40B4-BE49-F238E27FC236}">
                <a16:creationId xmlns:a16="http://schemas.microsoft.com/office/drawing/2014/main" id="{90C6F39C-27D4-0432-43AC-1BA62F106558}"/>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6" name="Google Shape;1250;p16">
            <a:extLst>
              <a:ext uri="{FF2B5EF4-FFF2-40B4-BE49-F238E27FC236}">
                <a16:creationId xmlns:a16="http://schemas.microsoft.com/office/drawing/2014/main" id="{251FDDC0-452E-2C2B-EC37-576042A93DC9}"/>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 name="Google Shape;1251;p16">
            <a:extLst>
              <a:ext uri="{FF2B5EF4-FFF2-40B4-BE49-F238E27FC236}">
                <a16:creationId xmlns:a16="http://schemas.microsoft.com/office/drawing/2014/main" id="{7D4CD566-E5D5-C5C4-ABB2-D02A3492DFC5}"/>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8" name="Google Shape;1252;p16">
            <a:extLst>
              <a:ext uri="{FF2B5EF4-FFF2-40B4-BE49-F238E27FC236}">
                <a16:creationId xmlns:a16="http://schemas.microsoft.com/office/drawing/2014/main" id="{D5205E72-6A42-EF91-09C1-6FC894D2511F}"/>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9" name="Google Shape;1253;p16">
            <a:extLst>
              <a:ext uri="{FF2B5EF4-FFF2-40B4-BE49-F238E27FC236}">
                <a16:creationId xmlns:a16="http://schemas.microsoft.com/office/drawing/2014/main" id="{4A51CB98-EA04-DE51-CD9F-7D1AC9A2B7A2}"/>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 name="Google Shape;1254;p16">
            <a:extLst>
              <a:ext uri="{FF2B5EF4-FFF2-40B4-BE49-F238E27FC236}">
                <a16:creationId xmlns:a16="http://schemas.microsoft.com/office/drawing/2014/main" id="{E6A1431A-BDFB-0072-0F6A-4106143B149A}"/>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 name="Google Shape;1255;p16">
            <a:extLst>
              <a:ext uri="{FF2B5EF4-FFF2-40B4-BE49-F238E27FC236}">
                <a16:creationId xmlns:a16="http://schemas.microsoft.com/office/drawing/2014/main" id="{B2F1ECA2-F0BD-303F-3B53-ABB5F85244F0}"/>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2" name="Google Shape;1256;p16">
            <a:extLst>
              <a:ext uri="{FF2B5EF4-FFF2-40B4-BE49-F238E27FC236}">
                <a16:creationId xmlns:a16="http://schemas.microsoft.com/office/drawing/2014/main" id="{8A4E91F0-DB6D-9BF7-CA8D-CFDA0EABC5BC}"/>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3" name="Google Shape;1257;p16">
            <a:extLst>
              <a:ext uri="{FF2B5EF4-FFF2-40B4-BE49-F238E27FC236}">
                <a16:creationId xmlns:a16="http://schemas.microsoft.com/office/drawing/2014/main" id="{71858CD8-F51D-A60D-8085-623AFEAED481}"/>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4" name="Google Shape;1258;p16">
            <a:extLst>
              <a:ext uri="{FF2B5EF4-FFF2-40B4-BE49-F238E27FC236}">
                <a16:creationId xmlns:a16="http://schemas.microsoft.com/office/drawing/2014/main" id="{B703A9FF-B850-2586-C91E-9C83EEF609A5}"/>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75" name="Google Shape;1259;p16">
            <a:extLst>
              <a:ext uri="{FF2B5EF4-FFF2-40B4-BE49-F238E27FC236}">
                <a16:creationId xmlns:a16="http://schemas.microsoft.com/office/drawing/2014/main" id="{466D415D-36B2-28ED-98EE-82EAAAA5F143}"/>
              </a:ext>
            </a:extLst>
          </p:cNvPr>
          <p:cNvGrpSpPr>
            <a:grpSpLocks/>
          </p:cNvGrpSpPr>
          <p:nvPr/>
        </p:nvGrpSpPr>
        <p:grpSpPr bwMode="auto">
          <a:xfrm>
            <a:off x="968375" y="6000750"/>
            <a:ext cx="388938" cy="374650"/>
            <a:chOff x="3243875" y="2372825"/>
            <a:chExt cx="291375" cy="281375"/>
          </a:xfrm>
        </p:grpSpPr>
        <p:sp>
          <p:nvSpPr>
            <p:cNvPr id="76" name="Google Shape;1260;p16">
              <a:extLst>
                <a:ext uri="{FF2B5EF4-FFF2-40B4-BE49-F238E27FC236}">
                  <a16:creationId xmlns:a16="http://schemas.microsoft.com/office/drawing/2014/main" id="{0FFF586B-A601-F59B-E964-8C2078130047}"/>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7" name="Google Shape;1261;p16">
              <a:extLst>
                <a:ext uri="{FF2B5EF4-FFF2-40B4-BE49-F238E27FC236}">
                  <a16:creationId xmlns:a16="http://schemas.microsoft.com/office/drawing/2014/main" id="{FE10072A-9CAF-0D3C-9839-C3CCDC8A8DD7}"/>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8" name="Google Shape;1262;p16">
              <a:extLst>
                <a:ext uri="{FF2B5EF4-FFF2-40B4-BE49-F238E27FC236}">
                  <a16:creationId xmlns:a16="http://schemas.microsoft.com/office/drawing/2014/main" id="{CD22C8F6-9AE9-47D1-665A-35AF06B74C34}"/>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9" name="Google Shape;1263;p16">
              <a:extLst>
                <a:ext uri="{FF2B5EF4-FFF2-40B4-BE49-F238E27FC236}">
                  <a16:creationId xmlns:a16="http://schemas.microsoft.com/office/drawing/2014/main" id="{CC7468CB-1033-6633-9B7C-1DAAB459390F}"/>
                </a:ext>
              </a:extLst>
            </p:cNvPr>
            <p:cNvSpPr/>
            <p:nvPr/>
          </p:nvSpPr>
          <p:spPr>
            <a:xfrm>
              <a:off x="3243875" y="2495629"/>
              <a:ext cx="285428"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0" name="Google Shape;1264;p16">
              <a:extLst>
                <a:ext uri="{FF2B5EF4-FFF2-40B4-BE49-F238E27FC236}">
                  <a16:creationId xmlns:a16="http://schemas.microsoft.com/office/drawing/2014/main" id="{EA6DB964-6BAB-3052-E172-EFED110EE0DC}"/>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1" name="Google Shape;1265;p16">
              <a:extLst>
                <a:ext uri="{FF2B5EF4-FFF2-40B4-BE49-F238E27FC236}">
                  <a16:creationId xmlns:a16="http://schemas.microsoft.com/office/drawing/2014/main" id="{28079C91-7DDE-9F78-6045-4390C48A466F}"/>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2" name="Google Shape;1266;p16">
              <a:extLst>
                <a:ext uri="{FF2B5EF4-FFF2-40B4-BE49-F238E27FC236}">
                  <a16:creationId xmlns:a16="http://schemas.microsoft.com/office/drawing/2014/main" id="{6202B0CC-E3C4-7161-2423-81A8B1BC85AB}"/>
                </a:ext>
              </a:extLst>
            </p:cNvPr>
            <p:cNvSpPr/>
            <p:nvPr/>
          </p:nvSpPr>
          <p:spPr>
            <a:xfrm>
              <a:off x="3275986" y="2451515"/>
              <a:ext cx="258074"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3" name="Google Shape;1267;p16">
              <a:extLst>
                <a:ext uri="{FF2B5EF4-FFF2-40B4-BE49-F238E27FC236}">
                  <a16:creationId xmlns:a16="http://schemas.microsoft.com/office/drawing/2014/main" id="{D8CE66E8-FEA7-80D7-E161-CFD08B585BA6}"/>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4" name="Google Shape;1268;p16">
              <a:extLst>
                <a:ext uri="{FF2B5EF4-FFF2-40B4-BE49-F238E27FC236}">
                  <a16:creationId xmlns:a16="http://schemas.microsoft.com/office/drawing/2014/main" id="{D3999886-0FB2-9CF4-1E69-AA70CE22595A}"/>
                </a:ext>
              </a:extLst>
            </p:cNvPr>
            <p:cNvSpPr/>
            <p:nvPr/>
          </p:nvSpPr>
          <p:spPr>
            <a:xfrm>
              <a:off x="3328315"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5" name="Google Shape;1269;p16">
              <a:extLst>
                <a:ext uri="{FF2B5EF4-FFF2-40B4-BE49-F238E27FC236}">
                  <a16:creationId xmlns:a16="http://schemas.microsoft.com/office/drawing/2014/main" id="{61850A05-DDB3-E381-A346-653FDC773912}"/>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86" name="Google Shape;1270;p16">
            <a:extLst>
              <a:ext uri="{FF2B5EF4-FFF2-40B4-BE49-F238E27FC236}">
                <a16:creationId xmlns:a16="http://schemas.microsoft.com/office/drawing/2014/main" id="{5857EF8E-D768-9BAB-EC6B-4B3F1A532975}"/>
              </a:ext>
            </a:extLst>
          </p:cNvPr>
          <p:cNvSpPr/>
          <p:nvPr/>
        </p:nvSpPr>
        <p:spPr>
          <a:xfrm>
            <a:off x="9780588" y="6778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87" name="Google Shape;1271;p16">
            <a:extLst>
              <a:ext uri="{FF2B5EF4-FFF2-40B4-BE49-F238E27FC236}">
                <a16:creationId xmlns:a16="http://schemas.microsoft.com/office/drawing/2014/main" id="{FBF21D8F-7DE0-A512-5237-C92F2B1C9760}"/>
              </a:ext>
            </a:extLst>
          </p:cNvPr>
          <p:cNvGrpSpPr>
            <a:grpSpLocks/>
          </p:cNvGrpSpPr>
          <p:nvPr/>
        </p:nvGrpSpPr>
        <p:grpSpPr bwMode="auto">
          <a:xfrm>
            <a:off x="2019300" y="606425"/>
            <a:ext cx="222250" cy="225425"/>
            <a:chOff x="4954425" y="2036375"/>
            <a:chExt cx="166675" cy="168575"/>
          </a:xfrm>
        </p:grpSpPr>
        <p:sp>
          <p:nvSpPr>
            <p:cNvPr id="88" name="Google Shape;1272;p16">
              <a:extLst>
                <a:ext uri="{FF2B5EF4-FFF2-40B4-BE49-F238E27FC236}">
                  <a16:creationId xmlns:a16="http://schemas.microsoft.com/office/drawing/2014/main" id="{0F607EC6-7AEA-C3AA-2E48-99A4E01A5036}"/>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9" name="Google Shape;1273;p16">
              <a:extLst>
                <a:ext uri="{FF2B5EF4-FFF2-40B4-BE49-F238E27FC236}">
                  <a16:creationId xmlns:a16="http://schemas.microsoft.com/office/drawing/2014/main" id="{1640D0C6-8393-DEF5-C961-87A97AA4F6D2}"/>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0" name="Google Shape;1274;p16">
            <a:extLst>
              <a:ext uri="{FF2B5EF4-FFF2-40B4-BE49-F238E27FC236}">
                <a16:creationId xmlns:a16="http://schemas.microsoft.com/office/drawing/2014/main" id="{D12DB0C7-1D18-DA96-E0B4-74F9711FC44C}"/>
              </a:ext>
            </a:extLst>
          </p:cNvPr>
          <p:cNvSpPr>
            <a:spLocks/>
          </p:cNvSpPr>
          <p:nvPr/>
        </p:nvSpPr>
        <p:spPr bwMode="auto">
          <a:xfrm>
            <a:off x="1903413" y="6375400"/>
            <a:ext cx="115887"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Tree>
    <p:extLst>
      <p:ext uri="{BB962C8B-B14F-4D97-AF65-F5344CB8AC3E}">
        <p14:creationId xmlns:p14="http://schemas.microsoft.com/office/powerpoint/2010/main" val="3430805340"/>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1371"/>
        <p:cNvGrpSpPr/>
        <p:nvPr/>
      </p:nvGrpSpPr>
      <p:grpSpPr>
        <a:xfrm>
          <a:off x="0" y="0"/>
          <a:ext cx="0" cy="0"/>
          <a:chOff x="0" y="0"/>
          <a:chExt cx="0" cy="0"/>
        </a:xfrm>
      </p:grpSpPr>
      <p:grpSp>
        <p:nvGrpSpPr>
          <p:cNvPr id="2" name="Google Shape;1372;p18">
            <a:extLst>
              <a:ext uri="{FF2B5EF4-FFF2-40B4-BE49-F238E27FC236}">
                <a16:creationId xmlns:a16="http://schemas.microsoft.com/office/drawing/2014/main" id="{C9A27545-266C-0D49-1179-5DDA10FC667D}"/>
              </a:ext>
            </a:extLst>
          </p:cNvPr>
          <p:cNvGrpSpPr>
            <a:grpSpLocks/>
          </p:cNvGrpSpPr>
          <p:nvPr/>
        </p:nvGrpSpPr>
        <p:grpSpPr bwMode="auto">
          <a:xfrm>
            <a:off x="528638" y="292100"/>
            <a:ext cx="11356975" cy="6384925"/>
            <a:chOff x="395894" y="219519"/>
            <a:chExt cx="8518865" cy="4788281"/>
          </a:xfrm>
        </p:grpSpPr>
        <p:sp>
          <p:nvSpPr>
            <p:cNvPr id="3" name="Google Shape;1373;p18">
              <a:extLst>
                <a:ext uri="{FF2B5EF4-FFF2-40B4-BE49-F238E27FC236}">
                  <a16:creationId xmlns:a16="http://schemas.microsoft.com/office/drawing/2014/main" id="{79DF1E66-9F17-792D-6800-60181E60E7A9}"/>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1374;p18">
              <a:extLst>
                <a:ext uri="{FF2B5EF4-FFF2-40B4-BE49-F238E27FC236}">
                  <a16:creationId xmlns:a16="http://schemas.microsoft.com/office/drawing/2014/main" id="{D362531A-1A89-2A3E-0247-0C95F85533B9}"/>
                </a:ext>
              </a:extLst>
            </p:cNvPr>
            <p:cNvGrpSpPr>
              <a:grpSpLocks/>
            </p:cNvGrpSpPr>
            <p:nvPr/>
          </p:nvGrpSpPr>
          <p:grpSpPr bwMode="auto">
            <a:xfrm>
              <a:off x="8341543" y="2282008"/>
              <a:ext cx="569676" cy="380612"/>
              <a:chOff x="8341543" y="2282008"/>
              <a:chExt cx="569676" cy="380612"/>
            </a:xfrm>
          </p:grpSpPr>
          <p:sp>
            <p:nvSpPr>
              <p:cNvPr id="23" name="Google Shape;1375;p18">
                <a:extLst>
                  <a:ext uri="{FF2B5EF4-FFF2-40B4-BE49-F238E27FC236}">
                    <a16:creationId xmlns:a16="http://schemas.microsoft.com/office/drawing/2014/main" id="{EAE60361-F8F9-1983-1DA8-858C49A5FD75}"/>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1376;p18">
                <a:extLst>
                  <a:ext uri="{FF2B5EF4-FFF2-40B4-BE49-F238E27FC236}">
                    <a16:creationId xmlns:a16="http://schemas.microsoft.com/office/drawing/2014/main" id="{64FDF0FF-4C19-0AA9-4C5A-0FFD165F0A21}"/>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1377;p18">
              <a:extLst>
                <a:ext uri="{FF2B5EF4-FFF2-40B4-BE49-F238E27FC236}">
                  <a16:creationId xmlns:a16="http://schemas.microsoft.com/office/drawing/2014/main" id="{EFC55514-C25E-186A-7B1A-0B1C54F18B62}"/>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1378;p18">
              <a:extLst>
                <a:ext uri="{FF2B5EF4-FFF2-40B4-BE49-F238E27FC236}">
                  <a16:creationId xmlns:a16="http://schemas.microsoft.com/office/drawing/2014/main" id="{778D2D8F-4E93-3D2A-128D-FAC1F4277877}"/>
                </a:ext>
              </a:extLst>
            </p:cNvPr>
            <p:cNvGrpSpPr>
              <a:grpSpLocks/>
            </p:cNvGrpSpPr>
            <p:nvPr/>
          </p:nvGrpSpPr>
          <p:grpSpPr bwMode="auto">
            <a:xfrm>
              <a:off x="8341543" y="1721094"/>
              <a:ext cx="569676" cy="380612"/>
              <a:chOff x="8341543" y="1721094"/>
              <a:chExt cx="569676" cy="380612"/>
            </a:xfrm>
          </p:grpSpPr>
          <p:sp>
            <p:nvSpPr>
              <p:cNvPr id="21" name="Google Shape;1379;p18">
                <a:extLst>
                  <a:ext uri="{FF2B5EF4-FFF2-40B4-BE49-F238E27FC236}">
                    <a16:creationId xmlns:a16="http://schemas.microsoft.com/office/drawing/2014/main" id="{62E24D3E-3ABC-69BF-1E4D-D07DB29EEF34}"/>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1380;p18">
                <a:extLst>
                  <a:ext uri="{FF2B5EF4-FFF2-40B4-BE49-F238E27FC236}">
                    <a16:creationId xmlns:a16="http://schemas.microsoft.com/office/drawing/2014/main" id="{FB54B3BB-E2FD-2515-680F-5BB488D39CD6}"/>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1381;p18">
              <a:extLst>
                <a:ext uri="{FF2B5EF4-FFF2-40B4-BE49-F238E27FC236}">
                  <a16:creationId xmlns:a16="http://schemas.microsoft.com/office/drawing/2014/main" id="{87CE13B8-A1F1-4ADE-6B91-40A611B29887}"/>
                </a:ext>
              </a:extLst>
            </p:cNvPr>
            <p:cNvGrpSpPr>
              <a:grpSpLocks/>
            </p:cNvGrpSpPr>
            <p:nvPr/>
          </p:nvGrpSpPr>
          <p:grpSpPr bwMode="auto">
            <a:xfrm>
              <a:off x="8346273" y="1183592"/>
              <a:ext cx="568486" cy="388014"/>
              <a:chOff x="8346273" y="1183592"/>
              <a:chExt cx="568486" cy="388014"/>
            </a:xfrm>
          </p:grpSpPr>
          <p:sp>
            <p:nvSpPr>
              <p:cNvPr id="19" name="Google Shape;1382;p18">
                <a:extLst>
                  <a:ext uri="{FF2B5EF4-FFF2-40B4-BE49-F238E27FC236}">
                    <a16:creationId xmlns:a16="http://schemas.microsoft.com/office/drawing/2014/main" id="{92FA2A9D-8454-6F0B-96FB-1A822FF36C17}"/>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1383;p18">
                <a:extLst>
                  <a:ext uri="{FF2B5EF4-FFF2-40B4-BE49-F238E27FC236}">
                    <a16:creationId xmlns:a16="http://schemas.microsoft.com/office/drawing/2014/main" id="{CFBC8ECE-DD7B-184B-9F95-B4976B833BA4}"/>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1384;p18">
              <a:extLst>
                <a:ext uri="{FF2B5EF4-FFF2-40B4-BE49-F238E27FC236}">
                  <a16:creationId xmlns:a16="http://schemas.microsoft.com/office/drawing/2014/main" id="{496D9274-EC9E-277B-F416-2D33F9CC9DDD}"/>
                </a:ext>
              </a:extLst>
            </p:cNvPr>
            <p:cNvGrpSpPr>
              <a:grpSpLocks/>
            </p:cNvGrpSpPr>
            <p:nvPr/>
          </p:nvGrpSpPr>
          <p:grpSpPr bwMode="auto">
            <a:xfrm>
              <a:off x="8341543" y="606635"/>
              <a:ext cx="569676" cy="388014"/>
              <a:chOff x="8341543" y="606635"/>
              <a:chExt cx="569676" cy="388014"/>
            </a:xfrm>
          </p:grpSpPr>
          <p:sp>
            <p:nvSpPr>
              <p:cNvPr id="17" name="Google Shape;1385;p18">
                <a:extLst>
                  <a:ext uri="{FF2B5EF4-FFF2-40B4-BE49-F238E27FC236}">
                    <a16:creationId xmlns:a16="http://schemas.microsoft.com/office/drawing/2014/main" id="{5C6AFFEC-4D98-3D3C-D3A6-2D9DE90666CB}"/>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1386;p18">
                <a:extLst>
                  <a:ext uri="{FF2B5EF4-FFF2-40B4-BE49-F238E27FC236}">
                    <a16:creationId xmlns:a16="http://schemas.microsoft.com/office/drawing/2014/main" id="{39A9B1DE-7CB6-8E02-56F9-30C1C0B53BFC}"/>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1387;p18">
              <a:extLst>
                <a:ext uri="{FF2B5EF4-FFF2-40B4-BE49-F238E27FC236}">
                  <a16:creationId xmlns:a16="http://schemas.microsoft.com/office/drawing/2014/main" id="{C9B1525C-534A-500B-CE28-B629812A6BA2}"/>
                </a:ext>
              </a:extLst>
            </p:cNvPr>
            <p:cNvGrpSpPr>
              <a:grpSpLocks/>
            </p:cNvGrpSpPr>
            <p:nvPr/>
          </p:nvGrpSpPr>
          <p:grpSpPr bwMode="auto">
            <a:xfrm>
              <a:off x="8341543" y="2842933"/>
              <a:ext cx="569676" cy="380612"/>
              <a:chOff x="8341543" y="2282008"/>
              <a:chExt cx="569676" cy="380612"/>
            </a:xfrm>
          </p:grpSpPr>
          <p:sp>
            <p:nvSpPr>
              <p:cNvPr id="15" name="Google Shape;1388;p18">
                <a:extLst>
                  <a:ext uri="{FF2B5EF4-FFF2-40B4-BE49-F238E27FC236}">
                    <a16:creationId xmlns:a16="http://schemas.microsoft.com/office/drawing/2014/main" id="{E10CD670-53E5-6574-983B-A2576E6DC440}"/>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1389;p18">
                <a:extLst>
                  <a:ext uri="{FF2B5EF4-FFF2-40B4-BE49-F238E27FC236}">
                    <a16:creationId xmlns:a16="http://schemas.microsoft.com/office/drawing/2014/main" id="{66E40133-CF44-7008-2080-E3F2412608A4}"/>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1390;p18">
              <a:extLst>
                <a:ext uri="{FF2B5EF4-FFF2-40B4-BE49-F238E27FC236}">
                  <a16:creationId xmlns:a16="http://schemas.microsoft.com/office/drawing/2014/main" id="{7BC7B70D-6872-9864-E1C4-0CD97E8A3382}"/>
                </a:ext>
              </a:extLst>
            </p:cNvPr>
            <p:cNvGrpSpPr>
              <a:grpSpLocks/>
            </p:cNvGrpSpPr>
            <p:nvPr/>
          </p:nvGrpSpPr>
          <p:grpSpPr bwMode="auto">
            <a:xfrm>
              <a:off x="8341543" y="3403858"/>
              <a:ext cx="569676" cy="380612"/>
              <a:chOff x="8341543" y="2282008"/>
              <a:chExt cx="569676" cy="380612"/>
            </a:xfrm>
          </p:grpSpPr>
          <p:sp>
            <p:nvSpPr>
              <p:cNvPr id="13" name="Google Shape;1391;p18">
                <a:extLst>
                  <a:ext uri="{FF2B5EF4-FFF2-40B4-BE49-F238E27FC236}">
                    <a16:creationId xmlns:a16="http://schemas.microsoft.com/office/drawing/2014/main" id="{DF33F560-9B81-063F-8B4E-E8C8F0A155FA}"/>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1392;p18">
                <a:extLst>
                  <a:ext uri="{FF2B5EF4-FFF2-40B4-BE49-F238E27FC236}">
                    <a16:creationId xmlns:a16="http://schemas.microsoft.com/office/drawing/2014/main" id="{A6C60204-1F04-F521-405E-C6D85D22EE68}"/>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1393;p18">
              <a:extLst>
                <a:ext uri="{FF2B5EF4-FFF2-40B4-BE49-F238E27FC236}">
                  <a16:creationId xmlns:a16="http://schemas.microsoft.com/office/drawing/2014/main" id="{B00FA10F-C1C4-A83B-DB28-BBC749625724}"/>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1394;p18">
              <a:extLst>
                <a:ext uri="{FF2B5EF4-FFF2-40B4-BE49-F238E27FC236}">
                  <a16:creationId xmlns:a16="http://schemas.microsoft.com/office/drawing/2014/main" id="{A3821C66-BE34-A765-2B9F-774CD82FA1F0}"/>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1395;p18">
            <a:extLst>
              <a:ext uri="{FF2B5EF4-FFF2-40B4-BE49-F238E27FC236}">
                <a16:creationId xmlns:a16="http://schemas.microsoft.com/office/drawing/2014/main" id="{F7B3BEFE-F43A-9451-C24C-274942858386}"/>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1396;p18">
            <a:extLst>
              <a:ext uri="{FF2B5EF4-FFF2-40B4-BE49-F238E27FC236}">
                <a16:creationId xmlns:a16="http://schemas.microsoft.com/office/drawing/2014/main" id="{0586A910-BA7A-8E21-1DA3-270E214CE1C9}"/>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1397;p18">
            <a:extLst>
              <a:ext uri="{FF2B5EF4-FFF2-40B4-BE49-F238E27FC236}">
                <a16:creationId xmlns:a16="http://schemas.microsoft.com/office/drawing/2014/main" id="{B07D09A0-3AA0-6FB2-55A8-7E1D33D79DC4}"/>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1398;p18">
            <a:extLst>
              <a:ext uri="{FF2B5EF4-FFF2-40B4-BE49-F238E27FC236}">
                <a16:creationId xmlns:a16="http://schemas.microsoft.com/office/drawing/2014/main" id="{1DFD9A3E-4FCB-2BB1-0A14-87EB762BFE11}"/>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1399;p18">
            <a:extLst>
              <a:ext uri="{FF2B5EF4-FFF2-40B4-BE49-F238E27FC236}">
                <a16:creationId xmlns:a16="http://schemas.microsoft.com/office/drawing/2014/main" id="{F6417E4F-349D-84C7-90B6-BC8692E67309}"/>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1400;p18">
            <a:extLst>
              <a:ext uri="{FF2B5EF4-FFF2-40B4-BE49-F238E27FC236}">
                <a16:creationId xmlns:a16="http://schemas.microsoft.com/office/drawing/2014/main" id="{FC4DC376-EF62-6639-1FEA-BDD07BFEE869}"/>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1401;p18">
            <a:extLst>
              <a:ext uri="{FF2B5EF4-FFF2-40B4-BE49-F238E27FC236}">
                <a16:creationId xmlns:a16="http://schemas.microsoft.com/office/drawing/2014/main" id="{E118914B-EA8D-44B3-EA65-2B3BAA95A44B}"/>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1402;p18">
            <a:extLst>
              <a:ext uri="{FF2B5EF4-FFF2-40B4-BE49-F238E27FC236}">
                <a16:creationId xmlns:a16="http://schemas.microsoft.com/office/drawing/2014/main" id="{83235F75-635E-593B-29F2-A3729D773968}"/>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1403;p18">
            <a:extLst>
              <a:ext uri="{FF2B5EF4-FFF2-40B4-BE49-F238E27FC236}">
                <a16:creationId xmlns:a16="http://schemas.microsoft.com/office/drawing/2014/main" id="{C7A6C332-BE2A-A021-394D-7505F3C80887}"/>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1404;p18">
            <a:extLst>
              <a:ext uri="{FF2B5EF4-FFF2-40B4-BE49-F238E27FC236}">
                <a16:creationId xmlns:a16="http://schemas.microsoft.com/office/drawing/2014/main" id="{BC343498-E5AF-6675-80D3-38A3F692E849}"/>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1405;p18">
            <a:extLst>
              <a:ext uri="{FF2B5EF4-FFF2-40B4-BE49-F238E27FC236}">
                <a16:creationId xmlns:a16="http://schemas.microsoft.com/office/drawing/2014/main" id="{4CD593CC-B42E-F2A2-E68E-21ED4CA7C6A3}"/>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1406;p18">
            <a:extLst>
              <a:ext uri="{FF2B5EF4-FFF2-40B4-BE49-F238E27FC236}">
                <a16:creationId xmlns:a16="http://schemas.microsoft.com/office/drawing/2014/main" id="{540EBBFB-2C7D-C23D-02EA-8FF58B742659}"/>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1407;p18">
            <a:extLst>
              <a:ext uri="{FF2B5EF4-FFF2-40B4-BE49-F238E27FC236}">
                <a16:creationId xmlns:a16="http://schemas.microsoft.com/office/drawing/2014/main" id="{B56C20F8-F51E-74AA-A57B-AC3DADE766CA}"/>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1408;p18">
            <a:extLst>
              <a:ext uri="{FF2B5EF4-FFF2-40B4-BE49-F238E27FC236}">
                <a16:creationId xmlns:a16="http://schemas.microsoft.com/office/drawing/2014/main" id="{3583B65D-F473-C8C4-CD97-5562DCE2EBE5}"/>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1409;p18">
            <a:extLst>
              <a:ext uri="{FF2B5EF4-FFF2-40B4-BE49-F238E27FC236}">
                <a16:creationId xmlns:a16="http://schemas.microsoft.com/office/drawing/2014/main" id="{F8A2C160-7C09-670B-A4BB-0DA84D06337C}"/>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1410;p18">
            <a:extLst>
              <a:ext uri="{FF2B5EF4-FFF2-40B4-BE49-F238E27FC236}">
                <a16:creationId xmlns:a16="http://schemas.microsoft.com/office/drawing/2014/main" id="{9E0BD92F-2005-2412-2622-FA86962BA70B}"/>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1411;p18">
            <a:extLst>
              <a:ext uri="{FF2B5EF4-FFF2-40B4-BE49-F238E27FC236}">
                <a16:creationId xmlns:a16="http://schemas.microsoft.com/office/drawing/2014/main" id="{F968F33B-4C62-1FEA-1549-0C3990BB47B8}"/>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1412;p18">
            <a:extLst>
              <a:ext uri="{FF2B5EF4-FFF2-40B4-BE49-F238E27FC236}">
                <a16:creationId xmlns:a16="http://schemas.microsoft.com/office/drawing/2014/main" id="{025495CF-8E74-5502-095B-604CC34A8029}"/>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413;p18">
            <a:extLst>
              <a:ext uri="{FF2B5EF4-FFF2-40B4-BE49-F238E27FC236}">
                <a16:creationId xmlns:a16="http://schemas.microsoft.com/office/drawing/2014/main" id="{4309B142-6CA2-9BF5-583A-B5FC5BEF98E4}"/>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1414;p18">
            <a:extLst>
              <a:ext uri="{FF2B5EF4-FFF2-40B4-BE49-F238E27FC236}">
                <a16:creationId xmlns:a16="http://schemas.microsoft.com/office/drawing/2014/main" id="{C75201DB-3F3B-6D9B-EB44-FA1256319346}"/>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1415;p18">
            <a:extLst>
              <a:ext uri="{FF2B5EF4-FFF2-40B4-BE49-F238E27FC236}">
                <a16:creationId xmlns:a16="http://schemas.microsoft.com/office/drawing/2014/main" id="{82226F7D-A85E-34D4-E13E-DDE12C0DB485}"/>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1416;p18">
            <a:extLst>
              <a:ext uri="{FF2B5EF4-FFF2-40B4-BE49-F238E27FC236}">
                <a16:creationId xmlns:a16="http://schemas.microsoft.com/office/drawing/2014/main" id="{2EE23784-ED19-4D90-CF90-5ECBA9C0B11E}"/>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1417;p18">
            <a:extLst>
              <a:ext uri="{FF2B5EF4-FFF2-40B4-BE49-F238E27FC236}">
                <a16:creationId xmlns:a16="http://schemas.microsoft.com/office/drawing/2014/main" id="{844C0290-C593-F3C0-A599-1EAF292A6C0D}"/>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418;p18">
            <a:extLst>
              <a:ext uri="{FF2B5EF4-FFF2-40B4-BE49-F238E27FC236}">
                <a16:creationId xmlns:a16="http://schemas.microsoft.com/office/drawing/2014/main" id="{DE5B05FB-AAB6-5E4D-5D06-9735D72CAD53}"/>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419;p18">
            <a:extLst>
              <a:ext uri="{FF2B5EF4-FFF2-40B4-BE49-F238E27FC236}">
                <a16:creationId xmlns:a16="http://schemas.microsoft.com/office/drawing/2014/main" id="{0FC57F62-30A4-458C-57C8-2003B06EDC11}"/>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420;p18">
            <a:extLst>
              <a:ext uri="{FF2B5EF4-FFF2-40B4-BE49-F238E27FC236}">
                <a16:creationId xmlns:a16="http://schemas.microsoft.com/office/drawing/2014/main" id="{7F5F26F4-2341-990B-0A79-509B014FA691}"/>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421;p18">
            <a:extLst>
              <a:ext uri="{FF2B5EF4-FFF2-40B4-BE49-F238E27FC236}">
                <a16:creationId xmlns:a16="http://schemas.microsoft.com/office/drawing/2014/main" id="{60B8A073-A8AB-11B6-4378-83F1D1B18B95}"/>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422;p18">
            <a:extLst>
              <a:ext uri="{FF2B5EF4-FFF2-40B4-BE49-F238E27FC236}">
                <a16:creationId xmlns:a16="http://schemas.microsoft.com/office/drawing/2014/main" id="{EB1FE6D2-17D2-F9F0-D4A5-F3773088DCE1}"/>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423;p18">
            <a:extLst>
              <a:ext uri="{FF2B5EF4-FFF2-40B4-BE49-F238E27FC236}">
                <a16:creationId xmlns:a16="http://schemas.microsoft.com/office/drawing/2014/main" id="{21EA220A-727F-8756-CC33-3CDA505AFAF8}"/>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424;p18">
            <a:extLst>
              <a:ext uri="{FF2B5EF4-FFF2-40B4-BE49-F238E27FC236}">
                <a16:creationId xmlns:a16="http://schemas.microsoft.com/office/drawing/2014/main" id="{29090EB4-3A7E-04A7-BD8B-D92441B8A309}"/>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425;p18">
            <a:extLst>
              <a:ext uri="{FF2B5EF4-FFF2-40B4-BE49-F238E27FC236}">
                <a16:creationId xmlns:a16="http://schemas.microsoft.com/office/drawing/2014/main" id="{ECAEB787-09DA-00F1-49B9-2C1874263A99}"/>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426;p18">
            <a:extLst>
              <a:ext uri="{FF2B5EF4-FFF2-40B4-BE49-F238E27FC236}">
                <a16:creationId xmlns:a16="http://schemas.microsoft.com/office/drawing/2014/main" id="{398ADFFD-1720-D745-4D17-8F91B05BA865}"/>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427;p18">
            <a:extLst>
              <a:ext uri="{FF2B5EF4-FFF2-40B4-BE49-F238E27FC236}">
                <a16:creationId xmlns:a16="http://schemas.microsoft.com/office/drawing/2014/main" id="{C80136FA-DFB9-DF2B-C65A-CA22BC28DFA3}"/>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428;p18">
            <a:extLst>
              <a:ext uri="{FF2B5EF4-FFF2-40B4-BE49-F238E27FC236}">
                <a16:creationId xmlns:a16="http://schemas.microsoft.com/office/drawing/2014/main" id="{A27C727F-2686-8BC4-3153-CDFE87AFEE54}"/>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429;p18">
            <a:extLst>
              <a:ext uri="{FF2B5EF4-FFF2-40B4-BE49-F238E27FC236}">
                <a16:creationId xmlns:a16="http://schemas.microsoft.com/office/drawing/2014/main" id="{2CA5663B-062D-7453-E8FE-1B616A60BF50}"/>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430;p18">
            <a:extLst>
              <a:ext uri="{FF2B5EF4-FFF2-40B4-BE49-F238E27FC236}">
                <a16:creationId xmlns:a16="http://schemas.microsoft.com/office/drawing/2014/main" id="{5EE39658-63A9-CEF2-0CDB-34C49FD3BC7B}"/>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431;p18">
            <a:extLst>
              <a:ext uri="{FF2B5EF4-FFF2-40B4-BE49-F238E27FC236}">
                <a16:creationId xmlns:a16="http://schemas.microsoft.com/office/drawing/2014/main" id="{95BA1860-8E36-69EE-8CD3-B3FB206C621E}"/>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432;p18">
            <a:extLst>
              <a:ext uri="{FF2B5EF4-FFF2-40B4-BE49-F238E27FC236}">
                <a16:creationId xmlns:a16="http://schemas.microsoft.com/office/drawing/2014/main" id="{270DA2D0-FB79-C256-0E1D-A32F75E80381}"/>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433;p18">
            <a:extLst>
              <a:ext uri="{FF2B5EF4-FFF2-40B4-BE49-F238E27FC236}">
                <a16:creationId xmlns:a16="http://schemas.microsoft.com/office/drawing/2014/main" id="{55A51E0E-13EC-DAA0-90A5-6EF50E28A912}"/>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 name="Google Shape;1434;p18">
            <a:extLst>
              <a:ext uri="{FF2B5EF4-FFF2-40B4-BE49-F238E27FC236}">
                <a16:creationId xmlns:a16="http://schemas.microsoft.com/office/drawing/2014/main" id="{2D901829-AE7B-2610-B06D-371A66D8418F}"/>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 name="Google Shape;1435;p18">
            <a:extLst>
              <a:ext uri="{FF2B5EF4-FFF2-40B4-BE49-F238E27FC236}">
                <a16:creationId xmlns:a16="http://schemas.microsoft.com/office/drawing/2014/main" id="{4B8E28A5-4985-C29D-5A00-B6E587569B41}"/>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6" name="Google Shape;1436;p18">
            <a:extLst>
              <a:ext uri="{FF2B5EF4-FFF2-40B4-BE49-F238E27FC236}">
                <a16:creationId xmlns:a16="http://schemas.microsoft.com/office/drawing/2014/main" id="{91A2CF30-D14B-215B-66D4-D34B7B4A8DD0}"/>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 name="Google Shape;1437;p18">
            <a:extLst>
              <a:ext uri="{FF2B5EF4-FFF2-40B4-BE49-F238E27FC236}">
                <a16:creationId xmlns:a16="http://schemas.microsoft.com/office/drawing/2014/main" id="{E07F7E45-6B1F-27E9-AE47-13528D281EFC}"/>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8" name="Google Shape;1438;p18">
            <a:extLst>
              <a:ext uri="{FF2B5EF4-FFF2-40B4-BE49-F238E27FC236}">
                <a16:creationId xmlns:a16="http://schemas.microsoft.com/office/drawing/2014/main" id="{0BF5D049-57B9-D9A2-CEB2-34ABF02331DD}"/>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9" name="Google Shape;1439;p18">
            <a:extLst>
              <a:ext uri="{FF2B5EF4-FFF2-40B4-BE49-F238E27FC236}">
                <a16:creationId xmlns:a16="http://schemas.microsoft.com/office/drawing/2014/main" id="{59F6A0B3-D3D6-F276-C788-F73A87CFAB16}"/>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 name="Google Shape;1440;p18">
            <a:extLst>
              <a:ext uri="{FF2B5EF4-FFF2-40B4-BE49-F238E27FC236}">
                <a16:creationId xmlns:a16="http://schemas.microsoft.com/office/drawing/2014/main" id="{0FCA0308-3BF2-5F5D-1D23-A8424A819ED3}"/>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 name="Google Shape;1441;p18">
            <a:extLst>
              <a:ext uri="{FF2B5EF4-FFF2-40B4-BE49-F238E27FC236}">
                <a16:creationId xmlns:a16="http://schemas.microsoft.com/office/drawing/2014/main" id="{D5D42D10-C150-7197-5DB1-6BE7CE3DDDC1}"/>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2" name="Google Shape;1442;p18">
            <a:extLst>
              <a:ext uri="{FF2B5EF4-FFF2-40B4-BE49-F238E27FC236}">
                <a16:creationId xmlns:a16="http://schemas.microsoft.com/office/drawing/2014/main" id="{87594E0B-7B43-A07B-28A5-27F8B0B13512}"/>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3" name="Google Shape;1443;p18">
            <a:extLst>
              <a:ext uri="{FF2B5EF4-FFF2-40B4-BE49-F238E27FC236}">
                <a16:creationId xmlns:a16="http://schemas.microsoft.com/office/drawing/2014/main" id="{CAAFB7D8-4938-47D8-51B1-04EFB87846AD}"/>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4" name="Google Shape;1444;p18">
            <a:extLst>
              <a:ext uri="{FF2B5EF4-FFF2-40B4-BE49-F238E27FC236}">
                <a16:creationId xmlns:a16="http://schemas.microsoft.com/office/drawing/2014/main" id="{E0DD41E9-BA0E-A497-DD3D-5B4C6A440FC3}"/>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5" name="Google Shape;1445;p18">
            <a:extLst>
              <a:ext uri="{FF2B5EF4-FFF2-40B4-BE49-F238E27FC236}">
                <a16:creationId xmlns:a16="http://schemas.microsoft.com/office/drawing/2014/main" id="{2492F991-E6A6-AA0B-CF62-90A793890B81}"/>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76" name="Google Shape;1446;p18">
            <a:extLst>
              <a:ext uri="{FF2B5EF4-FFF2-40B4-BE49-F238E27FC236}">
                <a16:creationId xmlns:a16="http://schemas.microsoft.com/office/drawing/2014/main" id="{BC65AA72-8A63-BF5B-4646-0AB28174833F}"/>
              </a:ext>
            </a:extLst>
          </p:cNvPr>
          <p:cNvGrpSpPr>
            <a:grpSpLocks/>
          </p:cNvGrpSpPr>
          <p:nvPr/>
        </p:nvGrpSpPr>
        <p:grpSpPr bwMode="auto">
          <a:xfrm>
            <a:off x="1417638" y="1108075"/>
            <a:ext cx="592137" cy="531813"/>
            <a:chOff x="2495125" y="2142250"/>
            <a:chExt cx="444275" cy="398525"/>
          </a:xfrm>
        </p:grpSpPr>
        <p:sp>
          <p:nvSpPr>
            <p:cNvPr id="77" name="Google Shape;1447;p18">
              <a:extLst>
                <a:ext uri="{FF2B5EF4-FFF2-40B4-BE49-F238E27FC236}">
                  <a16:creationId xmlns:a16="http://schemas.microsoft.com/office/drawing/2014/main" id="{450B6AD4-B833-882C-AC62-BB01147F1CA4}"/>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8" name="Google Shape;1448;p18">
              <a:extLst>
                <a:ext uri="{FF2B5EF4-FFF2-40B4-BE49-F238E27FC236}">
                  <a16:creationId xmlns:a16="http://schemas.microsoft.com/office/drawing/2014/main" id="{F7FCDE93-42B2-B4AC-24C5-2E4CACBB0471}"/>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9" name="Google Shape;1449;p18">
            <a:extLst>
              <a:ext uri="{FF2B5EF4-FFF2-40B4-BE49-F238E27FC236}">
                <a16:creationId xmlns:a16="http://schemas.microsoft.com/office/drawing/2014/main" id="{7EA4F67E-4A60-F528-5754-E41151BA86F5}"/>
              </a:ext>
            </a:extLst>
          </p:cNvPr>
          <p:cNvGrpSpPr>
            <a:grpSpLocks/>
          </p:cNvGrpSpPr>
          <p:nvPr/>
        </p:nvGrpSpPr>
        <p:grpSpPr bwMode="auto">
          <a:xfrm>
            <a:off x="10418763" y="5951538"/>
            <a:ext cx="388937" cy="374650"/>
            <a:chOff x="3243875" y="2372825"/>
            <a:chExt cx="291375" cy="281375"/>
          </a:xfrm>
        </p:grpSpPr>
        <p:sp>
          <p:nvSpPr>
            <p:cNvPr id="80" name="Google Shape;1450;p18">
              <a:extLst>
                <a:ext uri="{FF2B5EF4-FFF2-40B4-BE49-F238E27FC236}">
                  <a16:creationId xmlns:a16="http://schemas.microsoft.com/office/drawing/2014/main" id="{1AC210DB-FF72-7E39-0759-B323912FF817}"/>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1" name="Google Shape;1451;p18">
              <a:extLst>
                <a:ext uri="{FF2B5EF4-FFF2-40B4-BE49-F238E27FC236}">
                  <a16:creationId xmlns:a16="http://schemas.microsoft.com/office/drawing/2014/main" id="{24318FF2-FDA5-4030-335B-E3840B66BE0B}"/>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2" name="Google Shape;1452;p18">
              <a:extLst>
                <a:ext uri="{FF2B5EF4-FFF2-40B4-BE49-F238E27FC236}">
                  <a16:creationId xmlns:a16="http://schemas.microsoft.com/office/drawing/2014/main" id="{8E2B6BAC-9F5D-0615-1960-D06404BF0F07}"/>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3" name="Google Shape;1453;p18">
              <a:extLst>
                <a:ext uri="{FF2B5EF4-FFF2-40B4-BE49-F238E27FC236}">
                  <a16:creationId xmlns:a16="http://schemas.microsoft.com/office/drawing/2014/main" id="{FD17CF35-609C-D6CD-C0AD-D2B16B821F3A}"/>
                </a:ext>
              </a:extLst>
            </p:cNvPr>
            <p:cNvSpPr/>
            <p:nvPr/>
          </p:nvSpPr>
          <p:spPr>
            <a:xfrm>
              <a:off x="3243875" y="2495628"/>
              <a:ext cx="285429"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4" name="Google Shape;1454;p18">
              <a:extLst>
                <a:ext uri="{FF2B5EF4-FFF2-40B4-BE49-F238E27FC236}">
                  <a16:creationId xmlns:a16="http://schemas.microsoft.com/office/drawing/2014/main" id="{6E4A482B-FFEE-2221-A805-DF2F104A612D}"/>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5" name="Google Shape;1455;p18">
              <a:extLst>
                <a:ext uri="{FF2B5EF4-FFF2-40B4-BE49-F238E27FC236}">
                  <a16:creationId xmlns:a16="http://schemas.microsoft.com/office/drawing/2014/main" id="{71A0F491-9C4B-80F5-C9BE-178705D35B68}"/>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6" name="Google Shape;1456;p18">
              <a:extLst>
                <a:ext uri="{FF2B5EF4-FFF2-40B4-BE49-F238E27FC236}">
                  <a16:creationId xmlns:a16="http://schemas.microsoft.com/office/drawing/2014/main" id="{91DECB6D-2936-01F1-0C15-913EE42F56DF}"/>
                </a:ext>
              </a:extLst>
            </p:cNvPr>
            <p:cNvSpPr/>
            <p:nvPr/>
          </p:nvSpPr>
          <p:spPr>
            <a:xfrm>
              <a:off x="3275985" y="2451515"/>
              <a:ext cx="258076"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7" name="Google Shape;1457;p18">
              <a:extLst>
                <a:ext uri="{FF2B5EF4-FFF2-40B4-BE49-F238E27FC236}">
                  <a16:creationId xmlns:a16="http://schemas.microsoft.com/office/drawing/2014/main" id="{0E8981F4-6C5E-642B-6144-CFD8A3E434EC}"/>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8" name="Google Shape;1458;p18">
              <a:extLst>
                <a:ext uri="{FF2B5EF4-FFF2-40B4-BE49-F238E27FC236}">
                  <a16:creationId xmlns:a16="http://schemas.microsoft.com/office/drawing/2014/main" id="{AA92C7AF-5C34-AA6A-56C7-602A1E4EEFD2}"/>
                </a:ext>
              </a:extLst>
            </p:cNvPr>
            <p:cNvSpPr/>
            <p:nvPr/>
          </p:nvSpPr>
          <p:spPr>
            <a:xfrm>
              <a:off x="3328314"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9" name="Google Shape;1459;p18">
              <a:extLst>
                <a:ext uri="{FF2B5EF4-FFF2-40B4-BE49-F238E27FC236}">
                  <a16:creationId xmlns:a16="http://schemas.microsoft.com/office/drawing/2014/main" id="{00691DF1-6F80-A684-0C3E-CA5588CA03DB}"/>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0" name="Google Shape;1460;p18">
            <a:extLst>
              <a:ext uri="{FF2B5EF4-FFF2-40B4-BE49-F238E27FC236}">
                <a16:creationId xmlns:a16="http://schemas.microsoft.com/office/drawing/2014/main" id="{166F5BAB-922C-7E2F-8BC6-BA69C76C7C30}"/>
              </a:ext>
            </a:extLst>
          </p:cNvPr>
          <p:cNvGrpSpPr>
            <a:grpSpLocks/>
          </p:cNvGrpSpPr>
          <p:nvPr/>
        </p:nvGrpSpPr>
        <p:grpSpPr bwMode="auto">
          <a:xfrm>
            <a:off x="10071100" y="935038"/>
            <a:ext cx="222250" cy="223837"/>
            <a:chOff x="4954425" y="2036375"/>
            <a:chExt cx="166675" cy="168575"/>
          </a:xfrm>
        </p:grpSpPr>
        <p:sp>
          <p:nvSpPr>
            <p:cNvPr id="91" name="Google Shape;1461;p18">
              <a:extLst>
                <a:ext uri="{FF2B5EF4-FFF2-40B4-BE49-F238E27FC236}">
                  <a16:creationId xmlns:a16="http://schemas.microsoft.com/office/drawing/2014/main" id="{B8E7B2FC-1DCE-D682-98E3-5868FC1A4164}"/>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 name="Google Shape;1462;p18">
              <a:extLst>
                <a:ext uri="{FF2B5EF4-FFF2-40B4-BE49-F238E27FC236}">
                  <a16:creationId xmlns:a16="http://schemas.microsoft.com/office/drawing/2014/main" id="{6240F97C-4BC8-0471-B3AF-774CB82D864E}"/>
                </a:ext>
              </a:extLst>
            </p:cNvPr>
            <p:cNvSpPr/>
            <p:nvPr/>
          </p:nvSpPr>
          <p:spPr>
            <a:xfrm>
              <a:off x="5009190" y="2104522"/>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3" name="Google Shape;1463;p18">
            <a:extLst>
              <a:ext uri="{FF2B5EF4-FFF2-40B4-BE49-F238E27FC236}">
                <a16:creationId xmlns:a16="http://schemas.microsoft.com/office/drawing/2014/main" id="{D30C5F0F-8FFE-881A-9555-ACFB2CE0C720}"/>
              </a:ext>
            </a:extLst>
          </p:cNvPr>
          <p:cNvSpPr>
            <a:spLocks/>
          </p:cNvSpPr>
          <p:nvPr/>
        </p:nvSpPr>
        <p:spPr bwMode="auto">
          <a:xfrm>
            <a:off x="2503488" y="719138"/>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4" name="Google Shape;1464;p18">
            <a:extLst>
              <a:ext uri="{FF2B5EF4-FFF2-40B4-BE49-F238E27FC236}">
                <a16:creationId xmlns:a16="http://schemas.microsoft.com/office/drawing/2014/main" id="{D4EF48C1-50EE-7160-53C1-A375EA8D0081}"/>
              </a:ext>
            </a:extLst>
          </p:cNvPr>
          <p:cNvSpPr/>
          <p:nvPr/>
        </p:nvSpPr>
        <p:spPr>
          <a:xfrm>
            <a:off x="10958513" y="5419725"/>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Tree>
    <p:extLst>
      <p:ext uri="{BB962C8B-B14F-4D97-AF65-F5344CB8AC3E}">
        <p14:creationId xmlns:p14="http://schemas.microsoft.com/office/powerpoint/2010/main" val="79542754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2" name="Google Shape;9;p2">
            <a:extLst>
              <a:ext uri="{FF2B5EF4-FFF2-40B4-BE49-F238E27FC236}">
                <a16:creationId xmlns:a16="http://schemas.microsoft.com/office/drawing/2014/main" id="{E271E1D6-FB9F-CEB8-95EE-283FC551A7BA}"/>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10;p2">
            <a:extLst>
              <a:ext uri="{FF2B5EF4-FFF2-40B4-BE49-F238E27FC236}">
                <a16:creationId xmlns:a16="http://schemas.microsoft.com/office/drawing/2014/main" id="{A58A78D1-92FF-B60A-C66C-457C9E48C9F4}"/>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4" name="Google Shape;11;p2">
            <a:extLst>
              <a:ext uri="{FF2B5EF4-FFF2-40B4-BE49-F238E27FC236}">
                <a16:creationId xmlns:a16="http://schemas.microsoft.com/office/drawing/2014/main" id="{002247CA-622A-D9D0-E697-0DCC9EC0230A}"/>
              </a:ext>
            </a:extLst>
          </p:cNvPr>
          <p:cNvGrpSpPr>
            <a:grpSpLocks/>
          </p:cNvGrpSpPr>
          <p:nvPr/>
        </p:nvGrpSpPr>
        <p:grpSpPr bwMode="auto">
          <a:xfrm>
            <a:off x="11122025" y="3043238"/>
            <a:ext cx="758825" cy="506412"/>
            <a:chOff x="8341543" y="2282008"/>
            <a:chExt cx="569676" cy="380612"/>
          </a:xfrm>
        </p:grpSpPr>
        <p:sp>
          <p:nvSpPr>
            <p:cNvPr id="5" name="Google Shape;12;p2">
              <a:extLst>
                <a:ext uri="{FF2B5EF4-FFF2-40B4-BE49-F238E27FC236}">
                  <a16:creationId xmlns:a16="http://schemas.microsoft.com/office/drawing/2014/main" id="{7A225E2F-2A3C-693B-1499-82B1F29F542E}"/>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6" name="Google Shape;13;p2">
              <a:extLst>
                <a:ext uri="{FF2B5EF4-FFF2-40B4-BE49-F238E27FC236}">
                  <a16:creationId xmlns:a16="http://schemas.microsoft.com/office/drawing/2014/main" id="{71CEAA22-8A09-B30C-E7BE-A48FC40A87FB}"/>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7" name="Google Shape;14;p2">
            <a:extLst>
              <a:ext uri="{FF2B5EF4-FFF2-40B4-BE49-F238E27FC236}">
                <a16:creationId xmlns:a16="http://schemas.microsoft.com/office/drawing/2014/main" id="{13472ED1-3061-B222-66F5-C710FCF6133C}"/>
              </a:ext>
            </a:extLst>
          </p:cNvPr>
          <p:cNvGrpSpPr>
            <a:grpSpLocks/>
          </p:cNvGrpSpPr>
          <p:nvPr/>
        </p:nvGrpSpPr>
        <p:grpSpPr bwMode="auto">
          <a:xfrm>
            <a:off x="11122025" y="2295525"/>
            <a:ext cx="758825" cy="506413"/>
            <a:chOff x="8341543" y="1721094"/>
            <a:chExt cx="569676" cy="380612"/>
          </a:xfrm>
        </p:grpSpPr>
        <p:sp>
          <p:nvSpPr>
            <p:cNvPr id="8" name="Google Shape;15;p2">
              <a:extLst>
                <a:ext uri="{FF2B5EF4-FFF2-40B4-BE49-F238E27FC236}">
                  <a16:creationId xmlns:a16="http://schemas.microsoft.com/office/drawing/2014/main" id="{ADB5B8D6-41BF-8475-2537-5C2DBD39CB93}"/>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9" name="Google Shape;16;p2">
              <a:extLst>
                <a:ext uri="{FF2B5EF4-FFF2-40B4-BE49-F238E27FC236}">
                  <a16:creationId xmlns:a16="http://schemas.microsoft.com/office/drawing/2014/main" id="{C241E8F1-3324-1496-5120-E91982F7C536}"/>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0" name="Google Shape;17;p2">
            <a:extLst>
              <a:ext uri="{FF2B5EF4-FFF2-40B4-BE49-F238E27FC236}">
                <a16:creationId xmlns:a16="http://schemas.microsoft.com/office/drawing/2014/main" id="{390EEAD4-C780-68BD-2A09-2D52B4ACFCAF}"/>
              </a:ext>
            </a:extLst>
          </p:cNvPr>
          <p:cNvGrpSpPr>
            <a:grpSpLocks/>
          </p:cNvGrpSpPr>
          <p:nvPr/>
        </p:nvGrpSpPr>
        <p:grpSpPr bwMode="auto">
          <a:xfrm>
            <a:off x="11128375" y="1577975"/>
            <a:ext cx="757238" cy="517525"/>
            <a:chOff x="8346273" y="1183592"/>
            <a:chExt cx="568486" cy="388014"/>
          </a:xfrm>
        </p:grpSpPr>
        <p:sp>
          <p:nvSpPr>
            <p:cNvPr id="11" name="Google Shape;18;p2">
              <a:extLst>
                <a:ext uri="{FF2B5EF4-FFF2-40B4-BE49-F238E27FC236}">
                  <a16:creationId xmlns:a16="http://schemas.microsoft.com/office/drawing/2014/main" id="{3E1309A9-15B8-73D6-F9CF-A179E66C313D}"/>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2" name="Google Shape;19;p2">
              <a:extLst>
                <a:ext uri="{FF2B5EF4-FFF2-40B4-BE49-F238E27FC236}">
                  <a16:creationId xmlns:a16="http://schemas.microsoft.com/office/drawing/2014/main" id="{E06081D9-F299-6A7A-BD40-060CF6203045}"/>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3" name="Google Shape;20;p2">
            <a:extLst>
              <a:ext uri="{FF2B5EF4-FFF2-40B4-BE49-F238E27FC236}">
                <a16:creationId xmlns:a16="http://schemas.microsoft.com/office/drawing/2014/main" id="{03A7A9B8-EEF9-51EE-8E4E-FDBA43C9B030}"/>
              </a:ext>
            </a:extLst>
          </p:cNvPr>
          <p:cNvGrpSpPr>
            <a:grpSpLocks/>
          </p:cNvGrpSpPr>
          <p:nvPr/>
        </p:nvGrpSpPr>
        <p:grpSpPr bwMode="auto">
          <a:xfrm>
            <a:off x="11122025" y="809625"/>
            <a:ext cx="758825" cy="515938"/>
            <a:chOff x="8341543" y="606635"/>
            <a:chExt cx="569676" cy="388014"/>
          </a:xfrm>
        </p:grpSpPr>
        <p:sp>
          <p:nvSpPr>
            <p:cNvPr id="14" name="Google Shape;21;p2">
              <a:extLst>
                <a:ext uri="{FF2B5EF4-FFF2-40B4-BE49-F238E27FC236}">
                  <a16:creationId xmlns:a16="http://schemas.microsoft.com/office/drawing/2014/main" id="{1D31F12E-253C-385B-E57F-445C70575DBD}"/>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5" name="Google Shape;22;p2">
              <a:extLst>
                <a:ext uri="{FF2B5EF4-FFF2-40B4-BE49-F238E27FC236}">
                  <a16:creationId xmlns:a16="http://schemas.microsoft.com/office/drawing/2014/main" id="{2B81817D-E254-6A62-322D-3849361BBF1B}"/>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6" name="Google Shape;23;p2">
            <a:extLst>
              <a:ext uri="{FF2B5EF4-FFF2-40B4-BE49-F238E27FC236}">
                <a16:creationId xmlns:a16="http://schemas.microsoft.com/office/drawing/2014/main" id="{493735F9-3524-03A5-30F9-BFA46F7877CC}"/>
              </a:ext>
            </a:extLst>
          </p:cNvPr>
          <p:cNvGrpSpPr>
            <a:grpSpLocks/>
          </p:cNvGrpSpPr>
          <p:nvPr/>
        </p:nvGrpSpPr>
        <p:grpSpPr bwMode="auto">
          <a:xfrm>
            <a:off x="11122025" y="3790950"/>
            <a:ext cx="758825" cy="506413"/>
            <a:chOff x="8341543" y="2282008"/>
            <a:chExt cx="569676" cy="380612"/>
          </a:xfrm>
        </p:grpSpPr>
        <p:sp>
          <p:nvSpPr>
            <p:cNvPr id="17" name="Google Shape;24;p2">
              <a:extLst>
                <a:ext uri="{FF2B5EF4-FFF2-40B4-BE49-F238E27FC236}">
                  <a16:creationId xmlns:a16="http://schemas.microsoft.com/office/drawing/2014/main" id="{672524A8-E238-CCDF-2134-6CB5A20DD4AF}"/>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25;p2">
              <a:extLst>
                <a:ext uri="{FF2B5EF4-FFF2-40B4-BE49-F238E27FC236}">
                  <a16:creationId xmlns:a16="http://schemas.microsoft.com/office/drawing/2014/main" id="{80AF3AD3-9A86-56E5-15FE-5772C14B151F}"/>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9" name="Google Shape;26;p2">
            <a:extLst>
              <a:ext uri="{FF2B5EF4-FFF2-40B4-BE49-F238E27FC236}">
                <a16:creationId xmlns:a16="http://schemas.microsoft.com/office/drawing/2014/main" id="{CF45B5E0-450C-450F-B354-438F5E391EAB}"/>
              </a:ext>
            </a:extLst>
          </p:cNvPr>
          <p:cNvGrpSpPr>
            <a:grpSpLocks/>
          </p:cNvGrpSpPr>
          <p:nvPr/>
        </p:nvGrpSpPr>
        <p:grpSpPr bwMode="auto">
          <a:xfrm>
            <a:off x="11122025" y="4538663"/>
            <a:ext cx="758825" cy="508000"/>
            <a:chOff x="8341543" y="2282008"/>
            <a:chExt cx="569676" cy="380612"/>
          </a:xfrm>
        </p:grpSpPr>
        <p:sp>
          <p:nvSpPr>
            <p:cNvPr id="20" name="Google Shape;27;p2">
              <a:extLst>
                <a:ext uri="{FF2B5EF4-FFF2-40B4-BE49-F238E27FC236}">
                  <a16:creationId xmlns:a16="http://schemas.microsoft.com/office/drawing/2014/main" id="{0F73FA35-C3C2-0CD9-7371-8C16F6FAE4DD}"/>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1" name="Google Shape;28;p2">
              <a:extLst>
                <a:ext uri="{FF2B5EF4-FFF2-40B4-BE49-F238E27FC236}">
                  <a16:creationId xmlns:a16="http://schemas.microsoft.com/office/drawing/2014/main" id="{3FA542B8-0FF2-4447-2871-1C285DC037EC}"/>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2" name="Google Shape;29;p2">
            <a:extLst>
              <a:ext uri="{FF2B5EF4-FFF2-40B4-BE49-F238E27FC236}">
                <a16:creationId xmlns:a16="http://schemas.microsoft.com/office/drawing/2014/main" id="{086B2DCA-4D3F-9191-B4C0-D3B5060C55A2}"/>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3" name="Google Shape;30;p2">
            <a:extLst>
              <a:ext uri="{FF2B5EF4-FFF2-40B4-BE49-F238E27FC236}">
                <a16:creationId xmlns:a16="http://schemas.microsoft.com/office/drawing/2014/main" id="{E7F49BF7-662E-059F-C5DF-EF1399528FA2}"/>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31;p2">
            <a:extLst>
              <a:ext uri="{FF2B5EF4-FFF2-40B4-BE49-F238E27FC236}">
                <a16:creationId xmlns:a16="http://schemas.microsoft.com/office/drawing/2014/main" id="{0670408F-1ED5-D4F4-81E4-16995F678E99}"/>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32;p2">
            <a:extLst>
              <a:ext uri="{FF2B5EF4-FFF2-40B4-BE49-F238E27FC236}">
                <a16:creationId xmlns:a16="http://schemas.microsoft.com/office/drawing/2014/main" id="{6285DD94-DC1C-60C9-1C40-A9E1BDDBC6DC}"/>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33;p2">
            <a:extLst>
              <a:ext uri="{FF2B5EF4-FFF2-40B4-BE49-F238E27FC236}">
                <a16:creationId xmlns:a16="http://schemas.microsoft.com/office/drawing/2014/main" id="{576180AC-FC5B-7863-7E4D-A012FD17D143}"/>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34;p2">
            <a:extLst>
              <a:ext uri="{FF2B5EF4-FFF2-40B4-BE49-F238E27FC236}">
                <a16:creationId xmlns:a16="http://schemas.microsoft.com/office/drawing/2014/main" id="{28F08813-68BB-12B7-3B3F-9C9EA792EBBC}"/>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35;p2">
            <a:extLst>
              <a:ext uri="{FF2B5EF4-FFF2-40B4-BE49-F238E27FC236}">
                <a16:creationId xmlns:a16="http://schemas.microsoft.com/office/drawing/2014/main" id="{FBC8ED0A-C079-627A-F2F9-5B94DDD56700}"/>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36;p2">
            <a:extLst>
              <a:ext uri="{FF2B5EF4-FFF2-40B4-BE49-F238E27FC236}">
                <a16:creationId xmlns:a16="http://schemas.microsoft.com/office/drawing/2014/main" id="{3495EB1F-83A6-51A8-4EDE-C7BF14E1BCF5}"/>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37;p2">
            <a:extLst>
              <a:ext uri="{FF2B5EF4-FFF2-40B4-BE49-F238E27FC236}">
                <a16:creationId xmlns:a16="http://schemas.microsoft.com/office/drawing/2014/main" id="{8DB5D31F-AD51-BCB4-8F74-B5B55DA5F98A}"/>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38;p2">
            <a:extLst>
              <a:ext uri="{FF2B5EF4-FFF2-40B4-BE49-F238E27FC236}">
                <a16:creationId xmlns:a16="http://schemas.microsoft.com/office/drawing/2014/main" id="{7FE07FA1-F88A-AFD2-3D95-993E7A6ACA5D}"/>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39;p2">
            <a:extLst>
              <a:ext uri="{FF2B5EF4-FFF2-40B4-BE49-F238E27FC236}">
                <a16:creationId xmlns:a16="http://schemas.microsoft.com/office/drawing/2014/main" id="{C7EA42D0-D152-7A4B-3C95-CDE4B8DFA0E6}"/>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40;p2">
            <a:extLst>
              <a:ext uri="{FF2B5EF4-FFF2-40B4-BE49-F238E27FC236}">
                <a16:creationId xmlns:a16="http://schemas.microsoft.com/office/drawing/2014/main" id="{30E59CD8-85F2-B787-0D97-2AECEC08834F}"/>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41;p2">
            <a:extLst>
              <a:ext uri="{FF2B5EF4-FFF2-40B4-BE49-F238E27FC236}">
                <a16:creationId xmlns:a16="http://schemas.microsoft.com/office/drawing/2014/main" id="{E06FEAFA-7DE6-45FF-0D57-8C8C0B3530C0}"/>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42;p2">
            <a:extLst>
              <a:ext uri="{FF2B5EF4-FFF2-40B4-BE49-F238E27FC236}">
                <a16:creationId xmlns:a16="http://schemas.microsoft.com/office/drawing/2014/main" id="{ABE47DD3-2772-B222-AC5E-57A81E24C125}"/>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43;p2">
            <a:extLst>
              <a:ext uri="{FF2B5EF4-FFF2-40B4-BE49-F238E27FC236}">
                <a16:creationId xmlns:a16="http://schemas.microsoft.com/office/drawing/2014/main" id="{E3453FDF-61D8-9633-9CF0-30687AD0E547}"/>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44;p2">
            <a:extLst>
              <a:ext uri="{FF2B5EF4-FFF2-40B4-BE49-F238E27FC236}">
                <a16:creationId xmlns:a16="http://schemas.microsoft.com/office/drawing/2014/main" id="{EEA7F1C3-D2BE-2FA7-9A32-BF7A16D8D325}"/>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45;p2">
            <a:extLst>
              <a:ext uri="{FF2B5EF4-FFF2-40B4-BE49-F238E27FC236}">
                <a16:creationId xmlns:a16="http://schemas.microsoft.com/office/drawing/2014/main" id="{874BC970-1271-E887-52F1-D7FB1DDF8658}"/>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46;p2">
            <a:extLst>
              <a:ext uri="{FF2B5EF4-FFF2-40B4-BE49-F238E27FC236}">
                <a16:creationId xmlns:a16="http://schemas.microsoft.com/office/drawing/2014/main" id="{FEBDB359-00C4-F533-D728-A0D1BA082042}"/>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47;p2">
            <a:extLst>
              <a:ext uri="{FF2B5EF4-FFF2-40B4-BE49-F238E27FC236}">
                <a16:creationId xmlns:a16="http://schemas.microsoft.com/office/drawing/2014/main" id="{537B885C-F70C-E2F5-356E-BFFCC462D30D}"/>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48;p2">
            <a:extLst>
              <a:ext uri="{FF2B5EF4-FFF2-40B4-BE49-F238E27FC236}">
                <a16:creationId xmlns:a16="http://schemas.microsoft.com/office/drawing/2014/main" id="{771E91AD-57BD-D65B-DD5F-77C1ED610234}"/>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49;p2">
            <a:extLst>
              <a:ext uri="{FF2B5EF4-FFF2-40B4-BE49-F238E27FC236}">
                <a16:creationId xmlns:a16="http://schemas.microsoft.com/office/drawing/2014/main" id="{488EB5AC-748F-1F8A-FFE9-CF9E398BBD1E}"/>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50;p2">
            <a:extLst>
              <a:ext uri="{FF2B5EF4-FFF2-40B4-BE49-F238E27FC236}">
                <a16:creationId xmlns:a16="http://schemas.microsoft.com/office/drawing/2014/main" id="{5A99B396-F6E0-E0F7-5C28-8D8CC1A51DA3}"/>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51;p2">
            <a:extLst>
              <a:ext uri="{FF2B5EF4-FFF2-40B4-BE49-F238E27FC236}">
                <a16:creationId xmlns:a16="http://schemas.microsoft.com/office/drawing/2014/main" id="{B7A5D189-F0F4-02A4-0007-72747491639F}"/>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52;p2">
            <a:extLst>
              <a:ext uri="{FF2B5EF4-FFF2-40B4-BE49-F238E27FC236}">
                <a16:creationId xmlns:a16="http://schemas.microsoft.com/office/drawing/2014/main" id="{30BBDCFC-6E03-1F41-621F-2FF656515E1E}"/>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53;p2">
            <a:extLst>
              <a:ext uri="{FF2B5EF4-FFF2-40B4-BE49-F238E27FC236}">
                <a16:creationId xmlns:a16="http://schemas.microsoft.com/office/drawing/2014/main" id="{A5E7C4A4-63D0-8340-0E66-7446CB4BB26F}"/>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54;p2">
            <a:extLst>
              <a:ext uri="{FF2B5EF4-FFF2-40B4-BE49-F238E27FC236}">
                <a16:creationId xmlns:a16="http://schemas.microsoft.com/office/drawing/2014/main" id="{8EAC050F-D7F3-5FB7-5196-4BAC5E1F5A4D}"/>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55;p2">
            <a:extLst>
              <a:ext uri="{FF2B5EF4-FFF2-40B4-BE49-F238E27FC236}">
                <a16:creationId xmlns:a16="http://schemas.microsoft.com/office/drawing/2014/main" id="{B556DFBA-674E-26F5-E299-053AC2F197DB}"/>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56;p2">
            <a:extLst>
              <a:ext uri="{FF2B5EF4-FFF2-40B4-BE49-F238E27FC236}">
                <a16:creationId xmlns:a16="http://schemas.microsoft.com/office/drawing/2014/main" id="{60B7158B-FAB1-6A6F-8799-8334C65AEF2F}"/>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57;p2">
            <a:extLst>
              <a:ext uri="{FF2B5EF4-FFF2-40B4-BE49-F238E27FC236}">
                <a16:creationId xmlns:a16="http://schemas.microsoft.com/office/drawing/2014/main" id="{3EA90334-6A49-84DA-F8C3-CD9E9E5E321B}"/>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58;p2">
            <a:extLst>
              <a:ext uri="{FF2B5EF4-FFF2-40B4-BE49-F238E27FC236}">
                <a16:creationId xmlns:a16="http://schemas.microsoft.com/office/drawing/2014/main" id="{0451686D-8CB2-E367-7B01-C0D07CCE4491}"/>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59;p2">
            <a:extLst>
              <a:ext uri="{FF2B5EF4-FFF2-40B4-BE49-F238E27FC236}">
                <a16:creationId xmlns:a16="http://schemas.microsoft.com/office/drawing/2014/main" id="{F44BE6D9-9A36-0171-7440-AAB65C874190}"/>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60;p2">
            <a:extLst>
              <a:ext uri="{FF2B5EF4-FFF2-40B4-BE49-F238E27FC236}">
                <a16:creationId xmlns:a16="http://schemas.microsoft.com/office/drawing/2014/main" id="{44D8337D-EBC7-25E4-C934-8EBA63C04FB0}"/>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61;p2">
            <a:extLst>
              <a:ext uri="{FF2B5EF4-FFF2-40B4-BE49-F238E27FC236}">
                <a16:creationId xmlns:a16="http://schemas.microsoft.com/office/drawing/2014/main" id="{B72FA16B-6D94-5C7D-44B0-C1AB378EA969}"/>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62;p2">
            <a:extLst>
              <a:ext uri="{FF2B5EF4-FFF2-40B4-BE49-F238E27FC236}">
                <a16:creationId xmlns:a16="http://schemas.microsoft.com/office/drawing/2014/main" id="{AEDD2C0D-BDA6-3B2C-DD5C-21DA3618001F}"/>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63;p2">
            <a:extLst>
              <a:ext uri="{FF2B5EF4-FFF2-40B4-BE49-F238E27FC236}">
                <a16:creationId xmlns:a16="http://schemas.microsoft.com/office/drawing/2014/main" id="{E4C49C0B-111D-C824-10E5-B13D73BE80EA}"/>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64;p2">
            <a:extLst>
              <a:ext uri="{FF2B5EF4-FFF2-40B4-BE49-F238E27FC236}">
                <a16:creationId xmlns:a16="http://schemas.microsoft.com/office/drawing/2014/main" id="{517AA0D1-0927-3F88-D8A2-C3AB471A5777}"/>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65;p2">
            <a:extLst>
              <a:ext uri="{FF2B5EF4-FFF2-40B4-BE49-F238E27FC236}">
                <a16:creationId xmlns:a16="http://schemas.microsoft.com/office/drawing/2014/main" id="{C54F1EE7-19AB-815D-8DB0-389365C8A4CB}"/>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66;p2">
            <a:extLst>
              <a:ext uri="{FF2B5EF4-FFF2-40B4-BE49-F238E27FC236}">
                <a16:creationId xmlns:a16="http://schemas.microsoft.com/office/drawing/2014/main" id="{B14116C3-73FE-BDCC-8D39-D704B7D95E55}"/>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67;p2">
            <a:extLst>
              <a:ext uri="{FF2B5EF4-FFF2-40B4-BE49-F238E27FC236}">
                <a16:creationId xmlns:a16="http://schemas.microsoft.com/office/drawing/2014/main" id="{BBCC40EF-1B20-4285-F262-B37737B2730E}"/>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68;p2">
            <a:extLst>
              <a:ext uri="{FF2B5EF4-FFF2-40B4-BE49-F238E27FC236}">
                <a16:creationId xmlns:a16="http://schemas.microsoft.com/office/drawing/2014/main" id="{BB06CD76-D7D4-BC91-9E6C-6F71DFB5516D}"/>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69;p2">
            <a:extLst>
              <a:ext uri="{FF2B5EF4-FFF2-40B4-BE49-F238E27FC236}">
                <a16:creationId xmlns:a16="http://schemas.microsoft.com/office/drawing/2014/main" id="{497FC86C-F1CA-084B-A05F-9DFB15CED9A7}"/>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70;p2">
            <a:extLst>
              <a:ext uri="{FF2B5EF4-FFF2-40B4-BE49-F238E27FC236}">
                <a16:creationId xmlns:a16="http://schemas.microsoft.com/office/drawing/2014/main" id="{CB3C7154-0919-1A83-16DA-DADF1073A133}"/>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 name="Google Shape;71;p2">
            <a:extLst>
              <a:ext uri="{FF2B5EF4-FFF2-40B4-BE49-F238E27FC236}">
                <a16:creationId xmlns:a16="http://schemas.microsoft.com/office/drawing/2014/main" id="{4E1799B1-512C-C247-BF27-57DE2496AAC6}"/>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 name="Google Shape;72;p2">
            <a:extLst>
              <a:ext uri="{FF2B5EF4-FFF2-40B4-BE49-F238E27FC236}">
                <a16:creationId xmlns:a16="http://schemas.microsoft.com/office/drawing/2014/main" id="{EFB1DC32-688E-A685-DBDA-1D53C453371C}"/>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6" name="Google Shape;73;p2">
            <a:extLst>
              <a:ext uri="{FF2B5EF4-FFF2-40B4-BE49-F238E27FC236}">
                <a16:creationId xmlns:a16="http://schemas.microsoft.com/office/drawing/2014/main" id="{C9CE97AA-DA13-9E7B-D8CE-FE1B81FB09AD}"/>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 name="Google Shape;74;p2">
            <a:extLst>
              <a:ext uri="{FF2B5EF4-FFF2-40B4-BE49-F238E27FC236}">
                <a16:creationId xmlns:a16="http://schemas.microsoft.com/office/drawing/2014/main" id="{075160FD-97F3-F955-1CFD-FF480288A0AE}"/>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8" name="Google Shape;75;p2">
            <a:extLst>
              <a:ext uri="{FF2B5EF4-FFF2-40B4-BE49-F238E27FC236}">
                <a16:creationId xmlns:a16="http://schemas.microsoft.com/office/drawing/2014/main" id="{516E8D3B-0EC7-C02C-37FB-124AE728779F}"/>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9" name="Google Shape;76;p2">
            <a:extLst>
              <a:ext uri="{FF2B5EF4-FFF2-40B4-BE49-F238E27FC236}">
                <a16:creationId xmlns:a16="http://schemas.microsoft.com/office/drawing/2014/main" id="{70AB0E3C-929F-3C2A-4C52-10FD6C1A997E}"/>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 name="Google Shape;77;p2">
            <a:extLst>
              <a:ext uri="{FF2B5EF4-FFF2-40B4-BE49-F238E27FC236}">
                <a16:creationId xmlns:a16="http://schemas.microsoft.com/office/drawing/2014/main" id="{9381E14F-2553-5CAC-CDCA-E3D2448533ED}"/>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 name="Google Shape;78;p2">
            <a:extLst>
              <a:ext uri="{FF2B5EF4-FFF2-40B4-BE49-F238E27FC236}">
                <a16:creationId xmlns:a16="http://schemas.microsoft.com/office/drawing/2014/main" id="{83EBBFCC-2ACD-52D6-6E19-5B0ECF06F661}"/>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2" name="Google Shape;79;p2">
            <a:extLst>
              <a:ext uri="{FF2B5EF4-FFF2-40B4-BE49-F238E27FC236}">
                <a16:creationId xmlns:a16="http://schemas.microsoft.com/office/drawing/2014/main" id="{DF92850B-B4A6-4F20-0016-750DF6FB2668}"/>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3" name="Google Shape;80;p2">
            <a:extLst>
              <a:ext uri="{FF2B5EF4-FFF2-40B4-BE49-F238E27FC236}">
                <a16:creationId xmlns:a16="http://schemas.microsoft.com/office/drawing/2014/main" id="{29678F0C-C392-F224-62BC-2FBD76228336}"/>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4" name="Google Shape;81;p2">
            <a:extLst>
              <a:ext uri="{FF2B5EF4-FFF2-40B4-BE49-F238E27FC236}">
                <a16:creationId xmlns:a16="http://schemas.microsoft.com/office/drawing/2014/main" id="{D04C5CC6-9421-9366-9AF2-7000E97B777A}"/>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5" name="Google Shape;82;p2">
            <a:extLst>
              <a:ext uri="{FF2B5EF4-FFF2-40B4-BE49-F238E27FC236}">
                <a16:creationId xmlns:a16="http://schemas.microsoft.com/office/drawing/2014/main" id="{D6E7D834-E70C-ADB0-24E7-E6991C260D49}"/>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76" name="Google Shape;85;p2">
            <a:extLst>
              <a:ext uri="{FF2B5EF4-FFF2-40B4-BE49-F238E27FC236}">
                <a16:creationId xmlns:a16="http://schemas.microsoft.com/office/drawing/2014/main" id="{FE148805-3087-B2BE-5970-7CC5D0AF90F3}"/>
              </a:ext>
            </a:extLst>
          </p:cNvPr>
          <p:cNvGrpSpPr>
            <a:grpSpLocks/>
          </p:cNvGrpSpPr>
          <p:nvPr/>
        </p:nvGrpSpPr>
        <p:grpSpPr bwMode="auto">
          <a:xfrm>
            <a:off x="9974263" y="1931988"/>
            <a:ext cx="592137" cy="530225"/>
            <a:chOff x="2495125" y="2142250"/>
            <a:chExt cx="444275" cy="398525"/>
          </a:xfrm>
        </p:grpSpPr>
        <p:sp>
          <p:nvSpPr>
            <p:cNvPr id="77" name="Google Shape;86;p2">
              <a:extLst>
                <a:ext uri="{FF2B5EF4-FFF2-40B4-BE49-F238E27FC236}">
                  <a16:creationId xmlns:a16="http://schemas.microsoft.com/office/drawing/2014/main" id="{2069CA73-4FC6-0C70-45A2-295BD76E6C01}"/>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8" name="Google Shape;87;p2">
              <a:extLst>
                <a:ext uri="{FF2B5EF4-FFF2-40B4-BE49-F238E27FC236}">
                  <a16:creationId xmlns:a16="http://schemas.microsoft.com/office/drawing/2014/main" id="{D6FFA90C-0C87-3A80-5577-CA736F5E8AB4}"/>
                </a:ext>
              </a:extLst>
            </p:cNvPr>
            <p:cNvSpPr/>
            <p:nvPr/>
          </p:nvSpPr>
          <p:spPr>
            <a:xfrm>
              <a:off x="2655921" y="2306910"/>
              <a:ext cx="94096" cy="73978"/>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9" name="Google Shape;88;p2">
            <a:extLst>
              <a:ext uri="{FF2B5EF4-FFF2-40B4-BE49-F238E27FC236}">
                <a16:creationId xmlns:a16="http://schemas.microsoft.com/office/drawing/2014/main" id="{2E0B138F-5D5A-F70E-4BEC-7F8EE898C888}"/>
              </a:ext>
            </a:extLst>
          </p:cNvPr>
          <p:cNvGrpSpPr>
            <a:grpSpLocks/>
          </p:cNvGrpSpPr>
          <p:nvPr/>
        </p:nvGrpSpPr>
        <p:grpSpPr bwMode="auto">
          <a:xfrm>
            <a:off x="1357313" y="2009775"/>
            <a:ext cx="388937" cy="374650"/>
            <a:chOff x="3243875" y="2372825"/>
            <a:chExt cx="291375" cy="281375"/>
          </a:xfrm>
        </p:grpSpPr>
        <p:sp>
          <p:nvSpPr>
            <p:cNvPr id="80" name="Google Shape;89;p2">
              <a:extLst>
                <a:ext uri="{FF2B5EF4-FFF2-40B4-BE49-F238E27FC236}">
                  <a16:creationId xmlns:a16="http://schemas.microsoft.com/office/drawing/2014/main" id="{C31812CD-C37B-125C-3706-8EEC3FDEE86C}"/>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1" name="Google Shape;90;p2">
              <a:extLst>
                <a:ext uri="{FF2B5EF4-FFF2-40B4-BE49-F238E27FC236}">
                  <a16:creationId xmlns:a16="http://schemas.microsoft.com/office/drawing/2014/main" id="{F723304C-9DDC-EF94-12B8-C92C3B922463}"/>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2" name="Google Shape;91;p2">
              <a:extLst>
                <a:ext uri="{FF2B5EF4-FFF2-40B4-BE49-F238E27FC236}">
                  <a16:creationId xmlns:a16="http://schemas.microsoft.com/office/drawing/2014/main" id="{4E6F8424-CC15-D4C9-90B3-C3F9FFD28C4F}"/>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5" name="Google Shape;92;p2">
              <a:extLst>
                <a:ext uri="{FF2B5EF4-FFF2-40B4-BE49-F238E27FC236}">
                  <a16:creationId xmlns:a16="http://schemas.microsoft.com/office/drawing/2014/main" id="{AC4D6D77-9C04-F7D5-AEDD-A7A30EED4F12}"/>
                </a:ext>
              </a:extLst>
            </p:cNvPr>
            <p:cNvSpPr/>
            <p:nvPr/>
          </p:nvSpPr>
          <p:spPr>
            <a:xfrm>
              <a:off x="3243875" y="2495629"/>
              <a:ext cx="285429"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6" name="Google Shape;93;p2">
              <a:extLst>
                <a:ext uri="{FF2B5EF4-FFF2-40B4-BE49-F238E27FC236}">
                  <a16:creationId xmlns:a16="http://schemas.microsoft.com/office/drawing/2014/main" id="{08F80842-6CAE-A3F5-393B-097395E2304A}"/>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7" name="Google Shape;94;p2">
              <a:extLst>
                <a:ext uri="{FF2B5EF4-FFF2-40B4-BE49-F238E27FC236}">
                  <a16:creationId xmlns:a16="http://schemas.microsoft.com/office/drawing/2014/main" id="{B505623C-DED9-D5B8-08E3-6995CC58E5A8}"/>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8" name="Google Shape;95;p2">
              <a:extLst>
                <a:ext uri="{FF2B5EF4-FFF2-40B4-BE49-F238E27FC236}">
                  <a16:creationId xmlns:a16="http://schemas.microsoft.com/office/drawing/2014/main" id="{00298778-E417-AEDD-AEFE-E7EC36C23B2A}"/>
                </a:ext>
              </a:extLst>
            </p:cNvPr>
            <p:cNvSpPr/>
            <p:nvPr/>
          </p:nvSpPr>
          <p:spPr>
            <a:xfrm>
              <a:off x="3275985" y="2451515"/>
              <a:ext cx="258076"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9" name="Google Shape;96;p2">
              <a:extLst>
                <a:ext uri="{FF2B5EF4-FFF2-40B4-BE49-F238E27FC236}">
                  <a16:creationId xmlns:a16="http://schemas.microsoft.com/office/drawing/2014/main" id="{BFB69F29-6432-13AB-C8FC-568DC5EB0C1C}"/>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0" name="Google Shape;97;p2">
              <a:extLst>
                <a:ext uri="{FF2B5EF4-FFF2-40B4-BE49-F238E27FC236}">
                  <a16:creationId xmlns:a16="http://schemas.microsoft.com/office/drawing/2014/main" id="{FA08EF68-496D-BBA7-A310-21A0AEBA28CA}"/>
                </a:ext>
              </a:extLst>
            </p:cNvPr>
            <p:cNvSpPr/>
            <p:nvPr/>
          </p:nvSpPr>
          <p:spPr>
            <a:xfrm>
              <a:off x="3328314"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 name="Google Shape;98;p2">
              <a:extLst>
                <a:ext uri="{FF2B5EF4-FFF2-40B4-BE49-F238E27FC236}">
                  <a16:creationId xmlns:a16="http://schemas.microsoft.com/office/drawing/2014/main" id="{1450EE6E-C01B-DB14-9F95-AE3F1F8E614E}"/>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2" name="Google Shape;99;p2">
            <a:extLst>
              <a:ext uri="{FF2B5EF4-FFF2-40B4-BE49-F238E27FC236}">
                <a16:creationId xmlns:a16="http://schemas.microsoft.com/office/drawing/2014/main" id="{618BB339-93ED-8237-4616-FF39E86D3A02}"/>
              </a:ext>
            </a:extLst>
          </p:cNvPr>
          <p:cNvGrpSpPr>
            <a:grpSpLocks/>
          </p:cNvGrpSpPr>
          <p:nvPr/>
        </p:nvGrpSpPr>
        <p:grpSpPr bwMode="auto">
          <a:xfrm>
            <a:off x="2762250" y="820738"/>
            <a:ext cx="222250" cy="225425"/>
            <a:chOff x="4954425" y="2036375"/>
            <a:chExt cx="166675" cy="168575"/>
          </a:xfrm>
        </p:grpSpPr>
        <p:sp>
          <p:nvSpPr>
            <p:cNvPr id="93" name="Google Shape;100;p2">
              <a:extLst>
                <a:ext uri="{FF2B5EF4-FFF2-40B4-BE49-F238E27FC236}">
                  <a16:creationId xmlns:a16="http://schemas.microsoft.com/office/drawing/2014/main" id="{0F30574B-09E5-0555-916A-C6BFE4EA9181}"/>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4" name="Google Shape;101;p2">
              <a:extLst>
                <a:ext uri="{FF2B5EF4-FFF2-40B4-BE49-F238E27FC236}">
                  <a16:creationId xmlns:a16="http://schemas.microsoft.com/office/drawing/2014/main" id="{9789C811-B06F-7F8B-9F10-A5DCDDAA2EA9}"/>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5" name="Google Shape;102;p2">
            <a:extLst>
              <a:ext uri="{FF2B5EF4-FFF2-40B4-BE49-F238E27FC236}">
                <a16:creationId xmlns:a16="http://schemas.microsoft.com/office/drawing/2014/main" id="{77B8271A-37B3-8C9A-D21C-EEA738D7D5F8}"/>
              </a:ext>
            </a:extLst>
          </p:cNvPr>
          <p:cNvSpPr/>
          <p:nvPr/>
        </p:nvSpPr>
        <p:spPr>
          <a:xfrm>
            <a:off x="10096500" y="1320800"/>
            <a:ext cx="158750" cy="109538"/>
          </a:xfrm>
          <a:custGeom>
            <a:avLst/>
            <a:gdLst/>
            <a:ahLst/>
            <a:cxnLst/>
            <a:rect l="l" t="t" r="r" b="b"/>
            <a:pathLst>
              <a:path w="4765" h="3248" extrusionOk="0">
                <a:moveTo>
                  <a:pt x="2253" y="0"/>
                </a:moveTo>
                <a:cubicBezTo>
                  <a:pt x="255" y="0"/>
                  <a:pt x="1" y="2834"/>
                  <a:pt x="2006" y="3221"/>
                </a:cubicBezTo>
                <a:cubicBezTo>
                  <a:pt x="2122" y="3239"/>
                  <a:pt x="2233" y="3247"/>
                  <a:pt x="2340" y="3247"/>
                </a:cubicBezTo>
                <a:cubicBezTo>
                  <a:pt x="4296" y="3247"/>
                  <a:pt x="4764" y="345"/>
                  <a:pt x="2483" y="12"/>
                </a:cubicBezTo>
                <a:cubicBezTo>
                  <a:pt x="2404" y="4"/>
                  <a:pt x="2327" y="0"/>
                  <a:pt x="2253" y="0"/>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6" name="Google Shape;103;p2">
            <a:extLst>
              <a:ext uri="{FF2B5EF4-FFF2-40B4-BE49-F238E27FC236}">
                <a16:creationId xmlns:a16="http://schemas.microsoft.com/office/drawing/2014/main" id="{BBA40E2A-78A9-E27B-E214-624E8108D93B}"/>
              </a:ext>
            </a:extLst>
          </p:cNvPr>
          <p:cNvSpPr>
            <a:spLocks/>
          </p:cNvSpPr>
          <p:nvPr/>
        </p:nvSpPr>
        <p:spPr bwMode="auto">
          <a:xfrm>
            <a:off x="2428875" y="1712913"/>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 name="Google Shape;104;p2">
            <a:extLst>
              <a:ext uri="{FF2B5EF4-FFF2-40B4-BE49-F238E27FC236}">
                <a16:creationId xmlns:a16="http://schemas.microsoft.com/office/drawing/2014/main" id="{E50F805A-0A87-8B46-2642-CAC9F240AFBF}"/>
              </a:ext>
            </a:extLst>
          </p:cNvPr>
          <p:cNvSpPr>
            <a:spLocks/>
          </p:cNvSpPr>
          <p:nvPr/>
        </p:nvSpPr>
        <p:spPr bwMode="auto">
          <a:xfrm>
            <a:off x="1357313" y="1333500"/>
            <a:ext cx="115887"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 name="Google Shape;105;p2">
            <a:extLst>
              <a:ext uri="{FF2B5EF4-FFF2-40B4-BE49-F238E27FC236}">
                <a16:creationId xmlns:a16="http://schemas.microsoft.com/office/drawing/2014/main" id="{7DFA93CF-F4EF-C5CB-F8AA-FD0819456727}"/>
              </a:ext>
            </a:extLst>
          </p:cNvPr>
          <p:cNvSpPr/>
          <p:nvPr/>
        </p:nvSpPr>
        <p:spPr>
          <a:xfrm rot="9553842">
            <a:off x="2832100" y="5588000"/>
            <a:ext cx="80963" cy="57150"/>
          </a:xfrm>
          <a:custGeom>
            <a:avLst/>
            <a:gdLst/>
            <a:ahLst/>
            <a:cxnLst/>
            <a:rect l="l" t="t" r="r" b="b"/>
            <a:pathLst>
              <a:path w="2413" h="1722" extrusionOk="0">
                <a:moveTo>
                  <a:pt x="1429" y="1"/>
                </a:moveTo>
                <a:cubicBezTo>
                  <a:pt x="1351" y="1"/>
                  <a:pt x="1268" y="12"/>
                  <a:pt x="1179" y="34"/>
                </a:cubicBezTo>
                <a:cubicBezTo>
                  <a:pt x="1156" y="33"/>
                  <a:pt x="1133" y="32"/>
                  <a:pt x="1110" y="32"/>
                </a:cubicBezTo>
                <a:cubicBezTo>
                  <a:pt x="20" y="32"/>
                  <a:pt x="1" y="1722"/>
                  <a:pt x="1114" y="1722"/>
                </a:cubicBezTo>
                <a:cubicBezTo>
                  <a:pt x="1159" y="1722"/>
                  <a:pt x="1206" y="1719"/>
                  <a:pt x="1254" y="1714"/>
                </a:cubicBezTo>
                <a:cubicBezTo>
                  <a:pt x="2412" y="1575"/>
                  <a:pt x="2372" y="1"/>
                  <a:pt x="1429" y="1"/>
                </a:cubicBez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9" name="Google Shape;106;p2">
            <a:extLst>
              <a:ext uri="{FF2B5EF4-FFF2-40B4-BE49-F238E27FC236}">
                <a16:creationId xmlns:a16="http://schemas.microsoft.com/office/drawing/2014/main" id="{3EA2C726-2EE4-9690-4795-9371E88E4A67}"/>
              </a:ext>
            </a:extLst>
          </p:cNvPr>
          <p:cNvSpPr/>
          <p:nvPr/>
        </p:nvSpPr>
        <p:spPr>
          <a:xfrm>
            <a:off x="10036175" y="5575300"/>
            <a:ext cx="117475"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0" name="Google Shape;107;p2">
            <a:extLst>
              <a:ext uri="{FF2B5EF4-FFF2-40B4-BE49-F238E27FC236}">
                <a16:creationId xmlns:a16="http://schemas.microsoft.com/office/drawing/2014/main" id="{92E1E327-3A39-A7AE-1A31-C8A2B0B6CDC0}"/>
              </a:ext>
            </a:extLst>
          </p:cNvPr>
          <p:cNvSpPr>
            <a:spLocks/>
          </p:cNvSpPr>
          <p:nvPr/>
        </p:nvSpPr>
        <p:spPr bwMode="auto">
          <a:xfrm>
            <a:off x="1471613" y="4945063"/>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101" name="Google Shape;108;p2">
            <a:extLst>
              <a:ext uri="{FF2B5EF4-FFF2-40B4-BE49-F238E27FC236}">
                <a16:creationId xmlns:a16="http://schemas.microsoft.com/office/drawing/2014/main" id="{B9E187FC-8C76-6366-BBB3-6227165729AB}"/>
              </a:ext>
            </a:extLst>
          </p:cNvPr>
          <p:cNvGrpSpPr>
            <a:grpSpLocks/>
          </p:cNvGrpSpPr>
          <p:nvPr/>
        </p:nvGrpSpPr>
        <p:grpSpPr bwMode="auto">
          <a:xfrm>
            <a:off x="8474075" y="946150"/>
            <a:ext cx="387350" cy="374650"/>
            <a:chOff x="3243875" y="2372825"/>
            <a:chExt cx="291375" cy="281375"/>
          </a:xfrm>
        </p:grpSpPr>
        <p:sp>
          <p:nvSpPr>
            <p:cNvPr id="102" name="Google Shape;109;p2">
              <a:extLst>
                <a:ext uri="{FF2B5EF4-FFF2-40B4-BE49-F238E27FC236}">
                  <a16:creationId xmlns:a16="http://schemas.microsoft.com/office/drawing/2014/main" id="{8151E5EC-CF27-392E-CFEA-80B0D0E97D36}"/>
                </a:ext>
              </a:extLst>
            </p:cNvPr>
            <p:cNvSpPr/>
            <p:nvPr/>
          </p:nvSpPr>
          <p:spPr>
            <a:xfrm>
              <a:off x="3286865" y="2403824"/>
              <a:ext cx="205395"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3" name="Google Shape;110;p2">
              <a:extLst>
                <a:ext uri="{FF2B5EF4-FFF2-40B4-BE49-F238E27FC236}">
                  <a16:creationId xmlns:a16="http://schemas.microsoft.com/office/drawing/2014/main" id="{1B0B59CC-65DD-50C3-2FCE-089C11A45454}"/>
                </a:ext>
              </a:extLst>
            </p:cNvPr>
            <p:cNvSpPr/>
            <p:nvPr/>
          </p:nvSpPr>
          <p:spPr>
            <a:xfrm>
              <a:off x="3303583" y="2403824"/>
              <a:ext cx="19106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4" name="Google Shape;111;p2">
              <a:extLst>
                <a:ext uri="{FF2B5EF4-FFF2-40B4-BE49-F238E27FC236}">
                  <a16:creationId xmlns:a16="http://schemas.microsoft.com/office/drawing/2014/main" id="{D063EE2E-1FD7-589F-4313-FEC5085B3466}"/>
                </a:ext>
              </a:extLst>
            </p:cNvPr>
            <p:cNvSpPr/>
            <p:nvPr/>
          </p:nvSpPr>
          <p:spPr>
            <a:xfrm>
              <a:off x="3396727" y="2372825"/>
              <a:ext cx="10748"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5" name="Google Shape;112;p2">
              <a:extLst>
                <a:ext uri="{FF2B5EF4-FFF2-40B4-BE49-F238E27FC236}">
                  <a16:creationId xmlns:a16="http://schemas.microsoft.com/office/drawing/2014/main" id="{40FE0680-BBD8-391F-CEBD-D4F2316E4908}"/>
                </a:ext>
              </a:extLst>
            </p:cNvPr>
            <p:cNvSpPr/>
            <p:nvPr/>
          </p:nvSpPr>
          <p:spPr>
            <a:xfrm>
              <a:off x="3243875" y="2495629"/>
              <a:ext cx="285405"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6" name="Google Shape;113;p2">
              <a:extLst>
                <a:ext uri="{FF2B5EF4-FFF2-40B4-BE49-F238E27FC236}">
                  <a16:creationId xmlns:a16="http://schemas.microsoft.com/office/drawing/2014/main" id="{1B55B0E8-052E-1897-D7EC-5C4B9D708DD6}"/>
                </a:ext>
              </a:extLst>
            </p:cNvPr>
            <p:cNvSpPr/>
            <p:nvPr/>
          </p:nvSpPr>
          <p:spPr>
            <a:xfrm>
              <a:off x="3340602" y="2378787"/>
              <a:ext cx="103892"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7" name="Google Shape;114;p2">
              <a:extLst>
                <a:ext uri="{FF2B5EF4-FFF2-40B4-BE49-F238E27FC236}">
                  <a16:creationId xmlns:a16="http://schemas.microsoft.com/office/drawing/2014/main" id="{D9E5C4C3-31EA-6ADF-7458-884C44BEAA22}"/>
                </a:ext>
              </a:extLst>
            </p:cNvPr>
            <p:cNvSpPr/>
            <p:nvPr/>
          </p:nvSpPr>
          <p:spPr>
            <a:xfrm>
              <a:off x="3266564" y="2458668"/>
              <a:ext cx="268686"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8" name="Google Shape;115;p2">
              <a:extLst>
                <a:ext uri="{FF2B5EF4-FFF2-40B4-BE49-F238E27FC236}">
                  <a16:creationId xmlns:a16="http://schemas.microsoft.com/office/drawing/2014/main" id="{A7901378-2903-2FF8-7C73-23C41D803D4D}"/>
                </a:ext>
              </a:extLst>
            </p:cNvPr>
            <p:cNvSpPr/>
            <p:nvPr/>
          </p:nvSpPr>
          <p:spPr>
            <a:xfrm>
              <a:off x="3276118" y="2451515"/>
              <a:ext cx="257939"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09" name="Google Shape;116;p2">
              <a:extLst>
                <a:ext uri="{FF2B5EF4-FFF2-40B4-BE49-F238E27FC236}">
                  <a16:creationId xmlns:a16="http://schemas.microsoft.com/office/drawing/2014/main" id="{4BEB231B-7631-68B6-AB6C-6146DE9819E4}"/>
                </a:ext>
              </a:extLst>
            </p:cNvPr>
            <p:cNvSpPr/>
            <p:nvPr/>
          </p:nvSpPr>
          <p:spPr>
            <a:xfrm>
              <a:off x="3328661" y="2385940"/>
              <a:ext cx="120610"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0" name="Google Shape;117;p2">
              <a:extLst>
                <a:ext uri="{FF2B5EF4-FFF2-40B4-BE49-F238E27FC236}">
                  <a16:creationId xmlns:a16="http://schemas.microsoft.com/office/drawing/2014/main" id="{907428C2-E0B7-1AB2-9FAC-59AAE9A79CFE}"/>
                </a:ext>
              </a:extLst>
            </p:cNvPr>
            <p:cNvSpPr/>
            <p:nvPr/>
          </p:nvSpPr>
          <p:spPr>
            <a:xfrm>
              <a:off x="3327466" y="2438400"/>
              <a:ext cx="133746"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1" name="Google Shape;118;p2">
              <a:extLst>
                <a:ext uri="{FF2B5EF4-FFF2-40B4-BE49-F238E27FC236}">
                  <a16:creationId xmlns:a16="http://schemas.microsoft.com/office/drawing/2014/main" id="{341FE1B1-99A9-E06F-DCB1-C05ABB3106CD}"/>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12" name="Google Shape;119;p2">
            <a:extLst>
              <a:ext uri="{FF2B5EF4-FFF2-40B4-BE49-F238E27FC236}">
                <a16:creationId xmlns:a16="http://schemas.microsoft.com/office/drawing/2014/main" id="{1D152EF7-A924-019F-FFDA-F93B990A05AB}"/>
              </a:ext>
            </a:extLst>
          </p:cNvPr>
          <p:cNvGrpSpPr>
            <a:grpSpLocks/>
          </p:cNvGrpSpPr>
          <p:nvPr/>
        </p:nvGrpSpPr>
        <p:grpSpPr bwMode="auto">
          <a:xfrm>
            <a:off x="1473200" y="5532438"/>
            <a:ext cx="592138" cy="531812"/>
            <a:chOff x="2495125" y="2142250"/>
            <a:chExt cx="444275" cy="398525"/>
          </a:xfrm>
        </p:grpSpPr>
        <p:sp>
          <p:nvSpPr>
            <p:cNvPr id="113" name="Google Shape;120;p2">
              <a:extLst>
                <a:ext uri="{FF2B5EF4-FFF2-40B4-BE49-F238E27FC236}">
                  <a16:creationId xmlns:a16="http://schemas.microsoft.com/office/drawing/2014/main" id="{2C4AFF41-3B0A-C907-40E7-575A04B2E9E1}"/>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14" name="Google Shape;121;p2">
              <a:extLst>
                <a:ext uri="{FF2B5EF4-FFF2-40B4-BE49-F238E27FC236}">
                  <a16:creationId xmlns:a16="http://schemas.microsoft.com/office/drawing/2014/main" id="{EA739D0F-10E1-6322-49DF-CB1739B33433}"/>
                </a:ext>
              </a:extLst>
            </p:cNvPr>
            <p:cNvSpPr/>
            <p:nvPr/>
          </p:nvSpPr>
          <p:spPr>
            <a:xfrm>
              <a:off x="2655922" y="2307608"/>
              <a:ext cx="94095" cy="72568"/>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5" name="Google Shape;122;p2">
            <a:extLst>
              <a:ext uri="{FF2B5EF4-FFF2-40B4-BE49-F238E27FC236}">
                <a16:creationId xmlns:a16="http://schemas.microsoft.com/office/drawing/2014/main" id="{9D9A931B-C807-3C3D-323C-5525C57EF336}"/>
              </a:ext>
            </a:extLst>
          </p:cNvPr>
          <p:cNvGrpSpPr>
            <a:grpSpLocks/>
          </p:cNvGrpSpPr>
          <p:nvPr/>
        </p:nvGrpSpPr>
        <p:grpSpPr bwMode="auto">
          <a:xfrm>
            <a:off x="9301163" y="5824538"/>
            <a:ext cx="388937" cy="376237"/>
            <a:chOff x="3243875" y="2372825"/>
            <a:chExt cx="291375" cy="281375"/>
          </a:xfrm>
        </p:grpSpPr>
        <p:sp>
          <p:nvSpPr>
            <p:cNvPr id="116" name="Google Shape;123;p2">
              <a:extLst>
                <a:ext uri="{FF2B5EF4-FFF2-40B4-BE49-F238E27FC236}">
                  <a16:creationId xmlns:a16="http://schemas.microsoft.com/office/drawing/2014/main" id="{90344979-4185-616E-0816-4195D26E1224}"/>
                </a:ext>
              </a:extLst>
            </p:cNvPr>
            <p:cNvSpPr/>
            <p:nvPr/>
          </p:nvSpPr>
          <p:spPr>
            <a:xfrm>
              <a:off x="3286689" y="2403693"/>
              <a:ext cx="205746" cy="200643"/>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7" name="Google Shape;124;p2">
              <a:extLst>
                <a:ext uri="{FF2B5EF4-FFF2-40B4-BE49-F238E27FC236}">
                  <a16:creationId xmlns:a16="http://schemas.microsoft.com/office/drawing/2014/main" id="{F0EF4F63-1500-A157-6854-EDAF060D3F30}"/>
                </a:ext>
              </a:extLst>
            </p:cNvPr>
            <p:cNvSpPr/>
            <p:nvPr/>
          </p:nvSpPr>
          <p:spPr>
            <a:xfrm>
              <a:off x="3304528" y="2403693"/>
              <a:ext cx="190286" cy="210141"/>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8" name="Google Shape;125;p2">
              <a:extLst>
                <a:ext uri="{FF2B5EF4-FFF2-40B4-BE49-F238E27FC236}">
                  <a16:creationId xmlns:a16="http://schemas.microsoft.com/office/drawing/2014/main" id="{686EEFBD-0778-67D9-E1E2-54ECECDEE9D5}"/>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19" name="Google Shape;126;p2">
              <a:extLst>
                <a:ext uri="{FF2B5EF4-FFF2-40B4-BE49-F238E27FC236}">
                  <a16:creationId xmlns:a16="http://schemas.microsoft.com/office/drawing/2014/main" id="{F34691A0-B4F1-26E2-8163-20A65BC956B7}"/>
                </a:ext>
              </a:extLst>
            </p:cNvPr>
            <p:cNvSpPr/>
            <p:nvPr/>
          </p:nvSpPr>
          <p:spPr>
            <a:xfrm>
              <a:off x="3243875" y="2495110"/>
              <a:ext cx="285429" cy="10686"/>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0" name="Google Shape;127;p2">
              <a:extLst>
                <a:ext uri="{FF2B5EF4-FFF2-40B4-BE49-F238E27FC236}">
                  <a16:creationId xmlns:a16="http://schemas.microsoft.com/office/drawing/2014/main" id="{164F1845-325B-9DA2-C7C6-242623B54007}"/>
                </a:ext>
              </a:extLst>
            </p:cNvPr>
            <p:cNvSpPr/>
            <p:nvPr/>
          </p:nvSpPr>
          <p:spPr>
            <a:xfrm>
              <a:off x="3340207" y="2378761"/>
              <a:ext cx="104657" cy="268316"/>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1" name="Google Shape;128;p2">
              <a:extLst>
                <a:ext uri="{FF2B5EF4-FFF2-40B4-BE49-F238E27FC236}">
                  <a16:creationId xmlns:a16="http://schemas.microsoft.com/office/drawing/2014/main" id="{F47C5E97-2B0C-7A46-FDC7-8552725A3DE5}"/>
                </a:ext>
              </a:extLst>
            </p:cNvPr>
            <p:cNvSpPr/>
            <p:nvPr/>
          </p:nvSpPr>
          <p:spPr>
            <a:xfrm>
              <a:off x="3267661" y="2458306"/>
              <a:ext cx="267589" cy="93791"/>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2" name="Google Shape;129;p2">
              <a:extLst>
                <a:ext uri="{FF2B5EF4-FFF2-40B4-BE49-F238E27FC236}">
                  <a16:creationId xmlns:a16="http://schemas.microsoft.com/office/drawing/2014/main" id="{4BA21F89-57FB-D9E8-3F47-60D97EED018C}"/>
                </a:ext>
              </a:extLst>
            </p:cNvPr>
            <p:cNvSpPr/>
            <p:nvPr/>
          </p:nvSpPr>
          <p:spPr>
            <a:xfrm>
              <a:off x="3275985" y="2451183"/>
              <a:ext cx="258076" cy="11397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3" name="Google Shape;130;p2">
              <a:extLst>
                <a:ext uri="{FF2B5EF4-FFF2-40B4-BE49-F238E27FC236}">
                  <a16:creationId xmlns:a16="http://schemas.microsoft.com/office/drawing/2014/main" id="{08AF3FAF-91CD-278B-9E2B-F710615D8CA6}"/>
                </a:ext>
              </a:extLst>
            </p:cNvPr>
            <p:cNvSpPr/>
            <p:nvPr/>
          </p:nvSpPr>
          <p:spPr>
            <a:xfrm>
              <a:off x="3329504" y="2385884"/>
              <a:ext cx="120118" cy="258818"/>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4" name="Google Shape;131;p2">
              <a:extLst>
                <a:ext uri="{FF2B5EF4-FFF2-40B4-BE49-F238E27FC236}">
                  <a16:creationId xmlns:a16="http://schemas.microsoft.com/office/drawing/2014/main" id="{20664BCB-B7B2-F2DF-42B2-DFF70E66F29C}"/>
                </a:ext>
              </a:extLst>
            </p:cNvPr>
            <p:cNvSpPr/>
            <p:nvPr/>
          </p:nvSpPr>
          <p:spPr>
            <a:xfrm>
              <a:off x="3328314" y="2438123"/>
              <a:ext cx="133200" cy="132971"/>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5" name="Google Shape;132;p2">
              <a:extLst>
                <a:ext uri="{FF2B5EF4-FFF2-40B4-BE49-F238E27FC236}">
                  <a16:creationId xmlns:a16="http://schemas.microsoft.com/office/drawing/2014/main" id="{2362D613-F72C-494E-6841-661F946EE19A}"/>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83" name="Google Shape;83;p2"/>
          <p:cNvSpPr txBox="1">
            <a:spLocks noGrp="1"/>
          </p:cNvSpPr>
          <p:nvPr>
            <p:ph type="ctrTitle"/>
          </p:nvPr>
        </p:nvSpPr>
        <p:spPr>
          <a:xfrm>
            <a:off x="1290267" y="1794333"/>
            <a:ext cx="9611600" cy="2558400"/>
          </a:xfrm>
          <a:prstGeom prst="rect">
            <a:avLst/>
          </a:prstGeom>
        </p:spPr>
        <p:txBody>
          <a:bodyPr spcFirstLastPara="1" anchor="b">
            <a:noAutofit/>
          </a:bodyPr>
          <a:lstStyle>
            <a:lvl1pPr lvl="0" algn="ctr">
              <a:lnSpc>
                <a:spcPct val="80000"/>
              </a:lnSpc>
              <a:spcBef>
                <a:spcPts val="0"/>
              </a:spcBef>
              <a:spcAft>
                <a:spcPts val="0"/>
              </a:spcAft>
              <a:buSzPts val="7200"/>
              <a:buFont typeface="Jua"/>
              <a:buNone/>
              <a:defRPr sz="9865">
                <a:latin typeface="Jua"/>
                <a:ea typeface="Jua"/>
                <a:cs typeface="Jua"/>
                <a:sym typeface="Jua"/>
              </a:defRPr>
            </a:lvl1pPr>
            <a:lvl2pPr lvl="1" algn="ctr">
              <a:lnSpc>
                <a:spcPct val="80000"/>
              </a:lnSpc>
              <a:spcBef>
                <a:spcPts val="0"/>
              </a:spcBef>
              <a:spcAft>
                <a:spcPts val="0"/>
              </a:spcAft>
              <a:buSzPts val="7200"/>
              <a:buFont typeface="Jua"/>
              <a:buNone/>
              <a:defRPr sz="9600">
                <a:latin typeface="Jua"/>
                <a:ea typeface="Jua"/>
                <a:cs typeface="Jua"/>
                <a:sym typeface="Jua"/>
              </a:defRPr>
            </a:lvl2pPr>
            <a:lvl3pPr lvl="2" algn="ctr">
              <a:lnSpc>
                <a:spcPct val="80000"/>
              </a:lnSpc>
              <a:spcBef>
                <a:spcPts val="0"/>
              </a:spcBef>
              <a:spcAft>
                <a:spcPts val="0"/>
              </a:spcAft>
              <a:buSzPts val="7200"/>
              <a:buFont typeface="Jua"/>
              <a:buNone/>
              <a:defRPr sz="9600">
                <a:latin typeface="Jua"/>
                <a:ea typeface="Jua"/>
                <a:cs typeface="Jua"/>
                <a:sym typeface="Jua"/>
              </a:defRPr>
            </a:lvl3pPr>
            <a:lvl4pPr lvl="3" algn="ctr">
              <a:lnSpc>
                <a:spcPct val="80000"/>
              </a:lnSpc>
              <a:spcBef>
                <a:spcPts val="0"/>
              </a:spcBef>
              <a:spcAft>
                <a:spcPts val="0"/>
              </a:spcAft>
              <a:buSzPts val="7200"/>
              <a:buFont typeface="Jua"/>
              <a:buNone/>
              <a:defRPr sz="9600">
                <a:latin typeface="Jua"/>
                <a:ea typeface="Jua"/>
                <a:cs typeface="Jua"/>
                <a:sym typeface="Jua"/>
              </a:defRPr>
            </a:lvl4pPr>
            <a:lvl5pPr lvl="4" algn="ctr">
              <a:lnSpc>
                <a:spcPct val="80000"/>
              </a:lnSpc>
              <a:spcBef>
                <a:spcPts val="0"/>
              </a:spcBef>
              <a:spcAft>
                <a:spcPts val="0"/>
              </a:spcAft>
              <a:buSzPts val="7200"/>
              <a:buFont typeface="Jua"/>
              <a:buNone/>
              <a:defRPr sz="9600">
                <a:latin typeface="Jua"/>
                <a:ea typeface="Jua"/>
                <a:cs typeface="Jua"/>
                <a:sym typeface="Jua"/>
              </a:defRPr>
            </a:lvl5pPr>
            <a:lvl6pPr lvl="5" algn="ctr">
              <a:lnSpc>
                <a:spcPct val="80000"/>
              </a:lnSpc>
              <a:spcBef>
                <a:spcPts val="0"/>
              </a:spcBef>
              <a:spcAft>
                <a:spcPts val="0"/>
              </a:spcAft>
              <a:buSzPts val="7200"/>
              <a:buFont typeface="Jua"/>
              <a:buNone/>
              <a:defRPr sz="9600">
                <a:latin typeface="Jua"/>
                <a:ea typeface="Jua"/>
                <a:cs typeface="Jua"/>
                <a:sym typeface="Jua"/>
              </a:defRPr>
            </a:lvl6pPr>
            <a:lvl7pPr lvl="6" algn="ctr">
              <a:lnSpc>
                <a:spcPct val="80000"/>
              </a:lnSpc>
              <a:spcBef>
                <a:spcPts val="0"/>
              </a:spcBef>
              <a:spcAft>
                <a:spcPts val="0"/>
              </a:spcAft>
              <a:buSzPts val="7200"/>
              <a:buFont typeface="Jua"/>
              <a:buNone/>
              <a:defRPr sz="9600">
                <a:latin typeface="Jua"/>
                <a:ea typeface="Jua"/>
                <a:cs typeface="Jua"/>
                <a:sym typeface="Jua"/>
              </a:defRPr>
            </a:lvl7pPr>
            <a:lvl8pPr lvl="7" algn="ctr">
              <a:lnSpc>
                <a:spcPct val="80000"/>
              </a:lnSpc>
              <a:spcBef>
                <a:spcPts val="0"/>
              </a:spcBef>
              <a:spcAft>
                <a:spcPts val="0"/>
              </a:spcAft>
              <a:buSzPts val="7200"/>
              <a:buFont typeface="Jua"/>
              <a:buNone/>
              <a:defRPr sz="9600">
                <a:latin typeface="Jua"/>
                <a:ea typeface="Jua"/>
                <a:cs typeface="Jua"/>
                <a:sym typeface="Jua"/>
              </a:defRPr>
            </a:lvl8pPr>
            <a:lvl9pPr lvl="8" algn="ctr">
              <a:lnSpc>
                <a:spcPct val="80000"/>
              </a:lnSpc>
              <a:spcBef>
                <a:spcPts val="0"/>
              </a:spcBef>
              <a:spcAft>
                <a:spcPts val="0"/>
              </a:spcAft>
              <a:buSzPts val="7200"/>
              <a:buFont typeface="Jua"/>
              <a:buNone/>
              <a:defRPr sz="9600">
                <a:latin typeface="Jua"/>
                <a:ea typeface="Jua"/>
                <a:cs typeface="Jua"/>
                <a:sym typeface="Jua"/>
              </a:defRPr>
            </a:lvl9pPr>
          </a:lstStyle>
          <a:p>
            <a:endParaRPr/>
          </a:p>
        </p:txBody>
      </p:sp>
      <p:sp>
        <p:nvSpPr>
          <p:cNvPr id="84" name="Google Shape;84;p2"/>
          <p:cNvSpPr txBox="1">
            <a:spLocks noGrp="1"/>
          </p:cNvSpPr>
          <p:nvPr>
            <p:ph type="subTitle" idx="1"/>
          </p:nvPr>
        </p:nvSpPr>
        <p:spPr>
          <a:xfrm>
            <a:off x="1518300" y="4152233"/>
            <a:ext cx="9155600" cy="793200"/>
          </a:xfrm>
          <a:prstGeom prst="rect">
            <a:avLst/>
          </a:prstGeom>
        </p:spPr>
        <p:txBody>
          <a:bodyPr spcFirstLastPara="1">
            <a:noAutofit/>
          </a:bodyPr>
          <a:lstStyle>
            <a:lvl1pPr lvl="0" algn="ctr">
              <a:lnSpc>
                <a:spcPct val="100000"/>
              </a:lnSpc>
              <a:spcBef>
                <a:spcPts val="0"/>
              </a:spcBef>
              <a:spcAft>
                <a:spcPts val="0"/>
              </a:spcAft>
              <a:buClr>
                <a:schemeClr val="accent1"/>
              </a:buClr>
              <a:buSzPts val="2400"/>
              <a:buFont typeface="Quicksand Medium"/>
              <a:buNone/>
              <a:defRPr sz="2935">
                <a:solidFill>
                  <a:schemeClr val="accent1"/>
                </a:solidFill>
                <a:latin typeface="Quicksand Medium"/>
                <a:ea typeface="Quicksand Medium"/>
                <a:cs typeface="Quicksand Medium"/>
                <a:sym typeface="Quicksand Medium"/>
              </a:defRPr>
            </a:lvl1pPr>
            <a:lvl2pPr lvl="1"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2pPr>
            <a:lvl3pPr lvl="2"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3pPr>
            <a:lvl4pPr lvl="3"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4pPr>
            <a:lvl5pPr lvl="4"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5pPr>
            <a:lvl6pPr lvl="5"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6pPr>
            <a:lvl7pPr lvl="6"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7pPr>
            <a:lvl8pPr lvl="7"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8pPr>
            <a:lvl9pPr lvl="8" algn="ctr">
              <a:lnSpc>
                <a:spcPct val="100000"/>
              </a:lnSpc>
              <a:spcBef>
                <a:spcPts val="0"/>
              </a:spcBef>
              <a:spcAft>
                <a:spcPts val="0"/>
              </a:spcAft>
              <a:buClr>
                <a:schemeClr val="accent1"/>
              </a:buClr>
              <a:buSzPts val="2400"/>
              <a:buFont typeface="Quicksand Medium"/>
              <a:buNone/>
              <a:defRPr sz="3200">
                <a:solidFill>
                  <a:schemeClr val="accent1"/>
                </a:solidFill>
                <a:latin typeface="Quicksand Medium"/>
                <a:ea typeface="Quicksand Medium"/>
                <a:cs typeface="Quicksand Medium"/>
                <a:sym typeface="Quicksand Medium"/>
              </a:defRPr>
            </a:lvl9pPr>
          </a:lstStyle>
          <a:p>
            <a:endParaRPr/>
          </a:p>
        </p:txBody>
      </p:sp>
    </p:spTree>
    <p:extLst>
      <p:ext uri="{BB962C8B-B14F-4D97-AF65-F5344CB8AC3E}">
        <p14:creationId xmlns:p14="http://schemas.microsoft.com/office/powerpoint/2010/main" val="2476630403"/>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33"/>
        <p:cNvGrpSpPr/>
        <p:nvPr/>
      </p:nvGrpSpPr>
      <p:grpSpPr>
        <a:xfrm>
          <a:off x="0" y="0"/>
          <a:ext cx="0" cy="0"/>
          <a:chOff x="0" y="0"/>
          <a:chExt cx="0" cy="0"/>
        </a:xfrm>
      </p:grpSpPr>
      <p:sp>
        <p:nvSpPr>
          <p:cNvPr id="2" name="Google Shape;134;p3">
            <a:extLst>
              <a:ext uri="{FF2B5EF4-FFF2-40B4-BE49-F238E27FC236}">
                <a16:creationId xmlns:a16="http://schemas.microsoft.com/office/drawing/2014/main" id="{05BA252D-7C56-B31F-B973-6CBAB952996C}"/>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3" name="Google Shape;135;p3">
            <a:extLst>
              <a:ext uri="{FF2B5EF4-FFF2-40B4-BE49-F238E27FC236}">
                <a16:creationId xmlns:a16="http://schemas.microsoft.com/office/drawing/2014/main" id="{73EAF6C7-BBBB-5609-16D0-7036A835C14F}"/>
              </a:ext>
            </a:extLst>
          </p:cNvPr>
          <p:cNvGrpSpPr>
            <a:grpSpLocks/>
          </p:cNvGrpSpPr>
          <p:nvPr/>
        </p:nvGrpSpPr>
        <p:grpSpPr bwMode="auto">
          <a:xfrm>
            <a:off x="528638" y="292100"/>
            <a:ext cx="11356975" cy="6384925"/>
            <a:chOff x="395894" y="219519"/>
            <a:chExt cx="8518865" cy="4788281"/>
          </a:xfrm>
        </p:grpSpPr>
        <p:sp>
          <p:nvSpPr>
            <p:cNvPr id="4" name="Google Shape;136;p3">
              <a:extLst>
                <a:ext uri="{FF2B5EF4-FFF2-40B4-BE49-F238E27FC236}">
                  <a16:creationId xmlns:a16="http://schemas.microsoft.com/office/drawing/2014/main" id="{2A773C5C-2165-2AEA-FFDC-567DC1AF0C6C}"/>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5" name="Google Shape;137;p3">
              <a:extLst>
                <a:ext uri="{FF2B5EF4-FFF2-40B4-BE49-F238E27FC236}">
                  <a16:creationId xmlns:a16="http://schemas.microsoft.com/office/drawing/2014/main" id="{5ABFC040-960E-FF06-A407-A81BB200FD9F}"/>
                </a:ext>
              </a:extLst>
            </p:cNvPr>
            <p:cNvGrpSpPr>
              <a:grpSpLocks/>
            </p:cNvGrpSpPr>
            <p:nvPr/>
          </p:nvGrpSpPr>
          <p:grpSpPr bwMode="auto">
            <a:xfrm>
              <a:off x="8341543" y="2282008"/>
              <a:ext cx="569676" cy="380612"/>
              <a:chOff x="8341543" y="2282008"/>
              <a:chExt cx="569676" cy="380612"/>
            </a:xfrm>
          </p:grpSpPr>
          <p:sp>
            <p:nvSpPr>
              <p:cNvPr id="24" name="Google Shape;138;p3">
                <a:extLst>
                  <a:ext uri="{FF2B5EF4-FFF2-40B4-BE49-F238E27FC236}">
                    <a16:creationId xmlns:a16="http://schemas.microsoft.com/office/drawing/2014/main" id="{A5882D6F-3C08-AC4D-F46E-2F4E3D043811}"/>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5" name="Google Shape;139;p3">
                <a:extLst>
                  <a:ext uri="{FF2B5EF4-FFF2-40B4-BE49-F238E27FC236}">
                    <a16:creationId xmlns:a16="http://schemas.microsoft.com/office/drawing/2014/main" id="{C3A55AAE-2B9B-D68F-FD3B-90234193622B}"/>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6" name="Google Shape;140;p3">
              <a:extLst>
                <a:ext uri="{FF2B5EF4-FFF2-40B4-BE49-F238E27FC236}">
                  <a16:creationId xmlns:a16="http://schemas.microsoft.com/office/drawing/2014/main" id="{4E0A9E95-CDB7-A37A-1CFA-46F31AC33391}"/>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7" name="Google Shape;141;p3">
              <a:extLst>
                <a:ext uri="{FF2B5EF4-FFF2-40B4-BE49-F238E27FC236}">
                  <a16:creationId xmlns:a16="http://schemas.microsoft.com/office/drawing/2014/main" id="{4584F32D-4DA2-D8EF-8ED0-22E385261919}"/>
                </a:ext>
              </a:extLst>
            </p:cNvPr>
            <p:cNvGrpSpPr>
              <a:grpSpLocks/>
            </p:cNvGrpSpPr>
            <p:nvPr/>
          </p:nvGrpSpPr>
          <p:grpSpPr bwMode="auto">
            <a:xfrm>
              <a:off x="8341543" y="1721094"/>
              <a:ext cx="569676" cy="380612"/>
              <a:chOff x="8341543" y="1721094"/>
              <a:chExt cx="569676" cy="380612"/>
            </a:xfrm>
          </p:grpSpPr>
          <p:sp>
            <p:nvSpPr>
              <p:cNvPr id="22" name="Google Shape;142;p3">
                <a:extLst>
                  <a:ext uri="{FF2B5EF4-FFF2-40B4-BE49-F238E27FC236}">
                    <a16:creationId xmlns:a16="http://schemas.microsoft.com/office/drawing/2014/main" id="{D3D60290-BBA6-647C-4E1A-5A4B68A2379C}"/>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3" name="Google Shape;143;p3">
                <a:extLst>
                  <a:ext uri="{FF2B5EF4-FFF2-40B4-BE49-F238E27FC236}">
                    <a16:creationId xmlns:a16="http://schemas.microsoft.com/office/drawing/2014/main" id="{92F878DA-C1BC-7F7B-3F16-B6828D5FF582}"/>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8" name="Google Shape;144;p3">
              <a:extLst>
                <a:ext uri="{FF2B5EF4-FFF2-40B4-BE49-F238E27FC236}">
                  <a16:creationId xmlns:a16="http://schemas.microsoft.com/office/drawing/2014/main" id="{066EED5A-6682-F68F-B1E7-EADC0AC3C246}"/>
                </a:ext>
              </a:extLst>
            </p:cNvPr>
            <p:cNvGrpSpPr>
              <a:grpSpLocks/>
            </p:cNvGrpSpPr>
            <p:nvPr/>
          </p:nvGrpSpPr>
          <p:grpSpPr bwMode="auto">
            <a:xfrm>
              <a:off x="8346273" y="1183592"/>
              <a:ext cx="568486" cy="388014"/>
              <a:chOff x="8346273" y="1183592"/>
              <a:chExt cx="568486" cy="388014"/>
            </a:xfrm>
          </p:grpSpPr>
          <p:sp>
            <p:nvSpPr>
              <p:cNvPr id="20" name="Google Shape;145;p3">
                <a:extLst>
                  <a:ext uri="{FF2B5EF4-FFF2-40B4-BE49-F238E27FC236}">
                    <a16:creationId xmlns:a16="http://schemas.microsoft.com/office/drawing/2014/main" id="{445A5AD4-48AC-FFB4-5CCD-3DC6DBF250F1}"/>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1" name="Google Shape;146;p3">
                <a:extLst>
                  <a:ext uri="{FF2B5EF4-FFF2-40B4-BE49-F238E27FC236}">
                    <a16:creationId xmlns:a16="http://schemas.microsoft.com/office/drawing/2014/main" id="{317ABA74-44F6-28E2-2B75-8EAD4B126419}"/>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 name="Google Shape;147;p3">
              <a:extLst>
                <a:ext uri="{FF2B5EF4-FFF2-40B4-BE49-F238E27FC236}">
                  <a16:creationId xmlns:a16="http://schemas.microsoft.com/office/drawing/2014/main" id="{3F4FAF7F-B98D-2D88-0F47-39D873572B9F}"/>
                </a:ext>
              </a:extLst>
            </p:cNvPr>
            <p:cNvGrpSpPr>
              <a:grpSpLocks/>
            </p:cNvGrpSpPr>
            <p:nvPr/>
          </p:nvGrpSpPr>
          <p:grpSpPr bwMode="auto">
            <a:xfrm>
              <a:off x="8341543" y="606635"/>
              <a:ext cx="569676" cy="388014"/>
              <a:chOff x="8341543" y="606635"/>
              <a:chExt cx="569676" cy="388014"/>
            </a:xfrm>
          </p:grpSpPr>
          <p:sp>
            <p:nvSpPr>
              <p:cNvPr id="18" name="Google Shape;148;p3">
                <a:extLst>
                  <a:ext uri="{FF2B5EF4-FFF2-40B4-BE49-F238E27FC236}">
                    <a16:creationId xmlns:a16="http://schemas.microsoft.com/office/drawing/2014/main" id="{63BFC62C-D2FD-2FA4-B2F4-920B37E5A385}"/>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149;p3">
                <a:extLst>
                  <a:ext uri="{FF2B5EF4-FFF2-40B4-BE49-F238E27FC236}">
                    <a16:creationId xmlns:a16="http://schemas.microsoft.com/office/drawing/2014/main" id="{9939AD5A-4F2C-1F19-C2F6-5964AD388E4E}"/>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0" name="Google Shape;150;p3">
              <a:extLst>
                <a:ext uri="{FF2B5EF4-FFF2-40B4-BE49-F238E27FC236}">
                  <a16:creationId xmlns:a16="http://schemas.microsoft.com/office/drawing/2014/main" id="{85A3AD02-C044-5238-C11F-1359B55FDB44}"/>
                </a:ext>
              </a:extLst>
            </p:cNvPr>
            <p:cNvGrpSpPr>
              <a:grpSpLocks/>
            </p:cNvGrpSpPr>
            <p:nvPr/>
          </p:nvGrpSpPr>
          <p:grpSpPr bwMode="auto">
            <a:xfrm>
              <a:off x="8341543" y="2842933"/>
              <a:ext cx="569676" cy="380612"/>
              <a:chOff x="8341543" y="2282008"/>
              <a:chExt cx="569676" cy="380612"/>
            </a:xfrm>
          </p:grpSpPr>
          <p:sp>
            <p:nvSpPr>
              <p:cNvPr id="16" name="Google Shape;151;p3">
                <a:extLst>
                  <a:ext uri="{FF2B5EF4-FFF2-40B4-BE49-F238E27FC236}">
                    <a16:creationId xmlns:a16="http://schemas.microsoft.com/office/drawing/2014/main" id="{828736A9-8432-1373-FDEA-6E55C39ADE84}"/>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7" name="Google Shape;152;p3">
                <a:extLst>
                  <a:ext uri="{FF2B5EF4-FFF2-40B4-BE49-F238E27FC236}">
                    <a16:creationId xmlns:a16="http://schemas.microsoft.com/office/drawing/2014/main" id="{E1EA3E22-1C2B-DBE0-13A7-BA6E8FC7C2CB}"/>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1" name="Google Shape;153;p3">
              <a:extLst>
                <a:ext uri="{FF2B5EF4-FFF2-40B4-BE49-F238E27FC236}">
                  <a16:creationId xmlns:a16="http://schemas.microsoft.com/office/drawing/2014/main" id="{B1352844-E70B-8635-834E-BF1DCDF1E5C8}"/>
                </a:ext>
              </a:extLst>
            </p:cNvPr>
            <p:cNvGrpSpPr>
              <a:grpSpLocks/>
            </p:cNvGrpSpPr>
            <p:nvPr/>
          </p:nvGrpSpPr>
          <p:grpSpPr bwMode="auto">
            <a:xfrm>
              <a:off x="8341543" y="3403858"/>
              <a:ext cx="569676" cy="380612"/>
              <a:chOff x="8341543" y="2282008"/>
              <a:chExt cx="569676" cy="380612"/>
            </a:xfrm>
          </p:grpSpPr>
          <p:sp>
            <p:nvSpPr>
              <p:cNvPr id="14" name="Google Shape;154;p3">
                <a:extLst>
                  <a:ext uri="{FF2B5EF4-FFF2-40B4-BE49-F238E27FC236}">
                    <a16:creationId xmlns:a16="http://schemas.microsoft.com/office/drawing/2014/main" id="{677B4BF5-1CC9-A84E-9713-DB1B6A77EF4B}"/>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5" name="Google Shape;155;p3">
                <a:extLst>
                  <a:ext uri="{FF2B5EF4-FFF2-40B4-BE49-F238E27FC236}">
                    <a16:creationId xmlns:a16="http://schemas.microsoft.com/office/drawing/2014/main" id="{348314EB-E1E2-D0C2-64B3-CB64C0E4D599}"/>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2" name="Google Shape;156;p3">
              <a:extLst>
                <a:ext uri="{FF2B5EF4-FFF2-40B4-BE49-F238E27FC236}">
                  <a16:creationId xmlns:a16="http://schemas.microsoft.com/office/drawing/2014/main" id="{4B0D9902-7C6B-D772-BD50-9BDFC85E5CD8}"/>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3" name="Google Shape;157;p3">
              <a:extLst>
                <a:ext uri="{FF2B5EF4-FFF2-40B4-BE49-F238E27FC236}">
                  <a16:creationId xmlns:a16="http://schemas.microsoft.com/office/drawing/2014/main" id="{F0942C41-2CB6-2A15-B4EB-2B07D42A5146}"/>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6" name="Google Shape;158;p3">
            <a:extLst>
              <a:ext uri="{FF2B5EF4-FFF2-40B4-BE49-F238E27FC236}">
                <a16:creationId xmlns:a16="http://schemas.microsoft.com/office/drawing/2014/main" id="{E613D48D-9DA1-743F-0ED2-550BD0BC534B}"/>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159;p3">
            <a:extLst>
              <a:ext uri="{FF2B5EF4-FFF2-40B4-BE49-F238E27FC236}">
                <a16:creationId xmlns:a16="http://schemas.microsoft.com/office/drawing/2014/main" id="{0893A320-D744-0902-A6F5-B9E3581D047A}"/>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160;p3">
            <a:extLst>
              <a:ext uri="{FF2B5EF4-FFF2-40B4-BE49-F238E27FC236}">
                <a16:creationId xmlns:a16="http://schemas.microsoft.com/office/drawing/2014/main" id="{E3140383-408A-69C7-069D-196E05275424}"/>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161;p3">
            <a:extLst>
              <a:ext uri="{FF2B5EF4-FFF2-40B4-BE49-F238E27FC236}">
                <a16:creationId xmlns:a16="http://schemas.microsoft.com/office/drawing/2014/main" id="{9CC82C98-21FC-3E5C-8AA5-CA0CEE2BC72D}"/>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162;p3">
            <a:extLst>
              <a:ext uri="{FF2B5EF4-FFF2-40B4-BE49-F238E27FC236}">
                <a16:creationId xmlns:a16="http://schemas.microsoft.com/office/drawing/2014/main" id="{600E5AFA-F44D-50A3-5C13-CD9C6B536E4B}"/>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163;p3">
            <a:extLst>
              <a:ext uri="{FF2B5EF4-FFF2-40B4-BE49-F238E27FC236}">
                <a16:creationId xmlns:a16="http://schemas.microsoft.com/office/drawing/2014/main" id="{F1C656D7-AFE0-4811-1B38-0BB57101FDCE}"/>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164;p3">
            <a:extLst>
              <a:ext uri="{FF2B5EF4-FFF2-40B4-BE49-F238E27FC236}">
                <a16:creationId xmlns:a16="http://schemas.microsoft.com/office/drawing/2014/main" id="{EA58B514-F5D5-4293-7DDB-D06EE7CB8E1E}"/>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165;p3">
            <a:extLst>
              <a:ext uri="{FF2B5EF4-FFF2-40B4-BE49-F238E27FC236}">
                <a16:creationId xmlns:a16="http://schemas.microsoft.com/office/drawing/2014/main" id="{8B3459E0-9803-BCFA-DAF0-8617661DBEAA}"/>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166;p3">
            <a:extLst>
              <a:ext uri="{FF2B5EF4-FFF2-40B4-BE49-F238E27FC236}">
                <a16:creationId xmlns:a16="http://schemas.microsoft.com/office/drawing/2014/main" id="{C5DF42F8-8353-AC92-EB3F-ACD8E81CF224}"/>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167;p3">
            <a:extLst>
              <a:ext uri="{FF2B5EF4-FFF2-40B4-BE49-F238E27FC236}">
                <a16:creationId xmlns:a16="http://schemas.microsoft.com/office/drawing/2014/main" id="{E19C110A-87B0-0798-7BAE-FAD80391DEAF}"/>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168;p3">
            <a:extLst>
              <a:ext uri="{FF2B5EF4-FFF2-40B4-BE49-F238E27FC236}">
                <a16:creationId xmlns:a16="http://schemas.microsoft.com/office/drawing/2014/main" id="{155F96D9-3C19-F173-36DD-EC9ADFF5BACB}"/>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169;p3">
            <a:extLst>
              <a:ext uri="{FF2B5EF4-FFF2-40B4-BE49-F238E27FC236}">
                <a16:creationId xmlns:a16="http://schemas.microsoft.com/office/drawing/2014/main" id="{BEC9018C-074E-4D20-2143-02018AF13408}"/>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170;p3">
            <a:extLst>
              <a:ext uri="{FF2B5EF4-FFF2-40B4-BE49-F238E27FC236}">
                <a16:creationId xmlns:a16="http://schemas.microsoft.com/office/drawing/2014/main" id="{3897E7C4-4AB7-98BF-C38B-837FDE24D0E8}"/>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171;p3">
            <a:extLst>
              <a:ext uri="{FF2B5EF4-FFF2-40B4-BE49-F238E27FC236}">
                <a16:creationId xmlns:a16="http://schemas.microsoft.com/office/drawing/2014/main" id="{9D6051F4-DBD2-E5AD-F8C9-8298AEFA7D13}"/>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172;p3">
            <a:extLst>
              <a:ext uri="{FF2B5EF4-FFF2-40B4-BE49-F238E27FC236}">
                <a16:creationId xmlns:a16="http://schemas.microsoft.com/office/drawing/2014/main" id="{1ECF9076-29C4-E616-75E0-CCE97C775A51}"/>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173;p3">
            <a:extLst>
              <a:ext uri="{FF2B5EF4-FFF2-40B4-BE49-F238E27FC236}">
                <a16:creationId xmlns:a16="http://schemas.microsoft.com/office/drawing/2014/main" id="{BC679AAD-AA1E-69BC-8E5B-B9935D384B45}"/>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174;p3">
            <a:extLst>
              <a:ext uri="{FF2B5EF4-FFF2-40B4-BE49-F238E27FC236}">
                <a16:creationId xmlns:a16="http://schemas.microsoft.com/office/drawing/2014/main" id="{BADEC9A8-B1B5-229C-6492-ADCA6698F156}"/>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75;p3">
            <a:extLst>
              <a:ext uri="{FF2B5EF4-FFF2-40B4-BE49-F238E27FC236}">
                <a16:creationId xmlns:a16="http://schemas.microsoft.com/office/drawing/2014/main" id="{A958EBBB-5C25-4A22-57D2-79833CC8C846}"/>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176;p3">
            <a:extLst>
              <a:ext uri="{FF2B5EF4-FFF2-40B4-BE49-F238E27FC236}">
                <a16:creationId xmlns:a16="http://schemas.microsoft.com/office/drawing/2014/main" id="{327FE8A7-9DB9-0808-39AA-896EC249739D}"/>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177;p3">
            <a:extLst>
              <a:ext uri="{FF2B5EF4-FFF2-40B4-BE49-F238E27FC236}">
                <a16:creationId xmlns:a16="http://schemas.microsoft.com/office/drawing/2014/main" id="{A4BAAD39-8110-0BD1-D719-4E9D6D7DCE16}"/>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178;p3">
            <a:extLst>
              <a:ext uri="{FF2B5EF4-FFF2-40B4-BE49-F238E27FC236}">
                <a16:creationId xmlns:a16="http://schemas.microsoft.com/office/drawing/2014/main" id="{2F0686F6-37D5-44D4-B48B-852542C0979C}"/>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179;p3">
            <a:extLst>
              <a:ext uri="{FF2B5EF4-FFF2-40B4-BE49-F238E27FC236}">
                <a16:creationId xmlns:a16="http://schemas.microsoft.com/office/drawing/2014/main" id="{417E93A9-1100-6540-4BCF-908976761BB6}"/>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80;p3">
            <a:extLst>
              <a:ext uri="{FF2B5EF4-FFF2-40B4-BE49-F238E27FC236}">
                <a16:creationId xmlns:a16="http://schemas.microsoft.com/office/drawing/2014/main" id="{83DF98CA-65A9-279A-0A2A-683F6A1D13A0}"/>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81;p3">
            <a:extLst>
              <a:ext uri="{FF2B5EF4-FFF2-40B4-BE49-F238E27FC236}">
                <a16:creationId xmlns:a16="http://schemas.microsoft.com/office/drawing/2014/main" id="{1422176C-9E50-8FD1-BF58-826AA2A6F0D1}"/>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82;p3">
            <a:extLst>
              <a:ext uri="{FF2B5EF4-FFF2-40B4-BE49-F238E27FC236}">
                <a16:creationId xmlns:a16="http://schemas.microsoft.com/office/drawing/2014/main" id="{05645FA7-9CB8-249C-33DB-73B9D90317D0}"/>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83;p3">
            <a:extLst>
              <a:ext uri="{FF2B5EF4-FFF2-40B4-BE49-F238E27FC236}">
                <a16:creationId xmlns:a16="http://schemas.microsoft.com/office/drawing/2014/main" id="{407F9605-8935-7545-4449-80C0EC1B9CC0}"/>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84;p3">
            <a:extLst>
              <a:ext uri="{FF2B5EF4-FFF2-40B4-BE49-F238E27FC236}">
                <a16:creationId xmlns:a16="http://schemas.microsoft.com/office/drawing/2014/main" id="{E3236B75-D5AA-E80F-D3EC-F63A827B01AF}"/>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85;p3">
            <a:extLst>
              <a:ext uri="{FF2B5EF4-FFF2-40B4-BE49-F238E27FC236}">
                <a16:creationId xmlns:a16="http://schemas.microsoft.com/office/drawing/2014/main" id="{E3A5B9C9-A5ED-FDE5-C349-105E7C6CE4B0}"/>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86;p3">
            <a:extLst>
              <a:ext uri="{FF2B5EF4-FFF2-40B4-BE49-F238E27FC236}">
                <a16:creationId xmlns:a16="http://schemas.microsoft.com/office/drawing/2014/main" id="{926628AC-0022-C0DC-B713-FBE9C2ECA94C}"/>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87;p3">
            <a:extLst>
              <a:ext uri="{FF2B5EF4-FFF2-40B4-BE49-F238E27FC236}">
                <a16:creationId xmlns:a16="http://schemas.microsoft.com/office/drawing/2014/main" id="{17BF0E15-F092-39DF-A0B2-31E03B40FB2E}"/>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88;p3">
            <a:extLst>
              <a:ext uri="{FF2B5EF4-FFF2-40B4-BE49-F238E27FC236}">
                <a16:creationId xmlns:a16="http://schemas.microsoft.com/office/drawing/2014/main" id="{4F9DDD66-C071-CB67-C253-310DFD50B254}"/>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89;p3">
            <a:extLst>
              <a:ext uri="{FF2B5EF4-FFF2-40B4-BE49-F238E27FC236}">
                <a16:creationId xmlns:a16="http://schemas.microsoft.com/office/drawing/2014/main" id="{71618256-2FCE-126B-D5DF-256E37ACB34F}"/>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90;p3">
            <a:extLst>
              <a:ext uri="{FF2B5EF4-FFF2-40B4-BE49-F238E27FC236}">
                <a16:creationId xmlns:a16="http://schemas.microsoft.com/office/drawing/2014/main" id="{0BEB9C63-428D-D24D-3F34-C8746F145009}"/>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91;p3">
            <a:extLst>
              <a:ext uri="{FF2B5EF4-FFF2-40B4-BE49-F238E27FC236}">
                <a16:creationId xmlns:a16="http://schemas.microsoft.com/office/drawing/2014/main" id="{218EECAB-1785-3E66-9B85-05CF76DCF3EC}"/>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92;p3">
            <a:extLst>
              <a:ext uri="{FF2B5EF4-FFF2-40B4-BE49-F238E27FC236}">
                <a16:creationId xmlns:a16="http://schemas.microsoft.com/office/drawing/2014/main" id="{EE99751D-712E-8316-F267-485A8A774852}"/>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93;p3">
            <a:extLst>
              <a:ext uri="{FF2B5EF4-FFF2-40B4-BE49-F238E27FC236}">
                <a16:creationId xmlns:a16="http://schemas.microsoft.com/office/drawing/2014/main" id="{837E100E-FE8E-9122-FB00-AA0272AEC484}"/>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94;p3">
            <a:extLst>
              <a:ext uri="{FF2B5EF4-FFF2-40B4-BE49-F238E27FC236}">
                <a16:creationId xmlns:a16="http://schemas.microsoft.com/office/drawing/2014/main" id="{F3C73052-4B5D-EB54-4F4C-53D52DB7CAD5}"/>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95;p3">
            <a:extLst>
              <a:ext uri="{FF2B5EF4-FFF2-40B4-BE49-F238E27FC236}">
                <a16:creationId xmlns:a16="http://schemas.microsoft.com/office/drawing/2014/main" id="{3A636EF4-5090-323E-A9DB-1C9D13A42AE5}"/>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2" name="Google Shape;196;p3">
            <a:extLst>
              <a:ext uri="{FF2B5EF4-FFF2-40B4-BE49-F238E27FC236}">
                <a16:creationId xmlns:a16="http://schemas.microsoft.com/office/drawing/2014/main" id="{E8C342D2-1C54-7AA1-57AE-44463CBF53B6}"/>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3" name="Google Shape;197;p3">
            <a:extLst>
              <a:ext uri="{FF2B5EF4-FFF2-40B4-BE49-F238E27FC236}">
                <a16:creationId xmlns:a16="http://schemas.microsoft.com/office/drawing/2014/main" id="{13CE3C2E-FE7E-44E5-D31B-AB98F808F8CC}"/>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4" name="Google Shape;198;p3">
            <a:extLst>
              <a:ext uri="{FF2B5EF4-FFF2-40B4-BE49-F238E27FC236}">
                <a16:creationId xmlns:a16="http://schemas.microsoft.com/office/drawing/2014/main" id="{88A6B947-3ECC-7085-C2A3-89DF2A60FE78}"/>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5" name="Google Shape;199;p3">
            <a:extLst>
              <a:ext uri="{FF2B5EF4-FFF2-40B4-BE49-F238E27FC236}">
                <a16:creationId xmlns:a16="http://schemas.microsoft.com/office/drawing/2014/main" id="{C87C8A0A-355C-E6C8-7FD8-9940B71AD3F1}"/>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6" name="Google Shape;200;p3">
            <a:extLst>
              <a:ext uri="{FF2B5EF4-FFF2-40B4-BE49-F238E27FC236}">
                <a16:creationId xmlns:a16="http://schemas.microsoft.com/office/drawing/2014/main" id="{24C461A5-8304-82A3-CB34-D33E858DD9B7}"/>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7" name="Google Shape;201;p3">
            <a:extLst>
              <a:ext uri="{FF2B5EF4-FFF2-40B4-BE49-F238E27FC236}">
                <a16:creationId xmlns:a16="http://schemas.microsoft.com/office/drawing/2014/main" id="{7C61361C-84C1-4AD2-1C21-12B1BEFCB58A}"/>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8" name="Google Shape;202;p3">
            <a:extLst>
              <a:ext uri="{FF2B5EF4-FFF2-40B4-BE49-F238E27FC236}">
                <a16:creationId xmlns:a16="http://schemas.microsoft.com/office/drawing/2014/main" id="{99B59D32-4E42-811F-B850-A7F2DB05E1A7}"/>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99" name="Google Shape;203;p3">
            <a:extLst>
              <a:ext uri="{FF2B5EF4-FFF2-40B4-BE49-F238E27FC236}">
                <a16:creationId xmlns:a16="http://schemas.microsoft.com/office/drawing/2014/main" id="{4E32F938-FEED-B80E-5F50-745A1B439AC8}"/>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0" name="Google Shape;204;p3">
            <a:extLst>
              <a:ext uri="{FF2B5EF4-FFF2-40B4-BE49-F238E27FC236}">
                <a16:creationId xmlns:a16="http://schemas.microsoft.com/office/drawing/2014/main" id="{734CBC4D-E847-2099-B3B5-412BB30A3CF1}"/>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1" name="Google Shape;205;p3">
            <a:extLst>
              <a:ext uri="{FF2B5EF4-FFF2-40B4-BE49-F238E27FC236}">
                <a16:creationId xmlns:a16="http://schemas.microsoft.com/office/drawing/2014/main" id="{8F9A0AF0-FC33-7741-8301-286D8B762CF5}"/>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2" name="Google Shape;206;p3">
            <a:extLst>
              <a:ext uri="{FF2B5EF4-FFF2-40B4-BE49-F238E27FC236}">
                <a16:creationId xmlns:a16="http://schemas.microsoft.com/office/drawing/2014/main" id="{B5C0EB53-BB4A-00AA-16AD-3DFC944A451F}"/>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03" name="Google Shape;207;p3">
            <a:extLst>
              <a:ext uri="{FF2B5EF4-FFF2-40B4-BE49-F238E27FC236}">
                <a16:creationId xmlns:a16="http://schemas.microsoft.com/office/drawing/2014/main" id="{90D876B5-965D-FB49-850E-07697EF0D7F5}"/>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204" name="Google Shape;211;p3">
            <a:extLst>
              <a:ext uri="{FF2B5EF4-FFF2-40B4-BE49-F238E27FC236}">
                <a16:creationId xmlns:a16="http://schemas.microsoft.com/office/drawing/2014/main" id="{1122CAB3-09D7-61FB-18F9-D208329EF584}"/>
              </a:ext>
            </a:extLst>
          </p:cNvPr>
          <p:cNvGrpSpPr>
            <a:grpSpLocks/>
          </p:cNvGrpSpPr>
          <p:nvPr/>
        </p:nvGrpSpPr>
        <p:grpSpPr bwMode="auto">
          <a:xfrm>
            <a:off x="1373188" y="2108200"/>
            <a:ext cx="592137" cy="531813"/>
            <a:chOff x="2495125" y="2142250"/>
            <a:chExt cx="444275" cy="398525"/>
          </a:xfrm>
        </p:grpSpPr>
        <p:sp>
          <p:nvSpPr>
            <p:cNvPr id="205" name="Google Shape;212;p3">
              <a:extLst>
                <a:ext uri="{FF2B5EF4-FFF2-40B4-BE49-F238E27FC236}">
                  <a16:creationId xmlns:a16="http://schemas.microsoft.com/office/drawing/2014/main" id="{1A2E652C-8C48-6589-18CA-8875B4B93F78}"/>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6" name="Google Shape;213;p3">
              <a:extLst>
                <a:ext uri="{FF2B5EF4-FFF2-40B4-BE49-F238E27FC236}">
                  <a16:creationId xmlns:a16="http://schemas.microsoft.com/office/drawing/2014/main" id="{CB14FC99-6C83-9381-2119-BAE35D8855E9}"/>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207" name="Google Shape;214;p3">
            <a:extLst>
              <a:ext uri="{FF2B5EF4-FFF2-40B4-BE49-F238E27FC236}">
                <a16:creationId xmlns:a16="http://schemas.microsoft.com/office/drawing/2014/main" id="{1AFFFE71-1A08-3132-7D89-605E17A344A5}"/>
              </a:ext>
            </a:extLst>
          </p:cNvPr>
          <p:cNvGrpSpPr>
            <a:grpSpLocks/>
          </p:cNvGrpSpPr>
          <p:nvPr/>
        </p:nvGrpSpPr>
        <p:grpSpPr bwMode="auto">
          <a:xfrm>
            <a:off x="9804400" y="5273675"/>
            <a:ext cx="388938" cy="374650"/>
            <a:chOff x="3243875" y="2372825"/>
            <a:chExt cx="291375" cy="281375"/>
          </a:xfrm>
        </p:grpSpPr>
        <p:sp>
          <p:nvSpPr>
            <p:cNvPr id="211" name="Google Shape;215;p3">
              <a:extLst>
                <a:ext uri="{FF2B5EF4-FFF2-40B4-BE49-F238E27FC236}">
                  <a16:creationId xmlns:a16="http://schemas.microsoft.com/office/drawing/2014/main" id="{C6370AD5-43C6-2E84-3F16-97314DFF2168}"/>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2" name="Google Shape;216;p3">
              <a:extLst>
                <a:ext uri="{FF2B5EF4-FFF2-40B4-BE49-F238E27FC236}">
                  <a16:creationId xmlns:a16="http://schemas.microsoft.com/office/drawing/2014/main" id="{5DE9830C-1A2F-B7D9-43EB-E09FBD3A6CE9}"/>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3" name="Google Shape;217;p3">
              <a:extLst>
                <a:ext uri="{FF2B5EF4-FFF2-40B4-BE49-F238E27FC236}">
                  <a16:creationId xmlns:a16="http://schemas.microsoft.com/office/drawing/2014/main" id="{35C175B6-07A5-47AD-DAB4-505F5A0353B7}"/>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4" name="Google Shape;218;p3">
              <a:extLst>
                <a:ext uri="{FF2B5EF4-FFF2-40B4-BE49-F238E27FC236}">
                  <a16:creationId xmlns:a16="http://schemas.microsoft.com/office/drawing/2014/main" id="{6DA02C7C-550B-752D-53A0-B9BFB4A0AF35}"/>
                </a:ext>
              </a:extLst>
            </p:cNvPr>
            <p:cNvSpPr/>
            <p:nvPr/>
          </p:nvSpPr>
          <p:spPr>
            <a:xfrm>
              <a:off x="3243875" y="2495629"/>
              <a:ext cx="285428"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5" name="Google Shape;219;p3">
              <a:extLst>
                <a:ext uri="{FF2B5EF4-FFF2-40B4-BE49-F238E27FC236}">
                  <a16:creationId xmlns:a16="http://schemas.microsoft.com/office/drawing/2014/main" id="{CD90B7A9-F894-DF74-8C85-BCCDC100287C}"/>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6" name="Google Shape;220;p3">
              <a:extLst>
                <a:ext uri="{FF2B5EF4-FFF2-40B4-BE49-F238E27FC236}">
                  <a16:creationId xmlns:a16="http://schemas.microsoft.com/office/drawing/2014/main" id="{71F92515-F8B8-F6F1-D339-A4A9DDFD3E79}"/>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7" name="Google Shape;221;p3">
              <a:extLst>
                <a:ext uri="{FF2B5EF4-FFF2-40B4-BE49-F238E27FC236}">
                  <a16:creationId xmlns:a16="http://schemas.microsoft.com/office/drawing/2014/main" id="{09C066ED-0163-858B-22B1-7F45F1B411D9}"/>
                </a:ext>
              </a:extLst>
            </p:cNvPr>
            <p:cNvSpPr/>
            <p:nvPr/>
          </p:nvSpPr>
          <p:spPr>
            <a:xfrm>
              <a:off x="3275986" y="2451515"/>
              <a:ext cx="258074"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8" name="Google Shape;222;p3">
              <a:extLst>
                <a:ext uri="{FF2B5EF4-FFF2-40B4-BE49-F238E27FC236}">
                  <a16:creationId xmlns:a16="http://schemas.microsoft.com/office/drawing/2014/main" id="{2FF80274-8156-C892-FCE8-7B0B3AD560D9}"/>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19" name="Google Shape;223;p3">
              <a:extLst>
                <a:ext uri="{FF2B5EF4-FFF2-40B4-BE49-F238E27FC236}">
                  <a16:creationId xmlns:a16="http://schemas.microsoft.com/office/drawing/2014/main" id="{9975C2C1-8324-816C-FF03-0FC250164F5B}"/>
                </a:ext>
              </a:extLst>
            </p:cNvPr>
            <p:cNvSpPr/>
            <p:nvPr/>
          </p:nvSpPr>
          <p:spPr>
            <a:xfrm>
              <a:off x="3328315"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20" name="Google Shape;224;p3">
              <a:extLst>
                <a:ext uri="{FF2B5EF4-FFF2-40B4-BE49-F238E27FC236}">
                  <a16:creationId xmlns:a16="http://schemas.microsoft.com/office/drawing/2014/main" id="{1F90C83D-A37C-05A7-1A9A-1232D1A4AF15}"/>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21" name="Google Shape;225;p3">
            <a:extLst>
              <a:ext uri="{FF2B5EF4-FFF2-40B4-BE49-F238E27FC236}">
                <a16:creationId xmlns:a16="http://schemas.microsoft.com/office/drawing/2014/main" id="{40EC1181-578B-F90B-222B-7AC65F3BC8E2}"/>
              </a:ext>
            </a:extLst>
          </p:cNvPr>
          <p:cNvGrpSpPr>
            <a:grpSpLocks/>
          </p:cNvGrpSpPr>
          <p:nvPr/>
        </p:nvGrpSpPr>
        <p:grpSpPr bwMode="auto">
          <a:xfrm>
            <a:off x="10013950" y="1673225"/>
            <a:ext cx="222250" cy="223838"/>
            <a:chOff x="4954425" y="2036375"/>
            <a:chExt cx="166675" cy="168575"/>
          </a:xfrm>
        </p:grpSpPr>
        <p:sp>
          <p:nvSpPr>
            <p:cNvPr id="222" name="Google Shape;226;p3">
              <a:extLst>
                <a:ext uri="{FF2B5EF4-FFF2-40B4-BE49-F238E27FC236}">
                  <a16:creationId xmlns:a16="http://schemas.microsoft.com/office/drawing/2014/main" id="{5D5CE328-9B41-4495-0D6D-A2F68B0131CA}"/>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3" name="Google Shape;227;p3">
              <a:extLst>
                <a:ext uri="{FF2B5EF4-FFF2-40B4-BE49-F238E27FC236}">
                  <a16:creationId xmlns:a16="http://schemas.microsoft.com/office/drawing/2014/main" id="{A2736E9E-A3B5-E2DC-F058-4195D477ED99}"/>
                </a:ext>
              </a:extLst>
            </p:cNvPr>
            <p:cNvSpPr/>
            <p:nvPr/>
          </p:nvSpPr>
          <p:spPr>
            <a:xfrm>
              <a:off x="5009190" y="2104523"/>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24" name="Google Shape;228;p3">
            <a:extLst>
              <a:ext uri="{FF2B5EF4-FFF2-40B4-BE49-F238E27FC236}">
                <a16:creationId xmlns:a16="http://schemas.microsoft.com/office/drawing/2014/main" id="{DBC15D04-1764-48D3-705A-CC353838107D}"/>
              </a:ext>
            </a:extLst>
          </p:cNvPr>
          <p:cNvSpPr>
            <a:spLocks/>
          </p:cNvSpPr>
          <p:nvPr/>
        </p:nvSpPr>
        <p:spPr bwMode="auto">
          <a:xfrm>
            <a:off x="2041525" y="4022725"/>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25" name="Google Shape;229;p3">
            <a:extLst>
              <a:ext uri="{FF2B5EF4-FFF2-40B4-BE49-F238E27FC236}">
                <a16:creationId xmlns:a16="http://schemas.microsoft.com/office/drawing/2014/main" id="{10D93365-F689-82D1-D6CC-12AED20EBDAB}"/>
              </a:ext>
            </a:extLst>
          </p:cNvPr>
          <p:cNvSpPr/>
          <p:nvPr/>
        </p:nvSpPr>
        <p:spPr>
          <a:xfrm>
            <a:off x="10758488" y="36115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226" name="Google Shape;230;p3">
            <a:extLst>
              <a:ext uri="{FF2B5EF4-FFF2-40B4-BE49-F238E27FC236}">
                <a16:creationId xmlns:a16="http://schemas.microsoft.com/office/drawing/2014/main" id="{0B96C9C9-CC69-E8CD-1341-4B5D1582E510}"/>
              </a:ext>
            </a:extLst>
          </p:cNvPr>
          <p:cNvGrpSpPr>
            <a:grpSpLocks/>
          </p:cNvGrpSpPr>
          <p:nvPr/>
        </p:nvGrpSpPr>
        <p:grpSpPr bwMode="auto">
          <a:xfrm>
            <a:off x="1558925" y="5419725"/>
            <a:ext cx="222250" cy="225425"/>
            <a:chOff x="4954425" y="2036375"/>
            <a:chExt cx="166675" cy="168575"/>
          </a:xfrm>
        </p:grpSpPr>
        <p:sp>
          <p:nvSpPr>
            <p:cNvPr id="227" name="Google Shape;231;p3">
              <a:extLst>
                <a:ext uri="{FF2B5EF4-FFF2-40B4-BE49-F238E27FC236}">
                  <a16:creationId xmlns:a16="http://schemas.microsoft.com/office/drawing/2014/main" id="{E23A2BE2-FF4C-CD33-6271-BD5678F74948}"/>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28" name="Google Shape;232;p3">
              <a:extLst>
                <a:ext uri="{FF2B5EF4-FFF2-40B4-BE49-F238E27FC236}">
                  <a16:creationId xmlns:a16="http://schemas.microsoft.com/office/drawing/2014/main" id="{292E9389-4EC9-8691-CABD-5D9974A7D926}"/>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08" name="Google Shape;208;p3"/>
          <p:cNvSpPr txBox="1">
            <a:spLocks noGrp="1"/>
          </p:cNvSpPr>
          <p:nvPr>
            <p:ph type="title"/>
          </p:nvPr>
        </p:nvSpPr>
        <p:spPr>
          <a:xfrm>
            <a:off x="3330499" y="2875457"/>
            <a:ext cx="5290800" cy="874800"/>
          </a:xfrm>
          <a:prstGeom prst="rect">
            <a:avLst/>
          </a:prstGeom>
        </p:spPr>
        <p:txBody>
          <a:bodyPr spcFirstLastPara="1" anchor="ctr">
            <a:noAutofit/>
          </a:bodyPr>
          <a:lstStyle>
            <a:lvl1pPr lvl="0" algn="ctr">
              <a:spcBef>
                <a:spcPts val="0"/>
              </a:spcBef>
              <a:spcAft>
                <a:spcPts val="0"/>
              </a:spcAft>
              <a:buSzPts val="6000"/>
              <a:buNone/>
              <a:defRPr sz="7465"/>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endParaRPr/>
          </a:p>
        </p:txBody>
      </p:sp>
      <p:sp>
        <p:nvSpPr>
          <p:cNvPr id="209" name="Google Shape;209;p3"/>
          <p:cNvSpPr txBox="1">
            <a:spLocks noGrp="1"/>
          </p:cNvSpPr>
          <p:nvPr>
            <p:ph type="title" idx="2"/>
          </p:nvPr>
        </p:nvSpPr>
        <p:spPr>
          <a:xfrm>
            <a:off x="5287533" y="1496600"/>
            <a:ext cx="1376800" cy="874800"/>
          </a:xfrm>
          <a:prstGeom prst="rect">
            <a:avLst/>
          </a:prstGeom>
        </p:spPr>
        <p:txBody>
          <a:bodyPr spcFirstLastPara="1" anchor="ctr">
            <a:noAutofit/>
          </a:bodyPr>
          <a:lstStyle>
            <a:lvl1pPr lvl="0" algn="ctr" rtl="0">
              <a:spcBef>
                <a:spcPts val="0"/>
              </a:spcBef>
              <a:spcAft>
                <a:spcPts val="0"/>
              </a:spcAft>
              <a:buClr>
                <a:schemeClr val="accent1"/>
              </a:buClr>
              <a:buSzPts val="7200"/>
              <a:buNone/>
              <a:defRPr sz="5735">
                <a:solidFill>
                  <a:schemeClr val="accent1"/>
                </a:solidFill>
              </a:defRPr>
            </a:lvl1pPr>
            <a:lvl2pPr lvl="1" algn="ctr" rtl="0">
              <a:spcBef>
                <a:spcPts val="0"/>
              </a:spcBef>
              <a:spcAft>
                <a:spcPts val="0"/>
              </a:spcAft>
              <a:buClr>
                <a:schemeClr val="accent1"/>
              </a:buClr>
              <a:buSzPts val="7200"/>
              <a:buNone/>
              <a:defRPr sz="9600">
                <a:solidFill>
                  <a:schemeClr val="accent1"/>
                </a:solidFill>
              </a:defRPr>
            </a:lvl2pPr>
            <a:lvl3pPr lvl="2" algn="ctr" rtl="0">
              <a:spcBef>
                <a:spcPts val="0"/>
              </a:spcBef>
              <a:spcAft>
                <a:spcPts val="0"/>
              </a:spcAft>
              <a:buClr>
                <a:schemeClr val="accent1"/>
              </a:buClr>
              <a:buSzPts val="7200"/>
              <a:buNone/>
              <a:defRPr sz="9600">
                <a:solidFill>
                  <a:schemeClr val="accent1"/>
                </a:solidFill>
              </a:defRPr>
            </a:lvl3pPr>
            <a:lvl4pPr lvl="3" algn="ctr" rtl="0">
              <a:spcBef>
                <a:spcPts val="0"/>
              </a:spcBef>
              <a:spcAft>
                <a:spcPts val="0"/>
              </a:spcAft>
              <a:buClr>
                <a:schemeClr val="accent1"/>
              </a:buClr>
              <a:buSzPts val="7200"/>
              <a:buNone/>
              <a:defRPr sz="9600">
                <a:solidFill>
                  <a:schemeClr val="accent1"/>
                </a:solidFill>
              </a:defRPr>
            </a:lvl4pPr>
            <a:lvl5pPr lvl="4" algn="ctr" rtl="0">
              <a:spcBef>
                <a:spcPts val="0"/>
              </a:spcBef>
              <a:spcAft>
                <a:spcPts val="0"/>
              </a:spcAft>
              <a:buClr>
                <a:schemeClr val="accent1"/>
              </a:buClr>
              <a:buSzPts val="7200"/>
              <a:buNone/>
              <a:defRPr sz="9600">
                <a:solidFill>
                  <a:schemeClr val="accent1"/>
                </a:solidFill>
              </a:defRPr>
            </a:lvl5pPr>
            <a:lvl6pPr lvl="5" algn="ctr" rtl="0">
              <a:spcBef>
                <a:spcPts val="0"/>
              </a:spcBef>
              <a:spcAft>
                <a:spcPts val="0"/>
              </a:spcAft>
              <a:buClr>
                <a:schemeClr val="accent1"/>
              </a:buClr>
              <a:buSzPts val="7200"/>
              <a:buNone/>
              <a:defRPr sz="9600">
                <a:solidFill>
                  <a:schemeClr val="accent1"/>
                </a:solidFill>
              </a:defRPr>
            </a:lvl6pPr>
            <a:lvl7pPr lvl="6" algn="ctr" rtl="0">
              <a:spcBef>
                <a:spcPts val="0"/>
              </a:spcBef>
              <a:spcAft>
                <a:spcPts val="0"/>
              </a:spcAft>
              <a:buClr>
                <a:schemeClr val="accent1"/>
              </a:buClr>
              <a:buSzPts val="7200"/>
              <a:buNone/>
              <a:defRPr sz="9600">
                <a:solidFill>
                  <a:schemeClr val="accent1"/>
                </a:solidFill>
              </a:defRPr>
            </a:lvl7pPr>
            <a:lvl8pPr lvl="7" algn="ctr" rtl="0">
              <a:spcBef>
                <a:spcPts val="0"/>
              </a:spcBef>
              <a:spcAft>
                <a:spcPts val="0"/>
              </a:spcAft>
              <a:buClr>
                <a:schemeClr val="accent1"/>
              </a:buClr>
              <a:buSzPts val="7200"/>
              <a:buNone/>
              <a:defRPr sz="9600">
                <a:solidFill>
                  <a:schemeClr val="accent1"/>
                </a:solidFill>
              </a:defRPr>
            </a:lvl8pPr>
            <a:lvl9pPr lvl="8" algn="ctr" rtl="0">
              <a:spcBef>
                <a:spcPts val="0"/>
              </a:spcBef>
              <a:spcAft>
                <a:spcPts val="0"/>
              </a:spcAft>
              <a:buClr>
                <a:schemeClr val="accent1"/>
              </a:buClr>
              <a:buSzPts val="7200"/>
              <a:buNone/>
              <a:defRPr sz="9600">
                <a:solidFill>
                  <a:schemeClr val="accent1"/>
                </a:solidFill>
              </a:defRPr>
            </a:lvl9pPr>
          </a:lstStyle>
          <a:p>
            <a:r>
              <a:rPr lang="en-US"/>
              <a:t>Click to edit Master title style</a:t>
            </a:r>
            <a:endParaRPr/>
          </a:p>
        </p:txBody>
      </p:sp>
      <p:sp>
        <p:nvSpPr>
          <p:cNvPr id="210" name="Google Shape;210;p3"/>
          <p:cNvSpPr txBox="1">
            <a:spLocks noGrp="1"/>
          </p:cNvSpPr>
          <p:nvPr>
            <p:ph type="subTitle" idx="1"/>
          </p:nvPr>
        </p:nvSpPr>
        <p:spPr>
          <a:xfrm>
            <a:off x="2978100" y="4193133"/>
            <a:ext cx="5995600" cy="874800"/>
          </a:xfrm>
          <a:prstGeom prst="rect">
            <a:avLst/>
          </a:prstGeom>
        </p:spPr>
        <p:txBody>
          <a:bodyPr spcFirstLastPara="1" anchor="t">
            <a:noAutofit/>
          </a:bodyPr>
          <a:lstStyle>
            <a:lvl1pPr lvl="0" algn="ctr" rtl="0">
              <a:spcBef>
                <a:spcPts val="0"/>
              </a:spcBef>
              <a:spcAft>
                <a:spcPts val="0"/>
              </a:spcAft>
              <a:buNone/>
              <a:defRPr>
                <a:solidFill>
                  <a:schemeClr val="dk1"/>
                </a:solidFill>
              </a:defRPr>
            </a:lvl1pPr>
            <a:lvl2pPr lvl="1" algn="ctr" rtl="0">
              <a:spcBef>
                <a:spcPts val="0"/>
              </a:spcBef>
              <a:spcAft>
                <a:spcPts val="0"/>
              </a:spcAft>
              <a:buNone/>
              <a:defRPr>
                <a:solidFill>
                  <a:schemeClr val="dk1"/>
                </a:solidFill>
              </a:defRPr>
            </a:lvl2pPr>
            <a:lvl3pPr lvl="2" algn="ctr" rtl="0">
              <a:spcBef>
                <a:spcPts val="0"/>
              </a:spcBef>
              <a:spcAft>
                <a:spcPts val="0"/>
              </a:spcAft>
              <a:buNone/>
              <a:defRPr>
                <a:solidFill>
                  <a:schemeClr val="dk1"/>
                </a:solidFill>
              </a:defRPr>
            </a:lvl3pPr>
            <a:lvl4pPr lvl="3" algn="ctr" rtl="0">
              <a:spcBef>
                <a:spcPts val="0"/>
              </a:spcBef>
              <a:spcAft>
                <a:spcPts val="0"/>
              </a:spcAft>
              <a:buNone/>
              <a:defRPr>
                <a:solidFill>
                  <a:schemeClr val="dk1"/>
                </a:solidFill>
              </a:defRPr>
            </a:lvl4pPr>
            <a:lvl5pPr lvl="4" algn="ctr" rtl="0">
              <a:spcBef>
                <a:spcPts val="0"/>
              </a:spcBef>
              <a:spcAft>
                <a:spcPts val="0"/>
              </a:spcAft>
              <a:buNone/>
              <a:defRPr>
                <a:solidFill>
                  <a:schemeClr val="dk1"/>
                </a:solidFill>
              </a:defRPr>
            </a:lvl5pPr>
            <a:lvl6pPr lvl="5" algn="ctr" rtl="0">
              <a:spcBef>
                <a:spcPts val="0"/>
              </a:spcBef>
              <a:spcAft>
                <a:spcPts val="0"/>
              </a:spcAft>
              <a:buNone/>
              <a:defRPr>
                <a:solidFill>
                  <a:schemeClr val="dk1"/>
                </a:solidFill>
              </a:defRPr>
            </a:lvl6pPr>
            <a:lvl7pPr lvl="6" algn="ctr" rtl="0">
              <a:spcBef>
                <a:spcPts val="0"/>
              </a:spcBef>
              <a:spcAft>
                <a:spcPts val="0"/>
              </a:spcAft>
              <a:buNone/>
              <a:defRPr>
                <a:solidFill>
                  <a:schemeClr val="dk1"/>
                </a:solidFill>
              </a:defRPr>
            </a:lvl7pPr>
            <a:lvl8pPr lvl="7" algn="ctr" rtl="0">
              <a:spcBef>
                <a:spcPts val="0"/>
              </a:spcBef>
              <a:spcAft>
                <a:spcPts val="0"/>
              </a:spcAft>
              <a:buNone/>
              <a:defRPr>
                <a:solidFill>
                  <a:schemeClr val="dk1"/>
                </a:solidFill>
              </a:defRPr>
            </a:lvl8pPr>
            <a:lvl9pPr lvl="8" algn="ctr" rtl="0">
              <a:spcBef>
                <a:spcPts val="0"/>
              </a:spcBef>
              <a:spcAft>
                <a:spcPts val="0"/>
              </a:spcAft>
              <a:buNone/>
              <a:defRPr>
                <a:solidFill>
                  <a:schemeClr val="dk1"/>
                </a:solidFill>
              </a:defRPr>
            </a:lvl9pPr>
          </a:lstStyle>
          <a:p>
            <a:endParaRPr/>
          </a:p>
        </p:txBody>
      </p:sp>
    </p:spTree>
    <p:extLst>
      <p:ext uri="{BB962C8B-B14F-4D97-AF65-F5344CB8AC3E}">
        <p14:creationId xmlns:p14="http://schemas.microsoft.com/office/powerpoint/2010/main" val="328102836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33"/>
        <p:cNvGrpSpPr/>
        <p:nvPr/>
      </p:nvGrpSpPr>
      <p:grpSpPr>
        <a:xfrm>
          <a:off x="0" y="0"/>
          <a:ext cx="0" cy="0"/>
          <a:chOff x="0" y="0"/>
          <a:chExt cx="0" cy="0"/>
        </a:xfrm>
      </p:grpSpPr>
      <p:sp>
        <p:nvSpPr>
          <p:cNvPr id="2" name="Google Shape;234;p4">
            <a:extLst>
              <a:ext uri="{FF2B5EF4-FFF2-40B4-BE49-F238E27FC236}">
                <a16:creationId xmlns:a16="http://schemas.microsoft.com/office/drawing/2014/main" id="{B8869353-0AAA-CF69-A276-DEB1D2B84D39}"/>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235;p4">
            <a:extLst>
              <a:ext uri="{FF2B5EF4-FFF2-40B4-BE49-F238E27FC236}">
                <a16:creationId xmlns:a16="http://schemas.microsoft.com/office/drawing/2014/main" id="{0F3AAC3C-6CBC-34C7-D2EE-3C54A9292562}"/>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 name="Google Shape;236;p4">
            <a:extLst>
              <a:ext uri="{FF2B5EF4-FFF2-40B4-BE49-F238E27FC236}">
                <a16:creationId xmlns:a16="http://schemas.microsoft.com/office/drawing/2014/main" id="{683DE613-AB0F-E01F-0FBB-9B4A1890818C}"/>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5" name="Google Shape;237;p4">
            <a:extLst>
              <a:ext uri="{FF2B5EF4-FFF2-40B4-BE49-F238E27FC236}">
                <a16:creationId xmlns:a16="http://schemas.microsoft.com/office/drawing/2014/main" id="{C1D67CE4-952A-AFC3-B750-5AAD77915271}"/>
              </a:ext>
            </a:extLst>
          </p:cNvPr>
          <p:cNvGrpSpPr>
            <a:grpSpLocks/>
          </p:cNvGrpSpPr>
          <p:nvPr/>
        </p:nvGrpSpPr>
        <p:grpSpPr bwMode="auto">
          <a:xfrm>
            <a:off x="11122025" y="3043238"/>
            <a:ext cx="758825" cy="506412"/>
            <a:chOff x="8341543" y="2282008"/>
            <a:chExt cx="569676" cy="380612"/>
          </a:xfrm>
        </p:grpSpPr>
        <p:sp>
          <p:nvSpPr>
            <p:cNvPr id="6" name="Google Shape;238;p4">
              <a:extLst>
                <a:ext uri="{FF2B5EF4-FFF2-40B4-BE49-F238E27FC236}">
                  <a16:creationId xmlns:a16="http://schemas.microsoft.com/office/drawing/2014/main" id="{1CE01D1C-297C-F402-B685-29C3CE60BC00}"/>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 name="Google Shape;239;p4">
              <a:extLst>
                <a:ext uri="{FF2B5EF4-FFF2-40B4-BE49-F238E27FC236}">
                  <a16:creationId xmlns:a16="http://schemas.microsoft.com/office/drawing/2014/main" id="{11206EEC-6A46-1C17-F3A0-7F3B5D380EF5}"/>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240;p4">
            <a:extLst>
              <a:ext uri="{FF2B5EF4-FFF2-40B4-BE49-F238E27FC236}">
                <a16:creationId xmlns:a16="http://schemas.microsoft.com/office/drawing/2014/main" id="{A631157E-D74C-C575-4D3D-1587E81E9458}"/>
              </a:ext>
            </a:extLst>
          </p:cNvPr>
          <p:cNvGrpSpPr>
            <a:grpSpLocks/>
          </p:cNvGrpSpPr>
          <p:nvPr/>
        </p:nvGrpSpPr>
        <p:grpSpPr bwMode="auto">
          <a:xfrm>
            <a:off x="11122025" y="2295525"/>
            <a:ext cx="758825" cy="506413"/>
            <a:chOff x="8341543" y="1721094"/>
            <a:chExt cx="569676" cy="380612"/>
          </a:xfrm>
        </p:grpSpPr>
        <p:sp>
          <p:nvSpPr>
            <p:cNvPr id="9" name="Google Shape;241;p4">
              <a:extLst>
                <a:ext uri="{FF2B5EF4-FFF2-40B4-BE49-F238E27FC236}">
                  <a16:creationId xmlns:a16="http://schemas.microsoft.com/office/drawing/2014/main" id="{AD12C482-ABD9-B71B-27EE-5F1ECE4F7E09}"/>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242;p4">
              <a:extLst>
                <a:ext uri="{FF2B5EF4-FFF2-40B4-BE49-F238E27FC236}">
                  <a16:creationId xmlns:a16="http://schemas.microsoft.com/office/drawing/2014/main" id="{C0192341-5BEA-2C95-55EF-C0598717F189}"/>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 name="Google Shape;243;p4">
            <a:extLst>
              <a:ext uri="{FF2B5EF4-FFF2-40B4-BE49-F238E27FC236}">
                <a16:creationId xmlns:a16="http://schemas.microsoft.com/office/drawing/2014/main" id="{BFA5D226-1CE6-3D8B-2AFE-7A5E4279359D}"/>
              </a:ext>
            </a:extLst>
          </p:cNvPr>
          <p:cNvGrpSpPr>
            <a:grpSpLocks/>
          </p:cNvGrpSpPr>
          <p:nvPr/>
        </p:nvGrpSpPr>
        <p:grpSpPr bwMode="auto">
          <a:xfrm>
            <a:off x="11128375" y="1577975"/>
            <a:ext cx="757238" cy="517525"/>
            <a:chOff x="8346273" y="1183592"/>
            <a:chExt cx="568486" cy="388014"/>
          </a:xfrm>
        </p:grpSpPr>
        <p:sp>
          <p:nvSpPr>
            <p:cNvPr id="12" name="Google Shape;244;p4">
              <a:extLst>
                <a:ext uri="{FF2B5EF4-FFF2-40B4-BE49-F238E27FC236}">
                  <a16:creationId xmlns:a16="http://schemas.microsoft.com/office/drawing/2014/main" id="{8035D966-ADEE-F80E-2734-F391F795C930}"/>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245;p4">
              <a:extLst>
                <a:ext uri="{FF2B5EF4-FFF2-40B4-BE49-F238E27FC236}">
                  <a16:creationId xmlns:a16="http://schemas.microsoft.com/office/drawing/2014/main" id="{6DF15310-5350-881D-2E88-6E109E7A129C}"/>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4" name="Google Shape;246;p4">
            <a:extLst>
              <a:ext uri="{FF2B5EF4-FFF2-40B4-BE49-F238E27FC236}">
                <a16:creationId xmlns:a16="http://schemas.microsoft.com/office/drawing/2014/main" id="{D5009E91-D78B-3029-ED29-84EC31DCCCE9}"/>
              </a:ext>
            </a:extLst>
          </p:cNvPr>
          <p:cNvGrpSpPr>
            <a:grpSpLocks/>
          </p:cNvGrpSpPr>
          <p:nvPr/>
        </p:nvGrpSpPr>
        <p:grpSpPr bwMode="auto">
          <a:xfrm>
            <a:off x="11122025" y="809625"/>
            <a:ext cx="758825" cy="515938"/>
            <a:chOff x="8341543" y="606635"/>
            <a:chExt cx="569676" cy="388014"/>
          </a:xfrm>
        </p:grpSpPr>
        <p:sp>
          <p:nvSpPr>
            <p:cNvPr id="15" name="Google Shape;247;p4">
              <a:extLst>
                <a:ext uri="{FF2B5EF4-FFF2-40B4-BE49-F238E27FC236}">
                  <a16:creationId xmlns:a16="http://schemas.microsoft.com/office/drawing/2014/main" id="{7F45CA17-B6D0-BFDB-7B6D-13E323A40F2F}"/>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248;p4">
              <a:extLst>
                <a:ext uri="{FF2B5EF4-FFF2-40B4-BE49-F238E27FC236}">
                  <a16:creationId xmlns:a16="http://schemas.microsoft.com/office/drawing/2014/main" id="{3964D3B7-E2E2-5FE1-1199-4AB46BEBD2EC}"/>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7" name="Google Shape;249;p4">
            <a:extLst>
              <a:ext uri="{FF2B5EF4-FFF2-40B4-BE49-F238E27FC236}">
                <a16:creationId xmlns:a16="http://schemas.microsoft.com/office/drawing/2014/main" id="{D69185B6-D87D-49D9-EDEA-0697197042D4}"/>
              </a:ext>
            </a:extLst>
          </p:cNvPr>
          <p:cNvGrpSpPr>
            <a:grpSpLocks/>
          </p:cNvGrpSpPr>
          <p:nvPr/>
        </p:nvGrpSpPr>
        <p:grpSpPr bwMode="auto">
          <a:xfrm>
            <a:off x="11122025" y="3790950"/>
            <a:ext cx="758825" cy="506413"/>
            <a:chOff x="8341543" y="2282008"/>
            <a:chExt cx="569676" cy="380612"/>
          </a:xfrm>
        </p:grpSpPr>
        <p:sp>
          <p:nvSpPr>
            <p:cNvPr id="18" name="Google Shape;250;p4">
              <a:extLst>
                <a:ext uri="{FF2B5EF4-FFF2-40B4-BE49-F238E27FC236}">
                  <a16:creationId xmlns:a16="http://schemas.microsoft.com/office/drawing/2014/main" id="{22418A90-8FC8-86DC-A799-1989C7FA70E2}"/>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251;p4">
              <a:extLst>
                <a:ext uri="{FF2B5EF4-FFF2-40B4-BE49-F238E27FC236}">
                  <a16:creationId xmlns:a16="http://schemas.microsoft.com/office/drawing/2014/main" id="{07003A15-E809-1FA6-C85D-853E30FAE4AA}"/>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0" name="Google Shape;252;p4">
            <a:extLst>
              <a:ext uri="{FF2B5EF4-FFF2-40B4-BE49-F238E27FC236}">
                <a16:creationId xmlns:a16="http://schemas.microsoft.com/office/drawing/2014/main" id="{38B13A10-719F-42E8-7B0A-E3A72C45CECE}"/>
              </a:ext>
            </a:extLst>
          </p:cNvPr>
          <p:cNvGrpSpPr>
            <a:grpSpLocks/>
          </p:cNvGrpSpPr>
          <p:nvPr/>
        </p:nvGrpSpPr>
        <p:grpSpPr bwMode="auto">
          <a:xfrm>
            <a:off x="11122025" y="4538663"/>
            <a:ext cx="758825" cy="508000"/>
            <a:chOff x="8341543" y="2282008"/>
            <a:chExt cx="569676" cy="380612"/>
          </a:xfrm>
        </p:grpSpPr>
        <p:sp>
          <p:nvSpPr>
            <p:cNvPr id="21" name="Google Shape;253;p4">
              <a:extLst>
                <a:ext uri="{FF2B5EF4-FFF2-40B4-BE49-F238E27FC236}">
                  <a16:creationId xmlns:a16="http://schemas.microsoft.com/office/drawing/2014/main" id="{C3E55C93-411D-7C83-2A26-1ADE353E7780}"/>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254;p4">
              <a:extLst>
                <a:ext uri="{FF2B5EF4-FFF2-40B4-BE49-F238E27FC236}">
                  <a16:creationId xmlns:a16="http://schemas.microsoft.com/office/drawing/2014/main" id="{B2147C48-9BB7-5C82-D072-CBA57CAE37AC}"/>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3" name="Google Shape;255;p4">
            <a:extLst>
              <a:ext uri="{FF2B5EF4-FFF2-40B4-BE49-F238E27FC236}">
                <a16:creationId xmlns:a16="http://schemas.microsoft.com/office/drawing/2014/main" id="{61923090-9B8F-1BFE-DD76-9F6D6E1CF8A5}"/>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256;p4">
            <a:extLst>
              <a:ext uri="{FF2B5EF4-FFF2-40B4-BE49-F238E27FC236}">
                <a16:creationId xmlns:a16="http://schemas.microsoft.com/office/drawing/2014/main" id="{03806FF9-1D7C-DEB8-5C57-93688FE2369B}"/>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257;p4">
            <a:extLst>
              <a:ext uri="{FF2B5EF4-FFF2-40B4-BE49-F238E27FC236}">
                <a16:creationId xmlns:a16="http://schemas.microsoft.com/office/drawing/2014/main" id="{31CFB1ED-03D9-74D2-98F8-FB3EC6700495}"/>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258;p4">
            <a:extLst>
              <a:ext uri="{FF2B5EF4-FFF2-40B4-BE49-F238E27FC236}">
                <a16:creationId xmlns:a16="http://schemas.microsoft.com/office/drawing/2014/main" id="{925295AA-9402-92A8-E188-03E9CB7625C1}"/>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259;p4">
            <a:extLst>
              <a:ext uri="{FF2B5EF4-FFF2-40B4-BE49-F238E27FC236}">
                <a16:creationId xmlns:a16="http://schemas.microsoft.com/office/drawing/2014/main" id="{FDB7A9B6-5F2E-DD0A-3201-6FE41026DD94}"/>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260;p4">
            <a:extLst>
              <a:ext uri="{FF2B5EF4-FFF2-40B4-BE49-F238E27FC236}">
                <a16:creationId xmlns:a16="http://schemas.microsoft.com/office/drawing/2014/main" id="{75A1D4B6-9D30-E515-D50A-62F99A688BD8}"/>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261;p4">
            <a:extLst>
              <a:ext uri="{FF2B5EF4-FFF2-40B4-BE49-F238E27FC236}">
                <a16:creationId xmlns:a16="http://schemas.microsoft.com/office/drawing/2014/main" id="{6B389677-95F7-9197-EC92-9823CF9B2B77}"/>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262;p4">
            <a:extLst>
              <a:ext uri="{FF2B5EF4-FFF2-40B4-BE49-F238E27FC236}">
                <a16:creationId xmlns:a16="http://schemas.microsoft.com/office/drawing/2014/main" id="{093B2CB4-8467-3841-8453-154B765EC681}"/>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263;p4">
            <a:extLst>
              <a:ext uri="{FF2B5EF4-FFF2-40B4-BE49-F238E27FC236}">
                <a16:creationId xmlns:a16="http://schemas.microsoft.com/office/drawing/2014/main" id="{435FCF7D-D07B-32ED-E3F8-C8E8B88AEE6B}"/>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264;p4">
            <a:extLst>
              <a:ext uri="{FF2B5EF4-FFF2-40B4-BE49-F238E27FC236}">
                <a16:creationId xmlns:a16="http://schemas.microsoft.com/office/drawing/2014/main" id="{76010500-07D1-E7D6-DB8A-8418DD13E0DE}"/>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265;p4">
            <a:extLst>
              <a:ext uri="{FF2B5EF4-FFF2-40B4-BE49-F238E27FC236}">
                <a16:creationId xmlns:a16="http://schemas.microsoft.com/office/drawing/2014/main" id="{8C5AF583-9544-8C4A-A311-9DAAE8E85455}"/>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266;p4">
            <a:extLst>
              <a:ext uri="{FF2B5EF4-FFF2-40B4-BE49-F238E27FC236}">
                <a16:creationId xmlns:a16="http://schemas.microsoft.com/office/drawing/2014/main" id="{79FA97B1-A5EE-DDE1-30BF-6E4E92736FFD}"/>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267;p4">
            <a:extLst>
              <a:ext uri="{FF2B5EF4-FFF2-40B4-BE49-F238E27FC236}">
                <a16:creationId xmlns:a16="http://schemas.microsoft.com/office/drawing/2014/main" id="{31BEDD52-9DD8-866B-28FB-30D189B7E048}"/>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268;p4">
            <a:extLst>
              <a:ext uri="{FF2B5EF4-FFF2-40B4-BE49-F238E27FC236}">
                <a16:creationId xmlns:a16="http://schemas.microsoft.com/office/drawing/2014/main" id="{26AC8189-8465-6005-F424-B3FB382A3A00}"/>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269;p4">
            <a:extLst>
              <a:ext uri="{FF2B5EF4-FFF2-40B4-BE49-F238E27FC236}">
                <a16:creationId xmlns:a16="http://schemas.microsoft.com/office/drawing/2014/main" id="{6875FD6A-9E04-7455-476A-DB472C37B920}"/>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270;p4">
            <a:extLst>
              <a:ext uri="{FF2B5EF4-FFF2-40B4-BE49-F238E27FC236}">
                <a16:creationId xmlns:a16="http://schemas.microsoft.com/office/drawing/2014/main" id="{653D55BA-315C-E02B-01EE-3F0D3AAC04A9}"/>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271;p4">
            <a:extLst>
              <a:ext uri="{FF2B5EF4-FFF2-40B4-BE49-F238E27FC236}">
                <a16:creationId xmlns:a16="http://schemas.microsoft.com/office/drawing/2014/main" id="{FB566161-0CA5-ADF7-245A-E0AD85CE6366}"/>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272;p4">
            <a:extLst>
              <a:ext uri="{FF2B5EF4-FFF2-40B4-BE49-F238E27FC236}">
                <a16:creationId xmlns:a16="http://schemas.microsoft.com/office/drawing/2014/main" id="{EB01E661-BEC4-6E92-E249-535512CFB876}"/>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273;p4">
            <a:extLst>
              <a:ext uri="{FF2B5EF4-FFF2-40B4-BE49-F238E27FC236}">
                <a16:creationId xmlns:a16="http://schemas.microsoft.com/office/drawing/2014/main" id="{80B0D7CB-1289-9A95-3033-D472F196D124}"/>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274;p4">
            <a:extLst>
              <a:ext uri="{FF2B5EF4-FFF2-40B4-BE49-F238E27FC236}">
                <a16:creationId xmlns:a16="http://schemas.microsoft.com/office/drawing/2014/main" id="{631DF36C-79B7-3399-DF11-2B663F7DD919}"/>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275;p4">
            <a:extLst>
              <a:ext uri="{FF2B5EF4-FFF2-40B4-BE49-F238E27FC236}">
                <a16:creationId xmlns:a16="http://schemas.microsoft.com/office/drawing/2014/main" id="{743D5C4A-00B3-90B9-ACCC-D330362E0271}"/>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276;p4">
            <a:extLst>
              <a:ext uri="{FF2B5EF4-FFF2-40B4-BE49-F238E27FC236}">
                <a16:creationId xmlns:a16="http://schemas.microsoft.com/office/drawing/2014/main" id="{EA219AF7-9C7A-A77B-418D-151065538992}"/>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277;p4">
            <a:extLst>
              <a:ext uri="{FF2B5EF4-FFF2-40B4-BE49-F238E27FC236}">
                <a16:creationId xmlns:a16="http://schemas.microsoft.com/office/drawing/2014/main" id="{185C64AB-5B8F-B693-B779-240A2A5B57AD}"/>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278;p4">
            <a:extLst>
              <a:ext uri="{FF2B5EF4-FFF2-40B4-BE49-F238E27FC236}">
                <a16:creationId xmlns:a16="http://schemas.microsoft.com/office/drawing/2014/main" id="{D3094153-E594-B864-3011-9CAACFC967FB}"/>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279;p4">
            <a:extLst>
              <a:ext uri="{FF2B5EF4-FFF2-40B4-BE49-F238E27FC236}">
                <a16:creationId xmlns:a16="http://schemas.microsoft.com/office/drawing/2014/main" id="{6AC90011-65BC-F6DF-179C-E9E0CCF8827B}"/>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280;p4">
            <a:extLst>
              <a:ext uri="{FF2B5EF4-FFF2-40B4-BE49-F238E27FC236}">
                <a16:creationId xmlns:a16="http://schemas.microsoft.com/office/drawing/2014/main" id="{B1B8B0FC-E15F-5C33-20DE-C052DBFEDC2C}"/>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281;p4">
            <a:extLst>
              <a:ext uri="{FF2B5EF4-FFF2-40B4-BE49-F238E27FC236}">
                <a16:creationId xmlns:a16="http://schemas.microsoft.com/office/drawing/2014/main" id="{56F805D5-56BF-DFC1-3817-F7F7F8D1F7C4}"/>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282;p4">
            <a:extLst>
              <a:ext uri="{FF2B5EF4-FFF2-40B4-BE49-F238E27FC236}">
                <a16:creationId xmlns:a16="http://schemas.microsoft.com/office/drawing/2014/main" id="{12114DFD-6B12-6568-3435-7F07EBB57D0B}"/>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283;p4">
            <a:extLst>
              <a:ext uri="{FF2B5EF4-FFF2-40B4-BE49-F238E27FC236}">
                <a16:creationId xmlns:a16="http://schemas.microsoft.com/office/drawing/2014/main" id="{AEEC6E97-C3D0-73DB-69CC-CE1600177269}"/>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284;p4">
            <a:extLst>
              <a:ext uri="{FF2B5EF4-FFF2-40B4-BE49-F238E27FC236}">
                <a16:creationId xmlns:a16="http://schemas.microsoft.com/office/drawing/2014/main" id="{1CD27C65-C35A-E117-58D1-7ACC19D0D658}"/>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285;p4">
            <a:extLst>
              <a:ext uri="{FF2B5EF4-FFF2-40B4-BE49-F238E27FC236}">
                <a16:creationId xmlns:a16="http://schemas.microsoft.com/office/drawing/2014/main" id="{4420E953-99F5-4735-AD74-CD062F509A0A}"/>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286;p4">
            <a:extLst>
              <a:ext uri="{FF2B5EF4-FFF2-40B4-BE49-F238E27FC236}">
                <a16:creationId xmlns:a16="http://schemas.microsoft.com/office/drawing/2014/main" id="{269ADF6A-F549-B085-E74B-586A5599990D}"/>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287;p4">
            <a:extLst>
              <a:ext uri="{FF2B5EF4-FFF2-40B4-BE49-F238E27FC236}">
                <a16:creationId xmlns:a16="http://schemas.microsoft.com/office/drawing/2014/main" id="{7C90C1EF-5A3E-D018-F94E-7D3A8D36269B}"/>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288;p4">
            <a:extLst>
              <a:ext uri="{FF2B5EF4-FFF2-40B4-BE49-F238E27FC236}">
                <a16:creationId xmlns:a16="http://schemas.microsoft.com/office/drawing/2014/main" id="{F005AD9B-2CFE-F5A4-6958-E92D824A1E8A}"/>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289;p4">
            <a:extLst>
              <a:ext uri="{FF2B5EF4-FFF2-40B4-BE49-F238E27FC236}">
                <a16:creationId xmlns:a16="http://schemas.microsoft.com/office/drawing/2014/main" id="{6B6142B6-EA0E-C38B-F0A7-29A30451BD4E}"/>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290;p4">
            <a:extLst>
              <a:ext uri="{FF2B5EF4-FFF2-40B4-BE49-F238E27FC236}">
                <a16:creationId xmlns:a16="http://schemas.microsoft.com/office/drawing/2014/main" id="{C5BBE335-7720-E9D5-C0C3-CA26307C5FC7}"/>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291;p4">
            <a:extLst>
              <a:ext uri="{FF2B5EF4-FFF2-40B4-BE49-F238E27FC236}">
                <a16:creationId xmlns:a16="http://schemas.microsoft.com/office/drawing/2014/main" id="{9B8A7476-1400-9803-E564-4C2626B5D8E2}"/>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292;p4">
            <a:extLst>
              <a:ext uri="{FF2B5EF4-FFF2-40B4-BE49-F238E27FC236}">
                <a16:creationId xmlns:a16="http://schemas.microsoft.com/office/drawing/2014/main" id="{0513E241-24F9-CCC6-3B12-AA21CDA5DD9C}"/>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293;p4">
            <a:extLst>
              <a:ext uri="{FF2B5EF4-FFF2-40B4-BE49-F238E27FC236}">
                <a16:creationId xmlns:a16="http://schemas.microsoft.com/office/drawing/2014/main" id="{E16DFD00-31E1-5F4F-DDB5-D6BC0C063704}"/>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294;p4">
            <a:extLst>
              <a:ext uri="{FF2B5EF4-FFF2-40B4-BE49-F238E27FC236}">
                <a16:creationId xmlns:a16="http://schemas.microsoft.com/office/drawing/2014/main" id="{20B53F23-958A-900A-A49C-6718EAE87463}"/>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295;p4">
            <a:extLst>
              <a:ext uri="{FF2B5EF4-FFF2-40B4-BE49-F238E27FC236}">
                <a16:creationId xmlns:a16="http://schemas.microsoft.com/office/drawing/2014/main" id="{8DF15D78-2113-9C10-1D18-0CF9137DBD81}"/>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6" name="Google Shape;296;p4">
            <a:extLst>
              <a:ext uri="{FF2B5EF4-FFF2-40B4-BE49-F238E27FC236}">
                <a16:creationId xmlns:a16="http://schemas.microsoft.com/office/drawing/2014/main" id="{718000D9-35EA-7D10-B858-52B458720AD7}"/>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7" name="Google Shape;297;p4">
            <a:extLst>
              <a:ext uri="{FF2B5EF4-FFF2-40B4-BE49-F238E27FC236}">
                <a16:creationId xmlns:a16="http://schemas.microsoft.com/office/drawing/2014/main" id="{B33A2BA8-160F-8C59-3150-503ADF7EFFA2}"/>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8" name="Google Shape;298;p4">
            <a:extLst>
              <a:ext uri="{FF2B5EF4-FFF2-40B4-BE49-F238E27FC236}">
                <a16:creationId xmlns:a16="http://schemas.microsoft.com/office/drawing/2014/main" id="{A9FBA226-78F9-813A-9C7F-1BC601E83CD2}"/>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9" name="Google Shape;299;p4">
            <a:extLst>
              <a:ext uri="{FF2B5EF4-FFF2-40B4-BE49-F238E27FC236}">
                <a16:creationId xmlns:a16="http://schemas.microsoft.com/office/drawing/2014/main" id="{19577A49-7C5E-D7CF-84C4-FDB78E02A726}"/>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0" name="Google Shape;300;p4">
            <a:extLst>
              <a:ext uri="{FF2B5EF4-FFF2-40B4-BE49-F238E27FC236}">
                <a16:creationId xmlns:a16="http://schemas.microsoft.com/office/drawing/2014/main" id="{1CC636DA-3A9A-A40D-5BF5-57EC2644CCF5}"/>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1" name="Google Shape;301;p4">
            <a:extLst>
              <a:ext uri="{FF2B5EF4-FFF2-40B4-BE49-F238E27FC236}">
                <a16:creationId xmlns:a16="http://schemas.microsoft.com/office/drawing/2014/main" id="{26B0BB4E-51A8-0F8C-3139-303D93D4B510}"/>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2" name="Google Shape;302;p4">
            <a:extLst>
              <a:ext uri="{FF2B5EF4-FFF2-40B4-BE49-F238E27FC236}">
                <a16:creationId xmlns:a16="http://schemas.microsoft.com/office/drawing/2014/main" id="{22DBF94D-32E1-7DBF-5CB7-D024845D3743}"/>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3" name="Google Shape;303;p4">
            <a:extLst>
              <a:ext uri="{FF2B5EF4-FFF2-40B4-BE49-F238E27FC236}">
                <a16:creationId xmlns:a16="http://schemas.microsoft.com/office/drawing/2014/main" id="{334D34C8-8CAA-75C2-1FF9-B1D7363BB878}"/>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4" name="Google Shape;304;p4">
            <a:extLst>
              <a:ext uri="{FF2B5EF4-FFF2-40B4-BE49-F238E27FC236}">
                <a16:creationId xmlns:a16="http://schemas.microsoft.com/office/drawing/2014/main" id="{86AEBDA9-F4A4-ACB9-CD2C-31E0D9864C61}"/>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5" name="Google Shape;305;p4">
            <a:extLst>
              <a:ext uri="{FF2B5EF4-FFF2-40B4-BE49-F238E27FC236}">
                <a16:creationId xmlns:a16="http://schemas.microsoft.com/office/drawing/2014/main" id="{9097B1FE-28AC-7A01-E925-93993A4AD1D2}"/>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6" name="Google Shape;306;p4">
            <a:extLst>
              <a:ext uri="{FF2B5EF4-FFF2-40B4-BE49-F238E27FC236}">
                <a16:creationId xmlns:a16="http://schemas.microsoft.com/office/drawing/2014/main" id="{728963D5-6849-2E20-80C0-178586B6B356}"/>
              </a:ext>
            </a:extLst>
          </p:cNvPr>
          <p:cNvSpPr>
            <a:spLocks/>
          </p:cNvSpPr>
          <p:nvPr/>
        </p:nvSpPr>
        <p:spPr bwMode="auto">
          <a:xfrm>
            <a:off x="304800" y="180975"/>
            <a:ext cx="1060450" cy="915988"/>
          </a:xfrm>
          <a:custGeom>
            <a:avLst/>
            <a:gdLst>
              <a:gd name="T0" fmla="*/ 2147483646 w 25370"/>
              <a:gd name="T1" fmla="*/ 2147483646 h 21060"/>
              <a:gd name="T2" fmla="*/ 2147483646 w 25370"/>
              <a:gd name="T3" fmla="*/ 2147483646 h 21060"/>
              <a:gd name="T4" fmla="*/ 2147483646 w 25370"/>
              <a:gd name="T5" fmla="*/ 2147483646 h 21060"/>
              <a:gd name="T6" fmla="*/ 2147483646 w 25370"/>
              <a:gd name="T7" fmla="*/ 2147483646 h 21060"/>
              <a:gd name="T8" fmla="*/ 2147483646 w 25370"/>
              <a:gd name="T9" fmla="*/ 2147483646 h 21060"/>
              <a:gd name="T10" fmla="*/ 2147483646 w 25370"/>
              <a:gd name="T11" fmla="*/ 2147483646 h 21060"/>
              <a:gd name="T12" fmla="*/ 2147483646 w 25370"/>
              <a:gd name="T13" fmla="*/ 2147483646 h 21060"/>
              <a:gd name="T14" fmla="*/ 2147483646 w 25370"/>
              <a:gd name="T15" fmla="*/ 2147483646 h 21060"/>
              <a:gd name="T16" fmla="*/ 2147483646 w 25370"/>
              <a:gd name="T17" fmla="*/ 2147483646 h 21060"/>
              <a:gd name="T18" fmla="*/ 2147483646 w 25370"/>
              <a:gd name="T19" fmla="*/ 2147483646 h 21060"/>
              <a:gd name="T20" fmla="*/ 2147483646 w 25370"/>
              <a:gd name="T21" fmla="*/ 2147483646 h 21060"/>
              <a:gd name="T22" fmla="*/ 2147483646 w 25370"/>
              <a:gd name="T23" fmla="*/ 2147483646 h 21060"/>
              <a:gd name="T24" fmla="*/ 2147483646 w 25370"/>
              <a:gd name="T25" fmla="*/ 2147483646 h 21060"/>
              <a:gd name="T26" fmla="*/ 2147483646 w 25370"/>
              <a:gd name="T27" fmla="*/ 2147483646 h 210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7" name="Google Shape;307;p4">
            <a:extLst>
              <a:ext uri="{FF2B5EF4-FFF2-40B4-BE49-F238E27FC236}">
                <a16:creationId xmlns:a16="http://schemas.microsoft.com/office/drawing/2014/main" id="{84C1F510-846D-3DBD-02C6-D4ABC0A32D3C}"/>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8" name="Google Shape;310;p4">
            <a:extLst>
              <a:ext uri="{FF2B5EF4-FFF2-40B4-BE49-F238E27FC236}">
                <a16:creationId xmlns:a16="http://schemas.microsoft.com/office/drawing/2014/main" id="{E3713F69-CC12-F7C2-2DF7-7284CFCE7F72}"/>
              </a:ext>
            </a:extLst>
          </p:cNvPr>
          <p:cNvSpPr>
            <a:spLocks/>
          </p:cNvSpPr>
          <p:nvPr/>
        </p:nvSpPr>
        <p:spPr bwMode="auto">
          <a:xfrm rot="4238894">
            <a:off x="382588" y="5845175"/>
            <a:ext cx="1060450" cy="914400"/>
          </a:xfrm>
          <a:custGeom>
            <a:avLst/>
            <a:gdLst>
              <a:gd name="T0" fmla="*/ 2147483646 w 25370"/>
              <a:gd name="T1" fmla="*/ 2147483646 h 21060"/>
              <a:gd name="T2" fmla="*/ 2147483646 w 25370"/>
              <a:gd name="T3" fmla="*/ 2147483646 h 21060"/>
              <a:gd name="T4" fmla="*/ 2147483646 w 25370"/>
              <a:gd name="T5" fmla="*/ 2147483646 h 21060"/>
              <a:gd name="T6" fmla="*/ 2147483646 w 25370"/>
              <a:gd name="T7" fmla="*/ 2147483646 h 21060"/>
              <a:gd name="T8" fmla="*/ 2147483646 w 25370"/>
              <a:gd name="T9" fmla="*/ 2147483646 h 21060"/>
              <a:gd name="T10" fmla="*/ 2147483646 w 25370"/>
              <a:gd name="T11" fmla="*/ 2147483646 h 21060"/>
              <a:gd name="T12" fmla="*/ 2147483646 w 25370"/>
              <a:gd name="T13" fmla="*/ 2147483646 h 21060"/>
              <a:gd name="T14" fmla="*/ 2147483646 w 25370"/>
              <a:gd name="T15" fmla="*/ 2147483646 h 21060"/>
              <a:gd name="T16" fmla="*/ 2147483646 w 25370"/>
              <a:gd name="T17" fmla="*/ 2147483646 h 21060"/>
              <a:gd name="T18" fmla="*/ 2147483646 w 25370"/>
              <a:gd name="T19" fmla="*/ 2147483646 h 21060"/>
              <a:gd name="T20" fmla="*/ 2147483646 w 25370"/>
              <a:gd name="T21" fmla="*/ 2147483646 h 21060"/>
              <a:gd name="T22" fmla="*/ 2147483646 w 25370"/>
              <a:gd name="T23" fmla="*/ 2147483646 h 21060"/>
              <a:gd name="T24" fmla="*/ 2147483646 w 25370"/>
              <a:gd name="T25" fmla="*/ 2147483646 h 21060"/>
              <a:gd name="T26" fmla="*/ 2147483646 w 25370"/>
              <a:gd name="T27" fmla="*/ 2147483646 h 210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9" name="Google Shape;311;p4">
            <a:extLst>
              <a:ext uri="{FF2B5EF4-FFF2-40B4-BE49-F238E27FC236}">
                <a16:creationId xmlns:a16="http://schemas.microsoft.com/office/drawing/2014/main" id="{666022E3-2A8B-37FE-BE87-9FC6B36ED18A}"/>
              </a:ext>
            </a:extLst>
          </p:cNvPr>
          <p:cNvSpPr>
            <a:spLocks/>
          </p:cNvSpPr>
          <p:nvPr/>
        </p:nvSpPr>
        <p:spPr bwMode="auto">
          <a:xfrm>
            <a:off x="9478963" y="976313"/>
            <a:ext cx="158750" cy="109537"/>
          </a:xfrm>
          <a:custGeom>
            <a:avLst/>
            <a:gdLst>
              <a:gd name="T0" fmla="*/ 2147483646 w 4765"/>
              <a:gd name="T1" fmla="*/ 1483690738 h 3248"/>
              <a:gd name="T2" fmla="*/ 2147483646 w 4765"/>
              <a:gd name="T3" fmla="*/ 2147483646 h 3248"/>
              <a:gd name="T4" fmla="*/ 2147483646 w 4765"/>
              <a:gd name="T5" fmla="*/ 2147483646 h 3248"/>
              <a:gd name="T6" fmla="*/ 2147483646 w 4765"/>
              <a:gd name="T7" fmla="*/ 2147483646 h 3248"/>
              <a:gd name="T8" fmla="*/ 2147483646 w 4765"/>
              <a:gd name="T9" fmla="*/ 1483690738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0" name="Google Shape;312;p4">
            <a:extLst>
              <a:ext uri="{FF2B5EF4-FFF2-40B4-BE49-F238E27FC236}">
                <a16:creationId xmlns:a16="http://schemas.microsoft.com/office/drawing/2014/main" id="{93484D27-83F3-A7A5-B59A-8A7D17570FD5}"/>
              </a:ext>
            </a:extLst>
          </p:cNvPr>
          <p:cNvSpPr>
            <a:spLocks/>
          </p:cNvSpPr>
          <p:nvPr/>
        </p:nvSpPr>
        <p:spPr bwMode="auto">
          <a:xfrm>
            <a:off x="1765300" y="735013"/>
            <a:ext cx="115888"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271" name="Google Shape;313;p4">
            <a:extLst>
              <a:ext uri="{FF2B5EF4-FFF2-40B4-BE49-F238E27FC236}">
                <a16:creationId xmlns:a16="http://schemas.microsoft.com/office/drawing/2014/main" id="{46CFE0DD-2F84-948E-99CC-4FBE5B7F94F3}"/>
              </a:ext>
            </a:extLst>
          </p:cNvPr>
          <p:cNvGrpSpPr>
            <a:grpSpLocks/>
          </p:cNvGrpSpPr>
          <p:nvPr/>
        </p:nvGrpSpPr>
        <p:grpSpPr bwMode="auto">
          <a:xfrm>
            <a:off x="10182225" y="588963"/>
            <a:ext cx="388938" cy="374650"/>
            <a:chOff x="3243875" y="2372825"/>
            <a:chExt cx="291375" cy="281375"/>
          </a:xfrm>
        </p:grpSpPr>
        <p:sp>
          <p:nvSpPr>
            <p:cNvPr id="272" name="Google Shape;314;p4">
              <a:extLst>
                <a:ext uri="{FF2B5EF4-FFF2-40B4-BE49-F238E27FC236}">
                  <a16:creationId xmlns:a16="http://schemas.microsoft.com/office/drawing/2014/main" id="{9B6241B1-7B85-716D-953A-0D4B1CA127EF}"/>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3" name="Google Shape;315;p4">
              <a:extLst>
                <a:ext uri="{FF2B5EF4-FFF2-40B4-BE49-F238E27FC236}">
                  <a16:creationId xmlns:a16="http://schemas.microsoft.com/office/drawing/2014/main" id="{97194B5E-1B4D-313E-5B8A-D5E1670B4AD9}"/>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4" name="Google Shape;316;p4">
              <a:extLst>
                <a:ext uri="{FF2B5EF4-FFF2-40B4-BE49-F238E27FC236}">
                  <a16:creationId xmlns:a16="http://schemas.microsoft.com/office/drawing/2014/main" id="{37A0435F-9377-18A6-23C4-9172E042B920}"/>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5" name="Google Shape;317;p4">
              <a:extLst>
                <a:ext uri="{FF2B5EF4-FFF2-40B4-BE49-F238E27FC236}">
                  <a16:creationId xmlns:a16="http://schemas.microsoft.com/office/drawing/2014/main" id="{2F15203B-0F2C-1873-1F98-6CA670A4A06F}"/>
                </a:ext>
              </a:extLst>
            </p:cNvPr>
            <p:cNvSpPr/>
            <p:nvPr/>
          </p:nvSpPr>
          <p:spPr>
            <a:xfrm>
              <a:off x="3243875" y="2495628"/>
              <a:ext cx="285428"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6" name="Google Shape;318;p4">
              <a:extLst>
                <a:ext uri="{FF2B5EF4-FFF2-40B4-BE49-F238E27FC236}">
                  <a16:creationId xmlns:a16="http://schemas.microsoft.com/office/drawing/2014/main" id="{A5FE854E-88FC-C2F6-6187-7931FF8DA297}"/>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7" name="Google Shape;319;p4">
              <a:extLst>
                <a:ext uri="{FF2B5EF4-FFF2-40B4-BE49-F238E27FC236}">
                  <a16:creationId xmlns:a16="http://schemas.microsoft.com/office/drawing/2014/main" id="{F1CD2CBC-726B-DAB0-983E-8FE6BF7E8EA6}"/>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8" name="Google Shape;320;p4">
              <a:extLst>
                <a:ext uri="{FF2B5EF4-FFF2-40B4-BE49-F238E27FC236}">
                  <a16:creationId xmlns:a16="http://schemas.microsoft.com/office/drawing/2014/main" id="{09525823-BD65-06B8-40F2-1F54122DBBC8}"/>
                </a:ext>
              </a:extLst>
            </p:cNvPr>
            <p:cNvSpPr/>
            <p:nvPr/>
          </p:nvSpPr>
          <p:spPr>
            <a:xfrm>
              <a:off x="3275986" y="2451515"/>
              <a:ext cx="258074"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79" name="Google Shape;321;p4">
              <a:extLst>
                <a:ext uri="{FF2B5EF4-FFF2-40B4-BE49-F238E27FC236}">
                  <a16:creationId xmlns:a16="http://schemas.microsoft.com/office/drawing/2014/main" id="{103E00FA-94DB-DD57-ABEA-BED144A77BAF}"/>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80" name="Google Shape;322;p4">
              <a:extLst>
                <a:ext uri="{FF2B5EF4-FFF2-40B4-BE49-F238E27FC236}">
                  <a16:creationId xmlns:a16="http://schemas.microsoft.com/office/drawing/2014/main" id="{FAD38040-77C3-6038-3E2F-D6A6299E3AFF}"/>
                </a:ext>
              </a:extLst>
            </p:cNvPr>
            <p:cNvSpPr/>
            <p:nvPr/>
          </p:nvSpPr>
          <p:spPr>
            <a:xfrm>
              <a:off x="3328315"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81" name="Google Shape;323;p4">
              <a:extLst>
                <a:ext uri="{FF2B5EF4-FFF2-40B4-BE49-F238E27FC236}">
                  <a16:creationId xmlns:a16="http://schemas.microsoft.com/office/drawing/2014/main" id="{91572072-1D92-3B5C-DED1-C02B7FCD0D54}"/>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82" name="Google Shape;324;p4">
            <a:extLst>
              <a:ext uri="{FF2B5EF4-FFF2-40B4-BE49-F238E27FC236}">
                <a16:creationId xmlns:a16="http://schemas.microsoft.com/office/drawing/2014/main" id="{5E787CF0-D8F8-FC9F-8CF3-B5BEFC1D2BD6}"/>
              </a:ext>
            </a:extLst>
          </p:cNvPr>
          <p:cNvSpPr/>
          <p:nvPr/>
        </p:nvSpPr>
        <p:spPr>
          <a:xfrm>
            <a:off x="10783888" y="16430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83" name="Google Shape;325;p4">
            <a:extLst>
              <a:ext uri="{FF2B5EF4-FFF2-40B4-BE49-F238E27FC236}">
                <a16:creationId xmlns:a16="http://schemas.microsoft.com/office/drawing/2014/main" id="{BF34E85A-8C70-9F77-76FA-277C26B7DE18}"/>
              </a:ext>
            </a:extLst>
          </p:cNvPr>
          <p:cNvSpPr>
            <a:spLocks/>
          </p:cNvSpPr>
          <p:nvPr/>
        </p:nvSpPr>
        <p:spPr bwMode="auto">
          <a:xfrm>
            <a:off x="1363663" y="1352550"/>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8" name="Google Shape;308;p4"/>
          <p:cNvSpPr txBox="1">
            <a:spLocks noGrp="1"/>
          </p:cNvSpPr>
          <p:nvPr>
            <p:ph type="title"/>
          </p:nvPr>
        </p:nvSpPr>
        <p:spPr>
          <a:xfrm>
            <a:off x="968300" y="588467"/>
            <a:ext cx="10255200" cy="763600"/>
          </a:xfrm>
          <a:prstGeom prst="rect">
            <a:avLst/>
          </a:prstGeom>
        </p:spPr>
        <p:txBody>
          <a:bodyPr spcFirstLastPara="1">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09" name="Google Shape;309;p4"/>
          <p:cNvSpPr txBox="1">
            <a:spLocks noGrp="1"/>
          </p:cNvSpPr>
          <p:nvPr>
            <p:ph type="subTitle" idx="1"/>
          </p:nvPr>
        </p:nvSpPr>
        <p:spPr>
          <a:xfrm>
            <a:off x="1095100" y="1642867"/>
            <a:ext cx="10001600" cy="4429200"/>
          </a:xfrm>
          <a:prstGeom prst="rect">
            <a:avLst/>
          </a:prstGeom>
        </p:spPr>
        <p:txBody>
          <a:bodyPr spcFirstLastPara="1" anchor="t">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Tree>
    <p:extLst>
      <p:ext uri="{BB962C8B-B14F-4D97-AF65-F5344CB8AC3E}">
        <p14:creationId xmlns:p14="http://schemas.microsoft.com/office/powerpoint/2010/main" val="6410507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a:ext uri="{FF2B5EF4-FFF2-40B4-BE49-F238E27FC236}">
                <a16:creationId xmlns:a16="http://schemas.microsoft.com/office/drawing/2014/main" id="{0657435B-F86A-49C8-46D3-C2AC9A88190A}"/>
              </a:ext>
            </a:extLst>
          </p:cNvPr>
          <p:cNvSpPr>
            <a:spLocks noGrp="1"/>
          </p:cNvSpPr>
          <p:nvPr>
            <p:ph type="dt" sz="half" idx="10"/>
          </p:nvPr>
        </p:nvSpPr>
        <p:spPr/>
        <p:txBody>
          <a:bodyPr/>
          <a:lstStyle>
            <a:lvl1pPr>
              <a:defRPr/>
            </a:lvl1pPr>
          </a:lstStyle>
          <a:p>
            <a:pPr>
              <a:defRPr/>
            </a:pPr>
            <a:fld id="{9D470359-B40B-48BE-A57E-AE77A704C20F}" type="datetimeFigureOut">
              <a:rPr lang="en-US"/>
              <a:pPr>
                <a:defRPr/>
              </a:pPr>
              <a:t>2/26/26</a:t>
            </a:fld>
            <a:endParaRPr lang="en-US"/>
          </a:p>
        </p:txBody>
      </p:sp>
      <p:sp>
        <p:nvSpPr>
          <p:cNvPr id="6" name="Footer Placeholder 4">
            <a:extLst>
              <a:ext uri="{FF2B5EF4-FFF2-40B4-BE49-F238E27FC236}">
                <a16:creationId xmlns:a16="http://schemas.microsoft.com/office/drawing/2014/main" id="{37758562-2ED8-3746-C33B-F1934B1A6D1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48D40B2-52D8-405E-2AC5-AE94FBC23AE5}"/>
              </a:ext>
            </a:extLst>
          </p:cNvPr>
          <p:cNvSpPr>
            <a:spLocks noGrp="1"/>
          </p:cNvSpPr>
          <p:nvPr>
            <p:ph type="sldNum" sz="quarter" idx="12"/>
          </p:nvPr>
        </p:nvSpPr>
        <p:spPr/>
        <p:txBody>
          <a:bodyPr/>
          <a:lstStyle>
            <a:lvl1pPr>
              <a:defRPr/>
            </a:lvl1pPr>
          </a:lstStyle>
          <a:p>
            <a:fld id="{C5B94005-6D13-4EFC-9F13-76AF5991D3B1}" type="slidenum">
              <a:rPr lang="en-US" altLang="en-US"/>
              <a:pPr/>
              <a:t>‹#›</a:t>
            </a:fld>
            <a:endParaRPr lang="en-US" altLang="en-US"/>
          </a:p>
        </p:txBody>
      </p:sp>
    </p:spTree>
    <p:extLst>
      <p:ext uri="{BB962C8B-B14F-4D97-AF65-F5344CB8AC3E}">
        <p14:creationId xmlns:p14="http://schemas.microsoft.com/office/powerpoint/2010/main" val="251081685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26"/>
        <p:cNvGrpSpPr/>
        <p:nvPr/>
      </p:nvGrpSpPr>
      <p:grpSpPr>
        <a:xfrm>
          <a:off x="0" y="0"/>
          <a:ext cx="0" cy="0"/>
          <a:chOff x="0" y="0"/>
          <a:chExt cx="0" cy="0"/>
        </a:xfrm>
      </p:grpSpPr>
      <p:grpSp>
        <p:nvGrpSpPr>
          <p:cNvPr id="2" name="Google Shape;327;p5">
            <a:extLst>
              <a:ext uri="{FF2B5EF4-FFF2-40B4-BE49-F238E27FC236}">
                <a16:creationId xmlns:a16="http://schemas.microsoft.com/office/drawing/2014/main" id="{58BD8623-A9B4-39D7-C0E9-D30FF620FD0C}"/>
              </a:ext>
            </a:extLst>
          </p:cNvPr>
          <p:cNvGrpSpPr>
            <a:grpSpLocks/>
          </p:cNvGrpSpPr>
          <p:nvPr/>
        </p:nvGrpSpPr>
        <p:grpSpPr bwMode="auto">
          <a:xfrm>
            <a:off x="528638" y="292100"/>
            <a:ext cx="11356975" cy="6384925"/>
            <a:chOff x="395894" y="219519"/>
            <a:chExt cx="8518865" cy="4788281"/>
          </a:xfrm>
        </p:grpSpPr>
        <p:sp>
          <p:nvSpPr>
            <p:cNvPr id="3" name="Google Shape;328;p5">
              <a:extLst>
                <a:ext uri="{FF2B5EF4-FFF2-40B4-BE49-F238E27FC236}">
                  <a16:creationId xmlns:a16="http://schemas.microsoft.com/office/drawing/2014/main" id="{387CF59F-E6BA-6875-D6A4-FB639DF8DBC7}"/>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329;p5">
              <a:extLst>
                <a:ext uri="{FF2B5EF4-FFF2-40B4-BE49-F238E27FC236}">
                  <a16:creationId xmlns:a16="http://schemas.microsoft.com/office/drawing/2014/main" id="{8A825FBC-B3FA-BFCE-C0D5-C73DD5924AAF}"/>
                </a:ext>
              </a:extLst>
            </p:cNvPr>
            <p:cNvGrpSpPr>
              <a:grpSpLocks/>
            </p:cNvGrpSpPr>
            <p:nvPr/>
          </p:nvGrpSpPr>
          <p:grpSpPr bwMode="auto">
            <a:xfrm>
              <a:off x="8341543" y="2282008"/>
              <a:ext cx="569676" cy="380612"/>
              <a:chOff x="8341543" y="2282008"/>
              <a:chExt cx="569676" cy="380612"/>
            </a:xfrm>
          </p:grpSpPr>
          <p:sp>
            <p:nvSpPr>
              <p:cNvPr id="23" name="Google Shape;330;p5">
                <a:extLst>
                  <a:ext uri="{FF2B5EF4-FFF2-40B4-BE49-F238E27FC236}">
                    <a16:creationId xmlns:a16="http://schemas.microsoft.com/office/drawing/2014/main" id="{D3C2F0DB-62CC-2B55-F156-093351CD925A}"/>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331;p5">
                <a:extLst>
                  <a:ext uri="{FF2B5EF4-FFF2-40B4-BE49-F238E27FC236}">
                    <a16:creationId xmlns:a16="http://schemas.microsoft.com/office/drawing/2014/main" id="{EF6B0ABE-8AFF-F3C6-3FB8-A78560590E4D}"/>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332;p5">
              <a:extLst>
                <a:ext uri="{FF2B5EF4-FFF2-40B4-BE49-F238E27FC236}">
                  <a16:creationId xmlns:a16="http://schemas.microsoft.com/office/drawing/2014/main" id="{BF633D37-CB2A-3366-8B16-733963981E6E}"/>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333;p5">
              <a:extLst>
                <a:ext uri="{FF2B5EF4-FFF2-40B4-BE49-F238E27FC236}">
                  <a16:creationId xmlns:a16="http://schemas.microsoft.com/office/drawing/2014/main" id="{162BE771-D7B4-CE0D-2ACF-0F0538AF440D}"/>
                </a:ext>
              </a:extLst>
            </p:cNvPr>
            <p:cNvGrpSpPr>
              <a:grpSpLocks/>
            </p:cNvGrpSpPr>
            <p:nvPr/>
          </p:nvGrpSpPr>
          <p:grpSpPr bwMode="auto">
            <a:xfrm>
              <a:off x="8341543" y="1721094"/>
              <a:ext cx="569676" cy="380612"/>
              <a:chOff x="8341543" y="1721094"/>
              <a:chExt cx="569676" cy="380612"/>
            </a:xfrm>
          </p:grpSpPr>
          <p:sp>
            <p:nvSpPr>
              <p:cNvPr id="21" name="Google Shape;334;p5">
                <a:extLst>
                  <a:ext uri="{FF2B5EF4-FFF2-40B4-BE49-F238E27FC236}">
                    <a16:creationId xmlns:a16="http://schemas.microsoft.com/office/drawing/2014/main" id="{8B6AE629-A7B9-5610-0DEE-37AB1E3BCD59}"/>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335;p5">
                <a:extLst>
                  <a:ext uri="{FF2B5EF4-FFF2-40B4-BE49-F238E27FC236}">
                    <a16:creationId xmlns:a16="http://schemas.microsoft.com/office/drawing/2014/main" id="{264B5863-7E25-722F-E6A3-3CFDCA1BAF67}"/>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336;p5">
              <a:extLst>
                <a:ext uri="{FF2B5EF4-FFF2-40B4-BE49-F238E27FC236}">
                  <a16:creationId xmlns:a16="http://schemas.microsoft.com/office/drawing/2014/main" id="{1BFD6F6E-88D4-1B45-ED1A-7C8B03C37658}"/>
                </a:ext>
              </a:extLst>
            </p:cNvPr>
            <p:cNvGrpSpPr>
              <a:grpSpLocks/>
            </p:cNvGrpSpPr>
            <p:nvPr/>
          </p:nvGrpSpPr>
          <p:grpSpPr bwMode="auto">
            <a:xfrm>
              <a:off x="8346273" y="1183592"/>
              <a:ext cx="568486" cy="388014"/>
              <a:chOff x="8346273" y="1183592"/>
              <a:chExt cx="568486" cy="388014"/>
            </a:xfrm>
          </p:grpSpPr>
          <p:sp>
            <p:nvSpPr>
              <p:cNvPr id="19" name="Google Shape;337;p5">
                <a:extLst>
                  <a:ext uri="{FF2B5EF4-FFF2-40B4-BE49-F238E27FC236}">
                    <a16:creationId xmlns:a16="http://schemas.microsoft.com/office/drawing/2014/main" id="{2655114C-3960-FE14-CA91-3EE9CBAF0C1E}"/>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338;p5">
                <a:extLst>
                  <a:ext uri="{FF2B5EF4-FFF2-40B4-BE49-F238E27FC236}">
                    <a16:creationId xmlns:a16="http://schemas.microsoft.com/office/drawing/2014/main" id="{DADF4F68-3CBE-9F13-4FB4-6D650CFAB234}"/>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339;p5">
              <a:extLst>
                <a:ext uri="{FF2B5EF4-FFF2-40B4-BE49-F238E27FC236}">
                  <a16:creationId xmlns:a16="http://schemas.microsoft.com/office/drawing/2014/main" id="{504D0D95-9C5C-FD4A-B3AE-B615DD99E863}"/>
                </a:ext>
              </a:extLst>
            </p:cNvPr>
            <p:cNvGrpSpPr>
              <a:grpSpLocks/>
            </p:cNvGrpSpPr>
            <p:nvPr/>
          </p:nvGrpSpPr>
          <p:grpSpPr bwMode="auto">
            <a:xfrm>
              <a:off x="8341543" y="606635"/>
              <a:ext cx="569676" cy="388014"/>
              <a:chOff x="8341543" y="606635"/>
              <a:chExt cx="569676" cy="388014"/>
            </a:xfrm>
          </p:grpSpPr>
          <p:sp>
            <p:nvSpPr>
              <p:cNvPr id="17" name="Google Shape;340;p5">
                <a:extLst>
                  <a:ext uri="{FF2B5EF4-FFF2-40B4-BE49-F238E27FC236}">
                    <a16:creationId xmlns:a16="http://schemas.microsoft.com/office/drawing/2014/main" id="{84899E25-9890-878A-7E4E-71D385A7D1C2}"/>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341;p5">
                <a:extLst>
                  <a:ext uri="{FF2B5EF4-FFF2-40B4-BE49-F238E27FC236}">
                    <a16:creationId xmlns:a16="http://schemas.microsoft.com/office/drawing/2014/main" id="{D2CA0F3D-FFAB-B457-2969-E940F164BED6}"/>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342;p5">
              <a:extLst>
                <a:ext uri="{FF2B5EF4-FFF2-40B4-BE49-F238E27FC236}">
                  <a16:creationId xmlns:a16="http://schemas.microsoft.com/office/drawing/2014/main" id="{386DABF9-B70F-BCC9-1305-70D2A20086C8}"/>
                </a:ext>
              </a:extLst>
            </p:cNvPr>
            <p:cNvGrpSpPr>
              <a:grpSpLocks/>
            </p:cNvGrpSpPr>
            <p:nvPr/>
          </p:nvGrpSpPr>
          <p:grpSpPr bwMode="auto">
            <a:xfrm>
              <a:off x="8341543" y="2842933"/>
              <a:ext cx="569676" cy="380612"/>
              <a:chOff x="8341543" y="2282008"/>
              <a:chExt cx="569676" cy="380612"/>
            </a:xfrm>
          </p:grpSpPr>
          <p:sp>
            <p:nvSpPr>
              <p:cNvPr id="15" name="Google Shape;343;p5">
                <a:extLst>
                  <a:ext uri="{FF2B5EF4-FFF2-40B4-BE49-F238E27FC236}">
                    <a16:creationId xmlns:a16="http://schemas.microsoft.com/office/drawing/2014/main" id="{CAF0DCB1-977A-DE52-D934-E8984AA3B8E1}"/>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344;p5">
                <a:extLst>
                  <a:ext uri="{FF2B5EF4-FFF2-40B4-BE49-F238E27FC236}">
                    <a16:creationId xmlns:a16="http://schemas.microsoft.com/office/drawing/2014/main" id="{9ECC7911-A7A5-43F3-82E5-814A76044A46}"/>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345;p5">
              <a:extLst>
                <a:ext uri="{FF2B5EF4-FFF2-40B4-BE49-F238E27FC236}">
                  <a16:creationId xmlns:a16="http://schemas.microsoft.com/office/drawing/2014/main" id="{2F0F5547-466C-27FC-7941-829237926480}"/>
                </a:ext>
              </a:extLst>
            </p:cNvPr>
            <p:cNvGrpSpPr>
              <a:grpSpLocks/>
            </p:cNvGrpSpPr>
            <p:nvPr/>
          </p:nvGrpSpPr>
          <p:grpSpPr bwMode="auto">
            <a:xfrm>
              <a:off x="8341543" y="3403858"/>
              <a:ext cx="569676" cy="380612"/>
              <a:chOff x="8341543" y="2282008"/>
              <a:chExt cx="569676" cy="380612"/>
            </a:xfrm>
          </p:grpSpPr>
          <p:sp>
            <p:nvSpPr>
              <p:cNvPr id="13" name="Google Shape;346;p5">
                <a:extLst>
                  <a:ext uri="{FF2B5EF4-FFF2-40B4-BE49-F238E27FC236}">
                    <a16:creationId xmlns:a16="http://schemas.microsoft.com/office/drawing/2014/main" id="{2F06C080-71D5-6B74-A331-41E2C363AAF2}"/>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347;p5">
                <a:extLst>
                  <a:ext uri="{FF2B5EF4-FFF2-40B4-BE49-F238E27FC236}">
                    <a16:creationId xmlns:a16="http://schemas.microsoft.com/office/drawing/2014/main" id="{46301879-DCA6-3D42-7467-80D5B7CD71B3}"/>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348;p5">
              <a:extLst>
                <a:ext uri="{FF2B5EF4-FFF2-40B4-BE49-F238E27FC236}">
                  <a16:creationId xmlns:a16="http://schemas.microsoft.com/office/drawing/2014/main" id="{76811404-C78D-6763-DD7B-0DA7C90C20CD}"/>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349;p5">
              <a:extLst>
                <a:ext uri="{FF2B5EF4-FFF2-40B4-BE49-F238E27FC236}">
                  <a16:creationId xmlns:a16="http://schemas.microsoft.com/office/drawing/2014/main" id="{7B0C2F15-4E1F-10D6-90A1-839DABA77123}"/>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355;p5">
            <a:extLst>
              <a:ext uri="{FF2B5EF4-FFF2-40B4-BE49-F238E27FC236}">
                <a16:creationId xmlns:a16="http://schemas.microsoft.com/office/drawing/2014/main" id="{F546CAC9-C2A7-6D12-4D67-4D3818C2ACD3}"/>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356;p5">
            <a:extLst>
              <a:ext uri="{FF2B5EF4-FFF2-40B4-BE49-F238E27FC236}">
                <a16:creationId xmlns:a16="http://schemas.microsoft.com/office/drawing/2014/main" id="{1A7B65E2-E8B2-C1FC-B94F-2B5317C3F841}"/>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357;p5">
            <a:extLst>
              <a:ext uri="{FF2B5EF4-FFF2-40B4-BE49-F238E27FC236}">
                <a16:creationId xmlns:a16="http://schemas.microsoft.com/office/drawing/2014/main" id="{EDBC8AC7-9679-8232-EBC6-6A6423317E29}"/>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358;p5">
            <a:extLst>
              <a:ext uri="{FF2B5EF4-FFF2-40B4-BE49-F238E27FC236}">
                <a16:creationId xmlns:a16="http://schemas.microsoft.com/office/drawing/2014/main" id="{CD1B1D8F-DB39-C098-F5DC-2D1F428B7C41}"/>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359;p5">
            <a:extLst>
              <a:ext uri="{FF2B5EF4-FFF2-40B4-BE49-F238E27FC236}">
                <a16:creationId xmlns:a16="http://schemas.microsoft.com/office/drawing/2014/main" id="{F1AC8939-AE8C-A1C2-9132-848F9452CE00}"/>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360;p5">
            <a:extLst>
              <a:ext uri="{FF2B5EF4-FFF2-40B4-BE49-F238E27FC236}">
                <a16:creationId xmlns:a16="http://schemas.microsoft.com/office/drawing/2014/main" id="{03E0888C-29FB-715F-AAAE-93D61F39A41C}"/>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361;p5">
            <a:extLst>
              <a:ext uri="{FF2B5EF4-FFF2-40B4-BE49-F238E27FC236}">
                <a16:creationId xmlns:a16="http://schemas.microsoft.com/office/drawing/2014/main" id="{1E175A20-9AB5-845C-ED87-5273D3DA0512}"/>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362;p5">
            <a:extLst>
              <a:ext uri="{FF2B5EF4-FFF2-40B4-BE49-F238E27FC236}">
                <a16:creationId xmlns:a16="http://schemas.microsoft.com/office/drawing/2014/main" id="{0B296CC8-888C-0316-D7AB-33962E0492E4}"/>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363;p5">
            <a:extLst>
              <a:ext uri="{FF2B5EF4-FFF2-40B4-BE49-F238E27FC236}">
                <a16:creationId xmlns:a16="http://schemas.microsoft.com/office/drawing/2014/main" id="{A2AB1B16-A077-0297-121C-5BB327F4B951}"/>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364;p5">
            <a:extLst>
              <a:ext uri="{FF2B5EF4-FFF2-40B4-BE49-F238E27FC236}">
                <a16:creationId xmlns:a16="http://schemas.microsoft.com/office/drawing/2014/main" id="{38B8119A-206A-2291-82CF-184628243ED1}"/>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365;p5">
            <a:extLst>
              <a:ext uri="{FF2B5EF4-FFF2-40B4-BE49-F238E27FC236}">
                <a16:creationId xmlns:a16="http://schemas.microsoft.com/office/drawing/2014/main" id="{01EB32D3-BB21-9458-CFAD-F92A2311497D}"/>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366;p5">
            <a:extLst>
              <a:ext uri="{FF2B5EF4-FFF2-40B4-BE49-F238E27FC236}">
                <a16:creationId xmlns:a16="http://schemas.microsoft.com/office/drawing/2014/main" id="{BF000D35-1EB9-2BFE-667A-C0B6E55C4FED}"/>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367;p5">
            <a:extLst>
              <a:ext uri="{FF2B5EF4-FFF2-40B4-BE49-F238E27FC236}">
                <a16:creationId xmlns:a16="http://schemas.microsoft.com/office/drawing/2014/main" id="{E7B47922-6817-4928-CC96-5C658B0A1516}"/>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368;p5">
            <a:extLst>
              <a:ext uri="{FF2B5EF4-FFF2-40B4-BE49-F238E27FC236}">
                <a16:creationId xmlns:a16="http://schemas.microsoft.com/office/drawing/2014/main" id="{3DFA4D4B-37E9-2366-0C0E-128A7F447342}"/>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369;p5">
            <a:extLst>
              <a:ext uri="{FF2B5EF4-FFF2-40B4-BE49-F238E27FC236}">
                <a16:creationId xmlns:a16="http://schemas.microsoft.com/office/drawing/2014/main" id="{A50787BE-6F06-2514-6129-8398463250F3}"/>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370;p5">
            <a:extLst>
              <a:ext uri="{FF2B5EF4-FFF2-40B4-BE49-F238E27FC236}">
                <a16:creationId xmlns:a16="http://schemas.microsoft.com/office/drawing/2014/main" id="{3C21DA1F-4C29-40A5-6C22-3B6745E1C78E}"/>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371;p5">
            <a:extLst>
              <a:ext uri="{FF2B5EF4-FFF2-40B4-BE49-F238E27FC236}">
                <a16:creationId xmlns:a16="http://schemas.microsoft.com/office/drawing/2014/main" id="{ACBA4B89-63A9-5C3E-D2E1-16872366AE60}"/>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372;p5">
            <a:extLst>
              <a:ext uri="{FF2B5EF4-FFF2-40B4-BE49-F238E27FC236}">
                <a16:creationId xmlns:a16="http://schemas.microsoft.com/office/drawing/2014/main" id="{2C347C21-3867-F757-8A2B-D0A020A9DD3E}"/>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373;p5">
            <a:extLst>
              <a:ext uri="{FF2B5EF4-FFF2-40B4-BE49-F238E27FC236}">
                <a16:creationId xmlns:a16="http://schemas.microsoft.com/office/drawing/2014/main" id="{BB90B0F8-365B-0DF7-D80D-71AC64F55D8B}"/>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374;p5">
            <a:extLst>
              <a:ext uri="{FF2B5EF4-FFF2-40B4-BE49-F238E27FC236}">
                <a16:creationId xmlns:a16="http://schemas.microsoft.com/office/drawing/2014/main" id="{DBCE03AA-2F52-3592-BCAF-77155E65B091}"/>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375;p5">
            <a:extLst>
              <a:ext uri="{FF2B5EF4-FFF2-40B4-BE49-F238E27FC236}">
                <a16:creationId xmlns:a16="http://schemas.microsoft.com/office/drawing/2014/main" id="{B853E828-1282-D7DC-FDFC-6CD87970DD08}"/>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376;p5">
            <a:extLst>
              <a:ext uri="{FF2B5EF4-FFF2-40B4-BE49-F238E27FC236}">
                <a16:creationId xmlns:a16="http://schemas.microsoft.com/office/drawing/2014/main" id="{B26044B0-3B9A-1AE8-7875-736C99AF0AC0}"/>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377;p5">
            <a:extLst>
              <a:ext uri="{FF2B5EF4-FFF2-40B4-BE49-F238E27FC236}">
                <a16:creationId xmlns:a16="http://schemas.microsoft.com/office/drawing/2014/main" id="{EC07F66D-AED8-DA5F-9A5C-FF4D1A68543E}"/>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378;p5">
            <a:extLst>
              <a:ext uri="{FF2B5EF4-FFF2-40B4-BE49-F238E27FC236}">
                <a16:creationId xmlns:a16="http://schemas.microsoft.com/office/drawing/2014/main" id="{E0A951DD-50D1-9FA8-9301-CCAEF354DC71}"/>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379;p5">
            <a:extLst>
              <a:ext uri="{FF2B5EF4-FFF2-40B4-BE49-F238E27FC236}">
                <a16:creationId xmlns:a16="http://schemas.microsoft.com/office/drawing/2014/main" id="{E9323F4E-0782-D230-9428-AA9F84F31B73}"/>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380;p5">
            <a:extLst>
              <a:ext uri="{FF2B5EF4-FFF2-40B4-BE49-F238E27FC236}">
                <a16:creationId xmlns:a16="http://schemas.microsoft.com/office/drawing/2014/main" id="{FD31524C-23AA-4516-8E21-2E201778C3B6}"/>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381;p5">
            <a:extLst>
              <a:ext uri="{FF2B5EF4-FFF2-40B4-BE49-F238E27FC236}">
                <a16:creationId xmlns:a16="http://schemas.microsoft.com/office/drawing/2014/main" id="{1C9D14FB-8A73-98CA-F01D-25B3CEA035AC}"/>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382;p5">
            <a:extLst>
              <a:ext uri="{FF2B5EF4-FFF2-40B4-BE49-F238E27FC236}">
                <a16:creationId xmlns:a16="http://schemas.microsoft.com/office/drawing/2014/main" id="{46ABAAD0-1ADF-592A-5007-FBD8ACA9979E}"/>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383;p5">
            <a:extLst>
              <a:ext uri="{FF2B5EF4-FFF2-40B4-BE49-F238E27FC236}">
                <a16:creationId xmlns:a16="http://schemas.microsoft.com/office/drawing/2014/main" id="{DA84FC13-C05F-07A6-0B04-55D8FCCD0A9A}"/>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384;p5">
            <a:extLst>
              <a:ext uri="{FF2B5EF4-FFF2-40B4-BE49-F238E27FC236}">
                <a16:creationId xmlns:a16="http://schemas.microsoft.com/office/drawing/2014/main" id="{A7D7FCCB-C2AE-E8D1-C581-6877C460151B}"/>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385;p5">
            <a:extLst>
              <a:ext uri="{FF2B5EF4-FFF2-40B4-BE49-F238E27FC236}">
                <a16:creationId xmlns:a16="http://schemas.microsoft.com/office/drawing/2014/main" id="{95F8082A-338F-5264-42A3-8D58E9C5DC31}"/>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386;p5">
            <a:extLst>
              <a:ext uri="{FF2B5EF4-FFF2-40B4-BE49-F238E27FC236}">
                <a16:creationId xmlns:a16="http://schemas.microsoft.com/office/drawing/2014/main" id="{5AD67C7A-A453-B7A4-60CC-B9D687B9F572}"/>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387;p5">
            <a:extLst>
              <a:ext uri="{FF2B5EF4-FFF2-40B4-BE49-F238E27FC236}">
                <a16:creationId xmlns:a16="http://schemas.microsoft.com/office/drawing/2014/main" id="{2BFE68A9-3C41-F343-FA93-9FE0CEF94EB9}"/>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388;p5">
            <a:extLst>
              <a:ext uri="{FF2B5EF4-FFF2-40B4-BE49-F238E27FC236}">
                <a16:creationId xmlns:a16="http://schemas.microsoft.com/office/drawing/2014/main" id="{E3AD9CAE-7BF4-F233-0040-C77E5226AB52}"/>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389;p5">
            <a:extLst>
              <a:ext uri="{FF2B5EF4-FFF2-40B4-BE49-F238E27FC236}">
                <a16:creationId xmlns:a16="http://schemas.microsoft.com/office/drawing/2014/main" id="{9FAF70F2-0F18-06C3-78E2-B851644DBF8D}"/>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390;p5">
            <a:extLst>
              <a:ext uri="{FF2B5EF4-FFF2-40B4-BE49-F238E27FC236}">
                <a16:creationId xmlns:a16="http://schemas.microsoft.com/office/drawing/2014/main" id="{A547D7D5-F2FD-302E-D708-A78219613AAC}"/>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391;p5">
            <a:extLst>
              <a:ext uri="{FF2B5EF4-FFF2-40B4-BE49-F238E27FC236}">
                <a16:creationId xmlns:a16="http://schemas.microsoft.com/office/drawing/2014/main" id="{2C11557A-267A-710D-B262-D8DD2744C5D2}"/>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392;p5">
            <a:extLst>
              <a:ext uri="{FF2B5EF4-FFF2-40B4-BE49-F238E27FC236}">
                <a16:creationId xmlns:a16="http://schemas.microsoft.com/office/drawing/2014/main" id="{DB2E7BB0-201A-2920-6015-BB52A1A5732E}"/>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393;p5">
            <a:extLst>
              <a:ext uri="{FF2B5EF4-FFF2-40B4-BE49-F238E27FC236}">
                <a16:creationId xmlns:a16="http://schemas.microsoft.com/office/drawing/2014/main" id="{7EB6A1D8-E51A-60FB-892A-5B6C72754BF7}"/>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0" name="Google Shape;394;p5">
            <a:extLst>
              <a:ext uri="{FF2B5EF4-FFF2-40B4-BE49-F238E27FC236}">
                <a16:creationId xmlns:a16="http://schemas.microsoft.com/office/drawing/2014/main" id="{A7CE4259-A27A-0152-0408-4861D49B1345}"/>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1" name="Google Shape;395;p5">
            <a:extLst>
              <a:ext uri="{FF2B5EF4-FFF2-40B4-BE49-F238E27FC236}">
                <a16:creationId xmlns:a16="http://schemas.microsoft.com/office/drawing/2014/main" id="{F768320E-747F-47A2-56E9-E97EC8AA291A}"/>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2" name="Google Shape;396;p5">
            <a:extLst>
              <a:ext uri="{FF2B5EF4-FFF2-40B4-BE49-F238E27FC236}">
                <a16:creationId xmlns:a16="http://schemas.microsoft.com/office/drawing/2014/main" id="{FBF77B67-BD61-FED2-197B-EA4254DA19B8}"/>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3" name="Google Shape;397;p5">
            <a:extLst>
              <a:ext uri="{FF2B5EF4-FFF2-40B4-BE49-F238E27FC236}">
                <a16:creationId xmlns:a16="http://schemas.microsoft.com/office/drawing/2014/main" id="{1836CCBE-065D-16A5-1B71-A12BE27E0DBC}"/>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4" name="Google Shape;398;p5">
            <a:extLst>
              <a:ext uri="{FF2B5EF4-FFF2-40B4-BE49-F238E27FC236}">
                <a16:creationId xmlns:a16="http://schemas.microsoft.com/office/drawing/2014/main" id="{46A9CD06-6CBF-2E92-3ADB-E3CA812F0D35}"/>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5" name="Google Shape;399;p5">
            <a:extLst>
              <a:ext uri="{FF2B5EF4-FFF2-40B4-BE49-F238E27FC236}">
                <a16:creationId xmlns:a16="http://schemas.microsoft.com/office/drawing/2014/main" id="{CC2E8305-3252-0F52-77A4-721597D08856}"/>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6" name="Google Shape;400;p5">
            <a:extLst>
              <a:ext uri="{FF2B5EF4-FFF2-40B4-BE49-F238E27FC236}">
                <a16:creationId xmlns:a16="http://schemas.microsoft.com/office/drawing/2014/main" id="{4F7EE1C6-D3E4-4611-83DF-4F0D9E80A64E}"/>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7" name="Google Shape;401;p5">
            <a:extLst>
              <a:ext uri="{FF2B5EF4-FFF2-40B4-BE49-F238E27FC236}">
                <a16:creationId xmlns:a16="http://schemas.microsoft.com/office/drawing/2014/main" id="{CCC1F6D2-E980-8908-89D3-F6969649F114}"/>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8" name="Google Shape;402;p5">
            <a:extLst>
              <a:ext uri="{FF2B5EF4-FFF2-40B4-BE49-F238E27FC236}">
                <a16:creationId xmlns:a16="http://schemas.microsoft.com/office/drawing/2014/main" id="{BE3ADF34-03FB-AA04-CB97-FFCAD8EBB2E9}"/>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9" name="Google Shape;403;p5">
            <a:extLst>
              <a:ext uri="{FF2B5EF4-FFF2-40B4-BE49-F238E27FC236}">
                <a16:creationId xmlns:a16="http://schemas.microsoft.com/office/drawing/2014/main" id="{429D0659-8479-6764-9801-46785E802FD0}"/>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0" name="Google Shape;404;p5">
            <a:extLst>
              <a:ext uri="{FF2B5EF4-FFF2-40B4-BE49-F238E27FC236}">
                <a16:creationId xmlns:a16="http://schemas.microsoft.com/office/drawing/2014/main" id="{48CAA1A2-283A-F27E-6188-9796FC5352A6}"/>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0" name="Google Shape;350;p5"/>
          <p:cNvSpPr txBox="1">
            <a:spLocks noGrp="1"/>
          </p:cNvSpPr>
          <p:nvPr>
            <p:ph type="title"/>
          </p:nvPr>
        </p:nvSpPr>
        <p:spPr>
          <a:xfrm>
            <a:off x="968300" y="588467"/>
            <a:ext cx="10255200" cy="763600"/>
          </a:xfrm>
          <a:prstGeom prst="rect">
            <a:avLst/>
          </a:prstGeom>
        </p:spPr>
        <p:txBody>
          <a:bodyPr spcFirstLastPara="1">
            <a:no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
        <p:nvSpPr>
          <p:cNvPr id="351" name="Google Shape;351;p5"/>
          <p:cNvSpPr txBox="1">
            <a:spLocks noGrp="1"/>
          </p:cNvSpPr>
          <p:nvPr>
            <p:ph type="subTitle" idx="1"/>
          </p:nvPr>
        </p:nvSpPr>
        <p:spPr>
          <a:xfrm>
            <a:off x="2639784" y="2994033"/>
            <a:ext cx="3123600" cy="529200"/>
          </a:xfrm>
          <a:prstGeom prst="rect">
            <a:avLst/>
          </a:prstGeom>
        </p:spPr>
        <p:txBody>
          <a:bodyPr spcFirstLastPara="1" anchor="t">
            <a:noAutofit/>
          </a:bodyPr>
          <a:lstStyle>
            <a:lvl1pPr lvl="0" algn="ctr" rtl="0">
              <a:spcBef>
                <a:spcPts val="0"/>
              </a:spcBef>
              <a:spcAft>
                <a:spcPts val="0"/>
              </a:spcAft>
              <a:buNone/>
              <a:defRPr sz="2400" b="1">
                <a:solidFill>
                  <a:schemeClr val="accent1"/>
                </a:solidFill>
              </a:defRPr>
            </a:lvl1pPr>
            <a:lvl2pPr lvl="1" algn="ctr" rtl="0">
              <a:spcBef>
                <a:spcPts val="0"/>
              </a:spcBef>
              <a:spcAft>
                <a:spcPts val="0"/>
              </a:spcAft>
              <a:buNone/>
              <a:defRPr sz="2400">
                <a:solidFill>
                  <a:schemeClr val="accent1"/>
                </a:solidFill>
              </a:defRPr>
            </a:lvl2pPr>
            <a:lvl3pPr lvl="2" algn="ctr" rtl="0">
              <a:spcBef>
                <a:spcPts val="0"/>
              </a:spcBef>
              <a:spcAft>
                <a:spcPts val="0"/>
              </a:spcAft>
              <a:buNone/>
              <a:defRPr sz="2400">
                <a:solidFill>
                  <a:schemeClr val="accent1"/>
                </a:solidFill>
              </a:defRPr>
            </a:lvl3pPr>
            <a:lvl4pPr lvl="3" algn="ctr" rtl="0">
              <a:spcBef>
                <a:spcPts val="0"/>
              </a:spcBef>
              <a:spcAft>
                <a:spcPts val="0"/>
              </a:spcAft>
              <a:buNone/>
              <a:defRPr sz="2400">
                <a:solidFill>
                  <a:schemeClr val="accent1"/>
                </a:solidFill>
              </a:defRPr>
            </a:lvl4pPr>
            <a:lvl5pPr lvl="4" algn="ctr" rtl="0">
              <a:spcBef>
                <a:spcPts val="0"/>
              </a:spcBef>
              <a:spcAft>
                <a:spcPts val="0"/>
              </a:spcAft>
              <a:buNone/>
              <a:defRPr sz="2400">
                <a:solidFill>
                  <a:schemeClr val="accent1"/>
                </a:solidFill>
              </a:defRPr>
            </a:lvl5pPr>
            <a:lvl6pPr lvl="5" algn="ctr" rtl="0">
              <a:spcBef>
                <a:spcPts val="0"/>
              </a:spcBef>
              <a:spcAft>
                <a:spcPts val="0"/>
              </a:spcAft>
              <a:buNone/>
              <a:defRPr sz="2400">
                <a:solidFill>
                  <a:schemeClr val="accent1"/>
                </a:solidFill>
              </a:defRPr>
            </a:lvl6pPr>
            <a:lvl7pPr lvl="6" algn="ctr" rtl="0">
              <a:spcBef>
                <a:spcPts val="0"/>
              </a:spcBef>
              <a:spcAft>
                <a:spcPts val="0"/>
              </a:spcAft>
              <a:buNone/>
              <a:defRPr sz="2400">
                <a:solidFill>
                  <a:schemeClr val="accent1"/>
                </a:solidFill>
              </a:defRPr>
            </a:lvl7pPr>
            <a:lvl8pPr lvl="7" algn="ctr" rtl="0">
              <a:spcBef>
                <a:spcPts val="0"/>
              </a:spcBef>
              <a:spcAft>
                <a:spcPts val="0"/>
              </a:spcAft>
              <a:buNone/>
              <a:defRPr sz="2400">
                <a:solidFill>
                  <a:schemeClr val="accent1"/>
                </a:solidFill>
              </a:defRPr>
            </a:lvl8pPr>
            <a:lvl9pPr lvl="8" algn="ctr" rtl="0">
              <a:spcBef>
                <a:spcPts val="0"/>
              </a:spcBef>
              <a:spcAft>
                <a:spcPts val="0"/>
              </a:spcAft>
              <a:buNone/>
              <a:defRPr sz="2400">
                <a:solidFill>
                  <a:schemeClr val="accent1"/>
                </a:solidFill>
              </a:defRPr>
            </a:lvl9pPr>
          </a:lstStyle>
          <a:p>
            <a:endParaRPr/>
          </a:p>
        </p:txBody>
      </p:sp>
      <p:sp>
        <p:nvSpPr>
          <p:cNvPr id="352" name="Google Shape;352;p5"/>
          <p:cNvSpPr txBox="1">
            <a:spLocks noGrp="1"/>
          </p:cNvSpPr>
          <p:nvPr>
            <p:ph type="subTitle" idx="2"/>
          </p:nvPr>
        </p:nvSpPr>
        <p:spPr>
          <a:xfrm>
            <a:off x="2639784" y="3471200"/>
            <a:ext cx="3123600" cy="1314000"/>
          </a:xfrm>
          <a:prstGeom prst="rect">
            <a:avLst/>
          </a:prstGeom>
        </p:spPr>
        <p:txBody>
          <a:bodyPr spcFirstLastPara="1" anchor="t">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353" name="Google Shape;353;p5"/>
          <p:cNvSpPr txBox="1">
            <a:spLocks noGrp="1"/>
          </p:cNvSpPr>
          <p:nvPr>
            <p:ph type="subTitle" idx="3"/>
          </p:nvPr>
        </p:nvSpPr>
        <p:spPr>
          <a:xfrm>
            <a:off x="6428617" y="2994033"/>
            <a:ext cx="3123600" cy="529200"/>
          </a:xfrm>
          <a:prstGeom prst="rect">
            <a:avLst/>
          </a:prstGeom>
        </p:spPr>
        <p:txBody>
          <a:bodyPr spcFirstLastPara="1" anchor="t">
            <a:noAutofit/>
          </a:bodyPr>
          <a:lstStyle>
            <a:lvl1pPr lvl="0" algn="ctr" rtl="0">
              <a:spcBef>
                <a:spcPts val="0"/>
              </a:spcBef>
              <a:spcAft>
                <a:spcPts val="0"/>
              </a:spcAft>
              <a:buNone/>
              <a:defRPr sz="2400" b="1">
                <a:solidFill>
                  <a:schemeClr val="accent1"/>
                </a:solidFill>
              </a:defRPr>
            </a:lvl1pPr>
            <a:lvl2pPr lvl="1" algn="ctr" rtl="0">
              <a:spcBef>
                <a:spcPts val="0"/>
              </a:spcBef>
              <a:spcAft>
                <a:spcPts val="0"/>
              </a:spcAft>
              <a:buNone/>
              <a:defRPr sz="2400">
                <a:solidFill>
                  <a:schemeClr val="accent1"/>
                </a:solidFill>
              </a:defRPr>
            </a:lvl2pPr>
            <a:lvl3pPr lvl="2" algn="ctr" rtl="0">
              <a:spcBef>
                <a:spcPts val="0"/>
              </a:spcBef>
              <a:spcAft>
                <a:spcPts val="0"/>
              </a:spcAft>
              <a:buNone/>
              <a:defRPr sz="2400">
                <a:solidFill>
                  <a:schemeClr val="accent1"/>
                </a:solidFill>
              </a:defRPr>
            </a:lvl3pPr>
            <a:lvl4pPr lvl="3" algn="ctr" rtl="0">
              <a:spcBef>
                <a:spcPts val="0"/>
              </a:spcBef>
              <a:spcAft>
                <a:spcPts val="0"/>
              </a:spcAft>
              <a:buNone/>
              <a:defRPr sz="2400">
                <a:solidFill>
                  <a:schemeClr val="accent1"/>
                </a:solidFill>
              </a:defRPr>
            </a:lvl4pPr>
            <a:lvl5pPr lvl="4" algn="ctr" rtl="0">
              <a:spcBef>
                <a:spcPts val="0"/>
              </a:spcBef>
              <a:spcAft>
                <a:spcPts val="0"/>
              </a:spcAft>
              <a:buNone/>
              <a:defRPr sz="2400">
                <a:solidFill>
                  <a:schemeClr val="accent1"/>
                </a:solidFill>
              </a:defRPr>
            </a:lvl5pPr>
            <a:lvl6pPr lvl="5" algn="ctr" rtl="0">
              <a:spcBef>
                <a:spcPts val="0"/>
              </a:spcBef>
              <a:spcAft>
                <a:spcPts val="0"/>
              </a:spcAft>
              <a:buNone/>
              <a:defRPr sz="2400">
                <a:solidFill>
                  <a:schemeClr val="accent1"/>
                </a:solidFill>
              </a:defRPr>
            </a:lvl6pPr>
            <a:lvl7pPr lvl="6" algn="ctr" rtl="0">
              <a:spcBef>
                <a:spcPts val="0"/>
              </a:spcBef>
              <a:spcAft>
                <a:spcPts val="0"/>
              </a:spcAft>
              <a:buNone/>
              <a:defRPr sz="2400">
                <a:solidFill>
                  <a:schemeClr val="accent1"/>
                </a:solidFill>
              </a:defRPr>
            </a:lvl7pPr>
            <a:lvl8pPr lvl="7" algn="ctr" rtl="0">
              <a:spcBef>
                <a:spcPts val="0"/>
              </a:spcBef>
              <a:spcAft>
                <a:spcPts val="0"/>
              </a:spcAft>
              <a:buNone/>
              <a:defRPr sz="2400">
                <a:solidFill>
                  <a:schemeClr val="accent1"/>
                </a:solidFill>
              </a:defRPr>
            </a:lvl8pPr>
            <a:lvl9pPr lvl="8" algn="ctr" rtl="0">
              <a:spcBef>
                <a:spcPts val="0"/>
              </a:spcBef>
              <a:spcAft>
                <a:spcPts val="0"/>
              </a:spcAft>
              <a:buNone/>
              <a:defRPr sz="2400">
                <a:solidFill>
                  <a:schemeClr val="accent1"/>
                </a:solidFill>
              </a:defRPr>
            </a:lvl9pPr>
          </a:lstStyle>
          <a:p>
            <a:endParaRPr/>
          </a:p>
        </p:txBody>
      </p:sp>
      <p:sp>
        <p:nvSpPr>
          <p:cNvPr id="354" name="Google Shape;354;p5"/>
          <p:cNvSpPr txBox="1">
            <a:spLocks noGrp="1"/>
          </p:cNvSpPr>
          <p:nvPr>
            <p:ph type="subTitle" idx="4"/>
          </p:nvPr>
        </p:nvSpPr>
        <p:spPr>
          <a:xfrm>
            <a:off x="6428617" y="3471205"/>
            <a:ext cx="3123600" cy="1314000"/>
          </a:xfrm>
          <a:prstGeom prst="rect">
            <a:avLst/>
          </a:prstGeom>
        </p:spPr>
        <p:txBody>
          <a:bodyPr spcFirstLastPara="1" anchor="t">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Tree>
    <p:extLst>
      <p:ext uri="{BB962C8B-B14F-4D97-AF65-F5344CB8AC3E}">
        <p14:creationId xmlns:p14="http://schemas.microsoft.com/office/powerpoint/2010/main" val="5360190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05"/>
        <p:cNvGrpSpPr/>
        <p:nvPr/>
      </p:nvGrpSpPr>
      <p:grpSpPr>
        <a:xfrm>
          <a:off x="0" y="0"/>
          <a:ext cx="0" cy="0"/>
          <a:chOff x="0" y="0"/>
          <a:chExt cx="0" cy="0"/>
        </a:xfrm>
      </p:grpSpPr>
      <p:sp>
        <p:nvSpPr>
          <p:cNvPr id="2" name="Google Shape;406;p6">
            <a:extLst>
              <a:ext uri="{FF2B5EF4-FFF2-40B4-BE49-F238E27FC236}">
                <a16:creationId xmlns:a16="http://schemas.microsoft.com/office/drawing/2014/main" id="{56EDB1E3-496D-3435-8336-189F69E4006B}"/>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407;p6">
            <a:extLst>
              <a:ext uri="{FF2B5EF4-FFF2-40B4-BE49-F238E27FC236}">
                <a16:creationId xmlns:a16="http://schemas.microsoft.com/office/drawing/2014/main" id="{00016903-9BF0-4CC2-4A77-5CCC564D30E2}"/>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 name="Google Shape;408;p6">
            <a:extLst>
              <a:ext uri="{FF2B5EF4-FFF2-40B4-BE49-F238E27FC236}">
                <a16:creationId xmlns:a16="http://schemas.microsoft.com/office/drawing/2014/main" id="{41EAD639-F4C2-8535-07CC-629E01290A82}"/>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5" name="Google Shape;409;p6">
            <a:extLst>
              <a:ext uri="{FF2B5EF4-FFF2-40B4-BE49-F238E27FC236}">
                <a16:creationId xmlns:a16="http://schemas.microsoft.com/office/drawing/2014/main" id="{E8916547-422F-FC74-4E57-3BA63BE5EF64}"/>
              </a:ext>
            </a:extLst>
          </p:cNvPr>
          <p:cNvGrpSpPr>
            <a:grpSpLocks/>
          </p:cNvGrpSpPr>
          <p:nvPr/>
        </p:nvGrpSpPr>
        <p:grpSpPr bwMode="auto">
          <a:xfrm>
            <a:off x="11122025" y="3043238"/>
            <a:ext cx="758825" cy="506412"/>
            <a:chOff x="8341543" y="2282008"/>
            <a:chExt cx="569676" cy="380612"/>
          </a:xfrm>
        </p:grpSpPr>
        <p:sp>
          <p:nvSpPr>
            <p:cNvPr id="6" name="Google Shape;410;p6">
              <a:extLst>
                <a:ext uri="{FF2B5EF4-FFF2-40B4-BE49-F238E27FC236}">
                  <a16:creationId xmlns:a16="http://schemas.microsoft.com/office/drawing/2014/main" id="{BC9F32D1-605D-5EBB-25F5-85D263347EFE}"/>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 name="Google Shape;411;p6">
              <a:extLst>
                <a:ext uri="{FF2B5EF4-FFF2-40B4-BE49-F238E27FC236}">
                  <a16:creationId xmlns:a16="http://schemas.microsoft.com/office/drawing/2014/main" id="{156381EA-422B-A6C9-2937-2AF5DF4D423F}"/>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412;p6">
            <a:extLst>
              <a:ext uri="{FF2B5EF4-FFF2-40B4-BE49-F238E27FC236}">
                <a16:creationId xmlns:a16="http://schemas.microsoft.com/office/drawing/2014/main" id="{90F8C8D0-1865-D80C-53D2-784D69D42EB3}"/>
              </a:ext>
            </a:extLst>
          </p:cNvPr>
          <p:cNvGrpSpPr>
            <a:grpSpLocks/>
          </p:cNvGrpSpPr>
          <p:nvPr/>
        </p:nvGrpSpPr>
        <p:grpSpPr bwMode="auto">
          <a:xfrm>
            <a:off x="11122025" y="2295525"/>
            <a:ext cx="758825" cy="506413"/>
            <a:chOff x="8341543" y="1721094"/>
            <a:chExt cx="569676" cy="380612"/>
          </a:xfrm>
        </p:grpSpPr>
        <p:sp>
          <p:nvSpPr>
            <p:cNvPr id="9" name="Google Shape;413;p6">
              <a:extLst>
                <a:ext uri="{FF2B5EF4-FFF2-40B4-BE49-F238E27FC236}">
                  <a16:creationId xmlns:a16="http://schemas.microsoft.com/office/drawing/2014/main" id="{11C373DE-1F2B-1151-4486-2508EE0022C6}"/>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414;p6">
              <a:extLst>
                <a:ext uri="{FF2B5EF4-FFF2-40B4-BE49-F238E27FC236}">
                  <a16:creationId xmlns:a16="http://schemas.microsoft.com/office/drawing/2014/main" id="{DEB0A81A-1C02-BB98-4E48-89090CAAE72E}"/>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 name="Google Shape;415;p6">
            <a:extLst>
              <a:ext uri="{FF2B5EF4-FFF2-40B4-BE49-F238E27FC236}">
                <a16:creationId xmlns:a16="http://schemas.microsoft.com/office/drawing/2014/main" id="{B537A41A-A538-7E35-18EC-5D22453D9704}"/>
              </a:ext>
            </a:extLst>
          </p:cNvPr>
          <p:cNvGrpSpPr>
            <a:grpSpLocks/>
          </p:cNvGrpSpPr>
          <p:nvPr/>
        </p:nvGrpSpPr>
        <p:grpSpPr bwMode="auto">
          <a:xfrm>
            <a:off x="11128375" y="1577975"/>
            <a:ext cx="757238" cy="517525"/>
            <a:chOff x="8346273" y="1183592"/>
            <a:chExt cx="568486" cy="388014"/>
          </a:xfrm>
        </p:grpSpPr>
        <p:sp>
          <p:nvSpPr>
            <p:cNvPr id="12" name="Google Shape;416;p6">
              <a:extLst>
                <a:ext uri="{FF2B5EF4-FFF2-40B4-BE49-F238E27FC236}">
                  <a16:creationId xmlns:a16="http://schemas.microsoft.com/office/drawing/2014/main" id="{29CDC955-D03E-C2B2-B0D2-1AF8B6FB44D1}"/>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417;p6">
              <a:extLst>
                <a:ext uri="{FF2B5EF4-FFF2-40B4-BE49-F238E27FC236}">
                  <a16:creationId xmlns:a16="http://schemas.microsoft.com/office/drawing/2014/main" id="{1DFA2DA5-A149-980B-6E39-08666997760C}"/>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4" name="Google Shape;418;p6">
            <a:extLst>
              <a:ext uri="{FF2B5EF4-FFF2-40B4-BE49-F238E27FC236}">
                <a16:creationId xmlns:a16="http://schemas.microsoft.com/office/drawing/2014/main" id="{A9861196-19F8-C3A3-91A0-97D5A780C0F8}"/>
              </a:ext>
            </a:extLst>
          </p:cNvPr>
          <p:cNvGrpSpPr>
            <a:grpSpLocks/>
          </p:cNvGrpSpPr>
          <p:nvPr/>
        </p:nvGrpSpPr>
        <p:grpSpPr bwMode="auto">
          <a:xfrm>
            <a:off x="11122025" y="809625"/>
            <a:ext cx="758825" cy="515938"/>
            <a:chOff x="8341543" y="606635"/>
            <a:chExt cx="569676" cy="388014"/>
          </a:xfrm>
        </p:grpSpPr>
        <p:sp>
          <p:nvSpPr>
            <p:cNvPr id="15" name="Google Shape;419;p6">
              <a:extLst>
                <a:ext uri="{FF2B5EF4-FFF2-40B4-BE49-F238E27FC236}">
                  <a16:creationId xmlns:a16="http://schemas.microsoft.com/office/drawing/2014/main" id="{DF46C0D4-1FDC-E547-3C7F-5B1008E3CEE8}"/>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420;p6">
              <a:extLst>
                <a:ext uri="{FF2B5EF4-FFF2-40B4-BE49-F238E27FC236}">
                  <a16:creationId xmlns:a16="http://schemas.microsoft.com/office/drawing/2014/main" id="{F258226D-BD4C-0FCB-EA04-6E1798A45652}"/>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7" name="Google Shape;421;p6">
            <a:extLst>
              <a:ext uri="{FF2B5EF4-FFF2-40B4-BE49-F238E27FC236}">
                <a16:creationId xmlns:a16="http://schemas.microsoft.com/office/drawing/2014/main" id="{55213E2E-EE3B-2538-7A40-086C10DD8FE5}"/>
              </a:ext>
            </a:extLst>
          </p:cNvPr>
          <p:cNvGrpSpPr>
            <a:grpSpLocks/>
          </p:cNvGrpSpPr>
          <p:nvPr/>
        </p:nvGrpSpPr>
        <p:grpSpPr bwMode="auto">
          <a:xfrm>
            <a:off x="11122025" y="3790950"/>
            <a:ext cx="758825" cy="506413"/>
            <a:chOff x="8341543" y="2282008"/>
            <a:chExt cx="569676" cy="380612"/>
          </a:xfrm>
        </p:grpSpPr>
        <p:sp>
          <p:nvSpPr>
            <p:cNvPr id="18" name="Google Shape;422;p6">
              <a:extLst>
                <a:ext uri="{FF2B5EF4-FFF2-40B4-BE49-F238E27FC236}">
                  <a16:creationId xmlns:a16="http://schemas.microsoft.com/office/drawing/2014/main" id="{4C820BAE-4B50-02EB-847D-B663427ACA7F}"/>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423;p6">
              <a:extLst>
                <a:ext uri="{FF2B5EF4-FFF2-40B4-BE49-F238E27FC236}">
                  <a16:creationId xmlns:a16="http://schemas.microsoft.com/office/drawing/2014/main" id="{3A1F91EF-A64E-8D12-7C84-BBB887F283BC}"/>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0" name="Google Shape;424;p6">
            <a:extLst>
              <a:ext uri="{FF2B5EF4-FFF2-40B4-BE49-F238E27FC236}">
                <a16:creationId xmlns:a16="http://schemas.microsoft.com/office/drawing/2014/main" id="{BFE7C1A5-9196-82F5-8D0B-CF53847B7727}"/>
              </a:ext>
            </a:extLst>
          </p:cNvPr>
          <p:cNvGrpSpPr>
            <a:grpSpLocks/>
          </p:cNvGrpSpPr>
          <p:nvPr/>
        </p:nvGrpSpPr>
        <p:grpSpPr bwMode="auto">
          <a:xfrm>
            <a:off x="11122025" y="4538663"/>
            <a:ext cx="758825" cy="508000"/>
            <a:chOff x="8341543" y="2282008"/>
            <a:chExt cx="569676" cy="380612"/>
          </a:xfrm>
        </p:grpSpPr>
        <p:sp>
          <p:nvSpPr>
            <p:cNvPr id="21" name="Google Shape;425;p6">
              <a:extLst>
                <a:ext uri="{FF2B5EF4-FFF2-40B4-BE49-F238E27FC236}">
                  <a16:creationId xmlns:a16="http://schemas.microsoft.com/office/drawing/2014/main" id="{CEBA35DF-C10A-B538-B340-4BF8C21AA963}"/>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426;p6">
              <a:extLst>
                <a:ext uri="{FF2B5EF4-FFF2-40B4-BE49-F238E27FC236}">
                  <a16:creationId xmlns:a16="http://schemas.microsoft.com/office/drawing/2014/main" id="{A6675DC5-C223-A8A8-C535-B58E61762834}"/>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3" name="Google Shape;427;p6">
            <a:extLst>
              <a:ext uri="{FF2B5EF4-FFF2-40B4-BE49-F238E27FC236}">
                <a16:creationId xmlns:a16="http://schemas.microsoft.com/office/drawing/2014/main" id="{6E6DCB90-7DE1-10AD-42F3-2E0E40E1A8A0}"/>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428;p6">
            <a:extLst>
              <a:ext uri="{FF2B5EF4-FFF2-40B4-BE49-F238E27FC236}">
                <a16:creationId xmlns:a16="http://schemas.microsoft.com/office/drawing/2014/main" id="{EF8D2ACC-1141-2F47-2EB3-DA375F90CF15}"/>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429;p6">
            <a:extLst>
              <a:ext uri="{FF2B5EF4-FFF2-40B4-BE49-F238E27FC236}">
                <a16:creationId xmlns:a16="http://schemas.microsoft.com/office/drawing/2014/main" id="{5FC05900-590D-B5F2-842B-E0D52C42B022}"/>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430;p6">
            <a:extLst>
              <a:ext uri="{FF2B5EF4-FFF2-40B4-BE49-F238E27FC236}">
                <a16:creationId xmlns:a16="http://schemas.microsoft.com/office/drawing/2014/main" id="{B2B1B4F9-910D-6648-0729-3C503103EF64}"/>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431;p6">
            <a:extLst>
              <a:ext uri="{FF2B5EF4-FFF2-40B4-BE49-F238E27FC236}">
                <a16:creationId xmlns:a16="http://schemas.microsoft.com/office/drawing/2014/main" id="{F428F712-4EF0-3CDE-7A79-7E440DC601E0}"/>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432;p6">
            <a:extLst>
              <a:ext uri="{FF2B5EF4-FFF2-40B4-BE49-F238E27FC236}">
                <a16:creationId xmlns:a16="http://schemas.microsoft.com/office/drawing/2014/main" id="{A3989936-1FC4-5CF3-C0DD-16E38FE1638A}"/>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433;p6">
            <a:extLst>
              <a:ext uri="{FF2B5EF4-FFF2-40B4-BE49-F238E27FC236}">
                <a16:creationId xmlns:a16="http://schemas.microsoft.com/office/drawing/2014/main" id="{131D66E0-9698-8EFB-2B62-C089CA32D98B}"/>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434;p6">
            <a:extLst>
              <a:ext uri="{FF2B5EF4-FFF2-40B4-BE49-F238E27FC236}">
                <a16:creationId xmlns:a16="http://schemas.microsoft.com/office/drawing/2014/main" id="{42702C8B-18E2-724D-03DE-CDAD69EE5F09}"/>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435;p6">
            <a:extLst>
              <a:ext uri="{FF2B5EF4-FFF2-40B4-BE49-F238E27FC236}">
                <a16:creationId xmlns:a16="http://schemas.microsoft.com/office/drawing/2014/main" id="{AA6CAC24-99D4-28F8-476C-0E66915FF199}"/>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436;p6">
            <a:extLst>
              <a:ext uri="{FF2B5EF4-FFF2-40B4-BE49-F238E27FC236}">
                <a16:creationId xmlns:a16="http://schemas.microsoft.com/office/drawing/2014/main" id="{3A3322C7-5E8E-A3A7-6F51-65DF9DEE9DE4}"/>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437;p6">
            <a:extLst>
              <a:ext uri="{FF2B5EF4-FFF2-40B4-BE49-F238E27FC236}">
                <a16:creationId xmlns:a16="http://schemas.microsoft.com/office/drawing/2014/main" id="{726C0C67-5965-9BD0-6E47-702949466CEF}"/>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438;p6">
            <a:extLst>
              <a:ext uri="{FF2B5EF4-FFF2-40B4-BE49-F238E27FC236}">
                <a16:creationId xmlns:a16="http://schemas.microsoft.com/office/drawing/2014/main" id="{23133605-C3C4-587C-B4A9-005D5B585CB3}"/>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439;p6">
            <a:extLst>
              <a:ext uri="{FF2B5EF4-FFF2-40B4-BE49-F238E27FC236}">
                <a16:creationId xmlns:a16="http://schemas.microsoft.com/office/drawing/2014/main" id="{F4070DF4-ADE2-497A-DA0B-24F933CE57CB}"/>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440;p6">
            <a:extLst>
              <a:ext uri="{FF2B5EF4-FFF2-40B4-BE49-F238E27FC236}">
                <a16:creationId xmlns:a16="http://schemas.microsoft.com/office/drawing/2014/main" id="{15DD7B44-063C-E098-E5D0-D81182BA47AF}"/>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441;p6">
            <a:extLst>
              <a:ext uri="{FF2B5EF4-FFF2-40B4-BE49-F238E27FC236}">
                <a16:creationId xmlns:a16="http://schemas.microsoft.com/office/drawing/2014/main" id="{20EBAE63-D768-C03C-F883-4E7488AEEC3F}"/>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442;p6">
            <a:extLst>
              <a:ext uri="{FF2B5EF4-FFF2-40B4-BE49-F238E27FC236}">
                <a16:creationId xmlns:a16="http://schemas.microsoft.com/office/drawing/2014/main" id="{17B0C264-DEF9-6FB4-CFE1-4EFDFD981A9A}"/>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443;p6">
            <a:extLst>
              <a:ext uri="{FF2B5EF4-FFF2-40B4-BE49-F238E27FC236}">
                <a16:creationId xmlns:a16="http://schemas.microsoft.com/office/drawing/2014/main" id="{6B5CF7AA-7737-B915-44D7-639D9ABA7700}"/>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444;p6">
            <a:extLst>
              <a:ext uri="{FF2B5EF4-FFF2-40B4-BE49-F238E27FC236}">
                <a16:creationId xmlns:a16="http://schemas.microsoft.com/office/drawing/2014/main" id="{F71E3D02-1085-8D4A-1B11-D2AFA5390033}"/>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445;p6">
            <a:extLst>
              <a:ext uri="{FF2B5EF4-FFF2-40B4-BE49-F238E27FC236}">
                <a16:creationId xmlns:a16="http://schemas.microsoft.com/office/drawing/2014/main" id="{B551F684-3A6A-B36D-568A-C8B55750E0EC}"/>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446;p6">
            <a:extLst>
              <a:ext uri="{FF2B5EF4-FFF2-40B4-BE49-F238E27FC236}">
                <a16:creationId xmlns:a16="http://schemas.microsoft.com/office/drawing/2014/main" id="{B3C9E414-5319-789D-D3DE-88A55A1FD35E}"/>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447;p6">
            <a:extLst>
              <a:ext uri="{FF2B5EF4-FFF2-40B4-BE49-F238E27FC236}">
                <a16:creationId xmlns:a16="http://schemas.microsoft.com/office/drawing/2014/main" id="{DDF77FE1-CFDF-E02A-0399-BBE347D9BE19}"/>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448;p6">
            <a:extLst>
              <a:ext uri="{FF2B5EF4-FFF2-40B4-BE49-F238E27FC236}">
                <a16:creationId xmlns:a16="http://schemas.microsoft.com/office/drawing/2014/main" id="{D9F76F9A-B9C3-DC13-EECE-EDDFACC7EF8A}"/>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449;p6">
            <a:extLst>
              <a:ext uri="{FF2B5EF4-FFF2-40B4-BE49-F238E27FC236}">
                <a16:creationId xmlns:a16="http://schemas.microsoft.com/office/drawing/2014/main" id="{57572C87-0800-8695-F6C9-64D669519D97}"/>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450;p6">
            <a:extLst>
              <a:ext uri="{FF2B5EF4-FFF2-40B4-BE49-F238E27FC236}">
                <a16:creationId xmlns:a16="http://schemas.microsoft.com/office/drawing/2014/main" id="{DD589E11-B94D-5671-E306-581290948DD2}"/>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451;p6">
            <a:extLst>
              <a:ext uri="{FF2B5EF4-FFF2-40B4-BE49-F238E27FC236}">
                <a16:creationId xmlns:a16="http://schemas.microsoft.com/office/drawing/2014/main" id="{3EEE3D13-6BD2-8731-FF3D-16786C77D6C9}"/>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452;p6">
            <a:extLst>
              <a:ext uri="{FF2B5EF4-FFF2-40B4-BE49-F238E27FC236}">
                <a16:creationId xmlns:a16="http://schemas.microsoft.com/office/drawing/2014/main" id="{376635A9-0F5B-E8AA-CF95-5150F84BF266}"/>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453;p6">
            <a:extLst>
              <a:ext uri="{FF2B5EF4-FFF2-40B4-BE49-F238E27FC236}">
                <a16:creationId xmlns:a16="http://schemas.microsoft.com/office/drawing/2014/main" id="{DB6C3031-E7F5-4B3F-72EC-6AA01D3AB883}"/>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454;p6">
            <a:extLst>
              <a:ext uri="{FF2B5EF4-FFF2-40B4-BE49-F238E27FC236}">
                <a16:creationId xmlns:a16="http://schemas.microsoft.com/office/drawing/2014/main" id="{24242875-4C23-285E-20A3-CF2A38F7A7BC}"/>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455;p6">
            <a:extLst>
              <a:ext uri="{FF2B5EF4-FFF2-40B4-BE49-F238E27FC236}">
                <a16:creationId xmlns:a16="http://schemas.microsoft.com/office/drawing/2014/main" id="{D6A975F4-D313-4837-CAFC-F1D6D0F1E229}"/>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456;p6">
            <a:extLst>
              <a:ext uri="{FF2B5EF4-FFF2-40B4-BE49-F238E27FC236}">
                <a16:creationId xmlns:a16="http://schemas.microsoft.com/office/drawing/2014/main" id="{11D9A169-82FC-48AF-8055-50BC062B5144}"/>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457;p6">
            <a:extLst>
              <a:ext uri="{FF2B5EF4-FFF2-40B4-BE49-F238E27FC236}">
                <a16:creationId xmlns:a16="http://schemas.microsoft.com/office/drawing/2014/main" id="{0E173074-7450-20C7-5855-C9EE8E147158}"/>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458;p6">
            <a:extLst>
              <a:ext uri="{FF2B5EF4-FFF2-40B4-BE49-F238E27FC236}">
                <a16:creationId xmlns:a16="http://schemas.microsoft.com/office/drawing/2014/main" id="{C0A13EE0-3E7B-7D3D-529F-480C7310ADE2}"/>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459;p6">
            <a:extLst>
              <a:ext uri="{FF2B5EF4-FFF2-40B4-BE49-F238E27FC236}">
                <a16:creationId xmlns:a16="http://schemas.microsoft.com/office/drawing/2014/main" id="{E57952E5-C658-196A-49B7-0E3B62896807}"/>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460;p6">
            <a:extLst>
              <a:ext uri="{FF2B5EF4-FFF2-40B4-BE49-F238E27FC236}">
                <a16:creationId xmlns:a16="http://schemas.microsoft.com/office/drawing/2014/main" id="{F11E055C-1C3A-C012-80CA-0A320B989361}"/>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461;p6">
            <a:extLst>
              <a:ext uri="{FF2B5EF4-FFF2-40B4-BE49-F238E27FC236}">
                <a16:creationId xmlns:a16="http://schemas.microsoft.com/office/drawing/2014/main" id="{1D88AF76-3BB8-2E5E-0D3E-98EEEECE2847}"/>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462;p6">
            <a:extLst>
              <a:ext uri="{FF2B5EF4-FFF2-40B4-BE49-F238E27FC236}">
                <a16:creationId xmlns:a16="http://schemas.microsoft.com/office/drawing/2014/main" id="{CF1E4AC9-B22D-2F3F-4E0C-186527AEB91D}"/>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463;p6">
            <a:extLst>
              <a:ext uri="{FF2B5EF4-FFF2-40B4-BE49-F238E27FC236}">
                <a16:creationId xmlns:a16="http://schemas.microsoft.com/office/drawing/2014/main" id="{7FC165B1-FFCE-FE52-05D8-FDAC158337D3}"/>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464;p6">
            <a:extLst>
              <a:ext uri="{FF2B5EF4-FFF2-40B4-BE49-F238E27FC236}">
                <a16:creationId xmlns:a16="http://schemas.microsoft.com/office/drawing/2014/main" id="{E4654C39-F93C-F613-6454-A85AEC0D8C10}"/>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465;p6">
            <a:extLst>
              <a:ext uri="{FF2B5EF4-FFF2-40B4-BE49-F238E27FC236}">
                <a16:creationId xmlns:a16="http://schemas.microsoft.com/office/drawing/2014/main" id="{56415288-E27E-6806-AAC2-78FA6046F7FB}"/>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466;p6">
            <a:extLst>
              <a:ext uri="{FF2B5EF4-FFF2-40B4-BE49-F238E27FC236}">
                <a16:creationId xmlns:a16="http://schemas.microsoft.com/office/drawing/2014/main" id="{22406586-23F4-030B-45BB-76791281C86F}"/>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467;p6">
            <a:extLst>
              <a:ext uri="{FF2B5EF4-FFF2-40B4-BE49-F238E27FC236}">
                <a16:creationId xmlns:a16="http://schemas.microsoft.com/office/drawing/2014/main" id="{2A7B2A1B-1C53-4617-075A-8CE145FBEB32}"/>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8" name="Google Shape;468;p6">
            <a:extLst>
              <a:ext uri="{FF2B5EF4-FFF2-40B4-BE49-F238E27FC236}">
                <a16:creationId xmlns:a16="http://schemas.microsoft.com/office/drawing/2014/main" id="{0CA4E66B-DC1E-891E-8E0B-E22794976869}"/>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9" name="Google Shape;469;p6">
            <a:extLst>
              <a:ext uri="{FF2B5EF4-FFF2-40B4-BE49-F238E27FC236}">
                <a16:creationId xmlns:a16="http://schemas.microsoft.com/office/drawing/2014/main" id="{9A25E5A8-E07E-D382-A294-1F4FE7025BDE}"/>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0" name="Google Shape;470;p6">
            <a:extLst>
              <a:ext uri="{FF2B5EF4-FFF2-40B4-BE49-F238E27FC236}">
                <a16:creationId xmlns:a16="http://schemas.microsoft.com/office/drawing/2014/main" id="{7A575644-C566-ED00-83F6-0E8466B0EC24}"/>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1" name="Google Shape;471;p6">
            <a:extLst>
              <a:ext uri="{FF2B5EF4-FFF2-40B4-BE49-F238E27FC236}">
                <a16:creationId xmlns:a16="http://schemas.microsoft.com/office/drawing/2014/main" id="{AE9E9BF4-A743-7718-6286-BFDE1B57D3AC}"/>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2" name="Google Shape;472;p6">
            <a:extLst>
              <a:ext uri="{FF2B5EF4-FFF2-40B4-BE49-F238E27FC236}">
                <a16:creationId xmlns:a16="http://schemas.microsoft.com/office/drawing/2014/main" id="{E3DEE365-08DF-D26D-C25B-F5B7863CD942}"/>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3" name="Google Shape;473;p6">
            <a:extLst>
              <a:ext uri="{FF2B5EF4-FFF2-40B4-BE49-F238E27FC236}">
                <a16:creationId xmlns:a16="http://schemas.microsoft.com/office/drawing/2014/main" id="{8CE92499-003B-B037-C07A-1092FD206CAB}"/>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4" name="Google Shape;474;p6">
            <a:extLst>
              <a:ext uri="{FF2B5EF4-FFF2-40B4-BE49-F238E27FC236}">
                <a16:creationId xmlns:a16="http://schemas.microsoft.com/office/drawing/2014/main" id="{3AA5040F-4309-107A-7E80-5BAAE96723C2}"/>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5" name="Google Shape;475;p6">
            <a:extLst>
              <a:ext uri="{FF2B5EF4-FFF2-40B4-BE49-F238E27FC236}">
                <a16:creationId xmlns:a16="http://schemas.microsoft.com/office/drawing/2014/main" id="{E240AE64-37CC-D7FE-C8B6-1AD39C27BD3A}"/>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6" name="Google Shape;476;p6">
            <a:extLst>
              <a:ext uri="{FF2B5EF4-FFF2-40B4-BE49-F238E27FC236}">
                <a16:creationId xmlns:a16="http://schemas.microsoft.com/office/drawing/2014/main" id="{2D798E26-E4B0-B40A-4384-1DCE98D7A83A}"/>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7" name="Google Shape;477;p6">
            <a:extLst>
              <a:ext uri="{FF2B5EF4-FFF2-40B4-BE49-F238E27FC236}">
                <a16:creationId xmlns:a16="http://schemas.microsoft.com/office/drawing/2014/main" id="{99373391-7F0D-01F5-3F72-B3109252320C}"/>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8" name="Google Shape;478;p6">
            <a:extLst>
              <a:ext uri="{FF2B5EF4-FFF2-40B4-BE49-F238E27FC236}">
                <a16:creationId xmlns:a16="http://schemas.microsoft.com/office/drawing/2014/main" id="{79D158DF-43C7-856C-A477-2854AE763D91}"/>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6"/>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59" name="Google Shape;479;p6">
            <a:extLst>
              <a:ext uri="{FF2B5EF4-FFF2-40B4-BE49-F238E27FC236}">
                <a16:creationId xmlns:a16="http://schemas.microsoft.com/office/drawing/2014/main" id="{35E91DDE-704A-565B-DC98-9185DFBCD243}"/>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460" name="Google Shape;481;p6">
            <a:extLst>
              <a:ext uri="{FF2B5EF4-FFF2-40B4-BE49-F238E27FC236}">
                <a16:creationId xmlns:a16="http://schemas.microsoft.com/office/drawing/2014/main" id="{C1632ACE-1062-D9BF-1774-0504C18338C7}"/>
              </a:ext>
            </a:extLst>
          </p:cNvPr>
          <p:cNvGrpSpPr>
            <a:grpSpLocks/>
          </p:cNvGrpSpPr>
          <p:nvPr/>
        </p:nvGrpSpPr>
        <p:grpSpPr bwMode="auto">
          <a:xfrm>
            <a:off x="968375" y="6000750"/>
            <a:ext cx="388938" cy="374650"/>
            <a:chOff x="3243875" y="2372825"/>
            <a:chExt cx="291375" cy="281375"/>
          </a:xfrm>
        </p:grpSpPr>
        <p:sp>
          <p:nvSpPr>
            <p:cNvPr id="461" name="Google Shape;482;p6">
              <a:extLst>
                <a:ext uri="{FF2B5EF4-FFF2-40B4-BE49-F238E27FC236}">
                  <a16:creationId xmlns:a16="http://schemas.microsoft.com/office/drawing/2014/main" id="{18B99C39-CDAA-D0ED-B83D-877BB199C925}"/>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2" name="Google Shape;483;p6">
              <a:extLst>
                <a:ext uri="{FF2B5EF4-FFF2-40B4-BE49-F238E27FC236}">
                  <a16:creationId xmlns:a16="http://schemas.microsoft.com/office/drawing/2014/main" id="{A028583F-6402-3C34-016D-4B8EE6C5BECF}"/>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3" name="Google Shape;484;p6">
              <a:extLst>
                <a:ext uri="{FF2B5EF4-FFF2-40B4-BE49-F238E27FC236}">
                  <a16:creationId xmlns:a16="http://schemas.microsoft.com/office/drawing/2014/main" id="{D0FCF85F-CF0C-26D7-B26B-9FEF65A0CD5D}"/>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4" name="Google Shape;485;p6">
              <a:extLst>
                <a:ext uri="{FF2B5EF4-FFF2-40B4-BE49-F238E27FC236}">
                  <a16:creationId xmlns:a16="http://schemas.microsoft.com/office/drawing/2014/main" id="{2E23C2A9-B360-F6EC-AEDB-4E4873771B9E}"/>
                </a:ext>
              </a:extLst>
            </p:cNvPr>
            <p:cNvSpPr/>
            <p:nvPr/>
          </p:nvSpPr>
          <p:spPr>
            <a:xfrm>
              <a:off x="3243875" y="2495629"/>
              <a:ext cx="285428"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5" name="Google Shape;486;p6">
              <a:extLst>
                <a:ext uri="{FF2B5EF4-FFF2-40B4-BE49-F238E27FC236}">
                  <a16:creationId xmlns:a16="http://schemas.microsoft.com/office/drawing/2014/main" id="{DA34C220-C1A8-0FC5-48F7-8DA339ACF481}"/>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6" name="Google Shape;487;p6">
              <a:extLst>
                <a:ext uri="{FF2B5EF4-FFF2-40B4-BE49-F238E27FC236}">
                  <a16:creationId xmlns:a16="http://schemas.microsoft.com/office/drawing/2014/main" id="{80253048-DD2B-0C8F-CC26-D923929E3BF8}"/>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7" name="Google Shape;488;p6">
              <a:extLst>
                <a:ext uri="{FF2B5EF4-FFF2-40B4-BE49-F238E27FC236}">
                  <a16:creationId xmlns:a16="http://schemas.microsoft.com/office/drawing/2014/main" id="{E70AFE3E-EEAC-5660-2795-480436FDC820}"/>
                </a:ext>
              </a:extLst>
            </p:cNvPr>
            <p:cNvSpPr/>
            <p:nvPr/>
          </p:nvSpPr>
          <p:spPr>
            <a:xfrm>
              <a:off x="3275986" y="2451515"/>
              <a:ext cx="258074"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8" name="Google Shape;489;p6">
              <a:extLst>
                <a:ext uri="{FF2B5EF4-FFF2-40B4-BE49-F238E27FC236}">
                  <a16:creationId xmlns:a16="http://schemas.microsoft.com/office/drawing/2014/main" id="{F2A05D79-76E3-611F-A5B8-E95E355CFCF3}"/>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9" name="Google Shape;490;p6">
              <a:extLst>
                <a:ext uri="{FF2B5EF4-FFF2-40B4-BE49-F238E27FC236}">
                  <a16:creationId xmlns:a16="http://schemas.microsoft.com/office/drawing/2014/main" id="{B8FDBC6F-B652-9D86-798C-A78F4DB61307}"/>
                </a:ext>
              </a:extLst>
            </p:cNvPr>
            <p:cNvSpPr/>
            <p:nvPr/>
          </p:nvSpPr>
          <p:spPr>
            <a:xfrm>
              <a:off x="3328315"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70" name="Google Shape;491;p6">
              <a:extLst>
                <a:ext uri="{FF2B5EF4-FFF2-40B4-BE49-F238E27FC236}">
                  <a16:creationId xmlns:a16="http://schemas.microsoft.com/office/drawing/2014/main" id="{7BA53532-5057-72A7-D2B2-761C12EEA881}"/>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471" name="Google Shape;492;p6">
            <a:extLst>
              <a:ext uri="{FF2B5EF4-FFF2-40B4-BE49-F238E27FC236}">
                <a16:creationId xmlns:a16="http://schemas.microsoft.com/office/drawing/2014/main" id="{9B5BBADC-C29D-E9ED-8DCC-F91F5C409F67}"/>
              </a:ext>
            </a:extLst>
          </p:cNvPr>
          <p:cNvSpPr/>
          <p:nvPr/>
        </p:nvSpPr>
        <p:spPr>
          <a:xfrm>
            <a:off x="9780588" y="6778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472" name="Google Shape;493;p6">
            <a:extLst>
              <a:ext uri="{FF2B5EF4-FFF2-40B4-BE49-F238E27FC236}">
                <a16:creationId xmlns:a16="http://schemas.microsoft.com/office/drawing/2014/main" id="{32E959C7-31F4-7BFE-6A4E-55D78CA8A528}"/>
              </a:ext>
            </a:extLst>
          </p:cNvPr>
          <p:cNvGrpSpPr>
            <a:grpSpLocks/>
          </p:cNvGrpSpPr>
          <p:nvPr/>
        </p:nvGrpSpPr>
        <p:grpSpPr bwMode="auto">
          <a:xfrm>
            <a:off x="2019300" y="606425"/>
            <a:ext cx="222250" cy="225425"/>
            <a:chOff x="4954425" y="2036375"/>
            <a:chExt cx="166675" cy="168575"/>
          </a:xfrm>
        </p:grpSpPr>
        <p:sp>
          <p:nvSpPr>
            <p:cNvPr id="473" name="Google Shape;494;p6">
              <a:extLst>
                <a:ext uri="{FF2B5EF4-FFF2-40B4-BE49-F238E27FC236}">
                  <a16:creationId xmlns:a16="http://schemas.microsoft.com/office/drawing/2014/main" id="{4EF3F9E4-34B9-1697-40B2-EF17158BD8B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74" name="Google Shape;495;p6">
              <a:extLst>
                <a:ext uri="{FF2B5EF4-FFF2-40B4-BE49-F238E27FC236}">
                  <a16:creationId xmlns:a16="http://schemas.microsoft.com/office/drawing/2014/main" id="{0D7310A9-D7EF-09AE-49A8-DE2B6C7D4106}"/>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475" name="Google Shape;496;p6">
            <a:extLst>
              <a:ext uri="{FF2B5EF4-FFF2-40B4-BE49-F238E27FC236}">
                <a16:creationId xmlns:a16="http://schemas.microsoft.com/office/drawing/2014/main" id="{5C4EC89C-1275-89E2-8C6A-A454A637E829}"/>
              </a:ext>
            </a:extLst>
          </p:cNvPr>
          <p:cNvSpPr>
            <a:spLocks/>
          </p:cNvSpPr>
          <p:nvPr/>
        </p:nvSpPr>
        <p:spPr bwMode="auto">
          <a:xfrm>
            <a:off x="1903413" y="6375400"/>
            <a:ext cx="115887"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0" name="Google Shape;480;p6"/>
          <p:cNvSpPr txBox="1">
            <a:spLocks noGrp="1"/>
          </p:cNvSpPr>
          <p:nvPr>
            <p:ph type="title"/>
          </p:nvPr>
        </p:nvSpPr>
        <p:spPr>
          <a:xfrm>
            <a:off x="968300" y="588467"/>
            <a:ext cx="10255200" cy="763600"/>
          </a:xfrm>
          <a:prstGeom prst="rect">
            <a:avLst/>
          </a:prstGeom>
        </p:spPr>
        <p:txBody>
          <a:bodyPr spcFirstLastPara="1">
            <a:no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Tree>
    <p:extLst>
      <p:ext uri="{BB962C8B-B14F-4D97-AF65-F5344CB8AC3E}">
        <p14:creationId xmlns:p14="http://schemas.microsoft.com/office/powerpoint/2010/main" val="33265523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97"/>
        <p:cNvGrpSpPr/>
        <p:nvPr/>
      </p:nvGrpSpPr>
      <p:grpSpPr>
        <a:xfrm>
          <a:off x="0" y="0"/>
          <a:ext cx="0" cy="0"/>
          <a:chOff x="0" y="0"/>
          <a:chExt cx="0" cy="0"/>
        </a:xfrm>
      </p:grpSpPr>
      <p:grpSp>
        <p:nvGrpSpPr>
          <p:cNvPr id="2" name="Google Shape;498;p7">
            <a:extLst>
              <a:ext uri="{FF2B5EF4-FFF2-40B4-BE49-F238E27FC236}">
                <a16:creationId xmlns:a16="http://schemas.microsoft.com/office/drawing/2014/main" id="{2F9A8DFC-8C35-9F4F-151D-84380DE17BDB}"/>
              </a:ext>
            </a:extLst>
          </p:cNvPr>
          <p:cNvGrpSpPr>
            <a:grpSpLocks/>
          </p:cNvGrpSpPr>
          <p:nvPr/>
        </p:nvGrpSpPr>
        <p:grpSpPr bwMode="auto">
          <a:xfrm>
            <a:off x="528638" y="292100"/>
            <a:ext cx="11356975" cy="6384925"/>
            <a:chOff x="395894" y="219519"/>
            <a:chExt cx="8518865" cy="4788281"/>
          </a:xfrm>
        </p:grpSpPr>
        <p:sp>
          <p:nvSpPr>
            <p:cNvPr id="3" name="Google Shape;499;p7">
              <a:extLst>
                <a:ext uri="{FF2B5EF4-FFF2-40B4-BE49-F238E27FC236}">
                  <a16:creationId xmlns:a16="http://schemas.microsoft.com/office/drawing/2014/main" id="{AE19F283-6F4A-8B08-DC2B-92EA56E39F50}"/>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500;p7">
              <a:extLst>
                <a:ext uri="{FF2B5EF4-FFF2-40B4-BE49-F238E27FC236}">
                  <a16:creationId xmlns:a16="http://schemas.microsoft.com/office/drawing/2014/main" id="{FF061FAC-6419-83CD-B343-A12A73E2501F}"/>
                </a:ext>
              </a:extLst>
            </p:cNvPr>
            <p:cNvGrpSpPr>
              <a:grpSpLocks/>
            </p:cNvGrpSpPr>
            <p:nvPr/>
          </p:nvGrpSpPr>
          <p:grpSpPr bwMode="auto">
            <a:xfrm>
              <a:off x="8341543" y="2282008"/>
              <a:ext cx="569676" cy="380612"/>
              <a:chOff x="8341543" y="2282008"/>
              <a:chExt cx="569676" cy="380612"/>
            </a:xfrm>
          </p:grpSpPr>
          <p:sp>
            <p:nvSpPr>
              <p:cNvPr id="23" name="Google Shape;501;p7">
                <a:extLst>
                  <a:ext uri="{FF2B5EF4-FFF2-40B4-BE49-F238E27FC236}">
                    <a16:creationId xmlns:a16="http://schemas.microsoft.com/office/drawing/2014/main" id="{4F13043D-C21E-E62E-C496-B0072AE2C3A2}"/>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502;p7">
                <a:extLst>
                  <a:ext uri="{FF2B5EF4-FFF2-40B4-BE49-F238E27FC236}">
                    <a16:creationId xmlns:a16="http://schemas.microsoft.com/office/drawing/2014/main" id="{A4DF6CC7-45CA-E102-A822-20C7760FFF71}"/>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503;p7">
              <a:extLst>
                <a:ext uri="{FF2B5EF4-FFF2-40B4-BE49-F238E27FC236}">
                  <a16:creationId xmlns:a16="http://schemas.microsoft.com/office/drawing/2014/main" id="{8440D518-EE3D-DD35-AF5E-773E12B1BAFA}"/>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504;p7">
              <a:extLst>
                <a:ext uri="{FF2B5EF4-FFF2-40B4-BE49-F238E27FC236}">
                  <a16:creationId xmlns:a16="http://schemas.microsoft.com/office/drawing/2014/main" id="{65C64F94-3B45-EC29-4249-B25A234C9C42}"/>
                </a:ext>
              </a:extLst>
            </p:cNvPr>
            <p:cNvGrpSpPr>
              <a:grpSpLocks/>
            </p:cNvGrpSpPr>
            <p:nvPr/>
          </p:nvGrpSpPr>
          <p:grpSpPr bwMode="auto">
            <a:xfrm>
              <a:off x="8341543" y="1721094"/>
              <a:ext cx="569676" cy="380612"/>
              <a:chOff x="8341543" y="1721094"/>
              <a:chExt cx="569676" cy="380612"/>
            </a:xfrm>
          </p:grpSpPr>
          <p:sp>
            <p:nvSpPr>
              <p:cNvPr id="21" name="Google Shape;505;p7">
                <a:extLst>
                  <a:ext uri="{FF2B5EF4-FFF2-40B4-BE49-F238E27FC236}">
                    <a16:creationId xmlns:a16="http://schemas.microsoft.com/office/drawing/2014/main" id="{D246ABF4-03DF-ACC1-2DF0-8EBA1524A252}"/>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506;p7">
                <a:extLst>
                  <a:ext uri="{FF2B5EF4-FFF2-40B4-BE49-F238E27FC236}">
                    <a16:creationId xmlns:a16="http://schemas.microsoft.com/office/drawing/2014/main" id="{13E6F91A-8947-26D3-A6CC-F5A8F8E6A881}"/>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507;p7">
              <a:extLst>
                <a:ext uri="{FF2B5EF4-FFF2-40B4-BE49-F238E27FC236}">
                  <a16:creationId xmlns:a16="http://schemas.microsoft.com/office/drawing/2014/main" id="{FA9D501A-D964-A2CE-E868-A22F18D4483B}"/>
                </a:ext>
              </a:extLst>
            </p:cNvPr>
            <p:cNvGrpSpPr>
              <a:grpSpLocks/>
            </p:cNvGrpSpPr>
            <p:nvPr/>
          </p:nvGrpSpPr>
          <p:grpSpPr bwMode="auto">
            <a:xfrm>
              <a:off x="8346273" y="1183592"/>
              <a:ext cx="568486" cy="388014"/>
              <a:chOff x="8346273" y="1183592"/>
              <a:chExt cx="568486" cy="388014"/>
            </a:xfrm>
          </p:grpSpPr>
          <p:sp>
            <p:nvSpPr>
              <p:cNvPr id="19" name="Google Shape;508;p7">
                <a:extLst>
                  <a:ext uri="{FF2B5EF4-FFF2-40B4-BE49-F238E27FC236}">
                    <a16:creationId xmlns:a16="http://schemas.microsoft.com/office/drawing/2014/main" id="{470E7E4D-030A-F5E9-A566-561D0492B5B2}"/>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509;p7">
                <a:extLst>
                  <a:ext uri="{FF2B5EF4-FFF2-40B4-BE49-F238E27FC236}">
                    <a16:creationId xmlns:a16="http://schemas.microsoft.com/office/drawing/2014/main" id="{00043CEA-B12F-3DCF-BB4F-BF72B7752F65}"/>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510;p7">
              <a:extLst>
                <a:ext uri="{FF2B5EF4-FFF2-40B4-BE49-F238E27FC236}">
                  <a16:creationId xmlns:a16="http://schemas.microsoft.com/office/drawing/2014/main" id="{25DE7E8D-53A6-A5F3-EA92-09D95E197D85}"/>
                </a:ext>
              </a:extLst>
            </p:cNvPr>
            <p:cNvGrpSpPr>
              <a:grpSpLocks/>
            </p:cNvGrpSpPr>
            <p:nvPr/>
          </p:nvGrpSpPr>
          <p:grpSpPr bwMode="auto">
            <a:xfrm>
              <a:off x="8341543" y="606635"/>
              <a:ext cx="569676" cy="388014"/>
              <a:chOff x="8341543" y="606635"/>
              <a:chExt cx="569676" cy="388014"/>
            </a:xfrm>
          </p:grpSpPr>
          <p:sp>
            <p:nvSpPr>
              <p:cNvPr id="17" name="Google Shape;511;p7">
                <a:extLst>
                  <a:ext uri="{FF2B5EF4-FFF2-40B4-BE49-F238E27FC236}">
                    <a16:creationId xmlns:a16="http://schemas.microsoft.com/office/drawing/2014/main" id="{3F44DF7A-8F30-A7E2-D04C-B0D553D1910D}"/>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512;p7">
                <a:extLst>
                  <a:ext uri="{FF2B5EF4-FFF2-40B4-BE49-F238E27FC236}">
                    <a16:creationId xmlns:a16="http://schemas.microsoft.com/office/drawing/2014/main" id="{6261239E-8B38-3EA3-FF79-B0AACB9D1E0F}"/>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513;p7">
              <a:extLst>
                <a:ext uri="{FF2B5EF4-FFF2-40B4-BE49-F238E27FC236}">
                  <a16:creationId xmlns:a16="http://schemas.microsoft.com/office/drawing/2014/main" id="{71145E50-74B2-AFE0-6411-A666A41D7BA1}"/>
                </a:ext>
              </a:extLst>
            </p:cNvPr>
            <p:cNvGrpSpPr>
              <a:grpSpLocks/>
            </p:cNvGrpSpPr>
            <p:nvPr/>
          </p:nvGrpSpPr>
          <p:grpSpPr bwMode="auto">
            <a:xfrm>
              <a:off x="8341543" y="2842933"/>
              <a:ext cx="569676" cy="380612"/>
              <a:chOff x="8341543" y="2282008"/>
              <a:chExt cx="569676" cy="380612"/>
            </a:xfrm>
          </p:grpSpPr>
          <p:sp>
            <p:nvSpPr>
              <p:cNvPr id="15" name="Google Shape;514;p7">
                <a:extLst>
                  <a:ext uri="{FF2B5EF4-FFF2-40B4-BE49-F238E27FC236}">
                    <a16:creationId xmlns:a16="http://schemas.microsoft.com/office/drawing/2014/main" id="{663CBA9E-2786-D64D-FA72-A8353BF384F8}"/>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515;p7">
                <a:extLst>
                  <a:ext uri="{FF2B5EF4-FFF2-40B4-BE49-F238E27FC236}">
                    <a16:creationId xmlns:a16="http://schemas.microsoft.com/office/drawing/2014/main" id="{6881533D-AC91-0400-4CDA-6474055C3497}"/>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516;p7">
              <a:extLst>
                <a:ext uri="{FF2B5EF4-FFF2-40B4-BE49-F238E27FC236}">
                  <a16:creationId xmlns:a16="http://schemas.microsoft.com/office/drawing/2014/main" id="{7C9399CB-5EA8-50AD-C433-B42F8C87196F}"/>
                </a:ext>
              </a:extLst>
            </p:cNvPr>
            <p:cNvGrpSpPr>
              <a:grpSpLocks/>
            </p:cNvGrpSpPr>
            <p:nvPr/>
          </p:nvGrpSpPr>
          <p:grpSpPr bwMode="auto">
            <a:xfrm>
              <a:off x="8341543" y="3403858"/>
              <a:ext cx="569676" cy="380612"/>
              <a:chOff x="8341543" y="2282008"/>
              <a:chExt cx="569676" cy="380612"/>
            </a:xfrm>
          </p:grpSpPr>
          <p:sp>
            <p:nvSpPr>
              <p:cNvPr id="13" name="Google Shape;517;p7">
                <a:extLst>
                  <a:ext uri="{FF2B5EF4-FFF2-40B4-BE49-F238E27FC236}">
                    <a16:creationId xmlns:a16="http://schemas.microsoft.com/office/drawing/2014/main" id="{F4382E07-A512-150F-9C0C-0390C41C5137}"/>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518;p7">
                <a:extLst>
                  <a:ext uri="{FF2B5EF4-FFF2-40B4-BE49-F238E27FC236}">
                    <a16:creationId xmlns:a16="http://schemas.microsoft.com/office/drawing/2014/main" id="{7237068D-2422-5C81-A647-087CDAF95328}"/>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519;p7">
              <a:extLst>
                <a:ext uri="{FF2B5EF4-FFF2-40B4-BE49-F238E27FC236}">
                  <a16:creationId xmlns:a16="http://schemas.microsoft.com/office/drawing/2014/main" id="{309390EA-9D49-4D75-CCA2-8540DB557E67}"/>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520;p7">
              <a:extLst>
                <a:ext uri="{FF2B5EF4-FFF2-40B4-BE49-F238E27FC236}">
                  <a16:creationId xmlns:a16="http://schemas.microsoft.com/office/drawing/2014/main" id="{21E3E5E8-05C5-2AFE-26A8-9F6C1EA5058E}"/>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524;p7">
            <a:extLst>
              <a:ext uri="{FF2B5EF4-FFF2-40B4-BE49-F238E27FC236}">
                <a16:creationId xmlns:a16="http://schemas.microsoft.com/office/drawing/2014/main" id="{6CA18669-0093-4CD0-D157-C83DAD48F491}"/>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525;p7">
            <a:extLst>
              <a:ext uri="{FF2B5EF4-FFF2-40B4-BE49-F238E27FC236}">
                <a16:creationId xmlns:a16="http://schemas.microsoft.com/office/drawing/2014/main" id="{F878CB8D-2C10-72EE-A923-62AA2E31ADA6}"/>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526;p7">
            <a:extLst>
              <a:ext uri="{FF2B5EF4-FFF2-40B4-BE49-F238E27FC236}">
                <a16:creationId xmlns:a16="http://schemas.microsoft.com/office/drawing/2014/main" id="{08510BA7-5093-BF9A-4214-271B9BF7326A}"/>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527;p7">
            <a:extLst>
              <a:ext uri="{FF2B5EF4-FFF2-40B4-BE49-F238E27FC236}">
                <a16:creationId xmlns:a16="http://schemas.microsoft.com/office/drawing/2014/main" id="{CA9A4907-56D9-CC2B-A2D0-1C600B6A62EF}"/>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528;p7">
            <a:extLst>
              <a:ext uri="{FF2B5EF4-FFF2-40B4-BE49-F238E27FC236}">
                <a16:creationId xmlns:a16="http://schemas.microsoft.com/office/drawing/2014/main" id="{759CB2FC-1832-F064-1A21-DCD6BBAF52A5}"/>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529;p7">
            <a:extLst>
              <a:ext uri="{FF2B5EF4-FFF2-40B4-BE49-F238E27FC236}">
                <a16:creationId xmlns:a16="http://schemas.microsoft.com/office/drawing/2014/main" id="{AFFEB0EA-D99F-A874-D6C7-42017CD73D5E}"/>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530;p7">
            <a:extLst>
              <a:ext uri="{FF2B5EF4-FFF2-40B4-BE49-F238E27FC236}">
                <a16:creationId xmlns:a16="http://schemas.microsoft.com/office/drawing/2014/main" id="{3A01DB77-2ECD-BB9D-7E3B-B1AF50C2BAF1}"/>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531;p7">
            <a:extLst>
              <a:ext uri="{FF2B5EF4-FFF2-40B4-BE49-F238E27FC236}">
                <a16:creationId xmlns:a16="http://schemas.microsoft.com/office/drawing/2014/main" id="{BD24B32C-BEE6-C062-6231-BCC9FECDDBF5}"/>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532;p7">
            <a:extLst>
              <a:ext uri="{FF2B5EF4-FFF2-40B4-BE49-F238E27FC236}">
                <a16:creationId xmlns:a16="http://schemas.microsoft.com/office/drawing/2014/main" id="{431C94ED-1F24-F5BB-E0FE-5DC3AD77366A}"/>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533;p7">
            <a:extLst>
              <a:ext uri="{FF2B5EF4-FFF2-40B4-BE49-F238E27FC236}">
                <a16:creationId xmlns:a16="http://schemas.microsoft.com/office/drawing/2014/main" id="{E175F205-86FC-7709-4EEB-1B707A6A5928}"/>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534;p7">
            <a:extLst>
              <a:ext uri="{FF2B5EF4-FFF2-40B4-BE49-F238E27FC236}">
                <a16:creationId xmlns:a16="http://schemas.microsoft.com/office/drawing/2014/main" id="{DE011059-311E-BEBC-030B-4CBC62AA7BAF}"/>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535;p7">
            <a:extLst>
              <a:ext uri="{FF2B5EF4-FFF2-40B4-BE49-F238E27FC236}">
                <a16:creationId xmlns:a16="http://schemas.microsoft.com/office/drawing/2014/main" id="{51A664A1-95B9-D59A-4E77-7B870F791207}"/>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536;p7">
            <a:extLst>
              <a:ext uri="{FF2B5EF4-FFF2-40B4-BE49-F238E27FC236}">
                <a16:creationId xmlns:a16="http://schemas.microsoft.com/office/drawing/2014/main" id="{33F8F158-7EE7-E9CC-9FD9-333FE0667976}"/>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537;p7">
            <a:extLst>
              <a:ext uri="{FF2B5EF4-FFF2-40B4-BE49-F238E27FC236}">
                <a16:creationId xmlns:a16="http://schemas.microsoft.com/office/drawing/2014/main" id="{F0331D61-CECE-6618-9499-38DB5BC97BF1}"/>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538;p7">
            <a:extLst>
              <a:ext uri="{FF2B5EF4-FFF2-40B4-BE49-F238E27FC236}">
                <a16:creationId xmlns:a16="http://schemas.microsoft.com/office/drawing/2014/main" id="{325AF3B4-A488-6CB1-738E-A4713D5DE263}"/>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539;p7">
            <a:extLst>
              <a:ext uri="{FF2B5EF4-FFF2-40B4-BE49-F238E27FC236}">
                <a16:creationId xmlns:a16="http://schemas.microsoft.com/office/drawing/2014/main" id="{76F7BB91-2DDB-1EEF-B0E2-DE7AEE99A365}"/>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540;p7">
            <a:extLst>
              <a:ext uri="{FF2B5EF4-FFF2-40B4-BE49-F238E27FC236}">
                <a16:creationId xmlns:a16="http://schemas.microsoft.com/office/drawing/2014/main" id="{DF11ED55-AD51-AAD3-3BA2-B2B9298D9BA1}"/>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541;p7">
            <a:extLst>
              <a:ext uri="{FF2B5EF4-FFF2-40B4-BE49-F238E27FC236}">
                <a16:creationId xmlns:a16="http://schemas.microsoft.com/office/drawing/2014/main" id="{8DC45931-B3B3-371B-663D-D85531D41221}"/>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542;p7">
            <a:extLst>
              <a:ext uri="{FF2B5EF4-FFF2-40B4-BE49-F238E27FC236}">
                <a16:creationId xmlns:a16="http://schemas.microsoft.com/office/drawing/2014/main" id="{9239E893-E591-68E7-F770-0FF41178BE35}"/>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543;p7">
            <a:extLst>
              <a:ext uri="{FF2B5EF4-FFF2-40B4-BE49-F238E27FC236}">
                <a16:creationId xmlns:a16="http://schemas.microsoft.com/office/drawing/2014/main" id="{6B8DBA13-FEDF-03AB-D424-3C891675482C}"/>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544;p7">
            <a:extLst>
              <a:ext uri="{FF2B5EF4-FFF2-40B4-BE49-F238E27FC236}">
                <a16:creationId xmlns:a16="http://schemas.microsoft.com/office/drawing/2014/main" id="{AC0115BB-E45E-F6FF-419A-B0072686A10E}"/>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545;p7">
            <a:extLst>
              <a:ext uri="{FF2B5EF4-FFF2-40B4-BE49-F238E27FC236}">
                <a16:creationId xmlns:a16="http://schemas.microsoft.com/office/drawing/2014/main" id="{E3C34F8D-1E23-ACF8-5399-7F63F62765D5}"/>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546;p7">
            <a:extLst>
              <a:ext uri="{FF2B5EF4-FFF2-40B4-BE49-F238E27FC236}">
                <a16:creationId xmlns:a16="http://schemas.microsoft.com/office/drawing/2014/main" id="{4EE0F30E-DF49-B07E-61DF-377B5862AFBA}"/>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547;p7">
            <a:extLst>
              <a:ext uri="{FF2B5EF4-FFF2-40B4-BE49-F238E27FC236}">
                <a16:creationId xmlns:a16="http://schemas.microsoft.com/office/drawing/2014/main" id="{EEA1880F-AB67-BAAD-FD45-DE8753A0C2EE}"/>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548;p7">
            <a:extLst>
              <a:ext uri="{FF2B5EF4-FFF2-40B4-BE49-F238E27FC236}">
                <a16:creationId xmlns:a16="http://schemas.microsoft.com/office/drawing/2014/main" id="{4F68B2A3-0788-96D3-DF37-CC4349879AA5}"/>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549;p7">
            <a:extLst>
              <a:ext uri="{FF2B5EF4-FFF2-40B4-BE49-F238E27FC236}">
                <a16:creationId xmlns:a16="http://schemas.microsoft.com/office/drawing/2014/main" id="{13023011-9C17-CA93-EDBE-44836E16FAE8}"/>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550;p7">
            <a:extLst>
              <a:ext uri="{FF2B5EF4-FFF2-40B4-BE49-F238E27FC236}">
                <a16:creationId xmlns:a16="http://schemas.microsoft.com/office/drawing/2014/main" id="{51FB9C12-874C-0E82-3623-1715E9F550FA}"/>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551;p7">
            <a:extLst>
              <a:ext uri="{FF2B5EF4-FFF2-40B4-BE49-F238E27FC236}">
                <a16:creationId xmlns:a16="http://schemas.microsoft.com/office/drawing/2014/main" id="{CEDD29E7-56DF-E645-427C-1A46D52E1B8D}"/>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552;p7">
            <a:extLst>
              <a:ext uri="{FF2B5EF4-FFF2-40B4-BE49-F238E27FC236}">
                <a16:creationId xmlns:a16="http://schemas.microsoft.com/office/drawing/2014/main" id="{AB2E8ED0-3416-C9C3-0744-CF07E4191704}"/>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553;p7">
            <a:extLst>
              <a:ext uri="{FF2B5EF4-FFF2-40B4-BE49-F238E27FC236}">
                <a16:creationId xmlns:a16="http://schemas.microsoft.com/office/drawing/2014/main" id="{66FD5DDF-B060-3C5D-B4DF-96104F327E90}"/>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554;p7">
            <a:extLst>
              <a:ext uri="{FF2B5EF4-FFF2-40B4-BE49-F238E27FC236}">
                <a16:creationId xmlns:a16="http://schemas.microsoft.com/office/drawing/2014/main" id="{521C72B0-4015-02EA-B61D-3C64F12F58C2}"/>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555;p7">
            <a:extLst>
              <a:ext uri="{FF2B5EF4-FFF2-40B4-BE49-F238E27FC236}">
                <a16:creationId xmlns:a16="http://schemas.microsoft.com/office/drawing/2014/main" id="{F40B54E6-B216-53F6-8783-EDCB3920B3A2}"/>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556;p7">
            <a:extLst>
              <a:ext uri="{FF2B5EF4-FFF2-40B4-BE49-F238E27FC236}">
                <a16:creationId xmlns:a16="http://schemas.microsoft.com/office/drawing/2014/main" id="{428DAB4A-9C08-3D0F-1B58-A575320F9760}"/>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557;p7">
            <a:extLst>
              <a:ext uri="{FF2B5EF4-FFF2-40B4-BE49-F238E27FC236}">
                <a16:creationId xmlns:a16="http://schemas.microsoft.com/office/drawing/2014/main" id="{040E8E57-35E2-DB37-B88A-42C46C4145F7}"/>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558;p7">
            <a:extLst>
              <a:ext uri="{FF2B5EF4-FFF2-40B4-BE49-F238E27FC236}">
                <a16:creationId xmlns:a16="http://schemas.microsoft.com/office/drawing/2014/main" id="{BCEB26B8-0F47-0AEC-A5DD-55DAABA3650D}"/>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559;p7">
            <a:extLst>
              <a:ext uri="{FF2B5EF4-FFF2-40B4-BE49-F238E27FC236}">
                <a16:creationId xmlns:a16="http://schemas.microsoft.com/office/drawing/2014/main" id="{B695B6B8-474E-725C-1828-BE1F62BB7312}"/>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560;p7">
            <a:extLst>
              <a:ext uri="{FF2B5EF4-FFF2-40B4-BE49-F238E27FC236}">
                <a16:creationId xmlns:a16="http://schemas.microsoft.com/office/drawing/2014/main" id="{9D24FED1-E01F-8B30-6D95-523B9F85E2BD}"/>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561;p7">
            <a:extLst>
              <a:ext uri="{FF2B5EF4-FFF2-40B4-BE49-F238E27FC236}">
                <a16:creationId xmlns:a16="http://schemas.microsoft.com/office/drawing/2014/main" id="{BA0D1CAD-91E3-3D28-7D7E-6DAA37F9DEA6}"/>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562;p7">
            <a:extLst>
              <a:ext uri="{FF2B5EF4-FFF2-40B4-BE49-F238E27FC236}">
                <a16:creationId xmlns:a16="http://schemas.microsoft.com/office/drawing/2014/main" id="{029574FA-CF90-0BC3-EDBA-36549145243C}"/>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2" name="Google Shape;563;p7">
            <a:extLst>
              <a:ext uri="{FF2B5EF4-FFF2-40B4-BE49-F238E27FC236}">
                <a16:creationId xmlns:a16="http://schemas.microsoft.com/office/drawing/2014/main" id="{55649977-5633-E4B8-F015-E753428542B1}"/>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3" name="Google Shape;564;p7">
            <a:extLst>
              <a:ext uri="{FF2B5EF4-FFF2-40B4-BE49-F238E27FC236}">
                <a16:creationId xmlns:a16="http://schemas.microsoft.com/office/drawing/2014/main" id="{E243C260-3C0D-CADD-0356-BBB1474CC2D0}"/>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4" name="Google Shape;565;p7">
            <a:extLst>
              <a:ext uri="{FF2B5EF4-FFF2-40B4-BE49-F238E27FC236}">
                <a16:creationId xmlns:a16="http://schemas.microsoft.com/office/drawing/2014/main" id="{624D7511-8B99-938A-7F3D-D82822BDBD61}"/>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5" name="Google Shape;566;p7">
            <a:extLst>
              <a:ext uri="{FF2B5EF4-FFF2-40B4-BE49-F238E27FC236}">
                <a16:creationId xmlns:a16="http://schemas.microsoft.com/office/drawing/2014/main" id="{E452DA64-1032-D08A-C662-3B8470C4228C}"/>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6" name="Google Shape;567;p7">
            <a:extLst>
              <a:ext uri="{FF2B5EF4-FFF2-40B4-BE49-F238E27FC236}">
                <a16:creationId xmlns:a16="http://schemas.microsoft.com/office/drawing/2014/main" id="{728F47B5-C713-7F26-CA54-FD48E867F8BB}"/>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7" name="Google Shape;568;p7">
            <a:extLst>
              <a:ext uri="{FF2B5EF4-FFF2-40B4-BE49-F238E27FC236}">
                <a16:creationId xmlns:a16="http://schemas.microsoft.com/office/drawing/2014/main" id="{7F7E78D9-DF9B-2533-851A-54236BE4A6B4}"/>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8" name="Google Shape;569;p7">
            <a:extLst>
              <a:ext uri="{FF2B5EF4-FFF2-40B4-BE49-F238E27FC236}">
                <a16:creationId xmlns:a16="http://schemas.microsoft.com/office/drawing/2014/main" id="{E358F9CB-94C0-A3D8-D07C-5C28D3B72668}"/>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9" name="Google Shape;570;p7">
            <a:extLst>
              <a:ext uri="{FF2B5EF4-FFF2-40B4-BE49-F238E27FC236}">
                <a16:creationId xmlns:a16="http://schemas.microsoft.com/office/drawing/2014/main" id="{363EDEE6-F869-ECFF-9BBD-D65551C2DBF3}"/>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0" name="Google Shape;571;p7">
            <a:extLst>
              <a:ext uri="{FF2B5EF4-FFF2-40B4-BE49-F238E27FC236}">
                <a16:creationId xmlns:a16="http://schemas.microsoft.com/office/drawing/2014/main" id="{C29EEF98-F95F-4733-C400-59E7EA80CE61}"/>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4" name="Google Shape;572;p7">
            <a:extLst>
              <a:ext uri="{FF2B5EF4-FFF2-40B4-BE49-F238E27FC236}">
                <a16:creationId xmlns:a16="http://schemas.microsoft.com/office/drawing/2014/main" id="{68DBE366-B045-B6C9-24C3-68DCBE21FD53}"/>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5" name="Google Shape;573;p7">
            <a:extLst>
              <a:ext uri="{FF2B5EF4-FFF2-40B4-BE49-F238E27FC236}">
                <a16:creationId xmlns:a16="http://schemas.microsoft.com/office/drawing/2014/main" id="{92294734-8E98-B99A-893B-233C97784E86}"/>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1" name="Google Shape;521;p7"/>
          <p:cNvSpPr txBox="1">
            <a:spLocks noGrp="1"/>
          </p:cNvSpPr>
          <p:nvPr>
            <p:ph type="title"/>
          </p:nvPr>
        </p:nvSpPr>
        <p:spPr>
          <a:xfrm>
            <a:off x="968300" y="588467"/>
            <a:ext cx="10255200" cy="763600"/>
          </a:xfrm>
          <a:prstGeom prst="rect">
            <a:avLst/>
          </a:prstGeom>
        </p:spPr>
        <p:txBody>
          <a:bodyPr spcFirstLastPara="1">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22" name="Google Shape;522;p7"/>
          <p:cNvSpPr txBox="1">
            <a:spLocks noGrp="1"/>
          </p:cNvSpPr>
          <p:nvPr>
            <p:ph type="subTitle" idx="1"/>
          </p:nvPr>
        </p:nvSpPr>
        <p:spPr>
          <a:xfrm>
            <a:off x="7411580" y="2812467"/>
            <a:ext cx="3223200" cy="529200"/>
          </a:xfrm>
          <a:prstGeom prst="rect">
            <a:avLst/>
          </a:prstGeom>
        </p:spPr>
        <p:txBody>
          <a:bodyPr spcFirstLastPara="1" anchor="t">
            <a:noAutofit/>
          </a:bodyPr>
          <a:lstStyle>
            <a:lvl1pPr lvl="0" rtl="0">
              <a:spcBef>
                <a:spcPts val="0"/>
              </a:spcBef>
              <a:spcAft>
                <a:spcPts val="0"/>
              </a:spcAft>
              <a:buNone/>
              <a:defRPr sz="2665" b="1">
                <a:solidFill>
                  <a:schemeClr val="accent1"/>
                </a:solidFill>
              </a:defRPr>
            </a:lvl1pPr>
            <a:lvl2pPr lvl="1" rtl="0">
              <a:spcBef>
                <a:spcPts val="0"/>
              </a:spcBef>
              <a:spcAft>
                <a:spcPts val="0"/>
              </a:spcAft>
              <a:buNone/>
              <a:defRPr sz="2665" b="1">
                <a:solidFill>
                  <a:schemeClr val="accent1"/>
                </a:solidFill>
              </a:defRPr>
            </a:lvl2pPr>
            <a:lvl3pPr lvl="2" rtl="0">
              <a:spcBef>
                <a:spcPts val="0"/>
              </a:spcBef>
              <a:spcAft>
                <a:spcPts val="0"/>
              </a:spcAft>
              <a:buNone/>
              <a:defRPr sz="2665" b="1">
                <a:solidFill>
                  <a:schemeClr val="accent1"/>
                </a:solidFill>
              </a:defRPr>
            </a:lvl3pPr>
            <a:lvl4pPr lvl="3" rtl="0">
              <a:spcBef>
                <a:spcPts val="0"/>
              </a:spcBef>
              <a:spcAft>
                <a:spcPts val="0"/>
              </a:spcAft>
              <a:buNone/>
              <a:defRPr sz="2665" b="1">
                <a:solidFill>
                  <a:schemeClr val="accent1"/>
                </a:solidFill>
              </a:defRPr>
            </a:lvl4pPr>
            <a:lvl5pPr lvl="4" rtl="0">
              <a:spcBef>
                <a:spcPts val="0"/>
              </a:spcBef>
              <a:spcAft>
                <a:spcPts val="0"/>
              </a:spcAft>
              <a:buNone/>
              <a:defRPr sz="2665" b="1">
                <a:solidFill>
                  <a:schemeClr val="accent1"/>
                </a:solidFill>
              </a:defRPr>
            </a:lvl5pPr>
            <a:lvl6pPr lvl="5" rtl="0">
              <a:spcBef>
                <a:spcPts val="0"/>
              </a:spcBef>
              <a:spcAft>
                <a:spcPts val="0"/>
              </a:spcAft>
              <a:buNone/>
              <a:defRPr sz="2665" b="1">
                <a:solidFill>
                  <a:schemeClr val="accent1"/>
                </a:solidFill>
              </a:defRPr>
            </a:lvl6pPr>
            <a:lvl7pPr lvl="6" rtl="0">
              <a:spcBef>
                <a:spcPts val="0"/>
              </a:spcBef>
              <a:spcAft>
                <a:spcPts val="0"/>
              </a:spcAft>
              <a:buNone/>
              <a:defRPr sz="2665" b="1">
                <a:solidFill>
                  <a:schemeClr val="accent1"/>
                </a:solidFill>
              </a:defRPr>
            </a:lvl7pPr>
            <a:lvl8pPr lvl="7" rtl="0">
              <a:spcBef>
                <a:spcPts val="0"/>
              </a:spcBef>
              <a:spcAft>
                <a:spcPts val="0"/>
              </a:spcAft>
              <a:buNone/>
              <a:defRPr sz="2665" b="1">
                <a:solidFill>
                  <a:schemeClr val="accent1"/>
                </a:solidFill>
              </a:defRPr>
            </a:lvl8pPr>
            <a:lvl9pPr lvl="8" rtl="0">
              <a:spcBef>
                <a:spcPts val="0"/>
              </a:spcBef>
              <a:spcAft>
                <a:spcPts val="0"/>
              </a:spcAft>
              <a:buNone/>
              <a:defRPr sz="2665" b="1">
                <a:solidFill>
                  <a:schemeClr val="accent1"/>
                </a:solidFill>
              </a:defRPr>
            </a:lvl9pPr>
          </a:lstStyle>
          <a:p>
            <a:endParaRPr/>
          </a:p>
        </p:txBody>
      </p:sp>
      <p:sp>
        <p:nvSpPr>
          <p:cNvPr id="523" name="Google Shape;523;p7"/>
          <p:cNvSpPr txBox="1">
            <a:spLocks noGrp="1"/>
          </p:cNvSpPr>
          <p:nvPr>
            <p:ph type="subTitle" idx="2"/>
          </p:nvPr>
        </p:nvSpPr>
        <p:spPr>
          <a:xfrm>
            <a:off x="7408351" y="3284396"/>
            <a:ext cx="3223200" cy="1768400"/>
          </a:xfrm>
          <a:prstGeom prst="rect">
            <a:avLst/>
          </a:prstGeom>
        </p:spPr>
        <p:txBody>
          <a:bodyPr spcFirstLastPara="1" anchor="t">
            <a:noAutofit/>
          </a:bodyPr>
          <a:lstStyle>
            <a:lvl1pPr lvl="0" rtl="0">
              <a:spcBef>
                <a:spcPts val="0"/>
              </a:spcBef>
              <a:spcAft>
                <a:spcPts val="0"/>
              </a:spcAft>
              <a:buNone/>
              <a:defRPr sz="2400"/>
            </a:lvl1pPr>
            <a:lvl2pPr lvl="1" rtl="0">
              <a:spcBef>
                <a:spcPts val="0"/>
              </a:spcBef>
              <a:spcAft>
                <a:spcPts val="0"/>
              </a:spcAft>
              <a:buNone/>
              <a:defRPr sz="2400"/>
            </a:lvl2pPr>
            <a:lvl3pPr lvl="2" rtl="0">
              <a:spcBef>
                <a:spcPts val="0"/>
              </a:spcBef>
              <a:spcAft>
                <a:spcPts val="0"/>
              </a:spcAft>
              <a:buNone/>
              <a:defRPr sz="2400"/>
            </a:lvl3pPr>
            <a:lvl4pPr lvl="3" rtl="0">
              <a:spcBef>
                <a:spcPts val="0"/>
              </a:spcBef>
              <a:spcAft>
                <a:spcPts val="0"/>
              </a:spcAft>
              <a:buNone/>
              <a:defRPr sz="2400"/>
            </a:lvl4pPr>
            <a:lvl5pPr lvl="4" rtl="0">
              <a:spcBef>
                <a:spcPts val="0"/>
              </a:spcBef>
              <a:spcAft>
                <a:spcPts val="0"/>
              </a:spcAft>
              <a:buNone/>
              <a:defRPr sz="2400"/>
            </a:lvl5pPr>
            <a:lvl6pPr lvl="5" rtl="0">
              <a:spcBef>
                <a:spcPts val="0"/>
              </a:spcBef>
              <a:spcAft>
                <a:spcPts val="0"/>
              </a:spcAft>
              <a:buNone/>
              <a:defRPr sz="2400"/>
            </a:lvl6pPr>
            <a:lvl7pPr lvl="6" rtl="0">
              <a:spcBef>
                <a:spcPts val="0"/>
              </a:spcBef>
              <a:spcAft>
                <a:spcPts val="0"/>
              </a:spcAft>
              <a:buNone/>
              <a:defRPr sz="2400"/>
            </a:lvl7pPr>
            <a:lvl8pPr lvl="7" rtl="0">
              <a:spcBef>
                <a:spcPts val="0"/>
              </a:spcBef>
              <a:spcAft>
                <a:spcPts val="0"/>
              </a:spcAft>
              <a:buNone/>
              <a:defRPr sz="2400"/>
            </a:lvl8pPr>
            <a:lvl9pPr lvl="8" rtl="0">
              <a:spcBef>
                <a:spcPts val="0"/>
              </a:spcBef>
              <a:spcAft>
                <a:spcPts val="0"/>
              </a:spcAft>
              <a:buNone/>
              <a:defRPr sz="2400"/>
            </a:lvl9pPr>
          </a:lstStyle>
          <a:p>
            <a:endParaRPr/>
          </a:p>
        </p:txBody>
      </p:sp>
    </p:spTree>
    <p:extLst>
      <p:ext uri="{BB962C8B-B14F-4D97-AF65-F5344CB8AC3E}">
        <p14:creationId xmlns:p14="http://schemas.microsoft.com/office/powerpoint/2010/main" val="24872562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74"/>
        <p:cNvGrpSpPr/>
        <p:nvPr/>
      </p:nvGrpSpPr>
      <p:grpSpPr>
        <a:xfrm>
          <a:off x="0" y="0"/>
          <a:ext cx="0" cy="0"/>
          <a:chOff x="0" y="0"/>
          <a:chExt cx="0" cy="0"/>
        </a:xfrm>
      </p:grpSpPr>
      <p:grpSp>
        <p:nvGrpSpPr>
          <p:cNvPr id="2" name="Google Shape;575;p8">
            <a:extLst>
              <a:ext uri="{FF2B5EF4-FFF2-40B4-BE49-F238E27FC236}">
                <a16:creationId xmlns:a16="http://schemas.microsoft.com/office/drawing/2014/main" id="{5E18C477-0FBF-A9DB-9FBD-DE7F6030FBB9}"/>
              </a:ext>
            </a:extLst>
          </p:cNvPr>
          <p:cNvGrpSpPr>
            <a:grpSpLocks/>
          </p:cNvGrpSpPr>
          <p:nvPr/>
        </p:nvGrpSpPr>
        <p:grpSpPr bwMode="auto">
          <a:xfrm>
            <a:off x="528638" y="292100"/>
            <a:ext cx="11356975" cy="6384925"/>
            <a:chOff x="395894" y="219519"/>
            <a:chExt cx="8518865" cy="4788281"/>
          </a:xfrm>
        </p:grpSpPr>
        <p:sp>
          <p:nvSpPr>
            <p:cNvPr id="3" name="Google Shape;576;p8">
              <a:extLst>
                <a:ext uri="{FF2B5EF4-FFF2-40B4-BE49-F238E27FC236}">
                  <a16:creationId xmlns:a16="http://schemas.microsoft.com/office/drawing/2014/main" id="{C3F16D6F-2B0B-D8D7-FAEF-54F13847A93C}"/>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577;p8">
              <a:extLst>
                <a:ext uri="{FF2B5EF4-FFF2-40B4-BE49-F238E27FC236}">
                  <a16:creationId xmlns:a16="http://schemas.microsoft.com/office/drawing/2014/main" id="{8BC6969F-A09C-E9F3-4102-E18158D49B44}"/>
                </a:ext>
              </a:extLst>
            </p:cNvPr>
            <p:cNvGrpSpPr>
              <a:grpSpLocks/>
            </p:cNvGrpSpPr>
            <p:nvPr/>
          </p:nvGrpSpPr>
          <p:grpSpPr bwMode="auto">
            <a:xfrm>
              <a:off x="8341543" y="2282008"/>
              <a:ext cx="569676" cy="380612"/>
              <a:chOff x="8341543" y="2282008"/>
              <a:chExt cx="569676" cy="380612"/>
            </a:xfrm>
          </p:grpSpPr>
          <p:sp>
            <p:nvSpPr>
              <p:cNvPr id="23" name="Google Shape;578;p8">
                <a:extLst>
                  <a:ext uri="{FF2B5EF4-FFF2-40B4-BE49-F238E27FC236}">
                    <a16:creationId xmlns:a16="http://schemas.microsoft.com/office/drawing/2014/main" id="{43E3B669-0C01-D1C5-4838-2D500D2F0DE6}"/>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579;p8">
                <a:extLst>
                  <a:ext uri="{FF2B5EF4-FFF2-40B4-BE49-F238E27FC236}">
                    <a16:creationId xmlns:a16="http://schemas.microsoft.com/office/drawing/2014/main" id="{43419285-7501-8324-B578-1E346AAD9200}"/>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580;p8">
              <a:extLst>
                <a:ext uri="{FF2B5EF4-FFF2-40B4-BE49-F238E27FC236}">
                  <a16:creationId xmlns:a16="http://schemas.microsoft.com/office/drawing/2014/main" id="{3D40AE0C-7DC8-19E3-817A-A527D877F6D4}"/>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581;p8">
              <a:extLst>
                <a:ext uri="{FF2B5EF4-FFF2-40B4-BE49-F238E27FC236}">
                  <a16:creationId xmlns:a16="http://schemas.microsoft.com/office/drawing/2014/main" id="{327E794B-B159-DF91-3D74-975FE00F40CC}"/>
                </a:ext>
              </a:extLst>
            </p:cNvPr>
            <p:cNvGrpSpPr>
              <a:grpSpLocks/>
            </p:cNvGrpSpPr>
            <p:nvPr/>
          </p:nvGrpSpPr>
          <p:grpSpPr bwMode="auto">
            <a:xfrm>
              <a:off x="8341543" y="1721094"/>
              <a:ext cx="569676" cy="380612"/>
              <a:chOff x="8341543" y="1721094"/>
              <a:chExt cx="569676" cy="380612"/>
            </a:xfrm>
          </p:grpSpPr>
          <p:sp>
            <p:nvSpPr>
              <p:cNvPr id="21" name="Google Shape;582;p8">
                <a:extLst>
                  <a:ext uri="{FF2B5EF4-FFF2-40B4-BE49-F238E27FC236}">
                    <a16:creationId xmlns:a16="http://schemas.microsoft.com/office/drawing/2014/main" id="{F0E0344F-C552-6B42-122C-ED6C786800F0}"/>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583;p8">
                <a:extLst>
                  <a:ext uri="{FF2B5EF4-FFF2-40B4-BE49-F238E27FC236}">
                    <a16:creationId xmlns:a16="http://schemas.microsoft.com/office/drawing/2014/main" id="{9973C2B3-6ADC-CFE7-53C9-205226334B32}"/>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584;p8">
              <a:extLst>
                <a:ext uri="{FF2B5EF4-FFF2-40B4-BE49-F238E27FC236}">
                  <a16:creationId xmlns:a16="http://schemas.microsoft.com/office/drawing/2014/main" id="{F27C5F33-0B80-89E6-4E7A-5864AEF4839C}"/>
                </a:ext>
              </a:extLst>
            </p:cNvPr>
            <p:cNvGrpSpPr>
              <a:grpSpLocks/>
            </p:cNvGrpSpPr>
            <p:nvPr/>
          </p:nvGrpSpPr>
          <p:grpSpPr bwMode="auto">
            <a:xfrm>
              <a:off x="8346273" y="1183592"/>
              <a:ext cx="568486" cy="388014"/>
              <a:chOff x="8346273" y="1183592"/>
              <a:chExt cx="568486" cy="388014"/>
            </a:xfrm>
          </p:grpSpPr>
          <p:sp>
            <p:nvSpPr>
              <p:cNvPr id="19" name="Google Shape;585;p8">
                <a:extLst>
                  <a:ext uri="{FF2B5EF4-FFF2-40B4-BE49-F238E27FC236}">
                    <a16:creationId xmlns:a16="http://schemas.microsoft.com/office/drawing/2014/main" id="{8CBF374B-B147-162E-3E34-EA2EC9741058}"/>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586;p8">
                <a:extLst>
                  <a:ext uri="{FF2B5EF4-FFF2-40B4-BE49-F238E27FC236}">
                    <a16:creationId xmlns:a16="http://schemas.microsoft.com/office/drawing/2014/main" id="{46855FAA-2CFF-64E5-7DF2-CD1C8A315648}"/>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587;p8">
              <a:extLst>
                <a:ext uri="{FF2B5EF4-FFF2-40B4-BE49-F238E27FC236}">
                  <a16:creationId xmlns:a16="http://schemas.microsoft.com/office/drawing/2014/main" id="{C7EBBF9F-570F-F198-6AF6-AD491A1B4616}"/>
                </a:ext>
              </a:extLst>
            </p:cNvPr>
            <p:cNvGrpSpPr>
              <a:grpSpLocks/>
            </p:cNvGrpSpPr>
            <p:nvPr/>
          </p:nvGrpSpPr>
          <p:grpSpPr bwMode="auto">
            <a:xfrm>
              <a:off x="8341543" y="606635"/>
              <a:ext cx="569676" cy="388014"/>
              <a:chOff x="8341543" y="606635"/>
              <a:chExt cx="569676" cy="388014"/>
            </a:xfrm>
          </p:grpSpPr>
          <p:sp>
            <p:nvSpPr>
              <p:cNvPr id="17" name="Google Shape;588;p8">
                <a:extLst>
                  <a:ext uri="{FF2B5EF4-FFF2-40B4-BE49-F238E27FC236}">
                    <a16:creationId xmlns:a16="http://schemas.microsoft.com/office/drawing/2014/main" id="{5C539954-A2AE-5223-EFF2-45D7462EF749}"/>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589;p8">
                <a:extLst>
                  <a:ext uri="{FF2B5EF4-FFF2-40B4-BE49-F238E27FC236}">
                    <a16:creationId xmlns:a16="http://schemas.microsoft.com/office/drawing/2014/main" id="{7965E66A-B66C-97A1-0F1C-A1B623FE73F2}"/>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590;p8">
              <a:extLst>
                <a:ext uri="{FF2B5EF4-FFF2-40B4-BE49-F238E27FC236}">
                  <a16:creationId xmlns:a16="http://schemas.microsoft.com/office/drawing/2014/main" id="{0038C4F0-274D-8112-A1FD-6B56A32A6732}"/>
                </a:ext>
              </a:extLst>
            </p:cNvPr>
            <p:cNvGrpSpPr>
              <a:grpSpLocks/>
            </p:cNvGrpSpPr>
            <p:nvPr/>
          </p:nvGrpSpPr>
          <p:grpSpPr bwMode="auto">
            <a:xfrm>
              <a:off x="8341543" y="2842933"/>
              <a:ext cx="569676" cy="380612"/>
              <a:chOff x="8341543" y="2282008"/>
              <a:chExt cx="569676" cy="380612"/>
            </a:xfrm>
          </p:grpSpPr>
          <p:sp>
            <p:nvSpPr>
              <p:cNvPr id="15" name="Google Shape;591;p8">
                <a:extLst>
                  <a:ext uri="{FF2B5EF4-FFF2-40B4-BE49-F238E27FC236}">
                    <a16:creationId xmlns:a16="http://schemas.microsoft.com/office/drawing/2014/main" id="{C5E50C80-2F9F-4C17-18ED-76562620ABDB}"/>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592;p8">
                <a:extLst>
                  <a:ext uri="{FF2B5EF4-FFF2-40B4-BE49-F238E27FC236}">
                    <a16:creationId xmlns:a16="http://schemas.microsoft.com/office/drawing/2014/main" id="{829791CE-F0CA-B822-3287-2E9DE6B91C6C}"/>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593;p8">
              <a:extLst>
                <a:ext uri="{FF2B5EF4-FFF2-40B4-BE49-F238E27FC236}">
                  <a16:creationId xmlns:a16="http://schemas.microsoft.com/office/drawing/2014/main" id="{3C27CD2A-40C4-367F-E1F6-FB563ABB8D87}"/>
                </a:ext>
              </a:extLst>
            </p:cNvPr>
            <p:cNvGrpSpPr>
              <a:grpSpLocks/>
            </p:cNvGrpSpPr>
            <p:nvPr/>
          </p:nvGrpSpPr>
          <p:grpSpPr bwMode="auto">
            <a:xfrm>
              <a:off x="8341543" y="3403858"/>
              <a:ext cx="569676" cy="380612"/>
              <a:chOff x="8341543" y="2282008"/>
              <a:chExt cx="569676" cy="380612"/>
            </a:xfrm>
          </p:grpSpPr>
          <p:sp>
            <p:nvSpPr>
              <p:cNvPr id="13" name="Google Shape;594;p8">
                <a:extLst>
                  <a:ext uri="{FF2B5EF4-FFF2-40B4-BE49-F238E27FC236}">
                    <a16:creationId xmlns:a16="http://schemas.microsoft.com/office/drawing/2014/main" id="{1383F68F-F95F-007C-B61D-CC81B3EEEC45}"/>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595;p8">
                <a:extLst>
                  <a:ext uri="{FF2B5EF4-FFF2-40B4-BE49-F238E27FC236}">
                    <a16:creationId xmlns:a16="http://schemas.microsoft.com/office/drawing/2014/main" id="{7D508F60-BACF-9110-AD17-C5BCFF99136C}"/>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596;p8">
              <a:extLst>
                <a:ext uri="{FF2B5EF4-FFF2-40B4-BE49-F238E27FC236}">
                  <a16:creationId xmlns:a16="http://schemas.microsoft.com/office/drawing/2014/main" id="{59FB305D-78F2-8475-F5FB-CDB33630CD45}"/>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597;p8">
              <a:extLst>
                <a:ext uri="{FF2B5EF4-FFF2-40B4-BE49-F238E27FC236}">
                  <a16:creationId xmlns:a16="http://schemas.microsoft.com/office/drawing/2014/main" id="{EAF28D71-EAFD-3361-C6F3-138F853B0A23}"/>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600;p8">
            <a:extLst>
              <a:ext uri="{FF2B5EF4-FFF2-40B4-BE49-F238E27FC236}">
                <a16:creationId xmlns:a16="http://schemas.microsoft.com/office/drawing/2014/main" id="{5C79000C-DDDC-0E1D-9E35-439426313E28}"/>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601;p8">
            <a:extLst>
              <a:ext uri="{FF2B5EF4-FFF2-40B4-BE49-F238E27FC236}">
                <a16:creationId xmlns:a16="http://schemas.microsoft.com/office/drawing/2014/main" id="{9FF6C0B2-440E-4361-88C7-E592341BD82E}"/>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602;p8">
            <a:extLst>
              <a:ext uri="{FF2B5EF4-FFF2-40B4-BE49-F238E27FC236}">
                <a16:creationId xmlns:a16="http://schemas.microsoft.com/office/drawing/2014/main" id="{4A9ED049-6EA4-210F-33B9-7BC9FDE18AA9}"/>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603;p8">
            <a:extLst>
              <a:ext uri="{FF2B5EF4-FFF2-40B4-BE49-F238E27FC236}">
                <a16:creationId xmlns:a16="http://schemas.microsoft.com/office/drawing/2014/main" id="{F59BA4D5-F569-E22E-153F-976ECC41F7C7}"/>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604;p8">
            <a:extLst>
              <a:ext uri="{FF2B5EF4-FFF2-40B4-BE49-F238E27FC236}">
                <a16:creationId xmlns:a16="http://schemas.microsoft.com/office/drawing/2014/main" id="{A4906E74-0105-202A-5248-7C108414DABB}"/>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605;p8">
            <a:extLst>
              <a:ext uri="{FF2B5EF4-FFF2-40B4-BE49-F238E27FC236}">
                <a16:creationId xmlns:a16="http://schemas.microsoft.com/office/drawing/2014/main" id="{DFD8A884-BAC5-39DB-4132-65C478B12238}"/>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606;p8">
            <a:extLst>
              <a:ext uri="{FF2B5EF4-FFF2-40B4-BE49-F238E27FC236}">
                <a16:creationId xmlns:a16="http://schemas.microsoft.com/office/drawing/2014/main" id="{AD829200-16F3-2428-1928-E79D053D6897}"/>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607;p8">
            <a:extLst>
              <a:ext uri="{FF2B5EF4-FFF2-40B4-BE49-F238E27FC236}">
                <a16:creationId xmlns:a16="http://schemas.microsoft.com/office/drawing/2014/main" id="{BA3B051A-8FA8-552B-7525-175758381953}"/>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608;p8">
            <a:extLst>
              <a:ext uri="{FF2B5EF4-FFF2-40B4-BE49-F238E27FC236}">
                <a16:creationId xmlns:a16="http://schemas.microsoft.com/office/drawing/2014/main" id="{91889185-BBE0-3229-1AC3-7A1855B67D89}"/>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609;p8">
            <a:extLst>
              <a:ext uri="{FF2B5EF4-FFF2-40B4-BE49-F238E27FC236}">
                <a16:creationId xmlns:a16="http://schemas.microsoft.com/office/drawing/2014/main" id="{C7888BA4-0783-2FE9-ECBA-E1F70695109C}"/>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610;p8">
            <a:extLst>
              <a:ext uri="{FF2B5EF4-FFF2-40B4-BE49-F238E27FC236}">
                <a16:creationId xmlns:a16="http://schemas.microsoft.com/office/drawing/2014/main" id="{905E01CC-9CD3-6D3B-8010-A3D9B899FF83}"/>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611;p8">
            <a:extLst>
              <a:ext uri="{FF2B5EF4-FFF2-40B4-BE49-F238E27FC236}">
                <a16:creationId xmlns:a16="http://schemas.microsoft.com/office/drawing/2014/main" id="{490E6661-8CD1-7699-B399-58C0886A26E9}"/>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612;p8">
            <a:extLst>
              <a:ext uri="{FF2B5EF4-FFF2-40B4-BE49-F238E27FC236}">
                <a16:creationId xmlns:a16="http://schemas.microsoft.com/office/drawing/2014/main" id="{478DBC40-E6B9-D700-B11D-815038A35F35}"/>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613;p8">
            <a:extLst>
              <a:ext uri="{FF2B5EF4-FFF2-40B4-BE49-F238E27FC236}">
                <a16:creationId xmlns:a16="http://schemas.microsoft.com/office/drawing/2014/main" id="{15294748-26F0-A7C3-1BEE-BC0CBB382D04}"/>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614;p8">
            <a:extLst>
              <a:ext uri="{FF2B5EF4-FFF2-40B4-BE49-F238E27FC236}">
                <a16:creationId xmlns:a16="http://schemas.microsoft.com/office/drawing/2014/main" id="{BC9ED4D7-47C0-AC9A-C7E2-98657B93D523}"/>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615;p8">
            <a:extLst>
              <a:ext uri="{FF2B5EF4-FFF2-40B4-BE49-F238E27FC236}">
                <a16:creationId xmlns:a16="http://schemas.microsoft.com/office/drawing/2014/main" id="{A5F4B5CE-2CD0-D845-5A19-579C791BDD07}"/>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616;p8">
            <a:extLst>
              <a:ext uri="{FF2B5EF4-FFF2-40B4-BE49-F238E27FC236}">
                <a16:creationId xmlns:a16="http://schemas.microsoft.com/office/drawing/2014/main" id="{80357B04-C6B2-4003-FDF3-3957AF77CCF6}"/>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617;p8">
            <a:extLst>
              <a:ext uri="{FF2B5EF4-FFF2-40B4-BE49-F238E27FC236}">
                <a16:creationId xmlns:a16="http://schemas.microsoft.com/office/drawing/2014/main" id="{030AE5E4-97E3-9382-C33F-2BF6E3344136}"/>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618;p8">
            <a:extLst>
              <a:ext uri="{FF2B5EF4-FFF2-40B4-BE49-F238E27FC236}">
                <a16:creationId xmlns:a16="http://schemas.microsoft.com/office/drawing/2014/main" id="{2C3C8E08-6A8F-7CFE-0A9D-FEE953255776}"/>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619;p8">
            <a:extLst>
              <a:ext uri="{FF2B5EF4-FFF2-40B4-BE49-F238E27FC236}">
                <a16:creationId xmlns:a16="http://schemas.microsoft.com/office/drawing/2014/main" id="{8291383B-7AD3-9DE2-DDE2-40432FEAB832}"/>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620;p8">
            <a:extLst>
              <a:ext uri="{FF2B5EF4-FFF2-40B4-BE49-F238E27FC236}">
                <a16:creationId xmlns:a16="http://schemas.microsoft.com/office/drawing/2014/main" id="{0F79A002-45DF-55E4-F730-ECEF0248A516}"/>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621;p8">
            <a:extLst>
              <a:ext uri="{FF2B5EF4-FFF2-40B4-BE49-F238E27FC236}">
                <a16:creationId xmlns:a16="http://schemas.microsoft.com/office/drawing/2014/main" id="{73F4179B-7359-3244-64FF-5C60606C5CA8}"/>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622;p8">
            <a:extLst>
              <a:ext uri="{FF2B5EF4-FFF2-40B4-BE49-F238E27FC236}">
                <a16:creationId xmlns:a16="http://schemas.microsoft.com/office/drawing/2014/main" id="{1D91B586-7FDA-5E55-5A9F-8945ADD4FA8B}"/>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623;p8">
            <a:extLst>
              <a:ext uri="{FF2B5EF4-FFF2-40B4-BE49-F238E27FC236}">
                <a16:creationId xmlns:a16="http://schemas.microsoft.com/office/drawing/2014/main" id="{540EDB8B-3BD1-435B-8401-50E6F110BB75}"/>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624;p8">
            <a:extLst>
              <a:ext uri="{FF2B5EF4-FFF2-40B4-BE49-F238E27FC236}">
                <a16:creationId xmlns:a16="http://schemas.microsoft.com/office/drawing/2014/main" id="{2861F59C-D7DF-A4AF-AEB6-A01926281EAA}"/>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625;p8">
            <a:extLst>
              <a:ext uri="{FF2B5EF4-FFF2-40B4-BE49-F238E27FC236}">
                <a16:creationId xmlns:a16="http://schemas.microsoft.com/office/drawing/2014/main" id="{04B1F970-BC42-B660-FFD7-61D6C7D7F0BD}"/>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626;p8">
            <a:extLst>
              <a:ext uri="{FF2B5EF4-FFF2-40B4-BE49-F238E27FC236}">
                <a16:creationId xmlns:a16="http://schemas.microsoft.com/office/drawing/2014/main" id="{0D0181B6-BDB8-03F2-3BA0-A9EBB52ABCDB}"/>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627;p8">
            <a:extLst>
              <a:ext uri="{FF2B5EF4-FFF2-40B4-BE49-F238E27FC236}">
                <a16:creationId xmlns:a16="http://schemas.microsoft.com/office/drawing/2014/main" id="{49F68413-571A-2020-ED75-C6FF3373B350}"/>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628;p8">
            <a:extLst>
              <a:ext uri="{FF2B5EF4-FFF2-40B4-BE49-F238E27FC236}">
                <a16:creationId xmlns:a16="http://schemas.microsoft.com/office/drawing/2014/main" id="{2E619393-25EC-9EE2-FE19-8ADB702884F6}"/>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629;p8">
            <a:extLst>
              <a:ext uri="{FF2B5EF4-FFF2-40B4-BE49-F238E27FC236}">
                <a16:creationId xmlns:a16="http://schemas.microsoft.com/office/drawing/2014/main" id="{5D68540E-A196-3B77-59A2-592C8924162A}"/>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630;p8">
            <a:extLst>
              <a:ext uri="{FF2B5EF4-FFF2-40B4-BE49-F238E27FC236}">
                <a16:creationId xmlns:a16="http://schemas.microsoft.com/office/drawing/2014/main" id="{71365E30-0506-A68C-D300-5C4EFD714E2E}"/>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631;p8">
            <a:extLst>
              <a:ext uri="{FF2B5EF4-FFF2-40B4-BE49-F238E27FC236}">
                <a16:creationId xmlns:a16="http://schemas.microsoft.com/office/drawing/2014/main" id="{F5449D80-856C-3119-6831-1AB49A34B090}"/>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632;p8">
            <a:extLst>
              <a:ext uri="{FF2B5EF4-FFF2-40B4-BE49-F238E27FC236}">
                <a16:creationId xmlns:a16="http://schemas.microsoft.com/office/drawing/2014/main" id="{35610BF1-4161-B49B-79D7-1564868C31F0}"/>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633;p8">
            <a:extLst>
              <a:ext uri="{FF2B5EF4-FFF2-40B4-BE49-F238E27FC236}">
                <a16:creationId xmlns:a16="http://schemas.microsoft.com/office/drawing/2014/main" id="{E7706FF9-576B-8A30-22BE-A79C9B0835EB}"/>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634;p8">
            <a:extLst>
              <a:ext uri="{FF2B5EF4-FFF2-40B4-BE49-F238E27FC236}">
                <a16:creationId xmlns:a16="http://schemas.microsoft.com/office/drawing/2014/main" id="{BBC44FB2-3FAF-E2F0-69B4-795B64DC7AC6}"/>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635;p8">
            <a:extLst>
              <a:ext uri="{FF2B5EF4-FFF2-40B4-BE49-F238E27FC236}">
                <a16:creationId xmlns:a16="http://schemas.microsoft.com/office/drawing/2014/main" id="{49FFA567-201D-A1EB-DF99-C9CFA7A15330}"/>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636;p8">
            <a:extLst>
              <a:ext uri="{FF2B5EF4-FFF2-40B4-BE49-F238E27FC236}">
                <a16:creationId xmlns:a16="http://schemas.microsoft.com/office/drawing/2014/main" id="{440DE339-D186-62A9-CD39-13C8D81EA3F2}"/>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637;p8">
            <a:extLst>
              <a:ext uri="{FF2B5EF4-FFF2-40B4-BE49-F238E27FC236}">
                <a16:creationId xmlns:a16="http://schemas.microsoft.com/office/drawing/2014/main" id="{E38EDC93-DBC3-0745-2CA4-328C75A6BDCB}"/>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638;p8">
            <a:extLst>
              <a:ext uri="{FF2B5EF4-FFF2-40B4-BE49-F238E27FC236}">
                <a16:creationId xmlns:a16="http://schemas.microsoft.com/office/drawing/2014/main" id="{D5983247-77BA-FAF8-5F91-44A97EE7F1A1}"/>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6" name="Google Shape;639;p8">
            <a:extLst>
              <a:ext uri="{FF2B5EF4-FFF2-40B4-BE49-F238E27FC236}">
                <a16:creationId xmlns:a16="http://schemas.microsoft.com/office/drawing/2014/main" id="{D128DA5D-632D-B714-2F41-EEED0BF464C0}"/>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7" name="Google Shape;640;p8">
            <a:extLst>
              <a:ext uri="{FF2B5EF4-FFF2-40B4-BE49-F238E27FC236}">
                <a16:creationId xmlns:a16="http://schemas.microsoft.com/office/drawing/2014/main" id="{CBA6DDCD-3CC7-C810-C775-CD6AFEA6FB1F}"/>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8" name="Google Shape;641;p8">
            <a:extLst>
              <a:ext uri="{FF2B5EF4-FFF2-40B4-BE49-F238E27FC236}">
                <a16:creationId xmlns:a16="http://schemas.microsoft.com/office/drawing/2014/main" id="{CF17B65B-B205-B40C-895B-9FDACD907809}"/>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9" name="Google Shape;642;p8">
            <a:extLst>
              <a:ext uri="{FF2B5EF4-FFF2-40B4-BE49-F238E27FC236}">
                <a16:creationId xmlns:a16="http://schemas.microsoft.com/office/drawing/2014/main" id="{432056DA-4393-2B8A-F87C-5CC2AE6D1FB9}"/>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0" name="Google Shape;643;p8">
            <a:extLst>
              <a:ext uri="{FF2B5EF4-FFF2-40B4-BE49-F238E27FC236}">
                <a16:creationId xmlns:a16="http://schemas.microsoft.com/office/drawing/2014/main" id="{4447C22C-8CA4-DAE5-0758-3BA7333C8E53}"/>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1" name="Google Shape;644;p8">
            <a:extLst>
              <a:ext uri="{FF2B5EF4-FFF2-40B4-BE49-F238E27FC236}">
                <a16:creationId xmlns:a16="http://schemas.microsoft.com/office/drawing/2014/main" id="{E195B32C-EA65-2D52-0C7C-C10F3496DE56}"/>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2" name="Google Shape;645;p8">
            <a:extLst>
              <a:ext uri="{FF2B5EF4-FFF2-40B4-BE49-F238E27FC236}">
                <a16:creationId xmlns:a16="http://schemas.microsoft.com/office/drawing/2014/main" id="{72CB13A6-F421-0843-D932-B21EE3FCF963}"/>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3" name="Google Shape;646;p8">
            <a:extLst>
              <a:ext uri="{FF2B5EF4-FFF2-40B4-BE49-F238E27FC236}">
                <a16:creationId xmlns:a16="http://schemas.microsoft.com/office/drawing/2014/main" id="{7CFF8574-4DAC-483D-0251-4210678210AE}"/>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4" name="Google Shape;647;p8">
            <a:extLst>
              <a:ext uri="{FF2B5EF4-FFF2-40B4-BE49-F238E27FC236}">
                <a16:creationId xmlns:a16="http://schemas.microsoft.com/office/drawing/2014/main" id="{67BE9BD9-072C-0569-135E-88EA2B7A39ED}"/>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5" name="Google Shape;648;p8">
            <a:extLst>
              <a:ext uri="{FF2B5EF4-FFF2-40B4-BE49-F238E27FC236}">
                <a16:creationId xmlns:a16="http://schemas.microsoft.com/office/drawing/2014/main" id="{3ABEE89B-6A4A-BA68-03D2-AC4C2DFB9C6A}"/>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6" name="Google Shape;649;p8">
            <a:extLst>
              <a:ext uri="{FF2B5EF4-FFF2-40B4-BE49-F238E27FC236}">
                <a16:creationId xmlns:a16="http://schemas.microsoft.com/office/drawing/2014/main" id="{E90BFA1B-1CF8-6BB8-7D70-0109823776F2}"/>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8" name="Google Shape;598;p8"/>
          <p:cNvSpPr txBox="1">
            <a:spLocks noGrp="1"/>
          </p:cNvSpPr>
          <p:nvPr>
            <p:ph type="title"/>
          </p:nvPr>
        </p:nvSpPr>
        <p:spPr>
          <a:xfrm>
            <a:off x="2039400" y="2243400"/>
            <a:ext cx="8113200" cy="963600"/>
          </a:xfrm>
          <a:prstGeom prst="rect">
            <a:avLst/>
          </a:prstGeom>
        </p:spPr>
        <p:txBody>
          <a:bodyPr spcFirstLastPara="1" anchor="ctr">
            <a:noAutofit/>
          </a:bodyPr>
          <a:lstStyle>
            <a:lvl1pPr lvl="0" algn="ctr">
              <a:spcBef>
                <a:spcPts val="0"/>
              </a:spcBef>
              <a:spcAft>
                <a:spcPts val="0"/>
              </a:spcAft>
              <a:buClr>
                <a:schemeClr val="accent1"/>
              </a:buClr>
              <a:buSzPts val="7200"/>
              <a:buNone/>
              <a:defRPr sz="9600">
                <a:solidFill>
                  <a:schemeClr val="accent1"/>
                </a:solidFill>
              </a:defRPr>
            </a:lvl1pPr>
            <a:lvl2pPr lvl="1" algn="ctr">
              <a:spcBef>
                <a:spcPts val="0"/>
              </a:spcBef>
              <a:spcAft>
                <a:spcPts val="0"/>
              </a:spcAft>
              <a:buClr>
                <a:schemeClr val="accent1"/>
              </a:buClr>
              <a:buSzPts val="7200"/>
              <a:buNone/>
              <a:defRPr sz="9600">
                <a:solidFill>
                  <a:schemeClr val="accent1"/>
                </a:solidFill>
              </a:defRPr>
            </a:lvl2pPr>
            <a:lvl3pPr lvl="2" algn="ctr">
              <a:spcBef>
                <a:spcPts val="0"/>
              </a:spcBef>
              <a:spcAft>
                <a:spcPts val="0"/>
              </a:spcAft>
              <a:buClr>
                <a:schemeClr val="accent1"/>
              </a:buClr>
              <a:buSzPts val="7200"/>
              <a:buNone/>
              <a:defRPr sz="9600">
                <a:solidFill>
                  <a:schemeClr val="accent1"/>
                </a:solidFill>
              </a:defRPr>
            </a:lvl3pPr>
            <a:lvl4pPr lvl="3" algn="ctr">
              <a:spcBef>
                <a:spcPts val="0"/>
              </a:spcBef>
              <a:spcAft>
                <a:spcPts val="0"/>
              </a:spcAft>
              <a:buClr>
                <a:schemeClr val="accent1"/>
              </a:buClr>
              <a:buSzPts val="7200"/>
              <a:buNone/>
              <a:defRPr sz="9600">
                <a:solidFill>
                  <a:schemeClr val="accent1"/>
                </a:solidFill>
              </a:defRPr>
            </a:lvl4pPr>
            <a:lvl5pPr lvl="4" algn="ctr">
              <a:spcBef>
                <a:spcPts val="0"/>
              </a:spcBef>
              <a:spcAft>
                <a:spcPts val="0"/>
              </a:spcAft>
              <a:buClr>
                <a:schemeClr val="accent1"/>
              </a:buClr>
              <a:buSzPts val="7200"/>
              <a:buNone/>
              <a:defRPr sz="9600">
                <a:solidFill>
                  <a:schemeClr val="accent1"/>
                </a:solidFill>
              </a:defRPr>
            </a:lvl5pPr>
            <a:lvl6pPr lvl="5" algn="ctr">
              <a:spcBef>
                <a:spcPts val="0"/>
              </a:spcBef>
              <a:spcAft>
                <a:spcPts val="0"/>
              </a:spcAft>
              <a:buClr>
                <a:schemeClr val="accent1"/>
              </a:buClr>
              <a:buSzPts val="7200"/>
              <a:buNone/>
              <a:defRPr sz="9600">
                <a:solidFill>
                  <a:schemeClr val="accent1"/>
                </a:solidFill>
              </a:defRPr>
            </a:lvl6pPr>
            <a:lvl7pPr lvl="6" algn="ctr">
              <a:spcBef>
                <a:spcPts val="0"/>
              </a:spcBef>
              <a:spcAft>
                <a:spcPts val="0"/>
              </a:spcAft>
              <a:buClr>
                <a:schemeClr val="accent1"/>
              </a:buClr>
              <a:buSzPts val="7200"/>
              <a:buNone/>
              <a:defRPr sz="9600">
                <a:solidFill>
                  <a:schemeClr val="accent1"/>
                </a:solidFill>
              </a:defRPr>
            </a:lvl7pPr>
            <a:lvl8pPr lvl="7" algn="ctr">
              <a:spcBef>
                <a:spcPts val="0"/>
              </a:spcBef>
              <a:spcAft>
                <a:spcPts val="0"/>
              </a:spcAft>
              <a:buClr>
                <a:schemeClr val="accent1"/>
              </a:buClr>
              <a:buSzPts val="7200"/>
              <a:buNone/>
              <a:defRPr sz="9600">
                <a:solidFill>
                  <a:schemeClr val="accent1"/>
                </a:solidFill>
              </a:defRPr>
            </a:lvl8pPr>
            <a:lvl9pPr lvl="8" algn="ctr">
              <a:spcBef>
                <a:spcPts val="0"/>
              </a:spcBef>
              <a:spcAft>
                <a:spcPts val="0"/>
              </a:spcAft>
              <a:buClr>
                <a:schemeClr val="accent1"/>
              </a:buClr>
              <a:buSzPts val="7200"/>
              <a:buNone/>
              <a:defRPr sz="9600">
                <a:solidFill>
                  <a:schemeClr val="accent1"/>
                </a:solidFill>
              </a:defRPr>
            </a:lvl9pPr>
          </a:lstStyle>
          <a:p>
            <a:endParaRPr/>
          </a:p>
        </p:txBody>
      </p:sp>
      <p:sp>
        <p:nvSpPr>
          <p:cNvPr id="599" name="Google Shape;599;p8"/>
          <p:cNvSpPr txBox="1">
            <a:spLocks noGrp="1"/>
          </p:cNvSpPr>
          <p:nvPr>
            <p:ph type="subTitle" idx="1"/>
          </p:nvPr>
        </p:nvSpPr>
        <p:spPr>
          <a:xfrm>
            <a:off x="2046433" y="3207000"/>
            <a:ext cx="8113200" cy="1407600"/>
          </a:xfrm>
          <a:prstGeom prst="rect">
            <a:avLst/>
          </a:prstGeom>
        </p:spPr>
        <p:txBody>
          <a:bodyPr spcFirstLastPara="1">
            <a:noAutofit/>
          </a:bodyPr>
          <a:lstStyle>
            <a:lvl1pPr lvl="0" algn="ctr">
              <a:spcBef>
                <a:spcPts val="0"/>
              </a:spcBef>
              <a:spcAft>
                <a:spcPts val="0"/>
              </a:spcAft>
              <a:buNone/>
              <a:defRPr sz="2135"/>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spTree>
    <p:extLst>
      <p:ext uri="{BB962C8B-B14F-4D97-AF65-F5344CB8AC3E}">
        <p14:creationId xmlns:p14="http://schemas.microsoft.com/office/powerpoint/2010/main" val="66348945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50"/>
        <p:cNvGrpSpPr/>
        <p:nvPr/>
      </p:nvGrpSpPr>
      <p:grpSpPr>
        <a:xfrm>
          <a:off x="0" y="0"/>
          <a:ext cx="0" cy="0"/>
          <a:chOff x="0" y="0"/>
          <a:chExt cx="0" cy="0"/>
        </a:xfrm>
      </p:grpSpPr>
      <p:grpSp>
        <p:nvGrpSpPr>
          <p:cNvPr id="2" name="Google Shape;651;p9">
            <a:extLst>
              <a:ext uri="{FF2B5EF4-FFF2-40B4-BE49-F238E27FC236}">
                <a16:creationId xmlns:a16="http://schemas.microsoft.com/office/drawing/2014/main" id="{BF5D18A1-837A-F55E-7C91-2EA3C8EBD2AC}"/>
              </a:ext>
            </a:extLst>
          </p:cNvPr>
          <p:cNvGrpSpPr>
            <a:grpSpLocks/>
          </p:cNvGrpSpPr>
          <p:nvPr/>
        </p:nvGrpSpPr>
        <p:grpSpPr bwMode="auto">
          <a:xfrm>
            <a:off x="528638" y="292100"/>
            <a:ext cx="11356975" cy="6384925"/>
            <a:chOff x="395894" y="219519"/>
            <a:chExt cx="8518865" cy="4788281"/>
          </a:xfrm>
        </p:grpSpPr>
        <p:sp>
          <p:nvSpPr>
            <p:cNvPr id="3" name="Google Shape;652;p9">
              <a:extLst>
                <a:ext uri="{FF2B5EF4-FFF2-40B4-BE49-F238E27FC236}">
                  <a16:creationId xmlns:a16="http://schemas.microsoft.com/office/drawing/2014/main" id="{FF1EC9ED-5FF5-EE46-3C5D-1E527E24B847}"/>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653;p9">
              <a:extLst>
                <a:ext uri="{FF2B5EF4-FFF2-40B4-BE49-F238E27FC236}">
                  <a16:creationId xmlns:a16="http://schemas.microsoft.com/office/drawing/2014/main" id="{41C4A9B5-0C78-EF06-BED5-FB4250637CF5}"/>
                </a:ext>
              </a:extLst>
            </p:cNvPr>
            <p:cNvGrpSpPr>
              <a:grpSpLocks/>
            </p:cNvGrpSpPr>
            <p:nvPr/>
          </p:nvGrpSpPr>
          <p:grpSpPr bwMode="auto">
            <a:xfrm>
              <a:off x="8341543" y="2282008"/>
              <a:ext cx="569676" cy="380612"/>
              <a:chOff x="8341543" y="2282008"/>
              <a:chExt cx="569676" cy="380612"/>
            </a:xfrm>
          </p:grpSpPr>
          <p:sp>
            <p:nvSpPr>
              <p:cNvPr id="23" name="Google Shape;654;p9">
                <a:extLst>
                  <a:ext uri="{FF2B5EF4-FFF2-40B4-BE49-F238E27FC236}">
                    <a16:creationId xmlns:a16="http://schemas.microsoft.com/office/drawing/2014/main" id="{566583CB-5107-944C-0666-6724CD1DE5E1}"/>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655;p9">
                <a:extLst>
                  <a:ext uri="{FF2B5EF4-FFF2-40B4-BE49-F238E27FC236}">
                    <a16:creationId xmlns:a16="http://schemas.microsoft.com/office/drawing/2014/main" id="{D8550BE9-C1BA-D893-4E2D-8B66AFE4F1DD}"/>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656;p9">
              <a:extLst>
                <a:ext uri="{FF2B5EF4-FFF2-40B4-BE49-F238E27FC236}">
                  <a16:creationId xmlns:a16="http://schemas.microsoft.com/office/drawing/2014/main" id="{81524276-8385-2F1C-228E-0A7EF9761D72}"/>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657;p9">
              <a:extLst>
                <a:ext uri="{FF2B5EF4-FFF2-40B4-BE49-F238E27FC236}">
                  <a16:creationId xmlns:a16="http://schemas.microsoft.com/office/drawing/2014/main" id="{C73F590A-2C81-6D75-CA23-EBC2F78D3005}"/>
                </a:ext>
              </a:extLst>
            </p:cNvPr>
            <p:cNvGrpSpPr>
              <a:grpSpLocks/>
            </p:cNvGrpSpPr>
            <p:nvPr/>
          </p:nvGrpSpPr>
          <p:grpSpPr bwMode="auto">
            <a:xfrm>
              <a:off x="8341543" y="1721094"/>
              <a:ext cx="569676" cy="380612"/>
              <a:chOff x="8341543" y="1721094"/>
              <a:chExt cx="569676" cy="380612"/>
            </a:xfrm>
          </p:grpSpPr>
          <p:sp>
            <p:nvSpPr>
              <p:cNvPr id="21" name="Google Shape;658;p9">
                <a:extLst>
                  <a:ext uri="{FF2B5EF4-FFF2-40B4-BE49-F238E27FC236}">
                    <a16:creationId xmlns:a16="http://schemas.microsoft.com/office/drawing/2014/main" id="{23ADF3B6-CC17-33DF-4CBE-302E52B84206}"/>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659;p9">
                <a:extLst>
                  <a:ext uri="{FF2B5EF4-FFF2-40B4-BE49-F238E27FC236}">
                    <a16:creationId xmlns:a16="http://schemas.microsoft.com/office/drawing/2014/main" id="{A8D0A1D1-3E77-DF4B-AE38-82FC93DFC5CC}"/>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660;p9">
              <a:extLst>
                <a:ext uri="{FF2B5EF4-FFF2-40B4-BE49-F238E27FC236}">
                  <a16:creationId xmlns:a16="http://schemas.microsoft.com/office/drawing/2014/main" id="{261243EA-5139-30DF-D017-4932A3599D81}"/>
                </a:ext>
              </a:extLst>
            </p:cNvPr>
            <p:cNvGrpSpPr>
              <a:grpSpLocks/>
            </p:cNvGrpSpPr>
            <p:nvPr/>
          </p:nvGrpSpPr>
          <p:grpSpPr bwMode="auto">
            <a:xfrm>
              <a:off x="8346273" y="1183592"/>
              <a:ext cx="568486" cy="388014"/>
              <a:chOff x="8346273" y="1183592"/>
              <a:chExt cx="568486" cy="388014"/>
            </a:xfrm>
          </p:grpSpPr>
          <p:sp>
            <p:nvSpPr>
              <p:cNvPr id="19" name="Google Shape;661;p9">
                <a:extLst>
                  <a:ext uri="{FF2B5EF4-FFF2-40B4-BE49-F238E27FC236}">
                    <a16:creationId xmlns:a16="http://schemas.microsoft.com/office/drawing/2014/main" id="{41C27A6F-9549-1571-B458-1D14CDAB4AD7}"/>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662;p9">
                <a:extLst>
                  <a:ext uri="{FF2B5EF4-FFF2-40B4-BE49-F238E27FC236}">
                    <a16:creationId xmlns:a16="http://schemas.microsoft.com/office/drawing/2014/main" id="{98962F6A-826F-EF7B-F229-1B1471BC7615}"/>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663;p9">
              <a:extLst>
                <a:ext uri="{FF2B5EF4-FFF2-40B4-BE49-F238E27FC236}">
                  <a16:creationId xmlns:a16="http://schemas.microsoft.com/office/drawing/2014/main" id="{0B7EB327-5EA7-4D43-7A96-C292033B4973}"/>
                </a:ext>
              </a:extLst>
            </p:cNvPr>
            <p:cNvGrpSpPr>
              <a:grpSpLocks/>
            </p:cNvGrpSpPr>
            <p:nvPr/>
          </p:nvGrpSpPr>
          <p:grpSpPr bwMode="auto">
            <a:xfrm>
              <a:off x="8341543" y="606635"/>
              <a:ext cx="569676" cy="388014"/>
              <a:chOff x="8341543" y="606635"/>
              <a:chExt cx="569676" cy="388014"/>
            </a:xfrm>
          </p:grpSpPr>
          <p:sp>
            <p:nvSpPr>
              <p:cNvPr id="17" name="Google Shape;664;p9">
                <a:extLst>
                  <a:ext uri="{FF2B5EF4-FFF2-40B4-BE49-F238E27FC236}">
                    <a16:creationId xmlns:a16="http://schemas.microsoft.com/office/drawing/2014/main" id="{5FDE22E8-8BD9-7B70-2134-DDA53239E49F}"/>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665;p9">
                <a:extLst>
                  <a:ext uri="{FF2B5EF4-FFF2-40B4-BE49-F238E27FC236}">
                    <a16:creationId xmlns:a16="http://schemas.microsoft.com/office/drawing/2014/main" id="{7D1DE248-E27C-BA9E-228D-A9D8EE25D1EA}"/>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666;p9">
              <a:extLst>
                <a:ext uri="{FF2B5EF4-FFF2-40B4-BE49-F238E27FC236}">
                  <a16:creationId xmlns:a16="http://schemas.microsoft.com/office/drawing/2014/main" id="{8FDCF9B6-5B65-D6B6-EA2C-DCAA13D8F604}"/>
                </a:ext>
              </a:extLst>
            </p:cNvPr>
            <p:cNvGrpSpPr>
              <a:grpSpLocks/>
            </p:cNvGrpSpPr>
            <p:nvPr/>
          </p:nvGrpSpPr>
          <p:grpSpPr bwMode="auto">
            <a:xfrm>
              <a:off x="8341543" y="2842933"/>
              <a:ext cx="569676" cy="380612"/>
              <a:chOff x="8341543" y="2282008"/>
              <a:chExt cx="569676" cy="380612"/>
            </a:xfrm>
          </p:grpSpPr>
          <p:sp>
            <p:nvSpPr>
              <p:cNvPr id="15" name="Google Shape;667;p9">
                <a:extLst>
                  <a:ext uri="{FF2B5EF4-FFF2-40B4-BE49-F238E27FC236}">
                    <a16:creationId xmlns:a16="http://schemas.microsoft.com/office/drawing/2014/main" id="{198E41CA-DC6D-1FA6-6FEF-FD9B098EBDF5}"/>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668;p9">
                <a:extLst>
                  <a:ext uri="{FF2B5EF4-FFF2-40B4-BE49-F238E27FC236}">
                    <a16:creationId xmlns:a16="http://schemas.microsoft.com/office/drawing/2014/main" id="{AB08CDFD-1261-EE15-B0B1-2BBB5D100AF5}"/>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669;p9">
              <a:extLst>
                <a:ext uri="{FF2B5EF4-FFF2-40B4-BE49-F238E27FC236}">
                  <a16:creationId xmlns:a16="http://schemas.microsoft.com/office/drawing/2014/main" id="{5A51C59C-F9FE-D0EF-3C46-3D895739E992}"/>
                </a:ext>
              </a:extLst>
            </p:cNvPr>
            <p:cNvGrpSpPr>
              <a:grpSpLocks/>
            </p:cNvGrpSpPr>
            <p:nvPr/>
          </p:nvGrpSpPr>
          <p:grpSpPr bwMode="auto">
            <a:xfrm>
              <a:off x="8341543" y="3403858"/>
              <a:ext cx="569676" cy="380612"/>
              <a:chOff x="8341543" y="2282008"/>
              <a:chExt cx="569676" cy="380612"/>
            </a:xfrm>
          </p:grpSpPr>
          <p:sp>
            <p:nvSpPr>
              <p:cNvPr id="13" name="Google Shape;670;p9">
                <a:extLst>
                  <a:ext uri="{FF2B5EF4-FFF2-40B4-BE49-F238E27FC236}">
                    <a16:creationId xmlns:a16="http://schemas.microsoft.com/office/drawing/2014/main" id="{FEAF410C-29C5-91C6-0C06-C279B99B5884}"/>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671;p9">
                <a:extLst>
                  <a:ext uri="{FF2B5EF4-FFF2-40B4-BE49-F238E27FC236}">
                    <a16:creationId xmlns:a16="http://schemas.microsoft.com/office/drawing/2014/main" id="{20245BF4-EA90-6DF6-3FB6-54B3C84701AE}"/>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672;p9">
              <a:extLst>
                <a:ext uri="{FF2B5EF4-FFF2-40B4-BE49-F238E27FC236}">
                  <a16:creationId xmlns:a16="http://schemas.microsoft.com/office/drawing/2014/main" id="{72FEB8F8-0797-6615-0304-84375B50B1D6}"/>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673;p9">
              <a:extLst>
                <a:ext uri="{FF2B5EF4-FFF2-40B4-BE49-F238E27FC236}">
                  <a16:creationId xmlns:a16="http://schemas.microsoft.com/office/drawing/2014/main" id="{E492919D-C3C0-9380-F990-417E326275C6}"/>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676;p9">
            <a:extLst>
              <a:ext uri="{FF2B5EF4-FFF2-40B4-BE49-F238E27FC236}">
                <a16:creationId xmlns:a16="http://schemas.microsoft.com/office/drawing/2014/main" id="{0D6AA3BF-017D-5339-52BC-08157E3F7CAB}"/>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677;p9">
            <a:extLst>
              <a:ext uri="{FF2B5EF4-FFF2-40B4-BE49-F238E27FC236}">
                <a16:creationId xmlns:a16="http://schemas.microsoft.com/office/drawing/2014/main" id="{3373FDE1-F3B8-B147-C6CA-D3A60DB1345F}"/>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678;p9">
            <a:extLst>
              <a:ext uri="{FF2B5EF4-FFF2-40B4-BE49-F238E27FC236}">
                <a16:creationId xmlns:a16="http://schemas.microsoft.com/office/drawing/2014/main" id="{53BEBB19-B8E9-6FDE-CEAC-002A3A2706F4}"/>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679;p9">
            <a:extLst>
              <a:ext uri="{FF2B5EF4-FFF2-40B4-BE49-F238E27FC236}">
                <a16:creationId xmlns:a16="http://schemas.microsoft.com/office/drawing/2014/main" id="{3C85D591-3899-7032-4F08-3BC57EC09B65}"/>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680;p9">
            <a:extLst>
              <a:ext uri="{FF2B5EF4-FFF2-40B4-BE49-F238E27FC236}">
                <a16:creationId xmlns:a16="http://schemas.microsoft.com/office/drawing/2014/main" id="{0641AFC4-AC16-BB3E-438F-E4484BD247FB}"/>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681;p9">
            <a:extLst>
              <a:ext uri="{FF2B5EF4-FFF2-40B4-BE49-F238E27FC236}">
                <a16:creationId xmlns:a16="http://schemas.microsoft.com/office/drawing/2014/main" id="{A4A48E77-CB36-CC2B-9FC0-94095AEC2EC3}"/>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682;p9">
            <a:extLst>
              <a:ext uri="{FF2B5EF4-FFF2-40B4-BE49-F238E27FC236}">
                <a16:creationId xmlns:a16="http://schemas.microsoft.com/office/drawing/2014/main" id="{DEF7A7D9-695A-BCD5-55C6-8228DDFE2D07}"/>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683;p9">
            <a:extLst>
              <a:ext uri="{FF2B5EF4-FFF2-40B4-BE49-F238E27FC236}">
                <a16:creationId xmlns:a16="http://schemas.microsoft.com/office/drawing/2014/main" id="{81695252-E7BF-FAB4-9112-95B9D093CED1}"/>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684;p9">
            <a:extLst>
              <a:ext uri="{FF2B5EF4-FFF2-40B4-BE49-F238E27FC236}">
                <a16:creationId xmlns:a16="http://schemas.microsoft.com/office/drawing/2014/main" id="{8632BAB7-27EE-A83A-F4B0-596851E5D51B}"/>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685;p9">
            <a:extLst>
              <a:ext uri="{FF2B5EF4-FFF2-40B4-BE49-F238E27FC236}">
                <a16:creationId xmlns:a16="http://schemas.microsoft.com/office/drawing/2014/main" id="{ED647BC2-C90E-02B7-2FD5-3CB03A77AE3F}"/>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686;p9">
            <a:extLst>
              <a:ext uri="{FF2B5EF4-FFF2-40B4-BE49-F238E27FC236}">
                <a16:creationId xmlns:a16="http://schemas.microsoft.com/office/drawing/2014/main" id="{779F4923-F66E-66F5-7F53-EDB96D321E04}"/>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687;p9">
            <a:extLst>
              <a:ext uri="{FF2B5EF4-FFF2-40B4-BE49-F238E27FC236}">
                <a16:creationId xmlns:a16="http://schemas.microsoft.com/office/drawing/2014/main" id="{782920CD-09D4-1CA0-3CCB-E11E3EA6C7D4}"/>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688;p9">
            <a:extLst>
              <a:ext uri="{FF2B5EF4-FFF2-40B4-BE49-F238E27FC236}">
                <a16:creationId xmlns:a16="http://schemas.microsoft.com/office/drawing/2014/main" id="{0DAE78F3-C91F-D885-520A-7B779B5D1537}"/>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689;p9">
            <a:extLst>
              <a:ext uri="{FF2B5EF4-FFF2-40B4-BE49-F238E27FC236}">
                <a16:creationId xmlns:a16="http://schemas.microsoft.com/office/drawing/2014/main" id="{33F0690D-6CE1-D8AA-4393-F01F94D92522}"/>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690;p9">
            <a:extLst>
              <a:ext uri="{FF2B5EF4-FFF2-40B4-BE49-F238E27FC236}">
                <a16:creationId xmlns:a16="http://schemas.microsoft.com/office/drawing/2014/main" id="{EDBB2632-5800-7A21-B050-1A2361CF7B9A}"/>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691;p9">
            <a:extLst>
              <a:ext uri="{FF2B5EF4-FFF2-40B4-BE49-F238E27FC236}">
                <a16:creationId xmlns:a16="http://schemas.microsoft.com/office/drawing/2014/main" id="{9A58AB69-C917-5EBA-30EF-E73423A46680}"/>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692;p9">
            <a:extLst>
              <a:ext uri="{FF2B5EF4-FFF2-40B4-BE49-F238E27FC236}">
                <a16:creationId xmlns:a16="http://schemas.microsoft.com/office/drawing/2014/main" id="{7AF75762-B2D9-13F0-46EF-D23FB2C6E5CE}"/>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693;p9">
            <a:extLst>
              <a:ext uri="{FF2B5EF4-FFF2-40B4-BE49-F238E27FC236}">
                <a16:creationId xmlns:a16="http://schemas.microsoft.com/office/drawing/2014/main" id="{3813B835-0538-DE9D-6620-98C83977806C}"/>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694;p9">
            <a:extLst>
              <a:ext uri="{FF2B5EF4-FFF2-40B4-BE49-F238E27FC236}">
                <a16:creationId xmlns:a16="http://schemas.microsoft.com/office/drawing/2014/main" id="{80AD3A96-919C-08FA-7EFF-F91D2761AB7E}"/>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695;p9">
            <a:extLst>
              <a:ext uri="{FF2B5EF4-FFF2-40B4-BE49-F238E27FC236}">
                <a16:creationId xmlns:a16="http://schemas.microsoft.com/office/drawing/2014/main" id="{C555D5B8-A129-7286-A937-5F280A09F7B5}"/>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696;p9">
            <a:extLst>
              <a:ext uri="{FF2B5EF4-FFF2-40B4-BE49-F238E27FC236}">
                <a16:creationId xmlns:a16="http://schemas.microsoft.com/office/drawing/2014/main" id="{8B6E6A4C-8292-3BF5-C9A2-746488DC211E}"/>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697;p9">
            <a:extLst>
              <a:ext uri="{FF2B5EF4-FFF2-40B4-BE49-F238E27FC236}">
                <a16:creationId xmlns:a16="http://schemas.microsoft.com/office/drawing/2014/main" id="{06AE5A83-7FA0-3515-C785-34E4B2590714}"/>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698;p9">
            <a:extLst>
              <a:ext uri="{FF2B5EF4-FFF2-40B4-BE49-F238E27FC236}">
                <a16:creationId xmlns:a16="http://schemas.microsoft.com/office/drawing/2014/main" id="{D6ACE75F-C105-B1E1-56CD-FAAF1AE05160}"/>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699;p9">
            <a:extLst>
              <a:ext uri="{FF2B5EF4-FFF2-40B4-BE49-F238E27FC236}">
                <a16:creationId xmlns:a16="http://schemas.microsoft.com/office/drawing/2014/main" id="{9CED0BC3-7A39-99D8-4559-339F7BDF421B}"/>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700;p9">
            <a:extLst>
              <a:ext uri="{FF2B5EF4-FFF2-40B4-BE49-F238E27FC236}">
                <a16:creationId xmlns:a16="http://schemas.microsoft.com/office/drawing/2014/main" id="{C54CEEED-5017-8AD6-E0C3-CD25D1167407}"/>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701;p9">
            <a:extLst>
              <a:ext uri="{FF2B5EF4-FFF2-40B4-BE49-F238E27FC236}">
                <a16:creationId xmlns:a16="http://schemas.microsoft.com/office/drawing/2014/main" id="{9C01637E-8149-B431-9799-AEF6E464EEB9}"/>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702;p9">
            <a:extLst>
              <a:ext uri="{FF2B5EF4-FFF2-40B4-BE49-F238E27FC236}">
                <a16:creationId xmlns:a16="http://schemas.microsoft.com/office/drawing/2014/main" id="{564E925F-843F-F35A-FA6D-0DA8635F541B}"/>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703;p9">
            <a:extLst>
              <a:ext uri="{FF2B5EF4-FFF2-40B4-BE49-F238E27FC236}">
                <a16:creationId xmlns:a16="http://schemas.microsoft.com/office/drawing/2014/main" id="{D2795AB2-C97F-590C-4866-65E8460C7099}"/>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704;p9">
            <a:extLst>
              <a:ext uri="{FF2B5EF4-FFF2-40B4-BE49-F238E27FC236}">
                <a16:creationId xmlns:a16="http://schemas.microsoft.com/office/drawing/2014/main" id="{E28E71FB-4BA6-54BB-4C62-E1CA4A88C084}"/>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705;p9">
            <a:extLst>
              <a:ext uri="{FF2B5EF4-FFF2-40B4-BE49-F238E27FC236}">
                <a16:creationId xmlns:a16="http://schemas.microsoft.com/office/drawing/2014/main" id="{4257502C-EAF6-298B-A35C-F3196CD70036}"/>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706;p9">
            <a:extLst>
              <a:ext uri="{FF2B5EF4-FFF2-40B4-BE49-F238E27FC236}">
                <a16:creationId xmlns:a16="http://schemas.microsoft.com/office/drawing/2014/main" id="{22B17459-E550-8D97-6035-EE4196209F9E}"/>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707;p9">
            <a:extLst>
              <a:ext uri="{FF2B5EF4-FFF2-40B4-BE49-F238E27FC236}">
                <a16:creationId xmlns:a16="http://schemas.microsoft.com/office/drawing/2014/main" id="{122B8E8A-808D-3F44-6ECF-9656704D0EDE}"/>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708;p9">
            <a:extLst>
              <a:ext uri="{FF2B5EF4-FFF2-40B4-BE49-F238E27FC236}">
                <a16:creationId xmlns:a16="http://schemas.microsoft.com/office/drawing/2014/main" id="{71F897F8-45C6-87D2-4817-A4FFFA0885C5}"/>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709;p9">
            <a:extLst>
              <a:ext uri="{FF2B5EF4-FFF2-40B4-BE49-F238E27FC236}">
                <a16:creationId xmlns:a16="http://schemas.microsoft.com/office/drawing/2014/main" id="{0B6C9275-567B-9DF2-8B12-059B997229E9}"/>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710;p9">
            <a:extLst>
              <a:ext uri="{FF2B5EF4-FFF2-40B4-BE49-F238E27FC236}">
                <a16:creationId xmlns:a16="http://schemas.microsoft.com/office/drawing/2014/main" id="{4EAC2E0B-DFBC-7CF0-52B5-187803501575}"/>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711;p9">
            <a:extLst>
              <a:ext uri="{FF2B5EF4-FFF2-40B4-BE49-F238E27FC236}">
                <a16:creationId xmlns:a16="http://schemas.microsoft.com/office/drawing/2014/main" id="{5F9FAB6B-929A-E682-A3CD-005A10C9ACEE}"/>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712;p9">
            <a:extLst>
              <a:ext uri="{FF2B5EF4-FFF2-40B4-BE49-F238E27FC236}">
                <a16:creationId xmlns:a16="http://schemas.microsoft.com/office/drawing/2014/main" id="{2C1DFF96-4381-C7DB-4108-62E59E350E5E}"/>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713;p9">
            <a:extLst>
              <a:ext uri="{FF2B5EF4-FFF2-40B4-BE49-F238E27FC236}">
                <a16:creationId xmlns:a16="http://schemas.microsoft.com/office/drawing/2014/main" id="{4EA4F338-AFD0-B694-94BD-24B01C2F2A5E}"/>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714;p9">
            <a:extLst>
              <a:ext uri="{FF2B5EF4-FFF2-40B4-BE49-F238E27FC236}">
                <a16:creationId xmlns:a16="http://schemas.microsoft.com/office/drawing/2014/main" id="{B72C2F20-646A-8FDA-7385-81A112100F72}"/>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0" name="Google Shape;715;p9">
            <a:extLst>
              <a:ext uri="{FF2B5EF4-FFF2-40B4-BE49-F238E27FC236}">
                <a16:creationId xmlns:a16="http://schemas.microsoft.com/office/drawing/2014/main" id="{8953A8EE-7C77-B37C-EADA-66AC25AA3CAC}"/>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1" name="Google Shape;716;p9">
            <a:extLst>
              <a:ext uri="{FF2B5EF4-FFF2-40B4-BE49-F238E27FC236}">
                <a16:creationId xmlns:a16="http://schemas.microsoft.com/office/drawing/2014/main" id="{C2C936BC-50C8-7764-DCC9-51DDA9FE6017}"/>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2" name="Google Shape;717;p9">
            <a:extLst>
              <a:ext uri="{FF2B5EF4-FFF2-40B4-BE49-F238E27FC236}">
                <a16:creationId xmlns:a16="http://schemas.microsoft.com/office/drawing/2014/main" id="{284C954E-2AFA-7884-81FC-D4A950E37416}"/>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3" name="Google Shape;718;p9">
            <a:extLst>
              <a:ext uri="{FF2B5EF4-FFF2-40B4-BE49-F238E27FC236}">
                <a16:creationId xmlns:a16="http://schemas.microsoft.com/office/drawing/2014/main" id="{4AA6E599-6A4E-5840-36E1-587433F55565}"/>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4" name="Google Shape;719;p9">
            <a:extLst>
              <a:ext uri="{FF2B5EF4-FFF2-40B4-BE49-F238E27FC236}">
                <a16:creationId xmlns:a16="http://schemas.microsoft.com/office/drawing/2014/main" id="{7F1EFE7B-589F-63A9-9EAF-D6EC85663B91}"/>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5" name="Google Shape;720;p9">
            <a:extLst>
              <a:ext uri="{FF2B5EF4-FFF2-40B4-BE49-F238E27FC236}">
                <a16:creationId xmlns:a16="http://schemas.microsoft.com/office/drawing/2014/main" id="{C07BD114-0FA3-89BC-6374-F8FD7DCE2768}"/>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6" name="Google Shape;721;p9">
            <a:extLst>
              <a:ext uri="{FF2B5EF4-FFF2-40B4-BE49-F238E27FC236}">
                <a16:creationId xmlns:a16="http://schemas.microsoft.com/office/drawing/2014/main" id="{50D34DB7-4D89-1058-CF46-0DC4FE2B28DE}"/>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7" name="Google Shape;722;p9">
            <a:extLst>
              <a:ext uri="{FF2B5EF4-FFF2-40B4-BE49-F238E27FC236}">
                <a16:creationId xmlns:a16="http://schemas.microsoft.com/office/drawing/2014/main" id="{9DB0FBA8-C973-6CC4-5CBD-C00BAE0C1A9A}"/>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8" name="Google Shape;723;p9">
            <a:extLst>
              <a:ext uri="{FF2B5EF4-FFF2-40B4-BE49-F238E27FC236}">
                <a16:creationId xmlns:a16="http://schemas.microsoft.com/office/drawing/2014/main" id="{B5AC3D7E-AD44-F343-5446-5392905A290E}"/>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9" name="Google Shape;724;p9">
            <a:extLst>
              <a:ext uri="{FF2B5EF4-FFF2-40B4-BE49-F238E27FC236}">
                <a16:creationId xmlns:a16="http://schemas.microsoft.com/office/drawing/2014/main" id="{85B7A727-27CA-68AC-E360-7CF601FAB4BA}"/>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0" name="Google Shape;725;p9">
            <a:extLst>
              <a:ext uri="{FF2B5EF4-FFF2-40B4-BE49-F238E27FC236}">
                <a16:creationId xmlns:a16="http://schemas.microsoft.com/office/drawing/2014/main" id="{AB3517AC-F85A-D4FC-DDD8-7540E3187A1E}"/>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4" name="Google Shape;674;p9"/>
          <p:cNvSpPr txBox="1">
            <a:spLocks noGrp="1"/>
          </p:cNvSpPr>
          <p:nvPr>
            <p:ph type="title"/>
          </p:nvPr>
        </p:nvSpPr>
        <p:spPr>
          <a:xfrm>
            <a:off x="2686400" y="1976933"/>
            <a:ext cx="6819200" cy="1853200"/>
          </a:xfrm>
          <a:prstGeom prst="rect">
            <a:avLst/>
          </a:prstGeom>
        </p:spPr>
        <p:txBody>
          <a:bodyPr spcFirstLastPara="1">
            <a:noAutofit/>
          </a:bodyPr>
          <a:lstStyle>
            <a:lvl1pPr lvl="0" algn="ctr" rtl="0">
              <a:spcBef>
                <a:spcPts val="0"/>
              </a:spcBef>
              <a:spcAft>
                <a:spcPts val="0"/>
              </a:spcAft>
              <a:buSzPts val="2800"/>
              <a:buNone/>
              <a:defRPr sz="14265"/>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675" name="Google Shape;675;p9"/>
          <p:cNvSpPr txBox="1">
            <a:spLocks noGrp="1"/>
          </p:cNvSpPr>
          <p:nvPr>
            <p:ph type="subTitle" idx="1"/>
          </p:nvPr>
        </p:nvSpPr>
        <p:spPr>
          <a:xfrm>
            <a:off x="3459000" y="3667733"/>
            <a:ext cx="5274000" cy="1325600"/>
          </a:xfrm>
          <a:prstGeom prst="rect">
            <a:avLst/>
          </a:prstGeom>
        </p:spPr>
        <p:txBody>
          <a:bodyPr spcFirstLastPara="1" anchor="t">
            <a:noAutofit/>
          </a:bodyPr>
          <a:lstStyle>
            <a:lvl1pPr lvl="0" algn="ctr" rtl="0">
              <a:spcBef>
                <a:spcPts val="0"/>
              </a:spcBef>
              <a:spcAft>
                <a:spcPts val="0"/>
              </a:spcAft>
              <a:buNone/>
              <a:defRPr sz="2400"/>
            </a:lvl1pPr>
            <a:lvl2pPr lvl="1" algn="ctr" rtl="0">
              <a:spcBef>
                <a:spcPts val="0"/>
              </a:spcBef>
              <a:spcAft>
                <a:spcPts val="0"/>
              </a:spcAft>
              <a:buNone/>
              <a:defRPr sz="2400"/>
            </a:lvl2pPr>
            <a:lvl3pPr lvl="2" algn="ctr" rtl="0">
              <a:spcBef>
                <a:spcPts val="0"/>
              </a:spcBef>
              <a:spcAft>
                <a:spcPts val="0"/>
              </a:spcAft>
              <a:buNone/>
              <a:defRPr sz="2400"/>
            </a:lvl3pPr>
            <a:lvl4pPr lvl="3" algn="ctr" rtl="0">
              <a:spcBef>
                <a:spcPts val="0"/>
              </a:spcBef>
              <a:spcAft>
                <a:spcPts val="0"/>
              </a:spcAft>
              <a:buNone/>
              <a:defRPr sz="2400"/>
            </a:lvl4pPr>
            <a:lvl5pPr lvl="4" algn="ctr" rtl="0">
              <a:spcBef>
                <a:spcPts val="0"/>
              </a:spcBef>
              <a:spcAft>
                <a:spcPts val="0"/>
              </a:spcAft>
              <a:buNone/>
              <a:defRPr sz="2400"/>
            </a:lvl5pPr>
            <a:lvl6pPr lvl="5" algn="ctr" rtl="0">
              <a:spcBef>
                <a:spcPts val="0"/>
              </a:spcBef>
              <a:spcAft>
                <a:spcPts val="0"/>
              </a:spcAft>
              <a:buNone/>
              <a:defRPr sz="2400"/>
            </a:lvl6pPr>
            <a:lvl7pPr lvl="6" algn="ctr" rtl="0">
              <a:spcBef>
                <a:spcPts val="0"/>
              </a:spcBef>
              <a:spcAft>
                <a:spcPts val="0"/>
              </a:spcAft>
              <a:buNone/>
              <a:defRPr sz="2400"/>
            </a:lvl7pPr>
            <a:lvl8pPr lvl="7" algn="ctr" rtl="0">
              <a:spcBef>
                <a:spcPts val="0"/>
              </a:spcBef>
              <a:spcAft>
                <a:spcPts val="0"/>
              </a:spcAft>
              <a:buNone/>
              <a:defRPr sz="2400"/>
            </a:lvl8pPr>
            <a:lvl9pPr lvl="8" algn="ctr" rtl="0">
              <a:spcBef>
                <a:spcPts val="0"/>
              </a:spcBef>
              <a:spcAft>
                <a:spcPts val="0"/>
              </a:spcAft>
              <a:buNone/>
              <a:defRPr sz="2400"/>
            </a:lvl9pPr>
          </a:lstStyle>
          <a:p>
            <a:endParaRPr/>
          </a:p>
        </p:txBody>
      </p:sp>
    </p:spTree>
    <p:extLst>
      <p:ext uri="{BB962C8B-B14F-4D97-AF65-F5344CB8AC3E}">
        <p14:creationId xmlns:p14="http://schemas.microsoft.com/office/powerpoint/2010/main" val="3554180017"/>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726"/>
        <p:cNvGrpSpPr/>
        <p:nvPr/>
      </p:nvGrpSpPr>
      <p:grpSpPr>
        <a:xfrm>
          <a:off x="0" y="0"/>
          <a:ext cx="0" cy="0"/>
          <a:chOff x="0" y="0"/>
          <a:chExt cx="0" cy="0"/>
        </a:xfrm>
      </p:grpSpPr>
      <p:grpSp>
        <p:nvGrpSpPr>
          <p:cNvPr id="2" name="Google Shape;727;p10">
            <a:extLst>
              <a:ext uri="{FF2B5EF4-FFF2-40B4-BE49-F238E27FC236}">
                <a16:creationId xmlns:a16="http://schemas.microsoft.com/office/drawing/2014/main" id="{66FADECD-04C5-C9D3-B6A7-98A37CC6B621}"/>
              </a:ext>
            </a:extLst>
          </p:cNvPr>
          <p:cNvGrpSpPr>
            <a:grpSpLocks/>
          </p:cNvGrpSpPr>
          <p:nvPr/>
        </p:nvGrpSpPr>
        <p:grpSpPr bwMode="auto">
          <a:xfrm>
            <a:off x="528638" y="292100"/>
            <a:ext cx="11356975" cy="6384925"/>
            <a:chOff x="395894" y="219519"/>
            <a:chExt cx="8518865" cy="4788281"/>
          </a:xfrm>
        </p:grpSpPr>
        <p:sp>
          <p:nvSpPr>
            <p:cNvPr id="3" name="Google Shape;728;p10">
              <a:extLst>
                <a:ext uri="{FF2B5EF4-FFF2-40B4-BE49-F238E27FC236}">
                  <a16:creationId xmlns:a16="http://schemas.microsoft.com/office/drawing/2014/main" id="{DBB71C77-D100-F72C-4170-38DC22ECC956}"/>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729;p10">
              <a:extLst>
                <a:ext uri="{FF2B5EF4-FFF2-40B4-BE49-F238E27FC236}">
                  <a16:creationId xmlns:a16="http://schemas.microsoft.com/office/drawing/2014/main" id="{6DA3657A-0521-DB1B-CB19-7EEDFF46C904}"/>
                </a:ext>
              </a:extLst>
            </p:cNvPr>
            <p:cNvGrpSpPr>
              <a:grpSpLocks/>
            </p:cNvGrpSpPr>
            <p:nvPr/>
          </p:nvGrpSpPr>
          <p:grpSpPr bwMode="auto">
            <a:xfrm>
              <a:off x="8341543" y="2282008"/>
              <a:ext cx="569676" cy="380612"/>
              <a:chOff x="8341543" y="2282008"/>
              <a:chExt cx="569676" cy="380612"/>
            </a:xfrm>
          </p:grpSpPr>
          <p:sp>
            <p:nvSpPr>
              <p:cNvPr id="23" name="Google Shape;730;p10">
                <a:extLst>
                  <a:ext uri="{FF2B5EF4-FFF2-40B4-BE49-F238E27FC236}">
                    <a16:creationId xmlns:a16="http://schemas.microsoft.com/office/drawing/2014/main" id="{B1F234C2-E11E-0459-E4BC-A2C752881676}"/>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731;p10">
                <a:extLst>
                  <a:ext uri="{FF2B5EF4-FFF2-40B4-BE49-F238E27FC236}">
                    <a16:creationId xmlns:a16="http://schemas.microsoft.com/office/drawing/2014/main" id="{B6E0D68D-3DC5-5321-DF70-3CA83E721DF8}"/>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732;p10">
              <a:extLst>
                <a:ext uri="{FF2B5EF4-FFF2-40B4-BE49-F238E27FC236}">
                  <a16:creationId xmlns:a16="http://schemas.microsoft.com/office/drawing/2014/main" id="{1C14CEB6-82EF-5C98-585D-83F56CC095D1}"/>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733;p10">
              <a:extLst>
                <a:ext uri="{FF2B5EF4-FFF2-40B4-BE49-F238E27FC236}">
                  <a16:creationId xmlns:a16="http://schemas.microsoft.com/office/drawing/2014/main" id="{0DE82340-42B5-A18D-9DCD-71E84E39DA76}"/>
                </a:ext>
              </a:extLst>
            </p:cNvPr>
            <p:cNvGrpSpPr>
              <a:grpSpLocks/>
            </p:cNvGrpSpPr>
            <p:nvPr/>
          </p:nvGrpSpPr>
          <p:grpSpPr bwMode="auto">
            <a:xfrm>
              <a:off x="8341543" y="1721094"/>
              <a:ext cx="569676" cy="380612"/>
              <a:chOff x="8341543" y="1721094"/>
              <a:chExt cx="569676" cy="380612"/>
            </a:xfrm>
          </p:grpSpPr>
          <p:sp>
            <p:nvSpPr>
              <p:cNvPr id="21" name="Google Shape;734;p10">
                <a:extLst>
                  <a:ext uri="{FF2B5EF4-FFF2-40B4-BE49-F238E27FC236}">
                    <a16:creationId xmlns:a16="http://schemas.microsoft.com/office/drawing/2014/main" id="{0DE5B1AB-BA41-094B-5C32-D656A2660F8D}"/>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735;p10">
                <a:extLst>
                  <a:ext uri="{FF2B5EF4-FFF2-40B4-BE49-F238E27FC236}">
                    <a16:creationId xmlns:a16="http://schemas.microsoft.com/office/drawing/2014/main" id="{7024F7E6-96F5-853F-C19C-3AD8E7040142}"/>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736;p10">
              <a:extLst>
                <a:ext uri="{FF2B5EF4-FFF2-40B4-BE49-F238E27FC236}">
                  <a16:creationId xmlns:a16="http://schemas.microsoft.com/office/drawing/2014/main" id="{72CFBAF1-EB36-EEF5-9143-DF58D1975D6C}"/>
                </a:ext>
              </a:extLst>
            </p:cNvPr>
            <p:cNvGrpSpPr>
              <a:grpSpLocks/>
            </p:cNvGrpSpPr>
            <p:nvPr/>
          </p:nvGrpSpPr>
          <p:grpSpPr bwMode="auto">
            <a:xfrm>
              <a:off x="8346273" y="1183592"/>
              <a:ext cx="568486" cy="388014"/>
              <a:chOff x="8346273" y="1183592"/>
              <a:chExt cx="568486" cy="388014"/>
            </a:xfrm>
          </p:grpSpPr>
          <p:sp>
            <p:nvSpPr>
              <p:cNvPr id="19" name="Google Shape;737;p10">
                <a:extLst>
                  <a:ext uri="{FF2B5EF4-FFF2-40B4-BE49-F238E27FC236}">
                    <a16:creationId xmlns:a16="http://schemas.microsoft.com/office/drawing/2014/main" id="{86F902EF-6701-A83B-7D45-4399E254872D}"/>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738;p10">
                <a:extLst>
                  <a:ext uri="{FF2B5EF4-FFF2-40B4-BE49-F238E27FC236}">
                    <a16:creationId xmlns:a16="http://schemas.microsoft.com/office/drawing/2014/main" id="{DB1C141D-744E-CC83-F23E-1502767FA895}"/>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739;p10">
              <a:extLst>
                <a:ext uri="{FF2B5EF4-FFF2-40B4-BE49-F238E27FC236}">
                  <a16:creationId xmlns:a16="http://schemas.microsoft.com/office/drawing/2014/main" id="{9F78A254-C1FF-291C-5109-841B50AE7261}"/>
                </a:ext>
              </a:extLst>
            </p:cNvPr>
            <p:cNvGrpSpPr>
              <a:grpSpLocks/>
            </p:cNvGrpSpPr>
            <p:nvPr/>
          </p:nvGrpSpPr>
          <p:grpSpPr bwMode="auto">
            <a:xfrm>
              <a:off x="8341543" y="606635"/>
              <a:ext cx="569676" cy="388014"/>
              <a:chOff x="8341543" y="606635"/>
              <a:chExt cx="569676" cy="388014"/>
            </a:xfrm>
          </p:grpSpPr>
          <p:sp>
            <p:nvSpPr>
              <p:cNvPr id="17" name="Google Shape;740;p10">
                <a:extLst>
                  <a:ext uri="{FF2B5EF4-FFF2-40B4-BE49-F238E27FC236}">
                    <a16:creationId xmlns:a16="http://schemas.microsoft.com/office/drawing/2014/main" id="{B484A099-65FF-CEBA-91A6-77C5B4EDDDD1}"/>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741;p10">
                <a:extLst>
                  <a:ext uri="{FF2B5EF4-FFF2-40B4-BE49-F238E27FC236}">
                    <a16:creationId xmlns:a16="http://schemas.microsoft.com/office/drawing/2014/main" id="{FD6E6C94-6524-B09C-7D85-4E2607B3D19E}"/>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742;p10">
              <a:extLst>
                <a:ext uri="{FF2B5EF4-FFF2-40B4-BE49-F238E27FC236}">
                  <a16:creationId xmlns:a16="http://schemas.microsoft.com/office/drawing/2014/main" id="{12DBCFB3-40AF-607D-4EF4-445538CCECA4}"/>
                </a:ext>
              </a:extLst>
            </p:cNvPr>
            <p:cNvGrpSpPr>
              <a:grpSpLocks/>
            </p:cNvGrpSpPr>
            <p:nvPr/>
          </p:nvGrpSpPr>
          <p:grpSpPr bwMode="auto">
            <a:xfrm>
              <a:off x="8341543" y="2842933"/>
              <a:ext cx="569676" cy="380612"/>
              <a:chOff x="8341543" y="2282008"/>
              <a:chExt cx="569676" cy="380612"/>
            </a:xfrm>
          </p:grpSpPr>
          <p:sp>
            <p:nvSpPr>
              <p:cNvPr id="15" name="Google Shape;743;p10">
                <a:extLst>
                  <a:ext uri="{FF2B5EF4-FFF2-40B4-BE49-F238E27FC236}">
                    <a16:creationId xmlns:a16="http://schemas.microsoft.com/office/drawing/2014/main" id="{EB82DEE7-45AA-B076-236C-09963077AEBA}"/>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744;p10">
                <a:extLst>
                  <a:ext uri="{FF2B5EF4-FFF2-40B4-BE49-F238E27FC236}">
                    <a16:creationId xmlns:a16="http://schemas.microsoft.com/office/drawing/2014/main" id="{8DB9B1B8-C2BD-C7A1-7F15-9E22A5B68799}"/>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745;p10">
              <a:extLst>
                <a:ext uri="{FF2B5EF4-FFF2-40B4-BE49-F238E27FC236}">
                  <a16:creationId xmlns:a16="http://schemas.microsoft.com/office/drawing/2014/main" id="{C15279DA-7D4D-41C2-D7BF-7306DC3CBE6F}"/>
                </a:ext>
              </a:extLst>
            </p:cNvPr>
            <p:cNvGrpSpPr>
              <a:grpSpLocks/>
            </p:cNvGrpSpPr>
            <p:nvPr/>
          </p:nvGrpSpPr>
          <p:grpSpPr bwMode="auto">
            <a:xfrm>
              <a:off x="8341543" y="3403858"/>
              <a:ext cx="569676" cy="380612"/>
              <a:chOff x="8341543" y="2282008"/>
              <a:chExt cx="569676" cy="380612"/>
            </a:xfrm>
          </p:grpSpPr>
          <p:sp>
            <p:nvSpPr>
              <p:cNvPr id="13" name="Google Shape;746;p10">
                <a:extLst>
                  <a:ext uri="{FF2B5EF4-FFF2-40B4-BE49-F238E27FC236}">
                    <a16:creationId xmlns:a16="http://schemas.microsoft.com/office/drawing/2014/main" id="{4D51EA56-0160-C494-CFBD-35680C471072}"/>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747;p10">
                <a:extLst>
                  <a:ext uri="{FF2B5EF4-FFF2-40B4-BE49-F238E27FC236}">
                    <a16:creationId xmlns:a16="http://schemas.microsoft.com/office/drawing/2014/main" id="{079A8E5F-2DF5-CA19-E6DC-DF75DCB63AD4}"/>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748;p10">
              <a:extLst>
                <a:ext uri="{FF2B5EF4-FFF2-40B4-BE49-F238E27FC236}">
                  <a16:creationId xmlns:a16="http://schemas.microsoft.com/office/drawing/2014/main" id="{5FAD8608-00B2-4159-AFD8-3467ED1662F5}"/>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749;p10">
              <a:extLst>
                <a:ext uri="{FF2B5EF4-FFF2-40B4-BE49-F238E27FC236}">
                  <a16:creationId xmlns:a16="http://schemas.microsoft.com/office/drawing/2014/main" id="{7A5B07BD-516E-F39A-1357-D9ECF4C8DCA6}"/>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751;p10">
            <a:extLst>
              <a:ext uri="{FF2B5EF4-FFF2-40B4-BE49-F238E27FC236}">
                <a16:creationId xmlns:a16="http://schemas.microsoft.com/office/drawing/2014/main" id="{4CA21A71-C07F-7BD6-3F91-34A7ED9DFCC8}"/>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752;p10">
            <a:extLst>
              <a:ext uri="{FF2B5EF4-FFF2-40B4-BE49-F238E27FC236}">
                <a16:creationId xmlns:a16="http://schemas.microsoft.com/office/drawing/2014/main" id="{CED93B96-4E85-1367-4848-61060EF4B7D6}"/>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753;p10">
            <a:extLst>
              <a:ext uri="{FF2B5EF4-FFF2-40B4-BE49-F238E27FC236}">
                <a16:creationId xmlns:a16="http://schemas.microsoft.com/office/drawing/2014/main" id="{3423656D-F54A-AB98-C482-822D56FA6AB4}"/>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754;p10">
            <a:extLst>
              <a:ext uri="{FF2B5EF4-FFF2-40B4-BE49-F238E27FC236}">
                <a16:creationId xmlns:a16="http://schemas.microsoft.com/office/drawing/2014/main" id="{B4DE4D03-680D-B66C-D0C2-6868CE4E669B}"/>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755;p10">
            <a:extLst>
              <a:ext uri="{FF2B5EF4-FFF2-40B4-BE49-F238E27FC236}">
                <a16:creationId xmlns:a16="http://schemas.microsoft.com/office/drawing/2014/main" id="{5AD4D3F7-8673-0398-2B25-707541C9050D}"/>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756;p10">
            <a:extLst>
              <a:ext uri="{FF2B5EF4-FFF2-40B4-BE49-F238E27FC236}">
                <a16:creationId xmlns:a16="http://schemas.microsoft.com/office/drawing/2014/main" id="{6D63F312-8579-D018-CCCC-976253FA503E}"/>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757;p10">
            <a:extLst>
              <a:ext uri="{FF2B5EF4-FFF2-40B4-BE49-F238E27FC236}">
                <a16:creationId xmlns:a16="http://schemas.microsoft.com/office/drawing/2014/main" id="{A932235B-6FAD-A6BC-B653-C6B9D3157004}"/>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758;p10">
            <a:extLst>
              <a:ext uri="{FF2B5EF4-FFF2-40B4-BE49-F238E27FC236}">
                <a16:creationId xmlns:a16="http://schemas.microsoft.com/office/drawing/2014/main" id="{F5DCA1B0-F94B-E13F-14AF-EB5D8511E2CF}"/>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759;p10">
            <a:extLst>
              <a:ext uri="{FF2B5EF4-FFF2-40B4-BE49-F238E27FC236}">
                <a16:creationId xmlns:a16="http://schemas.microsoft.com/office/drawing/2014/main" id="{47E07275-655A-5771-5B11-8E044F68E52A}"/>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760;p10">
            <a:extLst>
              <a:ext uri="{FF2B5EF4-FFF2-40B4-BE49-F238E27FC236}">
                <a16:creationId xmlns:a16="http://schemas.microsoft.com/office/drawing/2014/main" id="{2812AB1D-258F-AF39-0F39-CB78EFACD367}"/>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761;p10">
            <a:extLst>
              <a:ext uri="{FF2B5EF4-FFF2-40B4-BE49-F238E27FC236}">
                <a16:creationId xmlns:a16="http://schemas.microsoft.com/office/drawing/2014/main" id="{D17C689B-AEE8-7AAF-5A8B-73352CCB5FF3}"/>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762;p10">
            <a:extLst>
              <a:ext uri="{FF2B5EF4-FFF2-40B4-BE49-F238E27FC236}">
                <a16:creationId xmlns:a16="http://schemas.microsoft.com/office/drawing/2014/main" id="{8280D8B3-47C1-E5F7-8D48-58898053E0C8}"/>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763;p10">
            <a:extLst>
              <a:ext uri="{FF2B5EF4-FFF2-40B4-BE49-F238E27FC236}">
                <a16:creationId xmlns:a16="http://schemas.microsoft.com/office/drawing/2014/main" id="{B0A3CA20-B691-FCF2-F02C-48A8A5B9CBF6}"/>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764;p10">
            <a:extLst>
              <a:ext uri="{FF2B5EF4-FFF2-40B4-BE49-F238E27FC236}">
                <a16:creationId xmlns:a16="http://schemas.microsoft.com/office/drawing/2014/main" id="{1A036F0A-60CD-2AF4-EAAC-9CBA8AB0C070}"/>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765;p10">
            <a:extLst>
              <a:ext uri="{FF2B5EF4-FFF2-40B4-BE49-F238E27FC236}">
                <a16:creationId xmlns:a16="http://schemas.microsoft.com/office/drawing/2014/main" id="{BF0069E2-63CD-2782-C302-5412E089571E}"/>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766;p10">
            <a:extLst>
              <a:ext uri="{FF2B5EF4-FFF2-40B4-BE49-F238E27FC236}">
                <a16:creationId xmlns:a16="http://schemas.microsoft.com/office/drawing/2014/main" id="{66148932-8E9B-16D4-AA72-8F05579F4EB7}"/>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767;p10">
            <a:extLst>
              <a:ext uri="{FF2B5EF4-FFF2-40B4-BE49-F238E27FC236}">
                <a16:creationId xmlns:a16="http://schemas.microsoft.com/office/drawing/2014/main" id="{12FBFEF3-E2B4-D082-C3DF-17949F9E4EA3}"/>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768;p10">
            <a:extLst>
              <a:ext uri="{FF2B5EF4-FFF2-40B4-BE49-F238E27FC236}">
                <a16:creationId xmlns:a16="http://schemas.microsoft.com/office/drawing/2014/main" id="{E8D3F445-79A1-2411-2F43-C2476CCC2C30}"/>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769;p10">
            <a:extLst>
              <a:ext uri="{FF2B5EF4-FFF2-40B4-BE49-F238E27FC236}">
                <a16:creationId xmlns:a16="http://schemas.microsoft.com/office/drawing/2014/main" id="{C625349C-4BF6-1FAE-8C1E-7599859BE8FB}"/>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770;p10">
            <a:extLst>
              <a:ext uri="{FF2B5EF4-FFF2-40B4-BE49-F238E27FC236}">
                <a16:creationId xmlns:a16="http://schemas.microsoft.com/office/drawing/2014/main" id="{41894E53-37F0-0188-43EE-77E0112F1AB8}"/>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771;p10">
            <a:extLst>
              <a:ext uri="{FF2B5EF4-FFF2-40B4-BE49-F238E27FC236}">
                <a16:creationId xmlns:a16="http://schemas.microsoft.com/office/drawing/2014/main" id="{AE5A8BEC-1C3F-0561-DEFD-4BEBAF5B5E7B}"/>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772;p10">
            <a:extLst>
              <a:ext uri="{FF2B5EF4-FFF2-40B4-BE49-F238E27FC236}">
                <a16:creationId xmlns:a16="http://schemas.microsoft.com/office/drawing/2014/main" id="{A849561F-B4D4-4AD8-F2B6-3E590509EB9E}"/>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773;p10">
            <a:extLst>
              <a:ext uri="{FF2B5EF4-FFF2-40B4-BE49-F238E27FC236}">
                <a16:creationId xmlns:a16="http://schemas.microsoft.com/office/drawing/2014/main" id="{CA33070B-F888-DF9A-F39D-B16465358006}"/>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774;p10">
            <a:extLst>
              <a:ext uri="{FF2B5EF4-FFF2-40B4-BE49-F238E27FC236}">
                <a16:creationId xmlns:a16="http://schemas.microsoft.com/office/drawing/2014/main" id="{B1590B2B-A9A9-5115-3698-98859AEB66FA}"/>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775;p10">
            <a:extLst>
              <a:ext uri="{FF2B5EF4-FFF2-40B4-BE49-F238E27FC236}">
                <a16:creationId xmlns:a16="http://schemas.microsoft.com/office/drawing/2014/main" id="{CF0BADD7-10AA-AA7E-4313-CC238617C5EE}"/>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776;p10">
            <a:extLst>
              <a:ext uri="{FF2B5EF4-FFF2-40B4-BE49-F238E27FC236}">
                <a16:creationId xmlns:a16="http://schemas.microsoft.com/office/drawing/2014/main" id="{CAD7697B-533D-CC6F-2957-5FFB3EB397E6}"/>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777;p10">
            <a:extLst>
              <a:ext uri="{FF2B5EF4-FFF2-40B4-BE49-F238E27FC236}">
                <a16:creationId xmlns:a16="http://schemas.microsoft.com/office/drawing/2014/main" id="{015B5602-D33C-A364-1485-FC87B7473022}"/>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778;p10">
            <a:extLst>
              <a:ext uri="{FF2B5EF4-FFF2-40B4-BE49-F238E27FC236}">
                <a16:creationId xmlns:a16="http://schemas.microsoft.com/office/drawing/2014/main" id="{63F6781E-7502-FF56-FF7D-587DB556464D}"/>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779;p10">
            <a:extLst>
              <a:ext uri="{FF2B5EF4-FFF2-40B4-BE49-F238E27FC236}">
                <a16:creationId xmlns:a16="http://schemas.microsoft.com/office/drawing/2014/main" id="{807AE036-EFF4-B1B3-D955-E681D078E90E}"/>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780;p10">
            <a:extLst>
              <a:ext uri="{FF2B5EF4-FFF2-40B4-BE49-F238E27FC236}">
                <a16:creationId xmlns:a16="http://schemas.microsoft.com/office/drawing/2014/main" id="{8E2EDEC7-EDE4-2071-0ACC-CC843A258E83}"/>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781;p10">
            <a:extLst>
              <a:ext uri="{FF2B5EF4-FFF2-40B4-BE49-F238E27FC236}">
                <a16:creationId xmlns:a16="http://schemas.microsoft.com/office/drawing/2014/main" id="{7A17C93E-71C8-2E33-230C-573084345945}"/>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782;p10">
            <a:extLst>
              <a:ext uri="{FF2B5EF4-FFF2-40B4-BE49-F238E27FC236}">
                <a16:creationId xmlns:a16="http://schemas.microsoft.com/office/drawing/2014/main" id="{4DD9F7A8-73B0-D919-9DD0-B1F709DEAFD0}"/>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783;p10">
            <a:extLst>
              <a:ext uri="{FF2B5EF4-FFF2-40B4-BE49-F238E27FC236}">
                <a16:creationId xmlns:a16="http://schemas.microsoft.com/office/drawing/2014/main" id="{8368DB47-FCA7-FB1C-5DB3-7D2AFBF94895}"/>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784;p10">
            <a:extLst>
              <a:ext uri="{FF2B5EF4-FFF2-40B4-BE49-F238E27FC236}">
                <a16:creationId xmlns:a16="http://schemas.microsoft.com/office/drawing/2014/main" id="{AECE1A5F-D002-E3CF-13C8-3ABCFE801261}"/>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785;p10">
            <a:extLst>
              <a:ext uri="{FF2B5EF4-FFF2-40B4-BE49-F238E27FC236}">
                <a16:creationId xmlns:a16="http://schemas.microsoft.com/office/drawing/2014/main" id="{C68BD108-68D0-6391-2F8F-408E78BE3B4E}"/>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786;p10">
            <a:extLst>
              <a:ext uri="{FF2B5EF4-FFF2-40B4-BE49-F238E27FC236}">
                <a16:creationId xmlns:a16="http://schemas.microsoft.com/office/drawing/2014/main" id="{CE034BC0-C708-D5EC-35D4-81AD650E87CD}"/>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787;p10">
            <a:extLst>
              <a:ext uri="{FF2B5EF4-FFF2-40B4-BE49-F238E27FC236}">
                <a16:creationId xmlns:a16="http://schemas.microsoft.com/office/drawing/2014/main" id="{B02DE86F-7425-8664-31DC-DA8878436290}"/>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788;p10">
            <a:extLst>
              <a:ext uri="{FF2B5EF4-FFF2-40B4-BE49-F238E27FC236}">
                <a16:creationId xmlns:a16="http://schemas.microsoft.com/office/drawing/2014/main" id="{4D235F58-4F21-EDE5-7B59-992260BB70AC}"/>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789;p10">
            <a:extLst>
              <a:ext uri="{FF2B5EF4-FFF2-40B4-BE49-F238E27FC236}">
                <a16:creationId xmlns:a16="http://schemas.microsoft.com/office/drawing/2014/main" id="{0ECAFDAD-E2F2-C893-3814-3FDEA709D788}"/>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4" name="Google Shape;790;p10">
            <a:extLst>
              <a:ext uri="{FF2B5EF4-FFF2-40B4-BE49-F238E27FC236}">
                <a16:creationId xmlns:a16="http://schemas.microsoft.com/office/drawing/2014/main" id="{A9D3464A-A10E-C119-42A4-C83409928E18}"/>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5" name="Google Shape;791;p10">
            <a:extLst>
              <a:ext uri="{FF2B5EF4-FFF2-40B4-BE49-F238E27FC236}">
                <a16:creationId xmlns:a16="http://schemas.microsoft.com/office/drawing/2014/main" id="{EFF078D3-255C-C2A4-E8D8-65807D2060ED}"/>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6" name="Google Shape;792;p10">
            <a:extLst>
              <a:ext uri="{FF2B5EF4-FFF2-40B4-BE49-F238E27FC236}">
                <a16:creationId xmlns:a16="http://schemas.microsoft.com/office/drawing/2014/main" id="{8C9FC70C-D3F3-1C55-6563-BEC0BFCDFC79}"/>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7" name="Google Shape;793;p10">
            <a:extLst>
              <a:ext uri="{FF2B5EF4-FFF2-40B4-BE49-F238E27FC236}">
                <a16:creationId xmlns:a16="http://schemas.microsoft.com/office/drawing/2014/main" id="{336D2D29-BA4F-25C3-F336-59BAA74C29ED}"/>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8" name="Google Shape;794;p10">
            <a:extLst>
              <a:ext uri="{FF2B5EF4-FFF2-40B4-BE49-F238E27FC236}">
                <a16:creationId xmlns:a16="http://schemas.microsoft.com/office/drawing/2014/main" id="{70C6E5DC-96CE-28EA-FE88-3CEE1B184A5D}"/>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9" name="Google Shape;795;p10">
            <a:extLst>
              <a:ext uri="{FF2B5EF4-FFF2-40B4-BE49-F238E27FC236}">
                <a16:creationId xmlns:a16="http://schemas.microsoft.com/office/drawing/2014/main" id="{69FF34CB-2B83-8360-8799-E73F8E83C573}"/>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0" name="Google Shape;796;p10">
            <a:extLst>
              <a:ext uri="{FF2B5EF4-FFF2-40B4-BE49-F238E27FC236}">
                <a16:creationId xmlns:a16="http://schemas.microsoft.com/office/drawing/2014/main" id="{070474E9-1AD7-55FD-9814-36E2818A8209}"/>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1" name="Google Shape;797;p10">
            <a:extLst>
              <a:ext uri="{FF2B5EF4-FFF2-40B4-BE49-F238E27FC236}">
                <a16:creationId xmlns:a16="http://schemas.microsoft.com/office/drawing/2014/main" id="{EBC49DEC-C9A1-601B-A65C-9DFA9D127B7C}"/>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2" name="Google Shape;798;p10">
            <a:extLst>
              <a:ext uri="{FF2B5EF4-FFF2-40B4-BE49-F238E27FC236}">
                <a16:creationId xmlns:a16="http://schemas.microsoft.com/office/drawing/2014/main" id="{7F857858-7894-3FEB-F4E0-724F591609B2}"/>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3" name="Google Shape;799;p10">
            <a:extLst>
              <a:ext uri="{FF2B5EF4-FFF2-40B4-BE49-F238E27FC236}">
                <a16:creationId xmlns:a16="http://schemas.microsoft.com/office/drawing/2014/main" id="{2BFAF426-36E4-FA04-6C89-5368EA578BFE}"/>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4" name="Google Shape;800;p10">
            <a:extLst>
              <a:ext uri="{FF2B5EF4-FFF2-40B4-BE49-F238E27FC236}">
                <a16:creationId xmlns:a16="http://schemas.microsoft.com/office/drawing/2014/main" id="{70E64543-1B5C-26EA-77BE-A25F551559E6}"/>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50" name="Google Shape;750;p10"/>
          <p:cNvSpPr txBox="1">
            <a:spLocks noGrp="1"/>
          </p:cNvSpPr>
          <p:nvPr>
            <p:ph type="title"/>
          </p:nvPr>
        </p:nvSpPr>
        <p:spPr>
          <a:xfrm>
            <a:off x="4584733" y="2679400"/>
            <a:ext cx="6639200" cy="1499200"/>
          </a:xfrm>
          <a:prstGeom prst="rect">
            <a:avLst/>
          </a:prstGeom>
        </p:spPr>
        <p:txBody>
          <a:bodyPr spcFirstLastPara="1">
            <a:noAutofit/>
          </a:bodyPr>
          <a:lstStyle>
            <a:lvl1pPr lvl="0" algn="l" rtl="0">
              <a:spcBef>
                <a:spcPts val="0"/>
              </a:spcBef>
              <a:spcAft>
                <a:spcPts val="0"/>
              </a:spcAft>
              <a:buSzPts val="2800"/>
              <a:buNone/>
              <a:defRPr sz="5335"/>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424870001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801"/>
        <p:cNvGrpSpPr/>
        <p:nvPr/>
      </p:nvGrpSpPr>
      <p:grpSpPr>
        <a:xfrm>
          <a:off x="0" y="0"/>
          <a:ext cx="0" cy="0"/>
          <a:chOff x="0" y="0"/>
          <a:chExt cx="0" cy="0"/>
        </a:xfrm>
      </p:grpSpPr>
      <p:grpSp>
        <p:nvGrpSpPr>
          <p:cNvPr id="2" name="Google Shape;802;p11">
            <a:extLst>
              <a:ext uri="{FF2B5EF4-FFF2-40B4-BE49-F238E27FC236}">
                <a16:creationId xmlns:a16="http://schemas.microsoft.com/office/drawing/2014/main" id="{22024AA4-73FB-0EB1-DC5D-A1EF5027FA1B}"/>
              </a:ext>
            </a:extLst>
          </p:cNvPr>
          <p:cNvGrpSpPr>
            <a:grpSpLocks/>
          </p:cNvGrpSpPr>
          <p:nvPr/>
        </p:nvGrpSpPr>
        <p:grpSpPr bwMode="auto">
          <a:xfrm>
            <a:off x="528638" y="292100"/>
            <a:ext cx="11356975" cy="6384925"/>
            <a:chOff x="395894" y="219519"/>
            <a:chExt cx="8518865" cy="4788281"/>
          </a:xfrm>
        </p:grpSpPr>
        <p:sp>
          <p:nvSpPr>
            <p:cNvPr id="3" name="Google Shape;803;p11">
              <a:extLst>
                <a:ext uri="{FF2B5EF4-FFF2-40B4-BE49-F238E27FC236}">
                  <a16:creationId xmlns:a16="http://schemas.microsoft.com/office/drawing/2014/main" id="{87BA4944-34CA-4E0A-DB79-067E9CB8BCF5}"/>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804;p11">
              <a:extLst>
                <a:ext uri="{FF2B5EF4-FFF2-40B4-BE49-F238E27FC236}">
                  <a16:creationId xmlns:a16="http://schemas.microsoft.com/office/drawing/2014/main" id="{82C53823-EAA3-8101-AB2A-8C2A2518C8AD}"/>
                </a:ext>
              </a:extLst>
            </p:cNvPr>
            <p:cNvGrpSpPr>
              <a:grpSpLocks/>
            </p:cNvGrpSpPr>
            <p:nvPr/>
          </p:nvGrpSpPr>
          <p:grpSpPr bwMode="auto">
            <a:xfrm>
              <a:off x="8341543" y="2282008"/>
              <a:ext cx="569676" cy="380612"/>
              <a:chOff x="8341543" y="2282008"/>
              <a:chExt cx="569676" cy="380612"/>
            </a:xfrm>
          </p:grpSpPr>
          <p:sp>
            <p:nvSpPr>
              <p:cNvPr id="23" name="Google Shape;805;p11">
                <a:extLst>
                  <a:ext uri="{FF2B5EF4-FFF2-40B4-BE49-F238E27FC236}">
                    <a16:creationId xmlns:a16="http://schemas.microsoft.com/office/drawing/2014/main" id="{27A2868D-74E4-6D67-793C-6E43F4140CF5}"/>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806;p11">
                <a:extLst>
                  <a:ext uri="{FF2B5EF4-FFF2-40B4-BE49-F238E27FC236}">
                    <a16:creationId xmlns:a16="http://schemas.microsoft.com/office/drawing/2014/main" id="{0700A06C-000E-C66D-AAC7-D69B80C5265E}"/>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807;p11">
              <a:extLst>
                <a:ext uri="{FF2B5EF4-FFF2-40B4-BE49-F238E27FC236}">
                  <a16:creationId xmlns:a16="http://schemas.microsoft.com/office/drawing/2014/main" id="{BD39EBDA-86EB-A556-D8C8-A66A1127B923}"/>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808;p11">
              <a:extLst>
                <a:ext uri="{FF2B5EF4-FFF2-40B4-BE49-F238E27FC236}">
                  <a16:creationId xmlns:a16="http://schemas.microsoft.com/office/drawing/2014/main" id="{41FB77D9-C32D-E066-03E0-80F12DFD8CD5}"/>
                </a:ext>
              </a:extLst>
            </p:cNvPr>
            <p:cNvGrpSpPr>
              <a:grpSpLocks/>
            </p:cNvGrpSpPr>
            <p:nvPr/>
          </p:nvGrpSpPr>
          <p:grpSpPr bwMode="auto">
            <a:xfrm>
              <a:off x="8341543" y="1721094"/>
              <a:ext cx="569676" cy="380612"/>
              <a:chOff x="8341543" y="1721094"/>
              <a:chExt cx="569676" cy="380612"/>
            </a:xfrm>
          </p:grpSpPr>
          <p:sp>
            <p:nvSpPr>
              <p:cNvPr id="21" name="Google Shape;809;p11">
                <a:extLst>
                  <a:ext uri="{FF2B5EF4-FFF2-40B4-BE49-F238E27FC236}">
                    <a16:creationId xmlns:a16="http://schemas.microsoft.com/office/drawing/2014/main" id="{0E7F743D-2918-B7B4-87EA-60852C46361A}"/>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810;p11">
                <a:extLst>
                  <a:ext uri="{FF2B5EF4-FFF2-40B4-BE49-F238E27FC236}">
                    <a16:creationId xmlns:a16="http://schemas.microsoft.com/office/drawing/2014/main" id="{C20F135C-E57F-B5D5-F365-A91EA34824D9}"/>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811;p11">
              <a:extLst>
                <a:ext uri="{FF2B5EF4-FFF2-40B4-BE49-F238E27FC236}">
                  <a16:creationId xmlns:a16="http://schemas.microsoft.com/office/drawing/2014/main" id="{9741EC68-1972-9520-D261-A79191CBF4B5}"/>
                </a:ext>
              </a:extLst>
            </p:cNvPr>
            <p:cNvGrpSpPr>
              <a:grpSpLocks/>
            </p:cNvGrpSpPr>
            <p:nvPr/>
          </p:nvGrpSpPr>
          <p:grpSpPr bwMode="auto">
            <a:xfrm>
              <a:off x="8346273" y="1183592"/>
              <a:ext cx="568486" cy="388014"/>
              <a:chOff x="8346273" y="1183592"/>
              <a:chExt cx="568486" cy="388014"/>
            </a:xfrm>
          </p:grpSpPr>
          <p:sp>
            <p:nvSpPr>
              <p:cNvPr id="19" name="Google Shape;812;p11">
                <a:extLst>
                  <a:ext uri="{FF2B5EF4-FFF2-40B4-BE49-F238E27FC236}">
                    <a16:creationId xmlns:a16="http://schemas.microsoft.com/office/drawing/2014/main" id="{EC2A2E97-C22E-6B6D-B805-99BEAEC5DD51}"/>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813;p11">
                <a:extLst>
                  <a:ext uri="{FF2B5EF4-FFF2-40B4-BE49-F238E27FC236}">
                    <a16:creationId xmlns:a16="http://schemas.microsoft.com/office/drawing/2014/main" id="{16BBBD49-CDDB-7E4D-6137-C908AE080148}"/>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814;p11">
              <a:extLst>
                <a:ext uri="{FF2B5EF4-FFF2-40B4-BE49-F238E27FC236}">
                  <a16:creationId xmlns:a16="http://schemas.microsoft.com/office/drawing/2014/main" id="{CA4E1107-9B9C-815A-7161-DCE9B4BB1F76}"/>
                </a:ext>
              </a:extLst>
            </p:cNvPr>
            <p:cNvGrpSpPr>
              <a:grpSpLocks/>
            </p:cNvGrpSpPr>
            <p:nvPr/>
          </p:nvGrpSpPr>
          <p:grpSpPr bwMode="auto">
            <a:xfrm>
              <a:off x="8341543" y="606635"/>
              <a:ext cx="569676" cy="388014"/>
              <a:chOff x="8341543" y="606635"/>
              <a:chExt cx="569676" cy="388014"/>
            </a:xfrm>
          </p:grpSpPr>
          <p:sp>
            <p:nvSpPr>
              <p:cNvPr id="17" name="Google Shape;815;p11">
                <a:extLst>
                  <a:ext uri="{FF2B5EF4-FFF2-40B4-BE49-F238E27FC236}">
                    <a16:creationId xmlns:a16="http://schemas.microsoft.com/office/drawing/2014/main" id="{D894A4FB-61E1-8139-A987-E099B8BF0C65}"/>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816;p11">
                <a:extLst>
                  <a:ext uri="{FF2B5EF4-FFF2-40B4-BE49-F238E27FC236}">
                    <a16:creationId xmlns:a16="http://schemas.microsoft.com/office/drawing/2014/main" id="{708F47DC-3DFE-5DDA-0037-CBEDD33D531C}"/>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817;p11">
              <a:extLst>
                <a:ext uri="{FF2B5EF4-FFF2-40B4-BE49-F238E27FC236}">
                  <a16:creationId xmlns:a16="http://schemas.microsoft.com/office/drawing/2014/main" id="{9BB47CD2-A18E-8370-0387-09EF711C1562}"/>
                </a:ext>
              </a:extLst>
            </p:cNvPr>
            <p:cNvGrpSpPr>
              <a:grpSpLocks/>
            </p:cNvGrpSpPr>
            <p:nvPr/>
          </p:nvGrpSpPr>
          <p:grpSpPr bwMode="auto">
            <a:xfrm>
              <a:off x="8341543" y="2842933"/>
              <a:ext cx="569676" cy="380612"/>
              <a:chOff x="8341543" y="2282008"/>
              <a:chExt cx="569676" cy="380612"/>
            </a:xfrm>
          </p:grpSpPr>
          <p:sp>
            <p:nvSpPr>
              <p:cNvPr id="15" name="Google Shape;818;p11">
                <a:extLst>
                  <a:ext uri="{FF2B5EF4-FFF2-40B4-BE49-F238E27FC236}">
                    <a16:creationId xmlns:a16="http://schemas.microsoft.com/office/drawing/2014/main" id="{993A8407-02E9-A476-64D0-EC5BA4C175FF}"/>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819;p11">
                <a:extLst>
                  <a:ext uri="{FF2B5EF4-FFF2-40B4-BE49-F238E27FC236}">
                    <a16:creationId xmlns:a16="http://schemas.microsoft.com/office/drawing/2014/main" id="{C7CBB8DA-2324-84A5-2B8A-7A67C178FF81}"/>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820;p11">
              <a:extLst>
                <a:ext uri="{FF2B5EF4-FFF2-40B4-BE49-F238E27FC236}">
                  <a16:creationId xmlns:a16="http://schemas.microsoft.com/office/drawing/2014/main" id="{A7BC5E5D-F8B6-DD59-07F6-8122A6709900}"/>
                </a:ext>
              </a:extLst>
            </p:cNvPr>
            <p:cNvGrpSpPr>
              <a:grpSpLocks/>
            </p:cNvGrpSpPr>
            <p:nvPr/>
          </p:nvGrpSpPr>
          <p:grpSpPr bwMode="auto">
            <a:xfrm>
              <a:off x="8341543" y="3403858"/>
              <a:ext cx="569676" cy="380612"/>
              <a:chOff x="8341543" y="2282008"/>
              <a:chExt cx="569676" cy="380612"/>
            </a:xfrm>
          </p:grpSpPr>
          <p:sp>
            <p:nvSpPr>
              <p:cNvPr id="13" name="Google Shape;821;p11">
                <a:extLst>
                  <a:ext uri="{FF2B5EF4-FFF2-40B4-BE49-F238E27FC236}">
                    <a16:creationId xmlns:a16="http://schemas.microsoft.com/office/drawing/2014/main" id="{C74A1A57-F1B2-0212-F4A3-185DBDC2C535}"/>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822;p11">
                <a:extLst>
                  <a:ext uri="{FF2B5EF4-FFF2-40B4-BE49-F238E27FC236}">
                    <a16:creationId xmlns:a16="http://schemas.microsoft.com/office/drawing/2014/main" id="{5FBDB1B1-693D-D8D5-C0F7-98CDBA062A2D}"/>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823;p11">
              <a:extLst>
                <a:ext uri="{FF2B5EF4-FFF2-40B4-BE49-F238E27FC236}">
                  <a16:creationId xmlns:a16="http://schemas.microsoft.com/office/drawing/2014/main" id="{13DC85F6-F4BD-6DF8-1D7C-348005DE7132}"/>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824;p11">
              <a:extLst>
                <a:ext uri="{FF2B5EF4-FFF2-40B4-BE49-F238E27FC236}">
                  <a16:creationId xmlns:a16="http://schemas.microsoft.com/office/drawing/2014/main" id="{6A4B2207-A5AC-4EDC-284D-964FEB81F6C2}"/>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827;p11">
            <a:extLst>
              <a:ext uri="{FF2B5EF4-FFF2-40B4-BE49-F238E27FC236}">
                <a16:creationId xmlns:a16="http://schemas.microsoft.com/office/drawing/2014/main" id="{5031B9D0-C088-CB6E-FACD-564B4C598DE2}"/>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828;p11">
            <a:extLst>
              <a:ext uri="{FF2B5EF4-FFF2-40B4-BE49-F238E27FC236}">
                <a16:creationId xmlns:a16="http://schemas.microsoft.com/office/drawing/2014/main" id="{96EBD588-5F7A-5038-AE55-C519C5F7654F}"/>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829;p11">
            <a:extLst>
              <a:ext uri="{FF2B5EF4-FFF2-40B4-BE49-F238E27FC236}">
                <a16:creationId xmlns:a16="http://schemas.microsoft.com/office/drawing/2014/main" id="{A2568537-C6EC-7AAF-7E4A-2DEFE9EFA63B}"/>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830;p11">
            <a:extLst>
              <a:ext uri="{FF2B5EF4-FFF2-40B4-BE49-F238E27FC236}">
                <a16:creationId xmlns:a16="http://schemas.microsoft.com/office/drawing/2014/main" id="{3F923A56-5312-4CD2-C563-32C0F2134240}"/>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831;p11">
            <a:extLst>
              <a:ext uri="{FF2B5EF4-FFF2-40B4-BE49-F238E27FC236}">
                <a16:creationId xmlns:a16="http://schemas.microsoft.com/office/drawing/2014/main" id="{9DF4169B-BF67-F2D4-EED4-174BDB7D16BB}"/>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832;p11">
            <a:extLst>
              <a:ext uri="{FF2B5EF4-FFF2-40B4-BE49-F238E27FC236}">
                <a16:creationId xmlns:a16="http://schemas.microsoft.com/office/drawing/2014/main" id="{CA325655-2D7E-12B3-8B68-AA7D192A9B28}"/>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833;p11">
            <a:extLst>
              <a:ext uri="{FF2B5EF4-FFF2-40B4-BE49-F238E27FC236}">
                <a16:creationId xmlns:a16="http://schemas.microsoft.com/office/drawing/2014/main" id="{DBC57647-DA1F-1739-F848-AC42616CF865}"/>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834;p11">
            <a:extLst>
              <a:ext uri="{FF2B5EF4-FFF2-40B4-BE49-F238E27FC236}">
                <a16:creationId xmlns:a16="http://schemas.microsoft.com/office/drawing/2014/main" id="{C160C00F-DA3D-015B-C34B-C40A73AD5CC6}"/>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835;p11">
            <a:extLst>
              <a:ext uri="{FF2B5EF4-FFF2-40B4-BE49-F238E27FC236}">
                <a16:creationId xmlns:a16="http://schemas.microsoft.com/office/drawing/2014/main" id="{797CD31F-CCE6-EC0B-D596-A3C3E9BFE24C}"/>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836;p11">
            <a:extLst>
              <a:ext uri="{FF2B5EF4-FFF2-40B4-BE49-F238E27FC236}">
                <a16:creationId xmlns:a16="http://schemas.microsoft.com/office/drawing/2014/main" id="{D62EA207-65AD-698A-8EE0-2AAB32489800}"/>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837;p11">
            <a:extLst>
              <a:ext uri="{FF2B5EF4-FFF2-40B4-BE49-F238E27FC236}">
                <a16:creationId xmlns:a16="http://schemas.microsoft.com/office/drawing/2014/main" id="{CFAAA692-338F-C0CC-6FDD-3FB339B4A38B}"/>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838;p11">
            <a:extLst>
              <a:ext uri="{FF2B5EF4-FFF2-40B4-BE49-F238E27FC236}">
                <a16:creationId xmlns:a16="http://schemas.microsoft.com/office/drawing/2014/main" id="{9468FCE7-D322-6A53-A6E2-2F2AC426A05E}"/>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839;p11">
            <a:extLst>
              <a:ext uri="{FF2B5EF4-FFF2-40B4-BE49-F238E27FC236}">
                <a16:creationId xmlns:a16="http://schemas.microsoft.com/office/drawing/2014/main" id="{15905111-2B35-D465-8E32-97BADCCB8844}"/>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840;p11">
            <a:extLst>
              <a:ext uri="{FF2B5EF4-FFF2-40B4-BE49-F238E27FC236}">
                <a16:creationId xmlns:a16="http://schemas.microsoft.com/office/drawing/2014/main" id="{2216E426-4997-B98F-990D-2D1B809DA5AC}"/>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841;p11">
            <a:extLst>
              <a:ext uri="{FF2B5EF4-FFF2-40B4-BE49-F238E27FC236}">
                <a16:creationId xmlns:a16="http://schemas.microsoft.com/office/drawing/2014/main" id="{F68A7596-1AF1-38DE-DD66-4194B4E9769E}"/>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842;p11">
            <a:extLst>
              <a:ext uri="{FF2B5EF4-FFF2-40B4-BE49-F238E27FC236}">
                <a16:creationId xmlns:a16="http://schemas.microsoft.com/office/drawing/2014/main" id="{79D7A4DE-AB1A-F1DA-ADD7-380F719C9179}"/>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843;p11">
            <a:extLst>
              <a:ext uri="{FF2B5EF4-FFF2-40B4-BE49-F238E27FC236}">
                <a16:creationId xmlns:a16="http://schemas.microsoft.com/office/drawing/2014/main" id="{4B9F8BE6-24F6-24FE-0079-37CBBF8F3940}"/>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844;p11">
            <a:extLst>
              <a:ext uri="{FF2B5EF4-FFF2-40B4-BE49-F238E27FC236}">
                <a16:creationId xmlns:a16="http://schemas.microsoft.com/office/drawing/2014/main" id="{F0946797-5079-5F89-A219-53AC63B612D7}"/>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845;p11">
            <a:extLst>
              <a:ext uri="{FF2B5EF4-FFF2-40B4-BE49-F238E27FC236}">
                <a16:creationId xmlns:a16="http://schemas.microsoft.com/office/drawing/2014/main" id="{E7EAEDFB-82B7-C707-4C4E-866234E63888}"/>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846;p11">
            <a:extLst>
              <a:ext uri="{FF2B5EF4-FFF2-40B4-BE49-F238E27FC236}">
                <a16:creationId xmlns:a16="http://schemas.microsoft.com/office/drawing/2014/main" id="{83C95275-C15A-0FA1-E422-44570641C769}"/>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847;p11">
            <a:extLst>
              <a:ext uri="{FF2B5EF4-FFF2-40B4-BE49-F238E27FC236}">
                <a16:creationId xmlns:a16="http://schemas.microsoft.com/office/drawing/2014/main" id="{890AC7FD-7AFC-57DF-5F79-D8ECD4056C25}"/>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848;p11">
            <a:extLst>
              <a:ext uri="{FF2B5EF4-FFF2-40B4-BE49-F238E27FC236}">
                <a16:creationId xmlns:a16="http://schemas.microsoft.com/office/drawing/2014/main" id="{E27169EA-6686-2A90-526B-D5C270530E6C}"/>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849;p11">
            <a:extLst>
              <a:ext uri="{FF2B5EF4-FFF2-40B4-BE49-F238E27FC236}">
                <a16:creationId xmlns:a16="http://schemas.microsoft.com/office/drawing/2014/main" id="{C9C57ACC-DA1A-47BB-AF38-46A156A9E189}"/>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850;p11">
            <a:extLst>
              <a:ext uri="{FF2B5EF4-FFF2-40B4-BE49-F238E27FC236}">
                <a16:creationId xmlns:a16="http://schemas.microsoft.com/office/drawing/2014/main" id="{DF502C2B-EFAD-4591-AB70-BC143E39EF26}"/>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851;p11">
            <a:extLst>
              <a:ext uri="{FF2B5EF4-FFF2-40B4-BE49-F238E27FC236}">
                <a16:creationId xmlns:a16="http://schemas.microsoft.com/office/drawing/2014/main" id="{8278D571-C713-BB5F-379D-412323594CBA}"/>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852;p11">
            <a:extLst>
              <a:ext uri="{FF2B5EF4-FFF2-40B4-BE49-F238E27FC236}">
                <a16:creationId xmlns:a16="http://schemas.microsoft.com/office/drawing/2014/main" id="{1D25553D-BAB7-D9E6-48A2-8DF48B2E609E}"/>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853;p11">
            <a:extLst>
              <a:ext uri="{FF2B5EF4-FFF2-40B4-BE49-F238E27FC236}">
                <a16:creationId xmlns:a16="http://schemas.microsoft.com/office/drawing/2014/main" id="{21F88DDC-1649-435F-E2CD-30A579E40D3D}"/>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854;p11">
            <a:extLst>
              <a:ext uri="{FF2B5EF4-FFF2-40B4-BE49-F238E27FC236}">
                <a16:creationId xmlns:a16="http://schemas.microsoft.com/office/drawing/2014/main" id="{ED37F22A-503D-32AC-53EF-7E691F143A64}"/>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855;p11">
            <a:extLst>
              <a:ext uri="{FF2B5EF4-FFF2-40B4-BE49-F238E27FC236}">
                <a16:creationId xmlns:a16="http://schemas.microsoft.com/office/drawing/2014/main" id="{AC9BC3C4-21E5-120C-61E5-0EEB8EA5D178}"/>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856;p11">
            <a:extLst>
              <a:ext uri="{FF2B5EF4-FFF2-40B4-BE49-F238E27FC236}">
                <a16:creationId xmlns:a16="http://schemas.microsoft.com/office/drawing/2014/main" id="{9613554B-6274-8EF3-AA8D-936EF94C4EB9}"/>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857;p11">
            <a:extLst>
              <a:ext uri="{FF2B5EF4-FFF2-40B4-BE49-F238E27FC236}">
                <a16:creationId xmlns:a16="http://schemas.microsoft.com/office/drawing/2014/main" id="{E30F1D63-9E84-908B-359F-44B2A929168E}"/>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858;p11">
            <a:extLst>
              <a:ext uri="{FF2B5EF4-FFF2-40B4-BE49-F238E27FC236}">
                <a16:creationId xmlns:a16="http://schemas.microsoft.com/office/drawing/2014/main" id="{E4E70A0B-E95A-6EFC-25A8-360800A38994}"/>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859;p11">
            <a:extLst>
              <a:ext uri="{FF2B5EF4-FFF2-40B4-BE49-F238E27FC236}">
                <a16:creationId xmlns:a16="http://schemas.microsoft.com/office/drawing/2014/main" id="{B1216503-B569-13A1-F87C-D4457B3E0F68}"/>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860;p11">
            <a:extLst>
              <a:ext uri="{FF2B5EF4-FFF2-40B4-BE49-F238E27FC236}">
                <a16:creationId xmlns:a16="http://schemas.microsoft.com/office/drawing/2014/main" id="{D0396591-55DA-BFF4-484A-9DED1764B011}"/>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861;p11">
            <a:extLst>
              <a:ext uri="{FF2B5EF4-FFF2-40B4-BE49-F238E27FC236}">
                <a16:creationId xmlns:a16="http://schemas.microsoft.com/office/drawing/2014/main" id="{26A9A72C-64F8-E268-1798-65B460C7223A}"/>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862;p11">
            <a:extLst>
              <a:ext uri="{FF2B5EF4-FFF2-40B4-BE49-F238E27FC236}">
                <a16:creationId xmlns:a16="http://schemas.microsoft.com/office/drawing/2014/main" id="{056BD173-F272-73A9-2797-93A8750004A7}"/>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863;p11">
            <a:extLst>
              <a:ext uri="{FF2B5EF4-FFF2-40B4-BE49-F238E27FC236}">
                <a16:creationId xmlns:a16="http://schemas.microsoft.com/office/drawing/2014/main" id="{07DE52D0-4937-B25E-70F8-15AD4FA91F59}"/>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864;p11">
            <a:extLst>
              <a:ext uri="{FF2B5EF4-FFF2-40B4-BE49-F238E27FC236}">
                <a16:creationId xmlns:a16="http://schemas.microsoft.com/office/drawing/2014/main" id="{91318461-E0B2-4803-A3E9-A2454F851A6F}"/>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865;p11">
            <a:extLst>
              <a:ext uri="{FF2B5EF4-FFF2-40B4-BE49-F238E27FC236}">
                <a16:creationId xmlns:a16="http://schemas.microsoft.com/office/drawing/2014/main" id="{88A9DAF0-1974-2A21-6388-FBA8F05D85AC}"/>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68" name="Google Shape;866;p11">
            <a:extLst>
              <a:ext uri="{FF2B5EF4-FFF2-40B4-BE49-F238E27FC236}">
                <a16:creationId xmlns:a16="http://schemas.microsoft.com/office/drawing/2014/main" id="{F5B55B82-F316-03F8-8858-2FE264F5486E}"/>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69" name="Google Shape;867;p11">
            <a:extLst>
              <a:ext uri="{FF2B5EF4-FFF2-40B4-BE49-F238E27FC236}">
                <a16:creationId xmlns:a16="http://schemas.microsoft.com/office/drawing/2014/main" id="{E001DB64-1D84-9162-3369-E312C2569A7E}"/>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0" name="Google Shape;868;p11">
            <a:extLst>
              <a:ext uri="{FF2B5EF4-FFF2-40B4-BE49-F238E27FC236}">
                <a16:creationId xmlns:a16="http://schemas.microsoft.com/office/drawing/2014/main" id="{9EE2BE7D-65DD-A979-8108-A8B9F0E7DDE3}"/>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1" name="Google Shape;869;p11">
            <a:extLst>
              <a:ext uri="{FF2B5EF4-FFF2-40B4-BE49-F238E27FC236}">
                <a16:creationId xmlns:a16="http://schemas.microsoft.com/office/drawing/2014/main" id="{E804795D-C865-F6A1-3187-F22409A0F42F}"/>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2" name="Google Shape;870;p11">
            <a:extLst>
              <a:ext uri="{FF2B5EF4-FFF2-40B4-BE49-F238E27FC236}">
                <a16:creationId xmlns:a16="http://schemas.microsoft.com/office/drawing/2014/main" id="{6E27D4AA-4BED-6658-BA79-B43BA9552429}"/>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3" name="Google Shape;871;p11">
            <a:extLst>
              <a:ext uri="{FF2B5EF4-FFF2-40B4-BE49-F238E27FC236}">
                <a16:creationId xmlns:a16="http://schemas.microsoft.com/office/drawing/2014/main" id="{5B01478B-1E2D-3247-F8FA-8438B7AE2415}"/>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4" name="Google Shape;872;p11">
            <a:extLst>
              <a:ext uri="{FF2B5EF4-FFF2-40B4-BE49-F238E27FC236}">
                <a16:creationId xmlns:a16="http://schemas.microsoft.com/office/drawing/2014/main" id="{064C471B-F542-BA6D-84DA-B5A69099E287}"/>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5" name="Google Shape;873;p11">
            <a:extLst>
              <a:ext uri="{FF2B5EF4-FFF2-40B4-BE49-F238E27FC236}">
                <a16:creationId xmlns:a16="http://schemas.microsoft.com/office/drawing/2014/main" id="{C935632D-3FAF-0E6A-466D-01B13EC010E4}"/>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6" name="Google Shape;874;p11">
            <a:extLst>
              <a:ext uri="{FF2B5EF4-FFF2-40B4-BE49-F238E27FC236}">
                <a16:creationId xmlns:a16="http://schemas.microsoft.com/office/drawing/2014/main" id="{E4F29258-F277-5D02-4896-30DEFBDFDEF7}"/>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7" name="Google Shape;875;p11">
            <a:extLst>
              <a:ext uri="{FF2B5EF4-FFF2-40B4-BE49-F238E27FC236}">
                <a16:creationId xmlns:a16="http://schemas.microsoft.com/office/drawing/2014/main" id="{DB42134C-8BCF-17B4-1630-B312C212736D}"/>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78" name="Google Shape;876;p11">
            <a:extLst>
              <a:ext uri="{FF2B5EF4-FFF2-40B4-BE49-F238E27FC236}">
                <a16:creationId xmlns:a16="http://schemas.microsoft.com/office/drawing/2014/main" id="{F70F19EF-2972-3BB6-2E93-3B3B6CF49874}"/>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25" name="Google Shape;825;p11"/>
          <p:cNvSpPr txBox="1">
            <a:spLocks noGrp="1"/>
          </p:cNvSpPr>
          <p:nvPr>
            <p:ph type="title"/>
          </p:nvPr>
        </p:nvSpPr>
        <p:spPr>
          <a:xfrm>
            <a:off x="2422484" y="2276784"/>
            <a:ext cx="7348800" cy="1868400"/>
          </a:xfrm>
          <a:prstGeom prst="rect">
            <a:avLst/>
          </a:prstGeom>
        </p:spPr>
        <p:txBody>
          <a:bodyPr spcFirstLastPara="1" anchor="b">
            <a:noAutofit/>
          </a:bodyPr>
          <a:lstStyle>
            <a:lvl1pPr lvl="0" algn="ctr">
              <a:spcBef>
                <a:spcPts val="0"/>
              </a:spcBef>
              <a:spcAft>
                <a:spcPts val="0"/>
              </a:spcAft>
              <a:buClr>
                <a:schemeClr val="accent1"/>
              </a:buClr>
              <a:buSzPts val="7200"/>
              <a:buNone/>
              <a:defRPr sz="12000">
                <a:solidFill>
                  <a:schemeClr val="accent1"/>
                </a:solidFill>
              </a:defRPr>
            </a:lvl1pPr>
            <a:lvl2pPr lvl="1" algn="ctr">
              <a:spcBef>
                <a:spcPts val="0"/>
              </a:spcBef>
              <a:spcAft>
                <a:spcPts val="0"/>
              </a:spcAft>
              <a:buClr>
                <a:schemeClr val="accent1"/>
              </a:buClr>
              <a:buSzPts val="7200"/>
              <a:buNone/>
              <a:defRPr sz="9600">
                <a:solidFill>
                  <a:schemeClr val="accent1"/>
                </a:solidFill>
              </a:defRPr>
            </a:lvl2pPr>
            <a:lvl3pPr lvl="2" algn="ctr">
              <a:spcBef>
                <a:spcPts val="0"/>
              </a:spcBef>
              <a:spcAft>
                <a:spcPts val="0"/>
              </a:spcAft>
              <a:buClr>
                <a:schemeClr val="accent1"/>
              </a:buClr>
              <a:buSzPts val="7200"/>
              <a:buNone/>
              <a:defRPr sz="9600">
                <a:solidFill>
                  <a:schemeClr val="accent1"/>
                </a:solidFill>
              </a:defRPr>
            </a:lvl3pPr>
            <a:lvl4pPr lvl="3" algn="ctr">
              <a:spcBef>
                <a:spcPts val="0"/>
              </a:spcBef>
              <a:spcAft>
                <a:spcPts val="0"/>
              </a:spcAft>
              <a:buClr>
                <a:schemeClr val="accent1"/>
              </a:buClr>
              <a:buSzPts val="7200"/>
              <a:buNone/>
              <a:defRPr sz="9600">
                <a:solidFill>
                  <a:schemeClr val="accent1"/>
                </a:solidFill>
              </a:defRPr>
            </a:lvl4pPr>
            <a:lvl5pPr lvl="4" algn="ctr">
              <a:spcBef>
                <a:spcPts val="0"/>
              </a:spcBef>
              <a:spcAft>
                <a:spcPts val="0"/>
              </a:spcAft>
              <a:buClr>
                <a:schemeClr val="accent1"/>
              </a:buClr>
              <a:buSzPts val="7200"/>
              <a:buNone/>
              <a:defRPr sz="9600">
                <a:solidFill>
                  <a:schemeClr val="accent1"/>
                </a:solidFill>
              </a:defRPr>
            </a:lvl5pPr>
            <a:lvl6pPr lvl="5" algn="ctr">
              <a:spcBef>
                <a:spcPts val="0"/>
              </a:spcBef>
              <a:spcAft>
                <a:spcPts val="0"/>
              </a:spcAft>
              <a:buClr>
                <a:schemeClr val="accent1"/>
              </a:buClr>
              <a:buSzPts val="7200"/>
              <a:buNone/>
              <a:defRPr sz="9600">
                <a:solidFill>
                  <a:schemeClr val="accent1"/>
                </a:solidFill>
              </a:defRPr>
            </a:lvl6pPr>
            <a:lvl7pPr lvl="6" algn="ctr">
              <a:spcBef>
                <a:spcPts val="0"/>
              </a:spcBef>
              <a:spcAft>
                <a:spcPts val="0"/>
              </a:spcAft>
              <a:buClr>
                <a:schemeClr val="accent1"/>
              </a:buClr>
              <a:buSzPts val="7200"/>
              <a:buNone/>
              <a:defRPr sz="9600">
                <a:solidFill>
                  <a:schemeClr val="accent1"/>
                </a:solidFill>
              </a:defRPr>
            </a:lvl7pPr>
            <a:lvl8pPr lvl="7" algn="ctr">
              <a:spcBef>
                <a:spcPts val="0"/>
              </a:spcBef>
              <a:spcAft>
                <a:spcPts val="0"/>
              </a:spcAft>
              <a:buClr>
                <a:schemeClr val="accent1"/>
              </a:buClr>
              <a:buSzPts val="7200"/>
              <a:buNone/>
              <a:defRPr sz="9600">
                <a:solidFill>
                  <a:schemeClr val="accent1"/>
                </a:solidFill>
              </a:defRPr>
            </a:lvl8pPr>
            <a:lvl9pPr lvl="8" algn="ctr">
              <a:spcBef>
                <a:spcPts val="0"/>
              </a:spcBef>
              <a:spcAft>
                <a:spcPts val="0"/>
              </a:spcAft>
              <a:buClr>
                <a:schemeClr val="accent1"/>
              </a:buClr>
              <a:buSzPts val="7200"/>
              <a:buNone/>
              <a:defRPr sz="9600">
                <a:solidFill>
                  <a:schemeClr val="accent1"/>
                </a:solidFill>
              </a:defRPr>
            </a:lvl9pPr>
          </a:lstStyle>
          <a:p>
            <a:r>
              <a:rPr lang="en-US"/>
              <a:t>Click to edit Master title style</a:t>
            </a:r>
            <a:endParaRPr/>
          </a:p>
        </p:txBody>
      </p:sp>
      <p:sp>
        <p:nvSpPr>
          <p:cNvPr id="826" name="Google Shape;826;p11"/>
          <p:cNvSpPr txBox="1">
            <a:spLocks noGrp="1"/>
          </p:cNvSpPr>
          <p:nvPr>
            <p:ph type="subTitle" idx="1"/>
          </p:nvPr>
        </p:nvSpPr>
        <p:spPr>
          <a:xfrm>
            <a:off x="2420717" y="3962417"/>
            <a:ext cx="7348800" cy="618800"/>
          </a:xfrm>
          <a:prstGeom prst="rect">
            <a:avLst/>
          </a:prstGeom>
        </p:spPr>
        <p:txBody>
          <a:bodyPr spcFirstLastPara="1" anchor="t">
            <a:noAutofit/>
          </a:bodyPr>
          <a:lstStyle>
            <a:lvl1pPr lvl="0" algn="ctr">
              <a:spcBef>
                <a:spcPts val="0"/>
              </a:spcBef>
              <a:spcAft>
                <a:spcPts val="0"/>
              </a:spcAft>
              <a:buNone/>
              <a:defRPr sz="2665"/>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spTree>
    <p:extLst>
      <p:ext uri="{BB962C8B-B14F-4D97-AF65-F5344CB8AC3E}">
        <p14:creationId xmlns:p14="http://schemas.microsoft.com/office/powerpoint/2010/main" val="334876831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bg1"/>
        </a:solidFill>
        <a:effectLst/>
      </p:bgPr>
    </p:bg>
    <p:spTree>
      <p:nvGrpSpPr>
        <p:cNvPr id="1" name="Shape 877"/>
        <p:cNvGrpSpPr/>
        <p:nvPr/>
      </p:nvGrpSpPr>
      <p:grpSpPr>
        <a:xfrm>
          <a:off x="0" y="0"/>
          <a:ext cx="0" cy="0"/>
          <a:chOff x="0" y="0"/>
          <a:chExt cx="0" cy="0"/>
        </a:xfrm>
      </p:grpSpPr>
    </p:spTree>
    <p:extLst>
      <p:ext uri="{BB962C8B-B14F-4D97-AF65-F5344CB8AC3E}">
        <p14:creationId xmlns:p14="http://schemas.microsoft.com/office/powerpoint/2010/main" val="3613951827"/>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matchingName="Table of contents 1">
  <p:cSld name="Table of contents 1">
    <p:spTree>
      <p:nvGrpSpPr>
        <p:cNvPr id="1" name="Shape 878"/>
        <p:cNvGrpSpPr/>
        <p:nvPr/>
      </p:nvGrpSpPr>
      <p:grpSpPr>
        <a:xfrm>
          <a:off x="0" y="0"/>
          <a:ext cx="0" cy="0"/>
          <a:chOff x="0" y="0"/>
          <a:chExt cx="0" cy="0"/>
        </a:xfrm>
      </p:grpSpPr>
      <p:sp>
        <p:nvSpPr>
          <p:cNvPr id="2" name="Google Shape;879;p13">
            <a:extLst>
              <a:ext uri="{FF2B5EF4-FFF2-40B4-BE49-F238E27FC236}">
                <a16:creationId xmlns:a16="http://schemas.microsoft.com/office/drawing/2014/main" id="{CED56721-0C13-C512-465E-3D6FEABB58B7}"/>
              </a:ext>
            </a:extLst>
          </p:cNvPr>
          <p:cNvSpPr>
            <a:spLocks/>
          </p:cNvSpPr>
          <p:nvPr/>
        </p:nvSpPr>
        <p:spPr bwMode="auto">
          <a:xfrm>
            <a:off x="528638" y="388938"/>
            <a:ext cx="11114087" cy="6383337"/>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 name="Google Shape;880;p13">
            <a:extLst>
              <a:ext uri="{FF2B5EF4-FFF2-40B4-BE49-F238E27FC236}">
                <a16:creationId xmlns:a16="http://schemas.microsoft.com/office/drawing/2014/main" id="{6F13A1AE-74C9-F286-7D49-DE59AFBF2022}"/>
              </a:ext>
            </a:extLst>
          </p:cNvPr>
          <p:cNvSpPr>
            <a:spLocks/>
          </p:cNvSpPr>
          <p:nvPr/>
        </p:nvSpPr>
        <p:spPr bwMode="auto">
          <a:xfrm>
            <a:off x="881063" y="292100"/>
            <a:ext cx="10758487" cy="6384925"/>
          </a:xfrm>
          <a:custGeom>
            <a:avLst/>
            <a:gdLst>
              <a:gd name="T0" fmla="*/ 2147483646 w 257584"/>
              <a:gd name="T1" fmla="*/ 2147483646 h 146846"/>
              <a:gd name="T2" fmla="*/ 2147483646 w 257584"/>
              <a:gd name="T3" fmla="*/ 2147483646 h 146846"/>
              <a:gd name="T4" fmla="*/ 2147483646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2147483646 h 146846"/>
              <a:gd name="T16" fmla="*/ 2147483646 w 257584"/>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 name="Google Shape;881;p13">
            <a:extLst>
              <a:ext uri="{FF2B5EF4-FFF2-40B4-BE49-F238E27FC236}">
                <a16:creationId xmlns:a16="http://schemas.microsoft.com/office/drawing/2014/main" id="{1250D95D-E913-0E5A-5E00-4BCD1DDD3887}"/>
              </a:ext>
            </a:extLst>
          </p:cNvPr>
          <p:cNvSpPr>
            <a:spLocks/>
          </p:cNvSpPr>
          <p:nvPr/>
        </p:nvSpPr>
        <p:spPr bwMode="auto">
          <a:xfrm>
            <a:off x="11122025" y="5930900"/>
            <a:ext cx="758825" cy="411163"/>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5" name="Google Shape;882;p13">
            <a:extLst>
              <a:ext uri="{FF2B5EF4-FFF2-40B4-BE49-F238E27FC236}">
                <a16:creationId xmlns:a16="http://schemas.microsoft.com/office/drawing/2014/main" id="{6D1E272D-7349-BCA3-30FB-77E338B7A9BE}"/>
              </a:ext>
            </a:extLst>
          </p:cNvPr>
          <p:cNvGrpSpPr>
            <a:grpSpLocks/>
          </p:cNvGrpSpPr>
          <p:nvPr/>
        </p:nvGrpSpPr>
        <p:grpSpPr bwMode="auto">
          <a:xfrm>
            <a:off x="11122025" y="3043238"/>
            <a:ext cx="758825" cy="506412"/>
            <a:chOff x="8341543" y="2282008"/>
            <a:chExt cx="569676" cy="380612"/>
          </a:xfrm>
        </p:grpSpPr>
        <p:sp>
          <p:nvSpPr>
            <p:cNvPr id="6" name="Google Shape;883;p13">
              <a:extLst>
                <a:ext uri="{FF2B5EF4-FFF2-40B4-BE49-F238E27FC236}">
                  <a16:creationId xmlns:a16="http://schemas.microsoft.com/office/drawing/2014/main" id="{A4BED0CC-F1B5-89E0-C59E-B44316570F34}"/>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 name="Google Shape;884;p13">
              <a:extLst>
                <a:ext uri="{FF2B5EF4-FFF2-40B4-BE49-F238E27FC236}">
                  <a16:creationId xmlns:a16="http://schemas.microsoft.com/office/drawing/2014/main" id="{A73445D1-DBA3-A19F-C4D4-54835220A5DF}"/>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885;p13">
            <a:extLst>
              <a:ext uri="{FF2B5EF4-FFF2-40B4-BE49-F238E27FC236}">
                <a16:creationId xmlns:a16="http://schemas.microsoft.com/office/drawing/2014/main" id="{C380B4FD-DD80-C07A-98A9-BCCCE62C8380}"/>
              </a:ext>
            </a:extLst>
          </p:cNvPr>
          <p:cNvGrpSpPr>
            <a:grpSpLocks/>
          </p:cNvGrpSpPr>
          <p:nvPr/>
        </p:nvGrpSpPr>
        <p:grpSpPr bwMode="auto">
          <a:xfrm>
            <a:off x="11122025" y="2295525"/>
            <a:ext cx="758825" cy="506413"/>
            <a:chOff x="8341543" y="1721094"/>
            <a:chExt cx="569676" cy="380612"/>
          </a:xfrm>
        </p:grpSpPr>
        <p:sp>
          <p:nvSpPr>
            <p:cNvPr id="9" name="Google Shape;886;p13">
              <a:extLst>
                <a:ext uri="{FF2B5EF4-FFF2-40B4-BE49-F238E27FC236}">
                  <a16:creationId xmlns:a16="http://schemas.microsoft.com/office/drawing/2014/main" id="{04D9F8D6-A499-0243-DE54-57D27154F547}"/>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887;p13">
              <a:extLst>
                <a:ext uri="{FF2B5EF4-FFF2-40B4-BE49-F238E27FC236}">
                  <a16:creationId xmlns:a16="http://schemas.microsoft.com/office/drawing/2014/main" id="{2674FB28-4935-B8A1-08D9-E11AB9169EDF}"/>
                </a:ext>
              </a:extLst>
            </p:cNvPr>
            <p:cNvSpPr/>
            <p:nvPr/>
          </p:nvSpPr>
          <p:spPr>
            <a:xfrm>
              <a:off x="8341543" y="1721094"/>
              <a:ext cx="569676" cy="300671"/>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1" name="Google Shape;888;p13">
            <a:extLst>
              <a:ext uri="{FF2B5EF4-FFF2-40B4-BE49-F238E27FC236}">
                <a16:creationId xmlns:a16="http://schemas.microsoft.com/office/drawing/2014/main" id="{EB64C261-CF7F-E1AC-CB0A-DCD47038E017}"/>
              </a:ext>
            </a:extLst>
          </p:cNvPr>
          <p:cNvGrpSpPr>
            <a:grpSpLocks/>
          </p:cNvGrpSpPr>
          <p:nvPr/>
        </p:nvGrpSpPr>
        <p:grpSpPr bwMode="auto">
          <a:xfrm>
            <a:off x="11128375" y="1577975"/>
            <a:ext cx="757238" cy="517525"/>
            <a:chOff x="8346273" y="1183592"/>
            <a:chExt cx="568486" cy="388014"/>
          </a:xfrm>
        </p:grpSpPr>
        <p:sp>
          <p:nvSpPr>
            <p:cNvPr id="12" name="Google Shape;889;p13">
              <a:extLst>
                <a:ext uri="{FF2B5EF4-FFF2-40B4-BE49-F238E27FC236}">
                  <a16:creationId xmlns:a16="http://schemas.microsoft.com/office/drawing/2014/main" id="{7D9DD27F-FBB5-92A2-FC51-E55600DCFEF7}"/>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890;p13">
              <a:extLst>
                <a:ext uri="{FF2B5EF4-FFF2-40B4-BE49-F238E27FC236}">
                  <a16:creationId xmlns:a16="http://schemas.microsoft.com/office/drawing/2014/main" id="{51299963-C6C6-3FE3-E5BC-F2165E1FEE37}"/>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4" name="Google Shape;891;p13">
            <a:extLst>
              <a:ext uri="{FF2B5EF4-FFF2-40B4-BE49-F238E27FC236}">
                <a16:creationId xmlns:a16="http://schemas.microsoft.com/office/drawing/2014/main" id="{65BB0DED-D666-CC4C-43D4-D3FAFA3B8B18}"/>
              </a:ext>
            </a:extLst>
          </p:cNvPr>
          <p:cNvGrpSpPr>
            <a:grpSpLocks/>
          </p:cNvGrpSpPr>
          <p:nvPr/>
        </p:nvGrpSpPr>
        <p:grpSpPr bwMode="auto">
          <a:xfrm>
            <a:off x="11122025" y="809625"/>
            <a:ext cx="758825" cy="515938"/>
            <a:chOff x="8341543" y="606635"/>
            <a:chExt cx="569676" cy="388014"/>
          </a:xfrm>
        </p:grpSpPr>
        <p:sp>
          <p:nvSpPr>
            <p:cNvPr id="15" name="Google Shape;892;p13">
              <a:extLst>
                <a:ext uri="{FF2B5EF4-FFF2-40B4-BE49-F238E27FC236}">
                  <a16:creationId xmlns:a16="http://schemas.microsoft.com/office/drawing/2014/main" id="{1297F6C0-5D53-7F68-1788-69351B0B91AA}"/>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893;p13">
              <a:extLst>
                <a:ext uri="{FF2B5EF4-FFF2-40B4-BE49-F238E27FC236}">
                  <a16:creationId xmlns:a16="http://schemas.microsoft.com/office/drawing/2014/main" id="{0EDE6B82-2CF7-AACB-3FE2-DF058D1B0844}"/>
                </a:ext>
              </a:extLst>
            </p:cNvPr>
            <p:cNvSpPr/>
            <p:nvPr/>
          </p:nvSpPr>
          <p:spPr>
            <a:xfrm>
              <a:off x="8341543" y="606635"/>
              <a:ext cx="569676" cy="308023"/>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17" name="Google Shape;894;p13">
            <a:extLst>
              <a:ext uri="{FF2B5EF4-FFF2-40B4-BE49-F238E27FC236}">
                <a16:creationId xmlns:a16="http://schemas.microsoft.com/office/drawing/2014/main" id="{52567293-6976-E36B-BC81-08B2534F383F}"/>
              </a:ext>
            </a:extLst>
          </p:cNvPr>
          <p:cNvGrpSpPr>
            <a:grpSpLocks/>
          </p:cNvGrpSpPr>
          <p:nvPr/>
        </p:nvGrpSpPr>
        <p:grpSpPr bwMode="auto">
          <a:xfrm>
            <a:off x="11122025" y="3790950"/>
            <a:ext cx="758825" cy="506413"/>
            <a:chOff x="8341543" y="2282008"/>
            <a:chExt cx="569676" cy="380612"/>
          </a:xfrm>
        </p:grpSpPr>
        <p:sp>
          <p:nvSpPr>
            <p:cNvPr id="18" name="Google Shape;895;p13">
              <a:extLst>
                <a:ext uri="{FF2B5EF4-FFF2-40B4-BE49-F238E27FC236}">
                  <a16:creationId xmlns:a16="http://schemas.microsoft.com/office/drawing/2014/main" id="{427FE58A-B2C2-7D69-4A5F-0B369E53AC3C}"/>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896;p13">
              <a:extLst>
                <a:ext uri="{FF2B5EF4-FFF2-40B4-BE49-F238E27FC236}">
                  <a16:creationId xmlns:a16="http://schemas.microsoft.com/office/drawing/2014/main" id="{0B8501A1-12B8-E389-27B0-6CB9CE74A3D5}"/>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0" name="Google Shape;897;p13">
            <a:extLst>
              <a:ext uri="{FF2B5EF4-FFF2-40B4-BE49-F238E27FC236}">
                <a16:creationId xmlns:a16="http://schemas.microsoft.com/office/drawing/2014/main" id="{445B3C96-8669-7A37-6705-54BED9AA3C89}"/>
              </a:ext>
            </a:extLst>
          </p:cNvPr>
          <p:cNvGrpSpPr>
            <a:grpSpLocks/>
          </p:cNvGrpSpPr>
          <p:nvPr/>
        </p:nvGrpSpPr>
        <p:grpSpPr bwMode="auto">
          <a:xfrm>
            <a:off x="11122025" y="4538663"/>
            <a:ext cx="758825" cy="508000"/>
            <a:chOff x="8341543" y="2282008"/>
            <a:chExt cx="569676" cy="380612"/>
          </a:xfrm>
        </p:grpSpPr>
        <p:sp>
          <p:nvSpPr>
            <p:cNvPr id="21" name="Google Shape;898;p13">
              <a:extLst>
                <a:ext uri="{FF2B5EF4-FFF2-40B4-BE49-F238E27FC236}">
                  <a16:creationId xmlns:a16="http://schemas.microsoft.com/office/drawing/2014/main" id="{27D3E189-3882-4014-D737-AD678830CC9A}"/>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899;p13">
              <a:extLst>
                <a:ext uri="{FF2B5EF4-FFF2-40B4-BE49-F238E27FC236}">
                  <a16:creationId xmlns:a16="http://schemas.microsoft.com/office/drawing/2014/main" id="{68B2E99F-85EC-F024-1093-9A282895E424}"/>
                </a:ext>
              </a:extLst>
            </p:cNvPr>
            <p:cNvSpPr/>
            <p:nvPr/>
          </p:nvSpPr>
          <p:spPr>
            <a:xfrm>
              <a:off x="8341543" y="2282008"/>
              <a:ext cx="569676" cy="300921"/>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23" name="Google Shape;900;p13">
            <a:extLst>
              <a:ext uri="{FF2B5EF4-FFF2-40B4-BE49-F238E27FC236}">
                <a16:creationId xmlns:a16="http://schemas.microsoft.com/office/drawing/2014/main" id="{F92E1D72-CF89-DB9C-96FD-45E6EA257485}"/>
              </a:ext>
            </a:extLst>
          </p:cNvPr>
          <p:cNvSpPr/>
          <p:nvPr/>
        </p:nvSpPr>
        <p:spPr>
          <a:xfrm>
            <a:off x="11122025" y="5824538"/>
            <a:ext cx="758825" cy="411162"/>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24" name="Google Shape;901;p13">
            <a:extLst>
              <a:ext uri="{FF2B5EF4-FFF2-40B4-BE49-F238E27FC236}">
                <a16:creationId xmlns:a16="http://schemas.microsoft.com/office/drawing/2014/main" id="{97DACA44-F347-06C8-1C83-FE1CD4F6666D}"/>
              </a:ext>
            </a:extLst>
          </p:cNvPr>
          <p:cNvSpPr>
            <a:spLocks/>
          </p:cNvSpPr>
          <p:nvPr/>
        </p:nvSpPr>
        <p:spPr bwMode="auto">
          <a:xfrm>
            <a:off x="528638" y="292100"/>
            <a:ext cx="10737850" cy="6384925"/>
          </a:xfrm>
          <a:custGeom>
            <a:avLst/>
            <a:gdLst>
              <a:gd name="T0" fmla="*/ 2147483646 w 257093"/>
              <a:gd name="T1" fmla="*/ 2147483646 h 146846"/>
              <a:gd name="T2" fmla="*/ 2147483646 w 257093"/>
              <a:gd name="T3" fmla="*/ 2147483646 h 146846"/>
              <a:gd name="T4" fmla="*/ 2147483646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2147483646 h 146846"/>
              <a:gd name="T16" fmla="*/ 2147483646 w 257093"/>
              <a:gd name="T17" fmla="*/ 2147483646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5" name="Google Shape;902;p13">
            <a:extLst>
              <a:ext uri="{FF2B5EF4-FFF2-40B4-BE49-F238E27FC236}">
                <a16:creationId xmlns:a16="http://schemas.microsoft.com/office/drawing/2014/main" id="{C85A788F-7343-F9D6-88A5-0B0A523E6C94}"/>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903;p13">
            <a:extLst>
              <a:ext uri="{FF2B5EF4-FFF2-40B4-BE49-F238E27FC236}">
                <a16:creationId xmlns:a16="http://schemas.microsoft.com/office/drawing/2014/main" id="{0C83E82D-15DC-BDFF-4650-C5A9566CBF7F}"/>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904;p13">
            <a:extLst>
              <a:ext uri="{FF2B5EF4-FFF2-40B4-BE49-F238E27FC236}">
                <a16:creationId xmlns:a16="http://schemas.microsoft.com/office/drawing/2014/main" id="{1C61AD4F-3705-3756-EB7D-A843DF6873BA}"/>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905;p13">
            <a:extLst>
              <a:ext uri="{FF2B5EF4-FFF2-40B4-BE49-F238E27FC236}">
                <a16:creationId xmlns:a16="http://schemas.microsoft.com/office/drawing/2014/main" id="{ED245033-85FC-1373-6A6D-9C9DDB6C1077}"/>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906;p13">
            <a:extLst>
              <a:ext uri="{FF2B5EF4-FFF2-40B4-BE49-F238E27FC236}">
                <a16:creationId xmlns:a16="http://schemas.microsoft.com/office/drawing/2014/main" id="{633E58A3-8670-D713-496F-A4585741F6E8}"/>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907;p13">
            <a:extLst>
              <a:ext uri="{FF2B5EF4-FFF2-40B4-BE49-F238E27FC236}">
                <a16:creationId xmlns:a16="http://schemas.microsoft.com/office/drawing/2014/main" id="{FA73EB11-65B3-99D8-2A94-D29B1CD16872}"/>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908;p13">
            <a:extLst>
              <a:ext uri="{FF2B5EF4-FFF2-40B4-BE49-F238E27FC236}">
                <a16:creationId xmlns:a16="http://schemas.microsoft.com/office/drawing/2014/main" id="{A4D002FC-DA8E-4039-E3D0-F4B57207223E}"/>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909;p13">
            <a:extLst>
              <a:ext uri="{FF2B5EF4-FFF2-40B4-BE49-F238E27FC236}">
                <a16:creationId xmlns:a16="http://schemas.microsoft.com/office/drawing/2014/main" id="{05E9C3DA-684D-969A-2AAE-12B0D60AA59F}"/>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910;p13">
            <a:extLst>
              <a:ext uri="{FF2B5EF4-FFF2-40B4-BE49-F238E27FC236}">
                <a16:creationId xmlns:a16="http://schemas.microsoft.com/office/drawing/2014/main" id="{E33F9712-C74E-A6BE-277D-BA82309C4C19}"/>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911;p13">
            <a:extLst>
              <a:ext uri="{FF2B5EF4-FFF2-40B4-BE49-F238E27FC236}">
                <a16:creationId xmlns:a16="http://schemas.microsoft.com/office/drawing/2014/main" id="{5F322252-3B12-8FC0-3594-F2B4EA937299}"/>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912;p13">
            <a:extLst>
              <a:ext uri="{FF2B5EF4-FFF2-40B4-BE49-F238E27FC236}">
                <a16:creationId xmlns:a16="http://schemas.microsoft.com/office/drawing/2014/main" id="{5AAFB366-9E2B-5231-9D10-7148AF60062C}"/>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913;p13">
            <a:extLst>
              <a:ext uri="{FF2B5EF4-FFF2-40B4-BE49-F238E27FC236}">
                <a16:creationId xmlns:a16="http://schemas.microsoft.com/office/drawing/2014/main" id="{6E49815E-A732-DA32-3389-0E329A14CF88}"/>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914;p13">
            <a:extLst>
              <a:ext uri="{FF2B5EF4-FFF2-40B4-BE49-F238E27FC236}">
                <a16:creationId xmlns:a16="http://schemas.microsoft.com/office/drawing/2014/main" id="{5CB1F984-E7DF-6B8F-7F2D-2408E42A65BB}"/>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915;p13">
            <a:extLst>
              <a:ext uri="{FF2B5EF4-FFF2-40B4-BE49-F238E27FC236}">
                <a16:creationId xmlns:a16="http://schemas.microsoft.com/office/drawing/2014/main" id="{04B0442D-3FF9-4620-9EFB-100DE192930A}"/>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916;p13">
            <a:extLst>
              <a:ext uri="{FF2B5EF4-FFF2-40B4-BE49-F238E27FC236}">
                <a16:creationId xmlns:a16="http://schemas.microsoft.com/office/drawing/2014/main" id="{625B8233-2C58-7A59-3B04-C1AB6A14E93A}"/>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917;p13">
            <a:extLst>
              <a:ext uri="{FF2B5EF4-FFF2-40B4-BE49-F238E27FC236}">
                <a16:creationId xmlns:a16="http://schemas.microsoft.com/office/drawing/2014/main" id="{BC97AAD6-D3F2-C8FC-8A5C-4A45C2766D7D}"/>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918;p13">
            <a:extLst>
              <a:ext uri="{FF2B5EF4-FFF2-40B4-BE49-F238E27FC236}">
                <a16:creationId xmlns:a16="http://schemas.microsoft.com/office/drawing/2014/main" id="{9DD1F30C-E8FC-9C92-5036-FBD3BF30EC5F}"/>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919;p13">
            <a:extLst>
              <a:ext uri="{FF2B5EF4-FFF2-40B4-BE49-F238E27FC236}">
                <a16:creationId xmlns:a16="http://schemas.microsoft.com/office/drawing/2014/main" id="{33975EB4-E5E7-1052-2DC0-17F0D3878506}"/>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920;p13">
            <a:extLst>
              <a:ext uri="{FF2B5EF4-FFF2-40B4-BE49-F238E27FC236}">
                <a16:creationId xmlns:a16="http://schemas.microsoft.com/office/drawing/2014/main" id="{364E0509-4761-3459-6011-F0A65BA010FC}"/>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921;p13">
            <a:extLst>
              <a:ext uri="{FF2B5EF4-FFF2-40B4-BE49-F238E27FC236}">
                <a16:creationId xmlns:a16="http://schemas.microsoft.com/office/drawing/2014/main" id="{09615A0D-D321-E956-03FF-9B164664131B}"/>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922;p13">
            <a:extLst>
              <a:ext uri="{FF2B5EF4-FFF2-40B4-BE49-F238E27FC236}">
                <a16:creationId xmlns:a16="http://schemas.microsoft.com/office/drawing/2014/main" id="{B440D4CF-372D-E831-680C-60E44890905E}"/>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923;p13">
            <a:extLst>
              <a:ext uri="{FF2B5EF4-FFF2-40B4-BE49-F238E27FC236}">
                <a16:creationId xmlns:a16="http://schemas.microsoft.com/office/drawing/2014/main" id="{3C9C5465-5303-FF9E-9AA7-CF6D74B57E3C}"/>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924;p13">
            <a:extLst>
              <a:ext uri="{FF2B5EF4-FFF2-40B4-BE49-F238E27FC236}">
                <a16:creationId xmlns:a16="http://schemas.microsoft.com/office/drawing/2014/main" id="{B833E962-3878-8B45-BBCA-5AB76AD1126E}"/>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925;p13">
            <a:extLst>
              <a:ext uri="{FF2B5EF4-FFF2-40B4-BE49-F238E27FC236}">
                <a16:creationId xmlns:a16="http://schemas.microsoft.com/office/drawing/2014/main" id="{410C2878-E94B-9C47-6059-AA4CD1272082}"/>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926;p13">
            <a:extLst>
              <a:ext uri="{FF2B5EF4-FFF2-40B4-BE49-F238E27FC236}">
                <a16:creationId xmlns:a16="http://schemas.microsoft.com/office/drawing/2014/main" id="{A831C3EC-BE55-6A04-A252-5EBB7E9092A3}"/>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927;p13">
            <a:extLst>
              <a:ext uri="{FF2B5EF4-FFF2-40B4-BE49-F238E27FC236}">
                <a16:creationId xmlns:a16="http://schemas.microsoft.com/office/drawing/2014/main" id="{7E89CA30-8700-6DCB-34C8-C0F6C8C87D9B}"/>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928;p13">
            <a:extLst>
              <a:ext uri="{FF2B5EF4-FFF2-40B4-BE49-F238E27FC236}">
                <a16:creationId xmlns:a16="http://schemas.microsoft.com/office/drawing/2014/main" id="{77BE9F62-4AA3-8F10-C64B-3D3AD60E8994}"/>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929;p13">
            <a:extLst>
              <a:ext uri="{FF2B5EF4-FFF2-40B4-BE49-F238E27FC236}">
                <a16:creationId xmlns:a16="http://schemas.microsoft.com/office/drawing/2014/main" id="{394A5F1C-2274-AFFA-9722-71A8B6476883}"/>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930;p13">
            <a:extLst>
              <a:ext uri="{FF2B5EF4-FFF2-40B4-BE49-F238E27FC236}">
                <a16:creationId xmlns:a16="http://schemas.microsoft.com/office/drawing/2014/main" id="{ABEEB5B7-D6B4-100C-555B-DD5D08D0D298}"/>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931;p13">
            <a:extLst>
              <a:ext uri="{FF2B5EF4-FFF2-40B4-BE49-F238E27FC236}">
                <a16:creationId xmlns:a16="http://schemas.microsoft.com/office/drawing/2014/main" id="{2A0A1E93-B1C2-1EB4-63EA-597BDC38D41C}"/>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932;p13">
            <a:extLst>
              <a:ext uri="{FF2B5EF4-FFF2-40B4-BE49-F238E27FC236}">
                <a16:creationId xmlns:a16="http://schemas.microsoft.com/office/drawing/2014/main" id="{1EF7E6C5-62F8-0714-B855-5905B68947F1}"/>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933;p13">
            <a:extLst>
              <a:ext uri="{FF2B5EF4-FFF2-40B4-BE49-F238E27FC236}">
                <a16:creationId xmlns:a16="http://schemas.microsoft.com/office/drawing/2014/main" id="{849DED57-E977-3539-68D7-49D0A5EF45EC}"/>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934;p13">
            <a:extLst>
              <a:ext uri="{FF2B5EF4-FFF2-40B4-BE49-F238E27FC236}">
                <a16:creationId xmlns:a16="http://schemas.microsoft.com/office/drawing/2014/main" id="{5492B7D7-9B41-986D-3796-D3F4D2FEEEEC}"/>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935;p13">
            <a:extLst>
              <a:ext uri="{FF2B5EF4-FFF2-40B4-BE49-F238E27FC236}">
                <a16:creationId xmlns:a16="http://schemas.microsoft.com/office/drawing/2014/main" id="{3484BC67-C5CD-40C0-68D3-95C4497E0BB1}"/>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936;p13">
            <a:extLst>
              <a:ext uri="{FF2B5EF4-FFF2-40B4-BE49-F238E27FC236}">
                <a16:creationId xmlns:a16="http://schemas.microsoft.com/office/drawing/2014/main" id="{B0C8DCDC-2693-7121-4995-C9FEACFE6846}"/>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937;p13">
            <a:extLst>
              <a:ext uri="{FF2B5EF4-FFF2-40B4-BE49-F238E27FC236}">
                <a16:creationId xmlns:a16="http://schemas.microsoft.com/office/drawing/2014/main" id="{6D2DB604-406D-186A-501D-DA3C4110CB2E}"/>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938;p13">
            <a:extLst>
              <a:ext uri="{FF2B5EF4-FFF2-40B4-BE49-F238E27FC236}">
                <a16:creationId xmlns:a16="http://schemas.microsoft.com/office/drawing/2014/main" id="{3038A5D4-62C9-9AF5-6B3F-922BBE7FA79D}"/>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939;p13">
            <a:extLst>
              <a:ext uri="{FF2B5EF4-FFF2-40B4-BE49-F238E27FC236}">
                <a16:creationId xmlns:a16="http://schemas.microsoft.com/office/drawing/2014/main" id="{2E4B8AC8-6713-9212-3625-45F3F0CA9A7E}"/>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940;p13">
            <a:extLst>
              <a:ext uri="{FF2B5EF4-FFF2-40B4-BE49-F238E27FC236}">
                <a16:creationId xmlns:a16="http://schemas.microsoft.com/office/drawing/2014/main" id="{559CA946-72D7-3108-50CB-D7ABE18482DD}"/>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6" name="Google Shape;941;p13">
            <a:extLst>
              <a:ext uri="{FF2B5EF4-FFF2-40B4-BE49-F238E27FC236}">
                <a16:creationId xmlns:a16="http://schemas.microsoft.com/office/drawing/2014/main" id="{253F0A6E-3639-4816-439C-9664C49AF3AC}"/>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7" name="Google Shape;942;p13">
            <a:extLst>
              <a:ext uri="{FF2B5EF4-FFF2-40B4-BE49-F238E27FC236}">
                <a16:creationId xmlns:a16="http://schemas.microsoft.com/office/drawing/2014/main" id="{1A968ABD-A8B4-30EA-AC71-3369DEF432FB}"/>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8" name="Google Shape;943;p13">
            <a:extLst>
              <a:ext uri="{FF2B5EF4-FFF2-40B4-BE49-F238E27FC236}">
                <a16:creationId xmlns:a16="http://schemas.microsoft.com/office/drawing/2014/main" id="{56BDB764-A603-B76F-21CE-FB121FCC67D7}"/>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899" name="Google Shape;944;p13">
            <a:extLst>
              <a:ext uri="{FF2B5EF4-FFF2-40B4-BE49-F238E27FC236}">
                <a16:creationId xmlns:a16="http://schemas.microsoft.com/office/drawing/2014/main" id="{C9A91C47-73A8-613A-7ACB-E188745C6DBB}"/>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0" name="Google Shape;945;p13">
            <a:extLst>
              <a:ext uri="{FF2B5EF4-FFF2-40B4-BE49-F238E27FC236}">
                <a16:creationId xmlns:a16="http://schemas.microsoft.com/office/drawing/2014/main" id="{3B647785-4A41-643B-D6F8-C96C1E07A737}"/>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1" name="Google Shape;946;p13">
            <a:extLst>
              <a:ext uri="{FF2B5EF4-FFF2-40B4-BE49-F238E27FC236}">
                <a16:creationId xmlns:a16="http://schemas.microsoft.com/office/drawing/2014/main" id="{06B91562-8CEF-282F-5306-2EDB055EF4E2}"/>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2" name="Google Shape;947;p13">
            <a:extLst>
              <a:ext uri="{FF2B5EF4-FFF2-40B4-BE49-F238E27FC236}">
                <a16:creationId xmlns:a16="http://schemas.microsoft.com/office/drawing/2014/main" id="{4E31409B-7CF9-4FE9-8526-0D01895F1DE9}"/>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3" name="Google Shape;948;p13">
            <a:extLst>
              <a:ext uri="{FF2B5EF4-FFF2-40B4-BE49-F238E27FC236}">
                <a16:creationId xmlns:a16="http://schemas.microsoft.com/office/drawing/2014/main" id="{65BAFD2F-99DE-B3E8-3F18-D333B5E3961E}"/>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4" name="Google Shape;949;p13">
            <a:extLst>
              <a:ext uri="{FF2B5EF4-FFF2-40B4-BE49-F238E27FC236}">
                <a16:creationId xmlns:a16="http://schemas.microsoft.com/office/drawing/2014/main" id="{5D688A43-021E-7D58-B1D0-15ECFEC23D3D}"/>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5" name="Google Shape;950;p13">
            <a:extLst>
              <a:ext uri="{FF2B5EF4-FFF2-40B4-BE49-F238E27FC236}">
                <a16:creationId xmlns:a16="http://schemas.microsoft.com/office/drawing/2014/main" id="{424CC339-1689-4456-68DE-05006206F87C}"/>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06" name="Google Shape;951;p13">
            <a:extLst>
              <a:ext uri="{FF2B5EF4-FFF2-40B4-BE49-F238E27FC236}">
                <a16:creationId xmlns:a16="http://schemas.microsoft.com/office/drawing/2014/main" id="{26D85CF6-85C5-0EA5-095C-A279B168BA57}"/>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07" name="Google Shape;952;p13">
            <a:extLst>
              <a:ext uri="{FF2B5EF4-FFF2-40B4-BE49-F238E27FC236}">
                <a16:creationId xmlns:a16="http://schemas.microsoft.com/office/drawing/2014/main" id="{63784A20-9BC4-3FA9-F480-52803B0C54BF}"/>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908" name="Google Shape;972;p13">
            <a:extLst>
              <a:ext uri="{FF2B5EF4-FFF2-40B4-BE49-F238E27FC236}">
                <a16:creationId xmlns:a16="http://schemas.microsoft.com/office/drawing/2014/main" id="{F3B72D39-5B39-105C-17A8-5EEC5635D1C2}"/>
              </a:ext>
            </a:extLst>
          </p:cNvPr>
          <p:cNvGrpSpPr>
            <a:grpSpLocks/>
          </p:cNvGrpSpPr>
          <p:nvPr/>
        </p:nvGrpSpPr>
        <p:grpSpPr bwMode="auto">
          <a:xfrm>
            <a:off x="1417638" y="1108075"/>
            <a:ext cx="592137" cy="531813"/>
            <a:chOff x="2495125" y="2142250"/>
            <a:chExt cx="444275" cy="398525"/>
          </a:xfrm>
        </p:grpSpPr>
        <p:sp>
          <p:nvSpPr>
            <p:cNvPr id="909" name="Google Shape;973;p13">
              <a:extLst>
                <a:ext uri="{FF2B5EF4-FFF2-40B4-BE49-F238E27FC236}">
                  <a16:creationId xmlns:a16="http://schemas.microsoft.com/office/drawing/2014/main" id="{F8326AAF-1C7D-3F6C-510F-788E64CC2B8B}"/>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910" name="Google Shape;974;p13">
              <a:extLst>
                <a:ext uri="{FF2B5EF4-FFF2-40B4-BE49-F238E27FC236}">
                  <a16:creationId xmlns:a16="http://schemas.microsoft.com/office/drawing/2014/main" id="{552E9C98-7495-8FB3-A203-F7131750EEC8}"/>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11" name="Google Shape;975;p13">
            <a:extLst>
              <a:ext uri="{FF2B5EF4-FFF2-40B4-BE49-F238E27FC236}">
                <a16:creationId xmlns:a16="http://schemas.microsoft.com/office/drawing/2014/main" id="{4823D5B3-9191-F165-BDD7-7D91C96249C3}"/>
              </a:ext>
            </a:extLst>
          </p:cNvPr>
          <p:cNvGrpSpPr>
            <a:grpSpLocks/>
          </p:cNvGrpSpPr>
          <p:nvPr/>
        </p:nvGrpSpPr>
        <p:grpSpPr bwMode="auto">
          <a:xfrm>
            <a:off x="10418763" y="5951538"/>
            <a:ext cx="388937" cy="374650"/>
            <a:chOff x="3243875" y="2372825"/>
            <a:chExt cx="291375" cy="281375"/>
          </a:xfrm>
        </p:grpSpPr>
        <p:sp>
          <p:nvSpPr>
            <p:cNvPr id="912" name="Google Shape;976;p13">
              <a:extLst>
                <a:ext uri="{FF2B5EF4-FFF2-40B4-BE49-F238E27FC236}">
                  <a16:creationId xmlns:a16="http://schemas.microsoft.com/office/drawing/2014/main" id="{0EA059E0-BFF8-F03B-3C8A-05851FD91202}"/>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3" name="Google Shape;977;p13">
              <a:extLst>
                <a:ext uri="{FF2B5EF4-FFF2-40B4-BE49-F238E27FC236}">
                  <a16:creationId xmlns:a16="http://schemas.microsoft.com/office/drawing/2014/main" id="{920DEC6B-F70E-D73D-AE30-BC46BA25480A}"/>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4" name="Google Shape;978;p13">
              <a:extLst>
                <a:ext uri="{FF2B5EF4-FFF2-40B4-BE49-F238E27FC236}">
                  <a16:creationId xmlns:a16="http://schemas.microsoft.com/office/drawing/2014/main" id="{C07879BC-2B56-E28D-F2FE-EA51B0AA200D}"/>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5" name="Google Shape;979;p13">
              <a:extLst>
                <a:ext uri="{FF2B5EF4-FFF2-40B4-BE49-F238E27FC236}">
                  <a16:creationId xmlns:a16="http://schemas.microsoft.com/office/drawing/2014/main" id="{15B61C65-D210-106E-2EA6-427BE6CF8064}"/>
                </a:ext>
              </a:extLst>
            </p:cNvPr>
            <p:cNvSpPr/>
            <p:nvPr/>
          </p:nvSpPr>
          <p:spPr>
            <a:xfrm>
              <a:off x="3243875" y="2495628"/>
              <a:ext cx="285429"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6" name="Google Shape;980;p13">
              <a:extLst>
                <a:ext uri="{FF2B5EF4-FFF2-40B4-BE49-F238E27FC236}">
                  <a16:creationId xmlns:a16="http://schemas.microsoft.com/office/drawing/2014/main" id="{9A3DE50E-24A9-B867-8A64-16BD215466BA}"/>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7" name="Google Shape;981;p13">
              <a:extLst>
                <a:ext uri="{FF2B5EF4-FFF2-40B4-BE49-F238E27FC236}">
                  <a16:creationId xmlns:a16="http://schemas.microsoft.com/office/drawing/2014/main" id="{303970AC-2AE8-350B-3061-12DC19AA7E2E}"/>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8" name="Google Shape;982;p13">
              <a:extLst>
                <a:ext uri="{FF2B5EF4-FFF2-40B4-BE49-F238E27FC236}">
                  <a16:creationId xmlns:a16="http://schemas.microsoft.com/office/drawing/2014/main" id="{A705254A-77D5-C02B-5E8C-1D77ECCDC79D}"/>
                </a:ext>
              </a:extLst>
            </p:cNvPr>
            <p:cNvSpPr/>
            <p:nvPr/>
          </p:nvSpPr>
          <p:spPr>
            <a:xfrm>
              <a:off x="3275985" y="2451515"/>
              <a:ext cx="258076"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19" name="Google Shape;983;p13">
              <a:extLst>
                <a:ext uri="{FF2B5EF4-FFF2-40B4-BE49-F238E27FC236}">
                  <a16:creationId xmlns:a16="http://schemas.microsoft.com/office/drawing/2014/main" id="{F6E0D0DD-0E58-BC0F-DF7B-886EBA45F288}"/>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0" name="Google Shape;984;p13">
              <a:extLst>
                <a:ext uri="{FF2B5EF4-FFF2-40B4-BE49-F238E27FC236}">
                  <a16:creationId xmlns:a16="http://schemas.microsoft.com/office/drawing/2014/main" id="{B43D25E1-21EB-A51F-3A1F-24CEF3174194}"/>
                </a:ext>
              </a:extLst>
            </p:cNvPr>
            <p:cNvSpPr/>
            <p:nvPr/>
          </p:nvSpPr>
          <p:spPr>
            <a:xfrm>
              <a:off x="3328314"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1" name="Google Shape;985;p13">
              <a:extLst>
                <a:ext uri="{FF2B5EF4-FFF2-40B4-BE49-F238E27FC236}">
                  <a16:creationId xmlns:a16="http://schemas.microsoft.com/office/drawing/2014/main" id="{43702933-059C-BDF2-E8C4-2772C45D1CE5}"/>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22" name="Google Shape;986;p13">
            <a:extLst>
              <a:ext uri="{FF2B5EF4-FFF2-40B4-BE49-F238E27FC236}">
                <a16:creationId xmlns:a16="http://schemas.microsoft.com/office/drawing/2014/main" id="{1879EE0F-4230-7E32-2BAB-EBEB1E5F4BCF}"/>
              </a:ext>
            </a:extLst>
          </p:cNvPr>
          <p:cNvGrpSpPr>
            <a:grpSpLocks/>
          </p:cNvGrpSpPr>
          <p:nvPr/>
        </p:nvGrpSpPr>
        <p:grpSpPr bwMode="auto">
          <a:xfrm>
            <a:off x="10071100" y="935038"/>
            <a:ext cx="222250" cy="223837"/>
            <a:chOff x="4954425" y="2036375"/>
            <a:chExt cx="166675" cy="168575"/>
          </a:xfrm>
        </p:grpSpPr>
        <p:sp>
          <p:nvSpPr>
            <p:cNvPr id="923" name="Google Shape;987;p13">
              <a:extLst>
                <a:ext uri="{FF2B5EF4-FFF2-40B4-BE49-F238E27FC236}">
                  <a16:creationId xmlns:a16="http://schemas.microsoft.com/office/drawing/2014/main" id="{D6372011-D110-0982-B468-C6B17BBF473B}"/>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4" name="Google Shape;988;p13">
              <a:extLst>
                <a:ext uri="{FF2B5EF4-FFF2-40B4-BE49-F238E27FC236}">
                  <a16:creationId xmlns:a16="http://schemas.microsoft.com/office/drawing/2014/main" id="{8C260DC0-0328-D4A3-B373-68BD462C84B3}"/>
                </a:ext>
              </a:extLst>
            </p:cNvPr>
            <p:cNvSpPr/>
            <p:nvPr/>
          </p:nvSpPr>
          <p:spPr>
            <a:xfrm>
              <a:off x="5009190" y="2104522"/>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25" name="Google Shape;989;p13">
            <a:extLst>
              <a:ext uri="{FF2B5EF4-FFF2-40B4-BE49-F238E27FC236}">
                <a16:creationId xmlns:a16="http://schemas.microsoft.com/office/drawing/2014/main" id="{3A962F48-A5E7-F3BB-C61F-82E4AAD90BAD}"/>
              </a:ext>
            </a:extLst>
          </p:cNvPr>
          <p:cNvSpPr>
            <a:spLocks/>
          </p:cNvSpPr>
          <p:nvPr/>
        </p:nvSpPr>
        <p:spPr bwMode="auto">
          <a:xfrm>
            <a:off x="2503488" y="719138"/>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26" name="Google Shape;990;p13">
            <a:extLst>
              <a:ext uri="{FF2B5EF4-FFF2-40B4-BE49-F238E27FC236}">
                <a16:creationId xmlns:a16="http://schemas.microsoft.com/office/drawing/2014/main" id="{2455F4E1-3898-23AB-76FE-A5FE0EFEF533}"/>
              </a:ext>
            </a:extLst>
          </p:cNvPr>
          <p:cNvSpPr/>
          <p:nvPr/>
        </p:nvSpPr>
        <p:spPr>
          <a:xfrm>
            <a:off x="10958513" y="5419725"/>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53" name="Google Shape;953;p13"/>
          <p:cNvSpPr txBox="1">
            <a:spLocks noGrp="1"/>
          </p:cNvSpPr>
          <p:nvPr>
            <p:ph type="title"/>
          </p:nvPr>
        </p:nvSpPr>
        <p:spPr>
          <a:xfrm>
            <a:off x="958333" y="584416"/>
            <a:ext cx="10275200" cy="763600"/>
          </a:xfrm>
          <a:prstGeom prst="rect">
            <a:avLst/>
          </a:prstGeom>
        </p:spPr>
        <p:txBody>
          <a:bodyPr spcFirstLastPara="1">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954" name="Google Shape;954;p13">
            <a:hlinkClick r:id="rId2" action="ppaction://hlinksldjump"/>
          </p:cNvPr>
          <p:cNvSpPr txBox="1">
            <a:spLocks noGrp="1"/>
          </p:cNvSpPr>
          <p:nvPr>
            <p:ph type="subTitle" idx="1"/>
          </p:nvPr>
        </p:nvSpPr>
        <p:spPr>
          <a:xfrm>
            <a:off x="2395791" y="1639600"/>
            <a:ext cx="3638400" cy="5292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55" name="Google Shape;955;p13"/>
          <p:cNvSpPr txBox="1">
            <a:spLocks noGrp="1"/>
          </p:cNvSpPr>
          <p:nvPr>
            <p:ph type="subTitle" idx="2"/>
          </p:nvPr>
        </p:nvSpPr>
        <p:spPr>
          <a:xfrm>
            <a:off x="2394712" y="2056420"/>
            <a:ext cx="3640000" cy="7592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56" name="Google Shape;956;p13">
            <a:hlinkClick r:id="rId2" action="ppaction://hlinksldjump"/>
          </p:cNvPr>
          <p:cNvSpPr txBox="1">
            <a:spLocks noGrp="1"/>
          </p:cNvSpPr>
          <p:nvPr>
            <p:ph type="title" idx="3"/>
          </p:nvPr>
        </p:nvSpPr>
        <p:spPr>
          <a:xfrm>
            <a:off x="1577287" y="2059196"/>
            <a:ext cx="843600" cy="5632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57" name="Google Shape;957;p13"/>
          <p:cNvSpPr txBox="1">
            <a:spLocks noGrp="1"/>
          </p:cNvSpPr>
          <p:nvPr>
            <p:ph type="subTitle" idx="4"/>
          </p:nvPr>
        </p:nvSpPr>
        <p:spPr>
          <a:xfrm>
            <a:off x="2399601" y="3230229"/>
            <a:ext cx="36492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58" name="Google Shape;958;p13"/>
          <p:cNvSpPr txBox="1">
            <a:spLocks noGrp="1"/>
          </p:cNvSpPr>
          <p:nvPr>
            <p:ph type="subTitle" idx="5"/>
          </p:nvPr>
        </p:nvSpPr>
        <p:spPr>
          <a:xfrm>
            <a:off x="2392816" y="3649817"/>
            <a:ext cx="36452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59" name="Google Shape;959;p13"/>
          <p:cNvSpPr txBox="1">
            <a:spLocks noGrp="1"/>
          </p:cNvSpPr>
          <p:nvPr>
            <p:ph type="title" idx="6"/>
          </p:nvPr>
        </p:nvSpPr>
        <p:spPr>
          <a:xfrm>
            <a:off x="1578504" y="3675477"/>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0" name="Google Shape;960;p13"/>
          <p:cNvSpPr txBox="1">
            <a:spLocks noGrp="1"/>
          </p:cNvSpPr>
          <p:nvPr>
            <p:ph type="subTitle" idx="7"/>
          </p:nvPr>
        </p:nvSpPr>
        <p:spPr>
          <a:xfrm>
            <a:off x="2401775" y="4822861"/>
            <a:ext cx="3640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61" name="Google Shape;961;p13"/>
          <p:cNvSpPr txBox="1">
            <a:spLocks noGrp="1"/>
          </p:cNvSpPr>
          <p:nvPr>
            <p:ph type="subTitle" idx="8"/>
          </p:nvPr>
        </p:nvSpPr>
        <p:spPr>
          <a:xfrm>
            <a:off x="2392816" y="5243275"/>
            <a:ext cx="36452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62" name="Google Shape;962;p13"/>
          <p:cNvSpPr txBox="1">
            <a:spLocks noGrp="1"/>
          </p:cNvSpPr>
          <p:nvPr>
            <p:ph type="title" idx="9"/>
          </p:nvPr>
        </p:nvSpPr>
        <p:spPr>
          <a:xfrm>
            <a:off x="1578504" y="5234893"/>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3" name="Google Shape;963;p13"/>
          <p:cNvSpPr txBox="1">
            <a:spLocks noGrp="1"/>
          </p:cNvSpPr>
          <p:nvPr>
            <p:ph type="subTitle" idx="13"/>
          </p:nvPr>
        </p:nvSpPr>
        <p:spPr>
          <a:xfrm>
            <a:off x="6958577" y="1642000"/>
            <a:ext cx="3656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64" name="Google Shape;964;p13"/>
          <p:cNvSpPr txBox="1">
            <a:spLocks noGrp="1"/>
          </p:cNvSpPr>
          <p:nvPr>
            <p:ph type="subTitle" idx="14"/>
          </p:nvPr>
        </p:nvSpPr>
        <p:spPr>
          <a:xfrm>
            <a:off x="6949579" y="2054220"/>
            <a:ext cx="36560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65" name="Google Shape;965;p13"/>
          <p:cNvSpPr txBox="1">
            <a:spLocks noGrp="1"/>
          </p:cNvSpPr>
          <p:nvPr>
            <p:ph type="title" idx="15"/>
          </p:nvPr>
        </p:nvSpPr>
        <p:spPr>
          <a:xfrm>
            <a:off x="6161423" y="2060396"/>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6" name="Google Shape;966;p13"/>
          <p:cNvSpPr txBox="1">
            <a:spLocks noGrp="1"/>
          </p:cNvSpPr>
          <p:nvPr>
            <p:ph type="subTitle" idx="16"/>
          </p:nvPr>
        </p:nvSpPr>
        <p:spPr>
          <a:xfrm>
            <a:off x="6958577" y="3230229"/>
            <a:ext cx="3656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67" name="Google Shape;967;p13"/>
          <p:cNvSpPr txBox="1">
            <a:spLocks noGrp="1"/>
          </p:cNvSpPr>
          <p:nvPr>
            <p:ph type="subTitle" idx="17"/>
          </p:nvPr>
        </p:nvSpPr>
        <p:spPr>
          <a:xfrm>
            <a:off x="6949584" y="3649817"/>
            <a:ext cx="36560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68" name="Google Shape;968;p13"/>
          <p:cNvSpPr txBox="1">
            <a:spLocks noGrp="1"/>
          </p:cNvSpPr>
          <p:nvPr>
            <p:ph type="title" idx="18"/>
          </p:nvPr>
        </p:nvSpPr>
        <p:spPr>
          <a:xfrm>
            <a:off x="6161423" y="3675477"/>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
        <p:nvSpPr>
          <p:cNvPr id="969" name="Google Shape;969;p13"/>
          <p:cNvSpPr txBox="1">
            <a:spLocks noGrp="1"/>
          </p:cNvSpPr>
          <p:nvPr>
            <p:ph type="subTitle" idx="19"/>
          </p:nvPr>
        </p:nvSpPr>
        <p:spPr>
          <a:xfrm>
            <a:off x="6958577" y="4822861"/>
            <a:ext cx="3656000" cy="524400"/>
          </a:xfrm>
          <a:prstGeom prst="rect">
            <a:avLst/>
          </a:prstGeom>
        </p:spPr>
        <p:txBody>
          <a:bodyPr spcFirstLastPara="1" anchor="t">
            <a:noAutofit/>
          </a:bodyPr>
          <a:lstStyle>
            <a:lvl1pPr lvl="0" rtl="0">
              <a:spcBef>
                <a:spcPts val="0"/>
              </a:spcBef>
              <a:spcAft>
                <a:spcPts val="0"/>
              </a:spcAft>
              <a:buNone/>
              <a:defRPr sz="2400" b="1">
                <a:solidFill>
                  <a:schemeClr val="accent1"/>
                </a:solidFill>
              </a:defRPr>
            </a:lvl1pPr>
            <a:lvl2pPr lvl="1" rtl="0">
              <a:spcBef>
                <a:spcPts val="0"/>
              </a:spcBef>
              <a:spcAft>
                <a:spcPts val="0"/>
              </a:spcAft>
              <a:buNone/>
              <a:defRPr sz="2400" b="1">
                <a:solidFill>
                  <a:schemeClr val="accent1"/>
                </a:solidFill>
              </a:defRPr>
            </a:lvl2pPr>
            <a:lvl3pPr lvl="2" rtl="0">
              <a:spcBef>
                <a:spcPts val="0"/>
              </a:spcBef>
              <a:spcAft>
                <a:spcPts val="0"/>
              </a:spcAft>
              <a:buNone/>
              <a:defRPr sz="2400" b="1">
                <a:solidFill>
                  <a:schemeClr val="accent1"/>
                </a:solidFill>
              </a:defRPr>
            </a:lvl3pPr>
            <a:lvl4pPr lvl="3" rtl="0">
              <a:spcBef>
                <a:spcPts val="0"/>
              </a:spcBef>
              <a:spcAft>
                <a:spcPts val="0"/>
              </a:spcAft>
              <a:buNone/>
              <a:defRPr sz="2400" b="1">
                <a:solidFill>
                  <a:schemeClr val="accent1"/>
                </a:solidFill>
              </a:defRPr>
            </a:lvl4pPr>
            <a:lvl5pPr lvl="4" rtl="0">
              <a:spcBef>
                <a:spcPts val="0"/>
              </a:spcBef>
              <a:spcAft>
                <a:spcPts val="0"/>
              </a:spcAft>
              <a:buNone/>
              <a:defRPr sz="2400" b="1">
                <a:solidFill>
                  <a:schemeClr val="accent1"/>
                </a:solidFill>
              </a:defRPr>
            </a:lvl5pPr>
            <a:lvl6pPr lvl="5" rtl="0">
              <a:spcBef>
                <a:spcPts val="0"/>
              </a:spcBef>
              <a:spcAft>
                <a:spcPts val="0"/>
              </a:spcAft>
              <a:buNone/>
              <a:defRPr sz="2400" b="1">
                <a:solidFill>
                  <a:schemeClr val="accent1"/>
                </a:solidFill>
              </a:defRPr>
            </a:lvl6pPr>
            <a:lvl7pPr lvl="6" rtl="0">
              <a:spcBef>
                <a:spcPts val="0"/>
              </a:spcBef>
              <a:spcAft>
                <a:spcPts val="0"/>
              </a:spcAft>
              <a:buNone/>
              <a:defRPr sz="2400" b="1">
                <a:solidFill>
                  <a:schemeClr val="accent1"/>
                </a:solidFill>
              </a:defRPr>
            </a:lvl7pPr>
            <a:lvl8pPr lvl="7" rtl="0">
              <a:spcBef>
                <a:spcPts val="0"/>
              </a:spcBef>
              <a:spcAft>
                <a:spcPts val="0"/>
              </a:spcAft>
              <a:buNone/>
              <a:defRPr sz="2400" b="1">
                <a:solidFill>
                  <a:schemeClr val="accent1"/>
                </a:solidFill>
              </a:defRPr>
            </a:lvl8pPr>
            <a:lvl9pPr lvl="8" rtl="0">
              <a:spcBef>
                <a:spcPts val="0"/>
              </a:spcBef>
              <a:spcAft>
                <a:spcPts val="0"/>
              </a:spcAft>
              <a:buNone/>
              <a:defRPr sz="2400" b="1">
                <a:solidFill>
                  <a:schemeClr val="accent1"/>
                </a:solidFill>
              </a:defRPr>
            </a:lvl9pPr>
          </a:lstStyle>
          <a:p>
            <a:endParaRPr/>
          </a:p>
        </p:txBody>
      </p:sp>
      <p:sp>
        <p:nvSpPr>
          <p:cNvPr id="970" name="Google Shape;970;p13"/>
          <p:cNvSpPr txBox="1">
            <a:spLocks noGrp="1"/>
          </p:cNvSpPr>
          <p:nvPr>
            <p:ph type="subTitle" idx="20"/>
          </p:nvPr>
        </p:nvSpPr>
        <p:spPr>
          <a:xfrm>
            <a:off x="6949584" y="5243275"/>
            <a:ext cx="3656000" cy="763600"/>
          </a:xfrm>
          <a:prstGeom prst="rect">
            <a:avLst/>
          </a:prstGeom>
        </p:spPr>
        <p:txBody>
          <a:bodyPr spcFirstLastPara="1" anchor="t">
            <a:noAutofit/>
          </a:bodyPr>
          <a:lstStyle>
            <a:lvl1pPr lvl="0" rtl="0">
              <a:spcBef>
                <a:spcPts val="0"/>
              </a:spcBef>
              <a:spcAft>
                <a:spcPts val="0"/>
              </a:spcAft>
              <a:buNone/>
              <a:defRPr>
                <a:solidFill>
                  <a:schemeClr val="dk1"/>
                </a:solidFill>
              </a:defRPr>
            </a:lvl1pPr>
            <a:lvl2pPr lvl="1" rtl="0">
              <a:spcBef>
                <a:spcPts val="0"/>
              </a:spcBef>
              <a:spcAft>
                <a:spcPts val="0"/>
              </a:spcAft>
              <a:buNone/>
              <a:defRPr>
                <a:solidFill>
                  <a:schemeClr val="dk1"/>
                </a:solidFill>
              </a:defRPr>
            </a:lvl2pPr>
            <a:lvl3pPr lvl="2" rtl="0">
              <a:spcBef>
                <a:spcPts val="0"/>
              </a:spcBef>
              <a:spcAft>
                <a:spcPts val="0"/>
              </a:spcAft>
              <a:buNone/>
              <a:defRPr>
                <a:solidFill>
                  <a:schemeClr val="dk1"/>
                </a:solidFill>
              </a:defRPr>
            </a:lvl3pPr>
            <a:lvl4pPr lvl="3" rtl="0">
              <a:spcBef>
                <a:spcPts val="0"/>
              </a:spcBef>
              <a:spcAft>
                <a:spcPts val="0"/>
              </a:spcAft>
              <a:buNone/>
              <a:defRPr>
                <a:solidFill>
                  <a:schemeClr val="dk1"/>
                </a:solidFill>
              </a:defRPr>
            </a:lvl4pPr>
            <a:lvl5pPr lvl="4" rtl="0">
              <a:spcBef>
                <a:spcPts val="0"/>
              </a:spcBef>
              <a:spcAft>
                <a:spcPts val="0"/>
              </a:spcAft>
              <a:buNone/>
              <a:defRPr>
                <a:solidFill>
                  <a:schemeClr val="dk1"/>
                </a:solidFill>
              </a:defRPr>
            </a:lvl5pPr>
            <a:lvl6pPr lvl="5" rtl="0">
              <a:spcBef>
                <a:spcPts val="0"/>
              </a:spcBef>
              <a:spcAft>
                <a:spcPts val="0"/>
              </a:spcAft>
              <a:buNone/>
              <a:defRPr>
                <a:solidFill>
                  <a:schemeClr val="dk1"/>
                </a:solidFill>
              </a:defRPr>
            </a:lvl6pPr>
            <a:lvl7pPr lvl="6" rtl="0">
              <a:spcBef>
                <a:spcPts val="0"/>
              </a:spcBef>
              <a:spcAft>
                <a:spcPts val="0"/>
              </a:spcAft>
              <a:buNone/>
              <a:defRPr>
                <a:solidFill>
                  <a:schemeClr val="dk1"/>
                </a:solidFill>
              </a:defRPr>
            </a:lvl7pPr>
            <a:lvl8pPr lvl="7" rtl="0">
              <a:spcBef>
                <a:spcPts val="0"/>
              </a:spcBef>
              <a:spcAft>
                <a:spcPts val="0"/>
              </a:spcAft>
              <a:buNone/>
              <a:defRPr>
                <a:solidFill>
                  <a:schemeClr val="dk1"/>
                </a:solidFill>
              </a:defRPr>
            </a:lvl8pPr>
            <a:lvl9pPr lvl="8" rtl="0">
              <a:spcBef>
                <a:spcPts val="0"/>
              </a:spcBef>
              <a:spcAft>
                <a:spcPts val="0"/>
              </a:spcAft>
              <a:buNone/>
              <a:defRPr>
                <a:solidFill>
                  <a:schemeClr val="dk1"/>
                </a:solidFill>
              </a:defRPr>
            </a:lvl9pPr>
          </a:lstStyle>
          <a:p>
            <a:endParaRPr/>
          </a:p>
        </p:txBody>
      </p:sp>
      <p:sp>
        <p:nvSpPr>
          <p:cNvPr id="971" name="Google Shape;971;p13"/>
          <p:cNvSpPr txBox="1">
            <a:spLocks noGrp="1"/>
          </p:cNvSpPr>
          <p:nvPr>
            <p:ph type="title" idx="21"/>
          </p:nvPr>
        </p:nvSpPr>
        <p:spPr>
          <a:xfrm>
            <a:off x="6161423" y="5234893"/>
            <a:ext cx="841200" cy="560800"/>
          </a:xfrm>
          <a:prstGeom prst="rect">
            <a:avLst/>
          </a:prstGeom>
        </p:spPr>
        <p:txBody>
          <a:bodyPr spcFirstLastPara="1" anchor="ctr">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r>
              <a:rPr lang="en-US"/>
              <a:t>Click to edit Master title style</a:t>
            </a:r>
            <a:endParaRPr/>
          </a:p>
        </p:txBody>
      </p:sp>
    </p:spTree>
    <p:extLst>
      <p:ext uri="{BB962C8B-B14F-4D97-AF65-F5344CB8AC3E}">
        <p14:creationId xmlns:p14="http://schemas.microsoft.com/office/powerpoint/2010/main" val="864867989"/>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991"/>
        <p:cNvGrpSpPr/>
        <p:nvPr/>
      </p:nvGrpSpPr>
      <p:grpSpPr>
        <a:xfrm>
          <a:off x="0" y="0"/>
          <a:ext cx="0" cy="0"/>
          <a:chOff x="0" y="0"/>
          <a:chExt cx="0" cy="0"/>
        </a:xfrm>
      </p:grpSpPr>
      <p:grpSp>
        <p:nvGrpSpPr>
          <p:cNvPr id="2" name="Google Shape;992;p14">
            <a:extLst>
              <a:ext uri="{FF2B5EF4-FFF2-40B4-BE49-F238E27FC236}">
                <a16:creationId xmlns:a16="http://schemas.microsoft.com/office/drawing/2014/main" id="{A245B70C-68C7-DD0B-12E6-43E378C40EB3}"/>
              </a:ext>
            </a:extLst>
          </p:cNvPr>
          <p:cNvGrpSpPr>
            <a:grpSpLocks/>
          </p:cNvGrpSpPr>
          <p:nvPr/>
        </p:nvGrpSpPr>
        <p:grpSpPr bwMode="auto">
          <a:xfrm>
            <a:off x="528638" y="292100"/>
            <a:ext cx="11356975" cy="6384925"/>
            <a:chOff x="395894" y="219519"/>
            <a:chExt cx="8518865" cy="4788281"/>
          </a:xfrm>
        </p:grpSpPr>
        <p:sp>
          <p:nvSpPr>
            <p:cNvPr id="3" name="Google Shape;993;p14">
              <a:extLst>
                <a:ext uri="{FF2B5EF4-FFF2-40B4-BE49-F238E27FC236}">
                  <a16:creationId xmlns:a16="http://schemas.microsoft.com/office/drawing/2014/main" id="{753D6E18-AFF6-2AA9-29C8-88BEF4408B12}"/>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994;p14">
              <a:extLst>
                <a:ext uri="{FF2B5EF4-FFF2-40B4-BE49-F238E27FC236}">
                  <a16:creationId xmlns:a16="http://schemas.microsoft.com/office/drawing/2014/main" id="{E1FDB2EC-1DD4-F473-E5F9-E875845A132C}"/>
                </a:ext>
              </a:extLst>
            </p:cNvPr>
            <p:cNvGrpSpPr>
              <a:grpSpLocks/>
            </p:cNvGrpSpPr>
            <p:nvPr/>
          </p:nvGrpSpPr>
          <p:grpSpPr bwMode="auto">
            <a:xfrm>
              <a:off x="8341543" y="2282008"/>
              <a:ext cx="569676" cy="380612"/>
              <a:chOff x="8341543" y="2282008"/>
              <a:chExt cx="569676" cy="380612"/>
            </a:xfrm>
          </p:grpSpPr>
          <p:sp>
            <p:nvSpPr>
              <p:cNvPr id="23" name="Google Shape;995;p14">
                <a:extLst>
                  <a:ext uri="{FF2B5EF4-FFF2-40B4-BE49-F238E27FC236}">
                    <a16:creationId xmlns:a16="http://schemas.microsoft.com/office/drawing/2014/main" id="{04F42CCC-D93A-0214-8EE6-FD13B90E3115}"/>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996;p14">
                <a:extLst>
                  <a:ext uri="{FF2B5EF4-FFF2-40B4-BE49-F238E27FC236}">
                    <a16:creationId xmlns:a16="http://schemas.microsoft.com/office/drawing/2014/main" id="{2242DF9D-A89A-535E-0B77-1115E7AFACC3}"/>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997;p14">
              <a:extLst>
                <a:ext uri="{FF2B5EF4-FFF2-40B4-BE49-F238E27FC236}">
                  <a16:creationId xmlns:a16="http://schemas.microsoft.com/office/drawing/2014/main" id="{8EE67FFC-CC9A-B53F-0850-5C1BDDC5D54E}"/>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998;p14">
              <a:extLst>
                <a:ext uri="{FF2B5EF4-FFF2-40B4-BE49-F238E27FC236}">
                  <a16:creationId xmlns:a16="http://schemas.microsoft.com/office/drawing/2014/main" id="{9DED87E2-7023-16FD-6CCA-48CF5A8CAF87}"/>
                </a:ext>
              </a:extLst>
            </p:cNvPr>
            <p:cNvGrpSpPr>
              <a:grpSpLocks/>
            </p:cNvGrpSpPr>
            <p:nvPr/>
          </p:nvGrpSpPr>
          <p:grpSpPr bwMode="auto">
            <a:xfrm>
              <a:off x="8341543" y="1721094"/>
              <a:ext cx="569676" cy="380612"/>
              <a:chOff x="8341543" y="1721094"/>
              <a:chExt cx="569676" cy="380612"/>
            </a:xfrm>
          </p:grpSpPr>
          <p:sp>
            <p:nvSpPr>
              <p:cNvPr id="21" name="Google Shape;999;p14">
                <a:extLst>
                  <a:ext uri="{FF2B5EF4-FFF2-40B4-BE49-F238E27FC236}">
                    <a16:creationId xmlns:a16="http://schemas.microsoft.com/office/drawing/2014/main" id="{CA2CAA30-F8DE-015D-1C98-B8393DCF4489}"/>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1000;p14">
                <a:extLst>
                  <a:ext uri="{FF2B5EF4-FFF2-40B4-BE49-F238E27FC236}">
                    <a16:creationId xmlns:a16="http://schemas.microsoft.com/office/drawing/2014/main" id="{987D2139-937A-29D7-4EEE-65CB1B226D74}"/>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1001;p14">
              <a:extLst>
                <a:ext uri="{FF2B5EF4-FFF2-40B4-BE49-F238E27FC236}">
                  <a16:creationId xmlns:a16="http://schemas.microsoft.com/office/drawing/2014/main" id="{DEAD0EF4-908E-7E91-8FC7-F4A9BD520D39}"/>
                </a:ext>
              </a:extLst>
            </p:cNvPr>
            <p:cNvGrpSpPr>
              <a:grpSpLocks/>
            </p:cNvGrpSpPr>
            <p:nvPr/>
          </p:nvGrpSpPr>
          <p:grpSpPr bwMode="auto">
            <a:xfrm>
              <a:off x="8346273" y="1183592"/>
              <a:ext cx="568486" cy="388014"/>
              <a:chOff x="8346273" y="1183592"/>
              <a:chExt cx="568486" cy="388014"/>
            </a:xfrm>
          </p:grpSpPr>
          <p:sp>
            <p:nvSpPr>
              <p:cNvPr id="19" name="Google Shape;1002;p14">
                <a:extLst>
                  <a:ext uri="{FF2B5EF4-FFF2-40B4-BE49-F238E27FC236}">
                    <a16:creationId xmlns:a16="http://schemas.microsoft.com/office/drawing/2014/main" id="{8EAEB2B9-956A-7B97-B253-DCF060B986A5}"/>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1003;p14">
                <a:extLst>
                  <a:ext uri="{FF2B5EF4-FFF2-40B4-BE49-F238E27FC236}">
                    <a16:creationId xmlns:a16="http://schemas.microsoft.com/office/drawing/2014/main" id="{A8077767-EF97-E08A-7F37-2DBC919695EF}"/>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1004;p14">
              <a:extLst>
                <a:ext uri="{FF2B5EF4-FFF2-40B4-BE49-F238E27FC236}">
                  <a16:creationId xmlns:a16="http://schemas.microsoft.com/office/drawing/2014/main" id="{194EA479-8C56-06C2-9A15-9B4B33AEA89F}"/>
                </a:ext>
              </a:extLst>
            </p:cNvPr>
            <p:cNvGrpSpPr>
              <a:grpSpLocks/>
            </p:cNvGrpSpPr>
            <p:nvPr/>
          </p:nvGrpSpPr>
          <p:grpSpPr bwMode="auto">
            <a:xfrm>
              <a:off x="8341543" y="606635"/>
              <a:ext cx="569676" cy="388014"/>
              <a:chOff x="8341543" y="606635"/>
              <a:chExt cx="569676" cy="388014"/>
            </a:xfrm>
          </p:grpSpPr>
          <p:sp>
            <p:nvSpPr>
              <p:cNvPr id="17" name="Google Shape;1005;p14">
                <a:extLst>
                  <a:ext uri="{FF2B5EF4-FFF2-40B4-BE49-F238E27FC236}">
                    <a16:creationId xmlns:a16="http://schemas.microsoft.com/office/drawing/2014/main" id="{18725CD0-DF5F-2085-3377-B1F0D872C196}"/>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1006;p14">
                <a:extLst>
                  <a:ext uri="{FF2B5EF4-FFF2-40B4-BE49-F238E27FC236}">
                    <a16:creationId xmlns:a16="http://schemas.microsoft.com/office/drawing/2014/main" id="{3F579661-20C6-F649-7F95-8E82FCA3DBC6}"/>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1007;p14">
              <a:extLst>
                <a:ext uri="{FF2B5EF4-FFF2-40B4-BE49-F238E27FC236}">
                  <a16:creationId xmlns:a16="http://schemas.microsoft.com/office/drawing/2014/main" id="{D177226E-7E06-0E04-4AF8-386A19B16515}"/>
                </a:ext>
              </a:extLst>
            </p:cNvPr>
            <p:cNvGrpSpPr>
              <a:grpSpLocks/>
            </p:cNvGrpSpPr>
            <p:nvPr/>
          </p:nvGrpSpPr>
          <p:grpSpPr bwMode="auto">
            <a:xfrm>
              <a:off x="8341543" y="2842933"/>
              <a:ext cx="569676" cy="380612"/>
              <a:chOff x="8341543" y="2282008"/>
              <a:chExt cx="569676" cy="380612"/>
            </a:xfrm>
          </p:grpSpPr>
          <p:sp>
            <p:nvSpPr>
              <p:cNvPr id="15" name="Google Shape;1008;p14">
                <a:extLst>
                  <a:ext uri="{FF2B5EF4-FFF2-40B4-BE49-F238E27FC236}">
                    <a16:creationId xmlns:a16="http://schemas.microsoft.com/office/drawing/2014/main" id="{5F167E92-B3A4-4BEF-D6AD-E3273413076F}"/>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1009;p14">
                <a:extLst>
                  <a:ext uri="{FF2B5EF4-FFF2-40B4-BE49-F238E27FC236}">
                    <a16:creationId xmlns:a16="http://schemas.microsoft.com/office/drawing/2014/main" id="{C22123EF-618A-4CAB-073F-001F5641AD1E}"/>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1010;p14">
              <a:extLst>
                <a:ext uri="{FF2B5EF4-FFF2-40B4-BE49-F238E27FC236}">
                  <a16:creationId xmlns:a16="http://schemas.microsoft.com/office/drawing/2014/main" id="{93317D9D-976A-2A1E-9FD4-979B3ACF07E5}"/>
                </a:ext>
              </a:extLst>
            </p:cNvPr>
            <p:cNvGrpSpPr>
              <a:grpSpLocks/>
            </p:cNvGrpSpPr>
            <p:nvPr/>
          </p:nvGrpSpPr>
          <p:grpSpPr bwMode="auto">
            <a:xfrm>
              <a:off x="8341543" y="3403858"/>
              <a:ext cx="569676" cy="380612"/>
              <a:chOff x="8341543" y="2282008"/>
              <a:chExt cx="569676" cy="380612"/>
            </a:xfrm>
          </p:grpSpPr>
          <p:sp>
            <p:nvSpPr>
              <p:cNvPr id="13" name="Google Shape;1011;p14">
                <a:extLst>
                  <a:ext uri="{FF2B5EF4-FFF2-40B4-BE49-F238E27FC236}">
                    <a16:creationId xmlns:a16="http://schemas.microsoft.com/office/drawing/2014/main" id="{5300DA12-8316-02C9-B300-7850C003B152}"/>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1012;p14">
                <a:extLst>
                  <a:ext uri="{FF2B5EF4-FFF2-40B4-BE49-F238E27FC236}">
                    <a16:creationId xmlns:a16="http://schemas.microsoft.com/office/drawing/2014/main" id="{859A2E6B-DB5C-5624-BAA0-F9B6630C20DF}"/>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1013;p14">
              <a:extLst>
                <a:ext uri="{FF2B5EF4-FFF2-40B4-BE49-F238E27FC236}">
                  <a16:creationId xmlns:a16="http://schemas.microsoft.com/office/drawing/2014/main" id="{73EA9997-C2CD-ACCE-ABF3-6A31D5CAE354}"/>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1014;p14">
              <a:extLst>
                <a:ext uri="{FF2B5EF4-FFF2-40B4-BE49-F238E27FC236}">
                  <a16:creationId xmlns:a16="http://schemas.microsoft.com/office/drawing/2014/main" id="{400E44F6-0FE6-15AB-E134-2627B041DFED}"/>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25" name="Google Shape;1016;p14">
            <a:extLst>
              <a:ext uri="{FF2B5EF4-FFF2-40B4-BE49-F238E27FC236}">
                <a16:creationId xmlns:a16="http://schemas.microsoft.com/office/drawing/2014/main" id="{F5E32DF6-6488-8A64-5A97-87AF03740325}"/>
              </a:ext>
            </a:extLst>
          </p:cNvPr>
          <p:cNvGrpSpPr>
            <a:grpSpLocks/>
          </p:cNvGrpSpPr>
          <p:nvPr/>
        </p:nvGrpSpPr>
        <p:grpSpPr bwMode="auto">
          <a:xfrm>
            <a:off x="1033463" y="6048375"/>
            <a:ext cx="592137" cy="531813"/>
            <a:chOff x="2495125" y="2142250"/>
            <a:chExt cx="444275" cy="398525"/>
          </a:xfrm>
        </p:grpSpPr>
        <p:sp>
          <p:nvSpPr>
            <p:cNvPr id="26" name="Google Shape;1017;p14">
              <a:extLst>
                <a:ext uri="{FF2B5EF4-FFF2-40B4-BE49-F238E27FC236}">
                  <a16:creationId xmlns:a16="http://schemas.microsoft.com/office/drawing/2014/main" id="{CB0CC1F5-E31C-CDF1-FF43-C69483098E16}"/>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7" name="Google Shape;1018;p14">
              <a:extLst>
                <a:ext uri="{FF2B5EF4-FFF2-40B4-BE49-F238E27FC236}">
                  <a16:creationId xmlns:a16="http://schemas.microsoft.com/office/drawing/2014/main" id="{B87BB0C5-CAB0-4F06-D35D-55753AFBE094}"/>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28" name="Google Shape;1019;p14">
            <a:extLst>
              <a:ext uri="{FF2B5EF4-FFF2-40B4-BE49-F238E27FC236}">
                <a16:creationId xmlns:a16="http://schemas.microsoft.com/office/drawing/2014/main" id="{FF347F54-DD98-E0F0-C1C6-3A315ABF5150}"/>
              </a:ext>
            </a:extLst>
          </p:cNvPr>
          <p:cNvGrpSpPr>
            <a:grpSpLocks/>
          </p:cNvGrpSpPr>
          <p:nvPr/>
        </p:nvGrpSpPr>
        <p:grpSpPr bwMode="auto">
          <a:xfrm>
            <a:off x="9653588" y="531813"/>
            <a:ext cx="388937" cy="374650"/>
            <a:chOff x="3243875" y="2372825"/>
            <a:chExt cx="291375" cy="281375"/>
          </a:xfrm>
        </p:grpSpPr>
        <p:sp>
          <p:nvSpPr>
            <p:cNvPr id="29" name="Google Shape;1020;p14">
              <a:extLst>
                <a:ext uri="{FF2B5EF4-FFF2-40B4-BE49-F238E27FC236}">
                  <a16:creationId xmlns:a16="http://schemas.microsoft.com/office/drawing/2014/main" id="{8DB2ED8D-ED7B-5379-56F9-FEDC98504AEB}"/>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0" name="Google Shape;1021;p14">
              <a:extLst>
                <a:ext uri="{FF2B5EF4-FFF2-40B4-BE49-F238E27FC236}">
                  <a16:creationId xmlns:a16="http://schemas.microsoft.com/office/drawing/2014/main" id="{BA7F9CE4-1A85-8C36-5FAA-6897EBF4969C}"/>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1" name="Google Shape;1022;p14">
              <a:extLst>
                <a:ext uri="{FF2B5EF4-FFF2-40B4-BE49-F238E27FC236}">
                  <a16:creationId xmlns:a16="http://schemas.microsoft.com/office/drawing/2014/main" id="{01FE72D7-C5A5-F047-EAFD-28D64D2E0893}"/>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2" name="Google Shape;1023;p14">
              <a:extLst>
                <a:ext uri="{FF2B5EF4-FFF2-40B4-BE49-F238E27FC236}">
                  <a16:creationId xmlns:a16="http://schemas.microsoft.com/office/drawing/2014/main" id="{4849E3E3-EDAA-2E7B-6F9F-9F2E68D486E2}"/>
                </a:ext>
              </a:extLst>
            </p:cNvPr>
            <p:cNvSpPr/>
            <p:nvPr/>
          </p:nvSpPr>
          <p:spPr>
            <a:xfrm>
              <a:off x="3243875" y="2495628"/>
              <a:ext cx="285429"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3" name="Google Shape;1024;p14">
              <a:extLst>
                <a:ext uri="{FF2B5EF4-FFF2-40B4-BE49-F238E27FC236}">
                  <a16:creationId xmlns:a16="http://schemas.microsoft.com/office/drawing/2014/main" id="{83D29349-CD04-39EF-A2A6-749B847C39A4}"/>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4" name="Google Shape;1025;p14">
              <a:extLst>
                <a:ext uri="{FF2B5EF4-FFF2-40B4-BE49-F238E27FC236}">
                  <a16:creationId xmlns:a16="http://schemas.microsoft.com/office/drawing/2014/main" id="{E28EE0D8-48AB-CB74-6AF2-55335C4DF174}"/>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5" name="Google Shape;1026;p14">
              <a:extLst>
                <a:ext uri="{FF2B5EF4-FFF2-40B4-BE49-F238E27FC236}">
                  <a16:creationId xmlns:a16="http://schemas.microsoft.com/office/drawing/2014/main" id="{C7349A6E-8B56-ACBC-527A-66354D1B0369}"/>
                </a:ext>
              </a:extLst>
            </p:cNvPr>
            <p:cNvSpPr/>
            <p:nvPr/>
          </p:nvSpPr>
          <p:spPr>
            <a:xfrm>
              <a:off x="3275985" y="2451515"/>
              <a:ext cx="258076"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6" name="Google Shape;1027;p14">
              <a:extLst>
                <a:ext uri="{FF2B5EF4-FFF2-40B4-BE49-F238E27FC236}">
                  <a16:creationId xmlns:a16="http://schemas.microsoft.com/office/drawing/2014/main" id="{A51D0DAA-2F91-8187-D410-C0CB673E82B7}"/>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7" name="Google Shape;1028;p14">
              <a:extLst>
                <a:ext uri="{FF2B5EF4-FFF2-40B4-BE49-F238E27FC236}">
                  <a16:creationId xmlns:a16="http://schemas.microsoft.com/office/drawing/2014/main" id="{A0276DD4-0B87-F62D-2F60-B4648FFCCE13}"/>
                </a:ext>
              </a:extLst>
            </p:cNvPr>
            <p:cNvSpPr/>
            <p:nvPr/>
          </p:nvSpPr>
          <p:spPr>
            <a:xfrm>
              <a:off x="3328314"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38" name="Google Shape;1029;p14">
              <a:extLst>
                <a:ext uri="{FF2B5EF4-FFF2-40B4-BE49-F238E27FC236}">
                  <a16:creationId xmlns:a16="http://schemas.microsoft.com/office/drawing/2014/main" id="{D0F58536-216A-AEE9-0876-9D11D44F1A2E}"/>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39" name="Google Shape;1030;p14">
            <a:extLst>
              <a:ext uri="{FF2B5EF4-FFF2-40B4-BE49-F238E27FC236}">
                <a16:creationId xmlns:a16="http://schemas.microsoft.com/office/drawing/2014/main" id="{C857B5FA-B63D-E4C8-2714-9C00EE511D01}"/>
              </a:ext>
            </a:extLst>
          </p:cNvPr>
          <p:cNvGrpSpPr>
            <a:grpSpLocks/>
          </p:cNvGrpSpPr>
          <p:nvPr/>
        </p:nvGrpSpPr>
        <p:grpSpPr bwMode="auto">
          <a:xfrm>
            <a:off x="10755313" y="1352550"/>
            <a:ext cx="222250" cy="223838"/>
            <a:chOff x="4954425" y="2036375"/>
            <a:chExt cx="166675" cy="168575"/>
          </a:xfrm>
        </p:grpSpPr>
        <p:sp>
          <p:nvSpPr>
            <p:cNvPr id="40" name="Google Shape;1031;p14">
              <a:extLst>
                <a:ext uri="{FF2B5EF4-FFF2-40B4-BE49-F238E27FC236}">
                  <a16:creationId xmlns:a16="http://schemas.microsoft.com/office/drawing/2014/main" id="{002F3AEB-6BB4-9107-7FAF-58A21BBD95E6}"/>
                </a:ext>
              </a:extLst>
            </p:cNvPr>
            <p:cNvSpPr>
              <a:spLocks/>
            </p:cNvSpPr>
            <p:nvPr/>
          </p:nvSpPr>
          <p:spPr bwMode="auto">
            <a:xfrm>
              <a:off x="4954425" y="2036375"/>
              <a:ext cx="166675" cy="168575"/>
            </a:xfrm>
            <a:custGeom>
              <a:avLst/>
              <a:gdLst>
                <a:gd name="T0" fmla="*/ 2147483646 w 6667"/>
                <a:gd name="T1" fmla="*/ 2147483646 h 6743"/>
                <a:gd name="T2" fmla="*/ 2147483646 w 6667"/>
                <a:gd name="T3" fmla="*/ 2147483646 h 6743"/>
                <a:gd name="T4" fmla="*/ 2147483646 w 6667"/>
                <a:gd name="T5" fmla="*/ 2147483646 h 6743"/>
                <a:gd name="T6" fmla="*/ 2147483646 w 6667"/>
                <a:gd name="T7" fmla="*/ 2147483646 h 6743"/>
                <a:gd name="T8" fmla="*/ 2147483646 w 6667"/>
                <a:gd name="T9" fmla="*/ 2147483646 h 6743"/>
                <a:gd name="T10" fmla="*/ 2147483646 w 6667"/>
                <a:gd name="T11" fmla="*/ 2147483646 h 6743"/>
                <a:gd name="T12" fmla="*/ 2147483646 w 6667"/>
                <a:gd name="T13" fmla="*/ 2147483646 h 6743"/>
                <a:gd name="T14" fmla="*/ 2147483646 w 6667"/>
                <a:gd name="T15" fmla="*/ 2147483646 h 67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 name="Google Shape;1032;p14">
              <a:extLst>
                <a:ext uri="{FF2B5EF4-FFF2-40B4-BE49-F238E27FC236}">
                  <a16:creationId xmlns:a16="http://schemas.microsoft.com/office/drawing/2014/main" id="{8C31DBF3-77F0-AD55-044E-E62EC3560FAD}"/>
                </a:ext>
              </a:extLst>
            </p:cNvPr>
            <p:cNvSpPr/>
            <p:nvPr/>
          </p:nvSpPr>
          <p:spPr>
            <a:xfrm>
              <a:off x="5009190" y="2104523"/>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42" name="Google Shape;1033;p14">
            <a:extLst>
              <a:ext uri="{FF2B5EF4-FFF2-40B4-BE49-F238E27FC236}">
                <a16:creationId xmlns:a16="http://schemas.microsoft.com/office/drawing/2014/main" id="{B2D34971-1F52-C5C5-7BF9-7B008C90AED9}"/>
              </a:ext>
            </a:extLst>
          </p:cNvPr>
          <p:cNvSpPr>
            <a:spLocks/>
          </p:cNvSpPr>
          <p:nvPr/>
        </p:nvSpPr>
        <p:spPr bwMode="auto">
          <a:xfrm>
            <a:off x="2063750" y="6364288"/>
            <a:ext cx="158750" cy="109537"/>
          </a:xfrm>
          <a:custGeom>
            <a:avLst/>
            <a:gdLst>
              <a:gd name="T0" fmla="*/ 2147483646 w 4765"/>
              <a:gd name="T1" fmla="*/ 1483690738 h 3248"/>
              <a:gd name="T2" fmla="*/ 2147483646 w 4765"/>
              <a:gd name="T3" fmla="*/ 2147483646 h 3248"/>
              <a:gd name="T4" fmla="*/ 2147483646 w 4765"/>
              <a:gd name="T5" fmla="*/ 2147483646 h 3248"/>
              <a:gd name="T6" fmla="*/ 2147483646 w 4765"/>
              <a:gd name="T7" fmla="*/ 2147483646 h 3248"/>
              <a:gd name="T8" fmla="*/ 2147483646 w 4765"/>
              <a:gd name="T9" fmla="*/ 1483690738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034;p14">
            <a:extLst>
              <a:ext uri="{FF2B5EF4-FFF2-40B4-BE49-F238E27FC236}">
                <a16:creationId xmlns:a16="http://schemas.microsoft.com/office/drawing/2014/main" id="{940C3888-BE0F-48DC-0954-5FE9912D124A}"/>
              </a:ext>
            </a:extLst>
          </p:cNvPr>
          <p:cNvSpPr/>
          <p:nvPr/>
        </p:nvSpPr>
        <p:spPr>
          <a:xfrm>
            <a:off x="10614025" y="5868988"/>
            <a:ext cx="115888"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44" name="Google Shape;1035;p14">
            <a:extLst>
              <a:ext uri="{FF2B5EF4-FFF2-40B4-BE49-F238E27FC236}">
                <a16:creationId xmlns:a16="http://schemas.microsoft.com/office/drawing/2014/main" id="{66B021F4-B474-317C-CE81-4E44BE8EAC80}"/>
              </a:ext>
            </a:extLst>
          </p:cNvPr>
          <p:cNvGrpSpPr>
            <a:grpSpLocks/>
          </p:cNvGrpSpPr>
          <p:nvPr/>
        </p:nvGrpSpPr>
        <p:grpSpPr bwMode="auto">
          <a:xfrm>
            <a:off x="1033463" y="5643563"/>
            <a:ext cx="222250" cy="225425"/>
            <a:chOff x="4954425" y="2036375"/>
            <a:chExt cx="166675" cy="168575"/>
          </a:xfrm>
        </p:grpSpPr>
        <p:sp>
          <p:nvSpPr>
            <p:cNvPr id="45" name="Google Shape;1036;p14">
              <a:extLst>
                <a:ext uri="{FF2B5EF4-FFF2-40B4-BE49-F238E27FC236}">
                  <a16:creationId xmlns:a16="http://schemas.microsoft.com/office/drawing/2014/main" id="{3C1CF272-8BF2-42D5-82AF-8B8951BBCF71}"/>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46" name="Google Shape;1037;p14">
              <a:extLst>
                <a:ext uri="{FF2B5EF4-FFF2-40B4-BE49-F238E27FC236}">
                  <a16:creationId xmlns:a16="http://schemas.microsoft.com/office/drawing/2014/main" id="{3C920BD4-F976-28B4-8FF5-39227F9125FC}"/>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47" name="Google Shape;1038;p14">
            <a:extLst>
              <a:ext uri="{FF2B5EF4-FFF2-40B4-BE49-F238E27FC236}">
                <a16:creationId xmlns:a16="http://schemas.microsoft.com/office/drawing/2014/main" id="{0ECEA899-B80B-BB5E-DB6C-3C0438F772E3}"/>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039;p14">
            <a:extLst>
              <a:ext uri="{FF2B5EF4-FFF2-40B4-BE49-F238E27FC236}">
                <a16:creationId xmlns:a16="http://schemas.microsoft.com/office/drawing/2014/main" id="{743D5CCB-C44F-9685-A8B0-5D3270D0497F}"/>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040;p14">
            <a:extLst>
              <a:ext uri="{FF2B5EF4-FFF2-40B4-BE49-F238E27FC236}">
                <a16:creationId xmlns:a16="http://schemas.microsoft.com/office/drawing/2014/main" id="{6E5B654A-8EB2-26B0-C5A9-AB9B19655D30}"/>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041;p14">
            <a:extLst>
              <a:ext uri="{FF2B5EF4-FFF2-40B4-BE49-F238E27FC236}">
                <a16:creationId xmlns:a16="http://schemas.microsoft.com/office/drawing/2014/main" id="{1A1C46CC-C193-2084-3869-7547D939DCAE}"/>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042;p14">
            <a:extLst>
              <a:ext uri="{FF2B5EF4-FFF2-40B4-BE49-F238E27FC236}">
                <a16:creationId xmlns:a16="http://schemas.microsoft.com/office/drawing/2014/main" id="{065CD612-41FB-024E-733F-66DF6213A45A}"/>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043;p14">
            <a:extLst>
              <a:ext uri="{FF2B5EF4-FFF2-40B4-BE49-F238E27FC236}">
                <a16:creationId xmlns:a16="http://schemas.microsoft.com/office/drawing/2014/main" id="{CDA1E966-274F-72A7-21CF-3BCD8918D260}"/>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044;p14">
            <a:extLst>
              <a:ext uri="{FF2B5EF4-FFF2-40B4-BE49-F238E27FC236}">
                <a16:creationId xmlns:a16="http://schemas.microsoft.com/office/drawing/2014/main" id="{CD338C49-0E18-FB43-86A3-1272388A9F4B}"/>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045;p14">
            <a:extLst>
              <a:ext uri="{FF2B5EF4-FFF2-40B4-BE49-F238E27FC236}">
                <a16:creationId xmlns:a16="http://schemas.microsoft.com/office/drawing/2014/main" id="{4306DB85-E4D5-F2CE-FF69-165C6EF7FB74}"/>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046;p14">
            <a:extLst>
              <a:ext uri="{FF2B5EF4-FFF2-40B4-BE49-F238E27FC236}">
                <a16:creationId xmlns:a16="http://schemas.microsoft.com/office/drawing/2014/main" id="{8C154111-8CFF-8F5D-625D-115E9C87E4F2}"/>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047;p14">
            <a:extLst>
              <a:ext uri="{FF2B5EF4-FFF2-40B4-BE49-F238E27FC236}">
                <a16:creationId xmlns:a16="http://schemas.microsoft.com/office/drawing/2014/main" id="{6AAF28B4-8DB3-0E90-1559-F06CBEE6FFFB}"/>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048;p14">
            <a:extLst>
              <a:ext uri="{FF2B5EF4-FFF2-40B4-BE49-F238E27FC236}">
                <a16:creationId xmlns:a16="http://schemas.microsoft.com/office/drawing/2014/main" id="{47853C6A-C85D-32AB-FE7A-A0CF5817DA18}"/>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049;p14">
            <a:extLst>
              <a:ext uri="{FF2B5EF4-FFF2-40B4-BE49-F238E27FC236}">
                <a16:creationId xmlns:a16="http://schemas.microsoft.com/office/drawing/2014/main" id="{94FFCE19-9A8E-496D-117D-FE9AA3379F27}"/>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050;p14">
            <a:extLst>
              <a:ext uri="{FF2B5EF4-FFF2-40B4-BE49-F238E27FC236}">
                <a16:creationId xmlns:a16="http://schemas.microsoft.com/office/drawing/2014/main" id="{0F25897B-7E4B-C6AB-20B2-DCFC5EA86A37}"/>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051;p14">
            <a:extLst>
              <a:ext uri="{FF2B5EF4-FFF2-40B4-BE49-F238E27FC236}">
                <a16:creationId xmlns:a16="http://schemas.microsoft.com/office/drawing/2014/main" id="{6EDF9AA6-E1F1-91E2-3EA3-CCF4AFE55F0E}"/>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052;p14">
            <a:extLst>
              <a:ext uri="{FF2B5EF4-FFF2-40B4-BE49-F238E27FC236}">
                <a16:creationId xmlns:a16="http://schemas.microsoft.com/office/drawing/2014/main" id="{45FB928B-EBC2-A951-2F4A-FB9919068183}"/>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053;p14">
            <a:extLst>
              <a:ext uri="{FF2B5EF4-FFF2-40B4-BE49-F238E27FC236}">
                <a16:creationId xmlns:a16="http://schemas.microsoft.com/office/drawing/2014/main" id="{700FA01B-0DE9-E335-A65B-CA31E4423DAA}"/>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054;p14">
            <a:extLst>
              <a:ext uri="{FF2B5EF4-FFF2-40B4-BE49-F238E27FC236}">
                <a16:creationId xmlns:a16="http://schemas.microsoft.com/office/drawing/2014/main" id="{2E6950C3-6151-C3E6-4956-25EF6B900CB9}"/>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0" name="Google Shape;1055;p14">
            <a:extLst>
              <a:ext uri="{FF2B5EF4-FFF2-40B4-BE49-F238E27FC236}">
                <a16:creationId xmlns:a16="http://schemas.microsoft.com/office/drawing/2014/main" id="{BC481D72-BD15-4A60-04A0-02D44A828F85}"/>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1" name="Google Shape;1056;p14">
            <a:extLst>
              <a:ext uri="{FF2B5EF4-FFF2-40B4-BE49-F238E27FC236}">
                <a16:creationId xmlns:a16="http://schemas.microsoft.com/office/drawing/2014/main" id="{D0C12A7A-5362-571A-11F1-C6AA1D48D221}"/>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2" name="Google Shape;1057;p14">
            <a:extLst>
              <a:ext uri="{FF2B5EF4-FFF2-40B4-BE49-F238E27FC236}">
                <a16:creationId xmlns:a16="http://schemas.microsoft.com/office/drawing/2014/main" id="{07099A05-DE3D-357D-D166-09864B7F0A21}"/>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3" name="Google Shape;1058;p14">
            <a:extLst>
              <a:ext uri="{FF2B5EF4-FFF2-40B4-BE49-F238E27FC236}">
                <a16:creationId xmlns:a16="http://schemas.microsoft.com/office/drawing/2014/main" id="{0E784B13-1790-DD12-61B8-3D9ECFCA653B}"/>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4" name="Google Shape;1059;p14">
            <a:extLst>
              <a:ext uri="{FF2B5EF4-FFF2-40B4-BE49-F238E27FC236}">
                <a16:creationId xmlns:a16="http://schemas.microsoft.com/office/drawing/2014/main" id="{ADE9BCA9-A807-2845-E62B-02AC0A7B7438}"/>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5" name="Google Shape;1060;p14">
            <a:extLst>
              <a:ext uri="{FF2B5EF4-FFF2-40B4-BE49-F238E27FC236}">
                <a16:creationId xmlns:a16="http://schemas.microsoft.com/office/drawing/2014/main" id="{28D74191-29C3-B1FF-4233-7DDCF7CC9FA2}"/>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6" name="Google Shape;1061;p14">
            <a:extLst>
              <a:ext uri="{FF2B5EF4-FFF2-40B4-BE49-F238E27FC236}">
                <a16:creationId xmlns:a16="http://schemas.microsoft.com/office/drawing/2014/main" id="{E7952E41-CAD6-C995-E366-D21230423FCD}"/>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7" name="Google Shape;1062;p14">
            <a:extLst>
              <a:ext uri="{FF2B5EF4-FFF2-40B4-BE49-F238E27FC236}">
                <a16:creationId xmlns:a16="http://schemas.microsoft.com/office/drawing/2014/main" id="{BBB78BAC-BBE2-42EB-0228-AD3537CF174B}"/>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8" name="Google Shape;1063;p14">
            <a:extLst>
              <a:ext uri="{FF2B5EF4-FFF2-40B4-BE49-F238E27FC236}">
                <a16:creationId xmlns:a16="http://schemas.microsoft.com/office/drawing/2014/main" id="{6D9A080C-B484-72E5-5AED-EDCC9968B730}"/>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69" name="Google Shape;1064;p14">
            <a:extLst>
              <a:ext uri="{FF2B5EF4-FFF2-40B4-BE49-F238E27FC236}">
                <a16:creationId xmlns:a16="http://schemas.microsoft.com/office/drawing/2014/main" id="{A5E2EEA8-258C-678F-15AB-F4CE1B3DC666}"/>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0" name="Google Shape;1065;p14">
            <a:extLst>
              <a:ext uri="{FF2B5EF4-FFF2-40B4-BE49-F238E27FC236}">
                <a16:creationId xmlns:a16="http://schemas.microsoft.com/office/drawing/2014/main" id="{925AD632-80EA-C3D5-1255-91AB05DA6FC6}"/>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1" name="Google Shape;1066;p14">
            <a:extLst>
              <a:ext uri="{FF2B5EF4-FFF2-40B4-BE49-F238E27FC236}">
                <a16:creationId xmlns:a16="http://schemas.microsoft.com/office/drawing/2014/main" id="{C9E34E78-EC68-4D3E-50CE-5F0E1BEA24F7}"/>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2" name="Google Shape;1067;p14">
            <a:extLst>
              <a:ext uri="{FF2B5EF4-FFF2-40B4-BE49-F238E27FC236}">
                <a16:creationId xmlns:a16="http://schemas.microsoft.com/office/drawing/2014/main" id="{8B42C4D3-FE8E-4879-2051-AC619EEF99AB}"/>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3" name="Google Shape;1068;p14">
            <a:extLst>
              <a:ext uri="{FF2B5EF4-FFF2-40B4-BE49-F238E27FC236}">
                <a16:creationId xmlns:a16="http://schemas.microsoft.com/office/drawing/2014/main" id="{F6FB060E-1471-105C-4923-965C10A249D4}"/>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4" name="Google Shape;1069;p14">
            <a:extLst>
              <a:ext uri="{FF2B5EF4-FFF2-40B4-BE49-F238E27FC236}">
                <a16:creationId xmlns:a16="http://schemas.microsoft.com/office/drawing/2014/main" id="{5DC8E3A3-6406-CD12-417C-0FB31C240EB4}"/>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5" name="Google Shape;1070;p14">
            <a:extLst>
              <a:ext uri="{FF2B5EF4-FFF2-40B4-BE49-F238E27FC236}">
                <a16:creationId xmlns:a16="http://schemas.microsoft.com/office/drawing/2014/main" id="{B6A4F5C4-3413-469F-D26C-7D6E70DA7C53}"/>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6" name="Google Shape;1071;p14">
            <a:extLst>
              <a:ext uri="{FF2B5EF4-FFF2-40B4-BE49-F238E27FC236}">
                <a16:creationId xmlns:a16="http://schemas.microsoft.com/office/drawing/2014/main" id="{35BF2594-5D39-CCE3-62ED-7B97FBB584FE}"/>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7" name="Google Shape;1072;p14">
            <a:extLst>
              <a:ext uri="{FF2B5EF4-FFF2-40B4-BE49-F238E27FC236}">
                <a16:creationId xmlns:a16="http://schemas.microsoft.com/office/drawing/2014/main" id="{485B1741-4CEE-CEE7-3B39-AB323C41763A}"/>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8" name="Google Shape;1073;p14">
            <a:extLst>
              <a:ext uri="{FF2B5EF4-FFF2-40B4-BE49-F238E27FC236}">
                <a16:creationId xmlns:a16="http://schemas.microsoft.com/office/drawing/2014/main" id="{87539FB4-E830-A610-772E-6FC3834BD429}"/>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79" name="Google Shape;1074;p14">
            <a:extLst>
              <a:ext uri="{FF2B5EF4-FFF2-40B4-BE49-F238E27FC236}">
                <a16:creationId xmlns:a16="http://schemas.microsoft.com/office/drawing/2014/main" id="{B9D8CB4C-2CD7-FFC7-8B8A-32D78B247D3D}"/>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0" name="Google Shape;1075;p14">
            <a:extLst>
              <a:ext uri="{FF2B5EF4-FFF2-40B4-BE49-F238E27FC236}">
                <a16:creationId xmlns:a16="http://schemas.microsoft.com/office/drawing/2014/main" id="{E48FC67E-CBC2-4211-7D99-26462702B694}"/>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1" name="Google Shape;1076;p14">
            <a:extLst>
              <a:ext uri="{FF2B5EF4-FFF2-40B4-BE49-F238E27FC236}">
                <a16:creationId xmlns:a16="http://schemas.microsoft.com/office/drawing/2014/main" id="{88E5B7C0-64EF-5D8C-3ED8-7B8378E500FA}"/>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2" name="Google Shape;1077;p14">
            <a:extLst>
              <a:ext uri="{FF2B5EF4-FFF2-40B4-BE49-F238E27FC236}">
                <a16:creationId xmlns:a16="http://schemas.microsoft.com/office/drawing/2014/main" id="{F1D22FD4-9AC4-FB85-0F9B-D8A0E8C0E1A0}"/>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3" name="Google Shape;1078;p14">
            <a:extLst>
              <a:ext uri="{FF2B5EF4-FFF2-40B4-BE49-F238E27FC236}">
                <a16:creationId xmlns:a16="http://schemas.microsoft.com/office/drawing/2014/main" id="{A2B97023-AE09-C9F0-04B3-3D7131DAE88D}"/>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4" name="Google Shape;1079;p14">
            <a:extLst>
              <a:ext uri="{FF2B5EF4-FFF2-40B4-BE49-F238E27FC236}">
                <a16:creationId xmlns:a16="http://schemas.microsoft.com/office/drawing/2014/main" id="{E388B03F-B09B-159F-00ED-7667D7CF6B8B}"/>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5" name="Google Shape;1080;p14">
            <a:extLst>
              <a:ext uri="{FF2B5EF4-FFF2-40B4-BE49-F238E27FC236}">
                <a16:creationId xmlns:a16="http://schemas.microsoft.com/office/drawing/2014/main" id="{7DCF0D8F-AF85-1845-5953-E4860C7FAEAF}"/>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6" name="Google Shape;1081;p14">
            <a:extLst>
              <a:ext uri="{FF2B5EF4-FFF2-40B4-BE49-F238E27FC236}">
                <a16:creationId xmlns:a16="http://schemas.microsoft.com/office/drawing/2014/main" id="{167115DD-66DD-0325-0503-1B746833473D}"/>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7" name="Google Shape;1082;p14">
            <a:extLst>
              <a:ext uri="{FF2B5EF4-FFF2-40B4-BE49-F238E27FC236}">
                <a16:creationId xmlns:a16="http://schemas.microsoft.com/office/drawing/2014/main" id="{A1E47550-F5DB-196D-2417-E498A53C9499}"/>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8" name="Google Shape;1083;p14">
            <a:extLst>
              <a:ext uri="{FF2B5EF4-FFF2-40B4-BE49-F238E27FC236}">
                <a16:creationId xmlns:a16="http://schemas.microsoft.com/office/drawing/2014/main" id="{4F780172-371E-C6B0-FE74-62F26CCC6D90}"/>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89" name="Google Shape;1084;p14">
            <a:extLst>
              <a:ext uri="{FF2B5EF4-FFF2-40B4-BE49-F238E27FC236}">
                <a16:creationId xmlns:a16="http://schemas.microsoft.com/office/drawing/2014/main" id="{F9CD1B39-0F3B-3F10-BBF9-B461D7F6F281}"/>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90" name="Google Shape;1085;p14">
            <a:extLst>
              <a:ext uri="{FF2B5EF4-FFF2-40B4-BE49-F238E27FC236}">
                <a16:creationId xmlns:a16="http://schemas.microsoft.com/office/drawing/2014/main" id="{112CB66D-5A07-9234-D0A3-E8E3CB2046E4}"/>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91" name="Google Shape;1086;p14">
            <a:extLst>
              <a:ext uri="{FF2B5EF4-FFF2-40B4-BE49-F238E27FC236}">
                <a16:creationId xmlns:a16="http://schemas.microsoft.com/office/drawing/2014/main" id="{E833C830-1DE0-71F6-2A0C-B945ADDA15C1}"/>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92" name="Google Shape;1087;p14">
            <a:extLst>
              <a:ext uri="{FF2B5EF4-FFF2-40B4-BE49-F238E27FC236}">
                <a16:creationId xmlns:a16="http://schemas.microsoft.com/office/drawing/2014/main" id="{8E592B3D-58D6-B62A-1660-49AC0C76B9D2}"/>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1015" name="Google Shape;1015;p14"/>
          <p:cNvSpPr txBox="1">
            <a:spLocks noGrp="1"/>
          </p:cNvSpPr>
          <p:nvPr>
            <p:ph type="title"/>
          </p:nvPr>
        </p:nvSpPr>
        <p:spPr>
          <a:xfrm>
            <a:off x="968300" y="588467"/>
            <a:ext cx="10255200" cy="763600"/>
          </a:xfrm>
          <a:prstGeom prst="rect">
            <a:avLst/>
          </a:prstGeom>
        </p:spPr>
        <p:txBody>
          <a:bodyPr spcFirstLastPara="1">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167730703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a:ext uri="{FF2B5EF4-FFF2-40B4-BE49-F238E27FC236}">
                <a16:creationId xmlns:a16="http://schemas.microsoft.com/office/drawing/2014/main" id="{2AB692AB-887F-1E68-4B27-08EFB1E4E358}"/>
              </a:ext>
            </a:extLst>
          </p:cNvPr>
          <p:cNvSpPr>
            <a:spLocks noGrp="1"/>
          </p:cNvSpPr>
          <p:nvPr>
            <p:ph type="dt" sz="half" idx="10"/>
          </p:nvPr>
        </p:nvSpPr>
        <p:spPr/>
        <p:txBody>
          <a:bodyPr/>
          <a:lstStyle>
            <a:lvl1pPr>
              <a:defRPr/>
            </a:lvl1pPr>
          </a:lstStyle>
          <a:p>
            <a:pPr>
              <a:defRPr/>
            </a:pPr>
            <a:fld id="{8C122061-FBF9-41FD-97A4-F8B6F906CB9E}" type="datetimeFigureOut">
              <a:rPr lang="en-US"/>
              <a:pPr>
                <a:defRPr/>
              </a:pPr>
              <a:t>2/26/26</a:t>
            </a:fld>
            <a:endParaRPr lang="en-US"/>
          </a:p>
        </p:txBody>
      </p:sp>
      <p:sp>
        <p:nvSpPr>
          <p:cNvPr id="6" name="Footer Placeholder 4">
            <a:extLst>
              <a:ext uri="{FF2B5EF4-FFF2-40B4-BE49-F238E27FC236}">
                <a16:creationId xmlns:a16="http://schemas.microsoft.com/office/drawing/2014/main" id="{AAAD851C-0897-8C8D-BFBF-2DB20C6A757F}"/>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B8AB975B-39C6-0AF0-FD6A-DBCB095DA1CB}"/>
              </a:ext>
            </a:extLst>
          </p:cNvPr>
          <p:cNvSpPr>
            <a:spLocks noGrp="1"/>
          </p:cNvSpPr>
          <p:nvPr>
            <p:ph type="sldNum" sz="quarter" idx="12"/>
          </p:nvPr>
        </p:nvSpPr>
        <p:spPr/>
        <p:txBody>
          <a:bodyPr/>
          <a:lstStyle>
            <a:lvl1pPr>
              <a:defRPr/>
            </a:lvl1pPr>
          </a:lstStyle>
          <a:p>
            <a:fld id="{F994CF5C-2FA1-4017-8CA7-0AE39CB9D9F4}" type="slidenum">
              <a:rPr lang="en-US" altLang="en-US"/>
              <a:pPr/>
              <a:t>‹#›</a:t>
            </a:fld>
            <a:endParaRPr lang="en-US" altLang="en-US"/>
          </a:p>
        </p:txBody>
      </p:sp>
    </p:spTree>
    <p:extLst>
      <p:ext uri="{BB962C8B-B14F-4D97-AF65-F5344CB8AC3E}">
        <p14:creationId xmlns:p14="http://schemas.microsoft.com/office/powerpoint/2010/main" val="1900234613"/>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185"/>
        <p:cNvGrpSpPr/>
        <p:nvPr/>
      </p:nvGrpSpPr>
      <p:grpSpPr>
        <a:xfrm>
          <a:off x="0" y="0"/>
          <a:ext cx="0" cy="0"/>
          <a:chOff x="0" y="0"/>
          <a:chExt cx="0" cy="0"/>
        </a:xfrm>
      </p:grpSpPr>
      <p:grpSp>
        <p:nvGrpSpPr>
          <p:cNvPr id="2" name="Google Shape;1186;p16">
            <a:extLst>
              <a:ext uri="{FF2B5EF4-FFF2-40B4-BE49-F238E27FC236}">
                <a16:creationId xmlns:a16="http://schemas.microsoft.com/office/drawing/2014/main" id="{98361C69-081C-C905-715E-9B09FBFF257E}"/>
              </a:ext>
            </a:extLst>
          </p:cNvPr>
          <p:cNvGrpSpPr>
            <a:grpSpLocks/>
          </p:cNvGrpSpPr>
          <p:nvPr/>
        </p:nvGrpSpPr>
        <p:grpSpPr bwMode="auto">
          <a:xfrm>
            <a:off x="528638" y="292100"/>
            <a:ext cx="11356975" cy="6384925"/>
            <a:chOff x="395894" y="219519"/>
            <a:chExt cx="8518865" cy="4788281"/>
          </a:xfrm>
        </p:grpSpPr>
        <p:sp>
          <p:nvSpPr>
            <p:cNvPr id="3" name="Google Shape;1187;p16">
              <a:extLst>
                <a:ext uri="{FF2B5EF4-FFF2-40B4-BE49-F238E27FC236}">
                  <a16:creationId xmlns:a16="http://schemas.microsoft.com/office/drawing/2014/main" id="{481A1D8E-0B45-6677-9E7F-ADC399FFFB95}"/>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1188;p16">
              <a:extLst>
                <a:ext uri="{FF2B5EF4-FFF2-40B4-BE49-F238E27FC236}">
                  <a16:creationId xmlns:a16="http://schemas.microsoft.com/office/drawing/2014/main" id="{FD9CD3C6-8C50-39ED-DFDF-EA5B61F13045}"/>
                </a:ext>
              </a:extLst>
            </p:cNvPr>
            <p:cNvGrpSpPr>
              <a:grpSpLocks/>
            </p:cNvGrpSpPr>
            <p:nvPr/>
          </p:nvGrpSpPr>
          <p:grpSpPr bwMode="auto">
            <a:xfrm>
              <a:off x="8341543" y="2282008"/>
              <a:ext cx="569676" cy="380612"/>
              <a:chOff x="8341543" y="2282008"/>
              <a:chExt cx="569676" cy="380612"/>
            </a:xfrm>
          </p:grpSpPr>
          <p:sp>
            <p:nvSpPr>
              <p:cNvPr id="23" name="Google Shape;1189;p16">
                <a:extLst>
                  <a:ext uri="{FF2B5EF4-FFF2-40B4-BE49-F238E27FC236}">
                    <a16:creationId xmlns:a16="http://schemas.microsoft.com/office/drawing/2014/main" id="{3D9BD1E1-D2FA-D81C-798D-327CD4572AF7}"/>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1190;p16">
                <a:extLst>
                  <a:ext uri="{FF2B5EF4-FFF2-40B4-BE49-F238E27FC236}">
                    <a16:creationId xmlns:a16="http://schemas.microsoft.com/office/drawing/2014/main" id="{7A5A7F91-9D46-100D-F6F9-F36ADF57B50C}"/>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1191;p16">
              <a:extLst>
                <a:ext uri="{FF2B5EF4-FFF2-40B4-BE49-F238E27FC236}">
                  <a16:creationId xmlns:a16="http://schemas.microsoft.com/office/drawing/2014/main" id="{33C03FDE-AE28-F60F-5137-95EAE7713280}"/>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1192;p16">
              <a:extLst>
                <a:ext uri="{FF2B5EF4-FFF2-40B4-BE49-F238E27FC236}">
                  <a16:creationId xmlns:a16="http://schemas.microsoft.com/office/drawing/2014/main" id="{C9643F0C-9577-4759-0415-1DD69ECD8296}"/>
                </a:ext>
              </a:extLst>
            </p:cNvPr>
            <p:cNvGrpSpPr>
              <a:grpSpLocks/>
            </p:cNvGrpSpPr>
            <p:nvPr/>
          </p:nvGrpSpPr>
          <p:grpSpPr bwMode="auto">
            <a:xfrm>
              <a:off x="8341543" y="1721094"/>
              <a:ext cx="569676" cy="380612"/>
              <a:chOff x="8341543" y="1721094"/>
              <a:chExt cx="569676" cy="380612"/>
            </a:xfrm>
          </p:grpSpPr>
          <p:sp>
            <p:nvSpPr>
              <p:cNvPr id="21" name="Google Shape;1193;p16">
                <a:extLst>
                  <a:ext uri="{FF2B5EF4-FFF2-40B4-BE49-F238E27FC236}">
                    <a16:creationId xmlns:a16="http://schemas.microsoft.com/office/drawing/2014/main" id="{96260BF8-4367-C2C4-E10D-21888EC3EC4C}"/>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1194;p16">
                <a:extLst>
                  <a:ext uri="{FF2B5EF4-FFF2-40B4-BE49-F238E27FC236}">
                    <a16:creationId xmlns:a16="http://schemas.microsoft.com/office/drawing/2014/main" id="{9BD6B19D-0734-4485-F07B-E6AC2EF39C34}"/>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1195;p16">
              <a:extLst>
                <a:ext uri="{FF2B5EF4-FFF2-40B4-BE49-F238E27FC236}">
                  <a16:creationId xmlns:a16="http://schemas.microsoft.com/office/drawing/2014/main" id="{6DD39DA2-C619-2DCD-830B-C3202D7C9018}"/>
                </a:ext>
              </a:extLst>
            </p:cNvPr>
            <p:cNvGrpSpPr>
              <a:grpSpLocks/>
            </p:cNvGrpSpPr>
            <p:nvPr/>
          </p:nvGrpSpPr>
          <p:grpSpPr bwMode="auto">
            <a:xfrm>
              <a:off x="8346273" y="1183592"/>
              <a:ext cx="568486" cy="388014"/>
              <a:chOff x="8346273" y="1183592"/>
              <a:chExt cx="568486" cy="388014"/>
            </a:xfrm>
          </p:grpSpPr>
          <p:sp>
            <p:nvSpPr>
              <p:cNvPr id="19" name="Google Shape;1196;p16">
                <a:extLst>
                  <a:ext uri="{FF2B5EF4-FFF2-40B4-BE49-F238E27FC236}">
                    <a16:creationId xmlns:a16="http://schemas.microsoft.com/office/drawing/2014/main" id="{396E0DD1-A0E0-8202-EFA2-243E1621545E}"/>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1197;p16">
                <a:extLst>
                  <a:ext uri="{FF2B5EF4-FFF2-40B4-BE49-F238E27FC236}">
                    <a16:creationId xmlns:a16="http://schemas.microsoft.com/office/drawing/2014/main" id="{8F54D754-8C50-0DCB-F12B-42B085329C51}"/>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1198;p16">
              <a:extLst>
                <a:ext uri="{FF2B5EF4-FFF2-40B4-BE49-F238E27FC236}">
                  <a16:creationId xmlns:a16="http://schemas.microsoft.com/office/drawing/2014/main" id="{CC9DF3E9-C900-8C71-E973-3C97C27540EE}"/>
                </a:ext>
              </a:extLst>
            </p:cNvPr>
            <p:cNvGrpSpPr>
              <a:grpSpLocks/>
            </p:cNvGrpSpPr>
            <p:nvPr/>
          </p:nvGrpSpPr>
          <p:grpSpPr bwMode="auto">
            <a:xfrm>
              <a:off x="8341543" y="606635"/>
              <a:ext cx="569676" cy="388014"/>
              <a:chOff x="8341543" y="606635"/>
              <a:chExt cx="569676" cy="388014"/>
            </a:xfrm>
          </p:grpSpPr>
          <p:sp>
            <p:nvSpPr>
              <p:cNvPr id="17" name="Google Shape;1199;p16">
                <a:extLst>
                  <a:ext uri="{FF2B5EF4-FFF2-40B4-BE49-F238E27FC236}">
                    <a16:creationId xmlns:a16="http://schemas.microsoft.com/office/drawing/2014/main" id="{A19BC2BE-E165-2D62-1753-C445865DCA37}"/>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1200;p16">
                <a:extLst>
                  <a:ext uri="{FF2B5EF4-FFF2-40B4-BE49-F238E27FC236}">
                    <a16:creationId xmlns:a16="http://schemas.microsoft.com/office/drawing/2014/main" id="{25C5C754-813D-2414-ABDE-AD42ACE54CF5}"/>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1201;p16">
              <a:extLst>
                <a:ext uri="{FF2B5EF4-FFF2-40B4-BE49-F238E27FC236}">
                  <a16:creationId xmlns:a16="http://schemas.microsoft.com/office/drawing/2014/main" id="{4963AEA4-9826-B13C-471A-87188CABD677}"/>
                </a:ext>
              </a:extLst>
            </p:cNvPr>
            <p:cNvGrpSpPr>
              <a:grpSpLocks/>
            </p:cNvGrpSpPr>
            <p:nvPr/>
          </p:nvGrpSpPr>
          <p:grpSpPr bwMode="auto">
            <a:xfrm>
              <a:off x="8341543" y="2842933"/>
              <a:ext cx="569676" cy="380612"/>
              <a:chOff x="8341543" y="2282008"/>
              <a:chExt cx="569676" cy="380612"/>
            </a:xfrm>
          </p:grpSpPr>
          <p:sp>
            <p:nvSpPr>
              <p:cNvPr id="15" name="Google Shape;1202;p16">
                <a:extLst>
                  <a:ext uri="{FF2B5EF4-FFF2-40B4-BE49-F238E27FC236}">
                    <a16:creationId xmlns:a16="http://schemas.microsoft.com/office/drawing/2014/main" id="{5FAD45FA-3ECF-713B-C9B7-36B4B9D23AC5}"/>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1203;p16">
                <a:extLst>
                  <a:ext uri="{FF2B5EF4-FFF2-40B4-BE49-F238E27FC236}">
                    <a16:creationId xmlns:a16="http://schemas.microsoft.com/office/drawing/2014/main" id="{BB8B6CF5-7D52-2BCE-8F7B-068D658116A9}"/>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1204;p16">
              <a:extLst>
                <a:ext uri="{FF2B5EF4-FFF2-40B4-BE49-F238E27FC236}">
                  <a16:creationId xmlns:a16="http://schemas.microsoft.com/office/drawing/2014/main" id="{4A15671E-6BC8-CC88-2A28-92B7DD68B7AE}"/>
                </a:ext>
              </a:extLst>
            </p:cNvPr>
            <p:cNvGrpSpPr>
              <a:grpSpLocks/>
            </p:cNvGrpSpPr>
            <p:nvPr/>
          </p:nvGrpSpPr>
          <p:grpSpPr bwMode="auto">
            <a:xfrm>
              <a:off x="8341543" y="3403858"/>
              <a:ext cx="569676" cy="380612"/>
              <a:chOff x="8341543" y="2282008"/>
              <a:chExt cx="569676" cy="380612"/>
            </a:xfrm>
          </p:grpSpPr>
          <p:sp>
            <p:nvSpPr>
              <p:cNvPr id="13" name="Google Shape;1205;p16">
                <a:extLst>
                  <a:ext uri="{FF2B5EF4-FFF2-40B4-BE49-F238E27FC236}">
                    <a16:creationId xmlns:a16="http://schemas.microsoft.com/office/drawing/2014/main" id="{A4CC2A6B-3DE7-A31D-5EC9-3252972D9E3D}"/>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1206;p16">
                <a:extLst>
                  <a:ext uri="{FF2B5EF4-FFF2-40B4-BE49-F238E27FC236}">
                    <a16:creationId xmlns:a16="http://schemas.microsoft.com/office/drawing/2014/main" id="{F4CDE72A-5E3D-A6C9-05DC-75F8E8F75A36}"/>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1207;p16">
              <a:extLst>
                <a:ext uri="{FF2B5EF4-FFF2-40B4-BE49-F238E27FC236}">
                  <a16:creationId xmlns:a16="http://schemas.microsoft.com/office/drawing/2014/main" id="{71B4A10B-7F3B-FD0A-A629-6DE512A8425E}"/>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1208;p16">
              <a:extLst>
                <a:ext uri="{FF2B5EF4-FFF2-40B4-BE49-F238E27FC236}">
                  <a16:creationId xmlns:a16="http://schemas.microsoft.com/office/drawing/2014/main" id="{FD1B9412-2034-78D8-AD62-DE3B9566E055}"/>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1209;p16">
            <a:extLst>
              <a:ext uri="{FF2B5EF4-FFF2-40B4-BE49-F238E27FC236}">
                <a16:creationId xmlns:a16="http://schemas.microsoft.com/office/drawing/2014/main" id="{4863DC8F-E78A-0E05-68E4-3DB3BD7AE14B}"/>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1210;p16">
            <a:extLst>
              <a:ext uri="{FF2B5EF4-FFF2-40B4-BE49-F238E27FC236}">
                <a16:creationId xmlns:a16="http://schemas.microsoft.com/office/drawing/2014/main" id="{E492B498-545F-5831-7344-9E33FA52E406}"/>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1211;p16">
            <a:extLst>
              <a:ext uri="{FF2B5EF4-FFF2-40B4-BE49-F238E27FC236}">
                <a16:creationId xmlns:a16="http://schemas.microsoft.com/office/drawing/2014/main" id="{D4DDEDA4-EE3E-454F-0088-125F31E3A6C2}"/>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1212;p16">
            <a:extLst>
              <a:ext uri="{FF2B5EF4-FFF2-40B4-BE49-F238E27FC236}">
                <a16:creationId xmlns:a16="http://schemas.microsoft.com/office/drawing/2014/main" id="{502BB922-D6CA-12FD-886B-B5BA9CD8ECE7}"/>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1213;p16">
            <a:extLst>
              <a:ext uri="{FF2B5EF4-FFF2-40B4-BE49-F238E27FC236}">
                <a16:creationId xmlns:a16="http://schemas.microsoft.com/office/drawing/2014/main" id="{C4A3DBE9-888C-F199-70BC-78F4DF9FBFB8}"/>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1214;p16">
            <a:extLst>
              <a:ext uri="{FF2B5EF4-FFF2-40B4-BE49-F238E27FC236}">
                <a16:creationId xmlns:a16="http://schemas.microsoft.com/office/drawing/2014/main" id="{06FCFA13-F6C7-709D-6541-3C2A0EE7255E}"/>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1215;p16">
            <a:extLst>
              <a:ext uri="{FF2B5EF4-FFF2-40B4-BE49-F238E27FC236}">
                <a16:creationId xmlns:a16="http://schemas.microsoft.com/office/drawing/2014/main" id="{3D2A062D-00F2-146C-60CD-67682ECC7E46}"/>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1216;p16">
            <a:extLst>
              <a:ext uri="{FF2B5EF4-FFF2-40B4-BE49-F238E27FC236}">
                <a16:creationId xmlns:a16="http://schemas.microsoft.com/office/drawing/2014/main" id="{F857569E-D561-7E62-722D-393FD00E8E7E}"/>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1217;p16">
            <a:extLst>
              <a:ext uri="{FF2B5EF4-FFF2-40B4-BE49-F238E27FC236}">
                <a16:creationId xmlns:a16="http://schemas.microsoft.com/office/drawing/2014/main" id="{F17674E3-EED6-10AB-7868-827EAD17C3A7}"/>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1218;p16">
            <a:extLst>
              <a:ext uri="{FF2B5EF4-FFF2-40B4-BE49-F238E27FC236}">
                <a16:creationId xmlns:a16="http://schemas.microsoft.com/office/drawing/2014/main" id="{0DD6E03B-33CF-F329-5CE9-0B293052B6B8}"/>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1219;p16">
            <a:extLst>
              <a:ext uri="{FF2B5EF4-FFF2-40B4-BE49-F238E27FC236}">
                <a16:creationId xmlns:a16="http://schemas.microsoft.com/office/drawing/2014/main" id="{82509680-6243-5EBD-944F-0F2FCD8129EE}"/>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1220;p16">
            <a:extLst>
              <a:ext uri="{FF2B5EF4-FFF2-40B4-BE49-F238E27FC236}">
                <a16:creationId xmlns:a16="http://schemas.microsoft.com/office/drawing/2014/main" id="{CF9FC508-A225-E12E-150C-0E42B6764C4F}"/>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1221;p16">
            <a:extLst>
              <a:ext uri="{FF2B5EF4-FFF2-40B4-BE49-F238E27FC236}">
                <a16:creationId xmlns:a16="http://schemas.microsoft.com/office/drawing/2014/main" id="{3443D8BF-1FF7-6305-F5F0-3CBBFF05938B}"/>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1222;p16">
            <a:extLst>
              <a:ext uri="{FF2B5EF4-FFF2-40B4-BE49-F238E27FC236}">
                <a16:creationId xmlns:a16="http://schemas.microsoft.com/office/drawing/2014/main" id="{7F45C3E2-4738-94A6-9915-A6ADD8AB99F4}"/>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1223;p16">
            <a:extLst>
              <a:ext uri="{FF2B5EF4-FFF2-40B4-BE49-F238E27FC236}">
                <a16:creationId xmlns:a16="http://schemas.microsoft.com/office/drawing/2014/main" id="{A8F6E83C-01B0-42A9-6C01-409E93C07068}"/>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1224;p16">
            <a:extLst>
              <a:ext uri="{FF2B5EF4-FFF2-40B4-BE49-F238E27FC236}">
                <a16:creationId xmlns:a16="http://schemas.microsoft.com/office/drawing/2014/main" id="{FC4BB6A8-D02D-F856-634C-16D551E89DE9}"/>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1225;p16">
            <a:extLst>
              <a:ext uri="{FF2B5EF4-FFF2-40B4-BE49-F238E27FC236}">
                <a16:creationId xmlns:a16="http://schemas.microsoft.com/office/drawing/2014/main" id="{3494F550-DD3F-BF5C-143D-86F8A34AE583}"/>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1226;p16">
            <a:extLst>
              <a:ext uri="{FF2B5EF4-FFF2-40B4-BE49-F238E27FC236}">
                <a16:creationId xmlns:a16="http://schemas.microsoft.com/office/drawing/2014/main" id="{70A5E6C4-6565-5F12-8071-8853D41F4DA6}"/>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227;p16">
            <a:extLst>
              <a:ext uri="{FF2B5EF4-FFF2-40B4-BE49-F238E27FC236}">
                <a16:creationId xmlns:a16="http://schemas.microsoft.com/office/drawing/2014/main" id="{662E8127-F070-754E-D933-4D513905C97B}"/>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1228;p16">
            <a:extLst>
              <a:ext uri="{FF2B5EF4-FFF2-40B4-BE49-F238E27FC236}">
                <a16:creationId xmlns:a16="http://schemas.microsoft.com/office/drawing/2014/main" id="{E96858C0-7338-0FD7-F898-D026D539A475}"/>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1229;p16">
            <a:extLst>
              <a:ext uri="{FF2B5EF4-FFF2-40B4-BE49-F238E27FC236}">
                <a16:creationId xmlns:a16="http://schemas.microsoft.com/office/drawing/2014/main" id="{614DEEBD-D63E-FD74-7E45-E10AB7CAF093}"/>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1230;p16">
            <a:extLst>
              <a:ext uri="{FF2B5EF4-FFF2-40B4-BE49-F238E27FC236}">
                <a16:creationId xmlns:a16="http://schemas.microsoft.com/office/drawing/2014/main" id="{586B3CB0-3055-1206-5DD1-E97A5D24F6D5}"/>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1231;p16">
            <a:extLst>
              <a:ext uri="{FF2B5EF4-FFF2-40B4-BE49-F238E27FC236}">
                <a16:creationId xmlns:a16="http://schemas.microsoft.com/office/drawing/2014/main" id="{146C4B4A-671B-5665-8C77-3EE72363AFCB}"/>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232;p16">
            <a:extLst>
              <a:ext uri="{FF2B5EF4-FFF2-40B4-BE49-F238E27FC236}">
                <a16:creationId xmlns:a16="http://schemas.microsoft.com/office/drawing/2014/main" id="{CE64F225-9EEB-500D-1E23-669209EEA658}"/>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233;p16">
            <a:extLst>
              <a:ext uri="{FF2B5EF4-FFF2-40B4-BE49-F238E27FC236}">
                <a16:creationId xmlns:a16="http://schemas.microsoft.com/office/drawing/2014/main" id="{C992CA00-DD49-02C1-3D82-7DBDCBDDEE55}"/>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234;p16">
            <a:extLst>
              <a:ext uri="{FF2B5EF4-FFF2-40B4-BE49-F238E27FC236}">
                <a16:creationId xmlns:a16="http://schemas.microsoft.com/office/drawing/2014/main" id="{E3CAFFAD-01FE-7A84-F599-49CDFAA56DDC}"/>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235;p16">
            <a:extLst>
              <a:ext uri="{FF2B5EF4-FFF2-40B4-BE49-F238E27FC236}">
                <a16:creationId xmlns:a16="http://schemas.microsoft.com/office/drawing/2014/main" id="{4F716312-F56D-0465-D87B-819E24DFADE5}"/>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236;p16">
            <a:extLst>
              <a:ext uri="{FF2B5EF4-FFF2-40B4-BE49-F238E27FC236}">
                <a16:creationId xmlns:a16="http://schemas.microsoft.com/office/drawing/2014/main" id="{77C8AC26-4689-C31F-C198-4A43F6E55555}"/>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237;p16">
            <a:extLst>
              <a:ext uri="{FF2B5EF4-FFF2-40B4-BE49-F238E27FC236}">
                <a16:creationId xmlns:a16="http://schemas.microsoft.com/office/drawing/2014/main" id="{BEDEBAC7-26EA-979E-8F7B-A7C380D96409}"/>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238;p16">
            <a:extLst>
              <a:ext uri="{FF2B5EF4-FFF2-40B4-BE49-F238E27FC236}">
                <a16:creationId xmlns:a16="http://schemas.microsoft.com/office/drawing/2014/main" id="{BE23EC65-66F9-0965-6888-9CE57344D915}"/>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239;p16">
            <a:extLst>
              <a:ext uri="{FF2B5EF4-FFF2-40B4-BE49-F238E27FC236}">
                <a16:creationId xmlns:a16="http://schemas.microsoft.com/office/drawing/2014/main" id="{CEFE1E50-9B2B-870C-2286-1874B2DDF63B}"/>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240;p16">
            <a:extLst>
              <a:ext uri="{FF2B5EF4-FFF2-40B4-BE49-F238E27FC236}">
                <a16:creationId xmlns:a16="http://schemas.microsoft.com/office/drawing/2014/main" id="{0F4959F9-9404-2158-DD83-2C53A68DE91A}"/>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241;p16">
            <a:extLst>
              <a:ext uri="{FF2B5EF4-FFF2-40B4-BE49-F238E27FC236}">
                <a16:creationId xmlns:a16="http://schemas.microsoft.com/office/drawing/2014/main" id="{20B6D7B3-1D7E-1AD0-7D5B-C58ADC33CCA2}"/>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242;p16">
            <a:extLst>
              <a:ext uri="{FF2B5EF4-FFF2-40B4-BE49-F238E27FC236}">
                <a16:creationId xmlns:a16="http://schemas.microsoft.com/office/drawing/2014/main" id="{673D16A0-5D3B-6B4A-BE06-D828A9D3BED9}"/>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243;p16">
            <a:extLst>
              <a:ext uri="{FF2B5EF4-FFF2-40B4-BE49-F238E27FC236}">
                <a16:creationId xmlns:a16="http://schemas.microsoft.com/office/drawing/2014/main" id="{78B32E69-309F-97B1-7A80-74652A408621}"/>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244;p16">
            <a:extLst>
              <a:ext uri="{FF2B5EF4-FFF2-40B4-BE49-F238E27FC236}">
                <a16:creationId xmlns:a16="http://schemas.microsoft.com/office/drawing/2014/main" id="{60091A84-6DE5-910D-BE73-22D0B4FCC032}"/>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245;p16">
            <a:extLst>
              <a:ext uri="{FF2B5EF4-FFF2-40B4-BE49-F238E27FC236}">
                <a16:creationId xmlns:a16="http://schemas.microsoft.com/office/drawing/2014/main" id="{159C1DE6-E2A7-6B2E-C81F-31E3C3C5AC57}"/>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246;p16">
            <a:extLst>
              <a:ext uri="{FF2B5EF4-FFF2-40B4-BE49-F238E27FC236}">
                <a16:creationId xmlns:a16="http://schemas.microsoft.com/office/drawing/2014/main" id="{CDAF611E-3DC0-B035-A028-B3499EFFFC62}"/>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247;p16">
            <a:extLst>
              <a:ext uri="{FF2B5EF4-FFF2-40B4-BE49-F238E27FC236}">
                <a16:creationId xmlns:a16="http://schemas.microsoft.com/office/drawing/2014/main" id="{1AA86BC3-22C0-DB15-B83D-CCB4306A04BE}"/>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 name="Google Shape;1248;p16">
            <a:extLst>
              <a:ext uri="{FF2B5EF4-FFF2-40B4-BE49-F238E27FC236}">
                <a16:creationId xmlns:a16="http://schemas.microsoft.com/office/drawing/2014/main" id="{8FE21A57-1EF5-BC68-7504-774D0AED33BA}"/>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 name="Google Shape;1249;p16">
            <a:extLst>
              <a:ext uri="{FF2B5EF4-FFF2-40B4-BE49-F238E27FC236}">
                <a16:creationId xmlns:a16="http://schemas.microsoft.com/office/drawing/2014/main" id="{92BC0192-E724-3F64-C2FB-B186CBDB1896}"/>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6" name="Google Shape;1250;p16">
            <a:extLst>
              <a:ext uri="{FF2B5EF4-FFF2-40B4-BE49-F238E27FC236}">
                <a16:creationId xmlns:a16="http://schemas.microsoft.com/office/drawing/2014/main" id="{7F160809-579F-D202-9472-BB904DD56761}"/>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 name="Google Shape;1251;p16">
            <a:extLst>
              <a:ext uri="{FF2B5EF4-FFF2-40B4-BE49-F238E27FC236}">
                <a16:creationId xmlns:a16="http://schemas.microsoft.com/office/drawing/2014/main" id="{9DD58FB8-93A7-E83C-2BFC-F05A2EA49905}"/>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8" name="Google Shape;1252;p16">
            <a:extLst>
              <a:ext uri="{FF2B5EF4-FFF2-40B4-BE49-F238E27FC236}">
                <a16:creationId xmlns:a16="http://schemas.microsoft.com/office/drawing/2014/main" id="{F6C6CFAF-B4A6-B615-8247-FB79E38169F7}"/>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9" name="Google Shape;1253;p16">
            <a:extLst>
              <a:ext uri="{FF2B5EF4-FFF2-40B4-BE49-F238E27FC236}">
                <a16:creationId xmlns:a16="http://schemas.microsoft.com/office/drawing/2014/main" id="{16A804EA-6AEB-139F-FCEA-E4FF6A9F4BD9}"/>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 name="Google Shape;1254;p16">
            <a:extLst>
              <a:ext uri="{FF2B5EF4-FFF2-40B4-BE49-F238E27FC236}">
                <a16:creationId xmlns:a16="http://schemas.microsoft.com/office/drawing/2014/main" id="{E1AB625F-D585-897E-2FFB-3BC9DC0B8B04}"/>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 name="Google Shape;1255;p16">
            <a:extLst>
              <a:ext uri="{FF2B5EF4-FFF2-40B4-BE49-F238E27FC236}">
                <a16:creationId xmlns:a16="http://schemas.microsoft.com/office/drawing/2014/main" id="{5E91EB50-B1AE-9665-CC0E-8C2EE5DCBFF6}"/>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2" name="Google Shape;1256;p16">
            <a:extLst>
              <a:ext uri="{FF2B5EF4-FFF2-40B4-BE49-F238E27FC236}">
                <a16:creationId xmlns:a16="http://schemas.microsoft.com/office/drawing/2014/main" id="{7FE8ACCC-3475-DCFC-6D6B-8CD136609E06}"/>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3" name="Google Shape;1257;p16">
            <a:extLst>
              <a:ext uri="{FF2B5EF4-FFF2-40B4-BE49-F238E27FC236}">
                <a16:creationId xmlns:a16="http://schemas.microsoft.com/office/drawing/2014/main" id="{E802C374-4356-C8AB-A856-D0854EAC8D9C}"/>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4" name="Google Shape;1258;p16">
            <a:extLst>
              <a:ext uri="{FF2B5EF4-FFF2-40B4-BE49-F238E27FC236}">
                <a16:creationId xmlns:a16="http://schemas.microsoft.com/office/drawing/2014/main" id="{00BDF06B-D557-F9B9-001A-2AB4AD7F1B25}"/>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75" name="Google Shape;1259;p16">
            <a:extLst>
              <a:ext uri="{FF2B5EF4-FFF2-40B4-BE49-F238E27FC236}">
                <a16:creationId xmlns:a16="http://schemas.microsoft.com/office/drawing/2014/main" id="{828A74B5-BB97-0F41-72C2-C919481A5A73}"/>
              </a:ext>
            </a:extLst>
          </p:cNvPr>
          <p:cNvGrpSpPr>
            <a:grpSpLocks/>
          </p:cNvGrpSpPr>
          <p:nvPr/>
        </p:nvGrpSpPr>
        <p:grpSpPr bwMode="auto">
          <a:xfrm>
            <a:off x="968375" y="6000750"/>
            <a:ext cx="388938" cy="374650"/>
            <a:chOff x="3243875" y="2372825"/>
            <a:chExt cx="291375" cy="281375"/>
          </a:xfrm>
        </p:grpSpPr>
        <p:sp>
          <p:nvSpPr>
            <p:cNvPr id="76" name="Google Shape;1260;p16">
              <a:extLst>
                <a:ext uri="{FF2B5EF4-FFF2-40B4-BE49-F238E27FC236}">
                  <a16:creationId xmlns:a16="http://schemas.microsoft.com/office/drawing/2014/main" id="{1F097A48-ECB0-3C3D-6D39-1FD439DAFB80}"/>
                </a:ext>
              </a:extLst>
            </p:cNvPr>
            <p:cNvSpPr/>
            <p:nvPr/>
          </p:nvSpPr>
          <p:spPr>
            <a:xfrm>
              <a:off x="3286689" y="2403824"/>
              <a:ext cx="205747"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7" name="Google Shape;1261;p16">
              <a:extLst>
                <a:ext uri="{FF2B5EF4-FFF2-40B4-BE49-F238E27FC236}">
                  <a16:creationId xmlns:a16="http://schemas.microsoft.com/office/drawing/2014/main" id="{D7E57C6B-6E99-4DA1-B1FB-31D1B13DEAB9}"/>
                </a:ext>
              </a:extLst>
            </p:cNvPr>
            <p:cNvSpPr/>
            <p:nvPr/>
          </p:nvSpPr>
          <p:spPr>
            <a:xfrm>
              <a:off x="3304529" y="2403824"/>
              <a:ext cx="190285"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8" name="Google Shape;1262;p16">
              <a:extLst>
                <a:ext uri="{FF2B5EF4-FFF2-40B4-BE49-F238E27FC236}">
                  <a16:creationId xmlns:a16="http://schemas.microsoft.com/office/drawing/2014/main" id="{803E8970-739D-6BF7-4821-DBE11A881617}"/>
                </a:ext>
              </a:extLst>
            </p:cNvPr>
            <p:cNvSpPr/>
            <p:nvPr/>
          </p:nvSpPr>
          <p:spPr>
            <a:xfrm>
              <a:off x="3397293" y="2372825"/>
              <a:ext cx="10703"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79" name="Google Shape;1263;p16">
              <a:extLst>
                <a:ext uri="{FF2B5EF4-FFF2-40B4-BE49-F238E27FC236}">
                  <a16:creationId xmlns:a16="http://schemas.microsoft.com/office/drawing/2014/main" id="{14BF8F68-79CE-4FA1-5A7C-531092FE4FB7}"/>
                </a:ext>
              </a:extLst>
            </p:cNvPr>
            <p:cNvSpPr/>
            <p:nvPr/>
          </p:nvSpPr>
          <p:spPr>
            <a:xfrm>
              <a:off x="3243875" y="2495629"/>
              <a:ext cx="285428" cy="10730"/>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0" name="Google Shape;1264;p16">
              <a:extLst>
                <a:ext uri="{FF2B5EF4-FFF2-40B4-BE49-F238E27FC236}">
                  <a16:creationId xmlns:a16="http://schemas.microsoft.com/office/drawing/2014/main" id="{67D8675C-0DC8-CDCA-91F8-FE0AB849C032}"/>
                </a:ext>
              </a:extLst>
            </p:cNvPr>
            <p:cNvSpPr/>
            <p:nvPr/>
          </p:nvSpPr>
          <p:spPr>
            <a:xfrm>
              <a:off x="3340207" y="2378787"/>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1" name="Google Shape;1265;p16">
              <a:extLst>
                <a:ext uri="{FF2B5EF4-FFF2-40B4-BE49-F238E27FC236}">
                  <a16:creationId xmlns:a16="http://schemas.microsoft.com/office/drawing/2014/main" id="{E5A74791-F439-F9EB-4A98-CCDC04598CA6}"/>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2" name="Google Shape;1266;p16">
              <a:extLst>
                <a:ext uri="{FF2B5EF4-FFF2-40B4-BE49-F238E27FC236}">
                  <a16:creationId xmlns:a16="http://schemas.microsoft.com/office/drawing/2014/main" id="{1122A6CE-1227-CE91-CE19-BF0B3F17E2CD}"/>
                </a:ext>
              </a:extLst>
            </p:cNvPr>
            <p:cNvSpPr/>
            <p:nvPr/>
          </p:nvSpPr>
          <p:spPr>
            <a:xfrm>
              <a:off x="3275986" y="2451515"/>
              <a:ext cx="258074" cy="113266"/>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3" name="Google Shape;1267;p16">
              <a:extLst>
                <a:ext uri="{FF2B5EF4-FFF2-40B4-BE49-F238E27FC236}">
                  <a16:creationId xmlns:a16="http://schemas.microsoft.com/office/drawing/2014/main" id="{C2210FF2-2398-C73E-78E5-16B897FCEDAE}"/>
                </a:ext>
              </a:extLst>
            </p:cNvPr>
            <p:cNvSpPr/>
            <p:nvPr/>
          </p:nvSpPr>
          <p:spPr>
            <a:xfrm>
              <a:off x="3329503"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4" name="Google Shape;1268;p16">
              <a:extLst>
                <a:ext uri="{FF2B5EF4-FFF2-40B4-BE49-F238E27FC236}">
                  <a16:creationId xmlns:a16="http://schemas.microsoft.com/office/drawing/2014/main" id="{B0A082EB-FDC1-4A01-A86E-AB84BD206E28}"/>
                </a:ext>
              </a:extLst>
            </p:cNvPr>
            <p:cNvSpPr/>
            <p:nvPr/>
          </p:nvSpPr>
          <p:spPr>
            <a:xfrm>
              <a:off x="3328315" y="2438400"/>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5" name="Google Shape;1269;p16">
              <a:extLst>
                <a:ext uri="{FF2B5EF4-FFF2-40B4-BE49-F238E27FC236}">
                  <a16:creationId xmlns:a16="http://schemas.microsoft.com/office/drawing/2014/main" id="{04B1D188-3BA8-AFAB-E781-997741024DE6}"/>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86" name="Google Shape;1270;p16">
            <a:extLst>
              <a:ext uri="{FF2B5EF4-FFF2-40B4-BE49-F238E27FC236}">
                <a16:creationId xmlns:a16="http://schemas.microsoft.com/office/drawing/2014/main" id="{A74D2F71-3C95-3730-849A-69C3C870A48A}"/>
              </a:ext>
            </a:extLst>
          </p:cNvPr>
          <p:cNvSpPr/>
          <p:nvPr/>
        </p:nvSpPr>
        <p:spPr>
          <a:xfrm>
            <a:off x="9780588" y="677863"/>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87" name="Google Shape;1271;p16">
            <a:extLst>
              <a:ext uri="{FF2B5EF4-FFF2-40B4-BE49-F238E27FC236}">
                <a16:creationId xmlns:a16="http://schemas.microsoft.com/office/drawing/2014/main" id="{CB1A2DC0-54FE-D7C7-2BD2-A161F0D88B35}"/>
              </a:ext>
            </a:extLst>
          </p:cNvPr>
          <p:cNvGrpSpPr>
            <a:grpSpLocks/>
          </p:cNvGrpSpPr>
          <p:nvPr/>
        </p:nvGrpSpPr>
        <p:grpSpPr bwMode="auto">
          <a:xfrm>
            <a:off x="2019300" y="606425"/>
            <a:ext cx="222250" cy="225425"/>
            <a:chOff x="4954425" y="2036375"/>
            <a:chExt cx="166675" cy="168575"/>
          </a:xfrm>
        </p:grpSpPr>
        <p:sp>
          <p:nvSpPr>
            <p:cNvPr id="88" name="Google Shape;1272;p16">
              <a:extLst>
                <a:ext uri="{FF2B5EF4-FFF2-40B4-BE49-F238E27FC236}">
                  <a16:creationId xmlns:a16="http://schemas.microsoft.com/office/drawing/2014/main" id="{A2FB0CF5-EAFA-91F0-7611-AEBBC86027C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9" name="Google Shape;1273;p16">
              <a:extLst>
                <a:ext uri="{FF2B5EF4-FFF2-40B4-BE49-F238E27FC236}">
                  <a16:creationId xmlns:a16="http://schemas.microsoft.com/office/drawing/2014/main" id="{F1267F0A-D5D0-20DD-5C8E-4B237F9C016C}"/>
                </a:ext>
              </a:extLst>
            </p:cNvPr>
            <p:cNvSpPr/>
            <p:nvPr/>
          </p:nvSpPr>
          <p:spPr>
            <a:xfrm>
              <a:off x="5009190" y="2105230"/>
              <a:ext cx="52384" cy="40363"/>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0" name="Google Shape;1274;p16">
            <a:extLst>
              <a:ext uri="{FF2B5EF4-FFF2-40B4-BE49-F238E27FC236}">
                <a16:creationId xmlns:a16="http://schemas.microsoft.com/office/drawing/2014/main" id="{F94F6527-04DC-A681-23DB-B6365FD207C3}"/>
              </a:ext>
            </a:extLst>
          </p:cNvPr>
          <p:cNvSpPr>
            <a:spLocks/>
          </p:cNvSpPr>
          <p:nvPr/>
        </p:nvSpPr>
        <p:spPr bwMode="auto">
          <a:xfrm>
            <a:off x="1903413" y="6375400"/>
            <a:ext cx="115887" cy="82550"/>
          </a:xfrm>
          <a:custGeom>
            <a:avLst/>
            <a:gdLst>
              <a:gd name="T0" fmla="*/ 2147483646 w 3480"/>
              <a:gd name="T1" fmla="*/ 1356918708 h 2477"/>
              <a:gd name="T2" fmla="*/ 2147483646 w 3480"/>
              <a:gd name="T3" fmla="*/ 2147483646 h 2477"/>
              <a:gd name="T4" fmla="*/ 2147483646 w 3480"/>
              <a:gd name="T5" fmla="*/ 2147483646 h 2477"/>
              <a:gd name="T6" fmla="*/ 2147483646 w 3480"/>
              <a:gd name="T7" fmla="*/ 2147483646 h 2477"/>
              <a:gd name="T8" fmla="*/ 2147483646 w 3480"/>
              <a:gd name="T9" fmla="*/ 2147483646 h 2477"/>
              <a:gd name="T10" fmla="*/ 2147483646 w 3480"/>
              <a:gd name="T11" fmla="*/ 1356918708 h 24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Tree>
    <p:extLst>
      <p:ext uri="{BB962C8B-B14F-4D97-AF65-F5344CB8AC3E}">
        <p14:creationId xmlns:p14="http://schemas.microsoft.com/office/powerpoint/2010/main" val="280875214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1371"/>
        <p:cNvGrpSpPr/>
        <p:nvPr/>
      </p:nvGrpSpPr>
      <p:grpSpPr>
        <a:xfrm>
          <a:off x="0" y="0"/>
          <a:ext cx="0" cy="0"/>
          <a:chOff x="0" y="0"/>
          <a:chExt cx="0" cy="0"/>
        </a:xfrm>
      </p:grpSpPr>
      <p:grpSp>
        <p:nvGrpSpPr>
          <p:cNvPr id="2" name="Google Shape;1372;p18">
            <a:extLst>
              <a:ext uri="{FF2B5EF4-FFF2-40B4-BE49-F238E27FC236}">
                <a16:creationId xmlns:a16="http://schemas.microsoft.com/office/drawing/2014/main" id="{7F38AA80-3271-BAD1-EC08-EAE5F01A2F93}"/>
              </a:ext>
            </a:extLst>
          </p:cNvPr>
          <p:cNvGrpSpPr>
            <a:grpSpLocks/>
          </p:cNvGrpSpPr>
          <p:nvPr/>
        </p:nvGrpSpPr>
        <p:grpSpPr bwMode="auto">
          <a:xfrm>
            <a:off x="528638" y="292100"/>
            <a:ext cx="11356975" cy="6384925"/>
            <a:chOff x="395894" y="219519"/>
            <a:chExt cx="8518865" cy="4788281"/>
          </a:xfrm>
        </p:grpSpPr>
        <p:sp>
          <p:nvSpPr>
            <p:cNvPr id="3" name="Google Shape;1373;p18">
              <a:extLst>
                <a:ext uri="{FF2B5EF4-FFF2-40B4-BE49-F238E27FC236}">
                  <a16:creationId xmlns:a16="http://schemas.microsoft.com/office/drawing/2014/main" id="{86E5F59C-7D19-0FBA-03D5-7562367E5882}"/>
                </a:ext>
              </a:extLst>
            </p:cNvPr>
            <p:cNvSpPr>
              <a:spLocks/>
            </p:cNvSpPr>
            <p:nvPr/>
          </p:nvSpPr>
          <p:spPr bwMode="auto">
            <a:xfrm>
              <a:off x="661185" y="219519"/>
              <a:ext cx="8068819" cy="4788281"/>
            </a:xfrm>
            <a:custGeom>
              <a:avLst/>
              <a:gdLst>
                <a:gd name="T0" fmla="*/ 2147483646 w 257584"/>
                <a:gd name="T1" fmla="*/ 1216428182 h 146846"/>
                <a:gd name="T2" fmla="*/ 934953163 w 257584"/>
                <a:gd name="T3" fmla="*/ 2147483646 h 146846"/>
                <a:gd name="T4" fmla="*/ 934953163 w 257584"/>
                <a:gd name="T5" fmla="*/ 2147483646 h 146846"/>
                <a:gd name="T6" fmla="*/ 2147483646 w 257584"/>
                <a:gd name="T7" fmla="*/ 2147483646 h 146846"/>
                <a:gd name="T8" fmla="*/ 2147483646 w 257584"/>
                <a:gd name="T9" fmla="*/ 2147483646 h 146846"/>
                <a:gd name="T10" fmla="*/ 2147483646 w 257584"/>
                <a:gd name="T11" fmla="*/ 2147483646 h 146846"/>
                <a:gd name="T12" fmla="*/ 2147483646 w 257584"/>
                <a:gd name="T13" fmla="*/ 2147483646 h 146846"/>
                <a:gd name="T14" fmla="*/ 2147483646 w 257584"/>
                <a:gd name="T15" fmla="*/ 1216428182 h 146846"/>
                <a:gd name="T16" fmla="*/ 2147483646 w 257584"/>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lnTo>
                    <a:pt x="7146"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4" name="Google Shape;1374;p18">
              <a:extLst>
                <a:ext uri="{FF2B5EF4-FFF2-40B4-BE49-F238E27FC236}">
                  <a16:creationId xmlns:a16="http://schemas.microsoft.com/office/drawing/2014/main" id="{BE514943-F229-A8CE-E365-24DC8D0D0F3F}"/>
                </a:ext>
              </a:extLst>
            </p:cNvPr>
            <p:cNvGrpSpPr>
              <a:grpSpLocks/>
            </p:cNvGrpSpPr>
            <p:nvPr/>
          </p:nvGrpSpPr>
          <p:grpSpPr bwMode="auto">
            <a:xfrm>
              <a:off x="8341543" y="2282008"/>
              <a:ext cx="569676" cy="380612"/>
              <a:chOff x="8341543" y="2282008"/>
              <a:chExt cx="569676" cy="380612"/>
            </a:xfrm>
          </p:grpSpPr>
          <p:sp>
            <p:nvSpPr>
              <p:cNvPr id="23" name="Google Shape;1375;p18">
                <a:extLst>
                  <a:ext uri="{FF2B5EF4-FFF2-40B4-BE49-F238E27FC236}">
                    <a16:creationId xmlns:a16="http://schemas.microsoft.com/office/drawing/2014/main" id="{2617DEEF-E5BB-3B82-7CCC-D883ED46FFC4}"/>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1376;p18">
                <a:extLst>
                  <a:ext uri="{FF2B5EF4-FFF2-40B4-BE49-F238E27FC236}">
                    <a16:creationId xmlns:a16="http://schemas.microsoft.com/office/drawing/2014/main" id="{9322411F-AF59-BB91-7660-A4517F9FE4FB}"/>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1377;p18">
              <a:extLst>
                <a:ext uri="{FF2B5EF4-FFF2-40B4-BE49-F238E27FC236}">
                  <a16:creationId xmlns:a16="http://schemas.microsoft.com/office/drawing/2014/main" id="{62A98E8C-6E60-75EB-4F15-EA10B97E5E5F}"/>
                </a:ext>
              </a:extLst>
            </p:cNvPr>
            <p:cNvSpPr>
              <a:spLocks/>
            </p:cNvSpPr>
            <p:nvPr/>
          </p:nvSpPr>
          <p:spPr bwMode="auto">
            <a:xfrm>
              <a:off x="8341543" y="4447718"/>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nvGrpSpPr>
            <p:cNvPr id="6" name="Google Shape;1378;p18">
              <a:extLst>
                <a:ext uri="{FF2B5EF4-FFF2-40B4-BE49-F238E27FC236}">
                  <a16:creationId xmlns:a16="http://schemas.microsoft.com/office/drawing/2014/main" id="{081E1E7F-92CC-1774-A766-BA8F9AE8810D}"/>
                </a:ext>
              </a:extLst>
            </p:cNvPr>
            <p:cNvGrpSpPr>
              <a:grpSpLocks/>
            </p:cNvGrpSpPr>
            <p:nvPr/>
          </p:nvGrpSpPr>
          <p:grpSpPr bwMode="auto">
            <a:xfrm>
              <a:off x="8341543" y="1721094"/>
              <a:ext cx="569676" cy="380612"/>
              <a:chOff x="8341543" y="1721094"/>
              <a:chExt cx="569676" cy="380612"/>
            </a:xfrm>
          </p:grpSpPr>
          <p:sp>
            <p:nvSpPr>
              <p:cNvPr id="21" name="Google Shape;1379;p18">
                <a:extLst>
                  <a:ext uri="{FF2B5EF4-FFF2-40B4-BE49-F238E27FC236}">
                    <a16:creationId xmlns:a16="http://schemas.microsoft.com/office/drawing/2014/main" id="{441723E6-82F6-653F-D483-7E4AB55675F5}"/>
                  </a:ext>
                </a:extLst>
              </p:cNvPr>
              <p:cNvSpPr>
                <a:spLocks/>
              </p:cNvSpPr>
              <p:nvPr/>
            </p:nvSpPr>
            <p:spPr bwMode="auto">
              <a:xfrm>
                <a:off x="8341543" y="1800869"/>
                <a:ext cx="569676" cy="300837"/>
              </a:xfrm>
              <a:custGeom>
                <a:avLst/>
                <a:gdLst>
                  <a:gd name="T0" fmla="*/ 0 w 18186"/>
                  <a:gd name="T1" fmla="*/ 0 h 9226"/>
                  <a:gd name="T2" fmla="*/ 0 w 18186"/>
                  <a:gd name="T3" fmla="*/ 2147483646 h 9226"/>
                  <a:gd name="T4" fmla="*/ 2147483646 w 18186"/>
                  <a:gd name="T5" fmla="*/ 2147483646 h 9226"/>
                  <a:gd name="T6" fmla="*/ 2147483646 w 18186"/>
                  <a:gd name="T7" fmla="*/ 2147483646 h 9226"/>
                  <a:gd name="T8" fmla="*/ 2147483646 w 18186"/>
                  <a:gd name="T9" fmla="*/ 0 h 9226"/>
                  <a:gd name="T10" fmla="*/ 0 w 18186"/>
                  <a:gd name="T11" fmla="*/ 0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0"/>
                    </a:moveTo>
                    <a:lnTo>
                      <a:pt x="0" y="9225"/>
                    </a:lnTo>
                    <a:lnTo>
                      <a:pt x="18186" y="9225"/>
                    </a:lnTo>
                    <a:lnTo>
                      <a:pt x="16824" y="4462"/>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1380;p18">
                <a:extLst>
                  <a:ext uri="{FF2B5EF4-FFF2-40B4-BE49-F238E27FC236}">
                    <a16:creationId xmlns:a16="http://schemas.microsoft.com/office/drawing/2014/main" id="{992CA562-6192-AC24-6F5D-9D81BD671468}"/>
                  </a:ext>
                </a:extLst>
              </p:cNvPr>
              <p:cNvSpPr/>
              <p:nvPr/>
            </p:nvSpPr>
            <p:spPr>
              <a:xfrm>
                <a:off x="8341992" y="1720768"/>
                <a:ext cx="569194" cy="301202"/>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 name="Google Shape;1381;p18">
              <a:extLst>
                <a:ext uri="{FF2B5EF4-FFF2-40B4-BE49-F238E27FC236}">
                  <a16:creationId xmlns:a16="http://schemas.microsoft.com/office/drawing/2014/main" id="{ACB9536F-77E9-AB66-719C-CC17997D68BE}"/>
                </a:ext>
              </a:extLst>
            </p:cNvPr>
            <p:cNvGrpSpPr>
              <a:grpSpLocks/>
            </p:cNvGrpSpPr>
            <p:nvPr/>
          </p:nvGrpSpPr>
          <p:grpSpPr bwMode="auto">
            <a:xfrm>
              <a:off x="8346273" y="1183592"/>
              <a:ext cx="568486" cy="388014"/>
              <a:chOff x="8346273" y="1183592"/>
              <a:chExt cx="568486" cy="388014"/>
            </a:xfrm>
          </p:grpSpPr>
          <p:sp>
            <p:nvSpPr>
              <p:cNvPr id="19" name="Google Shape;1382;p18">
                <a:extLst>
                  <a:ext uri="{FF2B5EF4-FFF2-40B4-BE49-F238E27FC236}">
                    <a16:creationId xmlns:a16="http://schemas.microsoft.com/office/drawing/2014/main" id="{1B2494E5-92C0-7D05-8A96-FFBC163F0DED}"/>
                  </a:ext>
                </a:extLst>
              </p:cNvPr>
              <p:cNvSpPr>
                <a:spLocks/>
              </p:cNvSpPr>
              <p:nvPr/>
            </p:nvSpPr>
            <p:spPr bwMode="auto">
              <a:xfrm>
                <a:off x="8346273" y="1263367"/>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1383;p18">
                <a:extLst>
                  <a:ext uri="{FF2B5EF4-FFF2-40B4-BE49-F238E27FC236}">
                    <a16:creationId xmlns:a16="http://schemas.microsoft.com/office/drawing/2014/main" id="{DF37DD4D-FF5A-9320-F40A-36828E3CAC16}"/>
                  </a:ext>
                </a:extLst>
              </p:cNvPr>
              <p:cNvSpPr>
                <a:spLocks/>
              </p:cNvSpPr>
              <p:nvPr/>
            </p:nvSpPr>
            <p:spPr bwMode="auto">
              <a:xfrm>
                <a:off x="8346273" y="1183592"/>
                <a:ext cx="568486" cy="308239"/>
              </a:xfrm>
              <a:custGeom>
                <a:avLst/>
                <a:gdLst>
                  <a:gd name="T0" fmla="*/ 0 w 18148"/>
                  <a:gd name="T1" fmla="*/ 0 h 9453"/>
                  <a:gd name="T2" fmla="*/ 0 w 18148"/>
                  <a:gd name="T3" fmla="*/ 2147483646 h 9453"/>
                  <a:gd name="T4" fmla="*/ 2147483646 w 18148"/>
                  <a:gd name="T5" fmla="*/ 2147483646 h 9453"/>
                  <a:gd name="T6" fmla="*/ 2147483646 w 18148"/>
                  <a:gd name="T7" fmla="*/ 2147483646 h 9453"/>
                  <a:gd name="T8" fmla="*/ 2147483646 w 18148"/>
                  <a:gd name="T9" fmla="*/ 0 h 9453"/>
                  <a:gd name="T10" fmla="*/ 0 w 18148"/>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48" h="9453" extrusionOk="0">
                    <a:moveTo>
                      <a:pt x="0" y="0"/>
                    </a:moveTo>
                    <a:lnTo>
                      <a:pt x="0" y="9452"/>
                    </a:lnTo>
                    <a:lnTo>
                      <a:pt x="18148" y="9452"/>
                    </a:lnTo>
                    <a:lnTo>
                      <a:pt x="16787" y="4688"/>
                    </a:lnTo>
                    <a:lnTo>
                      <a:pt x="18148" y="0"/>
                    </a:ln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8" name="Google Shape;1384;p18">
              <a:extLst>
                <a:ext uri="{FF2B5EF4-FFF2-40B4-BE49-F238E27FC236}">
                  <a16:creationId xmlns:a16="http://schemas.microsoft.com/office/drawing/2014/main" id="{06D330D4-9374-5033-30EE-B57487D97547}"/>
                </a:ext>
              </a:extLst>
            </p:cNvPr>
            <p:cNvGrpSpPr>
              <a:grpSpLocks/>
            </p:cNvGrpSpPr>
            <p:nvPr/>
          </p:nvGrpSpPr>
          <p:grpSpPr bwMode="auto">
            <a:xfrm>
              <a:off x="8341543" y="606635"/>
              <a:ext cx="569676" cy="388014"/>
              <a:chOff x="8341543" y="606635"/>
              <a:chExt cx="569676" cy="388014"/>
            </a:xfrm>
          </p:grpSpPr>
          <p:sp>
            <p:nvSpPr>
              <p:cNvPr id="17" name="Google Shape;1385;p18">
                <a:extLst>
                  <a:ext uri="{FF2B5EF4-FFF2-40B4-BE49-F238E27FC236}">
                    <a16:creationId xmlns:a16="http://schemas.microsoft.com/office/drawing/2014/main" id="{793C8A4D-A9A9-1D4D-2CC1-2D057662E828}"/>
                  </a:ext>
                </a:extLst>
              </p:cNvPr>
              <p:cNvSpPr>
                <a:spLocks/>
              </p:cNvSpPr>
              <p:nvPr/>
            </p:nvSpPr>
            <p:spPr bwMode="auto">
              <a:xfrm>
                <a:off x="8341543" y="686410"/>
                <a:ext cx="569676" cy="308239"/>
              </a:xfrm>
              <a:custGeom>
                <a:avLst/>
                <a:gdLst>
                  <a:gd name="T0" fmla="*/ 0 w 18186"/>
                  <a:gd name="T1" fmla="*/ 0 h 9453"/>
                  <a:gd name="T2" fmla="*/ 0 w 18186"/>
                  <a:gd name="T3" fmla="*/ 2147483646 h 9453"/>
                  <a:gd name="T4" fmla="*/ 2147483646 w 18186"/>
                  <a:gd name="T5" fmla="*/ 2147483646 h 9453"/>
                  <a:gd name="T6" fmla="*/ 2147483646 w 18186"/>
                  <a:gd name="T7" fmla="*/ 2147483646 h 9453"/>
                  <a:gd name="T8" fmla="*/ 2147483646 w 18186"/>
                  <a:gd name="T9" fmla="*/ 0 h 9453"/>
                  <a:gd name="T10" fmla="*/ 0 w 18186"/>
                  <a:gd name="T11" fmla="*/ 0 h 94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453" extrusionOk="0">
                    <a:moveTo>
                      <a:pt x="0" y="0"/>
                    </a:moveTo>
                    <a:lnTo>
                      <a:pt x="0" y="9452"/>
                    </a:lnTo>
                    <a:lnTo>
                      <a:pt x="18186" y="9452"/>
                    </a:lnTo>
                    <a:lnTo>
                      <a:pt x="16824" y="4613"/>
                    </a:lnTo>
                    <a:lnTo>
                      <a:pt x="18186" y="0"/>
                    </a:lnTo>
                    <a:lnTo>
                      <a:pt x="0" y="0"/>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1386;p18">
                <a:extLst>
                  <a:ext uri="{FF2B5EF4-FFF2-40B4-BE49-F238E27FC236}">
                    <a16:creationId xmlns:a16="http://schemas.microsoft.com/office/drawing/2014/main" id="{D642D561-57C1-66B3-B98C-D534C83582C8}"/>
                  </a:ext>
                </a:extLst>
              </p:cNvPr>
              <p:cNvSpPr/>
              <p:nvPr/>
            </p:nvSpPr>
            <p:spPr>
              <a:xfrm>
                <a:off x="8341992" y="606439"/>
                <a:ext cx="569194" cy="30834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9" name="Google Shape;1387;p18">
              <a:extLst>
                <a:ext uri="{FF2B5EF4-FFF2-40B4-BE49-F238E27FC236}">
                  <a16:creationId xmlns:a16="http://schemas.microsoft.com/office/drawing/2014/main" id="{88C3C373-347A-3FEB-3BA5-201B774D5326}"/>
                </a:ext>
              </a:extLst>
            </p:cNvPr>
            <p:cNvGrpSpPr>
              <a:grpSpLocks/>
            </p:cNvGrpSpPr>
            <p:nvPr/>
          </p:nvGrpSpPr>
          <p:grpSpPr bwMode="auto">
            <a:xfrm>
              <a:off x="8341543" y="2842933"/>
              <a:ext cx="569676" cy="380612"/>
              <a:chOff x="8341543" y="2282008"/>
              <a:chExt cx="569676" cy="380612"/>
            </a:xfrm>
          </p:grpSpPr>
          <p:sp>
            <p:nvSpPr>
              <p:cNvPr id="15" name="Google Shape;1388;p18">
                <a:extLst>
                  <a:ext uri="{FF2B5EF4-FFF2-40B4-BE49-F238E27FC236}">
                    <a16:creationId xmlns:a16="http://schemas.microsoft.com/office/drawing/2014/main" id="{799EEFFF-E27E-F410-8348-1A9A3ABF33AE}"/>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1389;p18">
                <a:extLst>
                  <a:ext uri="{FF2B5EF4-FFF2-40B4-BE49-F238E27FC236}">
                    <a16:creationId xmlns:a16="http://schemas.microsoft.com/office/drawing/2014/main" id="{0B1DDA4D-1094-B33A-5312-382B975910D0}"/>
                  </a:ext>
                </a:extLst>
              </p:cNvPr>
              <p:cNvSpPr>
                <a:spLocks/>
              </p:cNvSpPr>
              <p:nvPr/>
            </p:nvSpPr>
            <p:spPr bwMode="auto">
              <a:xfrm>
                <a:off x="8341543" y="2282008"/>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0" name="Google Shape;1390;p18">
              <a:extLst>
                <a:ext uri="{FF2B5EF4-FFF2-40B4-BE49-F238E27FC236}">
                  <a16:creationId xmlns:a16="http://schemas.microsoft.com/office/drawing/2014/main" id="{F976E012-8818-183A-6FF5-0C2E2320937A}"/>
                </a:ext>
              </a:extLst>
            </p:cNvPr>
            <p:cNvGrpSpPr>
              <a:grpSpLocks/>
            </p:cNvGrpSpPr>
            <p:nvPr/>
          </p:nvGrpSpPr>
          <p:grpSpPr bwMode="auto">
            <a:xfrm>
              <a:off x="8341543" y="3403858"/>
              <a:ext cx="569676" cy="380612"/>
              <a:chOff x="8341543" y="2282008"/>
              <a:chExt cx="569676" cy="380612"/>
            </a:xfrm>
          </p:grpSpPr>
          <p:sp>
            <p:nvSpPr>
              <p:cNvPr id="13" name="Google Shape;1391;p18">
                <a:extLst>
                  <a:ext uri="{FF2B5EF4-FFF2-40B4-BE49-F238E27FC236}">
                    <a16:creationId xmlns:a16="http://schemas.microsoft.com/office/drawing/2014/main" id="{3C066F8F-2E39-3D50-44E9-5521875A42FA}"/>
                  </a:ext>
                </a:extLst>
              </p:cNvPr>
              <p:cNvSpPr>
                <a:spLocks/>
              </p:cNvSpPr>
              <p:nvPr/>
            </p:nvSpPr>
            <p:spPr bwMode="auto">
              <a:xfrm>
                <a:off x="8341543" y="2361783"/>
                <a:ext cx="569676" cy="300837"/>
              </a:xfrm>
              <a:custGeom>
                <a:avLst/>
                <a:gdLst>
                  <a:gd name="T0" fmla="*/ 0 w 18186"/>
                  <a:gd name="T1" fmla="*/ 1216430888 h 9226"/>
                  <a:gd name="T2" fmla="*/ 0 w 18186"/>
                  <a:gd name="T3" fmla="*/ 2147483646 h 9226"/>
                  <a:gd name="T4" fmla="*/ 2147483646 w 18186"/>
                  <a:gd name="T5" fmla="*/ 2147483646 h 9226"/>
                  <a:gd name="T6" fmla="*/ 2147483646 w 18186"/>
                  <a:gd name="T7" fmla="*/ 2147483646 h 9226"/>
                  <a:gd name="T8" fmla="*/ 2147483646 w 18186"/>
                  <a:gd name="T9" fmla="*/ 1216430888 h 9226"/>
                  <a:gd name="T10" fmla="*/ 0 w 18186"/>
                  <a:gd name="T11" fmla="*/ 1216430888 h 92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86" h="9226" extrusionOk="0">
                    <a:moveTo>
                      <a:pt x="0" y="1"/>
                    </a:moveTo>
                    <a:lnTo>
                      <a:pt x="0" y="9226"/>
                    </a:lnTo>
                    <a:lnTo>
                      <a:pt x="18186" y="9226"/>
                    </a:lnTo>
                    <a:lnTo>
                      <a:pt x="16673" y="4462"/>
                    </a:lnTo>
                    <a:lnTo>
                      <a:pt x="18186" y="1"/>
                    </a:lnTo>
                    <a:lnTo>
                      <a:pt x="0" y="1"/>
                    </a:lnTo>
                    <a:close/>
                  </a:path>
                </a:pathLst>
              </a:custGeom>
              <a:solidFill>
                <a:srgbClr val="595959">
                  <a:alpha val="14510"/>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1392;p18">
                <a:extLst>
                  <a:ext uri="{FF2B5EF4-FFF2-40B4-BE49-F238E27FC236}">
                    <a16:creationId xmlns:a16="http://schemas.microsoft.com/office/drawing/2014/main" id="{40CCE7B3-7973-F71D-4C06-6C2071D2ABEE}"/>
                  </a:ext>
                </a:extLst>
              </p:cNvPr>
              <p:cNvSpPr/>
              <p:nvPr/>
            </p:nvSpPr>
            <p:spPr>
              <a:xfrm>
                <a:off x="8341992" y="2282317"/>
                <a:ext cx="569194" cy="300012"/>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11" name="Google Shape;1393;p18">
              <a:extLst>
                <a:ext uri="{FF2B5EF4-FFF2-40B4-BE49-F238E27FC236}">
                  <a16:creationId xmlns:a16="http://schemas.microsoft.com/office/drawing/2014/main" id="{C2D37710-85B4-498D-4A91-FE13CDB2A643}"/>
                </a:ext>
              </a:extLst>
            </p:cNvPr>
            <p:cNvSpPr/>
            <p:nvPr/>
          </p:nvSpPr>
          <p:spPr>
            <a:xfrm>
              <a:off x="8341992" y="4368490"/>
              <a:ext cx="569195" cy="307155"/>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12" name="Google Shape;1394;p18">
              <a:extLst>
                <a:ext uri="{FF2B5EF4-FFF2-40B4-BE49-F238E27FC236}">
                  <a16:creationId xmlns:a16="http://schemas.microsoft.com/office/drawing/2014/main" id="{9F747B1A-90F1-00E5-8E7D-353AF9B4E58E}"/>
                </a:ext>
              </a:extLst>
            </p:cNvPr>
            <p:cNvSpPr>
              <a:spLocks/>
            </p:cNvSpPr>
            <p:nvPr/>
          </p:nvSpPr>
          <p:spPr bwMode="auto">
            <a:xfrm>
              <a:off x="395894" y="219519"/>
              <a:ext cx="8053438" cy="4788281"/>
            </a:xfrm>
            <a:custGeom>
              <a:avLst/>
              <a:gdLst>
                <a:gd name="T0" fmla="*/ 2147483646 w 257093"/>
                <a:gd name="T1" fmla="*/ 1216428182 h 146846"/>
                <a:gd name="T2" fmla="*/ 934952080 w 257093"/>
                <a:gd name="T3" fmla="*/ 2147483646 h 146846"/>
                <a:gd name="T4" fmla="*/ 934952080 w 257093"/>
                <a:gd name="T5" fmla="*/ 2147483646 h 146846"/>
                <a:gd name="T6" fmla="*/ 2147483646 w 257093"/>
                <a:gd name="T7" fmla="*/ 2147483646 h 146846"/>
                <a:gd name="T8" fmla="*/ 2147483646 w 257093"/>
                <a:gd name="T9" fmla="*/ 2147483646 h 146846"/>
                <a:gd name="T10" fmla="*/ 2147483646 w 257093"/>
                <a:gd name="T11" fmla="*/ 2147483646 h 146846"/>
                <a:gd name="T12" fmla="*/ 2147483646 w 257093"/>
                <a:gd name="T13" fmla="*/ 2147483646 h 146846"/>
                <a:gd name="T14" fmla="*/ 2147483646 w 257093"/>
                <a:gd name="T15" fmla="*/ 1216428182 h 146846"/>
                <a:gd name="T16" fmla="*/ 2147483646 w 257093"/>
                <a:gd name="T17" fmla="*/ 1216428182 h 1468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lnTo>
                    <a:pt x="7146" y="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25" name="Google Shape;1395;p18">
            <a:extLst>
              <a:ext uri="{FF2B5EF4-FFF2-40B4-BE49-F238E27FC236}">
                <a16:creationId xmlns:a16="http://schemas.microsoft.com/office/drawing/2014/main" id="{B519A8D6-0217-3829-15F8-504754D332B9}"/>
              </a:ext>
            </a:extLst>
          </p:cNvPr>
          <p:cNvSpPr>
            <a:spLocks/>
          </p:cNvSpPr>
          <p:nvPr/>
        </p:nvSpPr>
        <p:spPr bwMode="auto">
          <a:xfrm>
            <a:off x="728663" y="1255713"/>
            <a:ext cx="106362" cy="176212"/>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6" name="Google Shape;1396;p18">
            <a:extLst>
              <a:ext uri="{FF2B5EF4-FFF2-40B4-BE49-F238E27FC236}">
                <a16:creationId xmlns:a16="http://schemas.microsoft.com/office/drawing/2014/main" id="{3D21541C-1686-6D6E-D49F-555B44A8E09D}"/>
              </a:ext>
            </a:extLst>
          </p:cNvPr>
          <p:cNvSpPr>
            <a:spLocks/>
          </p:cNvSpPr>
          <p:nvPr/>
        </p:nvSpPr>
        <p:spPr bwMode="auto">
          <a:xfrm>
            <a:off x="374650" y="1289050"/>
            <a:ext cx="433388" cy="109538"/>
          </a:xfrm>
          <a:custGeom>
            <a:avLst/>
            <a:gdLst>
              <a:gd name="T0" fmla="*/ 2147483646 w 10360"/>
              <a:gd name="T1" fmla="*/ 2147483646 h 2535"/>
              <a:gd name="T2" fmla="*/ 0 w 10360"/>
              <a:gd name="T3" fmla="*/ 2147483646 h 2535"/>
              <a:gd name="T4" fmla="*/ 2147483646 w 10360"/>
              <a:gd name="T5" fmla="*/ 2147483646 h 2535"/>
              <a:gd name="T6" fmla="*/ 2147483646 w 10360"/>
              <a:gd name="T7" fmla="*/ 2147483646 h 2535"/>
              <a:gd name="T8" fmla="*/ 2147483646 w 10360"/>
              <a:gd name="T9" fmla="*/ 2147483646 h 2535"/>
              <a:gd name="T10" fmla="*/ 2147483646 w 10360"/>
              <a:gd name="T11" fmla="*/ 2147483646 h 2535"/>
              <a:gd name="T12" fmla="*/ 2147483646 w 10360"/>
              <a:gd name="T13" fmla="*/ 2147483646 h 25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5"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7" name="Google Shape;1397;p18">
            <a:extLst>
              <a:ext uri="{FF2B5EF4-FFF2-40B4-BE49-F238E27FC236}">
                <a16:creationId xmlns:a16="http://schemas.microsoft.com/office/drawing/2014/main" id="{1EDD81BC-E02E-D552-AEF7-47D1C2C0A601}"/>
              </a:ext>
            </a:extLst>
          </p:cNvPr>
          <p:cNvSpPr>
            <a:spLocks/>
          </p:cNvSpPr>
          <p:nvPr/>
        </p:nvSpPr>
        <p:spPr bwMode="auto">
          <a:xfrm>
            <a:off x="406400" y="1398588"/>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8" name="Google Shape;1398;p18">
            <a:extLst>
              <a:ext uri="{FF2B5EF4-FFF2-40B4-BE49-F238E27FC236}">
                <a16:creationId xmlns:a16="http://schemas.microsoft.com/office/drawing/2014/main" id="{CDE4695D-8CCE-8095-3ED3-709622C949A0}"/>
              </a:ext>
            </a:extLst>
          </p:cNvPr>
          <p:cNvSpPr>
            <a:spLocks/>
          </p:cNvSpPr>
          <p:nvPr/>
        </p:nvSpPr>
        <p:spPr bwMode="auto">
          <a:xfrm>
            <a:off x="808038" y="134302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29" name="Google Shape;1399;p18">
            <a:extLst>
              <a:ext uri="{FF2B5EF4-FFF2-40B4-BE49-F238E27FC236}">
                <a16:creationId xmlns:a16="http://schemas.microsoft.com/office/drawing/2014/main" id="{F0D0E6B8-45E1-2C5F-98D9-1A180E25C9CF}"/>
              </a:ext>
            </a:extLst>
          </p:cNvPr>
          <p:cNvSpPr>
            <a:spLocks/>
          </p:cNvSpPr>
          <p:nvPr/>
        </p:nvSpPr>
        <p:spPr bwMode="auto">
          <a:xfrm>
            <a:off x="728663" y="1730375"/>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3"/>
                  <a:pt x="1286" y="4083"/>
                </a:cubicBezTo>
                <a:cubicBezTo>
                  <a:pt x="1966" y="4083"/>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0" name="Google Shape;1400;p18">
            <a:extLst>
              <a:ext uri="{FF2B5EF4-FFF2-40B4-BE49-F238E27FC236}">
                <a16:creationId xmlns:a16="http://schemas.microsoft.com/office/drawing/2014/main" id="{60AAF499-39E9-0780-9B42-06DB1B54B518}"/>
              </a:ext>
            </a:extLst>
          </p:cNvPr>
          <p:cNvSpPr>
            <a:spLocks/>
          </p:cNvSpPr>
          <p:nvPr/>
        </p:nvSpPr>
        <p:spPr bwMode="auto">
          <a:xfrm>
            <a:off x="374650" y="1765300"/>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8"/>
                  <a:pt x="341" y="2495"/>
                  <a:pt x="794" y="2495"/>
                </a:cubicBezTo>
                <a:lnTo>
                  <a:pt x="9566" y="2495"/>
                </a:lnTo>
                <a:cubicBezTo>
                  <a:pt x="10019" y="2495"/>
                  <a:pt x="10360" y="1928"/>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1" name="Google Shape;1401;p18">
            <a:extLst>
              <a:ext uri="{FF2B5EF4-FFF2-40B4-BE49-F238E27FC236}">
                <a16:creationId xmlns:a16="http://schemas.microsoft.com/office/drawing/2014/main" id="{2C00182F-42E8-BD8B-1EEA-6FCB6FF79EAF}"/>
              </a:ext>
            </a:extLst>
          </p:cNvPr>
          <p:cNvSpPr>
            <a:spLocks/>
          </p:cNvSpPr>
          <p:nvPr/>
        </p:nvSpPr>
        <p:spPr bwMode="auto">
          <a:xfrm>
            <a:off x="406400" y="18732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2" name="Google Shape;1402;p18">
            <a:extLst>
              <a:ext uri="{FF2B5EF4-FFF2-40B4-BE49-F238E27FC236}">
                <a16:creationId xmlns:a16="http://schemas.microsoft.com/office/drawing/2014/main" id="{839E90B9-2F3B-3872-B21C-73B0B8887EFA}"/>
              </a:ext>
            </a:extLst>
          </p:cNvPr>
          <p:cNvSpPr>
            <a:spLocks/>
          </p:cNvSpPr>
          <p:nvPr/>
        </p:nvSpPr>
        <p:spPr bwMode="auto">
          <a:xfrm>
            <a:off x="808038" y="1819275"/>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3" name="Google Shape;1403;p18">
            <a:extLst>
              <a:ext uri="{FF2B5EF4-FFF2-40B4-BE49-F238E27FC236}">
                <a16:creationId xmlns:a16="http://schemas.microsoft.com/office/drawing/2014/main" id="{4B6D7DB6-D752-A738-C3E5-E28E2246C0C9}"/>
              </a:ext>
            </a:extLst>
          </p:cNvPr>
          <p:cNvSpPr>
            <a:spLocks/>
          </p:cNvSpPr>
          <p:nvPr/>
        </p:nvSpPr>
        <p:spPr bwMode="auto">
          <a:xfrm>
            <a:off x="376238" y="1779588"/>
            <a:ext cx="431800" cy="93662"/>
          </a:xfrm>
          <a:custGeom>
            <a:avLst/>
            <a:gdLst>
              <a:gd name="T0" fmla="*/ 2147483646 w 10322"/>
              <a:gd name="T1" fmla="*/ 0 h 2156"/>
              <a:gd name="T2" fmla="*/ 2147483646 w 10322"/>
              <a:gd name="T3" fmla="*/ 0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lnTo>
                  <a:pt x="10057" y="0"/>
                </a:lnTo>
                <a:cubicBezTo>
                  <a:pt x="10095" y="76"/>
                  <a:pt x="10095" y="190"/>
                  <a:pt x="10095" y="303"/>
                </a:cubicBezTo>
                <a:cubicBezTo>
                  <a:pt x="10095" y="983"/>
                  <a:pt x="9755" y="1551"/>
                  <a:pt x="9301" y="1551"/>
                </a:cubicBezTo>
                <a:lnTo>
                  <a:pt x="530" y="1551"/>
                </a:lnTo>
                <a:cubicBezTo>
                  <a:pt x="303" y="1551"/>
                  <a:pt x="114" y="1437"/>
                  <a:pt x="0" y="1210"/>
                </a:cubicBezTo>
                <a:cubicBezTo>
                  <a:pt x="76" y="1740"/>
                  <a:pt x="378" y="2118"/>
                  <a:pt x="719" y="2155"/>
                </a:cubicBezTo>
                <a:lnTo>
                  <a:pt x="9528" y="2155"/>
                </a:lnTo>
                <a:cubicBezTo>
                  <a:pt x="9981" y="2155"/>
                  <a:pt x="10322" y="1588"/>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4" name="Google Shape;1404;p18">
            <a:extLst>
              <a:ext uri="{FF2B5EF4-FFF2-40B4-BE49-F238E27FC236}">
                <a16:creationId xmlns:a16="http://schemas.microsoft.com/office/drawing/2014/main" id="{B2C8842F-3517-C7C5-3A8C-C8632AA26B3C}"/>
              </a:ext>
            </a:extLst>
          </p:cNvPr>
          <p:cNvSpPr>
            <a:spLocks/>
          </p:cNvSpPr>
          <p:nvPr/>
        </p:nvSpPr>
        <p:spPr bwMode="auto">
          <a:xfrm>
            <a:off x="728663" y="2208213"/>
            <a:ext cx="106362" cy="174625"/>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04"/>
                </a:cubicBezTo>
                <a:cubicBezTo>
                  <a:pt x="0" y="3138"/>
                  <a:pt x="567" y="4046"/>
                  <a:pt x="1286" y="4046"/>
                </a:cubicBezTo>
                <a:cubicBezTo>
                  <a:pt x="1966" y="4046"/>
                  <a:pt x="2533" y="3138"/>
                  <a:pt x="2533" y="2004"/>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5" name="Google Shape;1405;p18">
            <a:extLst>
              <a:ext uri="{FF2B5EF4-FFF2-40B4-BE49-F238E27FC236}">
                <a16:creationId xmlns:a16="http://schemas.microsoft.com/office/drawing/2014/main" id="{E5636CB9-3D65-2CF5-3883-19619CAA2EB6}"/>
              </a:ext>
            </a:extLst>
          </p:cNvPr>
          <p:cNvSpPr>
            <a:spLocks/>
          </p:cNvSpPr>
          <p:nvPr/>
        </p:nvSpPr>
        <p:spPr bwMode="auto">
          <a:xfrm>
            <a:off x="374650" y="2239963"/>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48"/>
                </a:cubicBezTo>
                <a:cubicBezTo>
                  <a:pt x="0" y="1967"/>
                  <a:pt x="341" y="2534"/>
                  <a:pt x="794" y="2534"/>
                </a:cubicBezTo>
                <a:lnTo>
                  <a:pt x="9566" y="2534"/>
                </a:lnTo>
                <a:cubicBezTo>
                  <a:pt x="10019" y="2534"/>
                  <a:pt x="10360" y="1967"/>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6" name="Google Shape;1406;p18">
            <a:extLst>
              <a:ext uri="{FF2B5EF4-FFF2-40B4-BE49-F238E27FC236}">
                <a16:creationId xmlns:a16="http://schemas.microsoft.com/office/drawing/2014/main" id="{E5B2EF6F-0FA7-8D32-4B6D-EC5062A16445}"/>
              </a:ext>
            </a:extLst>
          </p:cNvPr>
          <p:cNvSpPr>
            <a:spLocks/>
          </p:cNvSpPr>
          <p:nvPr/>
        </p:nvSpPr>
        <p:spPr bwMode="auto">
          <a:xfrm>
            <a:off x="406400" y="2349500"/>
            <a:ext cx="42863" cy="1588"/>
          </a:xfrm>
          <a:custGeom>
            <a:avLst/>
            <a:gdLst>
              <a:gd name="T0" fmla="*/ 2147483646 w 1022"/>
              <a:gd name="T1" fmla="*/ 2147483646 h 39"/>
              <a:gd name="T2" fmla="*/ 2147483646 w 1022"/>
              <a:gd name="T3" fmla="*/ 2147483646 h 39"/>
              <a:gd name="T4" fmla="*/ 2147483646 w 1022"/>
              <a:gd name="T5" fmla="*/ 2147483646 h 39"/>
              <a:gd name="T6" fmla="*/ 2147483646 w 1022"/>
              <a:gd name="T7" fmla="*/ 2147483646 h 39"/>
              <a:gd name="T8" fmla="*/ 2147483646 w 1022"/>
              <a:gd name="T9" fmla="*/ 2147483646 h 39"/>
              <a:gd name="T10" fmla="*/ 2147483646 w 1022"/>
              <a:gd name="T11" fmla="*/ 2147483646 h 39"/>
              <a:gd name="T12" fmla="*/ 2147483646 w 1022"/>
              <a:gd name="T13" fmla="*/ 2147483646 h 39"/>
              <a:gd name="T14" fmla="*/ 2147483646 w 1022"/>
              <a:gd name="T15" fmla="*/ 2147483646 h 39"/>
              <a:gd name="T16" fmla="*/ 2147483646 w 1022"/>
              <a:gd name="T17" fmla="*/ 2147483646 h 39"/>
              <a:gd name="T18" fmla="*/ 2147483646 w 1022"/>
              <a:gd name="T19" fmla="*/ 2147483646 h 39"/>
              <a:gd name="T20" fmla="*/ 2147483646 w 1022"/>
              <a:gd name="T21" fmla="*/ 2147483646 h 39"/>
              <a:gd name="T22" fmla="*/ 2147483646 w 1022"/>
              <a:gd name="T23" fmla="*/ 2147483646 h 39"/>
              <a:gd name="T24" fmla="*/ 2147483646 w 1022"/>
              <a:gd name="T25" fmla="*/ 2147483646 h 39"/>
              <a:gd name="T26" fmla="*/ 2147483646 w 1022"/>
              <a:gd name="T27" fmla="*/ 2147483646 h 39"/>
              <a:gd name="T28" fmla="*/ 2147483646 w 1022"/>
              <a:gd name="T29" fmla="*/ 2147483646 h 39"/>
              <a:gd name="T30" fmla="*/ 2147483646 w 1022"/>
              <a:gd name="T31" fmla="*/ 2147483646 h 39"/>
              <a:gd name="T32" fmla="*/ 2147483646 w 1022"/>
              <a:gd name="T33" fmla="*/ 2147483646 h 39"/>
              <a:gd name="T34" fmla="*/ 2147483646 w 1022"/>
              <a:gd name="T35" fmla="*/ 2147483646 h 39"/>
              <a:gd name="T36" fmla="*/ 2147483646 w 1022"/>
              <a:gd name="T37" fmla="*/ 2147483646 h 39"/>
              <a:gd name="T38" fmla="*/ 2147483646 w 1022"/>
              <a:gd name="T39" fmla="*/ 2147483646 h 39"/>
              <a:gd name="T40" fmla="*/ 2147483646 w 1022"/>
              <a:gd name="T41" fmla="*/ 2147483646 h 39"/>
              <a:gd name="T42" fmla="*/ 2147483646 w 1022"/>
              <a:gd name="T43" fmla="*/ 2147483646 h 39"/>
              <a:gd name="T44" fmla="*/ 2147483646 w 1022"/>
              <a:gd name="T45" fmla="*/ 2147483646 h 39"/>
              <a:gd name="T46" fmla="*/ 2147483646 w 1022"/>
              <a:gd name="T47" fmla="*/ 2147483646 h 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39" extrusionOk="0">
                <a:moveTo>
                  <a:pt x="1021" y="39"/>
                </a:moveTo>
                <a:lnTo>
                  <a:pt x="38" y="39"/>
                </a:lnTo>
                <a:cubicBezTo>
                  <a:pt x="38" y="39"/>
                  <a:pt x="38" y="39"/>
                  <a:pt x="38" y="39"/>
                </a:cubicBezTo>
                <a:cubicBezTo>
                  <a:pt x="38" y="39"/>
                  <a:pt x="38" y="39"/>
                  <a:pt x="38" y="39"/>
                </a:cubicBezTo>
                <a:lnTo>
                  <a:pt x="1021" y="39"/>
                </a:lnTo>
                <a:close/>
                <a:moveTo>
                  <a:pt x="1" y="39"/>
                </a:moveTo>
                <a:lnTo>
                  <a:pt x="1" y="39"/>
                </a:lnTo>
                <a:close/>
                <a:moveTo>
                  <a:pt x="1" y="39"/>
                </a:moveTo>
                <a:lnTo>
                  <a:pt x="1" y="39"/>
                </a:lnTo>
                <a:close/>
                <a:moveTo>
                  <a:pt x="1" y="39"/>
                </a:moveTo>
                <a:lnTo>
                  <a:pt x="1" y="39"/>
                </a:lnTo>
                <a:close/>
                <a:moveTo>
                  <a:pt x="1" y="39"/>
                </a:moveTo>
                <a:cubicBezTo>
                  <a:pt x="1" y="39"/>
                  <a:pt x="1" y="39"/>
                  <a:pt x="1" y="1"/>
                </a:cubicBezTo>
                <a:cubicBezTo>
                  <a:pt x="1" y="39"/>
                  <a:pt x="1" y="39"/>
                  <a:pt x="1" y="39"/>
                </a:cubicBez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7" name="Google Shape;1407;p18">
            <a:extLst>
              <a:ext uri="{FF2B5EF4-FFF2-40B4-BE49-F238E27FC236}">
                <a16:creationId xmlns:a16="http://schemas.microsoft.com/office/drawing/2014/main" id="{8BBABB8A-7832-9F44-D8A1-D7A6D7AED077}"/>
              </a:ext>
            </a:extLst>
          </p:cNvPr>
          <p:cNvSpPr>
            <a:spLocks/>
          </p:cNvSpPr>
          <p:nvPr/>
        </p:nvSpPr>
        <p:spPr bwMode="auto">
          <a:xfrm>
            <a:off x="808038" y="2295525"/>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8" name="Google Shape;1408;p18">
            <a:extLst>
              <a:ext uri="{FF2B5EF4-FFF2-40B4-BE49-F238E27FC236}">
                <a16:creationId xmlns:a16="http://schemas.microsoft.com/office/drawing/2014/main" id="{D9421820-7C03-E435-C518-15B68A7FDDEA}"/>
              </a:ext>
            </a:extLst>
          </p:cNvPr>
          <p:cNvSpPr>
            <a:spLocks/>
          </p:cNvSpPr>
          <p:nvPr/>
        </p:nvSpPr>
        <p:spPr bwMode="auto">
          <a:xfrm>
            <a:off x="376238" y="2255838"/>
            <a:ext cx="431800" cy="95250"/>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03"/>
                </a:cubicBezTo>
                <a:cubicBezTo>
                  <a:pt x="10095" y="1022"/>
                  <a:pt x="9755" y="1589"/>
                  <a:pt x="9301" y="1589"/>
                </a:cubicBezTo>
                <a:lnTo>
                  <a:pt x="530" y="1589"/>
                </a:lnTo>
                <a:cubicBezTo>
                  <a:pt x="303" y="1589"/>
                  <a:pt x="114" y="1438"/>
                  <a:pt x="0" y="1249"/>
                </a:cubicBezTo>
                <a:cubicBezTo>
                  <a:pt x="76" y="1740"/>
                  <a:pt x="340" y="2156"/>
                  <a:pt x="719" y="2156"/>
                </a:cubicBezTo>
                <a:cubicBezTo>
                  <a:pt x="719" y="2194"/>
                  <a:pt x="719" y="2194"/>
                  <a:pt x="719" y="2194"/>
                </a:cubicBezTo>
                <a:lnTo>
                  <a:pt x="9528" y="2194"/>
                </a:lnTo>
                <a:cubicBezTo>
                  <a:pt x="9981" y="2194"/>
                  <a:pt x="10322" y="1627"/>
                  <a:pt x="10322" y="908"/>
                </a:cubicBez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39" name="Google Shape;1409;p18">
            <a:extLst>
              <a:ext uri="{FF2B5EF4-FFF2-40B4-BE49-F238E27FC236}">
                <a16:creationId xmlns:a16="http://schemas.microsoft.com/office/drawing/2014/main" id="{3381771B-1AF3-521D-D67D-5DE6EA063640}"/>
              </a:ext>
            </a:extLst>
          </p:cNvPr>
          <p:cNvSpPr>
            <a:spLocks/>
          </p:cNvSpPr>
          <p:nvPr/>
        </p:nvSpPr>
        <p:spPr bwMode="auto">
          <a:xfrm>
            <a:off x="728663" y="2682875"/>
            <a:ext cx="106362" cy="177800"/>
          </a:xfrm>
          <a:custGeom>
            <a:avLst/>
            <a:gdLst>
              <a:gd name="T0" fmla="*/ 2147483646 w 2534"/>
              <a:gd name="T1" fmla="*/ 2147483646 h 4085"/>
              <a:gd name="T2" fmla="*/ 0 w 2534"/>
              <a:gd name="T3" fmla="*/ 2147483646 h 4085"/>
              <a:gd name="T4" fmla="*/ 2147483646 w 2534"/>
              <a:gd name="T5" fmla="*/ 2147483646 h 4085"/>
              <a:gd name="T6" fmla="*/ 2147483646 w 2534"/>
              <a:gd name="T7" fmla="*/ 2147483646 h 4085"/>
              <a:gd name="T8" fmla="*/ 2147483646 w 2534"/>
              <a:gd name="T9" fmla="*/ 2147483646 h 40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5" extrusionOk="0">
                <a:moveTo>
                  <a:pt x="1286" y="1"/>
                </a:moveTo>
                <a:cubicBezTo>
                  <a:pt x="567" y="1"/>
                  <a:pt x="0" y="908"/>
                  <a:pt x="0" y="2042"/>
                </a:cubicBezTo>
                <a:cubicBezTo>
                  <a:pt x="0" y="3177"/>
                  <a:pt x="567" y="4084"/>
                  <a:pt x="1286" y="4084"/>
                </a:cubicBezTo>
                <a:cubicBezTo>
                  <a:pt x="1966" y="4084"/>
                  <a:pt x="2533" y="3177"/>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0" name="Google Shape;1410;p18">
            <a:extLst>
              <a:ext uri="{FF2B5EF4-FFF2-40B4-BE49-F238E27FC236}">
                <a16:creationId xmlns:a16="http://schemas.microsoft.com/office/drawing/2014/main" id="{2428442B-C26F-C66E-810C-A4EEB4BD308F}"/>
              </a:ext>
            </a:extLst>
          </p:cNvPr>
          <p:cNvSpPr>
            <a:spLocks/>
          </p:cNvSpPr>
          <p:nvPr/>
        </p:nvSpPr>
        <p:spPr bwMode="auto">
          <a:xfrm>
            <a:off x="374650" y="2717800"/>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1" name="Google Shape;1411;p18">
            <a:extLst>
              <a:ext uri="{FF2B5EF4-FFF2-40B4-BE49-F238E27FC236}">
                <a16:creationId xmlns:a16="http://schemas.microsoft.com/office/drawing/2014/main" id="{85BCF6E7-E8FC-4EF8-7CC4-694F0CEEE291}"/>
              </a:ext>
            </a:extLst>
          </p:cNvPr>
          <p:cNvSpPr>
            <a:spLocks/>
          </p:cNvSpPr>
          <p:nvPr/>
        </p:nvSpPr>
        <p:spPr bwMode="auto">
          <a:xfrm>
            <a:off x="406400" y="2825750"/>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2" name="Google Shape;1412;p18">
            <a:extLst>
              <a:ext uri="{FF2B5EF4-FFF2-40B4-BE49-F238E27FC236}">
                <a16:creationId xmlns:a16="http://schemas.microsoft.com/office/drawing/2014/main" id="{EE9A4E84-6955-63C1-500B-D532FD5020E8}"/>
              </a:ext>
            </a:extLst>
          </p:cNvPr>
          <p:cNvSpPr>
            <a:spLocks/>
          </p:cNvSpPr>
          <p:nvPr/>
        </p:nvSpPr>
        <p:spPr bwMode="auto">
          <a:xfrm>
            <a:off x="808038" y="2770188"/>
            <a:ext cx="0" cy="1587"/>
          </a:xfrm>
          <a:custGeom>
            <a:avLst/>
            <a:gdLst>
              <a:gd name="T0" fmla="*/ 1 w 1"/>
              <a:gd name="T1" fmla="*/ 2147483646 h 39"/>
              <a:gd name="T2" fmla="*/ 1 w 1"/>
              <a:gd name="T3" fmla="*/ 2147483646 h 39"/>
              <a:gd name="T4" fmla="*/ 1 w 1"/>
              <a:gd name="T5" fmla="*/ 2147483646 h 39"/>
              <a:gd name="T6" fmla="*/ 1 w 1"/>
              <a:gd name="T7" fmla="*/ 2147483646 h 39"/>
              <a:gd name="T8" fmla="*/ 1 w 1"/>
              <a:gd name="T9" fmla="*/ 2147483646 h 39"/>
              <a:gd name="T10" fmla="*/ 1 w 1"/>
              <a:gd name="T11" fmla="*/ 2147483646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3" name="Google Shape;1413;p18">
            <a:extLst>
              <a:ext uri="{FF2B5EF4-FFF2-40B4-BE49-F238E27FC236}">
                <a16:creationId xmlns:a16="http://schemas.microsoft.com/office/drawing/2014/main" id="{DECC65A9-2A98-6EAB-655C-E9D455B2ACB7}"/>
              </a:ext>
            </a:extLst>
          </p:cNvPr>
          <p:cNvSpPr>
            <a:spLocks/>
          </p:cNvSpPr>
          <p:nvPr/>
        </p:nvSpPr>
        <p:spPr bwMode="auto">
          <a:xfrm>
            <a:off x="376238" y="2732088"/>
            <a:ext cx="431800" cy="93662"/>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0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0"/>
                </a:moveTo>
                <a:cubicBezTo>
                  <a:pt x="10095" y="76"/>
                  <a:pt x="10095" y="189"/>
                  <a:pt x="10095" y="303"/>
                </a:cubicBezTo>
                <a:cubicBezTo>
                  <a:pt x="10095" y="983"/>
                  <a:pt x="9755" y="1550"/>
                  <a:pt x="9301" y="1550"/>
                </a:cubicBezTo>
                <a:lnTo>
                  <a:pt x="530" y="1550"/>
                </a:lnTo>
                <a:cubicBezTo>
                  <a:pt x="303" y="1550"/>
                  <a:pt x="114" y="1437"/>
                  <a:pt x="0" y="1210"/>
                </a:cubicBezTo>
                <a:cubicBezTo>
                  <a:pt x="76" y="1739"/>
                  <a:pt x="340" y="2117"/>
                  <a:pt x="719" y="2155"/>
                </a:cubicBezTo>
                <a:lnTo>
                  <a:pt x="9528" y="2155"/>
                </a:lnTo>
                <a:cubicBezTo>
                  <a:pt x="9981" y="2155"/>
                  <a:pt x="10322" y="1588"/>
                  <a:pt x="10322" y="907"/>
                </a:cubicBezTo>
                <a:lnTo>
                  <a:pt x="10322" y="870"/>
                </a:ln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4" name="Google Shape;1414;p18">
            <a:extLst>
              <a:ext uri="{FF2B5EF4-FFF2-40B4-BE49-F238E27FC236}">
                <a16:creationId xmlns:a16="http://schemas.microsoft.com/office/drawing/2014/main" id="{3BD6B770-B419-4284-4D8A-02B05F83490D}"/>
              </a:ext>
            </a:extLst>
          </p:cNvPr>
          <p:cNvSpPr>
            <a:spLocks/>
          </p:cNvSpPr>
          <p:nvPr/>
        </p:nvSpPr>
        <p:spPr bwMode="auto">
          <a:xfrm>
            <a:off x="728663" y="3159125"/>
            <a:ext cx="106362" cy="176213"/>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04"/>
                </a:cubicBezTo>
                <a:cubicBezTo>
                  <a:pt x="0" y="3138"/>
                  <a:pt x="567" y="4045"/>
                  <a:pt x="1286" y="4045"/>
                </a:cubicBezTo>
                <a:cubicBezTo>
                  <a:pt x="1966" y="4045"/>
                  <a:pt x="2533" y="3138"/>
                  <a:pt x="2533" y="2004"/>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5" name="Google Shape;1415;p18">
            <a:extLst>
              <a:ext uri="{FF2B5EF4-FFF2-40B4-BE49-F238E27FC236}">
                <a16:creationId xmlns:a16="http://schemas.microsoft.com/office/drawing/2014/main" id="{36404782-B53C-0B6A-3E19-998457E34FD5}"/>
              </a:ext>
            </a:extLst>
          </p:cNvPr>
          <p:cNvSpPr>
            <a:spLocks/>
          </p:cNvSpPr>
          <p:nvPr/>
        </p:nvSpPr>
        <p:spPr bwMode="auto">
          <a:xfrm>
            <a:off x="374650" y="3192463"/>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66"/>
                  <a:pt x="341" y="2495"/>
                  <a:pt x="794" y="2495"/>
                </a:cubicBezTo>
                <a:lnTo>
                  <a:pt x="9566" y="2495"/>
                </a:lnTo>
                <a:cubicBezTo>
                  <a:pt x="10019" y="2495"/>
                  <a:pt x="10360" y="1966"/>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6" name="Google Shape;1416;p18">
            <a:extLst>
              <a:ext uri="{FF2B5EF4-FFF2-40B4-BE49-F238E27FC236}">
                <a16:creationId xmlns:a16="http://schemas.microsoft.com/office/drawing/2014/main" id="{0720C60A-C08B-9BA3-7F0C-6C5AB25FB0AE}"/>
              </a:ext>
            </a:extLst>
          </p:cNvPr>
          <p:cNvSpPr>
            <a:spLocks/>
          </p:cNvSpPr>
          <p:nvPr/>
        </p:nvSpPr>
        <p:spPr bwMode="auto">
          <a:xfrm>
            <a:off x="406400" y="33004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22" h="1" extrusionOk="0">
                <a:moveTo>
                  <a:pt x="1021" y="0"/>
                </a:moveTo>
                <a:lnTo>
                  <a:pt x="38" y="0"/>
                </a:lnTo>
                <a:lnTo>
                  <a:pt x="102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7" name="Google Shape;1417;p18">
            <a:extLst>
              <a:ext uri="{FF2B5EF4-FFF2-40B4-BE49-F238E27FC236}">
                <a16:creationId xmlns:a16="http://schemas.microsoft.com/office/drawing/2014/main" id="{BCAEDCD2-177C-47B7-6035-2183C3D1FFF4}"/>
              </a:ext>
            </a:extLst>
          </p:cNvPr>
          <p:cNvSpPr>
            <a:spLocks/>
          </p:cNvSpPr>
          <p:nvPr/>
        </p:nvSpPr>
        <p:spPr bwMode="auto">
          <a:xfrm>
            <a:off x="808038" y="3246438"/>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8" name="Google Shape;1418;p18">
            <a:extLst>
              <a:ext uri="{FF2B5EF4-FFF2-40B4-BE49-F238E27FC236}">
                <a16:creationId xmlns:a16="http://schemas.microsoft.com/office/drawing/2014/main" id="{44F49D66-6ABB-D4A3-3E89-E58153A7A82E}"/>
              </a:ext>
            </a:extLst>
          </p:cNvPr>
          <p:cNvSpPr>
            <a:spLocks/>
          </p:cNvSpPr>
          <p:nvPr/>
        </p:nvSpPr>
        <p:spPr bwMode="auto">
          <a:xfrm>
            <a:off x="376238" y="32067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4"/>
                  <a:pt x="10095" y="189"/>
                  <a:pt x="10095" y="303"/>
                </a:cubicBezTo>
                <a:cubicBezTo>
                  <a:pt x="10095" y="1021"/>
                  <a:pt x="9755" y="1551"/>
                  <a:pt x="9301" y="1551"/>
                </a:cubicBezTo>
                <a:lnTo>
                  <a:pt x="530" y="1551"/>
                </a:lnTo>
                <a:cubicBezTo>
                  <a:pt x="303" y="1551"/>
                  <a:pt x="114" y="1437"/>
                  <a:pt x="0" y="1248"/>
                </a:cubicBezTo>
                <a:cubicBezTo>
                  <a:pt x="76" y="1777"/>
                  <a:pt x="378" y="2155"/>
                  <a:pt x="719" y="2155"/>
                </a:cubicBezTo>
                <a:lnTo>
                  <a:pt x="9528" y="2155"/>
                </a:lnTo>
                <a:cubicBezTo>
                  <a:pt x="9981" y="2155"/>
                  <a:pt x="10322" y="1626"/>
                  <a:pt x="10322" y="908"/>
                </a:cubicBezTo>
                <a:cubicBezTo>
                  <a:pt x="10322" y="530"/>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49" name="Google Shape;1419;p18">
            <a:extLst>
              <a:ext uri="{FF2B5EF4-FFF2-40B4-BE49-F238E27FC236}">
                <a16:creationId xmlns:a16="http://schemas.microsoft.com/office/drawing/2014/main" id="{D8163E52-7397-424E-C2DB-F03DDC40C1D2}"/>
              </a:ext>
            </a:extLst>
          </p:cNvPr>
          <p:cNvSpPr>
            <a:spLocks/>
          </p:cNvSpPr>
          <p:nvPr/>
        </p:nvSpPr>
        <p:spPr bwMode="auto">
          <a:xfrm>
            <a:off x="728663" y="36337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8"/>
                  <a:pt x="0" y="2042"/>
                </a:cubicBezTo>
                <a:cubicBezTo>
                  <a:pt x="0" y="3138"/>
                  <a:pt x="567" y="4046"/>
                  <a:pt x="1286" y="4046"/>
                </a:cubicBezTo>
                <a:cubicBezTo>
                  <a:pt x="1966" y="4046"/>
                  <a:pt x="2533" y="3138"/>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0" name="Google Shape;1420;p18">
            <a:extLst>
              <a:ext uri="{FF2B5EF4-FFF2-40B4-BE49-F238E27FC236}">
                <a16:creationId xmlns:a16="http://schemas.microsoft.com/office/drawing/2014/main" id="{FC5EE65A-7838-1587-163E-7A65B6406D35}"/>
              </a:ext>
            </a:extLst>
          </p:cNvPr>
          <p:cNvSpPr>
            <a:spLocks/>
          </p:cNvSpPr>
          <p:nvPr/>
        </p:nvSpPr>
        <p:spPr bwMode="auto">
          <a:xfrm>
            <a:off x="374650" y="3668713"/>
            <a:ext cx="433388" cy="109537"/>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30"/>
                  <a:pt x="0" y="1248"/>
                </a:cubicBezTo>
                <a:cubicBezTo>
                  <a:pt x="0" y="1929"/>
                  <a:pt x="341" y="2496"/>
                  <a:pt x="794" y="2496"/>
                </a:cubicBezTo>
                <a:lnTo>
                  <a:pt x="9566" y="2496"/>
                </a:lnTo>
                <a:cubicBezTo>
                  <a:pt x="10019" y="2496"/>
                  <a:pt x="10360" y="1929"/>
                  <a:pt x="10360" y="1248"/>
                </a:cubicBezTo>
                <a:cubicBezTo>
                  <a:pt x="10360" y="530"/>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1" name="Google Shape;1421;p18">
            <a:extLst>
              <a:ext uri="{FF2B5EF4-FFF2-40B4-BE49-F238E27FC236}">
                <a16:creationId xmlns:a16="http://schemas.microsoft.com/office/drawing/2014/main" id="{1E2A7D8D-EE83-843D-635E-A988FC5480F3}"/>
              </a:ext>
            </a:extLst>
          </p:cNvPr>
          <p:cNvSpPr>
            <a:spLocks/>
          </p:cNvSpPr>
          <p:nvPr/>
        </p:nvSpPr>
        <p:spPr bwMode="auto">
          <a:xfrm>
            <a:off x="406400" y="3776663"/>
            <a:ext cx="42863" cy="1587"/>
          </a:xfrm>
          <a:custGeom>
            <a:avLst/>
            <a:gdLst>
              <a:gd name="T0" fmla="*/ 2147483646 w 1022"/>
              <a:gd name="T1" fmla="*/ 2147483646 h 1"/>
              <a:gd name="T2" fmla="*/ 2147483646 w 1022"/>
              <a:gd name="T3" fmla="*/ 2147483646 h 1"/>
              <a:gd name="T4" fmla="*/ 2147483646 w 1022"/>
              <a:gd name="T5" fmla="*/ 2147483646 h 1"/>
              <a:gd name="T6" fmla="*/ 2147483646 w 1022"/>
              <a:gd name="T7" fmla="*/ 2147483646 h 1"/>
              <a:gd name="T8" fmla="*/ 2147483646 w 1022"/>
              <a:gd name="T9" fmla="*/ 2147483646 h 1"/>
              <a:gd name="T10" fmla="*/ 2147483646 w 1022"/>
              <a:gd name="T11" fmla="*/ 2147483646 h 1"/>
              <a:gd name="T12" fmla="*/ 2147483646 w 1022"/>
              <a:gd name="T13" fmla="*/ 2147483646 h 1"/>
              <a:gd name="T14" fmla="*/ 2147483646 w 1022"/>
              <a:gd name="T15" fmla="*/ 2147483646 h 1"/>
              <a:gd name="T16" fmla="*/ 2147483646 w 1022"/>
              <a:gd name="T17" fmla="*/ 2147483646 h 1"/>
              <a:gd name="T18" fmla="*/ 2147483646 w 1022"/>
              <a:gd name="T19" fmla="*/ 2147483646 h 1"/>
              <a:gd name="T20" fmla="*/ 2147483646 w 1022"/>
              <a:gd name="T21" fmla="*/ 2147483646 h 1"/>
              <a:gd name="T22" fmla="*/ 2147483646 w 1022"/>
              <a:gd name="T23" fmla="*/ 2147483646 h 1"/>
              <a:gd name="T24" fmla="*/ 2147483646 w 1022"/>
              <a:gd name="T25" fmla="*/ 2147483646 h 1"/>
              <a:gd name="T26" fmla="*/ 2147483646 w 1022"/>
              <a:gd name="T27" fmla="*/ 2147483646 h 1"/>
              <a:gd name="T28" fmla="*/ 2147483646 w 1022"/>
              <a:gd name="T29" fmla="*/ 2147483646 h 1"/>
              <a:gd name="T30" fmla="*/ 2147483646 w 1022"/>
              <a:gd name="T31" fmla="*/ 2147483646 h 1"/>
              <a:gd name="T32" fmla="*/ 2147483646 w 1022"/>
              <a:gd name="T33" fmla="*/ 2147483646 h 1"/>
              <a:gd name="T34" fmla="*/ 2147483646 w 1022"/>
              <a:gd name="T35" fmla="*/ 2147483646 h 1"/>
              <a:gd name="T36" fmla="*/ 2147483646 w 1022"/>
              <a:gd name="T37" fmla="*/ 2147483646 h 1"/>
              <a:gd name="T38" fmla="*/ 2147483646 w 1022"/>
              <a:gd name="T39" fmla="*/ 2147483646 h 1"/>
              <a:gd name="T40" fmla="*/ 2147483646 w 1022"/>
              <a:gd name="T41" fmla="*/ 2147483646 h 1"/>
              <a:gd name="T42" fmla="*/ 2147483646 w 1022"/>
              <a:gd name="T43" fmla="*/ 2147483646 h 1"/>
              <a:gd name="T44" fmla="*/ 2147483646 w 1022"/>
              <a:gd name="T45" fmla="*/ 2147483646 h 1"/>
              <a:gd name="T46" fmla="*/ 2147483646 w 1022"/>
              <a:gd name="T47" fmla="*/ 2147483646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2" name="Google Shape;1422;p18">
            <a:extLst>
              <a:ext uri="{FF2B5EF4-FFF2-40B4-BE49-F238E27FC236}">
                <a16:creationId xmlns:a16="http://schemas.microsoft.com/office/drawing/2014/main" id="{0974F359-4307-EB98-5126-E641C057EEFF}"/>
              </a:ext>
            </a:extLst>
          </p:cNvPr>
          <p:cNvSpPr>
            <a:spLocks/>
          </p:cNvSpPr>
          <p:nvPr/>
        </p:nvSpPr>
        <p:spPr bwMode="auto">
          <a:xfrm>
            <a:off x="808038" y="3721100"/>
            <a:ext cx="0" cy="1588"/>
          </a:xfrm>
          <a:custGeom>
            <a:avLst/>
            <a:gdLst>
              <a:gd name="T0" fmla="*/ 1 w 1"/>
              <a:gd name="T1" fmla="*/ 2147483646 h 39"/>
              <a:gd name="T2" fmla="*/ 1 w 1"/>
              <a:gd name="T3" fmla="*/ 2147483646 h 39"/>
              <a:gd name="T4" fmla="*/ 1 w 1"/>
              <a:gd name="T5" fmla="*/ 2147483646 h 39"/>
              <a:gd name="T6" fmla="*/ 1 w 1"/>
              <a:gd name="T7" fmla="*/ 0 h 39"/>
              <a:gd name="T8" fmla="*/ 1 w 1"/>
              <a:gd name="T9" fmla="*/ 0 h 39"/>
              <a:gd name="T10" fmla="*/ 1 w 1"/>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9" extrusionOk="0">
                <a:moveTo>
                  <a:pt x="1" y="38"/>
                </a:moveTo>
                <a:lnTo>
                  <a:pt x="1" y="38"/>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3" name="Google Shape;1423;p18">
            <a:extLst>
              <a:ext uri="{FF2B5EF4-FFF2-40B4-BE49-F238E27FC236}">
                <a16:creationId xmlns:a16="http://schemas.microsoft.com/office/drawing/2014/main" id="{F3FE2FEA-E758-5869-56B3-6FFD5E2CB89F}"/>
              </a:ext>
            </a:extLst>
          </p:cNvPr>
          <p:cNvSpPr>
            <a:spLocks/>
          </p:cNvSpPr>
          <p:nvPr/>
        </p:nvSpPr>
        <p:spPr bwMode="auto">
          <a:xfrm>
            <a:off x="376238" y="3681413"/>
            <a:ext cx="431800" cy="96837"/>
          </a:xfrm>
          <a:custGeom>
            <a:avLst/>
            <a:gdLst>
              <a:gd name="T0" fmla="*/ 2147483646 w 10322"/>
              <a:gd name="T1" fmla="*/ 2147483646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1"/>
                </a:moveTo>
                <a:cubicBezTo>
                  <a:pt x="10095" y="114"/>
                  <a:pt x="10095" y="228"/>
                  <a:pt x="10095" y="341"/>
                </a:cubicBezTo>
                <a:cubicBezTo>
                  <a:pt x="10095" y="1022"/>
                  <a:pt x="9755" y="1589"/>
                  <a:pt x="9301" y="1589"/>
                </a:cubicBezTo>
                <a:lnTo>
                  <a:pt x="530" y="1589"/>
                </a:lnTo>
                <a:cubicBezTo>
                  <a:pt x="303" y="1589"/>
                  <a:pt x="114" y="1475"/>
                  <a:pt x="0" y="1248"/>
                </a:cubicBezTo>
                <a:cubicBezTo>
                  <a:pt x="76" y="1778"/>
                  <a:pt x="340" y="2156"/>
                  <a:pt x="719" y="2194"/>
                </a:cubicBezTo>
                <a:lnTo>
                  <a:pt x="9528" y="2194"/>
                </a:lnTo>
                <a:cubicBezTo>
                  <a:pt x="9981" y="2194"/>
                  <a:pt x="10322" y="1627"/>
                  <a:pt x="10322" y="946"/>
                </a:cubicBezTo>
                <a:lnTo>
                  <a:pt x="10322" y="908"/>
                </a:lnTo>
                <a:cubicBezTo>
                  <a:pt x="10322" y="568"/>
                  <a:pt x="10208" y="228"/>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4" name="Google Shape;1424;p18">
            <a:extLst>
              <a:ext uri="{FF2B5EF4-FFF2-40B4-BE49-F238E27FC236}">
                <a16:creationId xmlns:a16="http://schemas.microsoft.com/office/drawing/2014/main" id="{B1E46D37-A3AB-1FCF-20C8-D0B0A1DD865D}"/>
              </a:ext>
            </a:extLst>
          </p:cNvPr>
          <p:cNvSpPr>
            <a:spLocks/>
          </p:cNvSpPr>
          <p:nvPr/>
        </p:nvSpPr>
        <p:spPr bwMode="auto">
          <a:xfrm>
            <a:off x="728663" y="4111625"/>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04"/>
                </a:cubicBezTo>
                <a:cubicBezTo>
                  <a:pt x="0" y="3139"/>
                  <a:pt x="567" y="4046"/>
                  <a:pt x="1286" y="4046"/>
                </a:cubicBezTo>
                <a:cubicBezTo>
                  <a:pt x="1966" y="4046"/>
                  <a:pt x="2533" y="3139"/>
                  <a:pt x="2533" y="2004"/>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5" name="Google Shape;1425;p18">
            <a:extLst>
              <a:ext uri="{FF2B5EF4-FFF2-40B4-BE49-F238E27FC236}">
                <a16:creationId xmlns:a16="http://schemas.microsoft.com/office/drawing/2014/main" id="{B611238C-43BD-4D97-85C8-F1CA7371D284}"/>
              </a:ext>
            </a:extLst>
          </p:cNvPr>
          <p:cNvSpPr>
            <a:spLocks/>
          </p:cNvSpPr>
          <p:nvPr/>
        </p:nvSpPr>
        <p:spPr bwMode="auto">
          <a:xfrm>
            <a:off x="374650" y="4143375"/>
            <a:ext cx="433388" cy="109538"/>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68"/>
                  <a:pt x="0" y="1248"/>
                </a:cubicBezTo>
                <a:cubicBezTo>
                  <a:pt x="0" y="1929"/>
                  <a:pt x="341" y="2496"/>
                  <a:pt x="794" y="2496"/>
                </a:cubicBezTo>
                <a:lnTo>
                  <a:pt x="9566" y="2496"/>
                </a:lnTo>
                <a:cubicBezTo>
                  <a:pt x="10019" y="2496"/>
                  <a:pt x="10360" y="1929"/>
                  <a:pt x="10360" y="1248"/>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6" name="Google Shape;1426;p18">
            <a:extLst>
              <a:ext uri="{FF2B5EF4-FFF2-40B4-BE49-F238E27FC236}">
                <a16:creationId xmlns:a16="http://schemas.microsoft.com/office/drawing/2014/main" id="{370DDF82-65F8-1239-429E-2AD73AAB05DB}"/>
              </a:ext>
            </a:extLst>
          </p:cNvPr>
          <p:cNvSpPr>
            <a:spLocks/>
          </p:cNvSpPr>
          <p:nvPr/>
        </p:nvSpPr>
        <p:spPr bwMode="auto">
          <a:xfrm>
            <a:off x="406400" y="425291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cubicBezTo>
                  <a:pt x="1" y="0"/>
                  <a:pt x="1" y="0"/>
                  <a:pt x="1" y="0"/>
                </a:cubicBezTo>
                <a:cubicBezTo>
                  <a:pt x="1" y="0"/>
                  <a:pt x="1" y="0"/>
                  <a:pt x="1" y="0"/>
                </a:cubicBez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7" name="Google Shape;1427;p18">
            <a:extLst>
              <a:ext uri="{FF2B5EF4-FFF2-40B4-BE49-F238E27FC236}">
                <a16:creationId xmlns:a16="http://schemas.microsoft.com/office/drawing/2014/main" id="{95E232FA-C024-7E95-C04A-CA2B96177659}"/>
              </a:ext>
            </a:extLst>
          </p:cNvPr>
          <p:cNvSpPr>
            <a:spLocks/>
          </p:cNvSpPr>
          <p:nvPr/>
        </p:nvSpPr>
        <p:spPr bwMode="auto">
          <a:xfrm>
            <a:off x="808038" y="4198938"/>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8" name="Google Shape;1428;p18">
            <a:extLst>
              <a:ext uri="{FF2B5EF4-FFF2-40B4-BE49-F238E27FC236}">
                <a16:creationId xmlns:a16="http://schemas.microsoft.com/office/drawing/2014/main" id="{26D3650B-DB84-FDE8-C6B7-3A37F8C7EF65}"/>
              </a:ext>
            </a:extLst>
          </p:cNvPr>
          <p:cNvSpPr>
            <a:spLocks/>
          </p:cNvSpPr>
          <p:nvPr/>
        </p:nvSpPr>
        <p:spPr bwMode="auto">
          <a:xfrm>
            <a:off x="376238" y="4159250"/>
            <a:ext cx="431800" cy="93663"/>
          </a:xfrm>
          <a:custGeom>
            <a:avLst/>
            <a:gdLst>
              <a:gd name="T0" fmla="*/ 2147483646 w 10322"/>
              <a:gd name="T1" fmla="*/ 0 h 2156"/>
              <a:gd name="T2" fmla="*/ 2147483646 w 10322"/>
              <a:gd name="T3" fmla="*/ 2147483646 h 2156"/>
              <a:gd name="T4" fmla="*/ 2147483646 w 10322"/>
              <a:gd name="T5" fmla="*/ 2147483646 h 2156"/>
              <a:gd name="T6" fmla="*/ 2147483646 w 10322"/>
              <a:gd name="T7" fmla="*/ 2147483646 h 2156"/>
              <a:gd name="T8" fmla="*/ 0 w 10322"/>
              <a:gd name="T9" fmla="*/ 2147483646 h 2156"/>
              <a:gd name="T10" fmla="*/ 0 w 10322"/>
              <a:gd name="T11" fmla="*/ 2147483646 h 2156"/>
              <a:gd name="T12" fmla="*/ 2147483646 w 10322"/>
              <a:gd name="T13" fmla="*/ 2147483646 h 2156"/>
              <a:gd name="T14" fmla="*/ 2147483646 w 10322"/>
              <a:gd name="T15" fmla="*/ 2147483646 h 2156"/>
              <a:gd name="T16" fmla="*/ 2147483646 w 10322"/>
              <a:gd name="T17" fmla="*/ 2147483646 h 2156"/>
              <a:gd name="T18" fmla="*/ 2147483646 w 10322"/>
              <a:gd name="T19" fmla="*/ 0 h 2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322" h="2156" extrusionOk="0">
                <a:moveTo>
                  <a:pt x="10057" y="0"/>
                </a:moveTo>
                <a:cubicBezTo>
                  <a:pt x="10095" y="113"/>
                  <a:pt x="10095" y="189"/>
                  <a:pt x="10095" y="302"/>
                </a:cubicBezTo>
                <a:cubicBezTo>
                  <a:pt x="10095" y="1021"/>
                  <a:pt x="9755" y="1550"/>
                  <a:pt x="9301" y="1550"/>
                </a:cubicBezTo>
                <a:lnTo>
                  <a:pt x="530" y="1550"/>
                </a:lnTo>
                <a:cubicBezTo>
                  <a:pt x="303" y="1550"/>
                  <a:pt x="114" y="1437"/>
                  <a:pt x="0" y="1248"/>
                </a:cubicBezTo>
                <a:cubicBezTo>
                  <a:pt x="76" y="1739"/>
                  <a:pt x="340" y="2155"/>
                  <a:pt x="719" y="2155"/>
                </a:cubicBezTo>
                <a:lnTo>
                  <a:pt x="9528" y="2155"/>
                </a:lnTo>
                <a:cubicBezTo>
                  <a:pt x="9981" y="2155"/>
                  <a:pt x="10322" y="1588"/>
                  <a:pt x="10322" y="907"/>
                </a:cubicBezTo>
                <a:cubicBezTo>
                  <a:pt x="10322" y="529"/>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59" name="Google Shape;1429;p18">
            <a:extLst>
              <a:ext uri="{FF2B5EF4-FFF2-40B4-BE49-F238E27FC236}">
                <a16:creationId xmlns:a16="http://schemas.microsoft.com/office/drawing/2014/main" id="{AE192D76-C150-70EF-95A1-1CD559ECD0D6}"/>
              </a:ext>
            </a:extLst>
          </p:cNvPr>
          <p:cNvSpPr>
            <a:spLocks/>
          </p:cNvSpPr>
          <p:nvPr/>
        </p:nvSpPr>
        <p:spPr bwMode="auto">
          <a:xfrm>
            <a:off x="728663" y="4586288"/>
            <a:ext cx="106362" cy="176212"/>
          </a:xfrm>
          <a:custGeom>
            <a:avLst/>
            <a:gdLst>
              <a:gd name="T0" fmla="*/ 2147483646 w 2534"/>
              <a:gd name="T1" fmla="*/ 0 h 4046"/>
              <a:gd name="T2" fmla="*/ 0 w 2534"/>
              <a:gd name="T3" fmla="*/ 2147483646 h 4046"/>
              <a:gd name="T4" fmla="*/ 2147483646 w 2534"/>
              <a:gd name="T5" fmla="*/ 2147483646 h 4046"/>
              <a:gd name="T6" fmla="*/ 2147483646 w 2534"/>
              <a:gd name="T7" fmla="*/ 2147483646 h 4046"/>
              <a:gd name="T8" fmla="*/ 2147483646 w 2534"/>
              <a:gd name="T9" fmla="*/ 0 h 40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6" extrusionOk="0">
                <a:moveTo>
                  <a:pt x="1286" y="0"/>
                </a:moveTo>
                <a:cubicBezTo>
                  <a:pt x="567" y="0"/>
                  <a:pt x="0" y="907"/>
                  <a:pt x="0" y="2042"/>
                </a:cubicBezTo>
                <a:cubicBezTo>
                  <a:pt x="0" y="3138"/>
                  <a:pt x="567" y="4045"/>
                  <a:pt x="1286" y="4045"/>
                </a:cubicBezTo>
                <a:cubicBezTo>
                  <a:pt x="1966" y="4045"/>
                  <a:pt x="2533" y="3138"/>
                  <a:pt x="2533" y="2042"/>
                </a:cubicBezTo>
                <a:cubicBezTo>
                  <a:pt x="2533" y="907"/>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0" name="Google Shape;1430;p18">
            <a:extLst>
              <a:ext uri="{FF2B5EF4-FFF2-40B4-BE49-F238E27FC236}">
                <a16:creationId xmlns:a16="http://schemas.microsoft.com/office/drawing/2014/main" id="{01179EE8-B707-FAAA-2FAC-CC3CBDF237BF}"/>
              </a:ext>
            </a:extLst>
          </p:cNvPr>
          <p:cNvSpPr>
            <a:spLocks/>
          </p:cNvSpPr>
          <p:nvPr/>
        </p:nvSpPr>
        <p:spPr bwMode="auto">
          <a:xfrm>
            <a:off x="374650" y="4621213"/>
            <a:ext cx="433388" cy="107950"/>
          </a:xfrm>
          <a:custGeom>
            <a:avLst/>
            <a:gdLst>
              <a:gd name="T0" fmla="*/ 2147483646 w 10360"/>
              <a:gd name="T1" fmla="*/ 2147483646 h 2497"/>
              <a:gd name="T2" fmla="*/ 0 w 10360"/>
              <a:gd name="T3" fmla="*/ 2147483646 h 2497"/>
              <a:gd name="T4" fmla="*/ 2147483646 w 10360"/>
              <a:gd name="T5" fmla="*/ 2147483646 h 2497"/>
              <a:gd name="T6" fmla="*/ 2147483646 w 10360"/>
              <a:gd name="T7" fmla="*/ 2147483646 h 2497"/>
              <a:gd name="T8" fmla="*/ 2147483646 w 10360"/>
              <a:gd name="T9" fmla="*/ 2147483646 h 2497"/>
              <a:gd name="T10" fmla="*/ 2147483646 w 10360"/>
              <a:gd name="T11" fmla="*/ 2147483646 h 2497"/>
              <a:gd name="T12" fmla="*/ 2147483646 w 10360"/>
              <a:gd name="T13" fmla="*/ 2147483646 h 249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7" extrusionOk="0">
                <a:moveTo>
                  <a:pt x="794" y="1"/>
                </a:moveTo>
                <a:cubicBezTo>
                  <a:pt x="341" y="1"/>
                  <a:pt x="0" y="530"/>
                  <a:pt x="0" y="1249"/>
                </a:cubicBezTo>
                <a:cubicBezTo>
                  <a:pt x="0" y="1929"/>
                  <a:pt x="341" y="2496"/>
                  <a:pt x="794" y="2496"/>
                </a:cubicBezTo>
                <a:lnTo>
                  <a:pt x="9566" y="2496"/>
                </a:lnTo>
                <a:cubicBezTo>
                  <a:pt x="10019" y="2496"/>
                  <a:pt x="10360" y="1929"/>
                  <a:pt x="10360" y="1249"/>
                </a:cubicBezTo>
                <a:cubicBezTo>
                  <a:pt x="10360" y="530"/>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1" name="Google Shape;1431;p18">
            <a:extLst>
              <a:ext uri="{FF2B5EF4-FFF2-40B4-BE49-F238E27FC236}">
                <a16:creationId xmlns:a16="http://schemas.microsoft.com/office/drawing/2014/main" id="{EE2E9CAF-F4E8-0C3D-421B-67229CC0DBBF}"/>
              </a:ext>
            </a:extLst>
          </p:cNvPr>
          <p:cNvSpPr>
            <a:spLocks/>
          </p:cNvSpPr>
          <p:nvPr/>
        </p:nvSpPr>
        <p:spPr bwMode="auto">
          <a:xfrm>
            <a:off x="406400" y="4729163"/>
            <a:ext cx="42863" cy="0"/>
          </a:xfrm>
          <a:custGeom>
            <a:avLst/>
            <a:gdLst>
              <a:gd name="T0" fmla="*/ 2147483646 w 1022"/>
              <a:gd name="T1" fmla="*/ 0 h 1"/>
              <a:gd name="T2" fmla="*/ 2147483646 w 1022"/>
              <a:gd name="T3" fmla="*/ 0 h 1"/>
              <a:gd name="T4" fmla="*/ 2147483646 w 1022"/>
              <a:gd name="T5" fmla="*/ 0 h 1"/>
              <a:gd name="T6" fmla="*/ 2147483646 w 1022"/>
              <a:gd name="T7" fmla="*/ 0 h 1"/>
              <a:gd name="T8" fmla="*/ 2147483646 w 1022"/>
              <a:gd name="T9" fmla="*/ 0 h 1"/>
              <a:gd name="T10" fmla="*/ 2147483646 w 1022"/>
              <a:gd name="T11" fmla="*/ 0 h 1"/>
              <a:gd name="T12" fmla="*/ 2147483646 w 1022"/>
              <a:gd name="T13" fmla="*/ 0 h 1"/>
              <a:gd name="T14" fmla="*/ 2147483646 w 1022"/>
              <a:gd name="T15" fmla="*/ 0 h 1"/>
              <a:gd name="T16" fmla="*/ 2147483646 w 1022"/>
              <a:gd name="T17" fmla="*/ 0 h 1"/>
              <a:gd name="T18" fmla="*/ 2147483646 w 1022"/>
              <a:gd name="T19" fmla="*/ 0 h 1"/>
              <a:gd name="T20" fmla="*/ 2147483646 w 1022"/>
              <a:gd name="T21" fmla="*/ 0 h 1"/>
              <a:gd name="T22" fmla="*/ 2147483646 w 1022"/>
              <a:gd name="T23" fmla="*/ 0 h 1"/>
              <a:gd name="T24" fmla="*/ 2147483646 w 1022"/>
              <a:gd name="T25" fmla="*/ 0 h 1"/>
              <a:gd name="T26" fmla="*/ 2147483646 w 1022"/>
              <a:gd name="T27" fmla="*/ 0 h 1"/>
              <a:gd name="T28" fmla="*/ 2147483646 w 1022"/>
              <a:gd name="T29" fmla="*/ 0 h 1"/>
              <a:gd name="T30" fmla="*/ 2147483646 w 1022"/>
              <a:gd name="T31" fmla="*/ 0 h 1"/>
              <a:gd name="T32" fmla="*/ 2147483646 w 1022"/>
              <a:gd name="T33" fmla="*/ 0 h 1"/>
              <a:gd name="T34" fmla="*/ 2147483646 w 1022"/>
              <a:gd name="T35" fmla="*/ 0 h 1"/>
              <a:gd name="T36" fmla="*/ 2147483646 w 1022"/>
              <a:gd name="T37" fmla="*/ 0 h 1"/>
              <a:gd name="T38" fmla="*/ 2147483646 w 1022"/>
              <a:gd name="T39" fmla="*/ 0 h 1"/>
              <a:gd name="T40" fmla="*/ 2147483646 w 1022"/>
              <a:gd name="T41" fmla="*/ 0 h 1"/>
              <a:gd name="T42" fmla="*/ 2147483646 w 1022"/>
              <a:gd name="T43" fmla="*/ 0 h 1"/>
              <a:gd name="T44" fmla="*/ 2147483646 w 1022"/>
              <a:gd name="T45" fmla="*/ 0 h 1"/>
              <a:gd name="T46" fmla="*/ 2147483646 w 102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0"/>
                </a:moveTo>
                <a:lnTo>
                  <a:pt x="38" y="0"/>
                </a:lnTo>
                <a:lnTo>
                  <a:pt x="102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moveTo>
                  <a:pt x="1" y="0"/>
                </a:moveTo>
                <a:lnTo>
                  <a:pt x="1" y="0"/>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2" name="Google Shape;1432;p18">
            <a:extLst>
              <a:ext uri="{FF2B5EF4-FFF2-40B4-BE49-F238E27FC236}">
                <a16:creationId xmlns:a16="http://schemas.microsoft.com/office/drawing/2014/main" id="{8B64E0F8-28EB-C0B1-D8C7-DDDF6CDEDE1D}"/>
              </a:ext>
            </a:extLst>
          </p:cNvPr>
          <p:cNvSpPr>
            <a:spLocks/>
          </p:cNvSpPr>
          <p:nvPr/>
        </p:nvSpPr>
        <p:spPr bwMode="auto">
          <a:xfrm>
            <a:off x="808038" y="4673600"/>
            <a:ext cx="0" cy="0"/>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1"/>
                </a:moveTo>
                <a:lnTo>
                  <a:pt x="1" y="1"/>
                </a:lnTo>
                <a:close/>
                <a:moveTo>
                  <a:pt x="1" y="1"/>
                </a:moveTo>
                <a:lnTo>
                  <a:pt x="1" y="1"/>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3" name="Google Shape;1433;p18">
            <a:extLst>
              <a:ext uri="{FF2B5EF4-FFF2-40B4-BE49-F238E27FC236}">
                <a16:creationId xmlns:a16="http://schemas.microsoft.com/office/drawing/2014/main" id="{E721220F-F41E-9584-117C-7D94CD75C5ED}"/>
              </a:ext>
            </a:extLst>
          </p:cNvPr>
          <p:cNvSpPr>
            <a:spLocks/>
          </p:cNvSpPr>
          <p:nvPr/>
        </p:nvSpPr>
        <p:spPr bwMode="auto">
          <a:xfrm>
            <a:off x="376238" y="4633913"/>
            <a:ext cx="431800" cy="95250"/>
          </a:xfrm>
          <a:custGeom>
            <a:avLst/>
            <a:gdLst>
              <a:gd name="T0" fmla="*/ 2147483646 w 10322"/>
              <a:gd name="T1" fmla="*/ 0 h 2194"/>
              <a:gd name="T2" fmla="*/ 2147483646 w 10322"/>
              <a:gd name="T3" fmla="*/ 0 h 2194"/>
              <a:gd name="T4" fmla="*/ 2147483646 w 10322"/>
              <a:gd name="T5" fmla="*/ 2147483646 h 2194"/>
              <a:gd name="T6" fmla="*/ 2147483646 w 10322"/>
              <a:gd name="T7" fmla="*/ 2147483646 h 2194"/>
              <a:gd name="T8" fmla="*/ 2147483646 w 10322"/>
              <a:gd name="T9" fmla="*/ 2147483646 h 2194"/>
              <a:gd name="T10" fmla="*/ 0 w 10322"/>
              <a:gd name="T11" fmla="*/ 2147483646 h 2194"/>
              <a:gd name="T12" fmla="*/ 0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2147483646 h 2194"/>
              <a:gd name="T22" fmla="*/ 2147483646 w 10322"/>
              <a:gd name="T23" fmla="*/ 0 h 2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4" extrusionOk="0">
                <a:moveTo>
                  <a:pt x="10057" y="0"/>
                </a:moveTo>
                <a:lnTo>
                  <a:pt x="10057" y="0"/>
                </a:ln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6"/>
                </a:cubicBezTo>
                <a:lnTo>
                  <a:pt x="10322" y="908"/>
                </a:lnTo>
                <a:cubicBezTo>
                  <a:pt x="10322" y="568"/>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4" name="Google Shape;1434;p18">
            <a:extLst>
              <a:ext uri="{FF2B5EF4-FFF2-40B4-BE49-F238E27FC236}">
                <a16:creationId xmlns:a16="http://schemas.microsoft.com/office/drawing/2014/main" id="{12D4325A-6D8E-46FD-5228-EB55505A517A}"/>
              </a:ext>
            </a:extLst>
          </p:cNvPr>
          <p:cNvSpPr>
            <a:spLocks/>
          </p:cNvSpPr>
          <p:nvPr/>
        </p:nvSpPr>
        <p:spPr bwMode="auto">
          <a:xfrm>
            <a:off x="728663" y="5060950"/>
            <a:ext cx="106362" cy="177800"/>
          </a:xfrm>
          <a:custGeom>
            <a:avLst/>
            <a:gdLst>
              <a:gd name="T0" fmla="*/ 2147483646 w 2534"/>
              <a:gd name="T1" fmla="*/ 0 h 4084"/>
              <a:gd name="T2" fmla="*/ 0 w 2534"/>
              <a:gd name="T3" fmla="*/ 2147483646 h 4084"/>
              <a:gd name="T4" fmla="*/ 2147483646 w 2534"/>
              <a:gd name="T5" fmla="*/ 2147483646 h 4084"/>
              <a:gd name="T6" fmla="*/ 2147483646 w 2534"/>
              <a:gd name="T7" fmla="*/ 2147483646 h 4084"/>
              <a:gd name="T8" fmla="*/ 2147483646 w 2534"/>
              <a:gd name="T9" fmla="*/ 0 h 40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84" extrusionOk="0">
                <a:moveTo>
                  <a:pt x="1286" y="0"/>
                </a:moveTo>
                <a:cubicBezTo>
                  <a:pt x="567" y="0"/>
                  <a:pt x="0" y="908"/>
                  <a:pt x="0" y="2042"/>
                </a:cubicBezTo>
                <a:cubicBezTo>
                  <a:pt x="0" y="3176"/>
                  <a:pt x="567" y="4084"/>
                  <a:pt x="1286" y="4084"/>
                </a:cubicBezTo>
                <a:cubicBezTo>
                  <a:pt x="1966" y="4084"/>
                  <a:pt x="2533" y="3176"/>
                  <a:pt x="2533" y="2042"/>
                </a:cubicBezTo>
                <a:cubicBezTo>
                  <a:pt x="2533" y="908"/>
                  <a:pt x="1966" y="0"/>
                  <a:pt x="1286" y="0"/>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5" name="Google Shape;1435;p18">
            <a:extLst>
              <a:ext uri="{FF2B5EF4-FFF2-40B4-BE49-F238E27FC236}">
                <a16:creationId xmlns:a16="http://schemas.microsoft.com/office/drawing/2014/main" id="{ED9EDD9C-2F7B-CD8C-5822-B7CA184A1483}"/>
              </a:ext>
            </a:extLst>
          </p:cNvPr>
          <p:cNvSpPr>
            <a:spLocks/>
          </p:cNvSpPr>
          <p:nvPr/>
        </p:nvSpPr>
        <p:spPr bwMode="auto">
          <a:xfrm>
            <a:off x="374650" y="5095875"/>
            <a:ext cx="433388" cy="107950"/>
          </a:xfrm>
          <a:custGeom>
            <a:avLst/>
            <a:gdLst>
              <a:gd name="T0" fmla="*/ 2147483646 w 10360"/>
              <a:gd name="T1" fmla="*/ 0 h 2496"/>
              <a:gd name="T2" fmla="*/ 0 w 10360"/>
              <a:gd name="T3" fmla="*/ 2147483646 h 2496"/>
              <a:gd name="T4" fmla="*/ 2147483646 w 10360"/>
              <a:gd name="T5" fmla="*/ 2147483646 h 2496"/>
              <a:gd name="T6" fmla="*/ 2147483646 w 10360"/>
              <a:gd name="T7" fmla="*/ 2147483646 h 2496"/>
              <a:gd name="T8" fmla="*/ 2147483646 w 10360"/>
              <a:gd name="T9" fmla="*/ 2147483646 h 2496"/>
              <a:gd name="T10" fmla="*/ 2147483646 w 10360"/>
              <a:gd name="T11" fmla="*/ 0 h 2496"/>
              <a:gd name="T12" fmla="*/ 2147483646 w 10360"/>
              <a:gd name="T13" fmla="*/ 0 h 24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496" extrusionOk="0">
                <a:moveTo>
                  <a:pt x="794" y="0"/>
                </a:moveTo>
                <a:cubicBezTo>
                  <a:pt x="341" y="0"/>
                  <a:pt x="0" y="567"/>
                  <a:pt x="0" y="1248"/>
                </a:cubicBezTo>
                <a:cubicBezTo>
                  <a:pt x="0" y="1929"/>
                  <a:pt x="341" y="2496"/>
                  <a:pt x="794" y="2496"/>
                </a:cubicBezTo>
                <a:lnTo>
                  <a:pt x="9566" y="2496"/>
                </a:lnTo>
                <a:cubicBezTo>
                  <a:pt x="10019" y="2496"/>
                  <a:pt x="10360" y="1929"/>
                  <a:pt x="10360" y="1248"/>
                </a:cubicBezTo>
                <a:cubicBezTo>
                  <a:pt x="10360" y="567"/>
                  <a:pt x="10019" y="0"/>
                  <a:pt x="9566" y="0"/>
                </a:cubicBezTo>
                <a:lnTo>
                  <a:pt x="794"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6" name="Google Shape;1436;p18">
            <a:extLst>
              <a:ext uri="{FF2B5EF4-FFF2-40B4-BE49-F238E27FC236}">
                <a16:creationId xmlns:a16="http://schemas.microsoft.com/office/drawing/2014/main" id="{E42FE64A-66D5-05BE-5607-A0624BAE78C2}"/>
              </a:ext>
            </a:extLst>
          </p:cNvPr>
          <p:cNvSpPr>
            <a:spLocks/>
          </p:cNvSpPr>
          <p:nvPr/>
        </p:nvSpPr>
        <p:spPr bwMode="auto">
          <a:xfrm>
            <a:off x="406400" y="5203825"/>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2147483646 w 1022"/>
              <a:gd name="T43" fmla="*/ 1 h 1"/>
              <a:gd name="T44" fmla="*/ 2147483646 w 1022"/>
              <a:gd name="T45" fmla="*/ 1 h 1"/>
              <a:gd name="T46" fmla="*/ 2147483646 w 102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22" h="1" extrusionOk="0">
                <a:moveTo>
                  <a:pt x="1021" y="1"/>
                </a:moveTo>
                <a:lnTo>
                  <a:pt x="38" y="1"/>
                </a:lnTo>
                <a:lnTo>
                  <a:pt x="1021" y="1"/>
                </a:lnTo>
                <a:close/>
                <a:moveTo>
                  <a:pt x="1" y="1"/>
                </a:moveTo>
                <a:cubicBezTo>
                  <a:pt x="1" y="1"/>
                  <a:pt x="1" y="1"/>
                  <a:pt x="1" y="1"/>
                </a:cubicBezTo>
                <a:cubicBezTo>
                  <a:pt x="1" y="1"/>
                  <a:pt x="1" y="1"/>
                  <a:pt x="1" y="1"/>
                </a:cubicBezTo>
                <a:close/>
                <a:moveTo>
                  <a:pt x="1" y="1"/>
                </a:moveTo>
                <a:lnTo>
                  <a:pt x="1" y="1"/>
                </a:lnTo>
                <a:close/>
                <a:moveTo>
                  <a:pt x="1" y="1"/>
                </a:moveTo>
                <a:lnTo>
                  <a:pt x="1" y="1"/>
                </a:lnTo>
                <a:close/>
                <a:moveTo>
                  <a:pt x="1" y="1"/>
                </a:moveTo>
                <a:lnTo>
                  <a:pt x="1" y="1"/>
                </a:lnTo>
                <a:close/>
                <a:moveTo>
                  <a:pt x="1" y="1"/>
                </a:moveTo>
                <a:lnTo>
                  <a:pt x="1" y="1"/>
                </a:ln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7" name="Google Shape;1437;p18">
            <a:extLst>
              <a:ext uri="{FF2B5EF4-FFF2-40B4-BE49-F238E27FC236}">
                <a16:creationId xmlns:a16="http://schemas.microsoft.com/office/drawing/2014/main" id="{69B52962-8F02-CF38-F682-096557B73149}"/>
              </a:ext>
            </a:extLst>
          </p:cNvPr>
          <p:cNvSpPr>
            <a:spLocks/>
          </p:cNvSpPr>
          <p:nvPr/>
        </p:nvSpPr>
        <p:spPr bwMode="auto">
          <a:xfrm>
            <a:off x="808038" y="5149850"/>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8" name="Google Shape;1438;p18">
            <a:extLst>
              <a:ext uri="{FF2B5EF4-FFF2-40B4-BE49-F238E27FC236}">
                <a16:creationId xmlns:a16="http://schemas.microsoft.com/office/drawing/2014/main" id="{02DE4A74-702A-3F82-C611-86D273C8339D}"/>
              </a:ext>
            </a:extLst>
          </p:cNvPr>
          <p:cNvSpPr>
            <a:spLocks/>
          </p:cNvSpPr>
          <p:nvPr/>
        </p:nvSpPr>
        <p:spPr bwMode="auto">
          <a:xfrm>
            <a:off x="376238" y="5110163"/>
            <a:ext cx="431800" cy="93662"/>
          </a:xfrm>
          <a:custGeom>
            <a:avLst/>
            <a:gdLst>
              <a:gd name="T0" fmla="*/ 2147483646 w 10322"/>
              <a:gd name="T1" fmla="*/ 2147483646 h 2156"/>
              <a:gd name="T2" fmla="*/ 2147483646 w 10322"/>
              <a:gd name="T3" fmla="*/ 2147483646 h 2156"/>
              <a:gd name="T4" fmla="*/ 2147483646 w 10322"/>
              <a:gd name="T5" fmla="*/ 2147483646 h 2156"/>
              <a:gd name="T6" fmla="*/ 2147483646 w 10322"/>
              <a:gd name="T7" fmla="*/ 2147483646 h 2156"/>
              <a:gd name="T8" fmla="*/ 2147483646 w 10322"/>
              <a:gd name="T9" fmla="*/ 2147483646 h 2156"/>
              <a:gd name="T10" fmla="*/ 0 w 10322"/>
              <a:gd name="T11" fmla="*/ 2147483646 h 2156"/>
              <a:gd name="T12" fmla="*/ 0 w 10322"/>
              <a:gd name="T13" fmla="*/ 2147483646 h 2156"/>
              <a:gd name="T14" fmla="*/ 2147483646 w 10322"/>
              <a:gd name="T15" fmla="*/ 2147483646 h 2156"/>
              <a:gd name="T16" fmla="*/ 2147483646 w 10322"/>
              <a:gd name="T17" fmla="*/ 2147483646 h 2156"/>
              <a:gd name="T18" fmla="*/ 2147483646 w 10322"/>
              <a:gd name="T19" fmla="*/ 2147483646 h 2156"/>
              <a:gd name="T20" fmla="*/ 2147483646 w 10322"/>
              <a:gd name="T21" fmla="*/ 2147483646 h 21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56" extrusionOk="0">
                <a:moveTo>
                  <a:pt x="10057" y="1"/>
                </a:moveTo>
                <a:lnTo>
                  <a:pt x="10057" y="1"/>
                </a:lnTo>
                <a:cubicBezTo>
                  <a:pt x="10095" y="76"/>
                  <a:pt x="10095" y="190"/>
                  <a:pt x="10095" y="303"/>
                </a:cubicBezTo>
                <a:cubicBezTo>
                  <a:pt x="10095" y="984"/>
                  <a:pt x="9755" y="1551"/>
                  <a:pt x="9301" y="1551"/>
                </a:cubicBezTo>
                <a:lnTo>
                  <a:pt x="530" y="1551"/>
                </a:lnTo>
                <a:cubicBezTo>
                  <a:pt x="303" y="1551"/>
                  <a:pt x="114" y="1437"/>
                  <a:pt x="0" y="1210"/>
                </a:cubicBezTo>
                <a:cubicBezTo>
                  <a:pt x="76" y="1740"/>
                  <a:pt x="340" y="2118"/>
                  <a:pt x="719" y="2156"/>
                </a:cubicBezTo>
                <a:lnTo>
                  <a:pt x="9528" y="2156"/>
                </a:lnTo>
                <a:cubicBezTo>
                  <a:pt x="9981" y="2156"/>
                  <a:pt x="10322" y="1589"/>
                  <a:pt x="10322" y="908"/>
                </a:cubicBezTo>
                <a:cubicBezTo>
                  <a:pt x="10322" y="530"/>
                  <a:pt x="10208" y="227"/>
                  <a:pt x="10057" y="1"/>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69" name="Google Shape;1439;p18">
            <a:extLst>
              <a:ext uri="{FF2B5EF4-FFF2-40B4-BE49-F238E27FC236}">
                <a16:creationId xmlns:a16="http://schemas.microsoft.com/office/drawing/2014/main" id="{CAEEBDE7-758D-111A-4E5F-AA2500EA1EF0}"/>
              </a:ext>
            </a:extLst>
          </p:cNvPr>
          <p:cNvSpPr>
            <a:spLocks/>
          </p:cNvSpPr>
          <p:nvPr/>
        </p:nvSpPr>
        <p:spPr bwMode="auto">
          <a:xfrm>
            <a:off x="728663" y="5537200"/>
            <a:ext cx="106362" cy="176213"/>
          </a:xfrm>
          <a:custGeom>
            <a:avLst/>
            <a:gdLst>
              <a:gd name="T0" fmla="*/ 2147483646 w 2534"/>
              <a:gd name="T1" fmla="*/ 2147483646 h 4047"/>
              <a:gd name="T2" fmla="*/ 0 w 2534"/>
              <a:gd name="T3" fmla="*/ 2147483646 h 4047"/>
              <a:gd name="T4" fmla="*/ 2147483646 w 2534"/>
              <a:gd name="T5" fmla="*/ 2147483646 h 4047"/>
              <a:gd name="T6" fmla="*/ 2147483646 w 2534"/>
              <a:gd name="T7" fmla="*/ 2147483646 h 4047"/>
              <a:gd name="T8" fmla="*/ 2147483646 w 2534"/>
              <a:gd name="T9" fmla="*/ 2147483646 h 40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0" name="Google Shape;1440;p18">
            <a:extLst>
              <a:ext uri="{FF2B5EF4-FFF2-40B4-BE49-F238E27FC236}">
                <a16:creationId xmlns:a16="http://schemas.microsoft.com/office/drawing/2014/main" id="{0F699A2E-6583-9573-825C-F9D605D561F8}"/>
              </a:ext>
            </a:extLst>
          </p:cNvPr>
          <p:cNvSpPr>
            <a:spLocks/>
          </p:cNvSpPr>
          <p:nvPr/>
        </p:nvSpPr>
        <p:spPr bwMode="auto">
          <a:xfrm>
            <a:off x="374650" y="5570538"/>
            <a:ext cx="433388" cy="111125"/>
          </a:xfrm>
          <a:custGeom>
            <a:avLst/>
            <a:gdLst>
              <a:gd name="T0" fmla="*/ 2147483646 w 10360"/>
              <a:gd name="T1" fmla="*/ 2147483646 h 2534"/>
              <a:gd name="T2" fmla="*/ 0 w 10360"/>
              <a:gd name="T3" fmla="*/ 2147483646 h 2534"/>
              <a:gd name="T4" fmla="*/ 2147483646 w 10360"/>
              <a:gd name="T5" fmla="*/ 2147483646 h 2534"/>
              <a:gd name="T6" fmla="*/ 2147483646 w 10360"/>
              <a:gd name="T7" fmla="*/ 2147483646 h 2534"/>
              <a:gd name="T8" fmla="*/ 2147483646 w 10360"/>
              <a:gd name="T9" fmla="*/ 2147483646 h 2534"/>
              <a:gd name="T10" fmla="*/ 2147483646 w 10360"/>
              <a:gd name="T11" fmla="*/ 2147483646 h 2534"/>
              <a:gd name="T12" fmla="*/ 2147483646 w 10360"/>
              <a:gd name="T13" fmla="*/ 2147483646 h 25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lnTo>
                  <a:pt x="794"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1" name="Google Shape;1441;p18">
            <a:extLst>
              <a:ext uri="{FF2B5EF4-FFF2-40B4-BE49-F238E27FC236}">
                <a16:creationId xmlns:a16="http://schemas.microsoft.com/office/drawing/2014/main" id="{398B3F28-D783-4D91-5EEA-B6C3462B4601}"/>
              </a:ext>
            </a:extLst>
          </p:cNvPr>
          <p:cNvSpPr>
            <a:spLocks/>
          </p:cNvSpPr>
          <p:nvPr/>
        </p:nvSpPr>
        <p:spPr bwMode="auto">
          <a:xfrm>
            <a:off x="406400" y="5681663"/>
            <a:ext cx="42863" cy="0"/>
          </a:xfrm>
          <a:custGeom>
            <a:avLst/>
            <a:gdLst>
              <a:gd name="T0" fmla="*/ 2147483646 w 1022"/>
              <a:gd name="T1" fmla="*/ 1 h 1"/>
              <a:gd name="T2" fmla="*/ 2147483646 w 1022"/>
              <a:gd name="T3" fmla="*/ 1 h 1"/>
              <a:gd name="T4" fmla="*/ 2147483646 w 1022"/>
              <a:gd name="T5" fmla="*/ 1 h 1"/>
              <a:gd name="T6" fmla="*/ 2147483646 w 1022"/>
              <a:gd name="T7" fmla="*/ 1 h 1"/>
              <a:gd name="T8" fmla="*/ 2147483646 w 1022"/>
              <a:gd name="T9" fmla="*/ 1 h 1"/>
              <a:gd name="T10" fmla="*/ 2147483646 w 1022"/>
              <a:gd name="T11" fmla="*/ 1 h 1"/>
              <a:gd name="T12" fmla="*/ 2147483646 w 1022"/>
              <a:gd name="T13" fmla="*/ 1 h 1"/>
              <a:gd name="T14" fmla="*/ 2147483646 w 1022"/>
              <a:gd name="T15" fmla="*/ 1 h 1"/>
              <a:gd name="T16" fmla="*/ 2147483646 w 1022"/>
              <a:gd name="T17" fmla="*/ 1 h 1"/>
              <a:gd name="T18" fmla="*/ 2147483646 w 1022"/>
              <a:gd name="T19" fmla="*/ 1 h 1"/>
              <a:gd name="T20" fmla="*/ 2147483646 w 1022"/>
              <a:gd name="T21" fmla="*/ 1 h 1"/>
              <a:gd name="T22" fmla="*/ 2147483646 w 1022"/>
              <a:gd name="T23" fmla="*/ 1 h 1"/>
              <a:gd name="T24" fmla="*/ 2147483646 w 1022"/>
              <a:gd name="T25" fmla="*/ 1 h 1"/>
              <a:gd name="T26" fmla="*/ 2147483646 w 1022"/>
              <a:gd name="T27" fmla="*/ 1 h 1"/>
              <a:gd name="T28" fmla="*/ 2147483646 w 1022"/>
              <a:gd name="T29" fmla="*/ 1 h 1"/>
              <a:gd name="T30" fmla="*/ 2147483646 w 1022"/>
              <a:gd name="T31" fmla="*/ 1 h 1"/>
              <a:gd name="T32" fmla="*/ 2147483646 w 1022"/>
              <a:gd name="T33" fmla="*/ 1 h 1"/>
              <a:gd name="T34" fmla="*/ 2147483646 w 1022"/>
              <a:gd name="T35" fmla="*/ 1 h 1"/>
              <a:gd name="T36" fmla="*/ 2147483646 w 1022"/>
              <a:gd name="T37" fmla="*/ 1 h 1"/>
              <a:gd name="T38" fmla="*/ 2147483646 w 1022"/>
              <a:gd name="T39" fmla="*/ 1 h 1"/>
              <a:gd name="T40" fmla="*/ 2147483646 w 1022"/>
              <a:gd name="T41" fmla="*/ 1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22" h="1" extrusionOk="0">
                <a:moveTo>
                  <a:pt x="1021" y="1"/>
                </a:moveTo>
                <a:lnTo>
                  <a:pt x="38" y="1"/>
                </a:lnTo>
                <a:lnTo>
                  <a:pt x="1021" y="1"/>
                </a:lnTo>
                <a:close/>
                <a:moveTo>
                  <a:pt x="1" y="1"/>
                </a:moveTo>
                <a:lnTo>
                  <a:pt x="1" y="1"/>
                </a:lnTo>
                <a:close/>
                <a:moveTo>
                  <a:pt x="1" y="1"/>
                </a:moveTo>
                <a:lnTo>
                  <a:pt x="1" y="1"/>
                </a:lnTo>
                <a:close/>
                <a:moveTo>
                  <a:pt x="1" y="1"/>
                </a:moveTo>
                <a:lnTo>
                  <a:pt x="1" y="1"/>
                </a:lnTo>
                <a:close/>
                <a:moveTo>
                  <a:pt x="1" y="1"/>
                </a:moveTo>
                <a:cubicBezTo>
                  <a:pt x="1" y="1"/>
                  <a:pt x="1" y="1"/>
                  <a:pt x="1" y="1"/>
                </a:cubicBezTo>
                <a:cubicBezTo>
                  <a:pt x="1" y="1"/>
                  <a:pt x="1" y="1"/>
                  <a:pt x="1" y="1"/>
                </a:cubicBezTo>
                <a:close/>
                <a:moveTo>
                  <a:pt x="1" y="1"/>
                </a:moveTo>
                <a:lnTo>
                  <a:pt x="1" y="1"/>
                </a:lnTo>
                <a:close/>
              </a:path>
            </a:pathLst>
          </a:custGeom>
          <a:solidFill>
            <a:srgbClr val="6C2D0A"/>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2" name="Google Shape;1442;p18">
            <a:extLst>
              <a:ext uri="{FF2B5EF4-FFF2-40B4-BE49-F238E27FC236}">
                <a16:creationId xmlns:a16="http://schemas.microsoft.com/office/drawing/2014/main" id="{57F4E9EA-E99B-8BEA-BDCC-6A919934D113}"/>
              </a:ext>
            </a:extLst>
          </p:cNvPr>
          <p:cNvSpPr>
            <a:spLocks/>
          </p:cNvSpPr>
          <p:nvPr/>
        </p:nvSpPr>
        <p:spPr bwMode="auto">
          <a:xfrm>
            <a:off x="808038" y="5624513"/>
            <a:ext cx="0" cy="0"/>
          </a:xfrm>
          <a:custGeom>
            <a:avLst/>
            <a:gdLst>
              <a:gd name="T0" fmla="*/ 1 w 1"/>
              <a:gd name="T1" fmla="*/ 0 h 1"/>
              <a:gd name="T2" fmla="*/ 1 w 1"/>
              <a:gd name="T3" fmla="*/ 0 h 1"/>
              <a:gd name="T4" fmla="*/ 1 w 1"/>
              <a:gd name="T5" fmla="*/ 0 h 1"/>
              <a:gd name="T6" fmla="*/ 1 w 1"/>
              <a:gd name="T7" fmla="*/ 0 h 1"/>
              <a:gd name="T8" fmla="*/ 1 w 1"/>
              <a:gd name="T9" fmla="*/ 0 h 1"/>
              <a:gd name="T10" fmla="*/ 1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extrusionOk="0">
                <a:moveTo>
                  <a:pt x="1" y="0"/>
                </a:moveTo>
                <a:lnTo>
                  <a:pt x="1" y="0"/>
                </a:lnTo>
                <a:close/>
                <a:moveTo>
                  <a:pt x="1" y="0"/>
                </a:moveTo>
                <a:lnTo>
                  <a:pt x="1" y="0"/>
                </a:lnTo>
                <a:close/>
              </a:path>
            </a:pathLst>
          </a:custGeom>
          <a:solidFill>
            <a:srgbClr val="BEAD9D"/>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3" name="Google Shape;1443;p18">
            <a:extLst>
              <a:ext uri="{FF2B5EF4-FFF2-40B4-BE49-F238E27FC236}">
                <a16:creationId xmlns:a16="http://schemas.microsoft.com/office/drawing/2014/main" id="{91C244A1-0B22-666F-6194-20C8B1DB48E2}"/>
              </a:ext>
            </a:extLst>
          </p:cNvPr>
          <p:cNvSpPr>
            <a:spLocks/>
          </p:cNvSpPr>
          <p:nvPr/>
        </p:nvSpPr>
        <p:spPr bwMode="auto">
          <a:xfrm>
            <a:off x="376238" y="5584825"/>
            <a:ext cx="431800" cy="96838"/>
          </a:xfrm>
          <a:custGeom>
            <a:avLst/>
            <a:gdLst>
              <a:gd name="T0" fmla="*/ 2147483646 w 10322"/>
              <a:gd name="T1" fmla="*/ 0 h 2193"/>
              <a:gd name="T2" fmla="*/ 2147483646 w 10322"/>
              <a:gd name="T3" fmla="*/ 0 h 2193"/>
              <a:gd name="T4" fmla="*/ 2147483646 w 10322"/>
              <a:gd name="T5" fmla="*/ 2147483646 h 2193"/>
              <a:gd name="T6" fmla="*/ 2147483646 w 10322"/>
              <a:gd name="T7" fmla="*/ 2147483646 h 2193"/>
              <a:gd name="T8" fmla="*/ 2147483646 w 10322"/>
              <a:gd name="T9" fmla="*/ 2147483646 h 2193"/>
              <a:gd name="T10" fmla="*/ 0 w 10322"/>
              <a:gd name="T11" fmla="*/ 2147483646 h 2193"/>
              <a:gd name="T12" fmla="*/ 0 w 10322"/>
              <a:gd name="T13" fmla="*/ 2147483646 h 2193"/>
              <a:gd name="T14" fmla="*/ 2147483646 w 10322"/>
              <a:gd name="T15" fmla="*/ 2147483646 h 2193"/>
              <a:gd name="T16" fmla="*/ 2147483646 w 10322"/>
              <a:gd name="T17" fmla="*/ 2147483646 h 2193"/>
              <a:gd name="T18" fmla="*/ 2147483646 w 10322"/>
              <a:gd name="T19" fmla="*/ 2147483646 h 2193"/>
              <a:gd name="T20" fmla="*/ 2147483646 w 10322"/>
              <a:gd name="T21" fmla="*/ 2147483646 h 2193"/>
              <a:gd name="T22" fmla="*/ 2147483646 w 10322"/>
              <a:gd name="T23" fmla="*/ 0 h 219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4" name="Google Shape;1444;p18">
            <a:extLst>
              <a:ext uri="{FF2B5EF4-FFF2-40B4-BE49-F238E27FC236}">
                <a16:creationId xmlns:a16="http://schemas.microsoft.com/office/drawing/2014/main" id="{1D55C672-2BB8-1372-AB17-D966F5069E43}"/>
              </a:ext>
            </a:extLst>
          </p:cNvPr>
          <p:cNvSpPr>
            <a:spLocks/>
          </p:cNvSpPr>
          <p:nvPr/>
        </p:nvSpPr>
        <p:spPr bwMode="auto">
          <a:xfrm>
            <a:off x="376238" y="1303338"/>
            <a:ext cx="431800" cy="95250"/>
          </a:xfrm>
          <a:custGeom>
            <a:avLst/>
            <a:gdLst>
              <a:gd name="T0" fmla="*/ 2147483646 w 10322"/>
              <a:gd name="T1" fmla="*/ 0 h 2194"/>
              <a:gd name="T2" fmla="*/ 2147483646 w 10322"/>
              <a:gd name="T3" fmla="*/ 2147483646 h 2194"/>
              <a:gd name="T4" fmla="*/ 2147483646 w 10322"/>
              <a:gd name="T5" fmla="*/ 2147483646 h 2194"/>
              <a:gd name="T6" fmla="*/ 2147483646 w 10322"/>
              <a:gd name="T7" fmla="*/ 2147483646 h 2194"/>
              <a:gd name="T8" fmla="*/ 0 w 10322"/>
              <a:gd name="T9" fmla="*/ 2147483646 h 2194"/>
              <a:gd name="T10" fmla="*/ 0 w 10322"/>
              <a:gd name="T11" fmla="*/ 2147483646 h 2194"/>
              <a:gd name="T12" fmla="*/ 2147483646 w 10322"/>
              <a:gd name="T13" fmla="*/ 2147483646 h 2194"/>
              <a:gd name="T14" fmla="*/ 2147483646 w 10322"/>
              <a:gd name="T15" fmla="*/ 2147483646 h 2194"/>
              <a:gd name="T16" fmla="*/ 2147483646 w 10322"/>
              <a:gd name="T17" fmla="*/ 2147483646 h 2194"/>
              <a:gd name="T18" fmla="*/ 2147483646 w 10322"/>
              <a:gd name="T19" fmla="*/ 2147483646 h 2194"/>
              <a:gd name="T20" fmla="*/ 2147483646 w 10322"/>
              <a:gd name="T21" fmla="*/ 0 h 21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322" h="2194" extrusionOk="0">
                <a:moveTo>
                  <a:pt x="10057" y="0"/>
                </a:moveTo>
                <a:cubicBezTo>
                  <a:pt x="10095" y="114"/>
                  <a:pt x="10095" y="227"/>
                  <a:pt x="10095" y="341"/>
                </a:cubicBezTo>
                <a:cubicBezTo>
                  <a:pt x="10095" y="1021"/>
                  <a:pt x="9755" y="1588"/>
                  <a:pt x="9301" y="1588"/>
                </a:cubicBezTo>
                <a:lnTo>
                  <a:pt x="530" y="1588"/>
                </a:lnTo>
                <a:cubicBezTo>
                  <a:pt x="303" y="1588"/>
                  <a:pt x="114" y="1437"/>
                  <a:pt x="0" y="1248"/>
                </a:cubicBezTo>
                <a:cubicBezTo>
                  <a:pt x="76" y="1777"/>
                  <a:pt x="340" y="2155"/>
                  <a:pt x="719" y="2193"/>
                </a:cubicBezTo>
                <a:lnTo>
                  <a:pt x="9528" y="2193"/>
                </a:lnTo>
                <a:cubicBezTo>
                  <a:pt x="9981" y="2193"/>
                  <a:pt x="10322" y="1626"/>
                  <a:pt x="10322" y="945"/>
                </a:cubicBezTo>
                <a:lnTo>
                  <a:pt x="10322" y="908"/>
                </a:lnTo>
                <a:cubicBezTo>
                  <a:pt x="10322" y="567"/>
                  <a:pt x="10208" y="227"/>
                  <a:pt x="10057" y="0"/>
                </a:cubicBez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75" name="Google Shape;1445;p18">
            <a:extLst>
              <a:ext uri="{FF2B5EF4-FFF2-40B4-BE49-F238E27FC236}">
                <a16:creationId xmlns:a16="http://schemas.microsoft.com/office/drawing/2014/main" id="{A41E704E-9E34-266F-F2E9-B77EAFAEA1F9}"/>
              </a:ext>
            </a:extLst>
          </p:cNvPr>
          <p:cNvSpPr/>
          <p:nvPr/>
        </p:nvSpPr>
        <p:spPr>
          <a:xfrm>
            <a:off x="304800" y="180975"/>
            <a:ext cx="1060450" cy="915988"/>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nvGrpSpPr>
          <p:cNvPr id="76" name="Google Shape;1446;p18">
            <a:extLst>
              <a:ext uri="{FF2B5EF4-FFF2-40B4-BE49-F238E27FC236}">
                <a16:creationId xmlns:a16="http://schemas.microsoft.com/office/drawing/2014/main" id="{F80FF547-C0A6-C0AB-0573-80DC0E4FD40A}"/>
              </a:ext>
            </a:extLst>
          </p:cNvPr>
          <p:cNvGrpSpPr>
            <a:grpSpLocks/>
          </p:cNvGrpSpPr>
          <p:nvPr/>
        </p:nvGrpSpPr>
        <p:grpSpPr bwMode="auto">
          <a:xfrm>
            <a:off x="1417638" y="1108075"/>
            <a:ext cx="592137" cy="531813"/>
            <a:chOff x="2495125" y="2142250"/>
            <a:chExt cx="444275" cy="398525"/>
          </a:xfrm>
        </p:grpSpPr>
        <p:sp>
          <p:nvSpPr>
            <p:cNvPr id="77" name="Google Shape;1447;p18">
              <a:extLst>
                <a:ext uri="{FF2B5EF4-FFF2-40B4-BE49-F238E27FC236}">
                  <a16:creationId xmlns:a16="http://schemas.microsoft.com/office/drawing/2014/main" id="{77E16C77-5D8B-DC35-B2AF-F53F91AB8AB0}"/>
                </a:ext>
              </a:extLst>
            </p:cNvPr>
            <p:cNvSpPr>
              <a:spLocks/>
            </p:cNvSpPr>
            <p:nvPr/>
          </p:nvSpPr>
          <p:spPr bwMode="auto">
            <a:xfrm>
              <a:off x="2495125" y="2142250"/>
              <a:ext cx="444275" cy="398525"/>
            </a:xfrm>
            <a:custGeom>
              <a:avLst/>
              <a:gdLst>
                <a:gd name="T0" fmla="*/ 2147483646 w 17771"/>
                <a:gd name="T1" fmla="*/ 2147483646 h 15941"/>
                <a:gd name="T2" fmla="*/ 2147483646 w 17771"/>
                <a:gd name="T3" fmla="*/ 2147483646 h 15941"/>
                <a:gd name="T4" fmla="*/ 2147483646 w 17771"/>
                <a:gd name="T5" fmla="*/ 2147483646 h 15941"/>
                <a:gd name="T6" fmla="*/ 2147483646 w 17771"/>
                <a:gd name="T7" fmla="*/ 2147483646 h 15941"/>
                <a:gd name="T8" fmla="*/ 2147483646 w 17771"/>
                <a:gd name="T9" fmla="*/ 2147483646 h 15941"/>
                <a:gd name="T10" fmla="*/ 2147483646 w 17771"/>
                <a:gd name="T11" fmla="*/ 2147483646 h 15941"/>
                <a:gd name="T12" fmla="*/ 2147483646 w 17771"/>
                <a:gd name="T13" fmla="*/ 2147483646 h 159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8" name="Google Shape;1448;p18">
              <a:extLst>
                <a:ext uri="{FF2B5EF4-FFF2-40B4-BE49-F238E27FC236}">
                  <a16:creationId xmlns:a16="http://schemas.microsoft.com/office/drawing/2014/main" id="{E5B730DD-9959-7042-236A-2A6B2DD5F8FF}"/>
                </a:ext>
              </a:extLst>
            </p:cNvPr>
            <p:cNvSpPr/>
            <p:nvPr/>
          </p:nvSpPr>
          <p:spPr>
            <a:xfrm>
              <a:off x="2655921" y="2307608"/>
              <a:ext cx="94096" cy="72567"/>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grpSp>
        <p:nvGrpSpPr>
          <p:cNvPr id="79" name="Google Shape;1449;p18">
            <a:extLst>
              <a:ext uri="{FF2B5EF4-FFF2-40B4-BE49-F238E27FC236}">
                <a16:creationId xmlns:a16="http://schemas.microsoft.com/office/drawing/2014/main" id="{28623C5A-FDF2-B556-4317-5FAEED9B90FC}"/>
              </a:ext>
            </a:extLst>
          </p:cNvPr>
          <p:cNvGrpSpPr>
            <a:grpSpLocks/>
          </p:cNvGrpSpPr>
          <p:nvPr/>
        </p:nvGrpSpPr>
        <p:grpSpPr bwMode="auto">
          <a:xfrm>
            <a:off x="10418763" y="5951538"/>
            <a:ext cx="388937" cy="374650"/>
            <a:chOff x="3243875" y="2372825"/>
            <a:chExt cx="291375" cy="281375"/>
          </a:xfrm>
        </p:grpSpPr>
        <p:sp>
          <p:nvSpPr>
            <p:cNvPr id="80" name="Google Shape;1450;p18">
              <a:extLst>
                <a:ext uri="{FF2B5EF4-FFF2-40B4-BE49-F238E27FC236}">
                  <a16:creationId xmlns:a16="http://schemas.microsoft.com/office/drawing/2014/main" id="{EA186BC3-87A1-0CB0-80DE-393F42A633A8}"/>
                </a:ext>
              </a:extLst>
            </p:cNvPr>
            <p:cNvSpPr/>
            <p:nvPr/>
          </p:nvSpPr>
          <p:spPr>
            <a:xfrm>
              <a:off x="3286689" y="2403824"/>
              <a:ext cx="205746" cy="200301"/>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1" name="Google Shape;1451;p18">
              <a:extLst>
                <a:ext uri="{FF2B5EF4-FFF2-40B4-BE49-F238E27FC236}">
                  <a16:creationId xmlns:a16="http://schemas.microsoft.com/office/drawing/2014/main" id="{A1489460-37E8-3E28-A859-AFE304E377B5}"/>
                </a:ext>
              </a:extLst>
            </p:cNvPr>
            <p:cNvSpPr/>
            <p:nvPr/>
          </p:nvSpPr>
          <p:spPr>
            <a:xfrm>
              <a:off x="3304528" y="2403824"/>
              <a:ext cx="190286" cy="209839"/>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2" name="Google Shape;1452;p18">
              <a:extLst>
                <a:ext uri="{FF2B5EF4-FFF2-40B4-BE49-F238E27FC236}">
                  <a16:creationId xmlns:a16="http://schemas.microsoft.com/office/drawing/2014/main" id="{8F6D7703-0260-C44A-4263-E95103427A8F}"/>
                </a:ext>
              </a:extLst>
            </p:cNvPr>
            <p:cNvSpPr/>
            <p:nvPr/>
          </p:nvSpPr>
          <p:spPr>
            <a:xfrm>
              <a:off x="3397293" y="2372825"/>
              <a:ext cx="10704"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3" name="Google Shape;1453;p18">
              <a:extLst>
                <a:ext uri="{FF2B5EF4-FFF2-40B4-BE49-F238E27FC236}">
                  <a16:creationId xmlns:a16="http://schemas.microsoft.com/office/drawing/2014/main" id="{3A8A41AE-4315-DF18-0008-37F215EAE526}"/>
                </a:ext>
              </a:extLst>
            </p:cNvPr>
            <p:cNvSpPr/>
            <p:nvPr/>
          </p:nvSpPr>
          <p:spPr>
            <a:xfrm>
              <a:off x="3243875" y="2495628"/>
              <a:ext cx="285429" cy="10731"/>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4" name="Google Shape;1454;p18">
              <a:extLst>
                <a:ext uri="{FF2B5EF4-FFF2-40B4-BE49-F238E27FC236}">
                  <a16:creationId xmlns:a16="http://schemas.microsoft.com/office/drawing/2014/main" id="{1C409B7D-A96F-AB38-A08F-154FC8427BD3}"/>
                </a:ext>
              </a:extLst>
            </p:cNvPr>
            <p:cNvSpPr/>
            <p:nvPr/>
          </p:nvSpPr>
          <p:spPr>
            <a:xfrm>
              <a:off x="3340207" y="2378786"/>
              <a:ext cx="104657" cy="268260"/>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5" name="Google Shape;1455;p18">
              <a:extLst>
                <a:ext uri="{FF2B5EF4-FFF2-40B4-BE49-F238E27FC236}">
                  <a16:creationId xmlns:a16="http://schemas.microsoft.com/office/drawing/2014/main" id="{8F6F4A8C-FF73-17FA-3F12-E25F67FEA8E1}"/>
                </a:ext>
              </a:extLst>
            </p:cNvPr>
            <p:cNvSpPr/>
            <p:nvPr/>
          </p:nvSpPr>
          <p:spPr>
            <a:xfrm>
              <a:off x="3267661" y="2458668"/>
              <a:ext cx="267589" cy="94189"/>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6" name="Google Shape;1456;p18">
              <a:extLst>
                <a:ext uri="{FF2B5EF4-FFF2-40B4-BE49-F238E27FC236}">
                  <a16:creationId xmlns:a16="http://schemas.microsoft.com/office/drawing/2014/main" id="{A742BA3C-2CFC-0133-AA77-574A4C2E1CFF}"/>
                </a:ext>
              </a:extLst>
            </p:cNvPr>
            <p:cNvSpPr/>
            <p:nvPr/>
          </p:nvSpPr>
          <p:spPr>
            <a:xfrm>
              <a:off x="3275985" y="2451515"/>
              <a:ext cx="258076" cy="11326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7" name="Google Shape;1457;p18">
              <a:extLst>
                <a:ext uri="{FF2B5EF4-FFF2-40B4-BE49-F238E27FC236}">
                  <a16:creationId xmlns:a16="http://schemas.microsoft.com/office/drawing/2014/main" id="{BB8058A2-AA43-361E-0F89-1DE843F9E1B0}"/>
                </a:ext>
              </a:extLst>
            </p:cNvPr>
            <p:cNvSpPr/>
            <p:nvPr/>
          </p:nvSpPr>
          <p:spPr>
            <a:xfrm>
              <a:off x="3329504" y="2385940"/>
              <a:ext cx="120118" cy="258722"/>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8" name="Google Shape;1458;p18">
              <a:extLst>
                <a:ext uri="{FF2B5EF4-FFF2-40B4-BE49-F238E27FC236}">
                  <a16:creationId xmlns:a16="http://schemas.microsoft.com/office/drawing/2014/main" id="{82C39B30-0041-7F5C-F644-AFC43A22EE65}"/>
                </a:ext>
              </a:extLst>
            </p:cNvPr>
            <p:cNvSpPr/>
            <p:nvPr/>
          </p:nvSpPr>
          <p:spPr>
            <a:xfrm>
              <a:off x="3328314" y="2438399"/>
              <a:ext cx="133200" cy="133534"/>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89" name="Google Shape;1459;p18">
              <a:extLst>
                <a:ext uri="{FF2B5EF4-FFF2-40B4-BE49-F238E27FC236}">
                  <a16:creationId xmlns:a16="http://schemas.microsoft.com/office/drawing/2014/main" id="{A14D7359-A95D-E9A0-6434-29BCC40FC161}"/>
                </a:ext>
              </a:extLst>
            </p:cNvPr>
            <p:cNvSpPr>
              <a:spLocks/>
            </p:cNvSpPr>
            <p:nvPr/>
          </p:nvSpPr>
          <p:spPr bwMode="auto">
            <a:xfrm>
              <a:off x="3358550" y="2469325"/>
              <a:ext cx="72075" cy="71450"/>
            </a:xfrm>
            <a:custGeom>
              <a:avLst/>
              <a:gdLst>
                <a:gd name="T0" fmla="*/ 2147483646 w 2883"/>
                <a:gd name="T1" fmla="*/ 2147483646 h 2858"/>
                <a:gd name="T2" fmla="*/ 2147483646 w 2883"/>
                <a:gd name="T3" fmla="*/ 2147483646 h 2858"/>
                <a:gd name="T4" fmla="*/ 2147483646 w 2883"/>
                <a:gd name="T5" fmla="*/ 2147483646 h 2858"/>
                <a:gd name="T6" fmla="*/ 2147483646 w 2883"/>
                <a:gd name="T7" fmla="*/ 2147483646 h 2858"/>
                <a:gd name="T8" fmla="*/ 2147483646 w 2883"/>
                <a:gd name="T9" fmla="*/ 2147483646 h 28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0" name="Google Shape;1460;p18">
            <a:extLst>
              <a:ext uri="{FF2B5EF4-FFF2-40B4-BE49-F238E27FC236}">
                <a16:creationId xmlns:a16="http://schemas.microsoft.com/office/drawing/2014/main" id="{B4D5E07D-6C28-BFFF-798D-0448215C950D}"/>
              </a:ext>
            </a:extLst>
          </p:cNvPr>
          <p:cNvGrpSpPr>
            <a:grpSpLocks/>
          </p:cNvGrpSpPr>
          <p:nvPr/>
        </p:nvGrpSpPr>
        <p:grpSpPr bwMode="auto">
          <a:xfrm>
            <a:off x="10071100" y="935038"/>
            <a:ext cx="222250" cy="223837"/>
            <a:chOff x="4954425" y="2036375"/>
            <a:chExt cx="166675" cy="168575"/>
          </a:xfrm>
        </p:grpSpPr>
        <p:sp>
          <p:nvSpPr>
            <p:cNvPr id="91" name="Google Shape;1461;p18">
              <a:extLst>
                <a:ext uri="{FF2B5EF4-FFF2-40B4-BE49-F238E27FC236}">
                  <a16:creationId xmlns:a16="http://schemas.microsoft.com/office/drawing/2014/main" id="{BE9B49D7-AFD6-98C7-F476-0188D5CB4C0E}"/>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sp>
          <p:nvSpPr>
            <p:cNvPr id="92" name="Google Shape;1462;p18">
              <a:extLst>
                <a:ext uri="{FF2B5EF4-FFF2-40B4-BE49-F238E27FC236}">
                  <a16:creationId xmlns:a16="http://schemas.microsoft.com/office/drawing/2014/main" id="{18646C4B-1659-39F9-FCF0-34A885CBE618}"/>
                </a:ext>
              </a:extLst>
            </p:cNvPr>
            <p:cNvSpPr/>
            <p:nvPr/>
          </p:nvSpPr>
          <p:spPr>
            <a:xfrm>
              <a:off x="5009190" y="2104522"/>
              <a:ext cx="52384" cy="40649"/>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000000"/>
                </a:solidFill>
                <a:latin typeface="Arial"/>
                <a:cs typeface="+mn-cs"/>
              </a:endParaRPr>
            </a:p>
          </p:txBody>
        </p:sp>
      </p:grpSp>
      <p:sp>
        <p:nvSpPr>
          <p:cNvPr id="93" name="Google Shape;1463;p18">
            <a:extLst>
              <a:ext uri="{FF2B5EF4-FFF2-40B4-BE49-F238E27FC236}">
                <a16:creationId xmlns:a16="http://schemas.microsoft.com/office/drawing/2014/main" id="{03640329-8D06-C41F-6CD8-65239AFA631E}"/>
              </a:ext>
            </a:extLst>
          </p:cNvPr>
          <p:cNvSpPr>
            <a:spLocks/>
          </p:cNvSpPr>
          <p:nvPr/>
        </p:nvSpPr>
        <p:spPr bwMode="auto">
          <a:xfrm>
            <a:off x="2503488" y="719138"/>
            <a:ext cx="158750" cy="107950"/>
          </a:xfrm>
          <a:custGeom>
            <a:avLst/>
            <a:gdLst>
              <a:gd name="T0" fmla="*/ 2147483646 w 4765"/>
              <a:gd name="T1" fmla="*/ 1338556403 h 3248"/>
              <a:gd name="T2" fmla="*/ 2147483646 w 4765"/>
              <a:gd name="T3" fmla="*/ 2147483646 h 3248"/>
              <a:gd name="T4" fmla="*/ 2147483646 w 4765"/>
              <a:gd name="T5" fmla="*/ 2147483646 h 3248"/>
              <a:gd name="T6" fmla="*/ 2147483646 w 4765"/>
              <a:gd name="T7" fmla="*/ 2147483646 h 3248"/>
              <a:gd name="T8" fmla="*/ 2147483646 w 4765"/>
              <a:gd name="T9" fmla="*/ 1338556403 h 32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sp>
        <p:nvSpPr>
          <p:cNvPr id="94" name="Google Shape;1464;p18">
            <a:extLst>
              <a:ext uri="{FF2B5EF4-FFF2-40B4-BE49-F238E27FC236}">
                <a16:creationId xmlns:a16="http://schemas.microsoft.com/office/drawing/2014/main" id="{BEF2B118-D44D-FBC9-5262-22EC472B3557}"/>
              </a:ext>
            </a:extLst>
          </p:cNvPr>
          <p:cNvSpPr/>
          <p:nvPr/>
        </p:nvSpPr>
        <p:spPr>
          <a:xfrm>
            <a:off x="10958513" y="5419725"/>
            <a:ext cx="115887" cy="82550"/>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000000"/>
              </a:solidFill>
              <a:latin typeface="Arial"/>
              <a:cs typeface="+mn-cs"/>
            </a:endParaRPr>
          </a:p>
        </p:txBody>
      </p:sp>
    </p:spTree>
    <p:extLst>
      <p:ext uri="{BB962C8B-B14F-4D97-AF65-F5344CB8AC3E}">
        <p14:creationId xmlns:p14="http://schemas.microsoft.com/office/powerpoint/2010/main" val="8633428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accent2"/>
        </a:solidFill>
        <a:effectLst/>
      </p:bgPr>
    </p:bg>
    <p:spTree>
      <p:nvGrpSpPr>
        <p:cNvPr id="1" name="Shape 8"/>
        <p:cNvGrpSpPr/>
        <p:nvPr/>
      </p:nvGrpSpPr>
      <p:grpSpPr>
        <a:xfrm>
          <a:off x="0" y="0"/>
          <a:ext cx="0" cy="0"/>
          <a:chOff x="0" y="0"/>
          <a:chExt cx="0" cy="0"/>
        </a:xfrm>
      </p:grpSpPr>
      <p:grpSp>
        <p:nvGrpSpPr>
          <p:cNvPr id="2" name="Google Shape;9;p2">
            <a:extLst>
              <a:ext uri="{FF2B5EF4-FFF2-40B4-BE49-F238E27FC236}">
                <a16:creationId xmlns:a16="http://schemas.microsoft.com/office/drawing/2014/main" id="{AF1FAA12-D2FB-C6FB-EA8E-A9E8A9E1263E}"/>
              </a:ext>
            </a:extLst>
          </p:cNvPr>
          <p:cNvGrpSpPr>
            <a:grpSpLocks/>
          </p:cNvGrpSpPr>
          <p:nvPr/>
        </p:nvGrpSpPr>
        <p:grpSpPr bwMode="auto">
          <a:xfrm>
            <a:off x="339725" y="3713163"/>
            <a:ext cx="3368675" cy="1166812"/>
            <a:chOff x="3457434" y="4469778"/>
            <a:chExt cx="1572451" cy="544289"/>
          </a:xfrm>
        </p:grpSpPr>
        <p:sp>
          <p:nvSpPr>
            <p:cNvPr id="3" name="Google Shape;10;p2">
              <a:extLst>
                <a:ext uri="{FF2B5EF4-FFF2-40B4-BE49-F238E27FC236}">
                  <a16:creationId xmlns:a16="http://schemas.microsoft.com/office/drawing/2014/main" id="{3F9B19CF-0749-252E-C2E5-9E0F5AABC5E1}"/>
                </a:ext>
              </a:extLst>
            </p:cNvPr>
            <p:cNvSpPr/>
            <p:nvPr/>
          </p:nvSpPr>
          <p:spPr>
            <a:xfrm>
              <a:off x="3457434" y="4667499"/>
              <a:ext cx="1467226" cy="346568"/>
            </a:xfrm>
            <a:custGeom>
              <a:avLst/>
              <a:gdLst/>
              <a:ahLst/>
              <a:cxnLst/>
              <a:rect l="l" t="t" r="r" b="b"/>
              <a:pathLst>
                <a:path w="60617" h="14307" extrusionOk="0">
                  <a:moveTo>
                    <a:pt x="7848" y="0"/>
                  </a:moveTo>
                  <a:cubicBezTo>
                    <a:pt x="3393" y="0"/>
                    <a:pt x="1" y="3229"/>
                    <a:pt x="1" y="7153"/>
                  </a:cubicBezTo>
                  <a:cubicBezTo>
                    <a:pt x="1" y="11077"/>
                    <a:pt x="3393" y="14306"/>
                    <a:pt x="7848" y="14306"/>
                  </a:cubicBezTo>
                  <a:lnTo>
                    <a:pt x="60617" y="14306"/>
                  </a:lnTo>
                  <a:lnTo>
                    <a:pt x="60617" y="0"/>
                  </a:lnTo>
                  <a:close/>
                </a:path>
              </a:pathLst>
            </a:custGeom>
            <a:solidFill>
              <a:schemeClr val="accent6"/>
            </a:solidFill>
            <a:ln w="19050"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11;p2">
              <a:extLst>
                <a:ext uri="{FF2B5EF4-FFF2-40B4-BE49-F238E27FC236}">
                  <a16:creationId xmlns:a16="http://schemas.microsoft.com/office/drawing/2014/main" id="{E0063DE1-B2E1-E175-7B14-B9D76613FF7C}"/>
                </a:ext>
              </a:extLst>
            </p:cNvPr>
            <p:cNvSpPr/>
            <p:nvPr/>
          </p:nvSpPr>
          <p:spPr>
            <a:xfrm>
              <a:off x="3531536" y="4713412"/>
              <a:ext cx="1393123" cy="255483"/>
            </a:xfrm>
            <a:custGeom>
              <a:avLst/>
              <a:gdLst/>
              <a:ahLst/>
              <a:cxnLst/>
              <a:rect l="l" t="t" r="r" b="b"/>
              <a:pathLst>
                <a:path w="57551" h="10546" extrusionOk="0">
                  <a:moveTo>
                    <a:pt x="7480" y="0"/>
                  </a:moveTo>
                  <a:cubicBezTo>
                    <a:pt x="3393" y="0"/>
                    <a:pt x="0" y="2371"/>
                    <a:pt x="0" y="5273"/>
                  </a:cubicBezTo>
                  <a:cubicBezTo>
                    <a:pt x="0" y="8175"/>
                    <a:pt x="3393" y="10546"/>
                    <a:pt x="7480" y="10546"/>
                  </a:cubicBezTo>
                  <a:lnTo>
                    <a:pt x="57551" y="10546"/>
                  </a:lnTo>
                  <a:lnTo>
                    <a:pt x="57551" y="0"/>
                  </a:ln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12;p2">
              <a:extLst>
                <a:ext uri="{FF2B5EF4-FFF2-40B4-BE49-F238E27FC236}">
                  <a16:creationId xmlns:a16="http://schemas.microsoft.com/office/drawing/2014/main" id="{873C5D98-07EF-6D26-9139-05C6C1115113}"/>
                </a:ext>
              </a:extLst>
            </p:cNvPr>
            <p:cNvSpPr/>
            <p:nvPr/>
          </p:nvSpPr>
          <p:spPr>
            <a:xfrm>
              <a:off x="3531536" y="4750438"/>
              <a:ext cx="1422024" cy="741"/>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13;p2">
              <a:extLst>
                <a:ext uri="{FF2B5EF4-FFF2-40B4-BE49-F238E27FC236}">
                  <a16:creationId xmlns:a16="http://schemas.microsoft.com/office/drawing/2014/main" id="{D85772BB-0815-45B7-F902-9B0763E1FA8B}"/>
                </a:ext>
              </a:extLst>
            </p:cNvPr>
            <p:cNvSpPr/>
            <p:nvPr/>
          </p:nvSpPr>
          <p:spPr>
            <a:xfrm>
              <a:off x="3598228" y="4741552"/>
              <a:ext cx="1422024" cy="17032"/>
            </a:xfrm>
            <a:custGeom>
              <a:avLst/>
              <a:gdLst/>
              <a:ahLst/>
              <a:cxnLst/>
              <a:rect l="l" t="t" r="r" b="b"/>
              <a:pathLst>
                <a:path w="58737" h="696" extrusionOk="0">
                  <a:moveTo>
                    <a:pt x="0" y="1"/>
                  </a:moveTo>
                  <a:lnTo>
                    <a:pt x="0" y="696"/>
                  </a:lnTo>
                  <a:lnTo>
                    <a:pt x="58736" y="696"/>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14;p2">
              <a:extLst>
                <a:ext uri="{FF2B5EF4-FFF2-40B4-BE49-F238E27FC236}">
                  <a16:creationId xmlns:a16="http://schemas.microsoft.com/office/drawing/2014/main" id="{73514F62-07E4-5192-16AB-1370E41ADB59}"/>
                </a:ext>
              </a:extLst>
            </p:cNvPr>
            <p:cNvSpPr/>
            <p:nvPr/>
          </p:nvSpPr>
          <p:spPr>
            <a:xfrm>
              <a:off x="3531536" y="4811903"/>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15;p2">
              <a:extLst>
                <a:ext uri="{FF2B5EF4-FFF2-40B4-BE49-F238E27FC236}">
                  <a16:creationId xmlns:a16="http://schemas.microsoft.com/office/drawing/2014/main" id="{4E6F1071-8F0C-C512-0A6D-F53877885E29}"/>
                </a:ext>
              </a:extLst>
            </p:cNvPr>
            <p:cNvSpPr/>
            <p:nvPr/>
          </p:nvSpPr>
          <p:spPr>
            <a:xfrm>
              <a:off x="3531536" y="4804497"/>
              <a:ext cx="1422024" cy="15551"/>
            </a:xfrm>
            <a:custGeom>
              <a:avLst/>
              <a:gdLst/>
              <a:ahLst/>
              <a:cxnLst/>
              <a:rect l="l" t="t" r="r" b="b"/>
              <a:pathLst>
                <a:path w="58737" h="655" extrusionOk="0">
                  <a:moveTo>
                    <a:pt x="0" y="1"/>
                  </a:moveTo>
                  <a:lnTo>
                    <a:pt x="0" y="655"/>
                  </a:lnTo>
                  <a:lnTo>
                    <a:pt x="58736" y="655"/>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16;p2">
              <a:extLst>
                <a:ext uri="{FF2B5EF4-FFF2-40B4-BE49-F238E27FC236}">
                  <a16:creationId xmlns:a16="http://schemas.microsoft.com/office/drawing/2014/main" id="{174B26F3-D296-B49A-72F9-990032DCBF56}"/>
                </a:ext>
              </a:extLst>
            </p:cNvPr>
            <p:cNvSpPr/>
            <p:nvPr/>
          </p:nvSpPr>
          <p:spPr>
            <a:xfrm>
              <a:off x="3531536" y="4869664"/>
              <a:ext cx="1422024" cy="0"/>
            </a:xfrm>
            <a:custGeom>
              <a:avLst/>
              <a:gdLst/>
              <a:ahLst/>
              <a:cxnLst/>
              <a:rect l="l" t="t" r="r" b="b"/>
              <a:pathLst>
                <a:path w="58737" h="1" extrusionOk="0">
                  <a:moveTo>
                    <a:pt x="0" y="0"/>
                  </a:moveTo>
                  <a:lnTo>
                    <a:pt x="58736" y="0"/>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0" name="Google Shape;17;p2">
              <a:extLst>
                <a:ext uri="{FF2B5EF4-FFF2-40B4-BE49-F238E27FC236}">
                  <a16:creationId xmlns:a16="http://schemas.microsoft.com/office/drawing/2014/main" id="{6ECC3A5A-0843-B8D4-F97E-2C656861A6BC}"/>
                </a:ext>
              </a:extLst>
            </p:cNvPr>
            <p:cNvSpPr/>
            <p:nvPr/>
          </p:nvSpPr>
          <p:spPr>
            <a:xfrm>
              <a:off x="3531536" y="4861518"/>
              <a:ext cx="1422024" cy="17032"/>
            </a:xfrm>
            <a:custGeom>
              <a:avLst/>
              <a:gdLst/>
              <a:ahLst/>
              <a:cxnLst/>
              <a:rect l="l" t="t" r="r" b="b"/>
              <a:pathLst>
                <a:path w="58737" h="696" extrusionOk="0">
                  <a:moveTo>
                    <a:pt x="0" y="0"/>
                  </a:moveTo>
                  <a:lnTo>
                    <a:pt x="0" y="695"/>
                  </a:lnTo>
                  <a:lnTo>
                    <a:pt x="58736" y="695"/>
                  </a:lnTo>
                  <a:lnTo>
                    <a:pt x="58736" y="0"/>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1" name="Google Shape;18;p2">
              <a:extLst>
                <a:ext uri="{FF2B5EF4-FFF2-40B4-BE49-F238E27FC236}">
                  <a16:creationId xmlns:a16="http://schemas.microsoft.com/office/drawing/2014/main" id="{7BFC6789-1750-7BF7-266A-06682C31BDC9}"/>
                </a:ext>
              </a:extLst>
            </p:cNvPr>
            <p:cNvSpPr/>
            <p:nvPr/>
          </p:nvSpPr>
          <p:spPr>
            <a:xfrm>
              <a:off x="3531536" y="4931868"/>
              <a:ext cx="1422024" cy="0"/>
            </a:xfrm>
            <a:custGeom>
              <a:avLst/>
              <a:gdLst/>
              <a:ahLst/>
              <a:cxnLst/>
              <a:rect l="l" t="t" r="r" b="b"/>
              <a:pathLst>
                <a:path w="58737" h="1" extrusionOk="0">
                  <a:moveTo>
                    <a:pt x="0" y="0"/>
                  </a:moveTo>
                  <a:lnTo>
                    <a:pt x="58736" y="0"/>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2" name="Google Shape;19;p2">
              <a:extLst>
                <a:ext uri="{FF2B5EF4-FFF2-40B4-BE49-F238E27FC236}">
                  <a16:creationId xmlns:a16="http://schemas.microsoft.com/office/drawing/2014/main" id="{886DF89F-BEAA-5629-73DA-9052B19E838F}"/>
                </a:ext>
              </a:extLst>
            </p:cNvPr>
            <p:cNvSpPr/>
            <p:nvPr/>
          </p:nvSpPr>
          <p:spPr>
            <a:xfrm>
              <a:off x="3607862" y="4923722"/>
              <a:ext cx="1422023" cy="16292"/>
            </a:xfrm>
            <a:custGeom>
              <a:avLst/>
              <a:gdLst/>
              <a:ahLst/>
              <a:cxnLst/>
              <a:rect l="l" t="t" r="r" b="b"/>
              <a:pathLst>
                <a:path w="58737" h="655" extrusionOk="0">
                  <a:moveTo>
                    <a:pt x="0" y="0"/>
                  </a:moveTo>
                  <a:lnTo>
                    <a:pt x="0" y="654"/>
                  </a:lnTo>
                  <a:lnTo>
                    <a:pt x="58736" y="654"/>
                  </a:lnTo>
                  <a:lnTo>
                    <a:pt x="58736" y="0"/>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3" name="Google Shape;20;p2">
              <a:extLst>
                <a:ext uri="{FF2B5EF4-FFF2-40B4-BE49-F238E27FC236}">
                  <a16:creationId xmlns:a16="http://schemas.microsoft.com/office/drawing/2014/main" id="{A872B286-B40B-D2AE-320C-50F06E1C1192}"/>
                </a:ext>
              </a:extLst>
            </p:cNvPr>
            <p:cNvSpPr/>
            <p:nvPr/>
          </p:nvSpPr>
          <p:spPr>
            <a:xfrm>
              <a:off x="3457434" y="4469778"/>
              <a:ext cx="1467226" cy="197721"/>
            </a:xfrm>
            <a:custGeom>
              <a:avLst/>
              <a:gdLst/>
              <a:ahLst/>
              <a:cxnLst/>
              <a:rect l="l" t="t" r="r" b="b"/>
              <a:pathLst>
                <a:path w="60617" h="8176" extrusionOk="0">
                  <a:moveTo>
                    <a:pt x="7848" y="0"/>
                  </a:moveTo>
                  <a:cubicBezTo>
                    <a:pt x="3393" y="0"/>
                    <a:pt x="1" y="1881"/>
                    <a:pt x="1" y="4088"/>
                  </a:cubicBezTo>
                  <a:cubicBezTo>
                    <a:pt x="1" y="6295"/>
                    <a:pt x="3393" y="8175"/>
                    <a:pt x="7848" y="8175"/>
                  </a:cubicBezTo>
                  <a:lnTo>
                    <a:pt x="60617" y="8175"/>
                  </a:lnTo>
                  <a:lnTo>
                    <a:pt x="60617" y="0"/>
                  </a:lnTo>
                  <a:close/>
                </a:path>
              </a:pathLst>
            </a:custGeom>
            <a:solidFill>
              <a:schemeClr val="accent3"/>
            </a:solidFill>
            <a:ln w="19050"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21;p2">
              <a:extLst>
                <a:ext uri="{FF2B5EF4-FFF2-40B4-BE49-F238E27FC236}">
                  <a16:creationId xmlns:a16="http://schemas.microsoft.com/office/drawing/2014/main" id="{88BA346F-66D8-BDFA-873F-74AAD0179DE6}"/>
                </a:ext>
              </a:extLst>
            </p:cNvPr>
            <p:cNvSpPr/>
            <p:nvPr/>
          </p:nvSpPr>
          <p:spPr>
            <a:xfrm>
              <a:off x="3531536" y="4494215"/>
              <a:ext cx="1393123" cy="145144"/>
            </a:xfrm>
            <a:custGeom>
              <a:avLst/>
              <a:gdLst/>
              <a:ahLst/>
              <a:cxnLst/>
              <a:rect l="l" t="t" r="r" b="b"/>
              <a:pathLst>
                <a:path w="57551" h="5968" extrusionOk="0">
                  <a:moveTo>
                    <a:pt x="7480" y="0"/>
                  </a:moveTo>
                  <a:cubicBezTo>
                    <a:pt x="3393" y="0"/>
                    <a:pt x="0" y="1390"/>
                    <a:pt x="0" y="3066"/>
                  </a:cubicBezTo>
                  <a:cubicBezTo>
                    <a:pt x="0" y="4782"/>
                    <a:pt x="3393" y="5968"/>
                    <a:pt x="7480" y="5968"/>
                  </a:cubicBezTo>
                  <a:lnTo>
                    <a:pt x="57551" y="5968"/>
                  </a:lnTo>
                  <a:lnTo>
                    <a:pt x="57551" y="0"/>
                  </a:ln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5" name="Google Shape;22;p2">
              <a:extLst>
                <a:ext uri="{FF2B5EF4-FFF2-40B4-BE49-F238E27FC236}">
                  <a16:creationId xmlns:a16="http://schemas.microsoft.com/office/drawing/2014/main" id="{A92D3630-F18D-F5BD-4058-026A36F90714}"/>
                </a:ext>
              </a:extLst>
            </p:cNvPr>
            <p:cNvSpPr/>
            <p:nvPr/>
          </p:nvSpPr>
          <p:spPr>
            <a:xfrm>
              <a:off x="3531536" y="4514950"/>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6" name="Google Shape;23;p2">
              <a:extLst>
                <a:ext uri="{FF2B5EF4-FFF2-40B4-BE49-F238E27FC236}">
                  <a16:creationId xmlns:a16="http://schemas.microsoft.com/office/drawing/2014/main" id="{0471FDE4-3BFC-E08B-2471-A0C8DAEE7F99}"/>
                </a:ext>
              </a:extLst>
            </p:cNvPr>
            <p:cNvSpPr/>
            <p:nvPr/>
          </p:nvSpPr>
          <p:spPr>
            <a:xfrm>
              <a:off x="3607862" y="4507545"/>
              <a:ext cx="1422023" cy="15551"/>
            </a:xfrm>
            <a:custGeom>
              <a:avLst/>
              <a:gdLst/>
              <a:ahLst/>
              <a:cxnLst/>
              <a:rect l="l" t="t" r="r" b="b"/>
              <a:pathLst>
                <a:path w="58737" h="655" extrusionOk="0">
                  <a:moveTo>
                    <a:pt x="0" y="1"/>
                  </a:moveTo>
                  <a:lnTo>
                    <a:pt x="0" y="655"/>
                  </a:lnTo>
                  <a:lnTo>
                    <a:pt x="58736" y="655"/>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7" name="Google Shape;24;p2">
              <a:extLst>
                <a:ext uri="{FF2B5EF4-FFF2-40B4-BE49-F238E27FC236}">
                  <a16:creationId xmlns:a16="http://schemas.microsoft.com/office/drawing/2014/main" id="{643BB3BE-4956-CA86-3BCE-46D12BF1BF1F}"/>
                </a:ext>
              </a:extLst>
            </p:cNvPr>
            <p:cNvSpPr/>
            <p:nvPr/>
          </p:nvSpPr>
          <p:spPr>
            <a:xfrm>
              <a:off x="3531536" y="4552717"/>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8" name="Google Shape;25;p2">
              <a:extLst>
                <a:ext uri="{FF2B5EF4-FFF2-40B4-BE49-F238E27FC236}">
                  <a16:creationId xmlns:a16="http://schemas.microsoft.com/office/drawing/2014/main" id="{782B5EB4-7ED6-2B3E-A222-AE55FDCDF97C}"/>
                </a:ext>
              </a:extLst>
            </p:cNvPr>
            <p:cNvSpPr/>
            <p:nvPr/>
          </p:nvSpPr>
          <p:spPr>
            <a:xfrm>
              <a:off x="3541170" y="4543831"/>
              <a:ext cx="1422023" cy="17032"/>
            </a:xfrm>
            <a:custGeom>
              <a:avLst/>
              <a:gdLst/>
              <a:ahLst/>
              <a:cxnLst/>
              <a:rect l="l" t="t" r="r" b="b"/>
              <a:pathLst>
                <a:path w="58737" h="696" extrusionOk="0">
                  <a:moveTo>
                    <a:pt x="0" y="1"/>
                  </a:moveTo>
                  <a:lnTo>
                    <a:pt x="0" y="696"/>
                  </a:lnTo>
                  <a:lnTo>
                    <a:pt x="58736" y="696"/>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9" name="Google Shape;26;p2">
              <a:extLst>
                <a:ext uri="{FF2B5EF4-FFF2-40B4-BE49-F238E27FC236}">
                  <a16:creationId xmlns:a16="http://schemas.microsoft.com/office/drawing/2014/main" id="{A3388054-FABC-214A-0CBD-7832238F395C}"/>
                </a:ext>
              </a:extLst>
            </p:cNvPr>
            <p:cNvSpPr/>
            <p:nvPr/>
          </p:nvSpPr>
          <p:spPr>
            <a:xfrm>
              <a:off x="3531536" y="4585301"/>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0" name="Google Shape;27;p2">
              <a:extLst>
                <a:ext uri="{FF2B5EF4-FFF2-40B4-BE49-F238E27FC236}">
                  <a16:creationId xmlns:a16="http://schemas.microsoft.com/office/drawing/2014/main" id="{B7123F1E-79D4-B8DF-A8A3-8085C3C3FEF2}"/>
                </a:ext>
              </a:extLst>
            </p:cNvPr>
            <p:cNvSpPr/>
            <p:nvPr/>
          </p:nvSpPr>
          <p:spPr>
            <a:xfrm>
              <a:off x="3531536" y="4617884"/>
              <a:ext cx="1422024" cy="0"/>
            </a:xfrm>
            <a:custGeom>
              <a:avLst/>
              <a:gdLst/>
              <a:ahLst/>
              <a:cxnLst/>
              <a:rect l="l" t="t" r="r" b="b"/>
              <a:pathLst>
                <a:path w="58737" h="1" extrusionOk="0">
                  <a:moveTo>
                    <a:pt x="0" y="0"/>
                  </a:moveTo>
                  <a:lnTo>
                    <a:pt x="58736" y="0"/>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1" name="Google Shape;28;p2">
              <a:extLst>
                <a:ext uri="{FF2B5EF4-FFF2-40B4-BE49-F238E27FC236}">
                  <a16:creationId xmlns:a16="http://schemas.microsoft.com/office/drawing/2014/main" id="{E92B1406-E1B0-BC3A-195F-FB35A13F2DC3}"/>
                </a:ext>
              </a:extLst>
            </p:cNvPr>
            <p:cNvSpPr/>
            <p:nvPr/>
          </p:nvSpPr>
          <p:spPr>
            <a:xfrm>
              <a:off x="3607862" y="4610479"/>
              <a:ext cx="1422023" cy="17032"/>
            </a:xfrm>
            <a:custGeom>
              <a:avLst/>
              <a:gdLst/>
              <a:ahLst/>
              <a:cxnLst/>
              <a:rect l="l" t="t" r="r" b="b"/>
              <a:pathLst>
                <a:path w="58737" h="696" extrusionOk="0">
                  <a:moveTo>
                    <a:pt x="0" y="0"/>
                  </a:moveTo>
                  <a:lnTo>
                    <a:pt x="0" y="695"/>
                  </a:lnTo>
                  <a:lnTo>
                    <a:pt x="58736" y="695"/>
                  </a:lnTo>
                  <a:lnTo>
                    <a:pt x="58736" y="0"/>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2" name="Google Shape;29;p2">
              <a:extLst>
                <a:ext uri="{FF2B5EF4-FFF2-40B4-BE49-F238E27FC236}">
                  <a16:creationId xmlns:a16="http://schemas.microsoft.com/office/drawing/2014/main" id="{56927013-8A9A-6E85-F026-18A5309A6B23}"/>
                </a:ext>
              </a:extLst>
            </p:cNvPr>
            <p:cNvSpPr/>
            <p:nvPr/>
          </p:nvSpPr>
          <p:spPr>
            <a:xfrm>
              <a:off x="3541170" y="4577895"/>
              <a:ext cx="1422023" cy="15551"/>
            </a:xfrm>
            <a:custGeom>
              <a:avLst/>
              <a:gdLst/>
              <a:ahLst/>
              <a:cxnLst/>
              <a:rect l="l" t="t" r="r" b="b"/>
              <a:pathLst>
                <a:path w="58737" h="655" extrusionOk="0">
                  <a:moveTo>
                    <a:pt x="0" y="1"/>
                  </a:moveTo>
                  <a:lnTo>
                    <a:pt x="0" y="655"/>
                  </a:lnTo>
                  <a:lnTo>
                    <a:pt x="58736" y="655"/>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23" name="Google Shape;30;p2">
            <a:extLst>
              <a:ext uri="{FF2B5EF4-FFF2-40B4-BE49-F238E27FC236}">
                <a16:creationId xmlns:a16="http://schemas.microsoft.com/office/drawing/2014/main" id="{8CB3C030-2195-79D7-60FB-860D2B90C93E}"/>
              </a:ext>
            </a:extLst>
          </p:cNvPr>
          <p:cNvGrpSpPr>
            <a:grpSpLocks/>
          </p:cNvGrpSpPr>
          <p:nvPr/>
        </p:nvGrpSpPr>
        <p:grpSpPr bwMode="auto">
          <a:xfrm>
            <a:off x="136525" y="4906963"/>
            <a:ext cx="3368675" cy="1166812"/>
            <a:chOff x="3457434" y="4469778"/>
            <a:chExt cx="1572451" cy="544289"/>
          </a:xfrm>
        </p:grpSpPr>
        <p:sp>
          <p:nvSpPr>
            <p:cNvPr id="24" name="Google Shape;31;p2">
              <a:extLst>
                <a:ext uri="{FF2B5EF4-FFF2-40B4-BE49-F238E27FC236}">
                  <a16:creationId xmlns:a16="http://schemas.microsoft.com/office/drawing/2014/main" id="{3A564880-7453-6D68-FBC6-E6D640632D09}"/>
                </a:ext>
              </a:extLst>
            </p:cNvPr>
            <p:cNvSpPr/>
            <p:nvPr/>
          </p:nvSpPr>
          <p:spPr>
            <a:xfrm>
              <a:off x="3457434" y="4667499"/>
              <a:ext cx="1467226" cy="346568"/>
            </a:xfrm>
            <a:custGeom>
              <a:avLst/>
              <a:gdLst/>
              <a:ahLst/>
              <a:cxnLst/>
              <a:rect l="l" t="t" r="r" b="b"/>
              <a:pathLst>
                <a:path w="60617" h="14307" extrusionOk="0">
                  <a:moveTo>
                    <a:pt x="7848" y="0"/>
                  </a:moveTo>
                  <a:cubicBezTo>
                    <a:pt x="3393" y="0"/>
                    <a:pt x="1" y="3229"/>
                    <a:pt x="1" y="7153"/>
                  </a:cubicBezTo>
                  <a:cubicBezTo>
                    <a:pt x="1" y="11077"/>
                    <a:pt x="3393" y="14306"/>
                    <a:pt x="7848" y="14306"/>
                  </a:cubicBezTo>
                  <a:lnTo>
                    <a:pt x="60617" y="14306"/>
                  </a:lnTo>
                  <a:lnTo>
                    <a:pt x="60617" y="0"/>
                  </a:lnTo>
                  <a:close/>
                </a:path>
              </a:pathLst>
            </a:custGeom>
            <a:solidFill>
              <a:schemeClr val="accent3"/>
            </a:solidFill>
            <a:ln w="19050"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5" name="Google Shape;32;p2">
              <a:extLst>
                <a:ext uri="{FF2B5EF4-FFF2-40B4-BE49-F238E27FC236}">
                  <a16:creationId xmlns:a16="http://schemas.microsoft.com/office/drawing/2014/main" id="{109883E9-8C38-9284-2EE0-20C2000CEC0B}"/>
                </a:ext>
              </a:extLst>
            </p:cNvPr>
            <p:cNvSpPr/>
            <p:nvPr/>
          </p:nvSpPr>
          <p:spPr>
            <a:xfrm>
              <a:off x="3531536" y="4713412"/>
              <a:ext cx="1393123" cy="255483"/>
            </a:xfrm>
            <a:custGeom>
              <a:avLst/>
              <a:gdLst/>
              <a:ahLst/>
              <a:cxnLst/>
              <a:rect l="l" t="t" r="r" b="b"/>
              <a:pathLst>
                <a:path w="57551" h="10546" extrusionOk="0">
                  <a:moveTo>
                    <a:pt x="7480" y="0"/>
                  </a:moveTo>
                  <a:cubicBezTo>
                    <a:pt x="3393" y="0"/>
                    <a:pt x="0" y="2371"/>
                    <a:pt x="0" y="5273"/>
                  </a:cubicBezTo>
                  <a:cubicBezTo>
                    <a:pt x="0" y="8175"/>
                    <a:pt x="3393" y="10546"/>
                    <a:pt x="7480" y="10546"/>
                  </a:cubicBezTo>
                  <a:lnTo>
                    <a:pt x="57551" y="10546"/>
                  </a:lnTo>
                  <a:lnTo>
                    <a:pt x="57551" y="0"/>
                  </a:ln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6" name="Google Shape;33;p2">
              <a:extLst>
                <a:ext uri="{FF2B5EF4-FFF2-40B4-BE49-F238E27FC236}">
                  <a16:creationId xmlns:a16="http://schemas.microsoft.com/office/drawing/2014/main" id="{9B105DFB-1FBB-63AC-D1C0-F023D843DB2B}"/>
                </a:ext>
              </a:extLst>
            </p:cNvPr>
            <p:cNvSpPr/>
            <p:nvPr/>
          </p:nvSpPr>
          <p:spPr>
            <a:xfrm>
              <a:off x="3531536" y="4750438"/>
              <a:ext cx="1422024" cy="741"/>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7" name="Google Shape;34;p2">
              <a:extLst>
                <a:ext uri="{FF2B5EF4-FFF2-40B4-BE49-F238E27FC236}">
                  <a16:creationId xmlns:a16="http://schemas.microsoft.com/office/drawing/2014/main" id="{5A9AAB75-68AF-D42A-AEC3-963CC42F314D}"/>
                </a:ext>
              </a:extLst>
            </p:cNvPr>
            <p:cNvSpPr/>
            <p:nvPr/>
          </p:nvSpPr>
          <p:spPr>
            <a:xfrm>
              <a:off x="3598228" y="4741552"/>
              <a:ext cx="1422024" cy="17032"/>
            </a:xfrm>
            <a:custGeom>
              <a:avLst/>
              <a:gdLst/>
              <a:ahLst/>
              <a:cxnLst/>
              <a:rect l="l" t="t" r="r" b="b"/>
              <a:pathLst>
                <a:path w="58737" h="696" extrusionOk="0">
                  <a:moveTo>
                    <a:pt x="0" y="1"/>
                  </a:moveTo>
                  <a:lnTo>
                    <a:pt x="0" y="696"/>
                  </a:lnTo>
                  <a:lnTo>
                    <a:pt x="58736" y="696"/>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8" name="Google Shape;35;p2">
              <a:extLst>
                <a:ext uri="{FF2B5EF4-FFF2-40B4-BE49-F238E27FC236}">
                  <a16:creationId xmlns:a16="http://schemas.microsoft.com/office/drawing/2014/main" id="{640D4714-A8F3-50DD-DCB8-FA368B41D11F}"/>
                </a:ext>
              </a:extLst>
            </p:cNvPr>
            <p:cNvSpPr/>
            <p:nvPr/>
          </p:nvSpPr>
          <p:spPr>
            <a:xfrm>
              <a:off x="3531536" y="4811903"/>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9" name="Google Shape;36;p2">
              <a:extLst>
                <a:ext uri="{FF2B5EF4-FFF2-40B4-BE49-F238E27FC236}">
                  <a16:creationId xmlns:a16="http://schemas.microsoft.com/office/drawing/2014/main" id="{C7080294-7724-B8D7-738F-99B374921DAF}"/>
                </a:ext>
              </a:extLst>
            </p:cNvPr>
            <p:cNvSpPr/>
            <p:nvPr/>
          </p:nvSpPr>
          <p:spPr>
            <a:xfrm>
              <a:off x="3531536" y="4804497"/>
              <a:ext cx="1422024" cy="15551"/>
            </a:xfrm>
            <a:custGeom>
              <a:avLst/>
              <a:gdLst/>
              <a:ahLst/>
              <a:cxnLst/>
              <a:rect l="l" t="t" r="r" b="b"/>
              <a:pathLst>
                <a:path w="58737" h="655" extrusionOk="0">
                  <a:moveTo>
                    <a:pt x="0" y="1"/>
                  </a:moveTo>
                  <a:lnTo>
                    <a:pt x="0" y="655"/>
                  </a:lnTo>
                  <a:lnTo>
                    <a:pt x="58736" y="655"/>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0" name="Google Shape;37;p2">
              <a:extLst>
                <a:ext uri="{FF2B5EF4-FFF2-40B4-BE49-F238E27FC236}">
                  <a16:creationId xmlns:a16="http://schemas.microsoft.com/office/drawing/2014/main" id="{CB376C1B-0B19-0FC7-D7C5-CBB33CA7752E}"/>
                </a:ext>
              </a:extLst>
            </p:cNvPr>
            <p:cNvSpPr/>
            <p:nvPr/>
          </p:nvSpPr>
          <p:spPr>
            <a:xfrm>
              <a:off x="3531536" y="4869664"/>
              <a:ext cx="1422024" cy="0"/>
            </a:xfrm>
            <a:custGeom>
              <a:avLst/>
              <a:gdLst/>
              <a:ahLst/>
              <a:cxnLst/>
              <a:rect l="l" t="t" r="r" b="b"/>
              <a:pathLst>
                <a:path w="58737" h="1" extrusionOk="0">
                  <a:moveTo>
                    <a:pt x="0" y="0"/>
                  </a:moveTo>
                  <a:lnTo>
                    <a:pt x="58736" y="0"/>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1" name="Google Shape;38;p2">
              <a:extLst>
                <a:ext uri="{FF2B5EF4-FFF2-40B4-BE49-F238E27FC236}">
                  <a16:creationId xmlns:a16="http://schemas.microsoft.com/office/drawing/2014/main" id="{5D35780E-2349-384B-B55F-F25AEE87672F}"/>
                </a:ext>
              </a:extLst>
            </p:cNvPr>
            <p:cNvSpPr/>
            <p:nvPr/>
          </p:nvSpPr>
          <p:spPr>
            <a:xfrm>
              <a:off x="3531536" y="4861518"/>
              <a:ext cx="1422024" cy="17032"/>
            </a:xfrm>
            <a:custGeom>
              <a:avLst/>
              <a:gdLst/>
              <a:ahLst/>
              <a:cxnLst/>
              <a:rect l="l" t="t" r="r" b="b"/>
              <a:pathLst>
                <a:path w="58737" h="696" extrusionOk="0">
                  <a:moveTo>
                    <a:pt x="0" y="0"/>
                  </a:moveTo>
                  <a:lnTo>
                    <a:pt x="0" y="695"/>
                  </a:lnTo>
                  <a:lnTo>
                    <a:pt x="58736" y="695"/>
                  </a:lnTo>
                  <a:lnTo>
                    <a:pt x="58736" y="0"/>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2" name="Google Shape;39;p2">
              <a:extLst>
                <a:ext uri="{FF2B5EF4-FFF2-40B4-BE49-F238E27FC236}">
                  <a16:creationId xmlns:a16="http://schemas.microsoft.com/office/drawing/2014/main" id="{8AB6C9B6-1F83-F577-E295-27774A2F5C6D}"/>
                </a:ext>
              </a:extLst>
            </p:cNvPr>
            <p:cNvSpPr/>
            <p:nvPr/>
          </p:nvSpPr>
          <p:spPr>
            <a:xfrm>
              <a:off x="3531536" y="4931868"/>
              <a:ext cx="1422024" cy="0"/>
            </a:xfrm>
            <a:custGeom>
              <a:avLst/>
              <a:gdLst/>
              <a:ahLst/>
              <a:cxnLst/>
              <a:rect l="l" t="t" r="r" b="b"/>
              <a:pathLst>
                <a:path w="58737" h="1" extrusionOk="0">
                  <a:moveTo>
                    <a:pt x="0" y="0"/>
                  </a:moveTo>
                  <a:lnTo>
                    <a:pt x="58736" y="0"/>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3" name="Google Shape;40;p2">
              <a:extLst>
                <a:ext uri="{FF2B5EF4-FFF2-40B4-BE49-F238E27FC236}">
                  <a16:creationId xmlns:a16="http://schemas.microsoft.com/office/drawing/2014/main" id="{FC6FB2C1-18C1-74A9-19B9-2CF247A98A9F}"/>
                </a:ext>
              </a:extLst>
            </p:cNvPr>
            <p:cNvSpPr/>
            <p:nvPr/>
          </p:nvSpPr>
          <p:spPr>
            <a:xfrm>
              <a:off x="3607862" y="4923722"/>
              <a:ext cx="1422023" cy="16292"/>
            </a:xfrm>
            <a:custGeom>
              <a:avLst/>
              <a:gdLst/>
              <a:ahLst/>
              <a:cxnLst/>
              <a:rect l="l" t="t" r="r" b="b"/>
              <a:pathLst>
                <a:path w="58737" h="655" extrusionOk="0">
                  <a:moveTo>
                    <a:pt x="0" y="0"/>
                  </a:moveTo>
                  <a:lnTo>
                    <a:pt x="0" y="654"/>
                  </a:lnTo>
                  <a:lnTo>
                    <a:pt x="58736" y="654"/>
                  </a:lnTo>
                  <a:lnTo>
                    <a:pt x="58736" y="0"/>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4" name="Google Shape;41;p2">
              <a:extLst>
                <a:ext uri="{FF2B5EF4-FFF2-40B4-BE49-F238E27FC236}">
                  <a16:creationId xmlns:a16="http://schemas.microsoft.com/office/drawing/2014/main" id="{68B69E65-0D4F-9EA0-FDB6-5298DFD91D51}"/>
                </a:ext>
              </a:extLst>
            </p:cNvPr>
            <p:cNvSpPr/>
            <p:nvPr/>
          </p:nvSpPr>
          <p:spPr>
            <a:xfrm>
              <a:off x="3457434" y="4469778"/>
              <a:ext cx="1467226" cy="197721"/>
            </a:xfrm>
            <a:custGeom>
              <a:avLst/>
              <a:gdLst/>
              <a:ahLst/>
              <a:cxnLst/>
              <a:rect l="l" t="t" r="r" b="b"/>
              <a:pathLst>
                <a:path w="60617" h="8176" extrusionOk="0">
                  <a:moveTo>
                    <a:pt x="7848" y="0"/>
                  </a:moveTo>
                  <a:cubicBezTo>
                    <a:pt x="3393" y="0"/>
                    <a:pt x="1" y="1881"/>
                    <a:pt x="1" y="4088"/>
                  </a:cubicBezTo>
                  <a:cubicBezTo>
                    <a:pt x="1" y="6295"/>
                    <a:pt x="3393" y="8175"/>
                    <a:pt x="7848" y="8175"/>
                  </a:cubicBezTo>
                  <a:lnTo>
                    <a:pt x="60617" y="8175"/>
                  </a:lnTo>
                  <a:lnTo>
                    <a:pt x="60617" y="0"/>
                  </a:lnTo>
                  <a:close/>
                </a:path>
              </a:pathLst>
            </a:custGeom>
            <a:solidFill>
              <a:schemeClr val="accent1"/>
            </a:solidFill>
            <a:ln w="19050"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5" name="Google Shape;42;p2">
              <a:extLst>
                <a:ext uri="{FF2B5EF4-FFF2-40B4-BE49-F238E27FC236}">
                  <a16:creationId xmlns:a16="http://schemas.microsoft.com/office/drawing/2014/main" id="{EDAF6F5C-E356-9F63-0EB3-5C4B57A02EBC}"/>
                </a:ext>
              </a:extLst>
            </p:cNvPr>
            <p:cNvSpPr/>
            <p:nvPr/>
          </p:nvSpPr>
          <p:spPr>
            <a:xfrm>
              <a:off x="3531536" y="4494215"/>
              <a:ext cx="1393123" cy="145144"/>
            </a:xfrm>
            <a:custGeom>
              <a:avLst/>
              <a:gdLst/>
              <a:ahLst/>
              <a:cxnLst/>
              <a:rect l="l" t="t" r="r" b="b"/>
              <a:pathLst>
                <a:path w="57551" h="5968" extrusionOk="0">
                  <a:moveTo>
                    <a:pt x="7480" y="0"/>
                  </a:moveTo>
                  <a:cubicBezTo>
                    <a:pt x="3393" y="0"/>
                    <a:pt x="0" y="1390"/>
                    <a:pt x="0" y="3066"/>
                  </a:cubicBezTo>
                  <a:cubicBezTo>
                    <a:pt x="0" y="4782"/>
                    <a:pt x="3393" y="5968"/>
                    <a:pt x="7480" y="5968"/>
                  </a:cubicBezTo>
                  <a:lnTo>
                    <a:pt x="57551" y="5968"/>
                  </a:lnTo>
                  <a:lnTo>
                    <a:pt x="57551" y="0"/>
                  </a:ln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6" name="Google Shape;43;p2">
              <a:extLst>
                <a:ext uri="{FF2B5EF4-FFF2-40B4-BE49-F238E27FC236}">
                  <a16:creationId xmlns:a16="http://schemas.microsoft.com/office/drawing/2014/main" id="{96CFEC45-E64C-CB0C-4E4A-0EA80AC39BA2}"/>
                </a:ext>
              </a:extLst>
            </p:cNvPr>
            <p:cNvSpPr/>
            <p:nvPr/>
          </p:nvSpPr>
          <p:spPr>
            <a:xfrm>
              <a:off x="3531536" y="4536426"/>
              <a:ext cx="477960" cy="102933"/>
            </a:xfrm>
            <a:custGeom>
              <a:avLst/>
              <a:gdLst/>
              <a:ahLst/>
              <a:cxnLst/>
              <a:rect l="l" t="t" r="r" b="b"/>
              <a:pathLst>
                <a:path w="19743" h="4252" extrusionOk="0">
                  <a:moveTo>
                    <a:pt x="859" y="1"/>
                  </a:moveTo>
                  <a:cubicBezTo>
                    <a:pt x="327" y="328"/>
                    <a:pt x="0" y="859"/>
                    <a:pt x="0" y="1350"/>
                  </a:cubicBezTo>
                  <a:cubicBezTo>
                    <a:pt x="0" y="3066"/>
                    <a:pt x="3393" y="4252"/>
                    <a:pt x="7480" y="4252"/>
                  </a:cubicBezTo>
                  <a:lnTo>
                    <a:pt x="19742" y="4252"/>
                  </a:lnTo>
                  <a:cubicBezTo>
                    <a:pt x="12753" y="3761"/>
                    <a:pt x="4946" y="2739"/>
                    <a:pt x="859" y="1"/>
                  </a:cubicBez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7" name="Google Shape;44;p2">
              <a:extLst>
                <a:ext uri="{FF2B5EF4-FFF2-40B4-BE49-F238E27FC236}">
                  <a16:creationId xmlns:a16="http://schemas.microsoft.com/office/drawing/2014/main" id="{14DB3F5C-DF91-8148-2BCD-23C646FA386B}"/>
                </a:ext>
              </a:extLst>
            </p:cNvPr>
            <p:cNvSpPr/>
            <p:nvPr/>
          </p:nvSpPr>
          <p:spPr>
            <a:xfrm>
              <a:off x="3531536" y="4514950"/>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8" name="Google Shape;45;p2">
              <a:extLst>
                <a:ext uri="{FF2B5EF4-FFF2-40B4-BE49-F238E27FC236}">
                  <a16:creationId xmlns:a16="http://schemas.microsoft.com/office/drawing/2014/main" id="{D292BE79-6874-347A-1396-C4D98CAF6224}"/>
                </a:ext>
              </a:extLst>
            </p:cNvPr>
            <p:cNvSpPr/>
            <p:nvPr/>
          </p:nvSpPr>
          <p:spPr>
            <a:xfrm>
              <a:off x="3607862" y="4507545"/>
              <a:ext cx="1422023" cy="15551"/>
            </a:xfrm>
            <a:custGeom>
              <a:avLst/>
              <a:gdLst/>
              <a:ahLst/>
              <a:cxnLst/>
              <a:rect l="l" t="t" r="r" b="b"/>
              <a:pathLst>
                <a:path w="58737" h="655" extrusionOk="0">
                  <a:moveTo>
                    <a:pt x="0" y="1"/>
                  </a:moveTo>
                  <a:lnTo>
                    <a:pt x="0" y="655"/>
                  </a:lnTo>
                  <a:lnTo>
                    <a:pt x="58736" y="655"/>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9" name="Google Shape;46;p2">
              <a:extLst>
                <a:ext uri="{FF2B5EF4-FFF2-40B4-BE49-F238E27FC236}">
                  <a16:creationId xmlns:a16="http://schemas.microsoft.com/office/drawing/2014/main" id="{41E904AC-3F53-BD26-9DF8-07C824D7A6BA}"/>
                </a:ext>
              </a:extLst>
            </p:cNvPr>
            <p:cNvSpPr/>
            <p:nvPr/>
          </p:nvSpPr>
          <p:spPr>
            <a:xfrm>
              <a:off x="3531536" y="4552717"/>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0" name="Google Shape;47;p2">
              <a:extLst>
                <a:ext uri="{FF2B5EF4-FFF2-40B4-BE49-F238E27FC236}">
                  <a16:creationId xmlns:a16="http://schemas.microsoft.com/office/drawing/2014/main" id="{25A232A1-CB97-7517-3106-F6B34949E9AE}"/>
                </a:ext>
              </a:extLst>
            </p:cNvPr>
            <p:cNvSpPr/>
            <p:nvPr/>
          </p:nvSpPr>
          <p:spPr>
            <a:xfrm>
              <a:off x="3541170" y="4543831"/>
              <a:ext cx="1422023" cy="17032"/>
            </a:xfrm>
            <a:custGeom>
              <a:avLst/>
              <a:gdLst/>
              <a:ahLst/>
              <a:cxnLst/>
              <a:rect l="l" t="t" r="r" b="b"/>
              <a:pathLst>
                <a:path w="58737" h="696" extrusionOk="0">
                  <a:moveTo>
                    <a:pt x="0" y="1"/>
                  </a:moveTo>
                  <a:lnTo>
                    <a:pt x="0" y="696"/>
                  </a:lnTo>
                  <a:lnTo>
                    <a:pt x="58736" y="696"/>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1" name="Google Shape;48;p2">
              <a:extLst>
                <a:ext uri="{FF2B5EF4-FFF2-40B4-BE49-F238E27FC236}">
                  <a16:creationId xmlns:a16="http://schemas.microsoft.com/office/drawing/2014/main" id="{F63F7295-F75E-991B-91F5-ED29069560A1}"/>
                </a:ext>
              </a:extLst>
            </p:cNvPr>
            <p:cNvSpPr/>
            <p:nvPr/>
          </p:nvSpPr>
          <p:spPr>
            <a:xfrm>
              <a:off x="3531536" y="4585301"/>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2" name="Google Shape;49;p2">
              <a:extLst>
                <a:ext uri="{FF2B5EF4-FFF2-40B4-BE49-F238E27FC236}">
                  <a16:creationId xmlns:a16="http://schemas.microsoft.com/office/drawing/2014/main" id="{E3585825-3234-A432-410E-B61AFCBF7B1A}"/>
                </a:ext>
              </a:extLst>
            </p:cNvPr>
            <p:cNvSpPr/>
            <p:nvPr/>
          </p:nvSpPr>
          <p:spPr>
            <a:xfrm>
              <a:off x="3531536" y="4617884"/>
              <a:ext cx="1422024" cy="0"/>
            </a:xfrm>
            <a:custGeom>
              <a:avLst/>
              <a:gdLst/>
              <a:ahLst/>
              <a:cxnLst/>
              <a:rect l="l" t="t" r="r" b="b"/>
              <a:pathLst>
                <a:path w="58737" h="1" extrusionOk="0">
                  <a:moveTo>
                    <a:pt x="0" y="0"/>
                  </a:moveTo>
                  <a:lnTo>
                    <a:pt x="58736" y="0"/>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3" name="Google Shape;50;p2">
              <a:extLst>
                <a:ext uri="{FF2B5EF4-FFF2-40B4-BE49-F238E27FC236}">
                  <a16:creationId xmlns:a16="http://schemas.microsoft.com/office/drawing/2014/main" id="{515AF924-BAAF-A2FA-7F48-E34ECF56DB23}"/>
                </a:ext>
              </a:extLst>
            </p:cNvPr>
            <p:cNvSpPr/>
            <p:nvPr/>
          </p:nvSpPr>
          <p:spPr>
            <a:xfrm>
              <a:off x="3607862" y="4610479"/>
              <a:ext cx="1422023" cy="17032"/>
            </a:xfrm>
            <a:custGeom>
              <a:avLst/>
              <a:gdLst/>
              <a:ahLst/>
              <a:cxnLst/>
              <a:rect l="l" t="t" r="r" b="b"/>
              <a:pathLst>
                <a:path w="58737" h="696" extrusionOk="0">
                  <a:moveTo>
                    <a:pt x="0" y="0"/>
                  </a:moveTo>
                  <a:lnTo>
                    <a:pt x="0" y="695"/>
                  </a:lnTo>
                  <a:lnTo>
                    <a:pt x="58736" y="695"/>
                  </a:lnTo>
                  <a:lnTo>
                    <a:pt x="58736" y="0"/>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4" name="Google Shape;51;p2">
              <a:extLst>
                <a:ext uri="{FF2B5EF4-FFF2-40B4-BE49-F238E27FC236}">
                  <a16:creationId xmlns:a16="http://schemas.microsoft.com/office/drawing/2014/main" id="{2FBB598B-DE8C-8A9A-77C3-2495EF4F3FCF}"/>
                </a:ext>
              </a:extLst>
            </p:cNvPr>
            <p:cNvSpPr/>
            <p:nvPr/>
          </p:nvSpPr>
          <p:spPr>
            <a:xfrm>
              <a:off x="3541170" y="4577895"/>
              <a:ext cx="1422023" cy="15551"/>
            </a:xfrm>
            <a:custGeom>
              <a:avLst/>
              <a:gdLst/>
              <a:ahLst/>
              <a:cxnLst/>
              <a:rect l="l" t="t" r="r" b="b"/>
              <a:pathLst>
                <a:path w="58737" h="655" extrusionOk="0">
                  <a:moveTo>
                    <a:pt x="0" y="1"/>
                  </a:moveTo>
                  <a:lnTo>
                    <a:pt x="0" y="655"/>
                  </a:lnTo>
                  <a:lnTo>
                    <a:pt x="58736" y="655"/>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45" name="Google Shape;52;p2">
            <a:extLst>
              <a:ext uri="{FF2B5EF4-FFF2-40B4-BE49-F238E27FC236}">
                <a16:creationId xmlns:a16="http://schemas.microsoft.com/office/drawing/2014/main" id="{918B3F4C-801E-8688-8BC9-AE177D52A9B5}"/>
              </a:ext>
            </a:extLst>
          </p:cNvPr>
          <p:cNvGrpSpPr>
            <a:grpSpLocks/>
          </p:cNvGrpSpPr>
          <p:nvPr/>
        </p:nvGrpSpPr>
        <p:grpSpPr bwMode="auto">
          <a:xfrm>
            <a:off x="9637713" y="-152400"/>
            <a:ext cx="2554287" cy="6154738"/>
            <a:chOff x="7899913" y="-114309"/>
            <a:chExt cx="1915697" cy="4616272"/>
          </a:xfrm>
        </p:grpSpPr>
        <p:sp>
          <p:nvSpPr>
            <p:cNvPr id="46" name="Google Shape;53;p2">
              <a:extLst>
                <a:ext uri="{FF2B5EF4-FFF2-40B4-BE49-F238E27FC236}">
                  <a16:creationId xmlns:a16="http://schemas.microsoft.com/office/drawing/2014/main" id="{AEABD427-067A-F33B-AC9B-52ABBAA9BA17}"/>
                </a:ext>
              </a:extLst>
            </p:cNvPr>
            <p:cNvSpPr/>
            <p:nvPr/>
          </p:nvSpPr>
          <p:spPr>
            <a:xfrm>
              <a:off x="8605947" y="3608952"/>
              <a:ext cx="0" cy="482226"/>
            </a:xfrm>
            <a:custGeom>
              <a:avLst/>
              <a:gdLst/>
              <a:ahLst/>
              <a:cxnLst/>
              <a:rect l="l" t="t" r="r" b="b"/>
              <a:pathLst>
                <a:path w="1" h="12426" extrusionOk="0">
                  <a:moveTo>
                    <a:pt x="1" y="0"/>
                  </a:moveTo>
                  <a:lnTo>
                    <a:pt x="1"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7" name="Google Shape;54;p2">
              <a:extLst>
                <a:ext uri="{FF2B5EF4-FFF2-40B4-BE49-F238E27FC236}">
                  <a16:creationId xmlns:a16="http://schemas.microsoft.com/office/drawing/2014/main" id="{82B32FE6-382A-2AE5-0295-7D85788EA18C}"/>
                </a:ext>
              </a:extLst>
            </p:cNvPr>
            <p:cNvSpPr/>
            <p:nvPr/>
          </p:nvSpPr>
          <p:spPr>
            <a:xfrm>
              <a:off x="8566657" y="3568469"/>
              <a:ext cx="79771" cy="563192"/>
            </a:xfrm>
            <a:custGeom>
              <a:avLst/>
              <a:gdLst/>
              <a:ahLst/>
              <a:cxnLst/>
              <a:rect l="l" t="t" r="r" b="b"/>
              <a:pathLst>
                <a:path w="2045" h="14470" extrusionOk="0">
                  <a:moveTo>
                    <a:pt x="1023" y="0"/>
                  </a:moveTo>
                  <a:cubicBezTo>
                    <a:pt x="369" y="0"/>
                    <a:pt x="1" y="327"/>
                    <a:pt x="1" y="1022"/>
                  </a:cubicBezTo>
                  <a:lnTo>
                    <a:pt x="1" y="13448"/>
                  </a:lnTo>
                  <a:cubicBezTo>
                    <a:pt x="1" y="13979"/>
                    <a:pt x="369" y="14470"/>
                    <a:pt x="1023" y="14470"/>
                  </a:cubicBezTo>
                  <a:cubicBezTo>
                    <a:pt x="1554" y="14470"/>
                    <a:pt x="2044" y="13979"/>
                    <a:pt x="2044" y="13448"/>
                  </a:cubicBezTo>
                  <a:lnTo>
                    <a:pt x="2044" y="1022"/>
                  </a:lnTo>
                  <a:cubicBezTo>
                    <a:pt x="2044" y="327"/>
                    <a:pt x="1554" y="0"/>
                    <a:pt x="1023" y="0"/>
                  </a:cubicBezTo>
                  <a:close/>
                </a:path>
              </a:pathLst>
            </a:custGeom>
            <a:solidFill>
              <a:schemeClr val="accent1">
                <a:alpha val="1229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8" name="Google Shape;55;p2">
              <a:extLst>
                <a:ext uri="{FF2B5EF4-FFF2-40B4-BE49-F238E27FC236}">
                  <a16:creationId xmlns:a16="http://schemas.microsoft.com/office/drawing/2014/main" id="{2A2FB40D-973C-6D6F-99AB-DBFC8AE22F6E}"/>
                </a:ext>
              </a:extLst>
            </p:cNvPr>
            <p:cNvSpPr/>
            <p:nvPr/>
          </p:nvSpPr>
          <p:spPr>
            <a:xfrm>
              <a:off x="8798826" y="3874474"/>
              <a:ext cx="0" cy="482226"/>
            </a:xfrm>
            <a:custGeom>
              <a:avLst/>
              <a:gdLst/>
              <a:ahLst/>
              <a:cxnLst/>
              <a:rect l="l" t="t" r="r" b="b"/>
              <a:pathLst>
                <a:path w="1" h="12426" extrusionOk="0">
                  <a:moveTo>
                    <a:pt x="0" y="0"/>
                  </a:moveTo>
                  <a:lnTo>
                    <a:pt x="0"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9" name="Google Shape;56;p2">
              <a:extLst>
                <a:ext uri="{FF2B5EF4-FFF2-40B4-BE49-F238E27FC236}">
                  <a16:creationId xmlns:a16="http://schemas.microsoft.com/office/drawing/2014/main" id="{5A62DE60-067F-572E-762C-7755AD6EECDF}"/>
                </a:ext>
              </a:extLst>
            </p:cNvPr>
            <p:cNvSpPr/>
            <p:nvPr/>
          </p:nvSpPr>
          <p:spPr>
            <a:xfrm>
              <a:off x="8758345" y="3833990"/>
              <a:ext cx="79771" cy="563193"/>
            </a:xfrm>
            <a:custGeom>
              <a:avLst/>
              <a:gdLst/>
              <a:ahLst/>
              <a:cxnLst/>
              <a:rect l="l" t="t" r="r" b="b"/>
              <a:pathLst>
                <a:path w="2045" h="14470" extrusionOk="0">
                  <a:moveTo>
                    <a:pt x="1022" y="0"/>
                  </a:moveTo>
                  <a:cubicBezTo>
                    <a:pt x="532" y="0"/>
                    <a:pt x="0" y="491"/>
                    <a:pt x="0" y="1022"/>
                  </a:cubicBezTo>
                  <a:lnTo>
                    <a:pt x="0" y="13448"/>
                  </a:lnTo>
                  <a:cubicBezTo>
                    <a:pt x="0" y="14102"/>
                    <a:pt x="532" y="14470"/>
                    <a:pt x="1022" y="14470"/>
                  </a:cubicBezTo>
                  <a:cubicBezTo>
                    <a:pt x="1554" y="14470"/>
                    <a:pt x="2044" y="14102"/>
                    <a:pt x="2044" y="13448"/>
                  </a:cubicBezTo>
                  <a:lnTo>
                    <a:pt x="2044" y="1022"/>
                  </a:lnTo>
                  <a:cubicBezTo>
                    <a:pt x="2044" y="491"/>
                    <a:pt x="1554" y="0"/>
                    <a:pt x="1022" y="0"/>
                  </a:cubicBezTo>
                  <a:close/>
                </a:path>
              </a:pathLst>
            </a:custGeom>
            <a:solidFill>
              <a:schemeClr val="accent1">
                <a:alpha val="1229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0" name="Google Shape;57;p2">
              <a:extLst>
                <a:ext uri="{FF2B5EF4-FFF2-40B4-BE49-F238E27FC236}">
                  <a16:creationId xmlns:a16="http://schemas.microsoft.com/office/drawing/2014/main" id="{1D61876B-65BC-0A73-5B79-288C82A8F768}"/>
                </a:ext>
              </a:extLst>
            </p:cNvPr>
            <p:cNvSpPr/>
            <p:nvPr/>
          </p:nvSpPr>
          <p:spPr>
            <a:xfrm>
              <a:off x="7899913" y="-114309"/>
              <a:ext cx="1238238" cy="3139827"/>
            </a:xfrm>
            <a:custGeom>
              <a:avLst/>
              <a:gdLst/>
              <a:ahLst/>
              <a:cxnLst/>
              <a:rect l="l" t="t" r="r" b="b"/>
              <a:pathLst>
                <a:path w="31842" h="80710" extrusionOk="0">
                  <a:moveTo>
                    <a:pt x="3210" y="0"/>
                  </a:moveTo>
                  <a:cubicBezTo>
                    <a:pt x="2252" y="0"/>
                    <a:pt x="1348" y="293"/>
                    <a:pt x="818" y="992"/>
                  </a:cubicBezTo>
                  <a:cubicBezTo>
                    <a:pt x="164" y="1851"/>
                    <a:pt x="1" y="2873"/>
                    <a:pt x="1" y="3894"/>
                  </a:cubicBezTo>
                  <a:cubicBezTo>
                    <a:pt x="1" y="8677"/>
                    <a:pt x="4088" y="12928"/>
                    <a:pt x="3557" y="17710"/>
                  </a:cubicBezTo>
                  <a:cubicBezTo>
                    <a:pt x="3393" y="20408"/>
                    <a:pt x="1513" y="22983"/>
                    <a:pt x="1513" y="25680"/>
                  </a:cubicBezTo>
                  <a:cubicBezTo>
                    <a:pt x="1513" y="29768"/>
                    <a:pt x="5437" y="33038"/>
                    <a:pt x="6295" y="36921"/>
                  </a:cubicBezTo>
                  <a:cubicBezTo>
                    <a:pt x="7481" y="43420"/>
                    <a:pt x="655" y="50736"/>
                    <a:pt x="4579" y="56009"/>
                  </a:cubicBezTo>
                  <a:cubicBezTo>
                    <a:pt x="6295" y="58584"/>
                    <a:pt x="10219" y="59933"/>
                    <a:pt x="10383" y="62998"/>
                  </a:cubicBezTo>
                  <a:cubicBezTo>
                    <a:pt x="10546" y="65369"/>
                    <a:pt x="7971" y="67086"/>
                    <a:pt x="6786" y="69293"/>
                  </a:cubicBezTo>
                  <a:cubicBezTo>
                    <a:pt x="5273" y="71663"/>
                    <a:pt x="5437" y="74729"/>
                    <a:pt x="6786" y="77141"/>
                  </a:cubicBezTo>
                  <a:cubicBezTo>
                    <a:pt x="8254" y="79382"/>
                    <a:pt x="10929" y="80710"/>
                    <a:pt x="13496" y="80710"/>
                  </a:cubicBezTo>
                  <a:cubicBezTo>
                    <a:pt x="13644" y="80710"/>
                    <a:pt x="13792" y="80706"/>
                    <a:pt x="13939" y="80697"/>
                  </a:cubicBezTo>
                  <a:lnTo>
                    <a:pt x="22645" y="79838"/>
                  </a:lnTo>
                  <a:cubicBezTo>
                    <a:pt x="28245" y="79511"/>
                    <a:pt x="31842" y="71663"/>
                    <a:pt x="28245" y="67249"/>
                  </a:cubicBezTo>
                  <a:cubicBezTo>
                    <a:pt x="26569" y="65042"/>
                    <a:pt x="23503" y="63489"/>
                    <a:pt x="22645" y="60791"/>
                  </a:cubicBezTo>
                  <a:cubicBezTo>
                    <a:pt x="21623" y="56540"/>
                    <a:pt x="26732" y="52248"/>
                    <a:pt x="25016" y="48161"/>
                  </a:cubicBezTo>
                  <a:cubicBezTo>
                    <a:pt x="24321" y="46322"/>
                    <a:pt x="22277" y="45300"/>
                    <a:pt x="21092" y="43583"/>
                  </a:cubicBezTo>
                  <a:cubicBezTo>
                    <a:pt x="17863" y="39169"/>
                    <a:pt x="21787" y="32670"/>
                    <a:pt x="20601" y="27397"/>
                  </a:cubicBezTo>
                  <a:cubicBezTo>
                    <a:pt x="19743" y="22615"/>
                    <a:pt x="15124" y="19549"/>
                    <a:pt x="12917" y="15298"/>
                  </a:cubicBezTo>
                  <a:cubicBezTo>
                    <a:pt x="10383" y="10353"/>
                    <a:pt x="10546" y="3404"/>
                    <a:pt x="5764" y="665"/>
                  </a:cubicBezTo>
                  <a:cubicBezTo>
                    <a:pt x="5036" y="252"/>
                    <a:pt x="4100" y="0"/>
                    <a:pt x="3210" y="0"/>
                  </a:cubicBezTo>
                  <a:close/>
                </a:path>
              </a:pathLst>
            </a:custGeom>
            <a:solidFill>
              <a:schemeClr val="accent6"/>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1" name="Google Shape;58;p2">
              <a:extLst>
                <a:ext uri="{FF2B5EF4-FFF2-40B4-BE49-F238E27FC236}">
                  <a16:creationId xmlns:a16="http://schemas.microsoft.com/office/drawing/2014/main" id="{CF1B9E8C-BBBC-A2BC-AA8C-E639F5B5EE59}"/>
                </a:ext>
              </a:extLst>
            </p:cNvPr>
            <p:cNvSpPr/>
            <p:nvPr/>
          </p:nvSpPr>
          <p:spPr>
            <a:xfrm>
              <a:off x="8118986" y="89298"/>
              <a:ext cx="596497" cy="2776669"/>
            </a:xfrm>
            <a:custGeom>
              <a:avLst/>
              <a:gdLst/>
              <a:ahLst/>
              <a:cxnLst/>
              <a:rect l="l" t="t" r="r" b="b"/>
              <a:pathLst>
                <a:path w="15329" h="71367" extrusionOk="0">
                  <a:moveTo>
                    <a:pt x="328" y="0"/>
                  </a:moveTo>
                  <a:cubicBezTo>
                    <a:pt x="164" y="0"/>
                    <a:pt x="1" y="205"/>
                    <a:pt x="1" y="368"/>
                  </a:cubicBezTo>
                  <a:cubicBezTo>
                    <a:pt x="164" y="695"/>
                    <a:pt x="5805" y="23339"/>
                    <a:pt x="10219" y="43776"/>
                  </a:cubicBezTo>
                  <a:lnTo>
                    <a:pt x="10219" y="43776"/>
                  </a:lnTo>
                  <a:lnTo>
                    <a:pt x="4252" y="39525"/>
                  </a:lnTo>
                  <a:cubicBezTo>
                    <a:pt x="4252" y="39362"/>
                    <a:pt x="4088" y="39362"/>
                    <a:pt x="4088" y="39362"/>
                  </a:cubicBezTo>
                  <a:cubicBezTo>
                    <a:pt x="3925" y="39362"/>
                    <a:pt x="3925" y="39362"/>
                    <a:pt x="3925" y="39525"/>
                  </a:cubicBezTo>
                  <a:cubicBezTo>
                    <a:pt x="3761" y="39689"/>
                    <a:pt x="3761" y="39852"/>
                    <a:pt x="3925" y="40057"/>
                  </a:cubicBezTo>
                  <a:lnTo>
                    <a:pt x="10056" y="44471"/>
                  </a:lnTo>
                  <a:lnTo>
                    <a:pt x="10219" y="44635"/>
                  </a:lnTo>
                  <a:lnTo>
                    <a:pt x="10383" y="44635"/>
                  </a:lnTo>
                  <a:cubicBezTo>
                    <a:pt x="11568" y="50929"/>
                    <a:pt x="12754" y="57060"/>
                    <a:pt x="13612" y="62170"/>
                  </a:cubicBezTo>
                  <a:lnTo>
                    <a:pt x="8666" y="57060"/>
                  </a:lnTo>
                  <a:cubicBezTo>
                    <a:pt x="8666" y="56897"/>
                    <a:pt x="8503" y="56897"/>
                    <a:pt x="8503" y="56897"/>
                  </a:cubicBezTo>
                  <a:cubicBezTo>
                    <a:pt x="8339" y="56897"/>
                    <a:pt x="8339" y="56897"/>
                    <a:pt x="8176" y="57060"/>
                  </a:cubicBezTo>
                  <a:lnTo>
                    <a:pt x="8176" y="57428"/>
                  </a:lnTo>
                  <a:lnTo>
                    <a:pt x="13775" y="63355"/>
                  </a:lnTo>
                  <a:cubicBezTo>
                    <a:pt x="14307" y="66420"/>
                    <a:pt x="14634" y="69159"/>
                    <a:pt x="14797" y="71366"/>
                  </a:cubicBezTo>
                  <a:lnTo>
                    <a:pt x="15329" y="71366"/>
                  </a:lnTo>
                  <a:cubicBezTo>
                    <a:pt x="15329" y="69322"/>
                    <a:pt x="15002" y="66788"/>
                    <a:pt x="14470" y="64050"/>
                  </a:cubicBezTo>
                  <a:lnTo>
                    <a:pt x="14634" y="64050"/>
                  </a:lnTo>
                  <a:cubicBezTo>
                    <a:pt x="14634" y="64050"/>
                    <a:pt x="14797" y="64050"/>
                    <a:pt x="14797" y="63886"/>
                  </a:cubicBezTo>
                  <a:cubicBezTo>
                    <a:pt x="15002" y="63886"/>
                    <a:pt x="15002" y="63559"/>
                    <a:pt x="14797" y="63559"/>
                  </a:cubicBezTo>
                  <a:lnTo>
                    <a:pt x="14470" y="63028"/>
                  </a:lnTo>
                  <a:cubicBezTo>
                    <a:pt x="11078" y="41406"/>
                    <a:pt x="859" y="695"/>
                    <a:pt x="696" y="205"/>
                  </a:cubicBezTo>
                  <a:cubicBezTo>
                    <a:pt x="696" y="0"/>
                    <a:pt x="491" y="0"/>
                    <a:pt x="328"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2" name="Google Shape;59;p2">
              <a:extLst>
                <a:ext uri="{FF2B5EF4-FFF2-40B4-BE49-F238E27FC236}">
                  <a16:creationId xmlns:a16="http://schemas.microsoft.com/office/drawing/2014/main" id="{6213B2C5-23FC-7B3B-1B52-C51A5901127C}"/>
                </a:ext>
              </a:extLst>
            </p:cNvPr>
            <p:cNvSpPr/>
            <p:nvPr/>
          </p:nvSpPr>
          <p:spPr>
            <a:xfrm>
              <a:off x="8423783" y="938253"/>
              <a:ext cx="111918" cy="317912"/>
            </a:xfrm>
            <a:custGeom>
              <a:avLst/>
              <a:gdLst/>
              <a:ahLst/>
              <a:cxnLst/>
              <a:rect l="l" t="t" r="r" b="b"/>
              <a:pathLst>
                <a:path w="2862" h="8176" extrusionOk="0">
                  <a:moveTo>
                    <a:pt x="2535" y="1"/>
                  </a:moveTo>
                  <a:cubicBezTo>
                    <a:pt x="2371" y="1"/>
                    <a:pt x="2208" y="164"/>
                    <a:pt x="2208" y="328"/>
                  </a:cubicBezTo>
                  <a:lnTo>
                    <a:pt x="1" y="7808"/>
                  </a:lnTo>
                  <a:cubicBezTo>
                    <a:pt x="1" y="8012"/>
                    <a:pt x="1" y="8176"/>
                    <a:pt x="164" y="8176"/>
                  </a:cubicBezTo>
                  <a:lnTo>
                    <a:pt x="328" y="8176"/>
                  </a:lnTo>
                  <a:cubicBezTo>
                    <a:pt x="491" y="8176"/>
                    <a:pt x="491" y="8176"/>
                    <a:pt x="655" y="8012"/>
                  </a:cubicBezTo>
                  <a:lnTo>
                    <a:pt x="2862" y="491"/>
                  </a:lnTo>
                  <a:cubicBezTo>
                    <a:pt x="2862" y="328"/>
                    <a:pt x="2698" y="164"/>
                    <a:pt x="2535" y="1"/>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3" name="Google Shape;60;p2">
              <a:extLst>
                <a:ext uri="{FF2B5EF4-FFF2-40B4-BE49-F238E27FC236}">
                  <a16:creationId xmlns:a16="http://schemas.microsoft.com/office/drawing/2014/main" id="{BEAB14FB-8232-4A2F-DA70-973FE0A6B2C8}"/>
                </a:ext>
              </a:extLst>
            </p:cNvPr>
            <p:cNvSpPr/>
            <p:nvPr/>
          </p:nvSpPr>
          <p:spPr>
            <a:xfrm>
              <a:off x="8788111" y="298858"/>
              <a:ext cx="1027499" cy="2682605"/>
            </a:xfrm>
            <a:custGeom>
              <a:avLst/>
              <a:gdLst/>
              <a:ahLst/>
              <a:cxnLst/>
              <a:rect l="l" t="t" r="r" b="b"/>
              <a:pathLst>
                <a:path w="26406" h="68961" extrusionOk="0">
                  <a:moveTo>
                    <a:pt x="18871" y="0"/>
                  </a:moveTo>
                  <a:cubicBezTo>
                    <a:pt x="18467" y="0"/>
                    <a:pt x="18069" y="86"/>
                    <a:pt x="17699" y="277"/>
                  </a:cubicBezTo>
                  <a:cubicBezTo>
                    <a:pt x="17004" y="604"/>
                    <a:pt x="16514" y="1462"/>
                    <a:pt x="16187" y="2321"/>
                  </a:cubicBezTo>
                  <a:cubicBezTo>
                    <a:pt x="14961" y="6081"/>
                    <a:pt x="16841" y="10495"/>
                    <a:pt x="15165" y="14256"/>
                  </a:cubicBezTo>
                  <a:cubicBezTo>
                    <a:pt x="14143" y="16299"/>
                    <a:pt x="12100" y="17648"/>
                    <a:pt x="11241" y="19856"/>
                  </a:cubicBezTo>
                  <a:cubicBezTo>
                    <a:pt x="10056" y="23085"/>
                    <a:pt x="12263" y="26845"/>
                    <a:pt x="11568" y="30237"/>
                  </a:cubicBezTo>
                  <a:cubicBezTo>
                    <a:pt x="10710" y="35715"/>
                    <a:pt x="3230" y="39434"/>
                    <a:pt x="4742" y="44707"/>
                  </a:cubicBezTo>
                  <a:cubicBezTo>
                    <a:pt x="5437" y="47282"/>
                    <a:pt x="8176" y="49326"/>
                    <a:pt x="7317" y="51696"/>
                  </a:cubicBezTo>
                  <a:cubicBezTo>
                    <a:pt x="6786" y="53740"/>
                    <a:pt x="4415" y="54435"/>
                    <a:pt x="2699" y="55784"/>
                  </a:cubicBezTo>
                  <a:cubicBezTo>
                    <a:pt x="859" y="57173"/>
                    <a:pt x="1" y="59708"/>
                    <a:pt x="491" y="62078"/>
                  </a:cubicBezTo>
                  <a:cubicBezTo>
                    <a:pt x="1023" y="64326"/>
                    <a:pt x="2903" y="66166"/>
                    <a:pt x="5110" y="66861"/>
                  </a:cubicBezTo>
                  <a:lnTo>
                    <a:pt x="12263" y="68741"/>
                  </a:lnTo>
                  <a:cubicBezTo>
                    <a:pt x="12754" y="68891"/>
                    <a:pt x="13251" y="68961"/>
                    <a:pt x="13745" y="68961"/>
                  </a:cubicBezTo>
                  <a:cubicBezTo>
                    <a:pt x="17699" y="68961"/>
                    <a:pt x="21473" y="64472"/>
                    <a:pt x="20274" y="60402"/>
                  </a:cubicBezTo>
                  <a:cubicBezTo>
                    <a:pt x="19580" y="58195"/>
                    <a:pt x="17536" y="56152"/>
                    <a:pt x="17699" y="53577"/>
                  </a:cubicBezTo>
                  <a:cubicBezTo>
                    <a:pt x="18026" y="50020"/>
                    <a:pt x="23340" y="48140"/>
                    <a:pt x="23136" y="44380"/>
                  </a:cubicBezTo>
                  <a:cubicBezTo>
                    <a:pt x="23136" y="42663"/>
                    <a:pt x="21787" y="41314"/>
                    <a:pt x="21460" y="39598"/>
                  </a:cubicBezTo>
                  <a:cubicBezTo>
                    <a:pt x="20070" y="35183"/>
                    <a:pt x="25016" y="31259"/>
                    <a:pt x="25711" y="26681"/>
                  </a:cubicBezTo>
                  <a:cubicBezTo>
                    <a:pt x="26406" y="22758"/>
                    <a:pt x="23667" y="18997"/>
                    <a:pt x="23340" y="14910"/>
                  </a:cubicBezTo>
                  <a:cubicBezTo>
                    <a:pt x="22645" y="10332"/>
                    <a:pt x="24852" y="4855"/>
                    <a:pt x="21787" y="1462"/>
                  </a:cubicBezTo>
                  <a:cubicBezTo>
                    <a:pt x="21045" y="602"/>
                    <a:pt x="19938" y="0"/>
                    <a:pt x="18871" y="0"/>
                  </a:cubicBezTo>
                  <a:close/>
                </a:path>
              </a:pathLst>
            </a:custGeom>
            <a:solidFill>
              <a:schemeClr val="accent6"/>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4" name="Google Shape;61;p2">
              <a:extLst>
                <a:ext uri="{FF2B5EF4-FFF2-40B4-BE49-F238E27FC236}">
                  <a16:creationId xmlns:a16="http://schemas.microsoft.com/office/drawing/2014/main" id="{C9D2726D-0EAD-9E64-4076-E725FCE56482}"/>
                </a:ext>
              </a:extLst>
            </p:cNvPr>
            <p:cNvSpPr/>
            <p:nvPr/>
          </p:nvSpPr>
          <p:spPr>
            <a:xfrm>
              <a:off x="9179822" y="495320"/>
              <a:ext cx="409571" cy="2370647"/>
            </a:xfrm>
            <a:custGeom>
              <a:avLst/>
              <a:gdLst/>
              <a:ahLst/>
              <a:cxnLst/>
              <a:rect l="l" t="t" r="r" b="b"/>
              <a:pathLst>
                <a:path w="10547" h="60944" extrusionOk="0">
                  <a:moveTo>
                    <a:pt x="10383" y="0"/>
                  </a:moveTo>
                  <a:cubicBezTo>
                    <a:pt x="10219" y="0"/>
                    <a:pt x="10015" y="0"/>
                    <a:pt x="10015" y="164"/>
                  </a:cubicBezTo>
                  <a:cubicBezTo>
                    <a:pt x="10015" y="491"/>
                    <a:pt x="7971" y="19906"/>
                    <a:pt x="5437" y="37277"/>
                  </a:cubicBezTo>
                  <a:lnTo>
                    <a:pt x="2045" y="32168"/>
                  </a:lnTo>
                  <a:cubicBezTo>
                    <a:pt x="2045" y="32168"/>
                    <a:pt x="2045" y="32004"/>
                    <a:pt x="1840" y="32004"/>
                  </a:cubicBezTo>
                  <a:lnTo>
                    <a:pt x="1677" y="32168"/>
                  </a:lnTo>
                  <a:cubicBezTo>
                    <a:pt x="1677" y="32168"/>
                    <a:pt x="1513" y="32331"/>
                    <a:pt x="1677" y="32495"/>
                  </a:cubicBezTo>
                  <a:lnTo>
                    <a:pt x="5274" y="37972"/>
                  </a:lnTo>
                  <a:lnTo>
                    <a:pt x="5437" y="37972"/>
                  </a:lnTo>
                  <a:cubicBezTo>
                    <a:pt x="4579" y="43408"/>
                    <a:pt x="3720" y="48518"/>
                    <a:pt x="2862" y="52768"/>
                  </a:cubicBezTo>
                  <a:lnTo>
                    <a:pt x="491" y="47332"/>
                  </a:lnTo>
                  <a:cubicBezTo>
                    <a:pt x="491" y="47169"/>
                    <a:pt x="328" y="47169"/>
                    <a:pt x="328" y="47169"/>
                  </a:cubicBezTo>
                  <a:lnTo>
                    <a:pt x="164" y="47169"/>
                  </a:lnTo>
                  <a:cubicBezTo>
                    <a:pt x="1" y="47169"/>
                    <a:pt x="1" y="47332"/>
                    <a:pt x="1" y="47496"/>
                  </a:cubicBezTo>
                  <a:lnTo>
                    <a:pt x="2699" y="53790"/>
                  </a:lnTo>
                  <a:cubicBezTo>
                    <a:pt x="2208" y="56692"/>
                    <a:pt x="1513" y="59063"/>
                    <a:pt x="1023" y="60943"/>
                  </a:cubicBezTo>
                  <a:lnTo>
                    <a:pt x="1513" y="60943"/>
                  </a:lnTo>
                  <a:cubicBezTo>
                    <a:pt x="2045" y="59267"/>
                    <a:pt x="2535" y="57019"/>
                    <a:pt x="3066" y="54485"/>
                  </a:cubicBezTo>
                  <a:lnTo>
                    <a:pt x="3393" y="54485"/>
                  </a:lnTo>
                  <a:cubicBezTo>
                    <a:pt x="3393" y="54485"/>
                    <a:pt x="3557" y="54322"/>
                    <a:pt x="3393" y="54158"/>
                  </a:cubicBezTo>
                  <a:lnTo>
                    <a:pt x="3230" y="53627"/>
                  </a:lnTo>
                  <a:cubicBezTo>
                    <a:pt x="6786" y="35560"/>
                    <a:pt x="10546" y="654"/>
                    <a:pt x="10546" y="164"/>
                  </a:cubicBezTo>
                  <a:cubicBezTo>
                    <a:pt x="10546" y="164"/>
                    <a:pt x="10546" y="0"/>
                    <a:pt x="10383"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5" name="Google Shape;62;p2">
              <a:extLst>
                <a:ext uri="{FF2B5EF4-FFF2-40B4-BE49-F238E27FC236}">
                  <a16:creationId xmlns:a16="http://schemas.microsoft.com/office/drawing/2014/main" id="{A854E873-0031-BA45-2FCE-9A314B009B13}"/>
                </a:ext>
              </a:extLst>
            </p:cNvPr>
            <p:cNvSpPr/>
            <p:nvPr/>
          </p:nvSpPr>
          <p:spPr>
            <a:xfrm>
              <a:off x="9477476" y="1275217"/>
              <a:ext cx="178592" cy="226229"/>
            </a:xfrm>
            <a:custGeom>
              <a:avLst/>
              <a:gdLst/>
              <a:ahLst/>
              <a:cxnLst/>
              <a:rect l="l" t="t" r="r" b="b"/>
              <a:pathLst>
                <a:path w="4620" h="5805" extrusionOk="0">
                  <a:moveTo>
                    <a:pt x="4251" y="0"/>
                  </a:moveTo>
                  <a:cubicBezTo>
                    <a:pt x="4088" y="0"/>
                    <a:pt x="4088" y="0"/>
                    <a:pt x="4088" y="164"/>
                  </a:cubicBezTo>
                  <a:lnTo>
                    <a:pt x="0" y="5477"/>
                  </a:lnTo>
                  <a:cubicBezTo>
                    <a:pt x="0" y="5477"/>
                    <a:pt x="0" y="5641"/>
                    <a:pt x="164" y="5804"/>
                  </a:cubicBezTo>
                  <a:lnTo>
                    <a:pt x="532" y="5804"/>
                  </a:lnTo>
                  <a:lnTo>
                    <a:pt x="4415" y="368"/>
                  </a:lnTo>
                  <a:cubicBezTo>
                    <a:pt x="4619" y="368"/>
                    <a:pt x="4415" y="164"/>
                    <a:pt x="4415"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6" name="Google Shape;63;p2">
              <a:extLst>
                <a:ext uri="{FF2B5EF4-FFF2-40B4-BE49-F238E27FC236}">
                  <a16:creationId xmlns:a16="http://schemas.microsoft.com/office/drawing/2014/main" id="{A3045D27-1DF8-CAB5-CAC9-C84FD5B6D8E4}"/>
                </a:ext>
              </a:extLst>
            </p:cNvPr>
            <p:cNvSpPr/>
            <p:nvPr/>
          </p:nvSpPr>
          <p:spPr>
            <a:xfrm>
              <a:off x="8105889" y="2865967"/>
              <a:ext cx="1510889" cy="1635996"/>
            </a:xfrm>
            <a:custGeom>
              <a:avLst/>
              <a:gdLst/>
              <a:ahLst/>
              <a:cxnLst/>
              <a:rect l="l" t="t" r="r" b="b"/>
              <a:pathLst>
                <a:path w="38832" h="42060" extrusionOk="0">
                  <a:moveTo>
                    <a:pt x="1" y="0"/>
                  </a:moveTo>
                  <a:lnTo>
                    <a:pt x="5437" y="42059"/>
                  </a:lnTo>
                  <a:lnTo>
                    <a:pt x="34744" y="42059"/>
                  </a:lnTo>
                  <a:lnTo>
                    <a:pt x="38831" y="0"/>
                  </a:lnTo>
                  <a:close/>
                </a:path>
              </a:pathLst>
            </a:custGeom>
            <a:solidFill>
              <a:schemeClr val="accent3"/>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7" name="Google Shape;64;p2">
              <a:extLst>
                <a:ext uri="{FF2B5EF4-FFF2-40B4-BE49-F238E27FC236}">
                  <a16:creationId xmlns:a16="http://schemas.microsoft.com/office/drawing/2014/main" id="{1A71D92C-FAF0-44C6-7101-D2676C85CB12}"/>
                </a:ext>
              </a:extLst>
            </p:cNvPr>
            <p:cNvSpPr/>
            <p:nvPr/>
          </p:nvSpPr>
          <p:spPr>
            <a:xfrm>
              <a:off x="8522604" y="3144586"/>
              <a:ext cx="0" cy="483417"/>
            </a:xfrm>
            <a:custGeom>
              <a:avLst/>
              <a:gdLst/>
              <a:ahLst/>
              <a:cxnLst/>
              <a:rect l="l" t="t" r="r" b="b"/>
              <a:pathLst>
                <a:path w="1" h="12426" extrusionOk="0">
                  <a:moveTo>
                    <a:pt x="1" y="0"/>
                  </a:moveTo>
                  <a:lnTo>
                    <a:pt x="1"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8" name="Google Shape;65;p2">
              <a:extLst>
                <a:ext uri="{FF2B5EF4-FFF2-40B4-BE49-F238E27FC236}">
                  <a16:creationId xmlns:a16="http://schemas.microsoft.com/office/drawing/2014/main" id="{EC54A134-EEAA-3328-3EF7-C8A24781BF1D}"/>
                </a:ext>
              </a:extLst>
            </p:cNvPr>
            <p:cNvSpPr/>
            <p:nvPr/>
          </p:nvSpPr>
          <p:spPr>
            <a:xfrm>
              <a:off x="8483314" y="3104103"/>
              <a:ext cx="79771" cy="563192"/>
            </a:xfrm>
            <a:custGeom>
              <a:avLst/>
              <a:gdLst/>
              <a:ahLst/>
              <a:cxnLst/>
              <a:rect l="l" t="t" r="r" b="b"/>
              <a:pathLst>
                <a:path w="2044" h="14470" extrusionOk="0">
                  <a:moveTo>
                    <a:pt x="1022" y="0"/>
                  </a:moveTo>
                  <a:cubicBezTo>
                    <a:pt x="327" y="0"/>
                    <a:pt x="0" y="368"/>
                    <a:pt x="0" y="1022"/>
                  </a:cubicBezTo>
                  <a:lnTo>
                    <a:pt x="0" y="13448"/>
                  </a:lnTo>
                  <a:cubicBezTo>
                    <a:pt x="0" y="13979"/>
                    <a:pt x="327" y="14470"/>
                    <a:pt x="1022" y="14470"/>
                  </a:cubicBezTo>
                  <a:cubicBezTo>
                    <a:pt x="1553" y="14470"/>
                    <a:pt x="2044" y="13979"/>
                    <a:pt x="2044" y="13448"/>
                  </a:cubicBezTo>
                  <a:lnTo>
                    <a:pt x="2044" y="1022"/>
                  </a:lnTo>
                  <a:cubicBezTo>
                    <a:pt x="2044" y="368"/>
                    <a:pt x="1553" y="0"/>
                    <a:pt x="1022" y="0"/>
                  </a:cubicBezTo>
                  <a:close/>
                </a:path>
              </a:pathLst>
            </a:custGeom>
            <a:solidFill>
              <a:schemeClr val="accent1">
                <a:alpha val="1229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9" name="Google Shape;66;p2">
              <a:extLst>
                <a:ext uri="{FF2B5EF4-FFF2-40B4-BE49-F238E27FC236}">
                  <a16:creationId xmlns:a16="http://schemas.microsoft.com/office/drawing/2014/main" id="{3196D648-D0FB-54D7-5A04-4AEB10AA8274}"/>
                </a:ext>
              </a:extLst>
            </p:cNvPr>
            <p:cNvSpPr/>
            <p:nvPr/>
          </p:nvSpPr>
          <p:spPr>
            <a:xfrm>
              <a:off x="9139341" y="3031471"/>
              <a:ext cx="79771" cy="564383"/>
            </a:xfrm>
            <a:custGeom>
              <a:avLst/>
              <a:gdLst/>
              <a:ahLst/>
              <a:cxnLst/>
              <a:rect l="l" t="t" r="r" b="b"/>
              <a:pathLst>
                <a:path w="2044" h="14511" extrusionOk="0">
                  <a:moveTo>
                    <a:pt x="1022" y="0"/>
                  </a:moveTo>
                  <a:cubicBezTo>
                    <a:pt x="491" y="0"/>
                    <a:pt x="0" y="368"/>
                    <a:pt x="0" y="1022"/>
                  </a:cubicBezTo>
                  <a:lnTo>
                    <a:pt x="0" y="13488"/>
                  </a:lnTo>
                  <a:cubicBezTo>
                    <a:pt x="0" y="13979"/>
                    <a:pt x="491" y="14510"/>
                    <a:pt x="1022" y="14510"/>
                  </a:cubicBezTo>
                  <a:cubicBezTo>
                    <a:pt x="1512" y="14510"/>
                    <a:pt x="2044" y="13979"/>
                    <a:pt x="2044" y="13488"/>
                  </a:cubicBezTo>
                  <a:lnTo>
                    <a:pt x="2044" y="1022"/>
                  </a:lnTo>
                  <a:cubicBezTo>
                    <a:pt x="2044" y="368"/>
                    <a:pt x="1512" y="0"/>
                    <a:pt x="1022" y="0"/>
                  </a:cubicBezTo>
                  <a:close/>
                </a:path>
              </a:pathLst>
            </a:custGeom>
            <a:solidFill>
              <a:schemeClr val="accent2">
                <a:alpha val="5363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0" name="Google Shape;67;p2">
              <a:extLst>
                <a:ext uri="{FF2B5EF4-FFF2-40B4-BE49-F238E27FC236}">
                  <a16:creationId xmlns:a16="http://schemas.microsoft.com/office/drawing/2014/main" id="{082491A9-1337-8D15-23A6-CB4EB415697F}"/>
                </a:ext>
              </a:extLst>
            </p:cNvPr>
            <p:cNvSpPr/>
            <p:nvPr/>
          </p:nvSpPr>
          <p:spPr>
            <a:xfrm>
              <a:off x="8994087" y="3323188"/>
              <a:ext cx="78581" cy="563192"/>
            </a:xfrm>
            <a:custGeom>
              <a:avLst/>
              <a:gdLst/>
              <a:ahLst/>
              <a:cxnLst/>
              <a:rect l="l" t="t" r="r" b="b"/>
              <a:pathLst>
                <a:path w="2045" h="14471" extrusionOk="0">
                  <a:moveTo>
                    <a:pt x="1022" y="1"/>
                  </a:moveTo>
                  <a:cubicBezTo>
                    <a:pt x="491" y="1"/>
                    <a:pt x="1" y="328"/>
                    <a:pt x="1" y="1023"/>
                  </a:cubicBezTo>
                  <a:lnTo>
                    <a:pt x="1" y="13448"/>
                  </a:lnTo>
                  <a:cubicBezTo>
                    <a:pt x="1" y="14143"/>
                    <a:pt x="491" y="14470"/>
                    <a:pt x="1022" y="14470"/>
                  </a:cubicBezTo>
                  <a:cubicBezTo>
                    <a:pt x="1513" y="14470"/>
                    <a:pt x="2044" y="14143"/>
                    <a:pt x="2044" y="13448"/>
                  </a:cubicBezTo>
                  <a:lnTo>
                    <a:pt x="2044" y="1023"/>
                  </a:lnTo>
                  <a:cubicBezTo>
                    <a:pt x="2044" y="328"/>
                    <a:pt x="1513" y="1"/>
                    <a:pt x="1022" y="1"/>
                  </a:cubicBezTo>
                  <a:close/>
                </a:path>
              </a:pathLst>
            </a:custGeom>
            <a:solidFill>
              <a:schemeClr val="accent2">
                <a:alpha val="5363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1" name="Google Shape;68;p2">
              <a:extLst>
                <a:ext uri="{FF2B5EF4-FFF2-40B4-BE49-F238E27FC236}">
                  <a16:creationId xmlns:a16="http://schemas.microsoft.com/office/drawing/2014/main" id="{70AC1B48-B484-1AA0-52F1-4FF15CF8A438}"/>
                </a:ext>
              </a:extLst>
            </p:cNvPr>
            <p:cNvSpPr/>
            <p:nvPr/>
          </p:nvSpPr>
          <p:spPr>
            <a:xfrm>
              <a:off x="9165535" y="3733973"/>
              <a:ext cx="79771" cy="569146"/>
            </a:xfrm>
            <a:custGeom>
              <a:avLst/>
              <a:gdLst/>
              <a:ahLst/>
              <a:cxnLst/>
              <a:rect l="l" t="t" r="r" b="b"/>
              <a:pathLst>
                <a:path w="2044" h="14634" extrusionOk="0">
                  <a:moveTo>
                    <a:pt x="1022" y="0"/>
                  </a:moveTo>
                  <a:cubicBezTo>
                    <a:pt x="368" y="0"/>
                    <a:pt x="0" y="532"/>
                    <a:pt x="0" y="1022"/>
                  </a:cubicBezTo>
                  <a:lnTo>
                    <a:pt x="0" y="13611"/>
                  </a:lnTo>
                  <a:cubicBezTo>
                    <a:pt x="0" y="14143"/>
                    <a:pt x="368" y="14633"/>
                    <a:pt x="1022" y="14633"/>
                  </a:cubicBezTo>
                  <a:cubicBezTo>
                    <a:pt x="1553" y="14633"/>
                    <a:pt x="2044" y="14143"/>
                    <a:pt x="2044" y="13611"/>
                  </a:cubicBezTo>
                  <a:lnTo>
                    <a:pt x="2044" y="1022"/>
                  </a:lnTo>
                  <a:cubicBezTo>
                    <a:pt x="2044" y="532"/>
                    <a:pt x="1553" y="0"/>
                    <a:pt x="1022" y="0"/>
                  </a:cubicBezTo>
                  <a:close/>
                </a:path>
              </a:pathLst>
            </a:custGeom>
            <a:solidFill>
              <a:schemeClr val="accent2">
                <a:alpha val="5363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62" name="Google Shape;69;p2">
            <a:extLst>
              <a:ext uri="{FF2B5EF4-FFF2-40B4-BE49-F238E27FC236}">
                <a16:creationId xmlns:a16="http://schemas.microsoft.com/office/drawing/2014/main" id="{533279F6-31FF-5685-1403-E4BB077AE05B}"/>
              </a:ext>
            </a:extLst>
          </p:cNvPr>
          <p:cNvGrpSpPr>
            <a:grpSpLocks/>
          </p:cNvGrpSpPr>
          <p:nvPr/>
        </p:nvGrpSpPr>
        <p:grpSpPr bwMode="auto">
          <a:xfrm>
            <a:off x="-533400" y="95250"/>
            <a:ext cx="13258800" cy="7493000"/>
            <a:chOff x="-1009131" y="114298"/>
            <a:chExt cx="11162264" cy="5619869"/>
          </a:xfrm>
        </p:grpSpPr>
        <p:grpSp>
          <p:nvGrpSpPr>
            <p:cNvPr id="63" name="Google Shape;70;p2">
              <a:extLst>
                <a:ext uri="{FF2B5EF4-FFF2-40B4-BE49-F238E27FC236}">
                  <a16:creationId xmlns:a16="http://schemas.microsoft.com/office/drawing/2014/main" id="{24BEAD76-44B2-6945-E340-3BFE6AE5162E}"/>
                </a:ext>
              </a:extLst>
            </p:cNvPr>
            <p:cNvGrpSpPr>
              <a:grpSpLocks/>
            </p:cNvGrpSpPr>
            <p:nvPr/>
          </p:nvGrpSpPr>
          <p:grpSpPr bwMode="auto">
            <a:xfrm>
              <a:off x="-1009131" y="114298"/>
              <a:ext cx="11162264" cy="5619869"/>
              <a:chOff x="-852900" y="114300"/>
              <a:chExt cx="10849790" cy="6172288"/>
            </a:xfrm>
          </p:grpSpPr>
          <p:sp>
            <p:nvSpPr>
              <p:cNvPr id="77" name="Google Shape;71;p2">
                <a:extLst>
                  <a:ext uri="{FF2B5EF4-FFF2-40B4-BE49-F238E27FC236}">
                    <a16:creationId xmlns:a16="http://schemas.microsoft.com/office/drawing/2014/main" id="{28C4F6BF-54B2-596D-6624-A1DD3F76C20C}"/>
                  </a:ext>
                </a:extLst>
              </p:cNvPr>
              <p:cNvSpPr/>
              <p:nvPr/>
            </p:nvSpPr>
            <p:spPr>
              <a:xfrm>
                <a:off x="-845106" y="128685"/>
                <a:ext cx="10826407" cy="6148750"/>
              </a:xfrm>
              <a:custGeom>
                <a:avLst/>
                <a:gdLst/>
                <a:ahLst/>
                <a:cxnLst/>
                <a:rect l="l" t="t" r="r" b="b"/>
                <a:pathLst>
                  <a:path w="225135" h="134190" extrusionOk="0">
                    <a:moveTo>
                      <a:pt x="41896" y="1"/>
                    </a:moveTo>
                    <a:cubicBezTo>
                      <a:pt x="37114" y="1"/>
                      <a:pt x="33190" y="3924"/>
                      <a:pt x="33190" y="8707"/>
                    </a:cubicBezTo>
                    <a:lnTo>
                      <a:pt x="33190" y="102349"/>
                    </a:lnTo>
                    <a:lnTo>
                      <a:pt x="1676" y="125197"/>
                    </a:lnTo>
                    <a:lnTo>
                      <a:pt x="2044" y="125197"/>
                    </a:lnTo>
                    <a:cubicBezTo>
                      <a:pt x="859" y="126015"/>
                      <a:pt x="0" y="127568"/>
                      <a:pt x="0" y="129081"/>
                    </a:cubicBezTo>
                    <a:cubicBezTo>
                      <a:pt x="0" y="131819"/>
                      <a:pt x="2371" y="134190"/>
                      <a:pt x="5109" y="134190"/>
                    </a:cubicBezTo>
                    <a:lnTo>
                      <a:pt x="220188" y="134190"/>
                    </a:lnTo>
                    <a:cubicBezTo>
                      <a:pt x="222927" y="134190"/>
                      <a:pt x="225134" y="131819"/>
                      <a:pt x="225134" y="129081"/>
                    </a:cubicBezTo>
                    <a:cubicBezTo>
                      <a:pt x="225134" y="127732"/>
                      <a:pt x="224644" y="126383"/>
                      <a:pt x="223622" y="125524"/>
                    </a:cubicBezTo>
                    <a:lnTo>
                      <a:pt x="223785" y="125524"/>
                    </a:lnTo>
                    <a:lnTo>
                      <a:pt x="192762" y="102349"/>
                    </a:lnTo>
                    <a:lnTo>
                      <a:pt x="192762" y="8707"/>
                    </a:lnTo>
                    <a:cubicBezTo>
                      <a:pt x="192762" y="3924"/>
                      <a:pt x="188879" y="1"/>
                      <a:pt x="184097" y="1"/>
                    </a:cubicBezTo>
                    <a:close/>
                  </a:path>
                </a:pathLst>
              </a:custGeom>
              <a:solidFill>
                <a:schemeClr val="accent1"/>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8" name="Google Shape;72;p2">
                <a:extLst>
                  <a:ext uri="{FF2B5EF4-FFF2-40B4-BE49-F238E27FC236}">
                    <a16:creationId xmlns:a16="http://schemas.microsoft.com/office/drawing/2014/main" id="{0CF043E0-D159-8CD0-001B-96C5C15B425A}"/>
                  </a:ext>
                </a:extLst>
              </p:cNvPr>
              <p:cNvSpPr/>
              <p:nvPr/>
            </p:nvSpPr>
            <p:spPr>
              <a:xfrm>
                <a:off x="-852900" y="114300"/>
                <a:ext cx="10849790" cy="6172288"/>
              </a:xfrm>
              <a:custGeom>
                <a:avLst/>
                <a:gdLst/>
                <a:ahLst/>
                <a:cxnLst/>
                <a:rect l="l" t="t" r="r" b="b"/>
                <a:pathLst>
                  <a:path w="225626" h="134722" extrusionOk="0">
                    <a:moveTo>
                      <a:pt x="184261" y="491"/>
                    </a:moveTo>
                    <a:cubicBezTo>
                      <a:pt x="186468" y="491"/>
                      <a:pt x="188675" y="1513"/>
                      <a:pt x="190228" y="3066"/>
                    </a:cubicBezTo>
                    <a:cubicBezTo>
                      <a:pt x="191577" y="4578"/>
                      <a:pt x="192599" y="6622"/>
                      <a:pt x="192599" y="9034"/>
                    </a:cubicBezTo>
                    <a:lnTo>
                      <a:pt x="192599" y="102839"/>
                    </a:lnTo>
                    <a:lnTo>
                      <a:pt x="223381" y="125714"/>
                    </a:lnTo>
                    <a:lnTo>
                      <a:pt x="223581" y="126015"/>
                    </a:lnTo>
                    <a:cubicBezTo>
                      <a:pt x="224440" y="126873"/>
                      <a:pt x="225135" y="128059"/>
                      <a:pt x="225135" y="129408"/>
                    </a:cubicBezTo>
                    <a:cubicBezTo>
                      <a:pt x="225135" y="130797"/>
                      <a:pt x="224603" y="131983"/>
                      <a:pt x="223581" y="132841"/>
                    </a:cubicBezTo>
                    <a:cubicBezTo>
                      <a:pt x="222764" y="133699"/>
                      <a:pt x="221538" y="134190"/>
                      <a:pt x="220352" y="134190"/>
                    </a:cubicBezTo>
                    <a:lnTo>
                      <a:pt x="5273" y="134190"/>
                    </a:lnTo>
                    <a:cubicBezTo>
                      <a:pt x="3884" y="134190"/>
                      <a:pt x="2698" y="133699"/>
                      <a:pt x="1840" y="132841"/>
                    </a:cubicBezTo>
                    <a:cubicBezTo>
                      <a:pt x="1023" y="131983"/>
                      <a:pt x="491" y="130797"/>
                      <a:pt x="491" y="129408"/>
                    </a:cubicBezTo>
                    <a:cubicBezTo>
                      <a:pt x="491" y="127895"/>
                      <a:pt x="1186" y="126546"/>
                      <a:pt x="2371" y="125688"/>
                    </a:cubicBezTo>
                    <a:lnTo>
                      <a:pt x="2862" y="125157"/>
                    </a:lnTo>
                    <a:lnTo>
                      <a:pt x="2698" y="125157"/>
                    </a:lnTo>
                    <a:lnTo>
                      <a:pt x="33722" y="102839"/>
                    </a:lnTo>
                    <a:lnTo>
                      <a:pt x="33722" y="9034"/>
                    </a:lnTo>
                    <a:cubicBezTo>
                      <a:pt x="33722" y="6622"/>
                      <a:pt x="34539" y="4578"/>
                      <a:pt x="36092" y="3066"/>
                    </a:cubicBezTo>
                    <a:cubicBezTo>
                      <a:pt x="37605" y="1513"/>
                      <a:pt x="39853" y="491"/>
                      <a:pt x="42060" y="491"/>
                    </a:cubicBezTo>
                    <a:close/>
                    <a:moveTo>
                      <a:pt x="42060" y="1"/>
                    </a:moveTo>
                    <a:cubicBezTo>
                      <a:pt x="37114" y="1"/>
                      <a:pt x="33190" y="4088"/>
                      <a:pt x="33190" y="9034"/>
                    </a:cubicBezTo>
                    <a:lnTo>
                      <a:pt x="33190" y="102676"/>
                    </a:lnTo>
                    <a:lnTo>
                      <a:pt x="1023" y="125688"/>
                    </a:lnTo>
                    <a:lnTo>
                      <a:pt x="1589" y="125688"/>
                    </a:lnTo>
                    <a:cubicBezTo>
                      <a:pt x="620" y="126584"/>
                      <a:pt x="1" y="127949"/>
                      <a:pt x="1" y="129408"/>
                    </a:cubicBezTo>
                    <a:cubicBezTo>
                      <a:pt x="1" y="132310"/>
                      <a:pt x="2371" y="134721"/>
                      <a:pt x="5273" y="134721"/>
                    </a:cubicBezTo>
                    <a:lnTo>
                      <a:pt x="220352" y="134721"/>
                    </a:lnTo>
                    <a:cubicBezTo>
                      <a:pt x="223254" y="134721"/>
                      <a:pt x="225625" y="132310"/>
                      <a:pt x="225625" y="129408"/>
                    </a:cubicBezTo>
                    <a:cubicBezTo>
                      <a:pt x="225625" y="128054"/>
                      <a:pt x="225101" y="126962"/>
                      <a:pt x="224258" y="126015"/>
                    </a:cubicBezTo>
                    <a:lnTo>
                      <a:pt x="224603" y="126015"/>
                    </a:lnTo>
                    <a:lnTo>
                      <a:pt x="223949" y="125530"/>
                    </a:lnTo>
                    <a:lnTo>
                      <a:pt x="223949" y="125530"/>
                    </a:lnTo>
                    <a:lnTo>
                      <a:pt x="223949" y="125524"/>
                    </a:lnTo>
                    <a:lnTo>
                      <a:pt x="223942" y="125524"/>
                    </a:lnTo>
                    <a:lnTo>
                      <a:pt x="193130" y="102676"/>
                    </a:lnTo>
                    <a:lnTo>
                      <a:pt x="193130" y="9034"/>
                    </a:lnTo>
                    <a:cubicBezTo>
                      <a:pt x="193130" y="4088"/>
                      <a:pt x="189043" y="1"/>
                      <a:pt x="184261"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9" name="Google Shape;73;p2">
                <a:extLst>
                  <a:ext uri="{FF2B5EF4-FFF2-40B4-BE49-F238E27FC236}">
                    <a16:creationId xmlns:a16="http://schemas.microsoft.com/office/drawing/2014/main" id="{6F4A4283-09FB-E74C-620F-D9D8964E39C4}"/>
                  </a:ext>
                </a:extLst>
              </p:cNvPr>
              <p:cNvSpPr/>
              <p:nvPr/>
            </p:nvSpPr>
            <p:spPr>
              <a:xfrm>
                <a:off x="-27993" y="4976284"/>
                <a:ext cx="9248043" cy="702229"/>
              </a:xfrm>
              <a:custGeom>
                <a:avLst/>
                <a:gdLst/>
                <a:ahLst/>
                <a:cxnLst/>
                <a:rect l="l" t="t" r="r" b="b"/>
                <a:pathLst>
                  <a:path w="192313" h="15329" extrusionOk="0">
                    <a:moveTo>
                      <a:pt x="20806" y="164"/>
                    </a:moveTo>
                    <a:lnTo>
                      <a:pt x="44043" y="327"/>
                    </a:lnTo>
                    <a:lnTo>
                      <a:pt x="43777" y="327"/>
                    </a:lnTo>
                    <a:lnTo>
                      <a:pt x="42428" y="1840"/>
                    </a:lnTo>
                    <a:lnTo>
                      <a:pt x="30329" y="1676"/>
                    </a:lnTo>
                    <a:lnTo>
                      <a:pt x="32046" y="327"/>
                    </a:lnTo>
                    <a:lnTo>
                      <a:pt x="31188" y="327"/>
                    </a:lnTo>
                    <a:lnTo>
                      <a:pt x="29471" y="1676"/>
                    </a:lnTo>
                    <a:lnTo>
                      <a:pt x="18925" y="1676"/>
                    </a:lnTo>
                    <a:lnTo>
                      <a:pt x="20806" y="164"/>
                    </a:lnTo>
                    <a:close/>
                    <a:moveTo>
                      <a:pt x="44632" y="332"/>
                    </a:moveTo>
                    <a:lnTo>
                      <a:pt x="67279" y="491"/>
                    </a:lnTo>
                    <a:lnTo>
                      <a:pt x="66625" y="2044"/>
                    </a:lnTo>
                    <a:lnTo>
                      <a:pt x="55876" y="2044"/>
                    </a:lnTo>
                    <a:lnTo>
                      <a:pt x="56897" y="491"/>
                    </a:lnTo>
                    <a:lnTo>
                      <a:pt x="56039" y="491"/>
                    </a:lnTo>
                    <a:lnTo>
                      <a:pt x="55017" y="1840"/>
                    </a:lnTo>
                    <a:lnTo>
                      <a:pt x="43286" y="1840"/>
                    </a:lnTo>
                    <a:lnTo>
                      <a:pt x="44632" y="332"/>
                    </a:lnTo>
                    <a:close/>
                    <a:moveTo>
                      <a:pt x="68138" y="491"/>
                    </a:moveTo>
                    <a:lnTo>
                      <a:pt x="80073" y="654"/>
                    </a:lnTo>
                    <a:lnTo>
                      <a:pt x="79542" y="2208"/>
                    </a:lnTo>
                    <a:lnTo>
                      <a:pt x="67443" y="2044"/>
                    </a:lnTo>
                    <a:lnTo>
                      <a:pt x="68138" y="491"/>
                    </a:lnTo>
                    <a:close/>
                    <a:moveTo>
                      <a:pt x="80727" y="654"/>
                    </a:moveTo>
                    <a:lnTo>
                      <a:pt x="92335" y="818"/>
                    </a:lnTo>
                    <a:lnTo>
                      <a:pt x="92335" y="2208"/>
                    </a:lnTo>
                    <a:lnTo>
                      <a:pt x="80400" y="2208"/>
                    </a:lnTo>
                    <a:lnTo>
                      <a:pt x="80727" y="654"/>
                    </a:lnTo>
                    <a:close/>
                    <a:moveTo>
                      <a:pt x="104597" y="818"/>
                    </a:moveTo>
                    <a:lnTo>
                      <a:pt x="104761" y="2371"/>
                    </a:lnTo>
                    <a:lnTo>
                      <a:pt x="93194" y="2208"/>
                    </a:lnTo>
                    <a:lnTo>
                      <a:pt x="93194" y="818"/>
                    </a:lnTo>
                    <a:close/>
                    <a:moveTo>
                      <a:pt x="105456" y="818"/>
                    </a:moveTo>
                    <a:lnTo>
                      <a:pt x="116492" y="1022"/>
                    </a:lnTo>
                    <a:lnTo>
                      <a:pt x="116860" y="2371"/>
                    </a:lnTo>
                    <a:lnTo>
                      <a:pt x="105619" y="2371"/>
                    </a:lnTo>
                    <a:lnTo>
                      <a:pt x="105456" y="818"/>
                    </a:lnTo>
                    <a:close/>
                    <a:moveTo>
                      <a:pt x="128100" y="1022"/>
                    </a:moveTo>
                    <a:lnTo>
                      <a:pt x="128754" y="2535"/>
                    </a:lnTo>
                    <a:lnTo>
                      <a:pt x="117718" y="2371"/>
                    </a:lnTo>
                    <a:lnTo>
                      <a:pt x="117187" y="1022"/>
                    </a:lnTo>
                    <a:close/>
                    <a:moveTo>
                      <a:pt x="128958" y="1022"/>
                    </a:moveTo>
                    <a:lnTo>
                      <a:pt x="139504" y="1186"/>
                    </a:lnTo>
                    <a:lnTo>
                      <a:pt x="140526" y="2535"/>
                    </a:lnTo>
                    <a:lnTo>
                      <a:pt x="129612" y="2535"/>
                    </a:lnTo>
                    <a:lnTo>
                      <a:pt x="128958" y="1022"/>
                    </a:lnTo>
                    <a:close/>
                    <a:moveTo>
                      <a:pt x="150744" y="1186"/>
                    </a:moveTo>
                    <a:lnTo>
                      <a:pt x="151929" y="2698"/>
                    </a:lnTo>
                    <a:lnTo>
                      <a:pt x="141220" y="2535"/>
                    </a:lnTo>
                    <a:lnTo>
                      <a:pt x="140362" y="1186"/>
                    </a:lnTo>
                    <a:close/>
                    <a:moveTo>
                      <a:pt x="151439" y="1186"/>
                    </a:moveTo>
                    <a:lnTo>
                      <a:pt x="162843" y="1349"/>
                    </a:lnTo>
                    <a:lnTo>
                      <a:pt x="164355" y="2698"/>
                    </a:lnTo>
                    <a:lnTo>
                      <a:pt x="152624" y="2698"/>
                    </a:lnTo>
                    <a:lnTo>
                      <a:pt x="151439" y="1186"/>
                    </a:lnTo>
                    <a:close/>
                    <a:moveTo>
                      <a:pt x="163701" y="1349"/>
                    </a:moveTo>
                    <a:lnTo>
                      <a:pt x="174574" y="1513"/>
                    </a:lnTo>
                    <a:lnTo>
                      <a:pt x="176290" y="2862"/>
                    </a:lnTo>
                    <a:lnTo>
                      <a:pt x="165050" y="2698"/>
                    </a:lnTo>
                    <a:lnTo>
                      <a:pt x="163701" y="1349"/>
                    </a:lnTo>
                    <a:close/>
                    <a:moveTo>
                      <a:pt x="18598" y="1840"/>
                    </a:moveTo>
                    <a:lnTo>
                      <a:pt x="29307" y="2044"/>
                    </a:lnTo>
                    <a:lnTo>
                      <a:pt x="27427" y="3556"/>
                    </a:lnTo>
                    <a:lnTo>
                      <a:pt x="16350" y="3556"/>
                    </a:lnTo>
                    <a:lnTo>
                      <a:pt x="18598" y="1840"/>
                    </a:lnTo>
                    <a:close/>
                    <a:moveTo>
                      <a:pt x="42265" y="2044"/>
                    </a:moveTo>
                    <a:lnTo>
                      <a:pt x="40711" y="3720"/>
                    </a:lnTo>
                    <a:lnTo>
                      <a:pt x="28286" y="3556"/>
                    </a:lnTo>
                    <a:lnTo>
                      <a:pt x="30166" y="2044"/>
                    </a:lnTo>
                    <a:close/>
                    <a:moveTo>
                      <a:pt x="43123" y="2044"/>
                    </a:moveTo>
                    <a:lnTo>
                      <a:pt x="54854" y="2208"/>
                    </a:lnTo>
                    <a:lnTo>
                      <a:pt x="53832" y="3720"/>
                    </a:lnTo>
                    <a:lnTo>
                      <a:pt x="41733" y="3720"/>
                    </a:lnTo>
                    <a:lnTo>
                      <a:pt x="43123" y="2044"/>
                    </a:lnTo>
                    <a:close/>
                    <a:moveTo>
                      <a:pt x="66421" y="2208"/>
                    </a:moveTo>
                    <a:lnTo>
                      <a:pt x="65604" y="3883"/>
                    </a:lnTo>
                    <a:lnTo>
                      <a:pt x="54690" y="3720"/>
                    </a:lnTo>
                    <a:lnTo>
                      <a:pt x="55876" y="2208"/>
                    </a:lnTo>
                    <a:close/>
                    <a:moveTo>
                      <a:pt x="67279" y="2208"/>
                    </a:moveTo>
                    <a:lnTo>
                      <a:pt x="79542" y="2371"/>
                    </a:lnTo>
                    <a:lnTo>
                      <a:pt x="79051" y="3883"/>
                    </a:lnTo>
                    <a:lnTo>
                      <a:pt x="66625" y="3883"/>
                    </a:lnTo>
                    <a:lnTo>
                      <a:pt x="67279" y="2208"/>
                    </a:lnTo>
                    <a:close/>
                    <a:moveTo>
                      <a:pt x="92335" y="2371"/>
                    </a:moveTo>
                    <a:lnTo>
                      <a:pt x="92172" y="4088"/>
                    </a:lnTo>
                    <a:lnTo>
                      <a:pt x="79909" y="3883"/>
                    </a:lnTo>
                    <a:lnTo>
                      <a:pt x="80400" y="2371"/>
                    </a:lnTo>
                    <a:close/>
                    <a:moveTo>
                      <a:pt x="93194" y="2371"/>
                    </a:moveTo>
                    <a:lnTo>
                      <a:pt x="104761" y="2535"/>
                    </a:lnTo>
                    <a:lnTo>
                      <a:pt x="104924" y="4088"/>
                    </a:lnTo>
                    <a:lnTo>
                      <a:pt x="92989" y="4088"/>
                    </a:lnTo>
                    <a:lnTo>
                      <a:pt x="93194" y="2371"/>
                    </a:lnTo>
                    <a:close/>
                    <a:moveTo>
                      <a:pt x="117023" y="2535"/>
                    </a:moveTo>
                    <a:lnTo>
                      <a:pt x="117514" y="4088"/>
                    </a:lnTo>
                    <a:lnTo>
                      <a:pt x="105783" y="4088"/>
                    </a:lnTo>
                    <a:lnTo>
                      <a:pt x="105619" y="2535"/>
                    </a:lnTo>
                    <a:close/>
                    <a:moveTo>
                      <a:pt x="117718" y="2535"/>
                    </a:moveTo>
                    <a:lnTo>
                      <a:pt x="128958" y="2698"/>
                    </a:lnTo>
                    <a:lnTo>
                      <a:pt x="129776" y="4251"/>
                    </a:lnTo>
                    <a:lnTo>
                      <a:pt x="118372" y="4088"/>
                    </a:lnTo>
                    <a:lnTo>
                      <a:pt x="117718" y="2535"/>
                    </a:lnTo>
                    <a:close/>
                    <a:moveTo>
                      <a:pt x="140689" y="2698"/>
                    </a:moveTo>
                    <a:lnTo>
                      <a:pt x="141711" y="4251"/>
                    </a:lnTo>
                    <a:lnTo>
                      <a:pt x="130471" y="4251"/>
                    </a:lnTo>
                    <a:lnTo>
                      <a:pt x="129776" y="2698"/>
                    </a:lnTo>
                    <a:close/>
                    <a:moveTo>
                      <a:pt x="141384" y="2698"/>
                    </a:moveTo>
                    <a:lnTo>
                      <a:pt x="152093" y="2862"/>
                    </a:lnTo>
                    <a:lnTo>
                      <a:pt x="153483" y="4415"/>
                    </a:lnTo>
                    <a:lnTo>
                      <a:pt x="153483" y="4415"/>
                    </a:lnTo>
                    <a:lnTo>
                      <a:pt x="142569" y="4251"/>
                    </a:lnTo>
                    <a:lnTo>
                      <a:pt x="141384" y="2698"/>
                    </a:lnTo>
                    <a:close/>
                    <a:moveTo>
                      <a:pt x="164519" y="2862"/>
                    </a:moveTo>
                    <a:lnTo>
                      <a:pt x="166235" y="4415"/>
                    </a:lnTo>
                    <a:lnTo>
                      <a:pt x="154137" y="4415"/>
                    </a:lnTo>
                    <a:lnTo>
                      <a:pt x="152788" y="2862"/>
                    </a:lnTo>
                    <a:close/>
                    <a:moveTo>
                      <a:pt x="165377" y="2862"/>
                    </a:moveTo>
                    <a:lnTo>
                      <a:pt x="176617" y="3066"/>
                    </a:lnTo>
                    <a:lnTo>
                      <a:pt x="178498" y="4415"/>
                    </a:lnTo>
                    <a:lnTo>
                      <a:pt x="166930" y="4415"/>
                    </a:lnTo>
                    <a:lnTo>
                      <a:pt x="165377" y="2862"/>
                    </a:lnTo>
                    <a:close/>
                    <a:moveTo>
                      <a:pt x="16187" y="3720"/>
                    </a:moveTo>
                    <a:lnTo>
                      <a:pt x="27100" y="3883"/>
                    </a:lnTo>
                    <a:lnTo>
                      <a:pt x="25220" y="5600"/>
                    </a:lnTo>
                    <a:lnTo>
                      <a:pt x="13816" y="5600"/>
                    </a:lnTo>
                    <a:lnTo>
                      <a:pt x="16187" y="3720"/>
                    </a:lnTo>
                    <a:close/>
                    <a:moveTo>
                      <a:pt x="40548" y="3883"/>
                    </a:moveTo>
                    <a:lnTo>
                      <a:pt x="39035" y="5600"/>
                    </a:lnTo>
                    <a:lnTo>
                      <a:pt x="26242" y="5600"/>
                    </a:lnTo>
                    <a:lnTo>
                      <a:pt x="28122" y="3883"/>
                    </a:lnTo>
                    <a:close/>
                    <a:moveTo>
                      <a:pt x="53668" y="3883"/>
                    </a:moveTo>
                    <a:lnTo>
                      <a:pt x="52483" y="5764"/>
                    </a:lnTo>
                    <a:lnTo>
                      <a:pt x="40057" y="5600"/>
                    </a:lnTo>
                    <a:lnTo>
                      <a:pt x="41570" y="3883"/>
                    </a:lnTo>
                    <a:close/>
                    <a:moveTo>
                      <a:pt x="54527" y="3883"/>
                    </a:moveTo>
                    <a:lnTo>
                      <a:pt x="65604" y="4088"/>
                    </a:lnTo>
                    <a:lnTo>
                      <a:pt x="64745" y="5764"/>
                    </a:lnTo>
                    <a:lnTo>
                      <a:pt x="53341" y="5764"/>
                    </a:lnTo>
                    <a:lnTo>
                      <a:pt x="54527" y="3883"/>
                    </a:lnTo>
                    <a:close/>
                    <a:moveTo>
                      <a:pt x="79051" y="4088"/>
                    </a:moveTo>
                    <a:lnTo>
                      <a:pt x="78520" y="5764"/>
                    </a:lnTo>
                    <a:lnTo>
                      <a:pt x="65604" y="5764"/>
                    </a:lnTo>
                    <a:lnTo>
                      <a:pt x="66421" y="4088"/>
                    </a:lnTo>
                    <a:close/>
                    <a:moveTo>
                      <a:pt x="79909" y="4088"/>
                    </a:moveTo>
                    <a:lnTo>
                      <a:pt x="92172" y="4251"/>
                    </a:lnTo>
                    <a:lnTo>
                      <a:pt x="91967" y="5927"/>
                    </a:lnTo>
                    <a:lnTo>
                      <a:pt x="79378" y="5764"/>
                    </a:lnTo>
                    <a:lnTo>
                      <a:pt x="79909" y="4088"/>
                    </a:lnTo>
                    <a:close/>
                    <a:moveTo>
                      <a:pt x="104924" y="4251"/>
                    </a:moveTo>
                    <a:lnTo>
                      <a:pt x="105088" y="5927"/>
                    </a:lnTo>
                    <a:lnTo>
                      <a:pt x="92826" y="5927"/>
                    </a:lnTo>
                    <a:lnTo>
                      <a:pt x="92989" y="4251"/>
                    </a:lnTo>
                    <a:close/>
                    <a:moveTo>
                      <a:pt x="105783" y="4251"/>
                    </a:moveTo>
                    <a:lnTo>
                      <a:pt x="117514" y="4415"/>
                    </a:lnTo>
                    <a:lnTo>
                      <a:pt x="118045" y="5927"/>
                    </a:lnTo>
                    <a:lnTo>
                      <a:pt x="106110" y="5927"/>
                    </a:lnTo>
                    <a:lnTo>
                      <a:pt x="105783" y="4251"/>
                    </a:lnTo>
                    <a:close/>
                    <a:moveTo>
                      <a:pt x="129776" y="4415"/>
                    </a:moveTo>
                    <a:lnTo>
                      <a:pt x="130634" y="5927"/>
                    </a:lnTo>
                    <a:lnTo>
                      <a:pt x="118903" y="5927"/>
                    </a:lnTo>
                    <a:lnTo>
                      <a:pt x="118372" y="4415"/>
                    </a:lnTo>
                    <a:close/>
                    <a:moveTo>
                      <a:pt x="141874" y="4415"/>
                    </a:moveTo>
                    <a:lnTo>
                      <a:pt x="142896" y="6131"/>
                    </a:lnTo>
                    <a:lnTo>
                      <a:pt x="131492" y="6131"/>
                    </a:lnTo>
                    <a:lnTo>
                      <a:pt x="130634" y="4415"/>
                    </a:lnTo>
                    <a:close/>
                    <a:moveTo>
                      <a:pt x="142569" y="4415"/>
                    </a:moveTo>
                    <a:lnTo>
                      <a:pt x="153646" y="4578"/>
                    </a:lnTo>
                    <a:lnTo>
                      <a:pt x="154995" y="6131"/>
                    </a:lnTo>
                    <a:lnTo>
                      <a:pt x="143755" y="6131"/>
                    </a:lnTo>
                    <a:lnTo>
                      <a:pt x="142569" y="4415"/>
                    </a:lnTo>
                    <a:close/>
                    <a:moveTo>
                      <a:pt x="166399" y="4578"/>
                    </a:moveTo>
                    <a:lnTo>
                      <a:pt x="168116" y="6131"/>
                    </a:lnTo>
                    <a:lnTo>
                      <a:pt x="155853" y="6131"/>
                    </a:lnTo>
                    <a:lnTo>
                      <a:pt x="154300" y="4578"/>
                    </a:lnTo>
                    <a:close/>
                    <a:moveTo>
                      <a:pt x="167094" y="4578"/>
                    </a:moveTo>
                    <a:lnTo>
                      <a:pt x="178661" y="4742"/>
                    </a:lnTo>
                    <a:lnTo>
                      <a:pt x="180705" y="6295"/>
                    </a:lnTo>
                    <a:lnTo>
                      <a:pt x="168974" y="6131"/>
                    </a:lnTo>
                    <a:lnTo>
                      <a:pt x="167094" y="4578"/>
                    </a:lnTo>
                    <a:close/>
                    <a:moveTo>
                      <a:pt x="24893" y="5764"/>
                    </a:moveTo>
                    <a:lnTo>
                      <a:pt x="22849" y="7644"/>
                    </a:lnTo>
                    <a:lnTo>
                      <a:pt x="11078" y="7644"/>
                    </a:lnTo>
                    <a:lnTo>
                      <a:pt x="13653" y="5764"/>
                    </a:lnTo>
                    <a:close/>
                    <a:moveTo>
                      <a:pt x="25915" y="5764"/>
                    </a:moveTo>
                    <a:lnTo>
                      <a:pt x="38831" y="5927"/>
                    </a:lnTo>
                    <a:lnTo>
                      <a:pt x="37155" y="7807"/>
                    </a:lnTo>
                    <a:lnTo>
                      <a:pt x="23871" y="7644"/>
                    </a:lnTo>
                    <a:lnTo>
                      <a:pt x="25915" y="5764"/>
                    </a:lnTo>
                    <a:close/>
                    <a:moveTo>
                      <a:pt x="52320" y="5927"/>
                    </a:moveTo>
                    <a:lnTo>
                      <a:pt x="51093" y="7807"/>
                    </a:lnTo>
                    <a:lnTo>
                      <a:pt x="38177" y="7807"/>
                    </a:lnTo>
                    <a:lnTo>
                      <a:pt x="39689" y="5927"/>
                    </a:lnTo>
                    <a:close/>
                    <a:moveTo>
                      <a:pt x="64582" y="5927"/>
                    </a:moveTo>
                    <a:lnTo>
                      <a:pt x="63723" y="7807"/>
                    </a:lnTo>
                    <a:lnTo>
                      <a:pt x="51952" y="7807"/>
                    </a:lnTo>
                    <a:lnTo>
                      <a:pt x="53341" y="5927"/>
                    </a:lnTo>
                    <a:close/>
                    <a:moveTo>
                      <a:pt x="65604" y="5927"/>
                    </a:moveTo>
                    <a:lnTo>
                      <a:pt x="78356" y="6131"/>
                    </a:lnTo>
                    <a:lnTo>
                      <a:pt x="77866" y="7807"/>
                    </a:lnTo>
                    <a:lnTo>
                      <a:pt x="64582" y="7807"/>
                    </a:lnTo>
                    <a:lnTo>
                      <a:pt x="65604" y="5927"/>
                    </a:lnTo>
                    <a:close/>
                    <a:moveTo>
                      <a:pt x="91967" y="6131"/>
                    </a:moveTo>
                    <a:lnTo>
                      <a:pt x="91804" y="7807"/>
                    </a:lnTo>
                    <a:lnTo>
                      <a:pt x="78888" y="7807"/>
                    </a:lnTo>
                    <a:lnTo>
                      <a:pt x="79378" y="6131"/>
                    </a:lnTo>
                    <a:close/>
                    <a:moveTo>
                      <a:pt x="105251" y="6131"/>
                    </a:moveTo>
                    <a:lnTo>
                      <a:pt x="105456" y="7971"/>
                    </a:lnTo>
                    <a:lnTo>
                      <a:pt x="105456" y="7971"/>
                    </a:lnTo>
                    <a:lnTo>
                      <a:pt x="92826" y="7807"/>
                    </a:lnTo>
                    <a:lnTo>
                      <a:pt x="92826" y="6131"/>
                    </a:lnTo>
                    <a:close/>
                    <a:moveTo>
                      <a:pt x="118208" y="6131"/>
                    </a:moveTo>
                    <a:lnTo>
                      <a:pt x="118740" y="7971"/>
                    </a:lnTo>
                    <a:lnTo>
                      <a:pt x="106273" y="7971"/>
                    </a:lnTo>
                    <a:lnTo>
                      <a:pt x="106110" y="6131"/>
                    </a:lnTo>
                    <a:close/>
                    <a:moveTo>
                      <a:pt x="119067" y="6131"/>
                    </a:moveTo>
                    <a:lnTo>
                      <a:pt x="130798" y="6295"/>
                    </a:lnTo>
                    <a:lnTo>
                      <a:pt x="131656" y="7971"/>
                    </a:lnTo>
                    <a:lnTo>
                      <a:pt x="119557" y="7971"/>
                    </a:lnTo>
                    <a:lnTo>
                      <a:pt x="119067" y="6131"/>
                    </a:lnTo>
                    <a:close/>
                    <a:moveTo>
                      <a:pt x="143060" y="6295"/>
                    </a:moveTo>
                    <a:lnTo>
                      <a:pt x="144286" y="7971"/>
                    </a:lnTo>
                    <a:lnTo>
                      <a:pt x="132514" y="7971"/>
                    </a:lnTo>
                    <a:lnTo>
                      <a:pt x="131656" y="6295"/>
                    </a:lnTo>
                    <a:close/>
                    <a:moveTo>
                      <a:pt x="155158" y="6295"/>
                    </a:moveTo>
                    <a:lnTo>
                      <a:pt x="156712" y="7971"/>
                    </a:lnTo>
                    <a:lnTo>
                      <a:pt x="145103" y="7971"/>
                    </a:lnTo>
                    <a:lnTo>
                      <a:pt x="143918" y="6295"/>
                    </a:lnTo>
                    <a:close/>
                    <a:moveTo>
                      <a:pt x="156017" y="6295"/>
                    </a:moveTo>
                    <a:lnTo>
                      <a:pt x="168279" y="6458"/>
                    </a:lnTo>
                    <a:lnTo>
                      <a:pt x="170159" y="7971"/>
                    </a:lnTo>
                    <a:lnTo>
                      <a:pt x="157570" y="7971"/>
                    </a:lnTo>
                    <a:lnTo>
                      <a:pt x="156017" y="6295"/>
                    </a:lnTo>
                    <a:close/>
                    <a:moveTo>
                      <a:pt x="180868" y="6458"/>
                    </a:moveTo>
                    <a:lnTo>
                      <a:pt x="183116" y="8175"/>
                    </a:lnTo>
                    <a:lnTo>
                      <a:pt x="171018" y="7971"/>
                    </a:lnTo>
                    <a:lnTo>
                      <a:pt x="169137" y="6458"/>
                    </a:lnTo>
                    <a:close/>
                    <a:moveTo>
                      <a:pt x="22686" y="7971"/>
                    </a:moveTo>
                    <a:lnTo>
                      <a:pt x="20274" y="10014"/>
                    </a:lnTo>
                    <a:lnTo>
                      <a:pt x="8176" y="10014"/>
                    </a:lnTo>
                    <a:lnTo>
                      <a:pt x="10751" y="7971"/>
                    </a:lnTo>
                    <a:close/>
                    <a:moveTo>
                      <a:pt x="36992" y="7971"/>
                    </a:moveTo>
                    <a:lnTo>
                      <a:pt x="35112" y="10014"/>
                    </a:lnTo>
                    <a:lnTo>
                      <a:pt x="21460" y="10014"/>
                    </a:lnTo>
                    <a:lnTo>
                      <a:pt x="23708" y="7971"/>
                    </a:lnTo>
                    <a:close/>
                    <a:moveTo>
                      <a:pt x="50930" y="7971"/>
                    </a:moveTo>
                    <a:lnTo>
                      <a:pt x="49581" y="10014"/>
                    </a:lnTo>
                    <a:lnTo>
                      <a:pt x="36133" y="10014"/>
                    </a:lnTo>
                    <a:lnTo>
                      <a:pt x="37809" y="7971"/>
                    </a:lnTo>
                    <a:close/>
                    <a:moveTo>
                      <a:pt x="63560" y="7971"/>
                    </a:moveTo>
                    <a:lnTo>
                      <a:pt x="62538" y="10014"/>
                    </a:lnTo>
                    <a:lnTo>
                      <a:pt x="50603" y="10014"/>
                    </a:lnTo>
                    <a:lnTo>
                      <a:pt x="51788" y="7971"/>
                    </a:lnTo>
                    <a:close/>
                    <a:moveTo>
                      <a:pt x="64582" y="7971"/>
                    </a:moveTo>
                    <a:lnTo>
                      <a:pt x="77866" y="8175"/>
                    </a:lnTo>
                    <a:lnTo>
                      <a:pt x="77334" y="10014"/>
                    </a:lnTo>
                    <a:lnTo>
                      <a:pt x="63560" y="10014"/>
                    </a:lnTo>
                    <a:lnTo>
                      <a:pt x="64582" y="7971"/>
                    </a:lnTo>
                    <a:close/>
                    <a:moveTo>
                      <a:pt x="91804" y="8175"/>
                    </a:moveTo>
                    <a:lnTo>
                      <a:pt x="91640" y="10014"/>
                    </a:lnTo>
                    <a:lnTo>
                      <a:pt x="78356" y="10014"/>
                    </a:lnTo>
                    <a:lnTo>
                      <a:pt x="78888" y="8175"/>
                    </a:lnTo>
                    <a:close/>
                    <a:moveTo>
                      <a:pt x="105456" y="8175"/>
                    </a:moveTo>
                    <a:lnTo>
                      <a:pt x="105619" y="10014"/>
                    </a:lnTo>
                    <a:lnTo>
                      <a:pt x="92662" y="10014"/>
                    </a:lnTo>
                    <a:lnTo>
                      <a:pt x="92662" y="8175"/>
                    </a:lnTo>
                    <a:close/>
                    <a:moveTo>
                      <a:pt x="118740" y="8175"/>
                    </a:moveTo>
                    <a:lnTo>
                      <a:pt x="119394" y="10014"/>
                    </a:lnTo>
                    <a:lnTo>
                      <a:pt x="106641" y="10014"/>
                    </a:lnTo>
                    <a:lnTo>
                      <a:pt x="106273" y="8175"/>
                    </a:lnTo>
                    <a:close/>
                    <a:moveTo>
                      <a:pt x="131819" y="8175"/>
                    </a:moveTo>
                    <a:lnTo>
                      <a:pt x="132678" y="10014"/>
                    </a:lnTo>
                    <a:lnTo>
                      <a:pt x="120252" y="10014"/>
                    </a:lnTo>
                    <a:lnTo>
                      <a:pt x="119557" y="8175"/>
                    </a:lnTo>
                    <a:close/>
                    <a:moveTo>
                      <a:pt x="144449" y="8175"/>
                    </a:moveTo>
                    <a:lnTo>
                      <a:pt x="145798" y="10014"/>
                    </a:lnTo>
                    <a:lnTo>
                      <a:pt x="133536" y="10014"/>
                    </a:lnTo>
                    <a:lnTo>
                      <a:pt x="132678" y="8175"/>
                    </a:lnTo>
                    <a:close/>
                    <a:moveTo>
                      <a:pt x="156875" y="8175"/>
                    </a:moveTo>
                    <a:lnTo>
                      <a:pt x="158388" y="10014"/>
                    </a:lnTo>
                    <a:lnTo>
                      <a:pt x="146657" y="10014"/>
                    </a:lnTo>
                    <a:lnTo>
                      <a:pt x="145308" y="8175"/>
                    </a:lnTo>
                    <a:close/>
                    <a:moveTo>
                      <a:pt x="157734" y="8175"/>
                    </a:moveTo>
                    <a:lnTo>
                      <a:pt x="170323" y="8339"/>
                    </a:lnTo>
                    <a:lnTo>
                      <a:pt x="172366" y="10014"/>
                    </a:lnTo>
                    <a:lnTo>
                      <a:pt x="159246" y="10014"/>
                    </a:lnTo>
                    <a:lnTo>
                      <a:pt x="157734" y="8175"/>
                    </a:lnTo>
                    <a:close/>
                    <a:moveTo>
                      <a:pt x="183280" y="8339"/>
                    </a:moveTo>
                    <a:lnTo>
                      <a:pt x="185487" y="10014"/>
                    </a:lnTo>
                    <a:lnTo>
                      <a:pt x="173061" y="10014"/>
                    </a:lnTo>
                    <a:lnTo>
                      <a:pt x="171181" y="8339"/>
                    </a:lnTo>
                    <a:close/>
                    <a:moveTo>
                      <a:pt x="172530" y="10219"/>
                    </a:moveTo>
                    <a:lnTo>
                      <a:pt x="174574" y="12058"/>
                    </a:lnTo>
                    <a:lnTo>
                      <a:pt x="161126" y="12058"/>
                    </a:lnTo>
                    <a:lnTo>
                      <a:pt x="159409" y="10219"/>
                    </a:lnTo>
                    <a:close/>
                    <a:moveTo>
                      <a:pt x="185814" y="10219"/>
                    </a:moveTo>
                    <a:lnTo>
                      <a:pt x="188226" y="12058"/>
                    </a:lnTo>
                    <a:lnTo>
                      <a:pt x="175432" y="12058"/>
                    </a:lnTo>
                    <a:lnTo>
                      <a:pt x="173388" y="10219"/>
                    </a:lnTo>
                    <a:close/>
                    <a:moveTo>
                      <a:pt x="77171" y="10219"/>
                    </a:moveTo>
                    <a:lnTo>
                      <a:pt x="76640" y="12263"/>
                    </a:lnTo>
                    <a:lnTo>
                      <a:pt x="62538" y="12263"/>
                    </a:lnTo>
                    <a:lnTo>
                      <a:pt x="63355" y="10219"/>
                    </a:lnTo>
                    <a:close/>
                    <a:moveTo>
                      <a:pt x="91640" y="10219"/>
                    </a:moveTo>
                    <a:lnTo>
                      <a:pt x="91477" y="12263"/>
                    </a:lnTo>
                    <a:lnTo>
                      <a:pt x="77661" y="12263"/>
                    </a:lnTo>
                    <a:lnTo>
                      <a:pt x="78193" y="10219"/>
                    </a:lnTo>
                    <a:close/>
                    <a:moveTo>
                      <a:pt x="105783" y="10219"/>
                    </a:moveTo>
                    <a:lnTo>
                      <a:pt x="105946" y="12263"/>
                    </a:lnTo>
                    <a:lnTo>
                      <a:pt x="92499" y="12263"/>
                    </a:lnTo>
                    <a:lnTo>
                      <a:pt x="92662" y="10219"/>
                    </a:lnTo>
                    <a:close/>
                    <a:moveTo>
                      <a:pt x="119394" y="10219"/>
                    </a:moveTo>
                    <a:lnTo>
                      <a:pt x="120089" y="12263"/>
                    </a:lnTo>
                    <a:lnTo>
                      <a:pt x="106968" y="12263"/>
                    </a:lnTo>
                    <a:lnTo>
                      <a:pt x="106641" y="10219"/>
                    </a:lnTo>
                    <a:close/>
                    <a:moveTo>
                      <a:pt x="132841" y="10219"/>
                    </a:moveTo>
                    <a:lnTo>
                      <a:pt x="133863" y="12263"/>
                    </a:lnTo>
                    <a:lnTo>
                      <a:pt x="120947" y="12263"/>
                    </a:lnTo>
                    <a:lnTo>
                      <a:pt x="120252" y="10219"/>
                    </a:lnTo>
                    <a:close/>
                    <a:moveTo>
                      <a:pt x="145962" y="10219"/>
                    </a:moveTo>
                    <a:lnTo>
                      <a:pt x="147147" y="12263"/>
                    </a:lnTo>
                    <a:lnTo>
                      <a:pt x="134721" y="12263"/>
                    </a:lnTo>
                    <a:lnTo>
                      <a:pt x="133700" y="10219"/>
                    </a:lnTo>
                    <a:close/>
                    <a:moveTo>
                      <a:pt x="158755" y="10219"/>
                    </a:moveTo>
                    <a:lnTo>
                      <a:pt x="160268" y="12058"/>
                    </a:lnTo>
                    <a:lnTo>
                      <a:pt x="148169" y="12263"/>
                    </a:lnTo>
                    <a:lnTo>
                      <a:pt x="146820" y="10219"/>
                    </a:lnTo>
                    <a:close/>
                    <a:moveTo>
                      <a:pt x="20111" y="10219"/>
                    </a:moveTo>
                    <a:lnTo>
                      <a:pt x="17740" y="12426"/>
                    </a:lnTo>
                    <a:lnTo>
                      <a:pt x="5110" y="12426"/>
                    </a:lnTo>
                    <a:lnTo>
                      <a:pt x="7849" y="10219"/>
                    </a:lnTo>
                    <a:close/>
                    <a:moveTo>
                      <a:pt x="34948" y="10219"/>
                    </a:moveTo>
                    <a:lnTo>
                      <a:pt x="33068" y="12426"/>
                    </a:lnTo>
                    <a:lnTo>
                      <a:pt x="18762" y="12426"/>
                    </a:lnTo>
                    <a:lnTo>
                      <a:pt x="21133" y="10219"/>
                    </a:lnTo>
                    <a:close/>
                    <a:moveTo>
                      <a:pt x="49417" y="10219"/>
                    </a:moveTo>
                    <a:lnTo>
                      <a:pt x="47864" y="12426"/>
                    </a:lnTo>
                    <a:lnTo>
                      <a:pt x="34090" y="12426"/>
                    </a:lnTo>
                    <a:lnTo>
                      <a:pt x="35970" y="10219"/>
                    </a:lnTo>
                    <a:close/>
                    <a:moveTo>
                      <a:pt x="62538" y="10219"/>
                    </a:moveTo>
                    <a:lnTo>
                      <a:pt x="61516" y="12263"/>
                    </a:lnTo>
                    <a:lnTo>
                      <a:pt x="48886" y="12426"/>
                    </a:lnTo>
                    <a:lnTo>
                      <a:pt x="50439" y="10219"/>
                    </a:lnTo>
                    <a:close/>
                    <a:moveTo>
                      <a:pt x="174737" y="12426"/>
                    </a:moveTo>
                    <a:lnTo>
                      <a:pt x="177149" y="14470"/>
                    </a:lnTo>
                    <a:lnTo>
                      <a:pt x="163333" y="14470"/>
                    </a:lnTo>
                    <a:lnTo>
                      <a:pt x="161453" y="12426"/>
                    </a:lnTo>
                    <a:close/>
                    <a:moveTo>
                      <a:pt x="188553" y="12426"/>
                    </a:moveTo>
                    <a:lnTo>
                      <a:pt x="191087" y="14470"/>
                    </a:lnTo>
                    <a:lnTo>
                      <a:pt x="178007" y="14470"/>
                    </a:lnTo>
                    <a:lnTo>
                      <a:pt x="175595" y="12426"/>
                    </a:lnTo>
                    <a:close/>
                    <a:moveTo>
                      <a:pt x="32700" y="12590"/>
                    </a:moveTo>
                    <a:lnTo>
                      <a:pt x="30656" y="14960"/>
                    </a:lnTo>
                    <a:lnTo>
                      <a:pt x="15860" y="14960"/>
                    </a:lnTo>
                    <a:lnTo>
                      <a:pt x="18394" y="12590"/>
                    </a:lnTo>
                    <a:close/>
                    <a:moveTo>
                      <a:pt x="47701" y="12590"/>
                    </a:moveTo>
                    <a:lnTo>
                      <a:pt x="46188" y="14960"/>
                    </a:lnTo>
                    <a:lnTo>
                      <a:pt x="31678" y="14960"/>
                    </a:lnTo>
                    <a:lnTo>
                      <a:pt x="33722" y="12590"/>
                    </a:lnTo>
                    <a:close/>
                    <a:moveTo>
                      <a:pt x="160636" y="12426"/>
                    </a:moveTo>
                    <a:lnTo>
                      <a:pt x="162311" y="14470"/>
                    </a:lnTo>
                    <a:lnTo>
                      <a:pt x="47210" y="14960"/>
                    </a:lnTo>
                    <a:lnTo>
                      <a:pt x="48723" y="12590"/>
                    </a:lnTo>
                    <a:lnTo>
                      <a:pt x="106968" y="12590"/>
                    </a:lnTo>
                    <a:lnTo>
                      <a:pt x="106968" y="12426"/>
                    </a:lnTo>
                    <a:lnTo>
                      <a:pt x="120089" y="12426"/>
                    </a:lnTo>
                    <a:lnTo>
                      <a:pt x="120089" y="12590"/>
                    </a:lnTo>
                    <a:lnTo>
                      <a:pt x="121110" y="12590"/>
                    </a:lnTo>
                    <a:lnTo>
                      <a:pt x="121110" y="12426"/>
                    </a:lnTo>
                    <a:lnTo>
                      <a:pt x="133863" y="12426"/>
                    </a:lnTo>
                    <a:lnTo>
                      <a:pt x="134067" y="12590"/>
                    </a:lnTo>
                    <a:lnTo>
                      <a:pt x="134885" y="12590"/>
                    </a:lnTo>
                    <a:lnTo>
                      <a:pt x="134885" y="12426"/>
                    </a:lnTo>
                    <a:lnTo>
                      <a:pt x="147352" y="12426"/>
                    </a:lnTo>
                    <a:lnTo>
                      <a:pt x="147515" y="12590"/>
                    </a:lnTo>
                    <a:lnTo>
                      <a:pt x="148373" y="12590"/>
                    </a:lnTo>
                    <a:lnTo>
                      <a:pt x="148373" y="12426"/>
                    </a:lnTo>
                    <a:close/>
                    <a:moveTo>
                      <a:pt x="17372" y="12590"/>
                    </a:moveTo>
                    <a:lnTo>
                      <a:pt x="14675" y="14960"/>
                    </a:lnTo>
                    <a:lnTo>
                      <a:pt x="1554" y="15124"/>
                    </a:lnTo>
                    <a:lnTo>
                      <a:pt x="4783" y="12753"/>
                    </a:lnTo>
                    <a:lnTo>
                      <a:pt x="17372" y="12590"/>
                    </a:lnTo>
                    <a:close/>
                    <a:moveTo>
                      <a:pt x="20111" y="0"/>
                    </a:moveTo>
                    <a:lnTo>
                      <a:pt x="1" y="15328"/>
                    </a:lnTo>
                    <a:lnTo>
                      <a:pt x="31515" y="15328"/>
                    </a:lnTo>
                    <a:lnTo>
                      <a:pt x="45984" y="15124"/>
                    </a:lnTo>
                    <a:lnTo>
                      <a:pt x="45821" y="15328"/>
                    </a:lnTo>
                    <a:lnTo>
                      <a:pt x="47006" y="15328"/>
                    </a:lnTo>
                    <a:lnTo>
                      <a:pt x="47006" y="15124"/>
                    </a:lnTo>
                    <a:lnTo>
                      <a:pt x="192313" y="14633"/>
                    </a:lnTo>
                    <a:lnTo>
                      <a:pt x="175105" y="1349"/>
                    </a:lnTo>
                    <a:lnTo>
                      <a:pt x="163333" y="1186"/>
                    </a:lnTo>
                    <a:lnTo>
                      <a:pt x="162679" y="1186"/>
                    </a:lnTo>
                    <a:lnTo>
                      <a:pt x="151235" y="1022"/>
                    </a:lnTo>
                    <a:lnTo>
                      <a:pt x="139340" y="1022"/>
                    </a:lnTo>
                    <a:lnTo>
                      <a:pt x="128754" y="818"/>
                    </a:lnTo>
                    <a:lnTo>
                      <a:pt x="116328" y="818"/>
                    </a:lnTo>
                    <a:lnTo>
                      <a:pt x="105251" y="654"/>
                    </a:lnTo>
                    <a:lnTo>
                      <a:pt x="104597" y="654"/>
                    </a:lnTo>
                    <a:lnTo>
                      <a:pt x="93194" y="491"/>
                    </a:lnTo>
                    <a:lnTo>
                      <a:pt x="80073" y="491"/>
                    </a:lnTo>
                    <a:lnTo>
                      <a:pt x="68301" y="327"/>
                    </a:lnTo>
                    <a:lnTo>
                      <a:pt x="67443" y="327"/>
                    </a:lnTo>
                    <a:lnTo>
                      <a:pt x="20111" y="0"/>
                    </a:ln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64" name="Google Shape;74;p2">
              <a:extLst>
                <a:ext uri="{FF2B5EF4-FFF2-40B4-BE49-F238E27FC236}">
                  <a16:creationId xmlns:a16="http://schemas.microsoft.com/office/drawing/2014/main" id="{BC154992-3E26-A2A1-8C3E-E830F5904EA5}"/>
                </a:ext>
              </a:extLst>
            </p:cNvPr>
            <p:cNvGrpSpPr>
              <a:grpSpLocks/>
            </p:cNvGrpSpPr>
            <p:nvPr/>
          </p:nvGrpSpPr>
          <p:grpSpPr bwMode="auto">
            <a:xfrm>
              <a:off x="904874" y="328675"/>
              <a:ext cx="7315554" cy="4024396"/>
              <a:chOff x="992433" y="538196"/>
              <a:chExt cx="7139913" cy="4021179"/>
            </a:xfrm>
          </p:grpSpPr>
          <p:sp>
            <p:nvSpPr>
              <p:cNvPr id="65" name="Google Shape;75;p2">
                <a:extLst>
                  <a:ext uri="{FF2B5EF4-FFF2-40B4-BE49-F238E27FC236}">
                    <a16:creationId xmlns:a16="http://schemas.microsoft.com/office/drawing/2014/main" id="{B196B054-0D27-4BBC-1AF7-9F086D839DFC}"/>
                  </a:ext>
                </a:extLst>
              </p:cNvPr>
              <p:cNvSpPr/>
              <p:nvPr/>
            </p:nvSpPr>
            <p:spPr>
              <a:xfrm>
                <a:off x="992269" y="538136"/>
                <a:ext cx="7140232" cy="4021180"/>
              </a:xfrm>
              <a:custGeom>
                <a:avLst/>
                <a:gdLst/>
                <a:ahLst/>
                <a:cxnLst/>
                <a:rect l="l" t="t" r="r" b="b"/>
                <a:pathLst>
                  <a:path w="139504" h="82566" extrusionOk="0">
                    <a:moveTo>
                      <a:pt x="8871" y="0"/>
                    </a:moveTo>
                    <a:cubicBezTo>
                      <a:pt x="3925" y="0"/>
                      <a:pt x="1" y="4088"/>
                      <a:pt x="1" y="8829"/>
                    </a:cubicBezTo>
                    <a:lnTo>
                      <a:pt x="1" y="73573"/>
                    </a:lnTo>
                    <a:cubicBezTo>
                      <a:pt x="1" y="78478"/>
                      <a:pt x="3925" y="82566"/>
                      <a:pt x="8871" y="82566"/>
                    </a:cubicBezTo>
                    <a:lnTo>
                      <a:pt x="130471" y="82566"/>
                    </a:lnTo>
                    <a:cubicBezTo>
                      <a:pt x="135416" y="82566"/>
                      <a:pt x="139504" y="78478"/>
                      <a:pt x="139504" y="73573"/>
                    </a:cubicBezTo>
                    <a:lnTo>
                      <a:pt x="139504" y="8829"/>
                    </a:lnTo>
                    <a:cubicBezTo>
                      <a:pt x="139504" y="4088"/>
                      <a:pt x="135416" y="0"/>
                      <a:pt x="130471" y="0"/>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6" name="Google Shape;76;p2">
                <a:extLst>
                  <a:ext uri="{FF2B5EF4-FFF2-40B4-BE49-F238E27FC236}">
                    <a16:creationId xmlns:a16="http://schemas.microsoft.com/office/drawing/2014/main" id="{4426866B-BCB9-1E1D-3487-4C9196FB515F}"/>
                  </a:ext>
                </a:extLst>
              </p:cNvPr>
              <p:cNvSpPr/>
              <p:nvPr/>
            </p:nvSpPr>
            <p:spPr>
              <a:xfrm>
                <a:off x="1237494" y="669003"/>
                <a:ext cx="6641955" cy="3759447"/>
              </a:xfrm>
              <a:custGeom>
                <a:avLst/>
                <a:gdLst/>
                <a:ahLst/>
                <a:cxnLst/>
                <a:rect l="l" t="t" r="r" b="b"/>
                <a:pathLst>
                  <a:path w="129776" h="77171" extrusionOk="0">
                    <a:moveTo>
                      <a:pt x="121232" y="696"/>
                    </a:moveTo>
                    <a:cubicBezTo>
                      <a:pt x="123480" y="696"/>
                      <a:pt x="125320" y="1554"/>
                      <a:pt x="126873" y="3066"/>
                    </a:cubicBezTo>
                    <a:cubicBezTo>
                      <a:pt x="128222" y="4456"/>
                      <a:pt x="129080" y="6500"/>
                      <a:pt x="129080" y="8543"/>
                    </a:cubicBezTo>
                    <a:lnTo>
                      <a:pt x="129080" y="68465"/>
                    </a:lnTo>
                    <a:cubicBezTo>
                      <a:pt x="129080" y="70672"/>
                      <a:pt x="128222" y="72716"/>
                      <a:pt x="126873" y="74105"/>
                    </a:cubicBezTo>
                    <a:cubicBezTo>
                      <a:pt x="125320" y="75454"/>
                      <a:pt x="123480" y="76476"/>
                      <a:pt x="121232" y="76476"/>
                    </a:cubicBezTo>
                    <a:lnTo>
                      <a:pt x="8665" y="76476"/>
                    </a:lnTo>
                    <a:cubicBezTo>
                      <a:pt x="6458" y="76476"/>
                      <a:pt x="4415" y="75454"/>
                      <a:pt x="3066" y="74105"/>
                    </a:cubicBezTo>
                    <a:cubicBezTo>
                      <a:pt x="1676" y="72716"/>
                      <a:pt x="654" y="70672"/>
                      <a:pt x="654" y="68465"/>
                    </a:cubicBezTo>
                    <a:lnTo>
                      <a:pt x="654" y="8543"/>
                    </a:lnTo>
                    <a:cubicBezTo>
                      <a:pt x="654" y="6500"/>
                      <a:pt x="1676" y="4456"/>
                      <a:pt x="3066" y="3066"/>
                    </a:cubicBezTo>
                    <a:cubicBezTo>
                      <a:pt x="4415" y="1554"/>
                      <a:pt x="6458" y="696"/>
                      <a:pt x="8665" y="696"/>
                    </a:cubicBezTo>
                    <a:close/>
                    <a:moveTo>
                      <a:pt x="8665" y="1"/>
                    </a:moveTo>
                    <a:cubicBezTo>
                      <a:pt x="3924" y="1"/>
                      <a:pt x="0" y="3925"/>
                      <a:pt x="0" y="8543"/>
                    </a:cubicBezTo>
                    <a:lnTo>
                      <a:pt x="0" y="68465"/>
                    </a:lnTo>
                    <a:cubicBezTo>
                      <a:pt x="0" y="73247"/>
                      <a:pt x="3924" y="77171"/>
                      <a:pt x="8665" y="77171"/>
                    </a:cubicBezTo>
                    <a:lnTo>
                      <a:pt x="121232" y="77171"/>
                    </a:lnTo>
                    <a:cubicBezTo>
                      <a:pt x="126015" y="77171"/>
                      <a:pt x="129775" y="73247"/>
                      <a:pt x="129775" y="68465"/>
                    </a:cubicBezTo>
                    <a:lnTo>
                      <a:pt x="129775" y="8543"/>
                    </a:lnTo>
                    <a:cubicBezTo>
                      <a:pt x="129775" y="3925"/>
                      <a:pt x="126015" y="1"/>
                      <a:pt x="121232"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7" name="Google Shape;77;p2">
                <a:extLst>
                  <a:ext uri="{FF2B5EF4-FFF2-40B4-BE49-F238E27FC236}">
                    <a16:creationId xmlns:a16="http://schemas.microsoft.com/office/drawing/2014/main" id="{98B92DEE-FB81-B88E-43B5-8DB92060DB61}"/>
                  </a:ext>
                </a:extLst>
              </p:cNvPr>
              <p:cNvSpPr/>
              <p:nvPr/>
            </p:nvSpPr>
            <p:spPr>
              <a:xfrm>
                <a:off x="992269" y="2436895"/>
                <a:ext cx="1254823" cy="1294392"/>
              </a:xfrm>
              <a:custGeom>
                <a:avLst/>
                <a:gdLst/>
                <a:ahLst/>
                <a:cxnLst/>
                <a:rect l="l" t="t" r="r" b="b"/>
                <a:pathLst>
                  <a:path w="24526" h="26569" extrusionOk="0">
                    <a:moveTo>
                      <a:pt x="1" y="1"/>
                    </a:moveTo>
                    <a:lnTo>
                      <a:pt x="1" y="4252"/>
                    </a:lnTo>
                    <a:lnTo>
                      <a:pt x="4783" y="9034"/>
                    </a:lnTo>
                    <a:lnTo>
                      <a:pt x="4783" y="4947"/>
                    </a:lnTo>
                    <a:lnTo>
                      <a:pt x="1" y="1"/>
                    </a:lnTo>
                    <a:close/>
                    <a:moveTo>
                      <a:pt x="5437" y="5601"/>
                    </a:moveTo>
                    <a:lnTo>
                      <a:pt x="5437" y="9688"/>
                    </a:lnTo>
                    <a:lnTo>
                      <a:pt x="21787" y="26038"/>
                    </a:lnTo>
                    <a:cubicBezTo>
                      <a:pt x="22155" y="26405"/>
                      <a:pt x="22482" y="26569"/>
                      <a:pt x="22809" y="26569"/>
                    </a:cubicBezTo>
                    <a:cubicBezTo>
                      <a:pt x="23340" y="26569"/>
                      <a:pt x="23667" y="26405"/>
                      <a:pt x="24035" y="26038"/>
                    </a:cubicBezTo>
                    <a:cubicBezTo>
                      <a:pt x="24525" y="25547"/>
                      <a:pt x="24525" y="24525"/>
                      <a:pt x="24035" y="23994"/>
                    </a:cubicBezTo>
                    <a:lnTo>
                      <a:pt x="5437" y="5601"/>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8" name="Google Shape;78;p2">
                <a:extLst>
                  <a:ext uri="{FF2B5EF4-FFF2-40B4-BE49-F238E27FC236}">
                    <a16:creationId xmlns:a16="http://schemas.microsoft.com/office/drawing/2014/main" id="{6850B5AB-A995-3C98-4BBF-46538D55DD30}"/>
                  </a:ext>
                </a:extLst>
              </p:cNvPr>
              <p:cNvSpPr/>
              <p:nvPr/>
            </p:nvSpPr>
            <p:spPr>
              <a:xfrm>
                <a:off x="992269" y="2081175"/>
                <a:ext cx="872637" cy="927965"/>
              </a:xfrm>
              <a:custGeom>
                <a:avLst/>
                <a:gdLst/>
                <a:ahLst/>
                <a:cxnLst/>
                <a:rect l="l" t="t" r="r" b="b"/>
                <a:pathLst>
                  <a:path w="17046" h="19048" extrusionOk="0">
                    <a:moveTo>
                      <a:pt x="1" y="0"/>
                    </a:moveTo>
                    <a:lnTo>
                      <a:pt x="1" y="4088"/>
                    </a:lnTo>
                    <a:lnTo>
                      <a:pt x="4783" y="8993"/>
                    </a:lnTo>
                    <a:lnTo>
                      <a:pt x="4783" y="4742"/>
                    </a:lnTo>
                    <a:lnTo>
                      <a:pt x="1" y="0"/>
                    </a:lnTo>
                    <a:close/>
                    <a:moveTo>
                      <a:pt x="5437" y="5437"/>
                    </a:moveTo>
                    <a:lnTo>
                      <a:pt x="5437" y="9688"/>
                    </a:lnTo>
                    <a:lnTo>
                      <a:pt x="14470" y="18557"/>
                    </a:lnTo>
                    <a:cubicBezTo>
                      <a:pt x="14634" y="18884"/>
                      <a:pt x="15165" y="19048"/>
                      <a:pt x="15492" y="19048"/>
                    </a:cubicBezTo>
                    <a:cubicBezTo>
                      <a:pt x="15860" y="19048"/>
                      <a:pt x="16187" y="18884"/>
                      <a:pt x="16514" y="18557"/>
                    </a:cubicBezTo>
                    <a:cubicBezTo>
                      <a:pt x="17045" y="18026"/>
                      <a:pt x="17045" y="17004"/>
                      <a:pt x="16514" y="16514"/>
                    </a:cubicBezTo>
                    <a:lnTo>
                      <a:pt x="5437" y="5437"/>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9" name="Google Shape;79;p2">
                <a:extLst>
                  <a:ext uri="{FF2B5EF4-FFF2-40B4-BE49-F238E27FC236}">
                    <a16:creationId xmlns:a16="http://schemas.microsoft.com/office/drawing/2014/main" id="{B10ABCF3-EE01-3C59-BB9D-703E395FEFCF}"/>
                  </a:ext>
                </a:extLst>
              </p:cNvPr>
              <p:cNvSpPr/>
              <p:nvPr/>
            </p:nvSpPr>
            <p:spPr>
              <a:xfrm>
                <a:off x="5795033" y="538136"/>
                <a:ext cx="1020033" cy="770925"/>
              </a:xfrm>
              <a:custGeom>
                <a:avLst/>
                <a:gdLst/>
                <a:ahLst/>
                <a:cxnLst/>
                <a:rect l="l" t="t" r="r" b="b"/>
                <a:pathLst>
                  <a:path w="19907" h="15819" extrusionOk="0">
                    <a:moveTo>
                      <a:pt x="1" y="0"/>
                    </a:moveTo>
                    <a:lnTo>
                      <a:pt x="3066" y="2698"/>
                    </a:lnTo>
                    <a:lnTo>
                      <a:pt x="7481" y="2698"/>
                    </a:lnTo>
                    <a:lnTo>
                      <a:pt x="4415" y="0"/>
                    </a:lnTo>
                    <a:close/>
                    <a:moveTo>
                      <a:pt x="3924" y="3393"/>
                    </a:moveTo>
                    <a:lnTo>
                      <a:pt x="17209" y="15491"/>
                    </a:lnTo>
                    <a:cubicBezTo>
                      <a:pt x="17536" y="15655"/>
                      <a:pt x="17863" y="15818"/>
                      <a:pt x="18230" y="15818"/>
                    </a:cubicBezTo>
                    <a:cubicBezTo>
                      <a:pt x="18557" y="15818"/>
                      <a:pt x="19089" y="15655"/>
                      <a:pt x="19252" y="15328"/>
                    </a:cubicBezTo>
                    <a:cubicBezTo>
                      <a:pt x="19906" y="14633"/>
                      <a:pt x="19743" y="13775"/>
                      <a:pt x="19252" y="13284"/>
                    </a:cubicBezTo>
                    <a:lnTo>
                      <a:pt x="8339" y="3393"/>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0" name="Google Shape;80;p2">
                <a:extLst>
                  <a:ext uri="{FF2B5EF4-FFF2-40B4-BE49-F238E27FC236}">
                    <a16:creationId xmlns:a16="http://schemas.microsoft.com/office/drawing/2014/main" id="{051E871D-3D0F-78C2-80F0-F925C5C45DDB}"/>
                  </a:ext>
                </a:extLst>
              </p:cNvPr>
              <p:cNvSpPr/>
              <p:nvPr/>
            </p:nvSpPr>
            <p:spPr>
              <a:xfrm>
                <a:off x="2387966" y="3862153"/>
                <a:ext cx="922204" cy="697163"/>
              </a:xfrm>
              <a:custGeom>
                <a:avLst/>
                <a:gdLst/>
                <a:ahLst/>
                <a:cxnLst/>
                <a:rect l="l" t="t" r="r" b="b"/>
                <a:pathLst>
                  <a:path w="18027" h="14307" extrusionOk="0">
                    <a:moveTo>
                      <a:pt x="1677" y="1"/>
                    </a:moveTo>
                    <a:cubicBezTo>
                      <a:pt x="1186" y="1"/>
                      <a:pt x="859" y="205"/>
                      <a:pt x="491" y="532"/>
                    </a:cubicBezTo>
                    <a:cubicBezTo>
                      <a:pt x="1" y="1227"/>
                      <a:pt x="1" y="2044"/>
                      <a:pt x="655" y="2576"/>
                    </a:cubicBezTo>
                    <a:lnTo>
                      <a:pt x="9688" y="10914"/>
                    </a:lnTo>
                    <a:lnTo>
                      <a:pt x="14143" y="10914"/>
                    </a:lnTo>
                    <a:lnTo>
                      <a:pt x="2535" y="368"/>
                    </a:lnTo>
                    <a:cubicBezTo>
                      <a:pt x="2372" y="205"/>
                      <a:pt x="2045" y="1"/>
                      <a:pt x="1677" y="1"/>
                    </a:cubicBezTo>
                    <a:close/>
                    <a:moveTo>
                      <a:pt x="10546" y="11609"/>
                    </a:moveTo>
                    <a:lnTo>
                      <a:pt x="13612" y="14307"/>
                    </a:lnTo>
                    <a:lnTo>
                      <a:pt x="18026" y="14307"/>
                    </a:lnTo>
                    <a:lnTo>
                      <a:pt x="14961" y="11609"/>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1" name="Google Shape;81;p2">
                <a:extLst>
                  <a:ext uri="{FF2B5EF4-FFF2-40B4-BE49-F238E27FC236}">
                    <a16:creationId xmlns:a16="http://schemas.microsoft.com/office/drawing/2014/main" id="{20DD2A64-1072-AAF6-2D33-0B00EA889C1D}"/>
                  </a:ext>
                </a:extLst>
              </p:cNvPr>
              <p:cNvSpPr/>
              <p:nvPr/>
            </p:nvSpPr>
            <p:spPr>
              <a:xfrm>
                <a:off x="2918853" y="3971606"/>
                <a:ext cx="793069" cy="587711"/>
              </a:xfrm>
              <a:custGeom>
                <a:avLst/>
                <a:gdLst/>
                <a:ahLst/>
                <a:cxnLst/>
                <a:rect l="l" t="t" r="r" b="b"/>
                <a:pathLst>
                  <a:path w="15493" h="12059" extrusionOk="0">
                    <a:moveTo>
                      <a:pt x="1718" y="1"/>
                    </a:moveTo>
                    <a:cubicBezTo>
                      <a:pt x="1186" y="1"/>
                      <a:pt x="859" y="164"/>
                      <a:pt x="491" y="491"/>
                    </a:cubicBezTo>
                    <a:cubicBezTo>
                      <a:pt x="1" y="1186"/>
                      <a:pt x="1" y="2044"/>
                      <a:pt x="696" y="2535"/>
                    </a:cubicBezTo>
                    <a:lnTo>
                      <a:pt x="7317" y="8666"/>
                    </a:lnTo>
                    <a:lnTo>
                      <a:pt x="11732" y="8666"/>
                    </a:lnTo>
                    <a:lnTo>
                      <a:pt x="2535" y="328"/>
                    </a:lnTo>
                    <a:cubicBezTo>
                      <a:pt x="2372" y="164"/>
                      <a:pt x="2045" y="1"/>
                      <a:pt x="1718" y="1"/>
                    </a:cubicBezTo>
                    <a:close/>
                    <a:moveTo>
                      <a:pt x="8012" y="9361"/>
                    </a:moveTo>
                    <a:lnTo>
                      <a:pt x="11078" y="12059"/>
                    </a:lnTo>
                    <a:lnTo>
                      <a:pt x="15492" y="12059"/>
                    </a:lnTo>
                    <a:lnTo>
                      <a:pt x="12427" y="9361"/>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2" name="Google Shape;82;p2">
                <a:extLst>
                  <a:ext uri="{FF2B5EF4-FFF2-40B4-BE49-F238E27FC236}">
                    <a16:creationId xmlns:a16="http://schemas.microsoft.com/office/drawing/2014/main" id="{4E4880D3-7123-DA8A-19DF-4011713E8150}"/>
                  </a:ext>
                </a:extLst>
              </p:cNvPr>
              <p:cNvSpPr/>
              <p:nvPr/>
            </p:nvSpPr>
            <p:spPr>
              <a:xfrm>
                <a:off x="5402412" y="538136"/>
                <a:ext cx="803504" cy="587711"/>
              </a:xfrm>
              <a:custGeom>
                <a:avLst/>
                <a:gdLst/>
                <a:ahLst/>
                <a:cxnLst/>
                <a:rect l="l" t="t" r="r" b="b"/>
                <a:pathLst>
                  <a:path w="15696" h="12058" extrusionOk="0">
                    <a:moveTo>
                      <a:pt x="0" y="0"/>
                    </a:moveTo>
                    <a:lnTo>
                      <a:pt x="3066" y="2698"/>
                    </a:lnTo>
                    <a:lnTo>
                      <a:pt x="7521" y="2698"/>
                    </a:lnTo>
                    <a:lnTo>
                      <a:pt x="4456" y="0"/>
                    </a:lnTo>
                    <a:close/>
                    <a:moveTo>
                      <a:pt x="3761" y="3393"/>
                    </a:moveTo>
                    <a:lnTo>
                      <a:pt x="12957" y="11731"/>
                    </a:lnTo>
                    <a:cubicBezTo>
                      <a:pt x="13284" y="11894"/>
                      <a:pt x="13652" y="12058"/>
                      <a:pt x="13979" y="12058"/>
                    </a:cubicBezTo>
                    <a:cubicBezTo>
                      <a:pt x="14511" y="12058"/>
                      <a:pt x="14838" y="11894"/>
                      <a:pt x="15165" y="11567"/>
                    </a:cubicBezTo>
                    <a:cubicBezTo>
                      <a:pt x="15696" y="11036"/>
                      <a:pt x="15696" y="10014"/>
                      <a:pt x="15001" y="9524"/>
                    </a:cubicBezTo>
                    <a:lnTo>
                      <a:pt x="8175" y="3393"/>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3" name="Google Shape;83;p2">
                <a:extLst>
                  <a:ext uri="{FF2B5EF4-FFF2-40B4-BE49-F238E27FC236}">
                    <a16:creationId xmlns:a16="http://schemas.microsoft.com/office/drawing/2014/main" id="{80EDED6F-DF46-9133-E643-0DB21CC9A491}"/>
                  </a:ext>
                </a:extLst>
              </p:cNvPr>
              <p:cNvSpPr/>
              <p:nvPr/>
            </p:nvSpPr>
            <p:spPr>
              <a:xfrm>
                <a:off x="6518970" y="538136"/>
                <a:ext cx="1167429" cy="895843"/>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4" name="Google Shape;84;p2">
                <a:extLst>
                  <a:ext uri="{FF2B5EF4-FFF2-40B4-BE49-F238E27FC236}">
                    <a16:creationId xmlns:a16="http://schemas.microsoft.com/office/drawing/2014/main" id="{2AB9C6A2-39F5-1120-04B7-624750AA8213}"/>
                  </a:ext>
                </a:extLst>
              </p:cNvPr>
              <p:cNvSpPr/>
              <p:nvPr/>
            </p:nvSpPr>
            <p:spPr>
              <a:xfrm>
                <a:off x="7321170" y="777266"/>
                <a:ext cx="811331" cy="787580"/>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5" name="Google Shape;85;p2">
                <a:extLst>
                  <a:ext uri="{FF2B5EF4-FFF2-40B4-BE49-F238E27FC236}">
                    <a16:creationId xmlns:a16="http://schemas.microsoft.com/office/drawing/2014/main" id="{FA50AC37-D4D8-03AC-EFC5-B82AB0BCFF88}"/>
                  </a:ext>
                </a:extLst>
              </p:cNvPr>
              <p:cNvSpPr/>
              <p:nvPr/>
            </p:nvSpPr>
            <p:spPr>
              <a:xfrm>
                <a:off x="992269" y="3464794"/>
                <a:ext cx="811331" cy="787580"/>
              </a:xfrm>
              <a:custGeom>
                <a:avLst/>
                <a:gdLst/>
                <a:ahLst/>
                <a:cxnLst/>
                <a:rect l="l" t="t" r="r" b="b"/>
                <a:pathLst>
                  <a:path w="15861" h="16187" extrusionOk="0">
                    <a:moveTo>
                      <a:pt x="1" y="1"/>
                    </a:moveTo>
                    <a:lnTo>
                      <a:pt x="1" y="3925"/>
                    </a:lnTo>
                    <a:lnTo>
                      <a:pt x="13121" y="15860"/>
                    </a:lnTo>
                    <a:cubicBezTo>
                      <a:pt x="13448" y="16023"/>
                      <a:pt x="13816" y="16187"/>
                      <a:pt x="14143" y="16187"/>
                    </a:cubicBezTo>
                    <a:cubicBezTo>
                      <a:pt x="14470" y="16187"/>
                      <a:pt x="15002" y="16023"/>
                      <a:pt x="15165" y="15696"/>
                    </a:cubicBezTo>
                    <a:cubicBezTo>
                      <a:pt x="15860" y="15165"/>
                      <a:pt x="15656" y="14143"/>
                      <a:pt x="15165" y="13653"/>
                    </a:cubicBezTo>
                    <a:lnTo>
                      <a:pt x="1" y="1"/>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6" name="Google Shape;86;p2">
                <a:extLst>
                  <a:ext uri="{FF2B5EF4-FFF2-40B4-BE49-F238E27FC236}">
                    <a16:creationId xmlns:a16="http://schemas.microsoft.com/office/drawing/2014/main" id="{0BA02F05-8BAC-C338-6E97-3CBC41C67586}"/>
                  </a:ext>
                </a:extLst>
              </p:cNvPr>
              <p:cNvSpPr/>
              <p:nvPr/>
            </p:nvSpPr>
            <p:spPr>
              <a:xfrm>
                <a:off x="1438370" y="3598040"/>
                <a:ext cx="1236562" cy="961276"/>
              </a:xfrm>
              <a:custGeom>
                <a:avLst/>
                <a:gdLst/>
                <a:ahLst/>
                <a:cxnLst/>
                <a:rect l="l" t="t" r="r" b="b"/>
                <a:pathLst>
                  <a:path w="24157" h="19743" extrusionOk="0">
                    <a:moveTo>
                      <a:pt x="1676" y="0"/>
                    </a:moveTo>
                    <a:cubicBezTo>
                      <a:pt x="1185" y="0"/>
                      <a:pt x="818" y="164"/>
                      <a:pt x="491" y="532"/>
                    </a:cubicBezTo>
                    <a:cubicBezTo>
                      <a:pt x="0" y="1022"/>
                      <a:pt x="0" y="2044"/>
                      <a:pt x="654" y="2575"/>
                    </a:cubicBezTo>
                    <a:lnTo>
                      <a:pt x="19742" y="19743"/>
                    </a:lnTo>
                    <a:lnTo>
                      <a:pt x="24157" y="19743"/>
                    </a:lnTo>
                    <a:lnTo>
                      <a:pt x="2534" y="327"/>
                    </a:lnTo>
                    <a:cubicBezTo>
                      <a:pt x="2371" y="0"/>
                      <a:pt x="2044" y="0"/>
                      <a:pt x="1676"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grpSp>
        <p:nvGrpSpPr>
          <p:cNvPr id="80" name="Google Shape;87;p2">
            <a:extLst>
              <a:ext uri="{FF2B5EF4-FFF2-40B4-BE49-F238E27FC236}">
                <a16:creationId xmlns:a16="http://schemas.microsoft.com/office/drawing/2014/main" id="{732F7F94-7573-002A-E468-10E5114F6262}"/>
              </a:ext>
            </a:extLst>
          </p:cNvPr>
          <p:cNvGrpSpPr>
            <a:grpSpLocks/>
          </p:cNvGrpSpPr>
          <p:nvPr/>
        </p:nvGrpSpPr>
        <p:grpSpPr bwMode="auto">
          <a:xfrm>
            <a:off x="5846763" y="196850"/>
            <a:ext cx="498475" cy="120650"/>
            <a:chOff x="4685288" y="186288"/>
            <a:chExt cx="419375" cy="90485"/>
          </a:xfrm>
        </p:grpSpPr>
        <p:sp>
          <p:nvSpPr>
            <p:cNvPr id="81" name="Google Shape;88;p2">
              <a:extLst>
                <a:ext uri="{FF2B5EF4-FFF2-40B4-BE49-F238E27FC236}">
                  <a16:creationId xmlns:a16="http://schemas.microsoft.com/office/drawing/2014/main" id="{8F63AE9F-F38F-635B-F6A7-31049D53FADE}"/>
                </a:ext>
              </a:extLst>
            </p:cNvPr>
            <p:cNvSpPr/>
            <p:nvPr/>
          </p:nvSpPr>
          <p:spPr>
            <a:xfrm>
              <a:off x="4687959" y="186288"/>
              <a:ext cx="414033" cy="82151"/>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82" name="Google Shape;89;p2">
              <a:extLst>
                <a:ext uri="{FF2B5EF4-FFF2-40B4-BE49-F238E27FC236}">
                  <a16:creationId xmlns:a16="http://schemas.microsoft.com/office/drawing/2014/main" id="{6B3E0CF5-074A-0001-4057-312AC8DA1D19}"/>
                </a:ext>
              </a:extLst>
            </p:cNvPr>
            <p:cNvGrpSpPr>
              <a:grpSpLocks/>
            </p:cNvGrpSpPr>
            <p:nvPr/>
          </p:nvGrpSpPr>
          <p:grpSpPr bwMode="auto">
            <a:xfrm>
              <a:off x="4685288" y="186300"/>
              <a:ext cx="419375" cy="90473"/>
              <a:chOff x="4390000" y="182175"/>
              <a:chExt cx="419375" cy="90473"/>
            </a:xfrm>
          </p:grpSpPr>
          <p:sp>
            <p:nvSpPr>
              <p:cNvPr id="83" name="Google Shape;90;p2">
                <a:extLst>
                  <a:ext uri="{FF2B5EF4-FFF2-40B4-BE49-F238E27FC236}">
                    <a16:creationId xmlns:a16="http://schemas.microsoft.com/office/drawing/2014/main" id="{6852D830-0BCF-6182-68B2-036AC484A5BC}"/>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4" name="Google Shape;91;p2">
                <a:extLst>
                  <a:ext uri="{FF2B5EF4-FFF2-40B4-BE49-F238E27FC236}">
                    <a16:creationId xmlns:a16="http://schemas.microsoft.com/office/drawing/2014/main" id="{D6A8A3B1-8EED-58B1-4FC9-9A36AFD5CE7A}"/>
                  </a:ext>
                </a:extLst>
              </p:cNvPr>
              <p:cNvSpPr/>
              <p:nvPr/>
            </p:nvSpPr>
            <p:spPr>
              <a:xfrm>
                <a:off x="4463457" y="201212"/>
                <a:ext cx="52088" cy="52386"/>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grpSp>
        <p:nvGrpSpPr>
          <p:cNvPr id="85" name="Google Shape;94;p2">
            <a:extLst>
              <a:ext uri="{FF2B5EF4-FFF2-40B4-BE49-F238E27FC236}">
                <a16:creationId xmlns:a16="http://schemas.microsoft.com/office/drawing/2014/main" id="{2927A581-2513-0C45-F30B-346FF44E5D3D}"/>
              </a:ext>
            </a:extLst>
          </p:cNvPr>
          <p:cNvGrpSpPr>
            <a:grpSpLocks/>
          </p:cNvGrpSpPr>
          <p:nvPr/>
        </p:nvGrpSpPr>
        <p:grpSpPr bwMode="auto">
          <a:xfrm rot="-230834">
            <a:off x="552450" y="401638"/>
            <a:ext cx="1847850" cy="3608387"/>
            <a:chOff x="409722" y="228600"/>
            <a:chExt cx="1385931" cy="2705253"/>
          </a:xfrm>
        </p:grpSpPr>
        <p:grpSp>
          <p:nvGrpSpPr>
            <p:cNvPr id="86" name="Google Shape;95;p2">
              <a:extLst>
                <a:ext uri="{FF2B5EF4-FFF2-40B4-BE49-F238E27FC236}">
                  <a16:creationId xmlns:a16="http://schemas.microsoft.com/office/drawing/2014/main" id="{3F7EE8F8-3877-4846-6ECF-91A1824BD02C}"/>
                </a:ext>
              </a:extLst>
            </p:cNvPr>
            <p:cNvGrpSpPr>
              <a:grpSpLocks/>
            </p:cNvGrpSpPr>
            <p:nvPr/>
          </p:nvGrpSpPr>
          <p:grpSpPr bwMode="auto">
            <a:xfrm rot="20982846" flipH="1">
              <a:off x="575967" y="402323"/>
              <a:ext cx="1053440" cy="2450002"/>
              <a:chOff x="3817855" y="1437512"/>
              <a:chExt cx="541146" cy="1128254"/>
            </a:xfrm>
          </p:grpSpPr>
          <p:sp>
            <p:nvSpPr>
              <p:cNvPr id="88" name="Google Shape;96;p2">
                <a:extLst>
                  <a:ext uri="{FF2B5EF4-FFF2-40B4-BE49-F238E27FC236}">
                    <a16:creationId xmlns:a16="http://schemas.microsoft.com/office/drawing/2014/main" id="{03649BE0-5D84-420B-3331-233FEF251DDC}"/>
                  </a:ext>
                </a:extLst>
              </p:cNvPr>
              <p:cNvSpPr/>
              <p:nvPr/>
            </p:nvSpPr>
            <p:spPr>
              <a:xfrm>
                <a:off x="3822141" y="1431747"/>
                <a:ext cx="538852" cy="1125769"/>
              </a:xfrm>
              <a:custGeom>
                <a:avLst/>
                <a:gdLst/>
                <a:ahLst/>
                <a:cxnLst/>
                <a:rect l="l" t="t" r="r" b="b"/>
                <a:pathLst>
                  <a:path w="28598" h="59625" extrusionOk="0">
                    <a:moveTo>
                      <a:pt x="101" y="0"/>
                    </a:moveTo>
                    <a:lnTo>
                      <a:pt x="1" y="426"/>
                    </a:lnTo>
                    <a:cubicBezTo>
                      <a:pt x="16066" y="3359"/>
                      <a:pt x="28197" y="17344"/>
                      <a:pt x="28197" y="34161"/>
                    </a:cubicBezTo>
                    <a:lnTo>
                      <a:pt x="28197" y="34462"/>
                    </a:lnTo>
                    <a:cubicBezTo>
                      <a:pt x="28096" y="44286"/>
                      <a:pt x="23911" y="53058"/>
                      <a:pt x="17219" y="59324"/>
                    </a:cubicBezTo>
                    <a:lnTo>
                      <a:pt x="17545" y="59625"/>
                    </a:lnTo>
                    <a:cubicBezTo>
                      <a:pt x="24212" y="53359"/>
                      <a:pt x="28497" y="44386"/>
                      <a:pt x="28598" y="34462"/>
                    </a:cubicBezTo>
                    <a:lnTo>
                      <a:pt x="28598" y="34161"/>
                    </a:lnTo>
                    <a:cubicBezTo>
                      <a:pt x="28598" y="17143"/>
                      <a:pt x="16292" y="2933"/>
                      <a:pt x="101" y="0"/>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9" name="Google Shape;97;p2">
                <a:extLst>
                  <a:ext uri="{FF2B5EF4-FFF2-40B4-BE49-F238E27FC236}">
                    <a16:creationId xmlns:a16="http://schemas.microsoft.com/office/drawing/2014/main" id="{679DAFD0-D5F3-60AF-E140-45FD4A626380}"/>
                  </a:ext>
                </a:extLst>
              </p:cNvPr>
              <p:cNvSpPr/>
              <p:nvPr/>
            </p:nvSpPr>
            <p:spPr>
              <a:xfrm>
                <a:off x="3988138" y="1608145"/>
                <a:ext cx="39756" cy="30145"/>
              </a:xfrm>
              <a:custGeom>
                <a:avLst/>
                <a:gdLst/>
                <a:ahLst/>
                <a:cxnLst/>
                <a:rect l="l" t="t" r="r" b="b"/>
                <a:pathLst>
                  <a:path w="2081" h="1580" extrusionOk="0">
                    <a:moveTo>
                      <a:pt x="1053" y="1"/>
                    </a:moveTo>
                    <a:cubicBezTo>
                      <a:pt x="0" y="1"/>
                      <a:pt x="0" y="1580"/>
                      <a:pt x="1053" y="1580"/>
                    </a:cubicBezTo>
                    <a:cubicBezTo>
                      <a:pt x="2080" y="1580"/>
                      <a:pt x="2080" y="1"/>
                      <a:pt x="1053" y="1"/>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87" name="Google Shape;98;p2">
              <a:extLst>
                <a:ext uri="{FF2B5EF4-FFF2-40B4-BE49-F238E27FC236}">
                  <a16:creationId xmlns:a16="http://schemas.microsoft.com/office/drawing/2014/main" id="{C7D6C1F3-0942-2617-D38B-3CF16F81FA54}"/>
                </a:ext>
              </a:extLst>
            </p:cNvPr>
            <p:cNvSpPr/>
            <p:nvPr/>
          </p:nvSpPr>
          <p:spPr>
            <a:xfrm>
              <a:off x="1412757" y="220337"/>
              <a:ext cx="142879" cy="142820"/>
            </a:xfrm>
            <a:prstGeom prst="ellipse">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92" name="Google Shape;92;p2"/>
          <p:cNvSpPr txBox="1">
            <a:spLocks noGrp="1"/>
          </p:cNvSpPr>
          <p:nvPr>
            <p:ph type="ctrTitle"/>
          </p:nvPr>
        </p:nvSpPr>
        <p:spPr>
          <a:xfrm>
            <a:off x="2124200" y="1132467"/>
            <a:ext cx="7943600" cy="2736800"/>
          </a:xfrm>
          <a:prstGeom prst="rect">
            <a:avLst/>
          </a:prstGeom>
        </p:spPr>
        <p:txBody>
          <a:bodyPr spcFirstLastPara="1" anchor="b">
            <a:noAutofit/>
          </a:bodyPr>
          <a:lstStyle>
            <a:lvl1pPr lvl="0" algn="ctr">
              <a:spcBef>
                <a:spcPts val="0"/>
              </a:spcBef>
              <a:spcAft>
                <a:spcPts val="0"/>
              </a:spcAft>
              <a:buClr>
                <a:schemeClr val="accent5"/>
              </a:buClr>
              <a:buSzPts val="5200"/>
              <a:buNone/>
              <a:defRPr sz="6000">
                <a:solidFill>
                  <a:schemeClr val="accent5"/>
                </a:solidFill>
                <a:latin typeface="Aldrich" panose="02000000000000000000"/>
                <a:ea typeface="Aldrich" panose="02000000000000000000"/>
                <a:cs typeface="Aldrich" panose="02000000000000000000"/>
                <a:sym typeface="Aldrich" panose="02000000000000000000"/>
              </a:defRPr>
            </a:lvl1pPr>
            <a:lvl2pPr lvl="1" algn="ctr">
              <a:spcBef>
                <a:spcPts val="0"/>
              </a:spcBef>
              <a:spcAft>
                <a:spcPts val="0"/>
              </a:spcAft>
              <a:buClr>
                <a:schemeClr val="accent5"/>
              </a:buClr>
              <a:buSzPts val="5200"/>
              <a:buNone/>
              <a:defRPr sz="6933">
                <a:solidFill>
                  <a:schemeClr val="accent5"/>
                </a:solidFill>
              </a:defRPr>
            </a:lvl2pPr>
            <a:lvl3pPr lvl="2" algn="ctr">
              <a:spcBef>
                <a:spcPts val="0"/>
              </a:spcBef>
              <a:spcAft>
                <a:spcPts val="0"/>
              </a:spcAft>
              <a:buClr>
                <a:schemeClr val="accent5"/>
              </a:buClr>
              <a:buSzPts val="5200"/>
              <a:buNone/>
              <a:defRPr sz="6933">
                <a:solidFill>
                  <a:schemeClr val="accent5"/>
                </a:solidFill>
              </a:defRPr>
            </a:lvl3pPr>
            <a:lvl4pPr lvl="3" algn="ctr">
              <a:spcBef>
                <a:spcPts val="0"/>
              </a:spcBef>
              <a:spcAft>
                <a:spcPts val="0"/>
              </a:spcAft>
              <a:buClr>
                <a:schemeClr val="accent5"/>
              </a:buClr>
              <a:buSzPts val="5200"/>
              <a:buNone/>
              <a:defRPr sz="6933">
                <a:solidFill>
                  <a:schemeClr val="accent5"/>
                </a:solidFill>
              </a:defRPr>
            </a:lvl4pPr>
            <a:lvl5pPr lvl="4" algn="ctr">
              <a:spcBef>
                <a:spcPts val="0"/>
              </a:spcBef>
              <a:spcAft>
                <a:spcPts val="0"/>
              </a:spcAft>
              <a:buClr>
                <a:schemeClr val="accent5"/>
              </a:buClr>
              <a:buSzPts val="5200"/>
              <a:buNone/>
              <a:defRPr sz="6933">
                <a:solidFill>
                  <a:schemeClr val="accent5"/>
                </a:solidFill>
              </a:defRPr>
            </a:lvl5pPr>
            <a:lvl6pPr lvl="5" algn="ctr">
              <a:spcBef>
                <a:spcPts val="0"/>
              </a:spcBef>
              <a:spcAft>
                <a:spcPts val="0"/>
              </a:spcAft>
              <a:buClr>
                <a:schemeClr val="accent5"/>
              </a:buClr>
              <a:buSzPts val="5200"/>
              <a:buNone/>
              <a:defRPr sz="6933">
                <a:solidFill>
                  <a:schemeClr val="accent5"/>
                </a:solidFill>
              </a:defRPr>
            </a:lvl6pPr>
            <a:lvl7pPr lvl="6" algn="ctr">
              <a:spcBef>
                <a:spcPts val="0"/>
              </a:spcBef>
              <a:spcAft>
                <a:spcPts val="0"/>
              </a:spcAft>
              <a:buClr>
                <a:schemeClr val="accent5"/>
              </a:buClr>
              <a:buSzPts val="5200"/>
              <a:buNone/>
              <a:defRPr sz="6933">
                <a:solidFill>
                  <a:schemeClr val="accent5"/>
                </a:solidFill>
              </a:defRPr>
            </a:lvl7pPr>
            <a:lvl8pPr lvl="7" algn="ctr">
              <a:spcBef>
                <a:spcPts val="0"/>
              </a:spcBef>
              <a:spcAft>
                <a:spcPts val="0"/>
              </a:spcAft>
              <a:buClr>
                <a:schemeClr val="accent5"/>
              </a:buClr>
              <a:buSzPts val="5200"/>
              <a:buNone/>
              <a:defRPr sz="6933">
                <a:solidFill>
                  <a:schemeClr val="accent5"/>
                </a:solidFill>
              </a:defRPr>
            </a:lvl8pPr>
            <a:lvl9pPr lvl="8" algn="ctr">
              <a:spcBef>
                <a:spcPts val="0"/>
              </a:spcBef>
              <a:spcAft>
                <a:spcPts val="0"/>
              </a:spcAft>
              <a:buClr>
                <a:schemeClr val="accent5"/>
              </a:buClr>
              <a:buSzPts val="5200"/>
              <a:buNone/>
              <a:defRPr sz="6933">
                <a:solidFill>
                  <a:schemeClr val="accent5"/>
                </a:solidFill>
              </a:defRPr>
            </a:lvl9pPr>
          </a:lstStyle>
          <a:p>
            <a:endParaRPr/>
          </a:p>
        </p:txBody>
      </p:sp>
      <p:sp>
        <p:nvSpPr>
          <p:cNvPr id="93" name="Google Shape;93;p2"/>
          <p:cNvSpPr txBox="1">
            <a:spLocks noGrp="1"/>
          </p:cNvSpPr>
          <p:nvPr>
            <p:ph type="subTitle" idx="1"/>
          </p:nvPr>
        </p:nvSpPr>
        <p:spPr>
          <a:xfrm>
            <a:off x="3005400" y="3816933"/>
            <a:ext cx="6181200" cy="1056800"/>
          </a:xfrm>
          <a:prstGeom prst="rect">
            <a:avLst/>
          </a:prstGeom>
        </p:spPr>
        <p:txBody>
          <a:bodyPr spcFirstLastPara="1">
            <a:noAutofit/>
          </a:bodyPr>
          <a:lstStyle>
            <a:lvl1pPr lvl="0" algn="ctr">
              <a:lnSpc>
                <a:spcPct val="100000"/>
              </a:lnSpc>
              <a:spcBef>
                <a:spcPts val="0"/>
              </a:spcBef>
              <a:spcAft>
                <a:spcPts val="0"/>
              </a:spcAft>
              <a:buSzPts val="2600"/>
              <a:buNone/>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460540993"/>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113"/>
        <p:cNvGrpSpPr/>
        <p:nvPr/>
      </p:nvGrpSpPr>
      <p:grpSpPr>
        <a:xfrm>
          <a:off x="0" y="0"/>
          <a:ext cx="0" cy="0"/>
          <a:chOff x="0" y="0"/>
          <a:chExt cx="0" cy="0"/>
        </a:xfrm>
      </p:grpSpPr>
      <p:grpSp>
        <p:nvGrpSpPr>
          <p:cNvPr id="2" name="Google Shape;116;p4">
            <a:extLst>
              <a:ext uri="{FF2B5EF4-FFF2-40B4-BE49-F238E27FC236}">
                <a16:creationId xmlns:a16="http://schemas.microsoft.com/office/drawing/2014/main" id="{CE74CFE4-42FD-8516-83FA-2814FA286932}"/>
              </a:ext>
            </a:extLst>
          </p:cNvPr>
          <p:cNvGrpSpPr>
            <a:grpSpLocks/>
          </p:cNvGrpSpPr>
          <p:nvPr/>
        </p:nvGrpSpPr>
        <p:grpSpPr bwMode="auto">
          <a:xfrm>
            <a:off x="11020425" y="2849563"/>
            <a:ext cx="1571625" cy="3805237"/>
            <a:chOff x="7907551" y="-114309"/>
            <a:chExt cx="1908059" cy="4616272"/>
          </a:xfrm>
        </p:grpSpPr>
        <p:sp>
          <p:nvSpPr>
            <p:cNvPr id="3" name="Google Shape;117;p4">
              <a:extLst>
                <a:ext uri="{FF2B5EF4-FFF2-40B4-BE49-F238E27FC236}">
                  <a16:creationId xmlns:a16="http://schemas.microsoft.com/office/drawing/2014/main" id="{1A2115FD-BAB9-6D0B-DE5A-998A2C8805B2}"/>
                </a:ext>
              </a:extLst>
            </p:cNvPr>
            <p:cNvSpPr/>
            <p:nvPr/>
          </p:nvSpPr>
          <p:spPr>
            <a:xfrm>
              <a:off x="8605245" y="3608367"/>
              <a:ext cx="1928" cy="483390"/>
            </a:xfrm>
            <a:custGeom>
              <a:avLst/>
              <a:gdLst/>
              <a:ahLst/>
              <a:cxnLst/>
              <a:rect l="l" t="t" r="r" b="b"/>
              <a:pathLst>
                <a:path w="1" h="12426" extrusionOk="0">
                  <a:moveTo>
                    <a:pt x="1" y="0"/>
                  </a:moveTo>
                  <a:lnTo>
                    <a:pt x="1"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118;p4">
              <a:extLst>
                <a:ext uri="{FF2B5EF4-FFF2-40B4-BE49-F238E27FC236}">
                  <a16:creationId xmlns:a16="http://schemas.microsoft.com/office/drawing/2014/main" id="{CCADAAD1-65D5-EE2E-DC0C-86C718756C5A}"/>
                </a:ext>
              </a:extLst>
            </p:cNvPr>
            <p:cNvSpPr/>
            <p:nvPr/>
          </p:nvSpPr>
          <p:spPr>
            <a:xfrm>
              <a:off x="8566699" y="3567924"/>
              <a:ext cx="79021" cy="564275"/>
            </a:xfrm>
            <a:custGeom>
              <a:avLst/>
              <a:gdLst/>
              <a:ahLst/>
              <a:cxnLst/>
              <a:rect l="l" t="t" r="r" b="b"/>
              <a:pathLst>
                <a:path w="2045" h="14470" extrusionOk="0">
                  <a:moveTo>
                    <a:pt x="1023" y="0"/>
                  </a:moveTo>
                  <a:cubicBezTo>
                    <a:pt x="369" y="0"/>
                    <a:pt x="1" y="327"/>
                    <a:pt x="1" y="1022"/>
                  </a:cubicBezTo>
                  <a:lnTo>
                    <a:pt x="1" y="13448"/>
                  </a:lnTo>
                  <a:cubicBezTo>
                    <a:pt x="1" y="13979"/>
                    <a:pt x="369" y="14470"/>
                    <a:pt x="1023" y="14470"/>
                  </a:cubicBezTo>
                  <a:cubicBezTo>
                    <a:pt x="1554" y="14470"/>
                    <a:pt x="2044" y="13979"/>
                    <a:pt x="2044" y="13448"/>
                  </a:cubicBezTo>
                  <a:lnTo>
                    <a:pt x="2044" y="1022"/>
                  </a:lnTo>
                  <a:cubicBezTo>
                    <a:pt x="2044" y="327"/>
                    <a:pt x="1554" y="0"/>
                    <a:pt x="1023" y="0"/>
                  </a:cubicBezTo>
                  <a:close/>
                </a:path>
              </a:pathLst>
            </a:custGeom>
            <a:solidFill>
              <a:schemeClr val="accent1">
                <a:alpha val="1229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119;p4">
              <a:extLst>
                <a:ext uri="{FF2B5EF4-FFF2-40B4-BE49-F238E27FC236}">
                  <a16:creationId xmlns:a16="http://schemas.microsoft.com/office/drawing/2014/main" id="{5C6C4447-B101-3F31-5B36-09D6BE68CAD8}"/>
                </a:ext>
              </a:extLst>
            </p:cNvPr>
            <p:cNvSpPr/>
            <p:nvPr/>
          </p:nvSpPr>
          <p:spPr>
            <a:xfrm>
              <a:off x="8797979" y="3874135"/>
              <a:ext cx="0" cy="483390"/>
            </a:xfrm>
            <a:custGeom>
              <a:avLst/>
              <a:gdLst/>
              <a:ahLst/>
              <a:cxnLst/>
              <a:rect l="l" t="t" r="r" b="b"/>
              <a:pathLst>
                <a:path w="1" h="12426" extrusionOk="0">
                  <a:moveTo>
                    <a:pt x="0" y="0"/>
                  </a:moveTo>
                  <a:lnTo>
                    <a:pt x="0"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120;p4">
              <a:extLst>
                <a:ext uri="{FF2B5EF4-FFF2-40B4-BE49-F238E27FC236}">
                  <a16:creationId xmlns:a16="http://schemas.microsoft.com/office/drawing/2014/main" id="{12DE239A-97A4-5FBE-69A7-EF83A481B3AA}"/>
                </a:ext>
              </a:extLst>
            </p:cNvPr>
            <p:cNvSpPr/>
            <p:nvPr/>
          </p:nvSpPr>
          <p:spPr>
            <a:xfrm>
              <a:off x="8759432" y="3833692"/>
              <a:ext cx="79021" cy="564275"/>
            </a:xfrm>
            <a:custGeom>
              <a:avLst/>
              <a:gdLst/>
              <a:ahLst/>
              <a:cxnLst/>
              <a:rect l="l" t="t" r="r" b="b"/>
              <a:pathLst>
                <a:path w="2045" h="14470" extrusionOk="0">
                  <a:moveTo>
                    <a:pt x="1022" y="0"/>
                  </a:moveTo>
                  <a:cubicBezTo>
                    <a:pt x="532" y="0"/>
                    <a:pt x="0" y="491"/>
                    <a:pt x="0" y="1022"/>
                  </a:cubicBezTo>
                  <a:lnTo>
                    <a:pt x="0" y="13448"/>
                  </a:lnTo>
                  <a:cubicBezTo>
                    <a:pt x="0" y="14102"/>
                    <a:pt x="532" y="14470"/>
                    <a:pt x="1022" y="14470"/>
                  </a:cubicBezTo>
                  <a:cubicBezTo>
                    <a:pt x="1554" y="14470"/>
                    <a:pt x="2044" y="14102"/>
                    <a:pt x="2044" y="13448"/>
                  </a:cubicBezTo>
                  <a:lnTo>
                    <a:pt x="2044" y="1022"/>
                  </a:lnTo>
                  <a:cubicBezTo>
                    <a:pt x="2044" y="491"/>
                    <a:pt x="1554" y="0"/>
                    <a:pt x="1022" y="0"/>
                  </a:cubicBezTo>
                  <a:close/>
                </a:path>
              </a:pathLst>
            </a:custGeom>
            <a:solidFill>
              <a:schemeClr val="accent1">
                <a:alpha val="1229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121;p4">
              <a:extLst>
                <a:ext uri="{FF2B5EF4-FFF2-40B4-BE49-F238E27FC236}">
                  <a16:creationId xmlns:a16="http://schemas.microsoft.com/office/drawing/2014/main" id="{FDADEF92-808B-7EA1-B906-ABBA7B553B8E}"/>
                </a:ext>
              </a:extLst>
            </p:cNvPr>
            <p:cNvSpPr/>
            <p:nvPr/>
          </p:nvSpPr>
          <p:spPr>
            <a:xfrm>
              <a:off x="7907551" y="-114309"/>
              <a:ext cx="1239275" cy="3139142"/>
            </a:xfrm>
            <a:custGeom>
              <a:avLst/>
              <a:gdLst/>
              <a:ahLst/>
              <a:cxnLst/>
              <a:rect l="l" t="t" r="r" b="b"/>
              <a:pathLst>
                <a:path w="31842" h="80710" extrusionOk="0">
                  <a:moveTo>
                    <a:pt x="3210" y="0"/>
                  </a:moveTo>
                  <a:cubicBezTo>
                    <a:pt x="2252" y="0"/>
                    <a:pt x="1348" y="293"/>
                    <a:pt x="818" y="992"/>
                  </a:cubicBezTo>
                  <a:cubicBezTo>
                    <a:pt x="164" y="1851"/>
                    <a:pt x="1" y="2873"/>
                    <a:pt x="1" y="3894"/>
                  </a:cubicBezTo>
                  <a:cubicBezTo>
                    <a:pt x="1" y="8677"/>
                    <a:pt x="4088" y="12928"/>
                    <a:pt x="3557" y="17710"/>
                  </a:cubicBezTo>
                  <a:cubicBezTo>
                    <a:pt x="3393" y="20408"/>
                    <a:pt x="1513" y="22983"/>
                    <a:pt x="1513" y="25680"/>
                  </a:cubicBezTo>
                  <a:cubicBezTo>
                    <a:pt x="1513" y="29768"/>
                    <a:pt x="5437" y="33038"/>
                    <a:pt x="6295" y="36921"/>
                  </a:cubicBezTo>
                  <a:cubicBezTo>
                    <a:pt x="7481" y="43420"/>
                    <a:pt x="655" y="50736"/>
                    <a:pt x="4579" y="56009"/>
                  </a:cubicBezTo>
                  <a:cubicBezTo>
                    <a:pt x="6295" y="58584"/>
                    <a:pt x="10219" y="59933"/>
                    <a:pt x="10383" y="62998"/>
                  </a:cubicBezTo>
                  <a:cubicBezTo>
                    <a:pt x="10546" y="65369"/>
                    <a:pt x="7971" y="67086"/>
                    <a:pt x="6786" y="69293"/>
                  </a:cubicBezTo>
                  <a:cubicBezTo>
                    <a:pt x="5273" y="71663"/>
                    <a:pt x="5437" y="74729"/>
                    <a:pt x="6786" y="77141"/>
                  </a:cubicBezTo>
                  <a:cubicBezTo>
                    <a:pt x="8254" y="79382"/>
                    <a:pt x="10929" y="80710"/>
                    <a:pt x="13496" y="80710"/>
                  </a:cubicBezTo>
                  <a:cubicBezTo>
                    <a:pt x="13644" y="80710"/>
                    <a:pt x="13792" y="80706"/>
                    <a:pt x="13939" y="80697"/>
                  </a:cubicBezTo>
                  <a:lnTo>
                    <a:pt x="22645" y="79838"/>
                  </a:lnTo>
                  <a:cubicBezTo>
                    <a:pt x="28245" y="79511"/>
                    <a:pt x="31842" y="71663"/>
                    <a:pt x="28245" y="67249"/>
                  </a:cubicBezTo>
                  <a:cubicBezTo>
                    <a:pt x="26569" y="65042"/>
                    <a:pt x="23503" y="63489"/>
                    <a:pt x="22645" y="60791"/>
                  </a:cubicBezTo>
                  <a:cubicBezTo>
                    <a:pt x="21623" y="56540"/>
                    <a:pt x="26732" y="52248"/>
                    <a:pt x="25016" y="48161"/>
                  </a:cubicBezTo>
                  <a:cubicBezTo>
                    <a:pt x="24321" y="46322"/>
                    <a:pt x="22277" y="45300"/>
                    <a:pt x="21092" y="43583"/>
                  </a:cubicBezTo>
                  <a:cubicBezTo>
                    <a:pt x="17863" y="39169"/>
                    <a:pt x="21787" y="32670"/>
                    <a:pt x="20601" y="27397"/>
                  </a:cubicBezTo>
                  <a:cubicBezTo>
                    <a:pt x="19743" y="22615"/>
                    <a:pt x="15124" y="19549"/>
                    <a:pt x="12917" y="15298"/>
                  </a:cubicBezTo>
                  <a:cubicBezTo>
                    <a:pt x="10383" y="10353"/>
                    <a:pt x="10546" y="3404"/>
                    <a:pt x="5764" y="665"/>
                  </a:cubicBezTo>
                  <a:cubicBezTo>
                    <a:pt x="5036" y="252"/>
                    <a:pt x="4100" y="0"/>
                    <a:pt x="3210" y="0"/>
                  </a:cubicBezTo>
                  <a:close/>
                </a:path>
              </a:pathLst>
            </a:custGeom>
            <a:solidFill>
              <a:schemeClr val="accent3"/>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122;p4">
              <a:extLst>
                <a:ext uri="{FF2B5EF4-FFF2-40B4-BE49-F238E27FC236}">
                  <a16:creationId xmlns:a16="http://schemas.microsoft.com/office/drawing/2014/main" id="{9C27F198-9DA7-5A9A-4167-8920184D7356}"/>
                </a:ext>
              </a:extLst>
            </p:cNvPr>
            <p:cNvSpPr/>
            <p:nvPr/>
          </p:nvSpPr>
          <p:spPr>
            <a:xfrm>
              <a:off x="8119558" y="89832"/>
              <a:ext cx="595546" cy="2775155"/>
            </a:xfrm>
            <a:custGeom>
              <a:avLst/>
              <a:gdLst/>
              <a:ahLst/>
              <a:cxnLst/>
              <a:rect l="l" t="t" r="r" b="b"/>
              <a:pathLst>
                <a:path w="15329" h="71367" extrusionOk="0">
                  <a:moveTo>
                    <a:pt x="328" y="0"/>
                  </a:moveTo>
                  <a:cubicBezTo>
                    <a:pt x="164" y="0"/>
                    <a:pt x="1" y="205"/>
                    <a:pt x="1" y="368"/>
                  </a:cubicBezTo>
                  <a:cubicBezTo>
                    <a:pt x="164" y="695"/>
                    <a:pt x="5805" y="23339"/>
                    <a:pt x="10219" y="43776"/>
                  </a:cubicBezTo>
                  <a:lnTo>
                    <a:pt x="10219" y="43776"/>
                  </a:lnTo>
                  <a:lnTo>
                    <a:pt x="4252" y="39525"/>
                  </a:lnTo>
                  <a:cubicBezTo>
                    <a:pt x="4252" y="39362"/>
                    <a:pt x="4088" y="39362"/>
                    <a:pt x="4088" y="39362"/>
                  </a:cubicBezTo>
                  <a:cubicBezTo>
                    <a:pt x="3925" y="39362"/>
                    <a:pt x="3925" y="39362"/>
                    <a:pt x="3925" y="39525"/>
                  </a:cubicBezTo>
                  <a:cubicBezTo>
                    <a:pt x="3761" y="39689"/>
                    <a:pt x="3761" y="39852"/>
                    <a:pt x="3925" y="40057"/>
                  </a:cubicBezTo>
                  <a:lnTo>
                    <a:pt x="10056" y="44471"/>
                  </a:lnTo>
                  <a:lnTo>
                    <a:pt x="10219" y="44635"/>
                  </a:lnTo>
                  <a:lnTo>
                    <a:pt x="10383" y="44635"/>
                  </a:lnTo>
                  <a:cubicBezTo>
                    <a:pt x="11568" y="50929"/>
                    <a:pt x="12754" y="57060"/>
                    <a:pt x="13612" y="62170"/>
                  </a:cubicBezTo>
                  <a:lnTo>
                    <a:pt x="8666" y="57060"/>
                  </a:lnTo>
                  <a:cubicBezTo>
                    <a:pt x="8666" y="56897"/>
                    <a:pt x="8503" y="56897"/>
                    <a:pt x="8503" y="56897"/>
                  </a:cubicBezTo>
                  <a:cubicBezTo>
                    <a:pt x="8339" y="56897"/>
                    <a:pt x="8339" y="56897"/>
                    <a:pt x="8176" y="57060"/>
                  </a:cubicBezTo>
                  <a:lnTo>
                    <a:pt x="8176" y="57428"/>
                  </a:lnTo>
                  <a:lnTo>
                    <a:pt x="13775" y="63355"/>
                  </a:lnTo>
                  <a:cubicBezTo>
                    <a:pt x="14307" y="66420"/>
                    <a:pt x="14634" y="69159"/>
                    <a:pt x="14797" y="71366"/>
                  </a:cubicBezTo>
                  <a:lnTo>
                    <a:pt x="15329" y="71366"/>
                  </a:lnTo>
                  <a:cubicBezTo>
                    <a:pt x="15329" y="69322"/>
                    <a:pt x="15002" y="66788"/>
                    <a:pt x="14470" y="64050"/>
                  </a:cubicBezTo>
                  <a:lnTo>
                    <a:pt x="14634" y="64050"/>
                  </a:lnTo>
                  <a:cubicBezTo>
                    <a:pt x="14634" y="64050"/>
                    <a:pt x="14797" y="64050"/>
                    <a:pt x="14797" y="63886"/>
                  </a:cubicBezTo>
                  <a:cubicBezTo>
                    <a:pt x="15002" y="63886"/>
                    <a:pt x="15002" y="63559"/>
                    <a:pt x="14797" y="63559"/>
                  </a:cubicBezTo>
                  <a:lnTo>
                    <a:pt x="14470" y="63028"/>
                  </a:lnTo>
                  <a:cubicBezTo>
                    <a:pt x="11078" y="41406"/>
                    <a:pt x="859" y="695"/>
                    <a:pt x="696" y="205"/>
                  </a:cubicBezTo>
                  <a:cubicBezTo>
                    <a:pt x="696" y="0"/>
                    <a:pt x="491" y="0"/>
                    <a:pt x="328"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123;p4">
              <a:extLst>
                <a:ext uri="{FF2B5EF4-FFF2-40B4-BE49-F238E27FC236}">
                  <a16:creationId xmlns:a16="http://schemas.microsoft.com/office/drawing/2014/main" id="{90D6CB94-8751-99B8-ABB3-C41B13F54783}"/>
                </a:ext>
              </a:extLst>
            </p:cNvPr>
            <p:cNvSpPr/>
            <p:nvPr/>
          </p:nvSpPr>
          <p:spPr>
            <a:xfrm>
              <a:off x="8424076" y="939133"/>
              <a:ext cx="111785" cy="317767"/>
            </a:xfrm>
            <a:custGeom>
              <a:avLst/>
              <a:gdLst/>
              <a:ahLst/>
              <a:cxnLst/>
              <a:rect l="l" t="t" r="r" b="b"/>
              <a:pathLst>
                <a:path w="2862" h="8176" extrusionOk="0">
                  <a:moveTo>
                    <a:pt x="2535" y="1"/>
                  </a:moveTo>
                  <a:cubicBezTo>
                    <a:pt x="2371" y="1"/>
                    <a:pt x="2208" y="164"/>
                    <a:pt x="2208" y="328"/>
                  </a:cubicBezTo>
                  <a:lnTo>
                    <a:pt x="1" y="7808"/>
                  </a:lnTo>
                  <a:cubicBezTo>
                    <a:pt x="1" y="8012"/>
                    <a:pt x="1" y="8176"/>
                    <a:pt x="164" y="8176"/>
                  </a:cubicBezTo>
                  <a:lnTo>
                    <a:pt x="328" y="8176"/>
                  </a:lnTo>
                  <a:cubicBezTo>
                    <a:pt x="491" y="8176"/>
                    <a:pt x="491" y="8176"/>
                    <a:pt x="655" y="8012"/>
                  </a:cubicBezTo>
                  <a:lnTo>
                    <a:pt x="2862" y="491"/>
                  </a:lnTo>
                  <a:cubicBezTo>
                    <a:pt x="2862" y="328"/>
                    <a:pt x="2698" y="164"/>
                    <a:pt x="2535" y="1"/>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0" name="Google Shape;124;p4">
              <a:extLst>
                <a:ext uri="{FF2B5EF4-FFF2-40B4-BE49-F238E27FC236}">
                  <a16:creationId xmlns:a16="http://schemas.microsoft.com/office/drawing/2014/main" id="{EDF429E9-FF03-0220-D353-42D71C101826}"/>
                </a:ext>
              </a:extLst>
            </p:cNvPr>
            <p:cNvSpPr/>
            <p:nvPr/>
          </p:nvSpPr>
          <p:spPr>
            <a:xfrm>
              <a:off x="8788342" y="297824"/>
              <a:ext cx="1027268" cy="2682714"/>
            </a:xfrm>
            <a:custGeom>
              <a:avLst/>
              <a:gdLst/>
              <a:ahLst/>
              <a:cxnLst/>
              <a:rect l="l" t="t" r="r" b="b"/>
              <a:pathLst>
                <a:path w="26406" h="68961" extrusionOk="0">
                  <a:moveTo>
                    <a:pt x="18871" y="0"/>
                  </a:moveTo>
                  <a:cubicBezTo>
                    <a:pt x="18467" y="0"/>
                    <a:pt x="18069" y="86"/>
                    <a:pt x="17699" y="277"/>
                  </a:cubicBezTo>
                  <a:cubicBezTo>
                    <a:pt x="17004" y="604"/>
                    <a:pt x="16514" y="1462"/>
                    <a:pt x="16187" y="2321"/>
                  </a:cubicBezTo>
                  <a:cubicBezTo>
                    <a:pt x="14961" y="6081"/>
                    <a:pt x="16841" y="10495"/>
                    <a:pt x="15165" y="14256"/>
                  </a:cubicBezTo>
                  <a:cubicBezTo>
                    <a:pt x="14143" y="16299"/>
                    <a:pt x="12100" y="17648"/>
                    <a:pt x="11241" y="19856"/>
                  </a:cubicBezTo>
                  <a:cubicBezTo>
                    <a:pt x="10056" y="23085"/>
                    <a:pt x="12263" y="26845"/>
                    <a:pt x="11568" y="30237"/>
                  </a:cubicBezTo>
                  <a:cubicBezTo>
                    <a:pt x="10710" y="35715"/>
                    <a:pt x="3230" y="39434"/>
                    <a:pt x="4742" y="44707"/>
                  </a:cubicBezTo>
                  <a:cubicBezTo>
                    <a:pt x="5437" y="47282"/>
                    <a:pt x="8176" y="49326"/>
                    <a:pt x="7317" y="51696"/>
                  </a:cubicBezTo>
                  <a:cubicBezTo>
                    <a:pt x="6786" y="53740"/>
                    <a:pt x="4415" y="54435"/>
                    <a:pt x="2699" y="55784"/>
                  </a:cubicBezTo>
                  <a:cubicBezTo>
                    <a:pt x="859" y="57173"/>
                    <a:pt x="1" y="59708"/>
                    <a:pt x="491" y="62078"/>
                  </a:cubicBezTo>
                  <a:cubicBezTo>
                    <a:pt x="1023" y="64326"/>
                    <a:pt x="2903" y="66166"/>
                    <a:pt x="5110" y="66861"/>
                  </a:cubicBezTo>
                  <a:lnTo>
                    <a:pt x="12263" y="68741"/>
                  </a:lnTo>
                  <a:cubicBezTo>
                    <a:pt x="12754" y="68891"/>
                    <a:pt x="13251" y="68961"/>
                    <a:pt x="13745" y="68961"/>
                  </a:cubicBezTo>
                  <a:cubicBezTo>
                    <a:pt x="17699" y="68961"/>
                    <a:pt x="21473" y="64472"/>
                    <a:pt x="20274" y="60402"/>
                  </a:cubicBezTo>
                  <a:cubicBezTo>
                    <a:pt x="19580" y="58195"/>
                    <a:pt x="17536" y="56152"/>
                    <a:pt x="17699" y="53577"/>
                  </a:cubicBezTo>
                  <a:cubicBezTo>
                    <a:pt x="18026" y="50020"/>
                    <a:pt x="23340" y="48140"/>
                    <a:pt x="23136" y="44380"/>
                  </a:cubicBezTo>
                  <a:cubicBezTo>
                    <a:pt x="23136" y="42663"/>
                    <a:pt x="21787" y="41314"/>
                    <a:pt x="21460" y="39598"/>
                  </a:cubicBezTo>
                  <a:cubicBezTo>
                    <a:pt x="20070" y="35183"/>
                    <a:pt x="25016" y="31259"/>
                    <a:pt x="25711" y="26681"/>
                  </a:cubicBezTo>
                  <a:cubicBezTo>
                    <a:pt x="26406" y="22758"/>
                    <a:pt x="23667" y="18997"/>
                    <a:pt x="23340" y="14910"/>
                  </a:cubicBezTo>
                  <a:cubicBezTo>
                    <a:pt x="22645" y="10332"/>
                    <a:pt x="24852" y="4855"/>
                    <a:pt x="21787" y="1462"/>
                  </a:cubicBezTo>
                  <a:cubicBezTo>
                    <a:pt x="21045" y="602"/>
                    <a:pt x="19938" y="0"/>
                    <a:pt x="18871" y="0"/>
                  </a:cubicBezTo>
                  <a:close/>
                </a:path>
              </a:pathLst>
            </a:custGeom>
            <a:solidFill>
              <a:schemeClr val="accent3"/>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1" name="Google Shape;125;p4">
              <a:extLst>
                <a:ext uri="{FF2B5EF4-FFF2-40B4-BE49-F238E27FC236}">
                  <a16:creationId xmlns:a16="http://schemas.microsoft.com/office/drawing/2014/main" id="{64D4E367-7839-F3A7-F56F-6ADDE28A980A}"/>
                </a:ext>
              </a:extLst>
            </p:cNvPr>
            <p:cNvSpPr/>
            <p:nvPr/>
          </p:nvSpPr>
          <p:spPr>
            <a:xfrm>
              <a:off x="9179590" y="494261"/>
              <a:ext cx="410522" cy="2370726"/>
            </a:xfrm>
            <a:custGeom>
              <a:avLst/>
              <a:gdLst/>
              <a:ahLst/>
              <a:cxnLst/>
              <a:rect l="l" t="t" r="r" b="b"/>
              <a:pathLst>
                <a:path w="10547" h="60944" extrusionOk="0">
                  <a:moveTo>
                    <a:pt x="10383" y="0"/>
                  </a:moveTo>
                  <a:cubicBezTo>
                    <a:pt x="10219" y="0"/>
                    <a:pt x="10015" y="0"/>
                    <a:pt x="10015" y="164"/>
                  </a:cubicBezTo>
                  <a:cubicBezTo>
                    <a:pt x="10015" y="491"/>
                    <a:pt x="7971" y="19906"/>
                    <a:pt x="5437" y="37277"/>
                  </a:cubicBezTo>
                  <a:lnTo>
                    <a:pt x="2045" y="32168"/>
                  </a:lnTo>
                  <a:cubicBezTo>
                    <a:pt x="2045" y="32168"/>
                    <a:pt x="2045" y="32004"/>
                    <a:pt x="1840" y="32004"/>
                  </a:cubicBezTo>
                  <a:lnTo>
                    <a:pt x="1677" y="32168"/>
                  </a:lnTo>
                  <a:cubicBezTo>
                    <a:pt x="1677" y="32168"/>
                    <a:pt x="1513" y="32331"/>
                    <a:pt x="1677" y="32495"/>
                  </a:cubicBezTo>
                  <a:lnTo>
                    <a:pt x="5274" y="37972"/>
                  </a:lnTo>
                  <a:lnTo>
                    <a:pt x="5437" y="37972"/>
                  </a:lnTo>
                  <a:cubicBezTo>
                    <a:pt x="4579" y="43408"/>
                    <a:pt x="3720" y="48518"/>
                    <a:pt x="2862" y="52768"/>
                  </a:cubicBezTo>
                  <a:lnTo>
                    <a:pt x="491" y="47332"/>
                  </a:lnTo>
                  <a:cubicBezTo>
                    <a:pt x="491" y="47169"/>
                    <a:pt x="328" y="47169"/>
                    <a:pt x="328" y="47169"/>
                  </a:cubicBezTo>
                  <a:lnTo>
                    <a:pt x="164" y="47169"/>
                  </a:lnTo>
                  <a:cubicBezTo>
                    <a:pt x="1" y="47169"/>
                    <a:pt x="1" y="47332"/>
                    <a:pt x="1" y="47496"/>
                  </a:cubicBezTo>
                  <a:lnTo>
                    <a:pt x="2699" y="53790"/>
                  </a:lnTo>
                  <a:cubicBezTo>
                    <a:pt x="2208" y="56692"/>
                    <a:pt x="1513" y="59063"/>
                    <a:pt x="1023" y="60943"/>
                  </a:cubicBezTo>
                  <a:lnTo>
                    <a:pt x="1513" y="60943"/>
                  </a:lnTo>
                  <a:cubicBezTo>
                    <a:pt x="2045" y="59267"/>
                    <a:pt x="2535" y="57019"/>
                    <a:pt x="3066" y="54485"/>
                  </a:cubicBezTo>
                  <a:lnTo>
                    <a:pt x="3393" y="54485"/>
                  </a:lnTo>
                  <a:cubicBezTo>
                    <a:pt x="3393" y="54485"/>
                    <a:pt x="3557" y="54322"/>
                    <a:pt x="3393" y="54158"/>
                  </a:cubicBezTo>
                  <a:lnTo>
                    <a:pt x="3230" y="53627"/>
                  </a:lnTo>
                  <a:cubicBezTo>
                    <a:pt x="6786" y="35560"/>
                    <a:pt x="10546" y="654"/>
                    <a:pt x="10546" y="164"/>
                  </a:cubicBezTo>
                  <a:cubicBezTo>
                    <a:pt x="10546" y="164"/>
                    <a:pt x="10546" y="0"/>
                    <a:pt x="10383"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2" name="Google Shape;126;p4">
              <a:extLst>
                <a:ext uri="{FF2B5EF4-FFF2-40B4-BE49-F238E27FC236}">
                  <a16:creationId xmlns:a16="http://schemas.microsoft.com/office/drawing/2014/main" id="{C4F8B3DD-BBA3-3386-E06B-36940E0639D4}"/>
                </a:ext>
              </a:extLst>
            </p:cNvPr>
            <p:cNvSpPr/>
            <p:nvPr/>
          </p:nvSpPr>
          <p:spPr>
            <a:xfrm>
              <a:off x="9476400" y="1276158"/>
              <a:ext cx="181169" cy="225324"/>
            </a:xfrm>
            <a:custGeom>
              <a:avLst/>
              <a:gdLst/>
              <a:ahLst/>
              <a:cxnLst/>
              <a:rect l="l" t="t" r="r" b="b"/>
              <a:pathLst>
                <a:path w="4620" h="5805" extrusionOk="0">
                  <a:moveTo>
                    <a:pt x="4251" y="0"/>
                  </a:moveTo>
                  <a:cubicBezTo>
                    <a:pt x="4088" y="0"/>
                    <a:pt x="4088" y="0"/>
                    <a:pt x="4088" y="164"/>
                  </a:cubicBezTo>
                  <a:lnTo>
                    <a:pt x="0" y="5477"/>
                  </a:lnTo>
                  <a:cubicBezTo>
                    <a:pt x="0" y="5477"/>
                    <a:pt x="0" y="5641"/>
                    <a:pt x="164" y="5804"/>
                  </a:cubicBezTo>
                  <a:lnTo>
                    <a:pt x="532" y="5804"/>
                  </a:lnTo>
                  <a:lnTo>
                    <a:pt x="4415" y="368"/>
                  </a:lnTo>
                  <a:cubicBezTo>
                    <a:pt x="4619" y="368"/>
                    <a:pt x="4415" y="164"/>
                    <a:pt x="4415"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3" name="Google Shape;127;p4">
              <a:extLst>
                <a:ext uri="{FF2B5EF4-FFF2-40B4-BE49-F238E27FC236}">
                  <a16:creationId xmlns:a16="http://schemas.microsoft.com/office/drawing/2014/main" id="{C7BCF76E-6C81-E853-8639-75E9BEFFAB07}"/>
                </a:ext>
              </a:extLst>
            </p:cNvPr>
            <p:cNvSpPr/>
            <p:nvPr/>
          </p:nvSpPr>
          <p:spPr>
            <a:xfrm>
              <a:off x="8106067" y="2864987"/>
              <a:ext cx="1511029" cy="1636976"/>
            </a:xfrm>
            <a:custGeom>
              <a:avLst/>
              <a:gdLst/>
              <a:ahLst/>
              <a:cxnLst/>
              <a:rect l="l" t="t" r="r" b="b"/>
              <a:pathLst>
                <a:path w="38832" h="42060" extrusionOk="0">
                  <a:moveTo>
                    <a:pt x="1" y="0"/>
                  </a:moveTo>
                  <a:lnTo>
                    <a:pt x="5437" y="42059"/>
                  </a:lnTo>
                  <a:lnTo>
                    <a:pt x="34744" y="42059"/>
                  </a:lnTo>
                  <a:lnTo>
                    <a:pt x="38831" y="0"/>
                  </a:lnTo>
                  <a:close/>
                </a:path>
              </a:pathLst>
            </a:custGeom>
            <a:solidFill>
              <a:schemeClr val="accent1"/>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128;p4">
              <a:extLst>
                <a:ext uri="{FF2B5EF4-FFF2-40B4-BE49-F238E27FC236}">
                  <a16:creationId xmlns:a16="http://schemas.microsoft.com/office/drawing/2014/main" id="{C5170E57-7FDB-8DC5-481E-B4BE760F5C70}"/>
                </a:ext>
              </a:extLst>
            </p:cNvPr>
            <p:cNvSpPr/>
            <p:nvPr/>
          </p:nvSpPr>
          <p:spPr>
            <a:xfrm>
              <a:off x="8522371" y="3144236"/>
              <a:ext cx="0" cy="483389"/>
            </a:xfrm>
            <a:custGeom>
              <a:avLst/>
              <a:gdLst/>
              <a:ahLst/>
              <a:cxnLst/>
              <a:rect l="l" t="t" r="r" b="b"/>
              <a:pathLst>
                <a:path w="1" h="12426" extrusionOk="0">
                  <a:moveTo>
                    <a:pt x="1" y="0"/>
                  </a:moveTo>
                  <a:lnTo>
                    <a:pt x="1"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5" name="Google Shape;129;p4">
              <a:extLst>
                <a:ext uri="{FF2B5EF4-FFF2-40B4-BE49-F238E27FC236}">
                  <a16:creationId xmlns:a16="http://schemas.microsoft.com/office/drawing/2014/main" id="{2DC3EF3C-8EAC-FAF4-BE22-6BE127AE458C}"/>
                </a:ext>
              </a:extLst>
            </p:cNvPr>
            <p:cNvSpPr/>
            <p:nvPr/>
          </p:nvSpPr>
          <p:spPr>
            <a:xfrm>
              <a:off x="8483824" y="3103793"/>
              <a:ext cx="79020" cy="564276"/>
            </a:xfrm>
            <a:custGeom>
              <a:avLst/>
              <a:gdLst/>
              <a:ahLst/>
              <a:cxnLst/>
              <a:rect l="l" t="t" r="r" b="b"/>
              <a:pathLst>
                <a:path w="2044" h="14470" extrusionOk="0">
                  <a:moveTo>
                    <a:pt x="1022" y="0"/>
                  </a:moveTo>
                  <a:cubicBezTo>
                    <a:pt x="327" y="0"/>
                    <a:pt x="0" y="368"/>
                    <a:pt x="0" y="1022"/>
                  </a:cubicBezTo>
                  <a:lnTo>
                    <a:pt x="0" y="13448"/>
                  </a:lnTo>
                  <a:cubicBezTo>
                    <a:pt x="0" y="13979"/>
                    <a:pt x="327" y="14470"/>
                    <a:pt x="1022" y="14470"/>
                  </a:cubicBezTo>
                  <a:cubicBezTo>
                    <a:pt x="1553" y="14470"/>
                    <a:pt x="2044" y="13979"/>
                    <a:pt x="2044" y="13448"/>
                  </a:cubicBezTo>
                  <a:lnTo>
                    <a:pt x="2044" y="1022"/>
                  </a:lnTo>
                  <a:cubicBezTo>
                    <a:pt x="2044" y="368"/>
                    <a:pt x="1553" y="0"/>
                    <a:pt x="1022" y="0"/>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6" name="Google Shape;130;p4">
              <a:extLst>
                <a:ext uri="{FF2B5EF4-FFF2-40B4-BE49-F238E27FC236}">
                  <a16:creationId xmlns:a16="http://schemas.microsoft.com/office/drawing/2014/main" id="{5D796480-19E0-001A-62E3-9B03F764E38C}"/>
                </a:ext>
              </a:extLst>
            </p:cNvPr>
            <p:cNvSpPr/>
            <p:nvPr/>
          </p:nvSpPr>
          <p:spPr>
            <a:xfrm>
              <a:off x="9139117" y="3030610"/>
              <a:ext cx="80948" cy="564276"/>
            </a:xfrm>
            <a:custGeom>
              <a:avLst/>
              <a:gdLst/>
              <a:ahLst/>
              <a:cxnLst/>
              <a:rect l="l" t="t" r="r" b="b"/>
              <a:pathLst>
                <a:path w="2044" h="14511" extrusionOk="0">
                  <a:moveTo>
                    <a:pt x="1022" y="0"/>
                  </a:moveTo>
                  <a:cubicBezTo>
                    <a:pt x="491" y="0"/>
                    <a:pt x="0" y="368"/>
                    <a:pt x="0" y="1022"/>
                  </a:cubicBezTo>
                  <a:lnTo>
                    <a:pt x="0" y="13488"/>
                  </a:lnTo>
                  <a:cubicBezTo>
                    <a:pt x="0" y="13979"/>
                    <a:pt x="491" y="14510"/>
                    <a:pt x="1022" y="14510"/>
                  </a:cubicBezTo>
                  <a:cubicBezTo>
                    <a:pt x="1512" y="14510"/>
                    <a:pt x="2044" y="13979"/>
                    <a:pt x="2044" y="13488"/>
                  </a:cubicBezTo>
                  <a:lnTo>
                    <a:pt x="2044" y="1022"/>
                  </a:lnTo>
                  <a:cubicBezTo>
                    <a:pt x="2044" y="368"/>
                    <a:pt x="1512" y="0"/>
                    <a:pt x="1022" y="0"/>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7" name="Google Shape;131;p4">
              <a:extLst>
                <a:ext uri="{FF2B5EF4-FFF2-40B4-BE49-F238E27FC236}">
                  <a16:creationId xmlns:a16="http://schemas.microsoft.com/office/drawing/2014/main" id="{9221419B-226F-4573-F501-A885D91691F6}"/>
                </a:ext>
              </a:extLst>
            </p:cNvPr>
            <p:cNvSpPr/>
            <p:nvPr/>
          </p:nvSpPr>
          <p:spPr>
            <a:xfrm>
              <a:off x="8992640" y="3323340"/>
              <a:ext cx="80948" cy="562349"/>
            </a:xfrm>
            <a:custGeom>
              <a:avLst/>
              <a:gdLst/>
              <a:ahLst/>
              <a:cxnLst/>
              <a:rect l="l" t="t" r="r" b="b"/>
              <a:pathLst>
                <a:path w="2045" h="14471" extrusionOk="0">
                  <a:moveTo>
                    <a:pt x="1022" y="1"/>
                  </a:moveTo>
                  <a:cubicBezTo>
                    <a:pt x="491" y="1"/>
                    <a:pt x="1" y="328"/>
                    <a:pt x="1" y="1023"/>
                  </a:cubicBezTo>
                  <a:lnTo>
                    <a:pt x="1" y="13448"/>
                  </a:lnTo>
                  <a:cubicBezTo>
                    <a:pt x="1" y="14143"/>
                    <a:pt x="491" y="14470"/>
                    <a:pt x="1022" y="14470"/>
                  </a:cubicBezTo>
                  <a:cubicBezTo>
                    <a:pt x="1513" y="14470"/>
                    <a:pt x="2044" y="14143"/>
                    <a:pt x="2044" y="13448"/>
                  </a:cubicBezTo>
                  <a:lnTo>
                    <a:pt x="2044" y="1023"/>
                  </a:lnTo>
                  <a:cubicBezTo>
                    <a:pt x="2044" y="328"/>
                    <a:pt x="1513" y="1"/>
                    <a:pt x="1022" y="1"/>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8" name="Google Shape;132;p4">
              <a:extLst>
                <a:ext uri="{FF2B5EF4-FFF2-40B4-BE49-F238E27FC236}">
                  <a16:creationId xmlns:a16="http://schemas.microsoft.com/office/drawing/2014/main" id="{99C61689-6CDB-C6DF-6294-A16497B630A3}"/>
                </a:ext>
              </a:extLst>
            </p:cNvPr>
            <p:cNvSpPr/>
            <p:nvPr/>
          </p:nvSpPr>
          <p:spPr>
            <a:xfrm>
              <a:off x="9166100" y="3733548"/>
              <a:ext cx="79020" cy="570053"/>
            </a:xfrm>
            <a:custGeom>
              <a:avLst/>
              <a:gdLst/>
              <a:ahLst/>
              <a:cxnLst/>
              <a:rect l="l" t="t" r="r" b="b"/>
              <a:pathLst>
                <a:path w="2044" h="14634" extrusionOk="0">
                  <a:moveTo>
                    <a:pt x="1022" y="0"/>
                  </a:moveTo>
                  <a:cubicBezTo>
                    <a:pt x="368" y="0"/>
                    <a:pt x="0" y="532"/>
                    <a:pt x="0" y="1022"/>
                  </a:cubicBezTo>
                  <a:lnTo>
                    <a:pt x="0" y="13611"/>
                  </a:lnTo>
                  <a:cubicBezTo>
                    <a:pt x="0" y="14143"/>
                    <a:pt x="368" y="14633"/>
                    <a:pt x="1022" y="14633"/>
                  </a:cubicBezTo>
                  <a:cubicBezTo>
                    <a:pt x="1553" y="14633"/>
                    <a:pt x="2044" y="14143"/>
                    <a:pt x="2044" y="13611"/>
                  </a:cubicBezTo>
                  <a:lnTo>
                    <a:pt x="2044" y="1022"/>
                  </a:lnTo>
                  <a:cubicBezTo>
                    <a:pt x="2044" y="532"/>
                    <a:pt x="1553" y="0"/>
                    <a:pt x="1022" y="0"/>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19" name="Google Shape;133;p4">
            <a:extLst>
              <a:ext uri="{FF2B5EF4-FFF2-40B4-BE49-F238E27FC236}">
                <a16:creationId xmlns:a16="http://schemas.microsoft.com/office/drawing/2014/main" id="{52488368-C605-63B5-7C4A-28B404B20A96}"/>
              </a:ext>
            </a:extLst>
          </p:cNvPr>
          <p:cNvSpPr/>
          <p:nvPr/>
        </p:nvSpPr>
        <p:spPr>
          <a:xfrm>
            <a:off x="1076325" y="6234113"/>
            <a:ext cx="2443163" cy="325437"/>
          </a:xfrm>
          <a:custGeom>
            <a:avLst/>
            <a:gdLst/>
            <a:ahLst/>
            <a:cxnLst/>
            <a:rect l="l" t="t" r="r" b="b"/>
            <a:pathLst>
              <a:path w="55866" h="7463" extrusionOk="0">
                <a:moveTo>
                  <a:pt x="16082" y="0"/>
                </a:moveTo>
                <a:cubicBezTo>
                  <a:pt x="15991" y="0"/>
                  <a:pt x="15916" y="25"/>
                  <a:pt x="15866" y="75"/>
                </a:cubicBezTo>
                <a:lnTo>
                  <a:pt x="8247" y="6542"/>
                </a:lnTo>
                <a:lnTo>
                  <a:pt x="728" y="75"/>
                </a:lnTo>
                <a:cubicBezTo>
                  <a:pt x="634" y="34"/>
                  <a:pt x="528" y="10"/>
                  <a:pt x="428" y="10"/>
                </a:cubicBezTo>
                <a:cubicBezTo>
                  <a:pt x="287" y="10"/>
                  <a:pt x="160" y="58"/>
                  <a:pt x="101" y="176"/>
                </a:cubicBezTo>
                <a:cubicBezTo>
                  <a:pt x="1" y="276"/>
                  <a:pt x="1" y="602"/>
                  <a:pt x="101" y="702"/>
                </a:cubicBezTo>
                <a:lnTo>
                  <a:pt x="8021" y="7369"/>
                </a:lnTo>
                <a:cubicBezTo>
                  <a:pt x="8084" y="7431"/>
                  <a:pt x="8165" y="7463"/>
                  <a:pt x="8256" y="7463"/>
                </a:cubicBezTo>
                <a:cubicBezTo>
                  <a:pt x="8347" y="7463"/>
                  <a:pt x="8447" y="7431"/>
                  <a:pt x="8547" y="7369"/>
                </a:cubicBezTo>
                <a:lnTo>
                  <a:pt x="16066" y="1003"/>
                </a:lnTo>
                <a:lnTo>
                  <a:pt x="23685" y="7369"/>
                </a:lnTo>
                <a:cubicBezTo>
                  <a:pt x="23748" y="7431"/>
                  <a:pt x="23854" y="7463"/>
                  <a:pt x="23958" y="7463"/>
                </a:cubicBezTo>
                <a:cubicBezTo>
                  <a:pt x="24061" y="7463"/>
                  <a:pt x="24161" y="7431"/>
                  <a:pt x="24212" y="7369"/>
                </a:cubicBezTo>
                <a:lnTo>
                  <a:pt x="31831" y="1003"/>
                </a:lnTo>
                <a:lnTo>
                  <a:pt x="39349" y="7369"/>
                </a:lnTo>
                <a:cubicBezTo>
                  <a:pt x="39462" y="7431"/>
                  <a:pt x="39569" y="7463"/>
                  <a:pt x="39672" y="7463"/>
                </a:cubicBezTo>
                <a:cubicBezTo>
                  <a:pt x="39776" y="7463"/>
                  <a:pt x="39876" y="7431"/>
                  <a:pt x="39976" y="7369"/>
                </a:cubicBezTo>
                <a:lnTo>
                  <a:pt x="47495" y="1003"/>
                </a:lnTo>
                <a:lnTo>
                  <a:pt x="55139" y="7369"/>
                </a:lnTo>
                <a:cubicBezTo>
                  <a:pt x="55225" y="7422"/>
                  <a:pt x="55310" y="7453"/>
                  <a:pt x="55388" y="7453"/>
                </a:cubicBezTo>
                <a:cubicBezTo>
                  <a:pt x="55493" y="7453"/>
                  <a:pt x="55583" y="7398"/>
                  <a:pt x="55640" y="7268"/>
                </a:cubicBezTo>
                <a:cubicBezTo>
                  <a:pt x="55866" y="7168"/>
                  <a:pt x="55866" y="6867"/>
                  <a:pt x="55640" y="6742"/>
                </a:cubicBezTo>
                <a:lnTo>
                  <a:pt x="47821" y="75"/>
                </a:lnTo>
                <a:cubicBezTo>
                  <a:pt x="47720" y="25"/>
                  <a:pt x="47614" y="0"/>
                  <a:pt x="47520" y="0"/>
                </a:cubicBezTo>
                <a:cubicBezTo>
                  <a:pt x="47426" y="0"/>
                  <a:pt x="47345" y="25"/>
                  <a:pt x="47294" y="75"/>
                </a:cubicBezTo>
                <a:lnTo>
                  <a:pt x="39675" y="6542"/>
                </a:lnTo>
                <a:lnTo>
                  <a:pt x="32056" y="75"/>
                </a:lnTo>
                <a:cubicBezTo>
                  <a:pt x="32006" y="25"/>
                  <a:pt x="31925" y="0"/>
                  <a:pt x="31831" y="0"/>
                </a:cubicBezTo>
                <a:cubicBezTo>
                  <a:pt x="31737" y="0"/>
                  <a:pt x="31630" y="25"/>
                  <a:pt x="31530" y="75"/>
                </a:cubicBezTo>
                <a:lnTo>
                  <a:pt x="24011" y="6542"/>
                </a:lnTo>
                <a:lnTo>
                  <a:pt x="16392" y="75"/>
                </a:lnTo>
                <a:cubicBezTo>
                  <a:pt x="16279" y="25"/>
                  <a:pt x="16173" y="0"/>
                  <a:pt x="16082" y="0"/>
                </a:cubicBezTo>
                <a:close/>
              </a:path>
            </a:pathLst>
          </a:custGeom>
          <a:solidFill>
            <a:schemeClr val="accent5"/>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cxnSp>
        <p:nvCxnSpPr>
          <p:cNvPr id="20" name="Google Shape;134;p4">
            <a:extLst>
              <a:ext uri="{FF2B5EF4-FFF2-40B4-BE49-F238E27FC236}">
                <a16:creationId xmlns:a16="http://schemas.microsoft.com/office/drawing/2014/main" id="{320967F6-4747-9F3B-5F27-D9AC014009ED}"/>
              </a:ext>
            </a:extLst>
          </p:cNvPr>
          <p:cNvCxnSpPr/>
          <p:nvPr/>
        </p:nvCxnSpPr>
        <p:spPr>
          <a:xfrm rot="10800000">
            <a:off x="9842500" y="6527800"/>
            <a:ext cx="1511300" cy="0"/>
          </a:xfrm>
          <a:prstGeom prst="straightConnector1">
            <a:avLst/>
          </a:prstGeom>
          <a:noFill/>
          <a:ln w="28575" cap="flat" cmpd="sng">
            <a:solidFill>
              <a:schemeClr val="accent5"/>
            </a:solidFill>
            <a:prstDash val="solid"/>
            <a:round/>
            <a:headEnd type="none" w="med" len="med"/>
            <a:tailEnd type="none" w="med" len="med"/>
          </a:ln>
        </p:spPr>
      </p:cxnSp>
      <p:sp>
        <p:nvSpPr>
          <p:cNvPr id="114" name="Google Shape;114;p4"/>
          <p:cNvSpPr txBox="1">
            <a:spLocks noGrp="1"/>
          </p:cNvSpPr>
          <p:nvPr>
            <p:ph type="body" idx="1"/>
          </p:nvPr>
        </p:nvSpPr>
        <p:spPr>
          <a:xfrm>
            <a:off x="963167" y="1473133"/>
            <a:ext cx="10265600" cy="4665200"/>
          </a:xfrm>
          <a:prstGeom prst="rect">
            <a:avLst/>
          </a:prstGeom>
        </p:spPr>
        <p:txBody>
          <a:bodyPr spcFirstLastPara="1">
            <a:noAutofit/>
          </a:bodyPr>
          <a:lstStyle>
            <a:lvl1pPr marL="609585" lvl="0" indent="-491054">
              <a:lnSpc>
                <a:spcPct val="100000"/>
              </a:lnSpc>
              <a:spcBef>
                <a:spcPts val="0"/>
              </a:spcBef>
              <a:spcAft>
                <a:spcPts val="0"/>
              </a:spcAft>
              <a:buSzPts val="22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15" name="Google Shape;115;p4"/>
          <p:cNvSpPr txBox="1">
            <a:spLocks noGrp="1"/>
          </p:cNvSpPr>
          <p:nvPr>
            <p:ph type="title"/>
          </p:nvPr>
        </p:nvSpPr>
        <p:spPr>
          <a:xfrm>
            <a:off x="963167" y="707667"/>
            <a:ext cx="10265600" cy="763600"/>
          </a:xfrm>
          <a:prstGeom prst="rect">
            <a:avLst/>
          </a:prstGeom>
        </p:spPr>
        <p:txBody>
          <a:bodyPr spcFirstLastPara="1">
            <a:noAutofit/>
          </a:bodyPr>
          <a:lstStyle>
            <a:lvl1pPr lvl="0" algn="ctr" rtl="0">
              <a:spcBef>
                <a:spcPts val="0"/>
              </a:spcBef>
              <a:spcAft>
                <a:spcPts val="0"/>
              </a:spcAft>
              <a:buSzPts val="2800"/>
              <a:buNone/>
              <a:defRPr>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62322375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135"/>
        <p:cNvGrpSpPr/>
        <p:nvPr/>
      </p:nvGrpSpPr>
      <p:grpSpPr>
        <a:xfrm>
          <a:off x="0" y="0"/>
          <a:ext cx="0" cy="0"/>
          <a:chOff x="0" y="0"/>
          <a:chExt cx="0" cy="0"/>
        </a:xfrm>
      </p:grpSpPr>
      <p:sp>
        <p:nvSpPr>
          <p:cNvPr id="2" name="Google Shape;136;p5">
            <a:extLst>
              <a:ext uri="{FF2B5EF4-FFF2-40B4-BE49-F238E27FC236}">
                <a16:creationId xmlns:a16="http://schemas.microsoft.com/office/drawing/2014/main" id="{AE8B2620-D7E0-425B-E6DE-2D58B9489064}"/>
              </a:ext>
            </a:extLst>
          </p:cNvPr>
          <p:cNvSpPr/>
          <p:nvPr/>
        </p:nvSpPr>
        <p:spPr>
          <a:xfrm flipH="1">
            <a:off x="425450" y="377825"/>
            <a:ext cx="11341100" cy="6102350"/>
          </a:xfrm>
          <a:prstGeom prst="roundRect">
            <a:avLst>
              <a:gd name="adj" fmla="val 3396"/>
            </a:avLst>
          </a:prstGeom>
          <a:solidFill>
            <a:schemeClr val="accent1"/>
          </a:solidFill>
          <a:ln w="28575" cap="flat" cmpd="sng">
            <a:solidFill>
              <a:schemeClr val="accent5"/>
            </a:solidFill>
            <a:prstDash val="solid"/>
            <a:round/>
            <a:headEnd type="none" w="sm" len="sm"/>
            <a:tailEnd type="none" w="sm" len="sm"/>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 name="Google Shape;137;p5">
            <a:extLst>
              <a:ext uri="{FF2B5EF4-FFF2-40B4-BE49-F238E27FC236}">
                <a16:creationId xmlns:a16="http://schemas.microsoft.com/office/drawing/2014/main" id="{E15043A5-085E-E144-F282-A3A48510FA9A}"/>
              </a:ext>
            </a:extLst>
          </p:cNvPr>
          <p:cNvSpPr/>
          <p:nvPr/>
        </p:nvSpPr>
        <p:spPr>
          <a:xfrm rot="10800000" flipH="1">
            <a:off x="6234113" y="773113"/>
            <a:ext cx="5072062" cy="5310187"/>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138;p5">
            <a:extLst>
              <a:ext uri="{FF2B5EF4-FFF2-40B4-BE49-F238E27FC236}">
                <a16:creationId xmlns:a16="http://schemas.microsoft.com/office/drawing/2014/main" id="{B1E00CD8-5D50-37D2-4B56-A90CEAA31D30}"/>
              </a:ext>
            </a:extLst>
          </p:cNvPr>
          <p:cNvSpPr/>
          <p:nvPr/>
        </p:nvSpPr>
        <p:spPr>
          <a:xfrm flipH="1">
            <a:off x="8878888" y="4727575"/>
            <a:ext cx="1684337" cy="1336675"/>
          </a:xfrm>
          <a:custGeom>
            <a:avLst/>
            <a:gdLst/>
            <a:ahLst/>
            <a:cxnLst/>
            <a:rect l="l" t="t" r="r" b="b"/>
            <a:pathLst>
              <a:path w="24157" h="19743" extrusionOk="0">
                <a:moveTo>
                  <a:pt x="1676" y="0"/>
                </a:moveTo>
                <a:cubicBezTo>
                  <a:pt x="1185" y="0"/>
                  <a:pt x="818" y="164"/>
                  <a:pt x="491" y="532"/>
                </a:cubicBezTo>
                <a:cubicBezTo>
                  <a:pt x="0" y="1022"/>
                  <a:pt x="0" y="2044"/>
                  <a:pt x="654" y="2575"/>
                </a:cubicBezTo>
                <a:lnTo>
                  <a:pt x="19742" y="19743"/>
                </a:lnTo>
                <a:lnTo>
                  <a:pt x="24157" y="19743"/>
                </a:lnTo>
                <a:lnTo>
                  <a:pt x="2534" y="327"/>
                </a:lnTo>
                <a:cubicBezTo>
                  <a:pt x="2371" y="0"/>
                  <a:pt x="2044" y="0"/>
                  <a:pt x="1676" y="0"/>
                </a:cubicBezTo>
                <a:close/>
              </a:path>
            </a:pathLst>
          </a:custGeom>
          <a:solidFill>
            <a:srgbClr val="FFFFFF">
              <a:alpha val="20090"/>
            </a:srgbClr>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139;p5">
            <a:extLst>
              <a:ext uri="{FF2B5EF4-FFF2-40B4-BE49-F238E27FC236}">
                <a16:creationId xmlns:a16="http://schemas.microsoft.com/office/drawing/2014/main" id="{D883E427-AE6D-9FE4-3478-29B14F34F87B}"/>
              </a:ext>
            </a:extLst>
          </p:cNvPr>
          <p:cNvSpPr/>
          <p:nvPr/>
        </p:nvSpPr>
        <p:spPr>
          <a:xfrm rot="10800000" flipH="1">
            <a:off x="10148888" y="4619625"/>
            <a:ext cx="1138237" cy="1127125"/>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rgbClr val="FFFFFF">
              <a:alpha val="20090"/>
            </a:srgbClr>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140;p5">
            <a:extLst>
              <a:ext uri="{FF2B5EF4-FFF2-40B4-BE49-F238E27FC236}">
                <a16:creationId xmlns:a16="http://schemas.microsoft.com/office/drawing/2014/main" id="{0CDDE5EE-5EA7-D11A-F0A0-B6E0DC0143C4}"/>
              </a:ext>
            </a:extLst>
          </p:cNvPr>
          <p:cNvSpPr/>
          <p:nvPr/>
        </p:nvSpPr>
        <p:spPr>
          <a:xfrm rot="10800000" flipH="1">
            <a:off x="881063" y="768350"/>
            <a:ext cx="5076825" cy="5314950"/>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141;p5">
            <a:extLst>
              <a:ext uri="{FF2B5EF4-FFF2-40B4-BE49-F238E27FC236}">
                <a16:creationId xmlns:a16="http://schemas.microsoft.com/office/drawing/2014/main" id="{00E974F8-A907-8A10-7D0C-133982701141}"/>
              </a:ext>
            </a:extLst>
          </p:cNvPr>
          <p:cNvSpPr/>
          <p:nvPr/>
        </p:nvSpPr>
        <p:spPr>
          <a:xfrm flipH="1">
            <a:off x="1262063" y="788988"/>
            <a:ext cx="1371600" cy="1093787"/>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rgbClr val="FFFFFF">
              <a:alpha val="20090"/>
            </a:srgbClr>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142;p5">
            <a:extLst>
              <a:ext uri="{FF2B5EF4-FFF2-40B4-BE49-F238E27FC236}">
                <a16:creationId xmlns:a16="http://schemas.microsoft.com/office/drawing/2014/main" id="{B2677101-3E59-2210-DDE4-4FC6EBCBB7F9}"/>
              </a:ext>
            </a:extLst>
          </p:cNvPr>
          <p:cNvSpPr/>
          <p:nvPr/>
        </p:nvSpPr>
        <p:spPr>
          <a:xfrm flipH="1">
            <a:off x="2047875" y="787400"/>
            <a:ext cx="1071563" cy="855663"/>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rgbClr val="FFFFFF">
              <a:alpha val="20090"/>
            </a:srgbClr>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143;p5">
            <a:extLst>
              <a:ext uri="{FF2B5EF4-FFF2-40B4-BE49-F238E27FC236}">
                <a16:creationId xmlns:a16="http://schemas.microsoft.com/office/drawing/2014/main" id="{6B83A6D5-9E76-7E81-7F82-F3C3F73DD8D6}"/>
              </a:ext>
            </a:extLst>
          </p:cNvPr>
          <p:cNvSpPr/>
          <p:nvPr/>
        </p:nvSpPr>
        <p:spPr>
          <a:xfrm flipH="1">
            <a:off x="900113" y="2132013"/>
            <a:ext cx="1025525" cy="973137"/>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rgbClr val="FFFFFF">
              <a:alpha val="20090"/>
            </a:srgbClr>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0" name="Google Shape;144;p5">
            <a:extLst>
              <a:ext uri="{FF2B5EF4-FFF2-40B4-BE49-F238E27FC236}">
                <a16:creationId xmlns:a16="http://schemas.microsoft.com/office/drawing/2014/main" id="{2E18B7BE-414E-D84C-C199-978A71C0B1EF}"/>
              </a:ext>
            </a:extLst>
          </p:cNvPr>
          <p:cNvGrpSpPr>
            <a:grpSpLocks/>
          </p:cNvGrpSpPr>
          <p:nvPr/>
        </p:nvGrpSpPr>
        <p:grpSpPr bwMode="auto">
          <a:xfrm>
            <a:off x="5708650" y="500063"/>
            <a:ext cx="774700" cy="166687"/>
            <a:chOff x="4685288" y="186288"/>
            <a:chExt cx="419375" cy="90485"/>
          </a:xfrm>
        </p:grpSpPr>
        <p:sp>
          <p:nvSpPr>
            <p:cNvPr id="11" name="Google Shape;145;p5">
              <a:extLst>
                <a:ext uri="{FF2B5EF4-FFF2-40B4-BE49-F238E27FC236}">
                  <a16:creationId xmlns:a16="http://schemas.microsoft.com/office/drawing/2014/main" id="{6736950E-C72F-CD99-8FD8-91CCA16239F7}"/>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2" name="Google Shape;146;p5">
              <a:extLst>
                <a:ext uri="{FF2B5EF4-FFF2-40B4-BE49-F238E27FC236}">
                  <a16:creationId xmlns:a16="http://schemas.microsoft.com/office/drawing/2014/main" id="{C434CCCC-E68C-C8C2-5516-A175319EAF4F}"/>
                </a:ext>
              </a:extLst>
            </p:cNvPr>
            <p:cNvGrpSpPr>
              <a:grpSpLocks/>
            </p:cNvGrpSpPr>
            <p:nvPr/>
          </p:nvGrpSpPr>
          <p:grpSpPr bwMode="auto">
            <a:xfrm>
              <a:off x="4685288" y="186300"/>
              <a:ext cx="419375" cy="90473"/>
              <a:chOff x="4390000" y="182175"/>
              <a:chExt cx="419375" cy="90473"/>
            </a:xfrm>
          </p:grpSpPr>
          <p:sp>
            <p:nvSpPr>
              <p:cNvPr id="13" name="Google Shape;147;p5">
                <a:extLst>
                  <a:ext uri="{FF2B5EF4-FFF2-40B4-BE49-F238E27FC236}">
                    <a16:creationId xmlns:a16="http://schemas.microsoft.com/office/drawing/2014/main" id="{575782F4-B312-A160-3F06-A0D751AA380F}"/>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148;p5">
                <a:extLst>
                  <a:ext uri="{FF2B5EF4-FFF2-40B4-BE49-F238E27FC236}">
                    <a16:creationId xmlns:a16="http://schemas.microsoft.com/office/drawing/2014/main" id="{B394335F-7541-B9CC-AF65-C4F72027913E}"/>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grpSp>
        <p:nvGrpSpPr>
          <p:cNvPr id="15" name="Google Shape;149;p5">
            <a:extLst>
              <a:ext uri="{FF2B5EF4-FFF2-40B4-BE49-F238E27FC236}">
                <a16:creationId xmlns:a16="http://schemas.microsoft.com/office/drawing/2014/main" id="{60D590E9-8CA9-9DF6-0989-0453A89F2B25}"/>
              </a:ext>
            </a:extLst>
          </p:cNvPr>
          <p:cNvGrpSpPr>
            <a:grpSpLocks/>
          </p:cNvGrpSpPr>
          <p:nvPr/>
        </p:nvGrpSpPr>
        <p:grpSpPr bwMode="auto">
          <a:xfrm rot="11316534" flipH="1">
            <a:off x="296863" y="190500"/>
            <a:ext cx="722312" cy="2967038"/>
            <a:chOff x="871338" y="1945155"/>
            <a:chExt cx="247109" cy="1016148"/>
          </a:xfrm>
        </p:grpSpPr>
        <p:sp>
          <p:nvSpPr>
            <p:cNvPr id="16" name="Google Shape;150;p5">
              <a:extLst>
                <a:ext uri="{FF2B5EF4-FFF2-40B4-BE49-F238E27FC236}">
                  <a16:creationId xmlns:a16="http://schemas.microsoft.com/office/drawing/2014/main" id="{8206F943-6AFE-014F-51FE-C1B06210A745}"/>
                </a:ext>
              </a:extLst>
            </p:cNvPr>
            <p:cNvSpPr/>
            <p:nvPr/>
          </p:nvSpPr>
          <p:spPr>
            <a:xfrm>
              <a:off x="1015411" y="2860177"/>
              <a:ext cx="100473" cy="102757"/>
            </a:xfrm>
            <a:custGeom>
              <a:avLst/>
              <a:gdLst/>
              <a:ahLst/>
              <a:cxnLst/>
              <a:rect l="l" t="t" r="r" b="b"/>
              <a:pathLst>
                <a:path w="5314" h="5440" extrusionOk="0">
                  <a:moveTo>
                    <a:pt x="2707" y="0"/>
                  </a:moveTo>
                  <a:cubicBezTo>
                    <a:pt x="1253" y="0"/>
                    <a:pt x="0" y="1254"/>
                    <a:pt x="0" y="2707"/>
                  </a:cubicBezTo>
                  <a:cubicBezTo>
                    <a:pt x="0" y="4186"/>
                    <a:pt x="1253" y="5439"/>
                    <a:pt x="2707" y="5439"/>
                  </a:cubicBezTo>
                  <a:cubicBezTo>
                    <a:pt x="4161" y="5439"/>
                    <a:pt x="5314" y="4186"/>
                    <a:pt x="5314" y="2707"/>
                  </a:cubicBezTo>
                  <a:cubicBezTo>
                    <a:pt x="5314" y="1254"/>
                    <a:pt x="4161" y="0"/>
                    <a:pt x="2707" y="0"/>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7" name="Google Shape;151;p5">
              <a:extLst>
                <a:ext uri="{FF2B5EF4-FFF2-40B4-BE49-F238E27FC236}">
                  <a16:creationId xmlns:a16="http://schemas.microsoft.com/office/drawing/2014/main" id="{CE2C905D-B728-AA78-D75C-B7B01099A53A}"/>
                </a:ext>
              </a:extLst>
            </p:cNvPr>
            <p:cNvSpPr/>
            <p:nvPr/>
          </p:nvSpPr>
          <p:spPr>
            <a:xfrm>
              <a:off x="870570" y="2077546"/>
              <a:ext cx="215610" cy="853586"/>
            </a:xfrm>
            <a:custGeom>
              <a:avLst/>
              <a:gdLst/>
              <a:ahLst/>
              <a:cxnLst/>
              <a:rect l="l" t="t" r="r" b="b"/>
              <a:pathLst>
                <a:path w="11380" h="45114" extrusionOk="0">
                  <a:moveTo>
                    <a:pt x="6066" y="1"/>
                  </a:moveTo>
                  <a:cubicBezTo>
                    <a:pt x="2206" y="5640"/>
                    <a:pt x="1" y="12332"/>
                    <a:pt x="1" y="19625"/>
                  </a:cubicBezTo>
                  <a:cubicBezTo>
                    <a:pt x="1" y="29650"/>
                    <a:pt x="4287" y="38748"/>
                    <a:pt x="11079" y="45114"/>
                  </a:cubicBezTo>
                  <a:lnTo>
                    <a:pt x="11379" y="44813"/>
                  </a:lnTo>
                  <a:cubicBezTo>
                    <a:pt x="4612" y="38547"/>
                    <a:pt x="427" y="29550"/>
                    <a:pt x="427" y="19625"/>
                  </a:cubicBezTo>
                  <a:cubicBezTo>
                    <a:pt x="427" y="12432"/>
                    <a:pt x="2607" y="5740"/>
                    <a:pt x="6367" y="201"/>
                  </a:cubicBezTo>
                  <a:lnTo>
                    <a:pt x="6066" y="1"/>
                  </a:ln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8" name="Google Shape;152;p5">
              <a:extLst>
                <a:ext uri="{FF2B5EF4-FFF2-40B4-BE49-F238E27FC236}">
                  <a16:creationId xmlns:a16="http://schemas.microsoft.com/office/drawing/2014/main" id="{71466A2F-AA68-C98A-6B31-F6EE642224B9}"/>
                </a:ext>
              </a:extLst>
            </p:cNvPr>
            <p:cNvSpPr/>
            <p:nvPr/>
          </p:nvSpPr>
          <p:spPr>
            <a:xfrm>
              <a:off x="1053522" y="1942648"/>
              <a:ext cx="67344" cy="51106"/>
            </a:xfrm>
            <a:custGeom>
              <a:avLst/>
              <a:gdLst/>
              <a:ahLst/>
              <a:cxnLst/>
              <a:rect l="l" t="t" r="r" b="b"/>
              <a:pathLst>
                <a:path w="3560" h="2708" extrusionOk="0">
                  <a:moveTo>
                    <a:pt x="1780" y="1"/>
                  </a:moveTo>
                  <a:cubicBezTo>
                    <a:pt x="1" y="1"/>
                    <a:pt x="1" y="2708"/>
                    <a:pt x="1780" y="2708"/>
                  </a:cubicBezTo>
                  <a:cubicBezTo>
                    <a:pt x="3459" y="2708"/>
                    <a:pt x="3560" y="1"/>
                    <a:pt x="1780" y="1"/>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19" name="Google Shape;153;p5">
            <a:extLst>
              <a:ext uri="{FF2B5EF4-FFF2-40B4-BE49-F238E27FC236}">
                <a16:creationId xmlns:a16="http://schemas.microsoft.com/office/drawing/2014/main" id="{73C4F569-8546-1E9C-83DC-DCE67AE43C5C}"/>
              </a:ext>
            </a:extLst>
          </p:cNvPr>
          <p:cNvGrpSpPr>
            <a:grpSpLocks/>
          </p:cNvGrpSpPr>
          <p:nvPr/>
        </p:nvGrpSpPr>
        <p:grpSpPr bwMode="auto">
          <a:xfrm rot="-1025565">
            <a:off x="10553700" y="220663"/>
            <a:ext cx="1282700" cy="2616200"/>
            <a:chOff x="3789888" y="1403830"/>
            <a:chExt cx="569113" cy="1161936"/>
          </a:xfrm>
        </p:grpSpPr>
        <p:sp>
          <p:nvSpPr>
            <p:cNvPr id="20" name="Google Shape;154;p5">
              <a:extLst>
                <a:ext uri="{FF2B5EF4-FFF2-40B4-BE49-F238E27FC236}">
                  <a16:creationId xmlns:a16="http://schemas.microsoft.com/office/drawing/2014/main" id="{66DC4C88-D0DC-C8D7-FC10-8A1F3AC69C3E}"/>
                </a:ext>
              </a:extLst>
            </p:cNvPr>
            <p:cNvSpPr/>
            <p:nvPr/>
          </p:nvSpPr>
          <p:spPr>
            <a:xfrm>
              <a:off x="3817960" y="1437596"/>
              <a:ext cx="540939" cy="1128093"/>
            </a:xfrm>
            <a:custGeom>
              <a:avLst/>
              <a:gdLst/>
              <a:ahLst/>
              <a:cxnLst/>
              <a:rect l="l" t="t" r="r" b="b"/>
              <a:pathLst>
                <a:path w="28598" h="59625" extrusionOk="0">
                  <a:moveTo>
                    <a:pt x="101" y="0"/>
                  </a:moveTo>
                  <a:lnTo>
                    <a:pt x="1" y="426"/>
                  </a:lnTo>
                  <a:cubicBezTo>
                    <a:pt x="16066" y="3359"/>
                    <a:pt x="28197" y="17344"/>
                    <a:pt x="28197" y="34161"/>
                  </a:cubicBezTo>
                  <a:lnTo>
                    <a:pt x="28197" y="34462"/>
                  </a:lnTo>
                  <a:cubicBezTo>
                    <a:pt x="28096" y="44286"/>
                    <a:pt x="23911" y="53058"/>
                    <a:pt x="17219" y="59324"/>
                  </a:cubicBezTo>
                  <a:lnTo>
                    <a:pt x="17545" y="59625"/>
                  </a:lnTo>
                  <a:cubicBezTo>
                    <a:pt x="24212" y="53359"/>
                    <a:pt x="28497" y="44386"/>
                    <a:pt x="28598" y="34462"/>
                  </a:cubicBezTo>
                  <a:lnTo>
                    <a:pt x="28598" y="34161"/>
                  </a:lnTo>
                  <a:cubicBezTo>
                    <a:pt x="28598" y="17143"/>
                    <a:pt x="16292" y="2933"/>
                    <a:pt x="101" y="0"/>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1" name="Google Shape;155;p5">
              <a:extLst>
                <a:ext uri="{FF2B5EF4-FFF2-40B4-BE49-F238E27FC236}">
                  <a16:creationId xmlns:a16="http://schemas.microsoft.com/office/drawing/2014/main" id="{967FA410-019A-F51A-6278-35BE23E8CA7F}"/>
                </a:ext>
              </a:extLst>
            </p:cNvPr>
            <p:cNvSpPr/>
            <p:nvPr/>
          </p:nvSpPr>
          <p:spPr>
            <a:xfrm>
              <a:off x="3787795" y="1399670"/>
              <a:ext cx="81000" cy="78967"/>
            </a:xfrm>
            <a:custGeom>
              <a:avLst/>
              <a:gdLst/>
              <a:ahLst/>
              <a:cxnLst/>
              <a:rect l="l" t="t" r="r" b="b"/>
              <a:pathLst>
                <a:path w="4286" h="4187" extrusionOk="0">
                  <a:moveTo>
                    <a:pt x="2206" y="1"/>
                  </a:moveTo>
                  <a:cubicBezTo>
                    <a:pt x="1053" y="1"/>
                    <a:pt x="0" y="953"/>
                    <a:pt x="126" y="2106"/>
                  </a:cubicBezTo>
                  <a:cubicBezTo>
                    <a:pt x="126" y="3259"/>
                    <a:pt x="1053" y="4186"/>
                    <a:pt x="2206" y="4186"/>
                  </a:cubicBezTo>
                  <a:cubicBezTo>
                    <a:pt x="3258" y="4186"/>
                    <a:pt x="4286" y="3259"/>
                    <a:pt x="4286" y="2106"/>
                  </a:cubicBezTo>
                  <a:cubicBezTo>
                    <a:pt x="4186" y="953"/>
                    <a:pt x="3359" y="1"/>
                    <a:pt x="2206" y="1"/>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2" name="Google Shape;156;p5">
              <a:extLst>
                <a:ext uri="{FF2B5EF4-FFF2-40B4-BE49-F238E27FC236}">
                  <a16:creationId xmlns:a16="http://schemas.microsoft.com/office/drawing/2014/main" id="{AEF689D0-7BAD-23CD-4CA1-E4111F84393F}"/>
                </a:ext>
              </a:extLst>
            </p:cNvPr>
            <p:cNvSpPr/>
            <p:nvPr/>
          </p:nvSpPr>
          <p:spPr>
            <a:xfrm>
              <a:off x="3985373" y="1615232"/>
              <a:ext cx="39443" cy="29612"/>
            </a:xfrm>
            <a:custGeom>
              <a:avLst/>
              <a:gdLst/>
              <a:ahLst/>
              <a:cxnLst/>
              <a:rect l="l" t="t" r="r" b="b"/>
              <a:pathLst>
                <a:path w="2081" h="1580" extrusionOk="0">
                  <a:moveTo>
                    <a:pt x="1053" y="1"/>
                  </a:moveTo>
                  <a:cubicBezTo>
                    <a:pt x="0" y="1"/>
                    <a:pt x="0" y="1580"/>
                    <a:pt x="1053" y="1580"/>
                  </a:cubicBezTo>
                  <a:cubicBezTo>
                    <a:pt x="2080" y="1580"/>
                    <a:pt x="2080" y="1"/>
                    <a:pt x="1053" y="1"/>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23" name="Google Shape;159;p5">
            <a:extLst>
              <a:ext uri="{FF2B5EF4-FFF2-40B4-BE49-F238E27FC236}">
                <a16:creationId xmlns:a16="http://schemas.microsoft.com/office/drawing/2014/main" id="{9E587686-1B15-9F39-5134-48298A694612}"/>
              </a:ext>
            </a:extLst>
          </p:cNvPr>
          <p:cNvSpPr/>
          <p:nvPr/>
        </p:nvSpPr>
        <p:spPr>
          <a:xfrm>
            <a:off x="5010150" y="5992813"/>
            <a:ext cx="2171700" cy="290512"/>
          </a:xfrm>
          <a:custGeom>
            <a:avLst/>
            <a:gdLst/>
            <a:ahLst/>
            <a:cxnLst/>
            <a:rect l="l" t="t" r="r" b="b"/>
            <a:pathLst>
              <a:path w="55866" h="7463" extrusionOk="0">
                <a:moveTo>
                  <a:pt x="16082" y="0"/>
                </a:moveTo>
                <a:cubicBezTo>
                  <a:pt x="15991" y="0"/>
                  <a:pt x="15916" y="25"/>
                  <a:pt x="15866" y="75"/>
                </a:cubicBezTo>
                <a:lnTo>
                  <a:pt x="8247" y="6542"/>
                </a:lnTo>
                <a:lnTo>
                  <a:pt x="728" y="75"/>
                </a:lnTo>
                <a:cubicBezTo>
                  <a:pt x="634" y="34"/>
                  <a:pt x="528" y="10"/>
                  <a:pt x="428" y="10"/>
                </a:cubicBezTo>
                <a:cubicBezTo>
                  <a:pt x="287" y="10"/>
                  <a:pt x="160" y="58"/>
                  <a:pt x="101" y="176"/>
                </a:cubicBezTo>
                <a:cubicBezTo>
                  <a:pt x="1" y="276"/>
                  <a:pt x="1" y="602"/>
                  <a:pt x="101" y="702"/>
                </a:cubicBezTo>
                <a:lnTo>
                  <a:pt x="8021" y="7369"/>
                </a:lnTo>
                <a:cubicBezTo>
                  <a:pt x="8084" y="7431"/>
                  <a:pt x="8165" y="7463"/>
                  <a:pt x="8256" y="7463"/>
                </a:cubicBezTo>
                <a:cubicBezTo>
                  <a:pt x="8347" y="7463"/>
                  <a:pt x="8447" y="7431"/>
                  <a:pt x="8547" y="7369"/>
                </a:cubicBezTo>
                <a:lnTo>
                  <a:pt x="16066" y="1003"/>
                </a:lnTo>
                <a:lnTo>
                  <a:pt x="23685" y="7369"/>
                </a:lnTo>
                <a:cubicBezTo>
                  <a:pt x="23748" y="7431"/>
                  <a:pt x="23854" y="7463"/>
                  <a:pt x="23958" y="7463"/>
                </a:cubicBezTo>
                <a:cubicBezTo>
                  <a:pt x="24061" y="7463"/>
                  <a:pt x="24161" y="7431"/>
                  <a:pt x="24212" y="7369"/>
                </a:cubicBezTo>
                <a:lnTo>
                  <a:pt x="31831" y="1003"/>
                </a:lnTo>
                <a:lnTo>
                  <a:pt x="39349" y="7369"/>
                </a:lnTo>
                <a:cubicBezTo>
                  <a:pt x="39462" y="7431"/>
                  <a:pt x="39569" y="7463"/>
                  <a:pt x="39672" y="7463"/>
                </a:cubicBezTo>
                <a:cubicBezTo>
                  <a:pt x="39776" y="7463"/>
                  <a:pt x="39876" y="7431"/>
                  <a:pt x="39976" y="7369"/>
                </a:cubicBezTo>
                <a:lnTo>
                  <a:pt x="47495" y="1003"/>
                </a:lnTo>
                <a:lnTo>
                  <a:pt x="55139" y="7369"/>
                </a:lnTo>
                <a:cubicBezTo>
                  <a:pt x="55225" y="7422"/>
                  <a:pt x="55310" y="7453"/>
                  <a:pt x="55388" y="7453"/>
                </a:cubicBezTo>
                <a:cubicBezTo>
                  <a:pt x="55493" y="7453"/>
                  <a:pt x="55583" y="7398"/>
                  <a:pt x="55640" y="7268"/>
                </a:cubicBezTo>
                <a:cubicBezTo>
                  <a:pt x="55866" y="7168"/>
                  <a:pt x="55866" y="6867"/>
                  <a:pt x="55640" y="6742"/>
                </a:cubicBezTo>
                <a:lnTo>
                  <a:pt x="47821" y="75"/>
                </a:lnTo>
                <a:cubicBezTo>
                  <a:pt x="47720" y="25"/>
                  <a:pt x="47614" y="0"/>
                  <a:pt x="47520" y="0"/>
                </a:cubicBezTo>
                <a:cubicBezTo>
                  <a:pt x="47426" y="0"/>
                  <a:pt x="47345" y="25"/>
                  <a:pt x="47294" y="75"/>
                </a:cubicBezTo>
                <a:lnTo>
                  <a:pt x="39675" y="6542"/>
                </a:lnTo>
                <a:lnTo>
                  <a:pt x="32056" y="75"/>
                </a:lnTo>
                <a:cubicBezTo>
                  <a:pt x="32006" y="25"/>
                  <a:pt x="31925" y="0"/>
                  <a:pt x="31831" y="0"/>
                </a:cubicBezTo>
                <a:cubicBezTo>
                  <a:pt x="31737" y="0"/>
                  <a:pt x="31630" y="25"/>
                  <a:pt x="31530" y="75"/>
                </a:cubicBezTo>
                <a:lnTo>
                  <a:pt x="24011" y="6542"/>
                </a:lnTo>
                <a:lnTo>
                  <a:pt x="16392" y="75"/>
                </a:lnTo>
                <a:cubicBezTo>
                  <a:pt x="16279" y="25"/>
                  <a:pt x="16173" y="0"/>
                  <a:pt x="16082" y="0"/>
                </a:cubicBezTo>
                <a:close/>
              </a:path>
            </a:pathLst>
          </a:custGeom>
          <a:solidFill>
            <a:schemeClr val="accent3"/>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57" name="Google Shape;157;p5"/>
          <p:cNvSpPr txBox="1">
            <a:spLocks noGrp="1"/>
          </p:cNvSpPr>
          <p:nvPr>
            <p:ph type="subTitle" idx="1"/>
          </p:nvPr>
        </p:nvSpPr>
        <p:spPr>
          <a:xfrm>
            <a:off x="1838767" y="4112807"/>
            <a:ext cx="3162400" cy="1029200"/>
          </a:xfrm>
          <a:prstGeom prst="rect">
            <a:avLst/>
          </a:prstGeom>
        </p:spPr>
        <p:txBody>
          <a:bodyPr spcFirstLastPara="1" lIns="0" tIns="0" rIns="0" bIns="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58" name="Google Shape;158;p5"/>
          <p:cNvSpPr txBox="1">
            <a:spLocks noGrp="1"/>
          </p:cNvSpPr>
          <p:nvPr>
            <p:ph type="subTitle" idx="2"/>
          </p:nvPr>
        </p:nvSpPr>
        <p:spPr>
          <a:xfrm>
            <a:off x="7188267" y="4112808"/>
            <a:ext cx="3162400" cy="1029200"/>
          </a:xfrm>
          <a:prstGeom prst="rect">
            <a:avLst/>
          </a:prstGeom>
        </p:spPr>
        <p:txBody>
          <a:bodyPr spcFirstLastPara="1" lIns="0" tIns="0" rIns="0" bIns="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60" name="Google Shape;160;p5"/>
          <p:cNvSpPr txBox="1">
            <a:spLocks noGrp="1"/>
          </p:cNvSpPr>
          <p:nvPr>
            <p:ph type="title"/>
          </p:nvPr>
        </p:nvSpPr>
        <p:spPr>
          <a:xfrm>
            <a:off x="1701800" y="3517900"/>
            <a:ext cx="3441600" cy="560400"/>
          </a:xfrm>
          <a:prstGeom prst="rect">
            <a:avLst/>
          </a:prstGeom>
        </p:spPr>
        <p:txBody>
          <a:bodyPr spcFirstLastPara="1" anchor="b">
            <a:noAutofit/>
          </a:bodyPr>
          <a:lstStyle>
            <a:lvl1pPr lvl="0" algn="ctr" rtl="0">
              <a:spcBef>
                <a:spcPts val="0"/>
              </a:spcBef>
              <a:spcAft>
                <a:spcPts val="0"/>
              </a:spcAft>
              <a:buSzPts val="1800"/>
              <a:buNone/>
              <a:defRPr sz="2400" b="1"/>
            </a:lvl1pPr>
            <a:lvl2pPr lvl="1"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2pPr>
            <a:lvl3pPr lvl="2"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3pPr>
            <a:lvl4pPr lvl="3"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4pPr>
            <a:lvl5pPr lvl="4"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5pPr>
            <a:lvl6pPr lvl="5"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6pPr>
            <a:lvl7pPr lvl="6"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7pPr>
            <a:lvl8pPr lvl="7"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8pPr>
            <a:lvl9pPr lvl="8"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9pPr>
          </a:lstStyle>
          <a:p>
            <a:endParaRPr/>
          </a:p>
        </p:txBody>
      </p:sp>
      <p:sp>
        <p:nvSpPr>
          <p:cNvPr id="161" name="Google Shape;161;p5"/>
          <p:cNvSpPr txBox="1">
            <a:spLocks noGrp="1"/>
          </p:cNvSpPr>
          <p:nvPr>
            <p:ph type="title" idx="3"/>
          </p:nvPr>
        </p:nvSpPr>
        <p:spPr>
          <a:xfrm>
            <a:off x="7048500" y="3517900"/>
            <a:ext cx="3441600" cy="560400"/>
          </a:xfrm>
          <a:prstGeom prst="rect">
            <a:avLst/>
          </a:prstGeom>
        </p:spPr>
        <p:txBody>
          <a:bodyPr spcFirstLastPara="1" anchor="b">
            <a:noAutofit/>
          </a:bodyPr>
          <a:lstStyle>
            <a:lvl1pPr lvl="0" algn="ctr" rtl="0">
              <a:spcBef>
                <a:spcPts val="0"/>
              </a:spcBef>
              <a:spcAft>
                <a:spcPts val="0"/>
              </a:spcAft>
              <a:buSzPts val="1800"/>
              <a:buNone/>
              <a:defRPr sz="2400" b="1"/>
            </a:lvl1pPr>
            <a:lvl2pPr lvl="1"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2pPr>
            <a:lvl3pPr lvl="2"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3pPr>
            <a:lvl4pPr lvl="3"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4pPr>
            <a:lvl5pPr lvl="4"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5pPr>
            <a:lvl6pPr lvl="5"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6pPr>
            <a:lvl7pPr lvl="6"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7pPr>
            <a:lvl8pPr lvl="7"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8pPr>
            <a:lvl9pPr lvl="8"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9pPr>
          </a:lstStyle>
          <a:p>
            <a:endParaRPr/>
          </a:p>
        </p:txBody>
      </p:sp>
    </p:spTree>
    <p:extLst>
      <p:ext uri="{BB962C8B-B14F-4D97-AF65-F5344CB8AC3E}">
        <p14:creationId xmlns:p14="http://schemas.microsoft.com/office/powerpoint/2010/main" val="284608392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62"/>
        <p:cNvGrpSpPr/>
        <p:nvPr/>
      </p:nvGrpSpPr>
      <p:grpSpPr>
        <a:xfrm>
          <a:off x="0" y="0"/>
          <a:ext cx="0" cy="0"/>
          <a:chOff x="0" y="0"/>
          <a:chExt cx="0" cy="0"/>
        </a:xfrm>
      </p:grpSpPr>
      <p:sp>
        <p:nvSpPr>
          <p:cNvPr id="2" name="Google Shape;163;p6">
            <a:extLst>
              <a:ext uri="{FF2B5EF4-FFF2-40B4-BE49-F238E27FC236}">
                <a16:creationId xmlns:a16="http://schemas.microsoft.com/office/drawing/2014/main" id="{8A9D4CC8-B561-5A9C-D68C-97343755D604}"/>
              </a:ext>
            </a:extLst>
          </p:cNvPr>
          <p:cNvSpPr/>
          <p:nvPr/>
        </p:nvSpPr>
        <p:spPr>
          <a:xfrm>
            <a:off x="425450" y="377825"/>
            <a:ext cx="11341100" cy="6102350"/>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3" name="Google Shape;164;p6">
            <a:extLst>
              <a:ext uri="{FF2B5EF4-FFF2-40B4-BE49-F238E27FC236}">
                <a16:creationId xmlns:a16="http://schemas.microsoft.com/office/drawing/2014/main" id="{DFF5A8A6-9273-7D45-6415-0E41FE18F0B0}"/>
              </a:ext>
            </a:extLst>
          </p:cNvPr>
          <p:cNvGrpSpPr>
            <a:grpSpLocks/>
          </p:cNvGrpSpPr>
          <p:nvPr/>
        </p:nvGrpSpPr>
        <p:grpSpPr bwMode="auto">
          <a:xfrm>
            <a:off x="5708650" y="100013"/>
            <a:ext cx="774700" cy="166687"/>
            <a:chOff x="4685288" y="186288"/>
            <a:chExt cx="419375" cy="90485"/>
          </a:xfrm>
        </p:grpSpPr>
        <p:sp>
          <p:nvSpPr>
            <p:cNvPr id="4" name="Google Shape;165;p6">
              <a:extLst>
                <a:ext uri="{FF2B5EF4-FFF2-40B4-BE49-F238E27FC236}">
                  <a16:creationId xmlns:a16="http://schemas.microsoft.com/office/drawing/2014/main" id="{DEB409A5-3A13-80A2-F7BD-BDD5D5742E35}"/>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5" name="Google Shape;166;p6">
              <a:extLst>
                <a:ext uri="{FF2B5EF4-FFF2-40B4-BE49-F238E27FC236}">
                  <a16:creationId xmlns:a16="http://schemas.microsoft.com/office/drawing/2014/main" id="{DADBBCA7-3A4C-8A91-D694-25DA3F532720}"/>
                </a:ext>
              </a:extLst>
            </p:cNvPr>
            <p:cNvGrpSpPr>
              <a:grpSpLocks/>
            </p:cNvGrpSpPr>
            <p:nvPr/>
          </p:nvGrpSpPr>
          <p:grpSpPr bwMode="auto">
            <a:xfrm>
              <a:off x="4685288" y="186300"/>
              <a:ext cx="419375" cy="90473"/>
              <a:chOff x="4390000" y="182175"/>
              <a:chExt cx="419375" cy="90473"/>
            </a:xfrm>
          </p:grpSpPr>
          <p:sp>
            <p:nvSpPr>
              <p:cNvPr id="6" name="Google Shape;167;p6">
                <a:extLst>
                  <a:ext uri="{FF2B5EF4-FFF2-40B4-BE49-F238E27FC236}">
                    <a16:creationId xmlns:a16="http://schemas.microsoft.com/office/drawing/2014/main" id="{7ACBC546-9B21-E548-8E88-8934A9846681}"/>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168;p6">
                <a:extLst>
                  <a:ext uri="{FF2B5EF4-FFF2-40B4-BE49-F238E27FC236}">
                    <a16:creationId xmlns:a16="http://schemas.microsoft.com/office/drawing/2014/main" id="{87AC5BFF-70C5-2BE5-232E-03369573961C}"/>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grpSp>
        <p:nvGrpSpPr>
          <p:cNvPr id="8" name="Google Shape;170;p6">
            <a:extLst>
              <a:ext uri="{FF2B5EF4-FFF2-40B4-BE49-F238E27FC236}">
                <a16:creationId xmlns:a16="http://schemas.microsoft.com/office/drawing/2014/main" id="{06EB5BDE-257F-9D2C-ED1F-48DA32B3145C}"/>
              </a:ext>
            </a:extLst>
          </p:cNvPr>
          <p:cNvGrpSpPr>
            <a:grpSpLocks/>
          </p:cNvGrpSpPr>
          <p:nvPr/>
        </p:nvGrpSpPr>
        <p:grpSpPr bwMode="auto">
          <a:xfrm rot="11997195" flipH="1">
            <a:off x="39688" y="171450"/>
            <a:ext cx="1847850" cy="3608388"/>
            <a:chOff x="409722" y="228600"/>
            <a:chExt cx="1385931" cy="2705253"/>
          </a:xfrm>
        </p:grpSpPr>
        <p:grpSp>
          <p:nvGrpSpPr>
            <p:cNvPr id="9" name="Google Shape;171;p6">
              <a:extLst>
                <a:ext uri="{FF2B5EF4-FFF2-40B4-BE49-F238E27FC236}">
                  <a16:creationId xmlns:a16="http://schemas.microsoft.com/office/drawing/2014/main" id="{9E0E590C-48D6-0DB4-3AAD-EE500C10D730}"/>
                </a:ext>
              </a:extLst>
            </p:cNvPr>
            <p:cNvGrpSpPr>
              <a:grpSpLocks/>
            </p:cNvGrpSpPr>
            <p:nvPr/>
          </p:nvGrpSpPr>
          <p:grpSpPr bwMode="auto">
            <a:xfrm rot="20982846" flipH="1">
              <a:off x="575967" y="402323"/>
              <a:ext cx="1053440" cy="2450002"/>
              <a:chOff x="3817855" y="1437512"/>
              <a:chExt cx="541146" cy="1128254"/>
            </a:xfrm>
          </p:grpSpPr>
          <p:sp>
            <p:nvSpPr>
              <p:cNvPr id="11" name="Google Shape;172;p6">
                <a:extLst>
                  <a:ext uri="{FF2B5EF4-FFF2-40B4-BE49-F238E27FC236}">
                    <a16:creationId xmlns:a16="http://schemas.microsoft.com/office/drawing/2014/main" id="{972B60ED-671F-DA82-F046-F6C58CE9CC51}"/>
                  </a:ext>
                </a:extLst>
              </p:cNvPr>
              <p:cNvSpPr/>
              <p:nvPr/>
            </p:nvSpPr>
            <p:spPr>
              <a:xfrm>
                <a:off x="3826362" y="1435288"/>
                <a:ext cx="537628" cy="1125769"/>
              </a:xfrm>
              <a:custGeom>
                <a:avLst/>
                <a:gdLst/>
                <a:ahLst/>
                <a:cxnLst/>
                <a:rect l="l" t="t" r="r" b="b"/>
                <a:pathLst>
                  <a:path w="28598" h="59625" extrusionOk="0">
                    <a:moveTo>
                      <a:pt x="101" y="0"/>
                    </a:moveTo>
                    <a:lnTo>
                      <a:pt x="1" y="426"/>
                    </a:lnTo>
                    <a:cubicBezTo>
                      <a:pt x="16066" y="3359"/>
                      <a:pt x="28197" y="17344"/>
                      <a:pt x="28197" y="34161"/>
                    </a:cubicBezTo>
                    <a:lnTo>
                      <a:pt x="28197" y="34462"/>
                    </a:lnTo>
                    <a:cubicBezTo>
                      <a:pt x="28096" y="44286"/>
                      <a:pt x="23911" y="53058"/>
                      <a:pt x="17219" y="59324"/>
                    </a:cubicBezTo>
                    <a:lnTo>
                      <a:pt x="17545" y="59625"/>
                    </a:lnTo>
                    <a:cubicBezTo>
                      <a:pt x="24212" y="53359"/>
                      <a:pt x="28497" y="44386"/>
                      <a:pt x="28598" y="34462"/>
                    </a:cubicBezTo>
                    <a:lnTo>
                      <a:pt x="28598" y="34161"/>
                    </a:lnTo>
                    <a:cubicBezTo>
                      <a:pt x="28598" y="17143"/>
                      <a:pt x="16292" y="2933"/>
                      <a:pt x="101" y="0"/>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2" name="Google Shape;173;p6">
                <a:extLst>
                  <a:ext uri="{FF2B5EF4-FFF2-40B4-BE49-F238E27FC236}">
                    <a16:creationId xmlns:a16="http://schemas.microsoft.com/office/drawing/2014/main" id="{622C9CE8-B822-FBA8-3470-57F13A8EB53F}"/>
                  </a:ext>
                </a:extLst>
              </p:cNvPr>
              <p:cNvSpPr/>
              <p:nvPr/>
            </p:nvSpPr>
            <p:spPr>
              <a:xfrm>
                <a:off x="3997166" y="1613768"/>
                <a:ext cx="39757" cy="30145"/>
              </a:xfrm>
              <a:custGeom>
                <a:avLst/>
                <a:gdLst/>
                <a:ahLst/>
                <a:cxnLst/>
                <a:rect l="l" t="t" r="r" b="b"/>
                <a:pathLst>
                  <a:path w="2081" h="1580" extrusionOk="0">
                    <a:moveTo>
                      <a:pt x="1053" y="1"/>
                    </a:moveTo>
                    <a:cubicBezTo>
                      <a:pt x="0" y="1"/>
                      <a:pt x="0" y="1580"/>
                      <a:pt x="1053" y="1580"/>
                    </a:cubicBezTo>
                    <a:cubicBezTo>
                      <a:pt x="2080" y="1580"/>
                      <a:pt x="2080" y="1"/>
                      <a:pt x="1053" y="1"/>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10" name="Google Shape;174;p6">
              <a:extLst>
                <a:ext uri="{FF2B5EF4-FFF2-40B4-BE49-F238E27FC236}">
                  <a16:creationId xmlns:a16="http://schemas.microsoft.com/office/drawing/2014/main" id="{FCB7A332-E314-12A9-14B3-7B8F84B18906}"/>
                </a:ext>
              </a:extLst>
            </p:cNvPr>
            <p:cNvSpPr/>
            <p:nvPr/>
          </p:nvSpPr>
          <p:spPr>
            <a:xfrm>
              <a:off x="1415911" y="220530"/>
              <a:ext cx="142879" cy="142820"/>
            </a:xfrm>
            <a:prstGeom prst="ellipse">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13" name="Google Shape;175;p6">
            <a:extLst>
              <a:ext uri="{FF2B5EF4-FFF2-40B4-BE49-F238E27FC236}">
                <a16:creationId xmlns:a16="http://schemas.microsoft.com/office/drawing/2014/main" id="{7962F6D8-9AA8-EAA0-3F04-6AB7DA6170B6}"/>
              </a:ext>
            </a:extLst>
          </p:cNvPr>
          <p:cNvGrpSpPr>
            <a:grpSpLocks/>
          </p:cNvGrpSpPr>
          <p:nvPr/>
        </p:nvGrpSpPr>
        <p:grpSpPr bwMode="auto">
          <a:xfrm>
            <a:off x="-12700" y="0"/>
            <a:ext cx="12238038" cy="6316663"/>
            <a:chOff x="-9513" y="2"/>
            <a:chExt cx="9177947" cy="4737094"/>
          </a:xfrm>
        </p:grpSpPr>
        <p:sp>
          <p:nvSpPr>
            <p:cNvPr id="14" name="Google Shape;176;p6">
              <a:extLst>
                <a:ext uri="{FF2B5EF4-FFF2-40B4-BE49-F238E27FC236}">
                  <a16:creationId xmlns:a16="http://schemas.microsoft.com/office/drawing/2014/main" id="{1C531F8D-1DE6-1FE9-F09E-67E177E3FEB2}"/>
                </a:ext>
              </a:extLst>
            </p:cNvPr>
            <p:cNvSpPr/>
            <p:nvPr/>
          </p:nvSpPr>
          <p:spPr>
            <a:xfrm>
              <a:off x="7132594" y="2"/>
              <a:ext cx="1612004" cy="1208382"/>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5" name="Google Shape;177;p6">
              <a:extLst>
                <a:ext uri="{FF2B5EF4-FFF2-40B4-BE49-F238E27FC236}">
                  <a16:creationId xmlns:a16="http://schemas.microsoft.com/office/drawing/2014/main" id="{6696146B-E911-AF60-1027-A73D097E61C1}"/>
                </a:ext>
              </a:extLst>
            </p:cNvPr>
            <p:cNvSpPr/>
            <p:nvPr/>
          </p:nvSpPr>
          <p:spPr>
            <a:xfrm rot="10800000">
              <a:off x="-9513" y="3652529"/>
              <a:ext cx="1144119" cy="1084567"/>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6" name="Google Shape;178;p6">
              <a:extLst>
                <a:ext uri="{FF2B5EF4-FFF2-40B4-BE49-F238E27FC236}">
                  <a16:creationId xmlns:a16="http://schemas.microsoft.com/office/drawing/2014/main" id="{CD9E2409-0EF6-26D5-5799-34D9C829B15D}"/>
                </a:ext>
              </a:extLst>
            </p:cNvPr>
            <p:cNvSpPr/>
            <p:nvPr/>
          </p:nvSpPr>
          <p:spPr>
            <a:xfrm>
              <a:off x="7971931" y="1381009"/>
              <a:ext cx="1196503" cy="1134569"/>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169" name="Google Shape;169;p6"/>
          <p:cNvSpPr txBox="1">
            <a:spLocks noGrp="1"/>
          </p:cNvSpPr>
          <p:nvPr>
            <p:ph type="title"/>
          </p:nvPr>
        </p:nvSpPr>
        <p:spPr>
          <a:xfrm>
            <a:off x="963167" y="707667"/>
            <a:ext cx="10265600" cy="763600"/>
          </a:xfrm>
          <a:prstGeom prst="rect">
            <a:avLst/>
          </a:prstGeom>
        </p:spPr>
        <p:txBody>
          <a:bodyPr spcFirstLastPara="1">
            <a:noAutofit/>
          </a:bodyPr>
          <a:lstStyle>
            <a:lvl1pPr lvl="0" algn="ctr" rtl="0">
              <a:spcBef>
                <a:spcPts val="0"/>
              </a:spcBef>
              <a:spcAft>
                <a:spcPts val="0"/>
              </a:spcAft>
              <a:buSzPts val="2800"/>
              <a:buNone/>
              <a:defRPr>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5566758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94"/>
        <p:cNvGrpSpPr/>
        <p:nvPr/>
      </p:nvGrpSpPr>
      <p:grpSpPr>
        <a:xfrm>
          <a:off x="0" y="0"/>
          <a:ext cx="0" cy="0"/>
          <a:chOff x="0" y="0"/>
          <a:chExt cx="0" cy="0"/>
        </a:xfrm>
      </p:grpSpPr>
      <p:grpSp>
        <p:nvGrpSpPr>
          <p:cNvPr id="2" name="Google Shape;195;p9">
            <a:extLst>
              <a:ext uri="{FF2B5EF4-FFF2-40B4-BE49-F238E27FC236}">
                <a16:creationId xmlns:a16="http://schemas.microsoft.com/office/drawing/2014/main" id="{585CC3E5-5730-E27E-00FA-952C8588F1F9}"/>
              </a:ext>
            </a:extLst>
          </p:cNvPr>
          <p:cNvGrpSpPr>
            <a:grpSpLocks/>
          </p:cNvGrpSpPr>
          <p:nvPr/>
        </p:nvGrpSpPr>
        <p:grpSpPr bwMode="auto">
          <a:xfrm>
            <a:off x="-12700" y="0"/>
            <a:ext cx="12238038" cy="6858000"/>
            <a:chOff x="-9513" y="-6"/>
            <a:chExt cx="9177947" cy="5143519"/>
          </a:xfrm>
        </p:grpSpPr>
        <p:sp>
          <p:nvSpPr>
            <p:cNvPr id="3" name="Google Shape;196;p9">
              <a:extLst>
                <a:ext uri="{FF2B5EF4-FFF2-40B4-BE49-F238E27FC236}">
                  <a16:creationId xmlns:a16="http://schemas.microsoft.com/office/drawing/2014/main" id="{0FD8FC97-4D4D-03CE-654C-05A77D09192E}"/>
                </a:ext>
              </a:extLst>
            </p:cNvPr>
            <p:cNvSpPr/>
            <p:nvPr/>
          </p:nvSpPr>
          <p:spPr>
            <a:xfrm>
              <a:off x="319079" y="283364"/>
              <a:ext cx="8505286" cy="4576779"/>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197;p9">
              <a:extLst>
                <a:ext uri="{FF2B5EF4-FFF2-40B4-BE49-F238E27FC236}">
                  <a16:creationId xmlns:a16="http://schemas.microsoft.com/office/drawing/2014/main" id="{49273BBC-6F94-3DE8-C70E-EE9A55DD3DB8}"/>
                </a:ext>
              </a:extLst>
            </p:cNvPr>
            <p:cNvSpPr/>
            <p:nvPr/>
          </p:nvSpPr>
          <p:spPr>
            <a:xfrm>
              <a:off x="7132594" y="-6"/>
              <a:ext cx="1612004" cy="1208489"/>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198;p9">
              <a:extLst>
                <a:ext uri="{FF2B5EF4-FFF2-40B4-BE49-F238E27FC236}">
                  <a16:creationId xmlns:a16="http://schemas.microsoft.com/office/drawing/2014/main" id="{18DD99C2-A2FF-FBCE-5E40-0E6E86DB7E3C}"/>
                </a:ext>
              </a:extLst>
            </p:cNvPr>
            <p:cNvSpPr/>
            <p:nvPr/>
          </p:nvSpPr>
          <p:spPr>
            <a:xfrm>
              <a:off x="6426598" y="-6"/>
              <a:ext cx="1250077" cy="938216"/>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199;p9">
              <a:extLst>
                <a:ext uri="{FF2B5EF4-FFF2-40B4-BE49-F238E27FC236}">
                  <a16:creationId xmlns:a16="http://schemas.microsoft.com/office/drawing/2014/main" id="{8C702A93-155B-F802-2396-575C20AC7378}"/>
                </a:ext>
              </a:extLst>
            </p:cNvPr>
            <p:cNvSpPr/>
            <p:nvPr/>
          </p:nvSpPr>
          <p:spPr>
            <a:xfrm>
              <a:off x="742914" y="3879065"/>
              <a:ext cx="1665579" cy="1264448"/>
            </a:xfrm>
            <a:custGeom>
              <a:avLst/>
              <a:gdLst/>
              <a:ahLst/>
              <a:cxnLst/>
              <a:rect l="l" t="t" r="r" b="b"/>
              <a:pathLst>
                <a:path w="24157" h="19743" extrusionOk="0">
                  <a:moveTo>
                    <a:pt x="1676" y="0"/>
                  </a:moveTo>
                  <a:cubicBezTo>
                    <a:pt x="1185" y="0"/>
                    <a:pt x="818" y="164"/>
                    <a:pt x="491" y="532"/>
                  </a:cubicBezTo>
                  <a:cubicBezTo>
                    <a:pt x="0" y="1022"/>
                    <a:pt x="0" y="2044"/>
                    <a:pt x="654" y="2575"/>
                  </a:cubicBezTo>
                  <a:lnTo>
                    <a:pt x="19742" y="19743"/>
                  </a:lnTo>
                  <a:lnTo>
                    <a:pt x="24157" y="19743"/>
                  </a:lnTo>
                  <a:lnTo>
                    <a:pt x="2534" y="327"/>
                  </a:lnTo>
                  <a:cubicBezTo>
                    <a:pt x="2371" y="0"/>
                    <a:pt x="2044" y="0"/>
                    <a:pt x="1676"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200;p9">
              <a:extLst>
                <a:ext uri="{FF2B5EF4-FFF2-40B4-BE49-F238E27FC236}">
                  <a16:creationId xmlns:a16="http://schemas.microsoft.com/office/drawing/2014/main" id="{3C56395E-B104-245B-FBC7-F6904BBC7B5C}"/>
                </a:ext>
              </a:extLst>
            </p:cNvPr>
            <p:cNvSpPr/>
            <p:nvPr/>
          </p:nvSpPr>
          <p:spPr>
            <a:xfrm rot="10800000">
              <a:off x="-9513" y="3651655"/>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201;p9">
              <a:extLst>
                <a:ext uri="{FF2B5EF4-FFF2-40B4-BE49-F238E27FC236}">
                  <a16:creationId xmlns:a16="http://schemas.microsoft.com/office/drawing/2014/main" id="{1114C80E-B5BF-25E4-0A0F-12309B5F5963}"/>
                </a:ext>
              </a:extLst>
            </p:cNvPr>
            <p:cNvSpPr/>
            <p:nvPr/>
          </p:nvSpPr>
          <p:spPr>
            <a:xfrm rot="10800000">
              <a:off x="-9513" y="2774160"/>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202;p9">
              <a:extLst>
                <a:ext uri="{FF2B5EF4-FFF2-40B4-BE49-F238E27FC236}">
                  <a16:creationId xmlns:a16="http://schemas.microsoft.com/office/drawing/2014/main" id="{161F2811-3630-A1AA-94C1-5F0419FD978B}"/>
                </a:ext>
              </a:extLst>
            </p:cNvPr>
            <p:cNvSpPr/>
            <p:nvPr/>
          </p:nvSpPr>
          <p:spPr>
            <a:xfrm>
              <a:off x="7971931" y="1381124"/>
              <a:ext cx="1196503" cy="1134670"/>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10" name="Google Shape;204;p9">
            <a:extLst>
              <a:ext uri="{FF2B5EF4-FFF2-40B4-BE49-F238E27FC236}">
                <a16:creationId xmlns:a16="http://schemas.microsoft.com/office/drawing/2014/main" id="{4759BECB-EBF0-315F-94BB-FF91636D9E87}"/>
              </a:ext>
            </a:extLst>
          </p:cNvPr>
          <p:cNvGrpSpPr>
            <a:grpSpLocks/>
          </p:cNvGrpSpPr>
          <p:nvPr/>
        </p:nvGrpSpPr>
        <p:grpSpPr bwMode="auto">
          <a:xfrm>
            <a:off x="5708650" y="100013"/>
            <a:ext cx="774700" cy="166687"/>
            <a:chOff x="4685288" y="186288"/>
            <a:chExt cx="419375" cy="90485"/>
          </a:xfrm>
        </p:grpSpPr>
        <p:sp>
          <p:nvSpPr>
            <p:cNvPr id="11" name="Google Shape;205;p9">
              <a:extLst>
                <a:ext uri="{FF2B5EF4-FFF2-40B4-BE49-F238E27FC236}">
                  <a16:creationId xmlns:a16="http://schemas.microsoft.com/office/drawing/2014/main" id="{2EB67897-EDD5-BED2-EB63-361EAAF8FE66}"/>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2" name="Google Shape;206;p9">
              <a:extLst>
                <a:ext uri="{FF2B5EF4-FFF2-40B4-BE49-F238E27FC236}">
                  <a16:creationId xmlns:a16="http://schemas.microsoft.com/office/drawing/2014/main" id="{D37919C2-5C4A-B07B-BC08-C320B499BABB}"/>
                </a:ext>
              </a:extLst>
            </p:cNvPr>
            <p:cNvGrpSpPr>
              <a:grpSpLocks/>
            </p:cNvGrpSpPr>
            <p:nvPr/>
          </p:nvGrpSpPr>
          <p:grpSpPr bwMode="auto">
            <a:xfrm>
              <a:off x="4685288" y="186300"/>
              <a:ext cx="419375" cy="90473"/>
              <a:chOff x="4390000" y="182175"/>
              <a:chExt cx="419375" cy="90473"/>
            </a:xfrm>
          </p:grpSpPr>
          <p:sp>
            <p:nvSpPr>
              <p:cNvPr id="13" name="Google Shape;207;p9">
                <a:extLst>
                  <a:ext uri="{FF2B5EF4-FFF2-40B4-BE49-F238E27FC236}">
                    <a16:creationId xmlns:a16="http://schemas.microsoft.com/office/drawing/2014/main" id="{9A9D4889-6732-F4A7-83E0-901CC32A40F4}"/>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208;p9">
                <a:extLst>
                  <a:ext uri="{FF2B5EF4-FFF2-40B4-BE49-F238E27FC236}">
                    <a16:creationId xmlns:a16="http://schemas.microsoft.com/office/drawing/2014/main" id="{999C09B5-7EF7-5A34-9BCA-F245FADD1BF1}"/>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sp>
        <p:nvSpPr>
          <p:cNvPr id="203" name="Google Shape;203;p9"/>
          <p:cNvSpPr txBox="1">
            <a:spLocks noGrp="1"/>
          </p:cNvSpPr>
          <p:nvPr>
            <p:ph type="ctrTitle"/>
          </p:nvPr>
        </p:nvSpPr>
        <p:spPr>
          <a:xfrm>
            <a:off x="6625427" y="2248200"/>
            <a:ext cx="4588000" cy="569200"/>
          </a:xfrm>
          <a:prstGeom prst="rect">
            <a:avLst/>
          </a:prstGeom>
        </p:spPr>
        <p:txBody>
          <a:bodyPr spcFirstLastPara="1" lIns="0" tIns="0" rIns="0" bIns="0" anchor="b">
            <a:noAutofit/>
          </a:bodyPr>
          <a:lstStyle>
            <a:lvl1pPr lvl="0" rtl="0">
              <a:spcBef>
                <a:spcPts val="0"/>
              </a:spcBef>
              <a:spcAft>
                <a:spcPts val="0"/>
              </a:spcAft>
              <a:buSzPts val="3000"/>
              <a:buNone/>
              <a:defRPr sz="4000"/>
            </a:lvl1pPr>
            <a:lvl2pPr lvl="1" rtl="0">
              <a:spcBef>
                <a:spcPts val="0"/>
              </a:spcBef>
              <a:spcAft>
                <a:spcPts val="0"/>
              </a:spcAft>
              <a:buSzPts val="3200"/>
              <a:buNone/>
              <a:defRPr sz="4267"/>
            </a:lvl2pPr>
            <a:lvl3pPr lvl="2" rtl="0">
              <a:spcBef>
                <a:spcPts val="0"/>
              </a:spcBef>
              <a:spcAft>
                <a:spcPts val="0"/>
              </a:spcAft>
              <a:buSzPts val="3200"/>
              <a:buNone/>
              <a:defRPr sz="4267"/>
            </a:lvl3pPr>
            <a:lvl4pPr lvl="3" rtl="0">
              <a:spcBef>
                <a:spcPts val="0"/>
              </a:spcBef>
              <a:spcAft>
                <a:spcPts val="0"/>
              </a:spcAft>
              <a:buSzPts val="3200"/>
              <a:buNone/>
              <a:defRPr sz="4267"/>
            </a:lvl4pPr>
            <a:lvl5pPr lvl="4" rtl="0">
              <a:spcBef>
                <a:spcPts val="0"/>
              </a:spcBef>
              <a:spcAft>
                <a:spcPts val="0"/>
              </a:spcAft>
              <a:buSzPts val="3200"/>
              <a:buNone/>
              <a:defRPr sz="4267"/>
            </a:lvl5pPr>
            <a:lvl6pPr lvl="5" rtl="0">
              <a:spcBef>
                <a:spcPts val="0"/>
              </a:spcBef>
              <a:spcAft>
                <a:spcPts val="0"/>
              </a:spcAft>
              <a:buSzPts val="3200"/>
              <a:buNone/>
              <a:defRPr sz="4267"/>
            </a:lvl6pPr>
            <a:lvl7pPr lvl="6" rtl="0">
              <a:spcBef>
                <a:spcPts val="0"/>
              </a:spcBef>
              <a:spcAft>
                <a:spcPts val="0"/>
              </a:spcAft>
              <a:buSzPts val="3200"/>
              <a:buNone/>
              <a:defRPr sz="4267"/>
            </a:lvl7pPr>
            <a:lvl8pPr lvl="7" rtl="0">
              <a:spcBef>
                <a:spcPts val="0"/>
              </a:spcBef>
              <a:spcAft>
                <a:spcPts val="0"/>
              </a:spcAft>
              <a:buSzPts val="3200"/>
              <a:buNone/>
              <a:defRPr sz="4267"/>
            </a:lvl8pPr>
            <a:lvl9pPr lvl="8" rtl="0">
              <a:spcBef>
                <a:spcPts val="0"/>
              </a:spcBef>
              <a:spcAft>
                <a:spcPts val="0"/>
              </a:spcAft>
              <a:buSzPts val="3200"/>
              <a:buNone/>
              <a:defRPr sz="4267"/>
            </a:lvl9pPr>
          </a:lstStyle>
          <a:p>
            <a:endParaRPr/>
          </a:p>
        </p:txBody>
      </p:sp>
      <p:sp>
        <p:nvSpPr>
          <p:cNvPr id="209" name="Google Shape;209;p9"/>
          <p:cNvSpPr txBox="1">
            <a:spLocks noGrp="1"/>
          </p:cNvSpPr>
          <p:nvPr>
            <p:ph type="subTitle" idx="1"/>
          </p:nvPr>
        </p:nvSpPr>
        <p:spPr>
          <a:xfrm>
            <a:off x="6502400" y="3084033"/>
            <a:ext cx="4038800" cy="1627600"/>
          </a:xfrm>
          <a:prstGeom prst="rect">
            <a:avLst/>
          </a:prstGeom>
        </p:spPr>
        <p:txBody>
          <a:bodyPr spcFirstLastPara="1">
            <a:noAutofit/>
          </a:bodyPr>
          <a:lstStyle>
            <a:lvl1pPr lvl="0" algn="ctr" rtl="0">
              <a:lnSpc>
                <a:spcPct val="100000"/>
              </a:lnSpc>
              <a:spcBef>
                <a:spcPts val="0"/>
              </a:spcBef>
              <a:spcAft>
                <a:spcPts val="0"/>
              </a:spcAft>
              <a:buSzPts val="1600"/>
              <a:buNone/>
              <a:defRPr sz="2133">
                <a:solidFill>
                  <a:schemeClr val="accent5"/>
                </a:solidFill>
              </a:defRPr>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1681027760"/>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bg1"/>
        </a:solidFill>
        <a:effectLst/>
      </p:bgPr>
    </p:bg>
    <p:spTree>
      <p:nvGrpSpPr>
        <p:cNvPr id="1" name="Shape 227"/>
        <p:cNvGrpSpPr/>
        <p:nvPr/>
      </p:nvGrpSpPr>
      <p:grpSpPr>
        <a:xfrm>
          <a:off x="0" y="0"/>
          <a:ext cx="0" cy="0"/>
          <a:chOff x="0" y="0"/>
          <a:chExt cx="0" cy="0"/>
        </a:xfrm>
      </p:grpSpPr>
    </p:spTree>
    <p:extLst>
      <p:ext uri="{BB962C8B-B14F-4D97-AF65-F5344CB8AC3E}">
        <p14:creationId xmlns:p14="http://schemas.microsoft.com/office/powerpoint/2010/main" val="4029561307"/>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28"/>
        <p:cNvGrpSpPr/>
        <p:nvPr/>
      </p:nvGrpSpPr>
      <p:grpSpPr>
        <a:xfrm>
          <a:off x="0" y="0"/>
          <a:ext cx="0" cy="0"/>
          <a:chOff x="0" y="0"/>
          <a:chExt cx="0" cy="0"/>
        </a:xfrm>
      </p:grpSpPr>
      <p:grpSp>
        <p:nvGrpSpPr>
          <p:cNvPr id="2" name="Google Shape;229;p13">
            <a:extLst>
              <a:ext uri="{FF2B5EF4-FFF2-40B4-BE49-F238E27FC236}">
                <a16:creationId xmlns:a16="http://schemas.microsoft.com/office/drawing/2014/main" id="{54A545E1-8CEE-D4B1-79EB-79A40F0EB830}"/>
              </a:ext>
            </a:extLst>
          </p:cNvPr>
          <p:cNvGrpSpPr>
            <a:grpSpLocks/>
          </p:cNvGrpSpPr>
          <p:nvPr/>
        </p:nvGrpSpPr>
        <p:grpSpPr bwMode="auto">
          <a:xfrm>
            <a:off x="-12700" y="0"/>
            <a:ext cx="12238038" cy="6858000"/>
            <a:chOff x="-9513" y="-6"/>
            <a:chExt cx="9177947" cy="5143519"/>
          </a:xfrm>
        </p:grpSpPr>
        <p:sp>
          <p:nvSpPr>
            <p:cNvPr id="3" name="Google Shape;230;p13">
              <a:extLst>
                <a:ext uri="{FF2B5EF4-FFF2-40B4-BE49-F238E27FC236}">
                  <a16:creationId xmlns:a16="http://schemas.microsoft.com/office/drawing/2014/main" id="{C23F5E5E-AD22-AF3C-FF60-EF3A3D96E4D4}"/>
                </a:ext>
              </a:extLst>
            </p:cNvPr>
            <p:cNvSpPr/>
            <p:nvPr/>
          </p:nvSpPr>
          <p:spPr>
            <a:xfrm>
              <a:off x="319079" y="283364"/>
              <a:ext cx="8505286" cy="4576779"/>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231;p13">
              <a:extLst>
                <a:ext uri="{FF2B5EF4-FFF2-40B4-BE49-F238E27FC236}">
                  <a16:creationId xmlns:a16="http://schemas.microsoft.com/office/drawing/2014/main" id="{D7D69563-3CA7-BE82-0110-7EFA16A0710C}"/>
                </a:ext>
              </a:extLst>
            </p:cNvPr>
            <p:cNvSpPr/>
            <p:nvPr/>
          </p:nvSpPr>
          <p:spPr>
            <a:xfrm flipH="1">
              <a:off x="109542" y="-6"/>
              <a:ext cx="1612004" cy="1208489"/>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232;p13">
              <a:extLst>
                <a:ext uri="{FF2B5EF4-FFF2-40B4-BE49-F238E27FC236}">
                  <a16:creationId xmlns:a16="http://schemas.microsoft.com/office/drawing/2014/main" id="{2A5115C3-EDDF-F1D8-19DB-839D1B3DCA97}"/>
                </a:ext>
              </a:extLst>
            </p:cNvPr>
            <p:cNvSpPr/>
            <p:nvPr/>
          </p:nvSpPr>
          <p:spPr>
            <a:xfrm flipH="1">
              <a:off x="1101270" y="-6"/>
              <a:ext cx="1250077" cy="938216"/>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233;p13">
              <a:extLst>
                <a:ext uri="{FF2B5EF4-FFF2-40B4-BE49-F238E27FC236}">
                  <a16:creationId xmlns:a16="http://schemas.microsoft.com/office/drawing/2014/main" id="{EE00F844-80D7-4B68-A859-06B7E295465E}"/>
                </a:ext>
              </a:extLst>
            </p:cNvPr>
            <p:cNvSpPr/>
            <p:nvPr/>
          </p:nvSpPr>
          <p:spPr>
            <a:xfrm flipH="1">
              <a:off x="6750427" y="3879065"/>
              <a:ext cx="1665579" cy="1264448"/>
            </a:xfrm>
            <a:custGeom>
              <a:avLst/>
              <a:gdLst/>
              <a:ahLst/>
              <a:cxnLst/>
              <a:rect l="l" t="t" r="r" b="b"/>
              <a:pathLst>
                <a:path w="24157" h="19743" extrusionOk="0">
                  <a:moveTo>
                    <a:pt x="1676" y="0"/>
                  </a:moveTo>
                  <a:cubicBezTo>
                    <a:pt x="1185" y="0"/>
                    <a:pt x="818" y="164"/>
                    <a:pt x="491" y="532"/>
                  </a:cubicBezTo>
                  <a:cubicBezTo>
                    <a:pt x="0" y="1022"/>
                    <a:pt x="0" y="2044"/>
                    <a:pt x="654" y="2575"/>
                  </a:cubicBezTo>
                  <a:lnTo>
                    <a:pt x="19742" y="19743"/>
                  </a:lnTo>
                  <a:lnTo>
                    <a:pt x="24157" y="19743"/>
                  </a:lnTo>
                  <a:lnTo>
                    <a:pt x="2534" y="327"/>
                  </a:lnTo>
                  <a:cubicBezTo>
                    <a:pt x="2371" y="0"/>
                    <a:pt x="2044" y="0"/>
                    <a:pt x="1676"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234;p13">
              <a:extLst>
                <a:ext uri="{FF2B5EF4-FFF2-40B4-BE49-F238E27FC236}">
                  <a16:creationId xmlns:a16="http://schemas.microsoft.com/office/drawing/2014/main" id="{276FA25F-4DAB-ACB9-2F58-FEEFC3DB6181}"/>
                </a:ext>
              </a:extLst>
            </p:cNvPr>
            <p:cNvSpPr/>
            <p:nvPr/>
          </p:nvSpPr>
          <p:spPr>
            <a:xfrm rot="10800000" flipH="1">
              <a:off x="8024315" y="2432450"/>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235;p13">
              <a:extLst>
                <a:ext uri="{FF2B5EF4-FFF2-40B4-BE49-F238E27FC236}">
                  <a16:creationId xmlns:a16="http://schemas.microsoft.com/office/drawing/2014/main" id="{A921A5E8-04F6-089A-5E4E-E7F6FAEA93C4}"/>
                </a:ext>
              </a:extLst>
            </p:cNvPr>
            <p:cNvSpPr/>
            <p:nvPr/>
          </p:nvSpPr>
          <p:spPr>
            <a:xfrm rot="10800000" flipH="1">
              <a:off x="8024315" y="259551"/>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236;p13">
              <a:extLst>
                <a:ext uri="{FF2B5EF4-FFF2-40B4-BE49-F238E27FC236}">
                  <a16:creationId xmlns:a16="http://schemas.microsoft.com/office/drawing/2014/main" id="{5D561B6D-C08D-AEFE-5ED7-079D961F9EB2}"/>
                </a:ext>
              </a:extLst>
            </p:cNvPr>
            <p:cNvSpPr/>
            <p:nvPr/>
          </p:nvSpPr>
          <p:spPr>
            <a:xfrm flipH="1">
              <a:off x="-9513" y="2600329"/>
              <a:ext cx="1196503" cy="1134670"/>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10" name="Google Shape;237;p13">
            <a:extLst>
              <a:ext uri="{FF2B5EF4-FFF2-40B4-BE49-F238E27FC236}">
                <a16:creationId xmlns:a16="http://schemas.microsoft.com/office/drawing/2014/main" id="{583E6CFD-E366-0980-F8FF-1F06DED1A32F}"/>
              </a:ext>
            </a:extLst>
          </p:cNvPr>
          <p:cNvGrpSpPr>
            <a:grpSpLocks/>
          </p:cNvGrpSpPr>
          <p:nvPr/>
        </p:nvGrpSpPr>
        <p:grpSpPr bwMode="auto">
          <a:xfrm>
            <a:off x="5708650" y="100013"/>
            <a:ext cx="774700" cy="166687"/>
            <a:chOff x="4685288" y="186288"/>
            <a:chExt cx="419375" cy="90485"/>
          </a:xfrm>
        </p:grpSpPr>
        <p:sp>
          <p:nvSpPr>
            <p:cNvPr id="11" name="Google Shape;238;p13">
              <a:extLst>
                <a:ext uri="{FF2B5EF4-FFF2-40B4-BE49-F238E27FC236}">
                  <a16:creationId xmlns:a16="http://schemas.microsoft.com/office/drawing/2014/main" id="{C0CCA16B-C2A7-CE3A-B257-A50393836666}"/>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2" name="Google Shape;239;p13">
              <a:extLst>
                <a:ext uri="{FF2B5EF4-FFF2-40B4-BE49-F238E27FC236}">
                  <a16:creationId xmlns:a16="http://schemas.microsoft.com/office/drawing/2014/main" id="{C1F047BB-0375-0E30-A345-EBCE6AD4C82B}"/>
                </a:ext>
              </a:extLst>
            </p:cNvPr>
            <p:cNvGrpSpPr>
              <a:grpSpLocks/>
            </p:cNvGrpSpPr>
            <p:nvPr/>
          </p:nvGrpSpPr>
          <p:grpSpPr bwMode="auto">
            <a:xfrm>
              <a:off x="4685288" y="186300"/>
              <a:ext cx="419375" cy="90473"/>
              <a:chOff x="4390000" y="182175"/>
              <a:chExt cx="419375" cy="90473"/>
            </a:xfrm>
          </p:grpSpPr>
          <p:sp>
            <p:nvSpPr>
              <p:cNvPr id="13" name="Google Shape;240;p13">
                <a:extLst>
                  <a:ext uri="{FF2B5EF4-FFF2-40B4-BE49-F238E27FC236}">
                    <a16:creationId xmlns:a16="http://schemas.microsoft.com/office/drawing/2014/main" id="{C9696053-6746-EAFE-90CF-406B30DF54E1}"/>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241;p13">
                <a:extLst>
                  <a:ext uri="{FF2B5EF4-FFF2-40B4-BE49-F238E27FC236}">
                    <a16:creationId xmlns:a16="http://schemas.microsoft.com/office/drawing/2014/main" id="{243D862F-DF00-85B4-046A-951FAF3FA323}"/>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sp>
        <p:nvSpPr>
          <p:cNvPr id="242" name="Google Shape;242;p13"/>
          <p:cNvSpPr txBox="1">
            <a:spLocks noGrp="1"/>
          </p:cNvSpPr>
          <p:nvPr>
            <p:ph type="subTitle" idx="1"/>
          </p:nvPr>
        </p:nvSpPr>
        <p:spPr>
          <a:xfrm>
            <a:off x="1938951" y="2823660"/>
            <a:ext cx="3156800" cy="763600"/>
          </a:xfrm>
          <a:prstGeom prst="rect">
            <a:avLst/>
          </a:prstGeom>
        </p:spPr>
        <p:txBody>
          <a:bodyPr spcFirstLastPara="1" anchor="ctr">
            <a:noAutofit/>
          </a:bodyPr>
          <a:lstStyle>
            <a:lvl1pPr lvl="0" algn="ctr" rtl="0">
              <a:lnSpc>
                <a:spcPct val="100000"/>
              </a:lnSpc>
              <a:spcBef>
                <a:spcPts val="0"/>
              </a:spcBef>
              <a:spcAft>
                <a:spcPts val="0"/>
              </a:spcAft>
              <a:buNone/>
              <a:defRPr sz="2133">
                <a:solidFill>
                  <a:schemeClr val="accent5"/>
                </a:solidFill>
              </a:defRPr>
            </a:lvl1pPr>
            <a:lvl2pPr lvl="1" algn="ctr" rtl="0">
              <a:lnSpc>
                <a:spcPct val="100000"/>
              </a:lnSpc>
              <a:spcBef>
                <a:spcPts val="0"/>
              </a:spcBef>
              <a:spcAft>
                <a:spcPts val="0"/>
              </a:spcAft>
              <a:buNone/>
              <a:defRPr sz="2133">
                <a:solidFill>
                  <a:schemeClr val="accent5"/>
                </a:solidFill>
              </a:defRPr>
            </a:lvl2pPr>
            <a:lvl3pPr lvl="2" algn="ctr" rtl="0">
              <a:lnSpc>
                <a:spcPct val="100000"/>
              </a:lnSpc>
              <a:spcBef>
                <a:spcPts val="0"/>
              </a:spcBef>
              <a:spcAft>
                <a:spcPts val="0"/>
              </a:spcAft>
              <a:buNone/>
              <a:defRPr sz="2133">
                <a:solidFill>
                  <a:schemeClr val="accent5"/>
                </a:solidFill>
              </a:defRPr>
            </a:lvl3pPr>
            <a:lvl4pPr lvl="3" algn="ctr" rtl="0">
              <a:lnSpc>
                <a:spcPct val="100000"/>
              </a:lnSpc>
              <a:spcBef>
                <a:spcPts val="0"/>
              </a:spcBef>
              <a:spcAft>
                <a:spcPts val="0"/>
              </a:spcAft>
              <a:buNone/>
              <a:defRPr sz="2133">
                <a:solidFill>
                  <a:schemeClr val="accent5"/>
                </a:solidFill>
              </a:defRPr>
            </a:lvl4pPr>
            <a:lvl5pPr lvl="4" algn="ctr" rtl="0">
              <a:lnSpc>
                <a:spcPct val="100000"/>
              </a:lnSpc>
              <a:spcBef>
                <a:spcPts val="0"/>
              </a:spcBef>
              <a:spcAft>
                <a:spcPts val="0"/>
              </a:spcAft>
              <a:buNone/>
              <a:defRPr sz="2133">
                <a:solidFill>
                  <a:schemeClr val="accent5"/>
                </a:solidFill>
              </a:defRPr>
            </a:lvl5pPr>
            <a:lvl6pPr lvl="5" algn="ctr" rtl="0">
              <a:lnSpc>
                <a:spcPct val="100000"/>
              </a:lnSpc>
              <a:spcBef>
                <a:spcPts val="0"/>
              </a:spcBef>
              <a:spcAft>
                <a:spcPts val="0"/>
              </a:spcAft>
              <a:buNone/>
              <a:defRPr sz="2133">
                <a:solidFill>
                  <a:schemeClr val="accent5"/>
                </a:solidFill>
              </a:defRPr>
            </a:lvl6pPr>
            <a:lvl7pPr lvl="6" algn="ctr" rtl="0">
              <a:lnSpc>
                <a:spcPct val="100000"/>
              </a:lnSpc>
              <a:spcBef>
                <a:spcPts val="0"/>
              </a:spcBef>
              <a:spcAft>
                <a:spcPts val="0"/>
              </a:spcAft>
              <a:buNone/>
              <a:defRPr sz="2133">
                <a:solidFill>
                  <a:schemeClr val="accent5"/>
                </a:solidFill>
              </a:defRPr>
            </a:lvl7pPr>
            <a:lvl8pPr lvl="7" algn="ctr" rtl="0">
              <a:lnSpc>
                <a:spcPct val="100000"/>
              </a:lnSpc>
              <a:spcBef>
                <a:spcPts val="0"/>
              </a:spcBef>
              <a:spcAft>
                <a:spcPts val="0"/>
              </a:spcAft>
              <a:buNone/>
              <a:defRPr sz="2133">
                <a:solidFill>
                  <a:schemeClr val="accent5"/>
                </a:solidFill>
              </a:defRPr>
            </a:lvl8pPr>
            <a:lvl9pPr lvl="8" algn="ctr" rtl="0">
              <a:lnSpc>
                <a:spcPct val="100000"/>
              </a:lnSpc>
              <a:spcBef>
                <a:spcPts val="0"/>
              </a:spcBef>
              <a:spcAft>
                <a:spcPts val="0"/>
              </a:spcAft>
              <a:buNone/>
              <a:defRPr sz="2133">
                <a:solidFill>
                  <a:schemeClr val="accent5"/>
                </a:solidFill>
              </a:defRPr>
            </a:lvl9pPr>
          </a:lstStyle>
          <a:p>
            <a:endParaRPr/>
          </a:p>
        </p:txBody>
      </p:sp>
      <p:sp>
        <p:nvSpPr>
          <p:cNvPr id="243" name="Google Shape;243;p13"/>
          <p:cNvSpPr txBox="1">
            <a:spLocks noGrp="1"/>
          </p:cNvSpPr>
          <p:nvPr>
            <p:ph type="subTitle" idx="2"/>
          </p:nvPr>
        </p:nvSpPr>
        <p:spPr>
          <a:xfrm>
            <a:off x="7096300" y="2837112"/>
            <a:ext cx="3156800" cy="763600"/>
          </a:xfrm>
          <a:prstGeom prst="rect">
            <a:avLst/>
          </a:prstGeom>
        </p:spPr>
        <p:txBody>
          <a:bodyPr spcFirstLastPara="1" anchor="ctr">
            <a:noAutofit/>
          </a:bodyPr>
          <a:lstStyle>
            <a:lvl1pPr lvl="0" algn="ctr" rtl="0">
              <a:lnSpc>
                <a:spcPct val="100000"/>
              </a:lnSpc>
              <a:spcBef>
                <a:spcPts val="0"/>
              </a:spcBef>
              <a:spcAft>
                <a:spcPts val="0"/>
              </a:spcAft>
              <a:buNone/>
              <a:defRPr sz="2133">
                <a:solidFill>
                  <a:schemeClr val="accent5"/>
                </a:solidFill>
              </a:defRPr>
            </a:lvl1pPr>
            <a:lvl2pPr lvl="1" algn="ctr" rtl="0">
              <a:lnSpc>
                <a:spcPct val="100000"/>
              </a:lnSpc>
              <a:spcBef>
                <a:spcPts val="0"/>
              </a:spcBef>
              <a:spcAft>
                <a:spcPts val="0"/>
              </a:spcAft>
              <a:buNone/>
              <a:defRPr sz="2133">
                <a:solidFill>
                  <a:schemeClr val="accent5"/>
                </a:solidFill>
              </a:defRPr>
            </a:lvl2pPr>
            <a:lvl3pPr lvl="2" algn="ctr" rtl="0">
              <a:lnSpc>
                <a:spcPct val="100000"/>
              </a:lnSpc>
              <a:spcBef>
                <a:spcPts val="0"/>
              </a:spcBef>
              <a:spcAft>
                <a:spcPts val="0"/>
              </a:spcAft>
              <a:buNone/>
              <a:defRPr sz="2133">
                <a:solidFill>
                  <a:schemeClr val="accent5"/>
                </a:solidFill>
              </a:defRPr>
            </a:lvl3pPr>
            <a:lvl4pPr lvl="3" algn="ctr" rtl="0">
              <a:lnSpc>
                <a:spcPct val="100000"/>
              </a:lnSpc>
              <a:spcBef>
                <a:spcPts val="0"/>
              </a:spcBef>
              <a:spcAft>
                <a:spcPts val="0"/>
              </a:spcAft>
              <a:buNone/>
              <a:defRPr sz="2133">
                <a:solidFill>
                  <a:schemeClr val="accent5"/>
                </a:solidFill>
              </a:defRPr>
            </a:lvl4pPr>
            <a:lvl5pPr lvl="4" algn="ctr" rtl="0">
              <a:lnSpc>
                <a:spcPct val="100000"/>
              </a:lnSpc>
              <a:spcBef>
                <a:spcPts val="0"/>
              </a:spcBef>
              <a:spcAft>
                <a:spcPts val="0"/>
              </a:spcAft>
              <a:buNone/>
              <a:defRPr sz="2133">
                <a:solidFill>
                  <a:schemeClr val="accent5"/>
                </a:solidFill>
              </a:defRPr>
            </a:lvl5pPr>
            <a:lvl6pPr lvl="5" algn="ctr" rtl="0">
              <a:lnSpc>
                <a:spcPct val="100000"/>
              </a:lnSpc>
              <a:spcBef>
                <a:spcPts val="0"/>
              </a:spcBef>
              <a:spcAft>
                <a:spcPts val="0"/>
              </a:spcAft>
              <a:buNone/>
              <a:defRPr sz="2133">
                <a:solidFill>
                  <a:schemeClr val="accent5"/>
                </a:solidFill>
              </a:defRPr>
            </a:lvl6pPr>
            <a:lvl7pPr lvl="6" algn="ctr" rtl="0">
              <a:lnSpc>
                <a:spcPct val="100000"/>
              </a:lnSpc>
              <a:spcBef>
                <a:spcPts val="0"/>
              </a:spcBef>
              <a:spcAft>
                <a:spcPts val="0"/>
              </a:spcAft>
              <a:buNone/>
              <a:defRPr sz="2133">
                <a:solidFill>
                  <a:schemeClr val="accent5"/>
                </a:solidFill>
              </a:defRPr>
            </a:lvl7pPr>
            <a:lvl8pPr lvl="7" algn="ctr" rtl="0">
              <a:lnSpc>
                <a:spcPct val="100000"/>
              </a:lnSpc>
              <a:spcBef>
                <a:spcPts val="0"/>
              </a:spcBef>
              <a:spcAft>
                <a:spcPts val="0"/>
              </a:spcAft>
              <a:buNone/>
              <a:defRPr sz="2133">
                <a:solidFill>
                  <a:schemeClr val="accent5"/>
                </a:solidFill>
              </a:defRPr>
            </a:lvl8pPr>
            <a:lvl9pPr lvl="8" algn="ctr" rtl="0">
              <a:lnSpc>
                <a:spcPct val="100000"/>
              </a:lnSpc>
              <a:spcBef>
                <a:spcPts val="0"/>
              </a:spcBef>
              <a:spcAft>
                <a:spcPts val="0"/>
              </a:spcAft>
              <a:buNone/>
              <a:defRPr sz="2133">
                <a:solidFill>
                  <a:schemeClr val="accent5"/>
                </a:solidFill>
              </a:defRPr>
            </a:lvl9pPr>
          </a:lstStyle>
          <a:p>
            <a:endParaRPr/>
          </a:p>
        </p:txBody>
      </p:sp>
      <p:sp>
        <p:nvSpPr>
          <p:cNvPr id="244" name="Google Shape;244;p13"/>
          <p:cNvSpPr txBox="1">
            <a:spLocks noGrp="1"/>
          </p:cNvSpPr>
          <p:nvPr>
            <p:ph type="title"/>
          </p:nvPr>
        </p:nvSpPr>
        <p:spPr>
          <a:xfrm>
            <a:off x="3027151" y="1856671"/>
            <a:ext cx="980400" cy="517200"/>
          </a:xfrm>
          <a:prstGeom prst="rect">
            <a:avLst/>
          </a:prstGeom>
        </p:spPr>
        <p:txBody>
          <a:bodyPr spcFirstLastPara="1" anchor="ctr">
            <a:noAutofit/>
          </a:bodyPr>
          <a:lstStyle>
            <a:lvl1pPr lvl="0" algn="ctr" rtl="0">
              <a:spcBef>
                <a:spcPts val="0"/>
              </a:spcBef>
              <a:spcAft>
                <a:spcPts val="0"/>
              </a:spcAft>
              <a:buClr>
                <a:schemeClr val="lt1"/>
              </a:buClr>
              <a:buSzPts val="2800"/>
              <a:buNone/>
              <a:defRPr sz="4000">
                <a:solidFill>
                  <a:schemeClr val="accent3"/>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r>
              <a:rPr lang="en-US"/>
              <a:t>Click to edit Master title style</a:t>
            </a:r>
            <a:endParaRPr/>
          </a:p>
        </p:txBody>
      </p:sp>
      <p:sp>
        <p:nvSpPr>
          <p:cNvPr id="245" name="Google Shape;245;p13"/>
          <p:cNvSpPr txBox="1">
            <a:spLocks noGrp="1"/>
          </p:cNvSpPr>
          <p:nvPr>
            <p:ph type="title" idx="3"/>
          </p:nvPr>
        </p:nvSpPr>
        <p:spPr>
          <a:xfrm>
            <a:off x="8173683" y="1857771"/>
            <a:ext cx="980400" cy="517200"/>
          </a:xfrm>
          <a:prstGeom prst="rect">
            <a:avLst/>
          </a:prstGeom>
        </p:spPr>
        <p:txBody>
          <a:bodyPr spcFirstLastPara="1" anchor="ctr">
            <a:noAutofit/>
          </a:bodyPr>
          <a:lstStyle>
            <a:lvl1pPr lvl="0" algn="ctr" rtl="0">
              <a:spcBef>
                <a:spcPts val="0"/>
              </a:spcBef>
              <a:spcAft>
                <a:spcPts val="0"/>
              </a:spcAft>
              <a:buClr>
                <a:schemeClr val="lt1"/>
              </a:buClr>
              <a:buSzPts val="2800"/>
              <a:buNone/>
              <a:defRPr sz="4000">
                <a:solidFill>
                  <a:schemeClr val="accent3"/>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r>
              <a:rPr lang="en-US"/>
              <a:t>Click to edit Master title style</a:t>
            </a:r>
            <a:endParaRPr/>
          </a:p>
        </p:txBody>
      </p:sp>
      <p:sp>
        <p:nvSpPr>
          <p:cNvPr id="246" name="Google Shape;246;p13"/>
          <p:cNvSpPr txBox="1">
            <a:spLocks noGrp="1"/>
          </p:cNvSpPr>
          <p:nvPr>
            <p:ph type="subTitle" idx="4"/>
          </p:nvPr>
        </p:nvSpPr>
        <p:spPr>
          <a:xfrm>
            <a:off x="1345900" y="2413297"/>
            <a:ext cx="4342800" cy="518000"/>
          </a:xfrm>
          <a:prstGeom prst="rect">
            <a:avLst/>
          </a:prstGeom>
        </p:spPr>
        <p:txBody>
          <a:bodyPr spcFirstLastPara="1" anchor="ctr">
            <a:noAutofit/>
          </a:bodyPr>
          <a:lstStyle>
            <a:lvl1pPr lvl="0"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1pPr>
            <a:lvl2pPr lvl="1"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2pPr>
            <a:lvl3pPr lvl="2"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3pPr>
            <a:lvl4pPr lvl="3"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4pPr>
            <a:lvl5pPr lvl="4"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5pPr>
            <a:lvl6pPr lvl="5"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6pPr>
            <a:lvl7pPr lvl="6"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7pPr>
            <a:lvl8pPr lvl="7"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8pPr>
            <a:lvl9pPr lvl="8"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9pPr>
          </a:lstStyle>
          <a:p>
            <a:endParaRPr/>
          </a:p>
        </p:txBody>
      </p:sp>
      <p:sp>
        <p:nvSpPr>
          <p:cNvPr id="247" name="Google Shape;247;p13"/>
          <p:cNvSpPr txBox="1">
            <a:spLocks noGrp="1"/>
          </p:cNvSpPr>
          <p:nvPr>
            <p:ph type="subTitle" idx="5"/>
          </p:nvPr>
        </p:nvSpPr>
        <p:spPr>
          <a:xfrm>
            <a:off x="6503300" y="2426764"/>
            <a:ext cx="4342800" cy="518000"/>
          </a:xfrm>
          <a:prstGeom prst="rect">
            <a:avLst/>
          </a:prstGeom>
        </p:spPr>
        <p:txBody>
          <a:bodyPr spcFirstLastPara="1" anchor="ctr">
            <a:noAutofit/>
          </a:bodyPr>
          <a:lstStyle>
            <a:lvl1pPr lvl="0"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1pPr>
            <a:lvl2pPr lvl="1"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2pPr>
            <a:lvl3pPr lvl="2"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3pPr>
            <a:lvl4pPr lvl="3"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4pPr>
            <a:lvl5pPr lvl="4"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5pPr>
            <a:lvl6pPr lvl="5"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6pPr>
            <a:lvl7pPr lvl="6"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7pPr>
            <a:lvl8pPr lvl="7"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8pPr>
            <a:lvl9pPr lvl="8"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9pPr>
          </a:lstStyle>
          <a:p>
            <a:endParaRPr/>
          </a:p>
        </p:txBody>
      </p:sp>
      <p:sp>
        <p:nvSpPr>
          <p:cNvPr id="248" name="Google Shape;248;p13"/>
          <p:cNvSpPr txBox="1">
            <a:spLocks noGrp="1"/>
          </p:cNvSpPr>
          <p:nvPr>
            <p:ph type="title" idx="6"/>
          </p:nvPr>
        </p:nvSpPr>
        <p:spPr>
          <a:xfrm>
            <a:off x="963167" y="707667"/>
            <a:ext cx="10265600" cy="763600"/>
          </a:xfrm>
          <a:prstGeom prst="rect">
            <a:avLst/>
          </a:prstGeom>
        </p:spPr>
        <p:txBody>
          <a:bodyPr spcFirstLastPara="1">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9" name="Google Shape;249;p13"/>
          <p:cNvSpPr txBox="1">
            <a:spLocks noGrp="1"/>
          </p:cNvSpPr>
          <p:nvPr>
            <p:ph type="subTitle" idx="7"/>
          </p:nvPr>
        </p:nvSpPr>
        <p:spPr>
          <a:xfrm>
            <a:off x="1938951" y="4984127"/>
            <a:ext cx="3156800" cy="763600"/>
          </a:xfrm>
          <a:prstGeom prst="rect">
            <a:avLst/>
          </a:prstGeom>
        </p:spPr>
        <p:txBody>
          <a:bodyPr spcFirstLastPara="1" anchor="ctr">
            <a:noAutofit/>
          </a:bodyPr>
          <a:lstStyle>
            <a:lvl1pPr lvl="0" algn="ctr" rtl="0">
              <a:lnSpc>
                <a:spcPct val="100000"/>
              </a:lnSpc>
              <a:spcBef>
                <a:spcPts val="0"/>
              </a:spcBef>
              <a:spcAft>
                <a:spcPts val="0"/>
              </a:spcAft>
              <a:buNone/>
              <a:defRPr sz="2133">
                <a:solidFill>
                  <a:schemeClr val="accent5"/>
                </a:solidFill>
              </a:defRPr>
            </a:lvl1pPr>
            <a:lvl2pPr lvl="1" algn="ctr" rtl="0">
              <a:lnSpc>
                <a:spcPct val="100000"/>
              </a:lnSpc>
              <a:spcBef>
                <a:spcPts val="0"/>
              </a:spcBef>
              <a:spcAft>
                <a:spcPts val="0"/>
              </a:spcAft>
              <a:buNone/>
              <a:defRPr sz="2133">
                <a:solidFill>
                  <a:schemeClr val="accent5"/>
                </a:solidFill>
              </a:defRPr>
            </a:lvl2pPr>
            <a:lvl3pPr lvl="2" algn="ctr" rtl="0">
              <a:lnSpc>
                <a:spcPct val="100000"/>
              </a:lnSpc>
              <a:spcBef>
                <a:spcPts val="0"/>
              </a:spcBef>
              <a:spcAft>
                <a:spcPts val="0"/>
              </a:spcAft>
              <a:buNone/>
              <a:defRPr sz="2133">
                <a:solidFill>
                  <a:schemeClr val="accent5"/>
                </a:solidFill>
              </a:defRPr>
            </a:lvl3pPr>
            <a:lvl4pPr lvl="3" algn="ctr" rtl="0">
              <a:lnSpc>
                <a:spcPct val="100000"/>
              </a:lnSpc>
              <a:spcBef>
                <a:spcPts val="0"/>
              </a:spcBef>
              <a:spcAft>
                <a:spcPts val="0"/>
              </a:spcAft>
              <a:buNone/>
              <a:defRPr sz="2133">
                <a:solidFill>
                  <a:schemeClr val="accent5"/>
                </a:solidFill>
              </a:defRPr>
            </a:lvl4pPr>
            <a:lvl5pPr lvl="4" algn="ctr" rtl="0">
              <a:lnSpc>
                <a:spcPct val="100000"/>
              </a:lnSpc>
              <a:spcBef>
                <a:spcPts val="0"/>
              </a:spcBef>
              <a:spcAft>
                <a:spcPts val="0"/>
              </a:spcAft>
              <a:buNone/>
              <a:defRPr sz="2133">
                <a:solidFill>
                  <a:schemeClr val="accent5"/>
                </a:solidFill>
              </a:defRPr>
            </a:lvl5pPr>
            <a:lvl6pPr lvl="5" algn="ctr" rtl="0">
              <a:lnSpc>
                <a:spcPct val="100000"/>
              </a:lnSpc>
              <a:spcBef>
                <a:spcPts val="0"/>
              </a:spcBef>
              <a:spcAft>
                <a:spcPts val="0"/>
              </a:spcAft>
              <a:buNone/>
              <a:defRPr sz="2133">
                <a:solidFill>
                  <a:schemeClr val="accent5"/>
                </a:solidFill>
              </a:defRPr>
            </a:lvl6pPr>
            <a:lvl7pPr lvl="6" algn="ctr" rtl="0">
              <a:lnSpc>
                <a:spcPct val="100000"/>
              </a:lnSpc>
              <a:spcBef>
                <a:spcPts val="0"/>
              </a:spcBef>
              <a:spcAft>
                <a:spcPts val="0"/>
              </a:spcAft>
              <a:buNone/>
              <a:defRPr sz="2133">
                <a:solidFill>
                  <a:schemeClr val="accent5"/>
                </a:solidFill>
              </a:defRPr>
            </a:lvl7pPr>
            <a:lvl8pPr lvl="7" algn="ctr" rtl="0">
              <a:lnSpc>
                <a:spcPct val="100000"/>
              </a:lnSpc>
              <a:spcBef>
                <a:spcPts val="0"/>
              </a:spcBef>
              <a:spcAft>
                <a:spcPts val="0"/>
              </a:spcAft>
              <a:buNone/>
              <a:defRPr sz="2133">
                <a:solidFill>
                  <a:schemeClr val="accent5"/>
                </a:solidFill>
              </a:defRPr>
            </a:lvl8pPr>
            <a:lvl9pPr lvl="8" algn="ctr" rtl="0">
              <a:lnSpc>
                <a:spcPct val="100000"/>
              </a:lnSpc>
              <a:spcBef>
                <a:spcPts val="0"/>
              </a:spcBef>
              <a:spcAft>
                <a:spcPts val="0"/>
              </a:spcAft>
              <a:buNone/>
              <a:defRPr sz="2133">
                <a:solidFill>
                  <a:schemeClr val="accent5"/>
                </a:solidFill>
              </a:defRPr>
            </a:lvl9pPr>
          </a:lstStyle>
          <a:p>
            <a:endParaRPr/>
          </a:p>
        </p:txBody>
      </p:sp>
      <p:sp>
        <p:nvSpPr>
          <p:cNvPr id="250" name="Google Shape;250;p13"/>
          <p:cNvSpPr txBox="1">
            <a:spLocks noGrp="1"/>
          </p:cNvSpPr>
          <p:nvPr>
            <p:ph type="subTitle" idx="8"/>
          </p:nvPr>
        </p:nvSpPr>
        <p:spPr>
          <a:xfrm>
            <a:off x="7096300" y="4997579"/>
            <a:ext cx="3156800" cy="763600"/>
          </a:xfrm>
          <a:prstGeom prst="rect">
            <a:avLst/>
          </a:prstGeom>
        </p:spPr>
        <p:txBody>
          <a:bodyPr spcFirstLastPara="1" anchor="ctr">
            <a:noAutofit/>
          </a:bodyPr>
          <a:lstStyle>
            <a:lvl1pPr lvl="0" algn="ctr" rtl="0">
              <a:lnSpc>
                <a:spcPct val="100000"/>
              </a:lnSpc>
              <a:spcBef>
                <a:spcPts val="0"/>
              </a:spcBef>
              <a:spcAft>
                <a:spcPts val="0"/>
              </a:spcAft>
              <a:buNone/>
              <a:defRPr sz="2133">
                <a:solidFill>
                  <a:schemeClr val="accent5"/>
                </a:solidFill>
              </a:defRPr>
            </a:lvl1pPr>
            <a:lvl2pPr lvl="1" algn="ctr" rtl="0">
              <a:lnSpc>
                <a:spcPct val="100000"/>
              </a:lnSpc>
              <a:spcBef>
                <a:spcPts val="0"/>
              </a:spcBef>
              <a:spcAft>
                <a:spcPts val="0"/>
              </a:spcAft>
              <a:buNone/>
              <a:defRPr sz="2133">
                <a:solidFill>
                  <a:schemeClr val="accent5"/>
                </a:solidFill>
              </a:defRPr>
            </a:lvl2pPr>
            <a:lvl3pPr lvl="2" algn="ctr" rtl="0">
              <a:lnSpc>
                <a:spcPct val="100000"/>
              </a:lnSpc>
              <a:spcBef>
                <a:spcPts val="0"/>
              </a:spcBef>
              <a:spcAft>
                <a:spcPts val="0"/>
              </a:spcAft>
              <a:buNone/>
              <a:defRPr sz="2133">
                <a:solidFill>
                  <a:schemeClr val="accent5"/>
                </a:solidFill>
              </a:defRPr>
            </a:lvl3pPr>
            <a:lvl4pPr lvl="3" algn="ctr" rtl="0">
              <a:lnSpc>
                <a:spcPct val="100000"/>
              </a:lnSpc>
              <a:spcBef>
                <a:spcPts val="0"/>
              </a:spcBef>
              <a:spcAft>
                <a:spcPts val="0"/>
              </a:spcAft>
              <a:buNone/>
              <a:defRPr sz="2133">
                <a:solidFill>
                  <a:schemeClr val="accent5"/>
                </a:solidFill>
              </a:defRPr>
            </a:lvl4pPr>
            <a:lvl5pPr lvl="4" algn="ctr" rtl="0">
              <a:lnSpc>
                <a:spcPct val="100000"/>
              </a:lnSpc>
              <a:spcBef>
                <a:spcPts val="0"/>
              </a:spcBef>
              <a:spcAft>
                <a:spcPts val="0"/>
              </a:spcAft>
              <a:buNone/>
              <a:defRPr sz="2133">
                <a:solidFill>
                  <a:schemeClr val="accent5"/>
                </a:solidFill>
              </a:defRPr>
            </a:lvl5pPr>
            <a:lvl6pPr lvl="5" algn="ctr" rtl="0">
              <a:lnSpc>
                <a:spcPct val="100000"/>
              </a:lnSpc>
              <a:spcBef>
                <a:spcPts val="0"/>
              </a:spcBef>
              <a:spcAft>
                <a:spcPts val="0"/>
              </a:spcAft>
              <a:buNone/>
              <a:defRPr sz="2133">
                <a:solidFill>
                  <a:schemeClr val="accent5"/>
                </a:solidFill>
              </a:defRPr>
            </a:lvl6pPr>
            <a:lvl7pPr lvl="6" algn="ctr" rtl="0">
              <a:lnSpc>
                <a:spcPct val="100000"/>
              </a:lnSpc>
              <a:spcBef>
                <a:spcPts val="0"/>
              </a:spcBef>
              <a:spcAft>
                <a:spcPts val="0"/>
              </a:spcAft>
              <a:buNone/>
              <a:defRPr sz="2133">
                <a:solidFill>
                  <a:schemeClr val="accent5"/>
                </a:solidFill>
              </a:defRPr>
            </a:lvl7pPr>
            <a:lvl8pPr lvl="7" algn="ctr" rtl="0">
              <a:lnSpc>
                <a:spcPct val="100000"/>
              </a:lnSpc>
              <a:spcBef>
                <a:spcPts val="0"/>
              </a:spcBef>
              <a:spcAft>
                <a:spcPts val="0"/>
              </a:spcAft>
              <a:buNone/>
              <a:defRPr sz="2133">
                <a:solidFill>
                  <a:schemeClr val="accent5"/>
                </a:solidFill>
              </a:defRPr>
            </a:lvl8pPr>
            <a:lvl9pPr lvl="8" algn="ctr" rtl="0">
              <a:lnSpc>
                <a:spcPct val="100000"/>
              </a:lnSpc>
              <a:spcBef>
                <a:spcPts val="0"/>
              </a:spcBef>
              <a:spcAft>
                <a:spcPts val="0"/>
              </a:spcAft>
              <a:buNone/>
              <a:defRPr sz="2133">
                <a:solidFill>
                  <a:schemeClr val="accent5"/>
                </a:solidFill>
              </a:defRPr>
            </a:lvl9pPr>
          </a:lstStyle>
          <a:p>
            <a:endParaRPr/>
          </a:p>
        </p:txBody>
      </p:sp>
      <p:sp>
        <p:nvSpPr>
          <p:cNvPr id="251" name="Google Shape;251;p13"/>
          <p:cNvSpPr txBox="1">
            <a:spLocks noGrp="1"/>
          </p:cNvSpPr>
          <p:nvPr>
            <p:ph type="title" idx="9"/>
          </p:nvPr>
        </p:nvSpPr>
        <p:spPr>
          <a:xfrm>
            <a:off x="3027151" y="4017137"/>
            <a:ext cx="980400" cy="517200"/>
          </a:xfrm>
          <a:prstGeom prst="rect">
            <a:avLst/>
          </a:prstGeom>
        </p:spPr>
        <p:txBody>
          <a:bodyPr spcFirstLastPara="1" anchor="ctr">
            <a:noAutofit/>
          </a:bodyPr>
          <a:lstStyle>
            <a:lvl1pPr lvl="0" algn="ctr" rtl="0">
              <a:spcBef>
                <a:spcPts val="0"/>
              </a:spcBef>
              <a:spcAft>
                <a:spcPts val="0"/>
              </a:spcAft>
              <a:buClr>
                <a:schemeClr val="lt1"/>
              </a:buClr>
              <a:buSzPts val="2800"/>
              <a:buNone/>
              <a:defRPr sz="4000">
                <a:solidFill>
                  <a:schemeClr val="accent3"/>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r>
              <a:rPr lang="en-US"/>
              <a:t>Click to edit Master title style</a:t>
            </a:r>
            <a:endParaRPr/>
          </a:p>
        </p:txBody>
      </p:sp>
      <p:sp>
        <p:nvSpPr>
          <p:cNvPr id="252" name="Google Shape;252;p13"/>
          <p:cNvSpPr txBox="1">
            <a:spLocks noGrp="1"/>
          </p:cNvSpPr>
          <p:nvPr>
            <p:ph type="title" idx="13"/>
          </p:nvPr>
        </p:nvSpPr>
        <p:spPr>
          <a:xfrm>
            <a:off x="8173683" y="4018237"/>
            <a:ext cx="980400" cy="517200"/>
          </a:xfrm>
          <a:prstGeom prst="rect">
            <a:avLst/>
          </a:prstGeom>
        </p:spPr>
        <p:txBody>
          <a:bodyPr spcFirstLastPara="1" anchor="ctr">
            <a:noAutofit/>
          </a:bodyPr>
          <a:lstStyle>
            <a:lvl1pPr lvl="0" algn="ctr" rtl="0">
              <a:spcBef>
                <a:spcPts val="0"/>
              </a:spcBef>
              <a:spcAft>
                <a:spcPts val="0"/>
              </a:spcAft>
              <a:buClr>
                <a:schemeClr val="lt1"/>
              </a:buClr>
              <a:buSzPts val="2800"/>
              <a:buNone/>
              <a:defRPr sz="4000">
                <a:solidFill>
                  <a:schemeClr val="accent3"/>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r>
              <a:rPr lang="en-US"/>
              <a:t>Click to edit Master title style</a:t>
            </a:r>
            <a:endParaRPr/>
          </a:p>
        </p:txBody>
      </p:sp>
      <p:sp>
        <p:nvSpPr>
          <p:cNvPr id="253" name="Google Shape;253;p13"/>
          <p:cNvSpPr txBox="1">
            <a:spLocks noGrp="1"/>
          </p:cNvSpPr>
          <p:nvPr>
            <p:ph type="subTitle" idx="14"/>
          </p:nvPr>
        </p:nvSpPr>
        <p:spPr>
          <a:xfrm>
            <a:off x="1345900" y="4573764"/>
            <a:ext cx="4342800" cy="518000"/>
          </a:xfrm>
          <a:prstGeom prst="rect">
            <a:avLst/>
          </a:prstGeom>
        </p:spPr>
        <p:txBody>
          <a:bodyPr spcFirstLastPara="1" anchor="ctr">
            <a:noAutofit/>
          </a:bodyPr>
          <a:lstStyle>
            <a:lvl1pPr lvl="0"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1pPr>
            <a:lvl2pPr lvl="1"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2pPr>
            <a:lvl3pPr lvl="2"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3pPr>
            <a:lvl4pPr lvl="3"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4pPr>
            <a:lvl5pPr lvl="4"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5pPr>
            <a:lvl6pPr lvl="5"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6pPr>
            <a:lvl7pPr lvl="6"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7pPr>
            <a:lvl8pPr lvl="7"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8pPr>
            <a:lvl9pPr lvl="8"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9pPr>
          </a:lstStyle>
          <a:p>
            <a:endParaRPr/>
          </a:p>
        </p:txBody>
      </p:sp>
      <p:sp>
        <p:nvSpPr>
          <p:cNvPr id="254" name="Google Shape;254;p13"/>
          <p:cNvSpPr txBox="1">
            <a:spLocks noGrp="1"/>
          </p:cNvSpPr>
          <p:nvPr>
            <p:ph type="subTitle" idx="15"/>
          </p:nvPr>
        </p:nvSpPr>
        <p:spPr>
          <a:xfrm>
            <a:off x="6503300" y="4587231"/>
            <a:ext cx="4342800" cy="518000"/>
          </a:xfrm>
          <a:prstGeom prst="rect">
            <a:avLst/>
          </a:prstGeom>
        </p:spPr>
        <p:txBody>
          <a:bodyPr spcFirstLastPara="1" anchor="ctr">
            <a:noAutofit/>
          </a:bodyPr>
          <a:lstStyle>
            <a:lvl1pPr lvl="0"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1pPr>
            <a:lvl2pPr lvl="1"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2pPr>
            <a:lvl3pPr lvl="2"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3pPr>
            <a:lvl4pPr lvl="3"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4pPr>
            <a:lvl5pPr lvl="4"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5pPr>
            <a:lvl6pPr lvl="5"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6pPr>
            <a:lvl7pPr lvl="6"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7pPr>
            <a:lvl8pPr lvl="7"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8pPr>
            <a:lvl9pPr lvl="8"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9pPr>
          </a:lstStyle>
          <a:p>
            <a:endParaRPr/>
          </a:p>
        </p:txBody>
      </p:sp>
    </p:spTree>
    <p:extLst>
      <p:ext uri="{BB962C8B-B14F-4D97-AF65-F5344CB8AC3E}">
        <p14:creationId xmlns:p14="http://schemas.microsoft.com/office/powerpoint/2010/main" val="1741236297"/>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Title and body 1">
  <p:cSld name="Title and body 1">
    <p:bg>
      <p:bgPr>
        <a:solidFill>
          <a:schemeClr val="accent2"/>
        </a:solidFill>
        <a:effectLst/>
      </p:bgPr>
    </p:bg>
    <p:spTree>
      <p:nvGrpSpPr>
        <p:cNvPr id="1" name="Shape 275"/>
        <p:cNvGrpSpPr/>
        <p:nvPr/>
      </p:nvGrpSpPr>
      <p:grpSpPr>
        <a:xfrm>
          <a:off x="0" y="0"/>
          <a:ext cx="0" cy="0"/>
          <a:chOff x="0" y="0"/>
          <a:chExt cx="0" cy="0"/>
        </a:xfrm>
      </p:grpSpPr>
      <p:grpSp>
        <p:nvGrpSpPr>
          <p:cNvPr id="2" name="Google Shape;278;p15">
            <a:extLst>
              <a:ext uri="{FF2B5EF4-FFF2-40B4-BE49-F238E27FC236}">
                <a16:creationId xmlns:a16="http://schemas.microsoft.com/office/drawing/2014/main" id="{121E17FB-2B69-0FE3-A5ED-3467AAB3F9AD}"/>
              </a:ext>
            </a:extLst>
          </p:cNvPr>
          <p:cNvGrpSpPr>
            <a:grpSpLocks/>
          </p:cNvGrpSpPr>
          <p:nvPr/>
        </p:nvGrpSpPr>
        <p:grpSpPr bwMode="auto">
          <a:xfrm flipH="1">
            <a:off x="-596900" y="2754313"/>
            <a:ext cx="1573213" cy="3805237"/>
            <a:chOff x="7907551" y="-114309"/>
            <a:chExt cx="1908059" cy="4616272"/>
          </a:xfrm>
        </p:grpSpPr>
        <p:sp>
          <p:nvSpPr>
            <p:cNvPr id="3" name="Google Shape;279;p15">
              <a:extLst>
                <a:ext uri="{FF2B5EF4-FFF2-40B4-BE49-F238E27FC236}">
                  <a16:creationId xmlns:a16="http://schemas.microsoft.com/office/drawing/2014/main" id="{C92A10FD-9544-C6B0-A99D-4430035F3892}"/>
                </a:ext>
              </a:extLst>
            </p:cNvPr>
            <p:cNvSpPr/>
            <p:nvPr/>
          </p:nvSpPr>
          <p:spPr>
            <a:xfrm>
              <a:off x="8606467" y="3608367"/>
              <a:ext cx="0" cy="483390"/>
            </a:xfrm>
            <a:custGeom>
              <a:avLst/>
              <a:gdLst/>
              <a:ahLst/>
              <a:cxnLst/>
              <a:rect l="l" t="t" r="r" b="b"/>
              <a:pathLst>
                <a:path w="1" h="12426" extrusionOk="0">
                  <a:moveTo>
                    <a:pt x="1" y="0"/>
                  </a:moveTo>
                  <a:lnTo>
                    <a:pt x="1"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280;p15">
              <a:extLst>
                <a:ext uri="{FF2B5EF4-FFF2-40B4-BE49-F238E27FC236}">
                  <a16:creationId xmlns:a16="http://schemas.microsoft.com/office/drawing/2014/main" id="{98F8E53C-5F9B-EA55-A152-C6C0519238F4}"/>
                </a:ext>
              </a:extLst>
            </p:cNvPr>
            <p:cNvSpPr/>
            <p:nvPr/>
          </p:nvSpPr>
          <p:spPr>
            <a:xfrm>
              <a:off x="8566033" y="3567924"/>
              <a:ext cx="80866" cy="564275"/>
            </a:xfrm>
            <a:custGeom>
              <a:avLst/>
              <a:gdLst/>
              <a:ahLst/>
              <a:cxnLst/>
              <a:rect l="l" t="t" r="r" b="b"/>
              <a:pathLst>
                <a:path w="2045" h="14470" extrusionOk="0">
                  <a:moveTo>
                    <a:pt x="1023" y="0"/>
                  </a:moveTo>
                  <a:cubicBezTo>
                    <a:pt x="369" y="0"/>
                    <a:pt x="1" y="327"/>
                    <a:pt x="1" y="1022"/>
                  </a:cubicBezTo>
                  <a:lnTo>
                    <a:pt x="1" y="13448"/>
                  </a:lnTo>
                  <a:cubicBezTo>
                    <a:pt x="1" y="13979"/>
                    <a:pt x="369" y="14470"/>
                    <a:pt x="1023" y="14470"/>
                  </a:cubicBezTo>
                  <a:cubicBezTo>
                    <a:pt x="1554" y="14470"/>
                    <a:pt x="2044" y="13979"/>
                    <a:pt x="2044" y="13448"/>
                  </a:cubicBezTo>
                  <a:lnTo>
                    <a:pt x="2044" y="1022"/>
                  </a:lnTo>
                  <a:cubicBezTo>
                    <a:pt x="2044" y="327"/>
                    <a:pt x="1554" y="0"/>
                    <a:pt x="1023" y="0"/>
                  </a:cubicBezTo>
                  <a:close/>
                </a:path>
              </a:pathLst>
            </a:custGeom>
            <a:solidFill>
              <a:schemeClr val="accent1">
                <a:alpha val="1229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281;p15">
              <a:extLst>
                <a:ext uri="{FF2B5EF4-FFF2-40B4-BE49-F238E27FC236}">
                  <a16:creationId xmlns:a16="http://schemas.microsoft.com/office/drawing/2014/main" id="{4A59778E-CEBC-26A0-0504-EA22BD037008}"/>
                </a:ext>
              </a:extLst>
            </p:cNvPr>
            <p:cNvSpPr/>
            <p:nvPr/>
          </p:nvSpPr>
          <p:spPr>
            <a:xfrm>
              <a:off x="8799006" y="3874135"/>
              <a:ext cx="0" cy="483390"/>
            </a:xfrm>
            <a:custGeom>
              <a:avLst/>
              <a:gdLst/>
              <a:ahLst/>
              <a:cxnLst/>
              <a:rect l="l" t="t" r="r" b="b"/>
              <a:pathLst>
                <a:path w="1" h="12426" extrusionOk="0">
                  <a:moveTo>
                    <a:pt x="0" y="0"/>
                  </a:moveTo>
                  <a:lnTo>
                    <a:pt x="0"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282;p15">
              <a:extLst>
                <a:ext uri="{FF2B5EF4-FFF2-40B4-BE49-F238E27FC236}">
                  <a16:creationId xmlns:a16="http://schemas.microsoft.com/office/drawing/2014/main" id="{C86FB7FD-245C-15A8-5B04-83EBCE4C4F8D}"/>
                </a:ext>
              </a:extLst>
            </p:cNvPr>
            <p:cNvSpPr/>
            <p:nvPr/>
          </p:nvSpPr>
          <p:spPr>
            <a:xfrm>
              <a:off x="8758572" y="3833692"/>
              <a:ext cx="78941" cy="564275"/>
            </a:xfrm>
            <a:custGeom>
              <a:avLst/>
              <a:gdLst/>
              <a:ahLst/>
              <a:cxnLst/>
              <a:rect l="l" t="t" r="r" b="b"/>
              <a:pathLst>
                <a:path w="2045" h="14470" extrusionOk="0">
                  <a:moveTo>
                    <a:pt x="1022" y="0"/>
                  </a:moveTo>
                  <a:cubicBezTo>
                    <a:pt x="532" y="0"/>
                    <a:pt x="0" y="491"/>
                    <a:pt x="0" y="1022"/>
                  </a:cubicBezTo>
                  <a:lnTo>
                    <a:pt x="0" y="13448"/>
                  </a:lnTo>
                  <a:cubicBezTo>
                    <a:pt x="0" y="14102"/>
                    <a:pt x="532" y="14470"/>
                    <a:pt x="1022" y="14470"/>
                  </a:cubicBezTo>
                  <a:cubicBezTo>
                    <a:pt x="1554" y="14470"/>
                    <a:pt x="2044" y="14102"/>
                    <a:pt x="2044" y="13448"/>
                  </a:cubicBezTo>
                  <a:lnTo>
                    <a:pt x="2044" y="1022"/>
                  </a:lnTo>
                  <a:cubicBezTo>
                    <a:pt x="2044" y="491"/>
                    <a:pt x="1554" y="0"/>
                    <a:pt x="1022" y="0"/>
                  </a:cubicBezTo>
                  <a:close/>
                </a:path>
              </a:pathLst>
            </a:custGeom>
            <a:solidFill>
              <a:schemeClr val="accent1">
                <a:alpha val="1229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283;p15">
              <a:extLst>
                <a:ext uri="{FF2B5EF4-FFF2-40B4-BE49-F238E27FC236}">
                  <a16:creationId xmlns:a16="http://schemas.microsoft.com/office/drawing/2014/main" id="{2A62B3AD-DDE4-7FAD-FD16-554EDD28518C}"/>
                </a:ext>
              </a:extLst>
            </p:cNvPr>
            <p:cNvSpPr/>
            <p:nvPr/>
          </p:nvSpPr>
          <p:spPr>
            <a:xfrm>
              <a:off x="7907551" y="-114309"/>
              <a:ext cx="1238024" cy="3139142"/>
            </a:xfrm>
            <a:custGeom>
              <a:avLst/>
              <a:gdLst/>
              <a:ahLst/>
              <a:cxnLst/>
              <a:rect l="l" t="t" r="r" b="b"/>
              <a:pathLst>
                <a:path w="31842" h="80710" extrusionOk="0">
                  <a:moveTo>
                    <a:pt x="3210" y="0"/>
                  </a:moveTo>
                  <a:cubicBezTo>
                    <a:pt x="2252" y="0"/>
                    <a:pt x="1348" y="293"/>
                    <a:pt x="818" y="992"/>
                  </a:cubicBezTo>
                  <a:cubicBezTo>
                    <a:pt x="164" y="1851"/>
                    <a:pt x="1" y="2873"/>
                    <a:pt x="1" y="3894"/>
                  </a:cubicBezTo>
                  <a:cubicBezTo>
                    <a:pt x="1" y="8677"/>
                    <a:pt x="4088" y="12928"/>
                    <a:pt x="3557" y="17710"/>
                  </a:cubicBezTo>
                  <a:cubicBezTo>
                    <a:pt x="3393" y="20408"/>
                    <a:pt x="1513" y="22983"/>
                    <a:pt x="1513" y="25680"/>
                  </a:cubicBezTo>
                  <a:cubicBezTo>
                    <a:pt x="1513" y="29768"/>
                    <a:pt x="5437" y="33038"/>
                    <a:pt x="6295" y="36921"/>
                  </a:cubicBezTo>
                  <a:cubicBezTo>
                    <a:pt x="7481" y="43420"/>
                    <a:pt x="655" y="50736"/>
                    <a:pt x="4579" y="56009"/>
                  </a:cubicBezTo>
                  <a:cubicBezTo>
                    <a:pt x="6295" y="58584"/>
                    <a:pt x="10219" y="59933"/>
                    <a:pt x="10383" y="62998"/>
                  </a:cubicBezTo>
                  <a:cubicBezTo>
                    <a:pt x="10546" y="65369"/>
                    <a:pt x="7971" y="67086"/>
                    <a:pt x="6786" y="69293"/>
                  </a:cubicBezTo>
                  <a:cubicBezTo>
                    <a:pt x="5273" y="71663"/>
                    <a:pt x="5437" y="74729"/>
                    <a:pt x="6786" y="77141"/>
                  </a:cubicBezTo>
                  <a:cubicBezTo>
                    <a:pt x="8254" y="79382"/>
                    <a:pt x="10929" y="80710"/>
                    <a:pt x="13496" y="80710"/>
                  </a:cubicBezTo>
                  <a:cubicBezTo>
                    <a:pt x="13644" y="80710"/>
                    <a:pt x="13792" y="80706"/>
                    <a:pt x="13939" y="80697"/>
                  </a:cubicBezTo>
                  <a:lnTo>
                    <a:pt x="22645" y="79838"/>
                  </a:lnTo>
                  <a:cubicBezTo>
                    <a:pt x="28245" y="79511"/>
                    <a:pt x="31842" y="71663"/>
                    <a:pt x="28245" y="67249"/>
                  </a:cubicBezTo>
                  <a:cubicBezTo>
                    <a:pt x="26569" y="65042"/>
                    <a:pt x="23503" y="63489"/>
                    <a:pt x="22645" y="60791"/>
                  </a:cubicBezTo>
                  <a:cubicBezTo>
                    <a:pt x="21623" y="56540"/>
                    <a:pt x="26732" y="52248"/>
                    <a:pt x="25016" y="48161"/>
                  </a:cubicBezTo>
                  <a:cubicBezTo>
                    <a:pt x="24321" y="46322"/>
                    <a:pt x="22277" y="45300"/>
                    <a:pt x="21092" y="43583"/>
                  </a:cubicBezTo>
                  <a:cubicBezTo>
                    <a:pt x="17863" y="39169"/>
                    <a:pt x="21787" y="32670"/>
                    <a:pt x="20601" y="27397"/>
                  </a:cubicBezTo>
                  <a:cubicBezTo>
                    <a:pt x="19743" y="22615"/>
                    <a:pt x="15124" y="19549"/>
                    <a:pt x="12917" y="15298"/>
                  </a:cubicBezTo>
                  <a:cubicBezTo>
                    <a:pt x="10383" y="10353"/>
                    <a:pt x="10546" y="3404"/>
                    <a:pt x="5764" y="665"/>
                  </a:cubicBezTo>
                  <a:cubicBezTo>
                    <a:pt x="5036" y="252"/>
                    <a:pt x="4100" y="0"/>
                    <a:pt x="3210" y="0"/>
                  </a:cubicBezTo>
                  <a:close/>
                </a:path>
              </a:pathLst>
            </a:custGeom>
            <a:solidFill>
              <a:schemeClr val="accent6"/>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284;p15">
              <a:extLst>
                <a:ext uri="{FF2B5EF4-FFF2-40B4-BE49-F238E27FC236}">
                  <a16:creationId xmlns:a16="http://schemas.microsoft.com/office/drawing/2014/main" id="{EBA67829-6820-E9A7-80D9-5CD4DD959F07}"/>
                </a:ext>
              </a:extLst>
            </p:cNvPr>
            <p:cNvSpPr/>
            <p:nvPr/>
          </p:nvSpPr>
          <p:spPr>
            <a:xfrm>
              <a:off x="8119344" y="89832"/>
              <a:ext cx="596870" cy="2775155"/>
            </a:xfrm>
            <a:custGeom>
              <a:avLst/>
              <a:gdLst/>
              <a:ahLst/>
              <a:cxnLst/>
              <a:rect l="l" t="t" r="r" b="b"/>
              <a:pathLst>
                <a:path w="15329" h="71367" extrusionOk="0">
                  <a:moveTo>
                    <a:pt x="328" y="0"/>
                  </a:moveTo>
                  <a:cubicBezTo>
                    <a:pt x="164" y="0"/>
                    <a:pt x="1" y="205"/>
                    <a:pt x="1" y="368"/>
                  </a:cubicBezTo>
                  <a:cubicBezTo>
                    <a:pt x="164" y="695"/>
                    <a:pt x="5805" y="23339"/>
                    <a:pt x="10219" y="43776"/>
                  </a:cubicBezTo>
                  <a:lnTo>
                    <a:pt x="10219" y="43776"/>
                  </a:lnTo>
                  <a:lnTo>
                    <a:pt x="4252" y="39525"/>
                  </a:lnTo>
                  <a:cubicBezTo>
                    <a:pt x="4252" y="39362"/>
                    <a:pt x="4088" y="39362"/>
                    <a:pt x="4088" y="39362"/>
                  </a:cubicBezTo>
                  <a:cubicBezTo>
                    <a:pt x="3925" y="39362"/>
                    <a:pt x="3925" y="39362"/>
                    <a:pt x="3925" y="39525"/>
                  </a:cubicBezTo>
                  <a:cubicBezTo>
                    <a:pt x="3761" y="39689"/>
                    <a:pt x="3761" y="39852"/>
                    <a:pt x="3925" y="40057"/>
                  </a:cubicBezTo>
                  <a:lnTo>
                    <a:pt x="10056" y="44471"/>
                  </a:lnTo>
                  <a:lnTo>
                    <a:pt x="10219" y="44635"/>
                  </a:lnTo>
                  <a:lnTo>
                    <a:pt x="10383" y="44635"/>
                  </a:lnTo>
                  <a:cubicBezTo>
                    <a:pt x="11568" y="50929"/>
                    <a:pt x="12754" y="57060"/>
                    <a:pt x="13612" y="62170"/>
                  </a:cubicBezTo>
                  <a:lnTo>
                    <a:pt x="8666" y="57060"/>
                  </a:lnTo>
                  <a:cubicBezTo>
                    <a:pt x="8666" y="56897"/>
                    <a:pt x="8503" y="56897"/>
                    <a:pt x="8503" y="56897"/>
                  </a:cubicBezTo>
                  <a:cubicBezTo>
                    <a:pt x="8339" y="56897"/>
                    <a:pt x="8339" y="56897"/>
                    <a:pt x="8176" y="57060"/>
                  </a:cubicBezTo>
                  <a:lnTo>
                    <a:pt x="8176" y="57428"/>
                  </a:lnTo>
                  <a:lnTo>
                    <a:pt x="13775" y="63355"/>
                  </a:lnTo>
                  <a:cubicBezTo>
                    <a:pt x="14307" y="66420"/>
                    <a:pt x="14634" y="69159"/>
                    <a:pt x="14797" y="71366"/>
                  </a:cubicBezTo>
                  <a:lnTo>
                    <a:pt x="15329" y="71366"/>
                  </a:lnTo>
                  <a:cubicBezTo>
                    <a:pt x="15329" y="69322"/>
                    <a:pt x="15002" y="66788"/>
                    <a:pt x="14470" y="64050"/>
                  </a:cubicBezTo>
                  <a:lnTo>
                    <a:pt x="14634" y="64050"/>
                  </a:lnTo>
                  <a:cubicBezTo>
                    <a:pt x="14634" y="64050"/>
                    <a:pt x="14797" y="64050"/>
                    <a:pt x="14797" y="63886"/>
                  </a:cubicBezTo>
                  <a:cubicBezTo>
                    <a:pt x="15002" y="63886"/>
                    <a:pt x="15002" y="63559"/>
                    <a:pt x="14797" y="63559"/>
                  </a:cubicBezTo>
                  <a:lnTo>
                    <a:pt x="14470" y="63028"/>
                  </a:lnTo>
                  <a:cubicBezTo>
                    <a:pt x="11078" y="41406"/>
                    <a:pt x="859" y="695"/>
                    <a:pt x="696" y="205"/>
                  </a:cubicBezTo>
                  <a:cubicBezTo>
                    <a:pt x="696" y="0"/>
                    <a:pt x="491" y="0"/>
                    <a:pt x="328"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285;p15">
              <a:extLst>
                <a:ext uri="{FF2B5EF4-FFF2-40B4-BE49-F238E27FC236}">
                  <a16:creationId xmlns:a16="http://schemas.microsoft.com/office/drawing/2014/main" id="{1D08744A-91A1-FC5D-5A98-811EB6266DA2}"/>
                </a:ext>
              </a:extLst>
            </p:cNvPr>
            <p:cNvSpPr/>
            <p:nvPr/>
          </p:nvSpPr>
          <p:spPr>
            <a:xfrm>
              <a:off x="8423555" y="939133"/>
              <a:ext cx="111672" cy="317767"/>
            </a:xfrm>
            <a:custGeom>
              <a:avLst/>
              <a:gdLst/>
              <a:ahLst/>
              <a:cxnLst/>
              <a:rect l="l" t="t" r="r" b="b"/>
              <a:pathLst>
                <a:path w="2862" h="8176" extrusionOk="0">
                  <a:moveTo>
                    <a:pt x="2535" y="1"/>
                  </a:moveTo>
                  <a:cubicBezTo>
                    <a:pt x="2371" y="1"/>
                    <a:pt x="2208" y="164"/>
                    <a:pt x="2208" y="328"/>
                  </a:cubicBezTo>
                  <a:lnTo>
                    <a:pt x="1" y="7808"/>
                  </a:lnTo>
                  <a:cubicBezTo>
                    <a:pt x="1" y="8012"/>
                    <a:pt x="1" y="8176"/>
                    <a:pt x="164" y="8176"/>
                  </a:cubicBezTo>
                  <a:lnTo>
                    <a:pt x="328" y="8176"/>
                  </a:lnTo>
                  <a:cubicBezTo>
                    <a:pt x="491" y="8176"/>
                    <a:pt x="491" y="8176"/>
                    <a:pt x="655" y="8012"/>
                  </a:cubicBezTo>
                  <a:lnTo>
                    <a:pt x="2862" y="491"/>
                  </a:lnTo>
                  <a:cubicBezTo>
                    <a:pt x="2862" y="328"/>
                    <a:pt x="2698" y="164"/>
                    <a:pt x="2535" y="1"/>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0" name="Google Shape;286;p15">
              <a:extLst>
                <a:ext uri="{FF2B5EF4-FFF2-40B4-BE49-F238E27FC236}">
                  <a16:creationId xmlns:a16="http://schemas.microsoft.com/office/drawing/2014/main" id="{3A37C4F8-C4AC-EE84-8DF3-9C3FDC29445E}"/>
                </a:ext>
              </a:extLst>
            </p:cNvPr>
            <p:cNvSpPr/>
            <p:nvPr/>
          </p:nvSpPr>
          <p:spPr>
            <a:xfrm>
              <a:off x="8789378" y="297824"/>
              <a:ext cx="1026232" cy="2682714"/>
            </a:xfrm>
            <a:custGeom>
              <a:avLst/>
              <a:gdLst/>
              <a:ahLst/>
              <a:cxnLst/>
              <a:rect l="l" t="t" r="r" b="b"/>
              <a:pathLst>
                <a:path w="26406" h="68961" extrusionOk="0">
                  <a:moveTo>
                    <a:pt x="18871" y="0"/>
                  </a:moveTo>
                  <a:cubicBezTo>
                    <a:pt x="18467" y="0"/>
                    <a:pt x="18069" y="86"/>
                    <a:pt x="17699" y="277"/>
                  </a:cubicBezTo>
                  <a:cubicBezTo>
                    <a:pt x="17004" y="604"/>
                    <a:pt x="16514" y="1462"/>
                    <a:pt x="16187" y="2321"/>
                  </a:cubicBezTo>
                  <a:cubicBezTo>
                    <a:pt x="14961" y="6081"/>
                    <a:pt x="16841" y="10495"/>
                    <a:pt x="15165" y="14256"/>
                  </a:cubicBezTo>
                  <a:cubicBezTo>
                    <a:pt x="14143" y="16299"/>
                    <a:pt x="12100" y="17648"/>
                    <a:pt x="11241" y="19856"/>
                  </a:cubicBezTo>
                  <a:cubicBezTo>
                    <a:pt x="10056" y="23085"/>
                    <a:pt x="12263" y="26845"/>
                    <a:pt x="11568" y="30237"/>
                  </a:cubicBezTo>
                  <a:cubicBezTo>
                    <a:pt x="10710" y="35715"/>
                    <a:pt x="3230" y="39434"/>
                    <a:pt x="4742" y="44707"/>
                  </a:cubicBezTo>
                  <a:cubicBezTo>
                    <a:pt x="5437" y="47282"/>
                    <a:pt x="8176" y="49326"/>
                    <a:pt x="7317" y="51696"/>
                  </a:cubicBezTo>
                  <a:cubicBezTo>
                    <a:pt x="6786" y="53740"/>
                    <a:pt x="4415" y="54435"/>
                    <a:pt x="2699" y="55784"/>
                  </a:cubicBezTo>
                  <a:cubicBezTo>
                    <a:pt x="859" y="57173"/>
                    <a:pt x="1" y="59708"/>
                    <a:pt x="491" y="62078"/>
                  </a:cubicBezTo>
                  <a:cubicBezTo>
                    <a:pt x="1023" y="64326"/>
                    <a:pt x="2903" y="66166"/>
                    <a:pt x="5110" y="66861"/>
                  </a:cubicBezTo>
                  <a:lnTo>
                    <a:pt x="12263" y="68741"/>
                  </a:lnTo>
                  <a:cubicBezTo>
                    <a:pt x="12754" y="68891"/>
                    <a:pt x="13251" y="68961"/>
                    <a:pt x="13745" y="68961"/>
                  </a:cubicBezTo>
                  <a:cubicBezTo>
                    <a:pt x="17699" y="68961"/>
                    <a:pt x="21473" y="64472"/>
                    <a:pt x="20274" y="60402"/>
                  </a:cubicBezTo>
                  <a:cubicBezTo>
                    <a:pt x="19580" y="58195"/>
                    <a:pt x="17536" y="56152"/>
                    <a:pt x="17699" y="53577"/>
                  </a:cubicBezTo>
                  <a:cubicBezTo>
                    <a:pt x="18026" y="50020"/>
                    <a:pt x="23340" y="48140"/>
                    <a:pt x="23136" y="44380"/>
                  </a:cubicBezTo>
                  <a:cubicBezTo>
                    <a:pt x="23136" y="42663"/>
                    <a:pt x="21787" y="41314"/>
                    <a:pt x="21460" y="39598"/>
                  </a:cubicBezTo>
                  <a:cubicBezTo>
                    <a:pt x="20070" y="35183"/>
                    <a:pt x="25016" y="31259"/>
                    <a:pt x="25711" y="26681"/>
                  </a:cubicBezTo>
                  <a:cubicBezTo>
                    <a:pt x="26406" y="22758"/>
                    <a:pt x="23667" y="18997"/>
                    <a:pt x="23340" y="14910"/>
                  </a:cubicBezTo>
                  <a:cubicBezTo>
                    <a:pt x="22645" y="10332"/>
                    <a:pt x="24852" y="4855"/>
                    <a:pt x="21787" y="1462"/>
                  </a:cubicBezTo>
                  <a:cubicBezTo>
                    <a:pt x="21045" y="602"/>
                    <a:pt x="19938" y="0"/>
                    <a:pt x="18871" y="0"/>
                  </a:cubicBezTo>
                  <a:close/>
                </a:path>
              </a:pathLst>
            </a:custGeom>
            <a:solidFill>
              <a:schemeClr val="accent6"/>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1" name="Google Shape;287;p15">
              <a:extLst>
                <a:ext uri="{FF2B5EF4-FFF2-40B4-BE49-F238E27FC236}">
                  <a16:creationId xmlns:a16="http://schemas.microsoft.com/office/drawing/2014/main" id="{F9CCDC36-B898-F656-C6B2-E8CFEE88F628}"/>
                </a:ext>
              </a:extLst>
            </p:cNvPr>
            <p:cNvSpPr/>
            <p:nvPr/>
          </p:nvSpPr>
          <p:spPr>
            <a:xfrm>
              <a:off x="9180232" y="494261"/>
              <a:ext cx="410108" cy="2370726"/>
            </a:xfrm>
            <a:custGeom>
              <a:avLst/>
              <a:gdLst/>
              <a:ahLst/>
              <a:cxnLst/>
              <a:rect l="l" t="t" r="r" b="b"/>
              <a:pathLst>
                <a:path w="10547" h="60944" extrusionOk="0">
                  <a:moveTo>
                    <a:pt x="10383" y="0"/>
                  </a:moveTo>
                  <a:cubicBezTo>
                    <a:pt x="10219" y="0"/>
                    <a:pt x="10015" y="0"/>
                    <a:pt x="10015" y="164"/>
                  </a:cubicBezTo>
                  <a:cubicBezTo>
                    <a:pt x="10015" y="491"/>
                    <a:pt x="7971" y="19906"/>
                    <a:pt x="5437" y="37277"/>
                  </a:cubicBezTo>
                  <a:lnTo>
                    <a:pt x="2045" y="32168"/>
                  </a:lnTo>
                  <a:cubicBezTo>
                    <a:pt x="2045" y="32168"/>
                    <a:pt x="2045" y="32004"/>
                    <a:pt x="1840" y="32004"/>
                  </a:cubicBezTo>
                  <a:lnTo>
                    <a:pt x="1677" y="32168"/>
                  </a:lnTo>
                  <a:cubicBezTo>
                    <a:pt x="1677" y="32168"/>
                    <a:pt x="1513" y="32331"/>
                    <a:pt x="1677" y="32495"/>
                  </a:cubicBezTo>
                  <a:lnTo>
                    <a:pt x="5274" y="37972"/>
                  </a:lnTo>
                  <a:lnTo>
                    <a:pt x="5437" y="37972"/>
                  </a:lnTo>
                  <a:cubicBezTo>
                    <a:pt x="4579" y="43408"/>
                    <a:pt x="3720" y="48518"/>
                    <a:pt x="2862" y="52768"/>
                  </a:cubicBezTo>
                  <a:lnTo>
                    <a:pt x="491" y="47332"/>
                  </a:lnTo>
                  <a:cubicBezTo>
                    <a:pt x="491" y="47169"/>
                    <a:pt x="328" y="47169"/>
                    <a:pt x="328" y="47169"/>
                  </a:cubicBezTo>
                  <a:lnTo>
                    <a:pt x="164" y="47169"/>
                  </a:lnTo>
                  <a:cubicBezTo>
                    <a:pt x="1" y="47169"/>
                    <a:pt x="1" y="47332"/>
                    <a:pt x="1" y="47496"/>
                  </a:cubicBezTo>
                  <a:lnTo>
                    <a:pt x="2699" y="53790"/>
                  </a:lnTo>
                  <a:cubicBezTo>
                    <a:pt x="2208" y="56692"/>
                    <a:pt x="1513" y="59063"/>
                    <a:pt x="1023" y="60943"/>
                  </a:cubicBezTo>
                  <a:lnTo>
                    <a:pt x="1513" y="60943"/>
                  </a:lnTo>
                  <a:cubicBezTo>
                    <a:pt x="2045" y="59267"/>
                    <a:pt x="2535" y="57019"/>
                    <a:pt x="3066" y="54485"/>
                  </a:cubicBezTo>
                  <a:lnTo>
                    <a:pt x="3393" y="54485"/>
                  </a:lnTo>
                  <a:cubicBezTo>
                    <a:pt x="3393" y="54485"/>
                    <a:pt x="3557" y="54322"/>
                    <a:pt x="3393" y="54158"/>
                  </a:cubicBezTo>
                  <a:lnTo>
                    <a:pt x="3230" y="53627"/>
                  </a:lnTo>
                  <a:cubicBezTo>
                    <a:pt x="6786" y="35560"/>
                    <a:pt x="10546" y="654"/>
                    <a:pt x="10546" y="164"/>
                  </a:cubicBezTo>
                  <a:cubicBezTo>
                    <a:pt x="10546" y="164"/>
                    <a:pt x="10546" y="0"/>
                    <a:pt x="10383"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2" name="Google Shape;288;p15">
              <a:extLst>
                <a:ext uri="{FF2B5EF4-FFF2-40B4-BE49-F238E27FC236}">
                  <a16:creationId xmlns:a16="http://schemas.microsoft.com/office/drawing/2014/main" id="{F5AC55D2-4226-F0B1-4F35-F5114F377F6F}"/>
                </a:ext>
              </a:extLst>
            </p:cNvPr>
            <p:cNvSpPr/>
            <p:nvPr/>
          </p:nvSpPr>
          <p:spPr>
            <a:xfrm>
              <a:off x="9476742" y="1276158"/>
              <a:ext cx="179062" cy="225324"/>
            </a:xfrm>
            <a:custGeom>
              <a:avLst/>
              <a:gdLst/>
              <a:ahLst/>
              <a:cxnLst/>
              <a:rect l="l" t="t" r="r" b="b"/>
              <a:pathLst>
                <a:path w="4620" h="5805" extrusionOk="0">
                  <a:moveTo>
                    <a:pt x="4251" y="0"/>
                  </a:moveTo>
                  <a:cubicBezTo>
                    <a:pt x="4088" y="0"/>
                    <a:pt x="4088" y="0"/>
                    <a:pt x="4088" y="164"/>
                  </a:cubicBezTo>
                  <a:lnTo>
                    <a:pt x="0" y="5477"/>
                  </a:lnTo>
                  <a:cubicBezTo>
                    <a:pt x="0" y="5477"/>
                    <a:pt x="0" y="5641"/>
                    <a:pt x="164" y="5804"/>
                  </a:cubicBezTo>
                  <a:lnTo>
                    <a:pt x="532" y="5804"/>
                  </a:lnTo>
                  <a:lnTo>
                    <a:pt x="4415" y="368"/>
                  </a:lnTo>
                  <a:cubicBezTo>
                    <a:pt x="4619" y="368"/>
                    <a:pt x="4415" y="164"/>
                    <a:pt x="4415"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3" name="Google Shape;289;p15">
              <a:extLst>
                <a:ext uri="{FF2B5EF4-FFF2-40B4-BE49-F238E27FC236}">
                  <a16:creationId xmlns:a16="http://schemas.microsoft.com/office/drawing/2014/main" id="{5918EE60-6B1B-DB84-D6EC-DF35B4527B5E}"/>
                </a:ext>
              </a:extLst>
            </p:cNvPr>
            <p:cNvSpPr/>
            <p:nvPr/>
          </p:nvSpPr>
          <p:spPr>
            <a:xfrm>
              <a:off x="8105866" y="2864987"/>
              <a:ext cx="1511429" cy="1636976"/>
            </a:xfrm>
            <a:custGeom>
              <a:avLst/>
              <a:gdLst/>
              <a:ahLst/>
              <a:cxnLst/>
              <a:rect l="l" t="t" r="r" b="b"/>
              <a:pathLst>
                <a:path w="38832" h="42060" extrusionOk="0">
                  <a:moveTo>
                    <a:pt x="1" y="0"/>
                  </a:moveTo>
                  <a:lnTo>
                    <a:pt x="5437" y="42059"/>
                  </a:lnTo>
                  <a:lnTo>
                    <a:pt x="34744" y="42059"/>
                  </a:lnTo>
                  <a:lnTo>
                    <a:pt x="38831" y="0"/>
                  </a:lnTo>
                  <a:close/>
                </a:path>
              </a:pathLst>
            </a:custGeom>
            <a:solidFill>
              <a:schemeClr val="accent3"/>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290;p15">
              <a:extLst>
                <a:ext uri="{FF2B5EF4-FFF2-40B4-BE49-F238E27FC236}">
                  <a16:creationId xmlns:a16="http://schemas.microsoft.com/office/drawing/2014/main" id="{E87071B6-309F-5AD6-4ACD-4702088C1594}"/>
                </a:ext>
              </a:extLst>
            </p:cNvPr>
            <p:cNvSpPr/>
            <p:nvPr/>
          </p:nvSpPr>
          <p:spPr>
            <a:xfrm>
              <a:off x="8523675" y="3144236"/>
              <a:ext cx="0" cy="483389"/>
            </a:xfrm>
            <a:custGeom>
              <a:avLst/>
              <a:gdLst/>
              <a:ahLst/>
              <a:cxnLst/>
              <a:rect l="l" t="t" r="r" b="b"/>
              <a:pathLst>
                <a:path w="1" h="12426" extrusionOk="0">
                  <a:moveTo>
                    <a:pt x="1" y="0"/>
                  </a:moveTo>
                  <a:lnTo>
                    <a:pt x="1"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5" name="Google Shape;291;p15">
              <a:extLst>
                <a:ext uri="{FF2B5EF4-FFF2-40B4-BE49-F238E27FC236}">
                  <a16:creationId xmlns:a16="http://schemas.microsoft.com/office/drawing/2014/main" id="{74B3385A-EB73-92C1-1EFA-C364556C2DDA}"/>
                </a:ext>
              </a:extLst>
            </p:cNvPr>
            <p:cNvSpPr/>
            <p:nvPr/>
          </p:nvSpPr>
          <p:spPr>
            <a:xfrm>
              <a:off x="8483242" y="3103793"/>
              <a:ext cx="78940" cy="564276"/>
            </a:xfrm>
            <a:custGeom>
              <a:avLst/>
              <a:gdLst/>
              <a:ahLst/>
              <a:cxnLst/>
              <a:rect l="l" t="t" r="r" b="b"/>
              <a:pathLst>
                <a:path w="2044" h="14470" extrusionOk="0">
                  <a:moveTo>
                    <a:pt x="1022" y="0"/>
                  </a:moveTo>
                  <a:cubicBezTo>
                    <a:pt x="327" y="0"/>
                    <a:pt x="0" y="368"/>
                    <a:pt x="0" y="1022"/>
                  </a:cubicBezTo>
                  <a:lnTo>
                    <a:pt x="0" y="13448"/>
                  </a:lnTo>
                  <a:cubicBezTo>
                    <a:pt x="0" y="13979"/>
                    <a:pt x="327" y="14470"/>
                    <a:pt x="1022" y="14470"/>
                  </a:cubicBezTo>
                  <a:cubicBezTo>
                    <a:pt x="1553" y="14470"/>
                    <a:pt x="2044" y="13979"/>
                    <a:pt x="2044" y="13448"/>
                  </a:cubicBezTo>
                  <a:lnTo>
                    <a:pt x="2044" y="1022"/>
                  </a:lnTo>
                  <a:cubicBezTo>
                    <a:pt x="2044" y="368"/>
                    <a:pt x="1553" y="0"/>
                    <a:pt x="1022" y="0"/>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6" name="Google Shape;292;p15">
              <a:extLst>
                <a:ext uri="{FF2B5EF4-FFF2-40B4-BE49-F238E27FC236}">
                  <a16:creationId xmlns:a16="http://schemas.microsoft.com/office/drawing/2014/main" id="{C1C132E7-CEAE-8598-07B3-43373E1D9E74}"/>
                </a:ext>
              </a:extLst>
            </p:cNvPr>
            <p:cNvSpPr/>
            <p:nvPr/>
          </p:nvSpPr>
          <p:spPr>
            <a:xfrm>
              <a:off x="9139800" y="3030610"/>
              <a:ext cx="78940" cy="564276"/>
            </a:xfrm>
            <a:custGeom>
              <a:avLst/>
              <a:gdLst/>
              <a:ahLst/>
              <a:cxnLst/>
              <a:rect l="l" t="t" r="r" b="b"/>
              <a:pathLst>
                <a:path w="2044" h="14511" extrusionOk="0">
                  <a:moveTo>
                    <a:pt x="1022" y="0"/>
                  </a:moveTo>
                  <a:cubicBezTo>
                    <a:pt x="491" y="0"/>
                    <a:pt x="0" y="368"/>
                    <a:pt x="0" y="1022"/>
                  </a:cubicBezTo>
                  <a:lnTo>
                    <a:pt x="0" y="13488"/>
                  </a:lnTo>
                  <a:cubicBezTo>
                    <a:pt x="0" y="13979"/>
                    <a:pt x="491" y="14510"/>
                    <a:pt x="1022" y="14510"/>
                  </a:cubicBezTo>
                  <a:cubicBezTo>
                    <a:pt x="1512" y="14510"/>
                    <a:pt x="2044" y="13979"/>
                    <a:pt x="2044" y="13488"/>
                  </a:cubicBezTo>
                  <a:lnTo>
                    <a:pt x="2044" y="1022"/>
                  </a:lnTo>
                  <a:cubicBezTo>
                    <a:pt x="2044" y="368"/>
                    <a:pt x="1512" y="0"/>
                    <a:pt x="1022" y="0"/>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7" name="Google Shape;293;p15">
              <a:extLst>
                <a:ext uri="{FF2B5EF4-FFF2-40B4-BE49-F238E27FC236}">
                  <a16:creationId xmlns:a16="http://schemas.microsoft.com/office/drawing/2014/main" id="{4B533925-412D-363C-75DA-A9E061EE4049}"/>
                </a:ext>
              </a:extLst>
            </p:cNvPr>
            <p:cNvSpPr/>
            <p:nvPr/>
          </p:nvSpPr>
          <p:spPr>
            <a:xfrm>
              <a:off x="8993469" y="3323340"/>
              <a:ext cx="78941" cy="562349"/>
            </a:xfrm>
            <a:custGeom>
              <a:avLst/>
              <a:gdLst/>
              <a:ahLst/>
              <a:cxnLst/>
              <a:rect l="l" t="t" r="r" b="b"/>
              <a:pathLst>
                <a:path w="2045" h="14471" extrusionOk="0">
                  <a:moveTo>
                    <a:pt x="1022" y="1"/>
                  </a:moveTo>
                  <a:cubicBezTo>
                    <a:pt x="491" y="1"/>
                    <a:pt x="1" y="328"/>
                    <a:pt x="1" y="1023"/>
                  </a:cubicBezTo>
                  <a:lnTo>
                    <a:pt x="1" y="13448"/>
                  </a:lnTo>
                  <a:cubicBezTo>
                    <a:pt x="1" y="14143"/>
                    <a:pt x="491" y="14470"/>
                    <a:pt x="1022" y="14470"/>
                  </a:cubicBezTo>
                  <a:cubicBezTo>
                    <a:pt x="1513" y="14470"/>
                    <a:pt x="2044" y="14143"/>
                    <a:pt x="2044" y="13448"/>
                  </a:cubicBezTo>
                  <a:lnTo>
                    <a:pt x="2044" y="1023"/>
                  </a:lnTo>
                  <a:cubicBezTo>
                    <a:pt x="2044" y="328"/>
                    <a:pt x="1513" y="1"/>
                    <a:pt x="1022" y="1"/>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8" name="Google Shape;294;p15">
              <a:extLst>
                <a:ext uri="{FF2B5EF4-FFF2-40B4-BE49-F238E27FC236}">
                  <a16:creationId xmlns:a16="http://schemas.microsoft.com/office/drawing/2014/main" id="{19A40904-E450-C0BB-F74D-034270A351F8}"/>
                </a:ext>
              </a:extLst>
            </p:cNvPr>
            <p:cNvSpPr/>
            <p:nvPr/>
          </p:nvSpPr>
          <p:spPr>
            <a:xfrm>
              <a:off x="9164829" y="3733548"/>
              <a:ext cx="80866" cy="570053"/>
            </a:xfrm>
            <a:custGeom>
              <a:avLst/>
              <a:gdLst/>
              <a:ahLst/>
              <a:cxnLst/>
              <a:rect l="l" t="t" r="r" b="b"/>
              <a:pathLst>
                <a:path w="2044" h="14634" extrusionOk="0">
                  <a:moveTo>
                    <a:pt x="1022" y="0"/>
                  </a:moveTo>
                  <a:cubicBezTo>
                    <a:pt x="368" y="0"/>
                    <a:pt x="0" y="532"/>
                    <a:pt x="0" y="1022"/>
                  </a:cubicBezTo>
                  <a:lnTo>
                    <a:pt x="0" y="13611"/>
                  </a:lnTo>
                  <a:cubicBezTo>
                    <a:pt x="0" y="14143"/>
                    <a:pt x="368" y="14633"/>
                    <a:pt x="1022" y="14633"/>
                  </a:cubicBezTo>
                  <a:cubicBezTo>
                    <a:pt x="1553" y="14633"/>
                    <a:pt x="2044" y="14143"/>
                    <a:pt x="2044" y="13611"/>
                  </a:cubicBezTo>
                  <a:lnTo>
                    <a:pt x="2044" y="1022"/>
                  </a:lnTo>
                  <a:cubicBezTo>
                    <a:pt x="2044" y="532"/>
                    <a:pt x="1553" y="0"/>
                    <a:pt x="1022" y="0"/>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19" name="Google Shape;295;p15">
            <a:extLst>
              <a:ext uri="{FF2B5EF4-FFF2-40B4-BE49-F238E27FC236}">
                <a16:creationId xmlns:a16="http://schemas.microsoft.com/office/drawing/2014/main" id="{5482551E-2CEE-5C4B-3059-45CF013AC943}"/>
              </a:ext>
            </a:extLst>
          </p:cNvPr>
          <p:cNvGrpSpPr>
            <a:grpSpLocks/>
          </p:cNvGrpSpPr>
          <p:nvPr/>
        </p:nvGrpSpPr>
        <p:grpSpPr bwMode="auto">
          <a:xfrm flipH="1">
            <a:off x="10452100" y="1041400"/>
            <a:ext cx="1847850" cy="3606800"/>
            <a:chOff x="409722" y="228600"/>
            <a:chExt cx="1385931" cy="2705253"/>
          </a:xfrm>
        </p:grpSpPr>
        <p:grpSp>
          <p:nvGrpSpPr>
            <p:cNvPr id="20" name="Google Shape;296;p15">
              <a:extLst>
                <a:ext uri="{FF2B5EF4-FFF2-40B4-BE49-F238E27FC236}">
                  <a16:creationId xmlns:a16="http://schemas.microsoft.com/office/drawing/2014/main" id="{139FB794-02C7-712F-586D-5F8B674E7C0B}"/>
                </a:ext>
              </a:extLst>
            </p:cNvPr>
            <p:cNvGrpSpPr>
              <a:grpSpLocks/>
            </p:cNvGrpSpPr>
            <p:nvPr/>
          </p:nvGrpSpPr>
          <p:grpSpPr bwMode="auto">
            <a:xfrm rot="20982846" flipH="1">
              <a:off x="575967" y="402323"/>
              <a:ext cx="1053440" cy="2450002"/>
              <a:chOff x="3817855" y="1437512"/>
              <a:chExt cx="541146" cy="1128254"/>
            </a:xfrm>
          </p:grpSpPr>
          <p:sp>
            <p:nvSpPr>
              <p:cNvPr id="22" name="Google Shape;297;p15">
                <a:extLst>
                  <a:ext uri="{FF2B5EF4-FFF2-40B4-BE49-F238E27FC236}">
                    <a16:creationId xmlns:a16="http://schemas.microsoft.com/office/drawing/2014/main" id="{A1004B2A-4CB2-7D31-9535-BAA582049682}"/>
                  </a:ext>
                </a:extLst>
              </p:cNvPr>
              <p:cNvSpPr/>
              <p:nvPr/>
            </p:nvSpPr>
            <p:spPr>
              <a:xfrm>
                <a:off x="3818116" y="1437564"/>
                <a:ext cx="540686" cy="1128458"/>
              </a:xfrm>
              <a:custGeom>
                <a:avLst/>
                <a:gdLst/>
                <a:ahLst/>
                <a:cxnLst/>
                <a:rect l="l" t="t" r="r" b="b"/>
                <a:pathLst>
                  <a:path w="28598" h="59625" extrusionOk="0">
                    <a:moveTo>
                      <a:pt x="101" y="0"/>
                    </a:moveTo>
                    <a:lnTo>
                      <a:pt x="1" y="426"/>
                    </a:lnTo>
                    <a:cubicBezTo>
                      <a:pt x="16066" y="3359"/>
                      <a:pt x="28197" y="17344"/>
                      <a:pt x="28197" y="34161"/>
                    </a:cubicBezTo>
                    <a:lnTo>
                      <a:pt x="28197" y="34462"/>
                    </a:lnTo>
                    <a:cubicBezTo>
                      <a:pt x="28096" y="44286"/>
                      <a:pt x="23911" y="53058"/>
                      <a:pt x="17219" y="59324"/>
                    </a:cubicBezTo>
                    <a:lnTo>
                      <a:pt x="17545" y="59625"/>
                    </a:lnTo>
                    <a:cubicBezTo>
                      <a:pt x="24212" y="53359"/>
                      <a:pt x="28497" y="44386"/>
                      <a:pt x="28598" y="34462"/>
                    </a:cubicBezTo>
                    <a:lnTo>
                      <a:pt x="28598" y="34161"/>
                    </a:lnTo>
                    <a:cubicBezTo>
                      <a:pt x="28598" y="17143"/>
                      <a:pt x="16292" y="2933"/>
                      <a:pt x="101"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3" name="Google Shape;298;p15">
                <a:extLst>
                  <a:ext uri="{FF2B5EF4-FFF2-40B4-BE49-F238E27FC236}">
                    <a16:creationId xmlns:a16="http://schemas.microsoft.com/office/drawing/2014/main" id="{CC8F9C48-C127-7163-0F85-A2AA67A07CC8}"/>
                  </a:ext>
                </a:extLst>
              </p:cNvPr>
              <p:cNvSpPr/>
              <p:nvPr/>
            </p:nvSpPr>
            <p:spPr>
              <a:xfrm>
                <a:off x="3985482" y="1614319"/>
                <a:ext cx="39756" cy="30706"/>
              </a:xfrm>
              <a:custGeom>
                <a:avLst/>
                <a:gdLst/>
                <a:ahLst/>
                <a:cxnLst/>
                <a:rect l="l" t="t" r="r" b="b"/>
                <a:pathLst>
                  <a:path w="2081" h="1580" extrusionOk="0">
                    <a:moveTo>
                      <a:pt x="1053" y="1"/>
                    </a:moveTo>
                    <a:cubicBezTo>
                      <a:pt x="0" y="1"/>
                      <a:pt x="0" y="1580"/>
                      <a:pt x="1053" y="1580"/>
                    </a:cubicBezTo>
                    <a:cubicBezTo>
                      <a:pt x="2080" y="1580"/>
                      <a:pt x="2080" y="1"/>
                      <a:pt x="1053" y="1"/>
                    </a:cubicBezTo>
                    <a:close/>
                  </a:path>
                </a:pathLst>
              </a:custGeom>
              <a:solidFill>
                <a:schemeClr val="accent3"/>
              </a:solidFill>
              <a:ln w="19050"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21" name="Google Shape;299;p15">
              <a:extLst>
                <a:ext uri="{FF2B5EF4-FFF2-40B4-BE49-F238E27FC236}">
                  <a16:creationId xmlns:a16="http://schemas.microsoft.com/office/drawing/2014/main" id="{AE5DBE86-48CE-F324-399B-A3E9C226A692}"/>
                </a:ext>
              </a:extLst>
            </p:cNvPr>
            <p:cNvSpPr/>
            <p:nvPr/>
          </p:nvSpPr>
          <p:spPr>
            <a:xfrm>
              <a:off x="1419404" y="228600"/>
              <a:ext cx="142879" cy="142883"/>
            </a:xfrm>
            <a:prstGeom prst="ellipse">
              <a:avLst/>
            </a:prstGeom>
            <a:solidFill>
              <a:schemeClr val="accent3"/>
            </a:solidFill>
            <a:ln w="19050"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cxnSp>
        <p:nvCxnSpPr>
          <p:cNvPr id="24" name="Google Shape;300;p15">
            <a:extLst>
              <a:ext uri="{FF2B5EF4-FFF2-40B4-BE49-F238E27FC236}">
                <a16:creationId xmlns:a16="http://schemas.microsoft.com/office/drawing/2014/main" id="{4F6E76F2-FB4E-E091-59D2-078E1E8D471A}"/>
              </a:ext>
            </a:extLst>
          </p:cNvPr>
          <p:cNvCxnSpPr/>
          <p:nvPr/>
        </p:nvCxnSpPr>
        <p:spPr>
          <a:xfrm>
            <a:off x="642938" y="6432550"/>
            <a:ext cx="1509712" cy="0"/>
          </a:xfrm>
          <a:prstGeom prst="straightConnector1">
            <a:avLst/>
          </a:prstGeom>
          <a:noFill/>
          <a:ln w="19050" cap="flat" cmpd="sng">
            <a:solidFill>
              <a:schemeClr val="accent5"/>
            </a:solidFill>
            <a:prstDash val="solid"/>
            <a:round/>
            <a:headEnd type="none" w="med" len="med"/>
            <a:tailEnd type="none" w="med" len="med"/>
          </a:ln>
        </p:spPr>
      </p:cxnSp>
      <p:sp>
        <p:nvSpPr>
          <p:cNvPr id="276" name="Google Shape;276;p15"/>
          <p:cNvSpPr txBox="1">
            <a:spLocks noGrp="1"/>
          </p:cNvSpPr>
          <p:nvPr>
            <p:ph type="body" idx="1"/>
          </p:nvPr>
        </p:nvSpPr>
        <p:spPr>
          <a:xfrm>
            <a:off x="6940300" y="1821767"/>
            <a:ext cx="3979600" cy="4160400"/>
          </a:xfrm>
          <a:prstGeom prst="rect">
            <a:avLst/>
          </a:prstGeom>
        </p:spPr>
        <p:txBody>
          <a:bodyPr spcFirstLastPara="1" anchor="ctr">
            <a:noAutofit/>
          </a:bodyPr>
          <a:lstStyle>
            <a:lvl1pPr marL="609585" lvl="0" indent="-457189" rtl="0">
              <a:lnSpc>
                <a:spcPct val="100000"/>
              </a:lnSpc>
              <a:spcBef>
                <a:spcPts val="1333"/>
              </a:spcBef>
              <a:spcAft>
                <a:spcPts val="0"/>
              </a:spcAft>
              <a:buClr>
                <a:schemeClr val="accent3"/>
              </a:buClr>
              <a:buSzPts val="1800"/>
              <a:buChar char="●"/>
              <a:defRPr sz="2133">
                <a:solidFill>
                  <a:schemeClr val="accent3"/>
                </a:solidFill>
              </a:defRPr>
            </a:lvl1pPr>
            <a:lvl2pPr marL="1219170" lvl="1" indent="-457189" rtl="0">
              <a:spcBef>
                <a:spcPts val="2133"/>
              </a:spcBef>
              <a:spcAft>
                <a:spcPts val="0"/>
              </a:spcAft>
              <a:buClr>
                <a:schemeClr val="accent3"/>
              </a:buClr>
              <a:buSzPts val="1800"/>
              <a:buChar char="○"/>
              <a:defRPr sz="2400">
                <a:solidFill>
                  <a:schemeClr val="accent3"/>
                </a:solidFill>
              </a:defRPr>
            </a:lvl2pPr>
            <a:lvl3pPr marL="1828754" lvl="2" indent="-457189" rtl="0">
              <a:spcBef>
                <a:spcPts val="2133"/>
              </a:spcBef>
              <a:spcAft>
                <a:spcPts val="0"/>
              </a:spcAft>
              <a:buClr>
                <a:schemeClr val="accent3"/>
              </a:buClr>
              <a:buSzPts val="1800"/>
              <a:buChar char="■"/>
              <a:defRPr sz="2400">
                <a:solidFill>
                  <a:schemeClr val="accent3"/>
                </a:solidFill>
              </a:defRPr>
            </a:lvl3pPr>
            <a:lvl4pPr marL="2438339" lvl="3" indent="-457189" rtl="0">
              <a:spcBef>
                <a:spcPts val="2133"/>
              </a:spcBef>
              <a:spcAft>
                <a:spcPts val="0"/>
              </a:spcAft>
              <a:buClr>
                <a:schemeClr val="accent3"/>
              </a:buClr>
              <a:buSzPts val="1800"/>
              <a:buChar char="●"/>
              <a:defRPr sz="2400">
                <a:solidFill>
                  <a:schemeClr val="accent3"/>
                </a:solidFill>
              </a:defRPr>
            </a:lvl4pPr>
            <a:lvl5pPr marL="3047924" lvl="4" indent="-457189" rtl="0">
              <a:spcBef>
                <a:spcPts val="2133"/>
              </a:spcBef>
              <a:spcAft>
                <a:spcPts val="0"/>
              </a:spcAft>
              <a:buClr>
                <a:schemeClr val="accent3"/>
              </a:buClr>
              <a:buSzPts val="1800"/>
              <a:buChar char="○"/>
              <a:defRPr sz="2400">
                <a:solidFill>
                  <a:schemeClr val="accent3"/>
                </a:solidFill>
              </a:defRPr>
            </a:lvl5pPr>
            <a:lvl6pPr marL="3657509" lvl="5" indent="-457189" rtl="0">
              <a:spcBef>
                <a:spcPts val="2133"/>
              </a:spcBef>
              <a:spcAft>
                <a:spcPts val="0"/>
              </a:spcAft>
              <a:buClr>
                <a:schemeClr val="accent3"/>
              </a:buClr>
              <a:buSzPts val="1800"/>
              <a:buChar char="■"/>
              <a:defRPr sz="2400">
                <a:solidFill>
                  <a:schemeClr val="accent3"/>
                </a:solidFill>
              </a:defRPr>
            </a:lvl6pPr>
            <a:lvl7pPr marL="4267093" lvl="6" indent="-457189" rtl="0">
              <a:spcBef>
                <a:spcPts val="2133"/>
              </a:spcBef>
              <a:spcAft>
                <a:spcPts val="0"/>
              </a:spcAft>
              <a:buClr>
                <a:schemeClr val="accent3"/>
              </a:buClr>
              <a:buSzPts val="1800"/>
              <a:buChar char="●"/>
              <a:defRPr sz="2400">
                <a:solidFill>
                  <a:schemeClr val="accent3"/>
                </a:solidFill>
              </a:defRPr>
            </a:lvl7pPr>
            <a:lvl8pPr marL="4876678" lvl="7" indent="-457189" rtl="0">
              <a:spcBef>
                <a:spcPts val="2133"/>
              </a:spcBef>
              <a:spcAft>
                <a:spcPts val="0"/>
              </a:spcAft>
              <a:buClr>
                <a:schemeClr val="accent3"/>
              </a:buClr>
              <a:buSzPts val="1800"/>
              <a:buChar char="○"/>
              <a:defRPr sz="2400">
                <a:solidFill>
                  <a:schemeClr val="accent3"/>
                </a:solidFill>
              </a:defRPr>
            </a:lvl8pPr>
            <a:lvl9pPr marL="5486263" lvl="8" indent="-457189" rtl="0">
              <a:spcBef>
                <a:spcPts val="2133"/>
              </a:spcBef>
              <a:spcAft>
                <a:spcPts val="2133"/>
              </a:spcAft>
              <a:buClr>
                <a:schemeClr val="accent3"/>
              </a:buClr>
              <a:buSzPts val="1800"/>
              <a:buChar char="■"/>
              <a:defRPr sz="2400">
                <a:solidFill>
                  <a:schemeClr val="accent3"/>
                </a:solidFill>
              </a:defRPr>
            </a:lvl9pPr>
          </a:lstStyle>
          <a:p>
            <a:endParaRPr/>
          </a:p>
        </p:txBody>
      </p:sp>
      <p:sp>
        <p:nvSpPr>
          <p:cNvPr id="277" name="Google Shape;277;p15"/>
          <p:cNvSpPr txBox="1">
            <a:spLocks noGrp="1"/>
          </p:cNvSpPr>
          <p:nvPr>
            <p:ph type="title"/>
          </p:nvPr>
        </p:nvSpPr>
        <p:spPr>
          <a:xfrm>
            <a:off x="963167" y="707667"/>
            <a:ext cx="10570400" cy="763600"/>
          </a:xfrm>
          <a:prstGeom prst="rect">
            <a:avLst/>
          </a:prstGeom>
        </p:spPr>
        <p:txBody>
          <a:bodyPr spcFirstLastPara="1">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98608650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79613DF-1367-B306-AB08-6138EF3BE0FA}"/>
              </a:ext>
            </a:extLst>
          </p:cNvPr>
          <p:cNvSpPr>
            <a:spLocks noGrp="1"/>
          </p:cNvSpPr>
          <p:nvPr>
            <p:ph type="dt" sz="half" idx="10"/>
          </p:nvPr>
        </p:nvSpPr>
        <p:spPr/>
        <p:txBody>
          <a:bodyPr/>
          <a:lstStyle>
            <a:lvl1pPr>
              <a:defRPr/>
            </a:lvl1pPr>
          </a:lstStyle>
          <a:p>
            <a:pPr>
              <a:defRPr/>
            </a:pPr>
            <a:fld id="{8EE43567-523B-4CA1-AA02-DB883C570655}" type="datetimeFigureOut">
              <a:rPr lang="en-US"/>
              <a:pPr>
                <a:defRPr/>
              </a:pPr>
              <a:t>2/26/26</a:t>
            </a:fld>
            <a:endParaRPr lang="en-US"/>
          </a:p>
        </p:txBody>
      </p:sp>
      <p:sp>
        <p:nvSpPr>
          <p:cNvPr id="5" name="Footer Placeholder 4">
            <a:extLst>
              <a:ext uri="{FF2B5EF4-FFF2-40B4-BE49-F238E27FC236}">
                <a16:creationId xmlns:a16="http://schemas.microsoft.com/office/drawing/2014/main" id="{08FB7B46-8B5A-CAD7-8BBA-97EFC7F616A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8695FBF-0335-D770-0E77-5D403F327D74}"/>
              </a:ext>
            </a:extLst>
          </p:cNvPr>
          <p:cNvSpPr>
            <a:spLocks noGrp="1"/>
          </p:cNvSpPr>
          <p:nvPr>
            <p:ph type="sldNum" sz="quarter" idx="12"/>
          </p:nvPr>
        </p:nvSpPr>
        <p:spPr/>
        <p:txBody>
          <a:bodyPr/>
          <a:lstStyle>
            <a:lvl1pPr>
              <a:defRPr/>
            </a:lvl1pPr>
          </a:lstStyle>
          <a:p>
            <a:fld id="{8FC56DAE-3461-4358-84EA-73874FE256B1}" type="slidenum">
              <a:rPr lang="en-US" altLang="en-US"/>
              <a:pPr/>
              <a:t>‹#›</a:t>
            </a:fld>
            <a:endParaRPr lang="en-US" altLang="en-US"/>
          </a:p>
        </p:txBody>
      </p:sp>
    </p:spTree>
    <p:extLst>
      <p:ext uri="{BB962C8B-B14F-4D97-AF65-F5344CB8AC3E}">
        <p14:creationId xmlns:p14="http://schemas.microsoft.com/office/powerpoint/2010/main" val="2981594985"/>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393"/>
        <p:cNvGrpSpPr/>
        <p:nvPr/>
      </p:nvGrpSpPr>
      <p:grpSpPr>
        <a:xfrm>
          <a:off x="0" y="0"/>
          <a:ext cx="0" cy="0"/>
          <a:chOff x="0" y="0"/>
          <a:chExt cx="0" cy="0"/>
        </a:xfrm>
      </p:grpSpPr>
      <p:grpSp>
        <p:nvGrpSpPr>
          <p:cNvPr id="2" name="Google Shape;394;p19">
            <a:extLst>
              <a:ext uri="{FF2B5EF4-FFF2-40B4-BE49-F238E27FC236}">
                <a16:creationId xmlns:a16="http://schemas.microsoft.com/office/drawing/2014/main" id="{7E3EE509-3067-5DA7-82EC-1B9DC066543F}"/>
              </a:ext>
            </a:extLst>
          </p:cNvPr>
          <p:cNvGrpSpPr>
            <a:grpSpLocks/>
          </p:cNvGrpSpPr>
          <p:nvPr/>
        </p:nvGrpSpPr>
        <p:grpSpPr bwMode="auto">
          <a:xfrm>
            <a:off x="-12700" y="0"/>
            <a:ext cx="12238038" cy="6858000"/>
            <a:chOff x="-9513" y="-6"/>
            <a:chExt cx="9177947" cy="5143519"/>
          </a:xfrm>
        </p:grpSpPr>
        <p:sp>
          <p:nvSpPr>
            <p:cNvPr id="3" name="Google Shape;395;p19">
              <a:extLst>
                <a:ext uri="{FF2B5EF4-FFF2-40B4-BE49-F238E27FC236}">
                  <a16:creationId xmlns:a16="http://schemas.microsoft.com/office/drawing/2014/main" id="{28B64B3B-83EC-F67E-A1E8-F2A424D53736}"/>
                </a:ext>
              </a:extLst>
            </p:cNvPr>
            <p:cNvSpPr/>
            <p:nvPr/>
          </p:nvSpPr>
          <p:spPr>
            <a:xfrm>
              <a:off x="319079" y="283364"/>
              <a:ext cx="8505286" cy="4576779"/>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396;p19">
              <a:extLst>
                <a:ext uri="{FF2B5EF4-FFF2-40B4-BE49-F238E27FC236}">
                  <a16:creationId xmlns:a16="http://schemas.microsoft.com/office/drawing/2014/main" id="{11E4B93B-9696-7E70-26BD-02A2B1324D18}"/>
                </a:ext>
              </a:extLst>
            </p:cNvPr>
            <p:cNvSpPr/>
            <p:nvPr/>
          </p:nvSpPr>
          <p:spPr>
            <a:xfrm>
              <a:off x="7132594" y="-6"/>
              <a:ext cx="1612004" cy="1208489"/>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397;p19">
              <a:extLst>
                <a:ext uri="{FF2B5EF4-FFF2-40B4-BE49-F238E27FC236}">
                  <a16:creationId xmlns:a16="http://schemas.microsoft.com/office/drawing/2014/main" id="{919A91B9-3830-9EE1-B3F5-C1697A1FA894}"/>
                </a:ext>
              </a:extLst>
            </p:cNvPr>
            <p:cNvSpPr/>
            <p:nvPr/>
          </p:nvSpPr>
          <p:spPr>
            <a:xfrm>
              <a:off x="6426598" y="-6"/>
              <a:ext cx="1250077" cy="938216"/>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398;p19">
              <a:extLst>
                <a:ext uri="{FF2B5EF4-FFF2-40B4-BE49-F238E27FC236}">
                  <a16:creationId xmlns:a16="http://schemas.microsoft.com/office/drawing/2014/main" id="{9F2B35D4-9CC9-822C-8C64-BC3E7161471C}"/>
                </a:ext>
              </a:extLst>
            </p:cNvPr>
            <p:cNvSpPr/>
            <p:nvPr/>
          </p:nvSpPr>
          <p:spPr>
            <a:xfrm>
              <a:off x="742914" y="3879065"/>
              <a:ext cx="1665579" cy="1264448"/>
            </a:xfrm>
            <a:custGeom>
              <a:avLst/>
              <a:gdLst/>
              <a:ahLst/>
              <a:cxnLst/>
              <a:rect l="l" t="t" r="r" b="b"/>
              <a:pathLst>
                <a:path w="24157" h="19743" extrusionOk="0">
                  <a:moveTo>
                    <a:pt x="1676" y="0"/>
                  </a:moveTo>
                  <a:cubicBezTo>
                    <a:pt x="1185" y="0"/>
                    <a:pt x="818" y="164"/>
                    <a:pt x="491" y="532"/>
                  </a:cubicBezTo>
                  <a:cubicBezTo>
                    <a:pt x="0" y="1022"/>
                    <a:pt x="0" y="2044"/>
                    <a:pt x="654" y="2575"/>
                  </a:cubicBezTo>
                  <a:lnTo>
                    <a:pt x="19742" y="19743"/>
                  </a:lnTo>
                  <a:lnTo>
                    <a:pt x="24157" y="19743"/>
                  </a:lnTo>
                  <a:lnTo>
                    <a:pt x="2534" y="327"/>
                  </a:lnTo>
                  <a:cubicBezTo>
                    <a:pt x="2371" y="0"/>
                    <a:pt x="2044" y="0"/>
                    <a:pt x="1676"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399;p19">
              <a:extLst>
                <a:ext uri="{FF2B5EF4-FFF2-40B4-BE49-F238E27FC236}">
                  <a16:creationId xmlns:a16="http://schemas.microsoft.com/office/drawing/2014/main" id="{B9BB3809-49A3-E1DC-918E-1CA45CC2D13F}"/>
                </a:ext>
              </a:extLst>
            </p:cNvPr>
            <p:cNvSpPr/>
            <p:nvPr/>
          </p:nvSpPr>
          <p:spPr>
            <a:xfrm rot="10800000">
              <a:off x="-9513" y="3651655"/>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400;p19">
              <a:extLst>
                <a:ext uri="{FF2B5EF4-FFF2-40B4-BE49-F238E27FC236}">
                  <a16:creationId xmlns:a16="http://schemas.microsoft.com/office/drawing/2014/main" id="{E03AFA0C-FF4F-E8BA-D805-6129529B5C13}"/>
                </a:ext>
              </a:extLst>
            </p:cNvPr>
            <p:cNvSpPr/>
            <p:nvPr/>
          </p:nvSpPr>
          <p:spPr>
            <a:xfrm rot="10800000">
              <a:off x="-9513" y="2774160"/>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401;p19">
              <a:extLst>
                <a:ext uri="{FF2B5EF4-FFF2-40B4-BE49-F238E27FC236}">
                  <a16:creationId xmlns:a16="http://schemas.microsoft.com/office/drawing/2014/main" id="{BD7635A2-2351-7EA4-8661-026931BE41A3}"/>
                </a:ext>
              </a:extLst>
            </p:cNvPr>
            <p:cNvSpPr/>
            <p:nvPr/>
          </p:nvSpPr>
          <p:spPr>
            <a:xfrm>
              <a:off x="7971931" y="1381124"/>
              <a:ext cx="1196503" cy="1134670"/>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10" name="Google Shape;402;p19">
            <a:extLst>
              <a:ext uri="{FF2B5EF4-FFF2-40B4-BE49-F238E27FC236}">
                <a16:creationId xmlns:a16="http://schemas.microsoft.com/office/drawing/2014/main" id="{2CC850B0-9B7F-1F72-89B3-D80870CE3EBE}"/>
              </a:ext>
            </a:extLst>
          </p:cNvPr>
          <p:cNvGrpSpPr>
            <a:grpSpLocks/>
          </p:cNvGrpSpPr>
          <p:nvPr/>
        </p:nvGrpSpPr>
        <p:grpSpPr bwMode="auto">
          <a:xfrm>
            <a:off x="5708650" y="100013"/>
            <a:ext cx="774700" cy="166687"/>
            <a:chOff x="4685288" y="186288"/>
            <a:chExt cx="419375" cy="90485"/>
          </a:xfrm>
        </p:grpSpPr>
        <p:sp>
          <p:nvSpPr>
            <p:cNvPr id="11" name="Google Shape;403;p19">
              <a:extLst>
                <a:ext uri="{FF2B5EF4-FFF2-40B4-BE49-F238E27FC236}">
                  <a16:creationId xmlns:a16="http://schemas.microsoft.com/office/drawing/2014/main" id="{8D32F261-722F-A3FB-34A6-2139ED7ACCCF}"/>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2" name="Google Shape;404;p19">
              <a:extLst>
                <a:ext uri="{FF2B5EF4-FFF2-40B4-BE49-F238E27FC236}">
                  <a16:creationId xmlns:a16="http://schemas.microsoft.com/office/drawing/2014/main" id="{2A2FE141-C033-88A5-CBCB-CC8441F36200}"/>
                </a:ext>
              </a:extLst>
            </p:cNvPr>
            <p:cNvGrpSpPr>
              <a:grpSpLocks/>
            </p:cNvGrpSpPr>
            <p:nvPr/>
          </p:nvGrpSpPr>
          <p:grpSpPr bwMode="auto">
            <a:xfrm>
              <a:off x="4685288" y="186300"/>
              <a:ext cx="419375" cy="90473"/>
              <a:chOff x="4390000" y="182175"/>
              <a:chExt cx="419375" cy="90473"/>
            </a:xfrm>
          </p:grpSpPr>
          <p:sp>
            <p:nvSpPr>
              <p:cNvPr id="13" name="Google Shape;405;p19">
                <a:extLst>
                  <a:ext uri="{FF2B5EF4-FFF2-40B4-BE49-F238E27FC236}">
                    <a16:creationId xmlns:a16="http://schemas.microsoft.com/office/drawing/2014/main" id="{A8D32A42-CEE1-EED1-A72A-6F4FBD12307C}"/>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406;p19">
                <a:extLst>
                  <a:ext uri="{FF2B5EF4-FFF2-40B4-BE49-F238E27FC236}">
                    <a16:creationId xmlns:a16="http://schemas.microsoft.com/office/drawing/2014/main" id="{5CB3B13D-94E9-746F-DBEF-98123A0BEEE5}"/>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sp>
        <p:nvSpPr>
          <p:cNvPr id="407" name="Google Shape;407;p19"/>
          <p:cNvSpPr txBox="1">
            <a:spLocks noGrp="1"/>
          </p:cNvSpPr>
          <p:nvPr>
            <p:ph type="title"/>
          </p:nvPr>
        </p:nvSpPr>
        <p:spPr>
          <a:xfrm>
            <a:off x="3357992" y="2759289"/>
            <a:ext cx="5476000" cy="774800"/>
          </a:xfrm>
          <a:prstGeom prst="rect">
            <a:avLst/>
          </a:prstGeom>
        </p:spPr>
        <p:txBody>
          <a:bodyPr spcFirstLastPara="1" tIns="0" bIns="0" anchor="ctr">
            <a:noAutofit/>
          </a:bodyPr>
          <a:lstStyle>
            <a:lvl1pPr lvl="0" algn="ctr" rtl="0">
              <a:spcBef>
                <a:spcPts val="0"/>
              </a:spcBef>
              <a:spcAft>
                <a:spcPts val="0"/>
              </a:spcAft>
              <a:buSzPts val="12000"/>
              <a:buNone/>
              <a:defRPr sz="6400" b="1"/>
            </a:lvl1pPr>
            <a:lvl2pPr lvl="1" rtl="0">
              <a:spcBef>
                <a:spcPts val="0"/>
              </a:spcBef>
              <a:spcAft>
                <a:spcPts val="0"/>
              </a:spcAft>
              <a:buSzPts val="12000"/>
              <a:buNone/>
              <a:defRPr sz="16000"/>
            </a:lvl2pPr>
            <a:lvl3pPr lvl="2" rtl="0">
              <a:spcBef>
                <a:spcPts val="0"/>
              </a:spcBef>
              <a:spcAft>
                <a:spcPts val="0"/>
              </a:spcAft>
              <a:buSzPts val="12000"/>
              <a:buNone/>
              <a:defRPr sz="16000"/>
            </a:lvl3pPr>
            <a:lvl4pPr lvl="3" rtl="0">
              <a:spcBef>
                <a:spcPts val="0"/>
              </a:spcBef>
              <a:spcAft>
                <a:spcPts val="0"/>
              </a:spcAft>
              <a:buSzPts val="12000"/>
              <a:buNone/>
              <a:defRPr sz="16000"/>
            </a:lvl4pPr>
            <a:lvl5pPr lvl="4" rtl="0">
              <a:spcBef>
                <a:spcPts val="0"/>
              </a:spcBef>
              <a:spcAft>
                <a:spcPts val="0"/>
              </a:spcAft>
              <a:buSzPts val="12000"/>
              <a:buNone/>
              <a:defRPr sz="16000"/>
            </a:lvl5pPr>
            <a:lvl6pPr lvl="5" rtl="0">
              <a:spcBef>
                <a:spcPts val="0"/>
              </a:spcBef>
              <a:spcAft>
                <a:spcPts val="0"/>
              </a:spcAft>
              <a:buSzPts val="12000"/>
              <a:buNone/>
              <a:defRPr sz="16000"/>
            </a:lvl6pPr>
            <a:lvl7pPr lvl="6" rtl="0">
              <a:spcBef>
                <a:spcPts val="0"/>
              </a:spcBef>
              <a:spcAft>
                <a:spcPts val="0"/>
              </a:spcAft>
              <a:buSzPts val="12000"/>
              <a:buNone/>
              <a:defRPr sz="16000"/>
            </a:lvl7pPr>
            <a:lvl8pPr lvl="7" rtl="0">
              <a:spcBef>
                <a:spcPts val="0"/>
              </a:spcBef>
              <a:spcAft>
                <a:spcPts val="0"/>
              </a:spcAft>
              <a:buSzPts val="12000"/>
              <a:buNone/>
              <a:defRPr sz="16000"/>
            </a:lvl8pPr>
            <a:lvl9pPr lvl="8" rtl="0">
              <a:spcBef>
                <a:spcPts val="0"/>
              </a:spcBef>
              <a:spcAft>
                <a:spcPts val="0"/>
              </a:spcAft>
              <a:buSzPts val="12000"/>
              <a:buNone/>
              <a:defRPr sz="16000"/>
            </a:lvl9pPr>
          </a:lstStyle>
          <a:p>
            <a:r>
              <a:rPr lang="en-US"/>
              <a:t>Click to edit Master title style</a:t>
            </a:r>
            <a:endParaRPr/>
          </a:p>
        </p:txBody>
      </p:sp>
      <p:sp>
        <p:nvSpPr>
          <p:cNvPr id="408" name="Google Shape;408;p19"/>
          <p:cNvSpPr txBox="1">
            <a:spLocks noGrp="1"/>
          </p:cNvSpPr>
          <p:nvPr>
            <p:ph type="title" idx="2"/>
          </p:nvPr>
        </p:nvSpPr>
        <p:spPr>
          <a:xfrm>
            <a:off x="3025200" y="955893"/>
            <a:ext cx="6141600" cy="774800"/>
          </a:xfrm>
          <a:prstGeom prst="rect">
            <a:avLst/>
          </a:prstGeom>
        </p:spPr>
        <p:txBody>
          <a:bodyPr spcFirstLastPara="1" tIns="0" bIns="0" anchor="ctr">
            <a:noAutofit/>
          </a:bodyPr>
          <a:lstStyle>
            <a:lvl1pPr lvl="0" algn="ctr" rtl="0">
              <a:spcBef>
                <a:spcPts val="0"/>
              </a:spcBef>
              <a:spcAft>
                <a:spcPts val="0"/>
              </a:spcAft>
              <a:buSzPts val="12000"/>
              <a:buNone/>
              <a:defRPr sz="6400" b="1"/>
            </a:lvl1pPr>
            <a:lvl2pPr lvl="1" rtl="0">
              <a:spcBef>
                <a:spcPts val="0"/>
              </a:spcBef>
              <a:spcAft>
                <a:spcPts val="0"/>
              </a:spcAft>
              <a:buSzPts val="12000"/>
              <a:buNone/>
              <a:defRPr sz="16000"/>
            </a:lvl2pPr>
            <a:lvl3pPr lvl="2" rtl="0">
              <a:spcBef>
                <a:spcPts val="0"/>
              </a:spcBef>
              <a:spcAft>
                <a:spcPts val="0"/>
              </a:spcAft>
              <a:buSzPts val="12000"/>
              <a:buNone/>
              <a:defRPr sz="16000"/>
            </a:lvl3pPr>
            <a:lvl4pPr lvl="3" rtl="0">
              <a:spcBef>
                <a:spcPts val="0"/>
              </a:spcBef>
              <a:spcAft>
                <a:spcPts val="0"/>
              </a:spcAft>
              <a:buSzPts val="12000"/>
              <a:buNone/>
              <a:defRPr sz="16000"/>
            </a:lvl4pPr>
            <a:lvl5pPr lvl="4" rtl="0">
              <a:spcBef>
                <a:spcPts val="0"/>
              </a:spcBef>
              <a:spcAft>
                <a:spcPts val="0"/>
              </a:spcAft>
              <a:buSzPts val="12000"/>
              <a:buNone/>
              <a:defRPr sz="16000"/>
            </a:lvl5pPr>
            <a:lvl6pPr lvl="5" rtl="0">
              <a:spcBef>
                <a:spcPts val="0"/>
              </a:spcBef>
              <a:spcAft>
                <a:spcPts val="0"/>
              </a:spcAft>
              <a:buSzPts val="12000"/>
              <a:buNone/>
              <a:defRPr sz="16000"/>
            </a:lvl6pPr>
            <a:lvl7pPr lvl="6" rtl="0">
              <a:spcBef>
                <a:spcPts val="0"/>
              </a:spcBef>
              <a:spcAft>
                <a:spcPts val="0"/>
              </a:spcAft>
              <a:buSzPts val="12000"/>
              <a:buNone/>
              <a:defRPr sz="16000"/>
            </a:lvl7pPr>
            <a:lvl8pPr lvl="7" rtl="0">
              <a:spcBef>
                <a:spcPts val="0"/>
              </a:spcBef>
              <a:spcAft>
                <a:spcPts val="0"/>
              </a:spcAft>
              <a:buSzPts val="12000"/>
              <a:buNone/>
              <a:defRPr sz="16000"/>
            </a:lvl8pPr>
            <a:lvl9pPr lvl="8" rtl="0">
              <a:spcBef>
                <a:spcPts val="0"/>
              </a:spcBef>
              <a:spcAft>
                <a:spcPts val="0"/>
              </a:spcAft>
              <a:buSzPts val="12000"/>
              <a:buNone/>
              <a:defRPr sz="16000"/>
            </a:lvl9pPr>
          </a:lstStyle>
          <a:p>
            <a:r>
              <a:rPr lang="en-US"/>
              <a:t>Click to edit Master title style</a:t>
            </a:r>
            <a:endParaRPr/>
          </a:p>
        </p:txBody>
      </p:sp>
      <p:sp>
        <p:nvSpPr>
          <p:cNvPr id="409" name="Google Shape;409;p19"/>
          <p:cNvSpPr txBox="1">
            <a:spLocks noGrp="1"/>
          </p:cNvSpPr>
          <p:nvPr>
            <p:ph type="title" idx="3"/>
          </p:nvPr>
        </p:nvSpPr>
        <p:spPr>
          <a:xfrm>
            <a:off x="3357992" y="4563523"/>
            <a:ext cx="5476000" cy="774800"/>
          </a:xfrm>
          <a:prstGeom prst="rect">
            <a:avLst/>
          </a:prstGeom>
        </p:spPr>
        <p:txBody>
          <a:bodyPr spcFirstLastPara="1" tIns="0" bIns="0" anchor="ctr">
            <a:noAutofit/>
          </a:bodyPr>
          <a:lstStyle>
            <a:lvl1pPr lvl="0" algn="ctr" rtl="0">
              <a:spcBef>
                <a:spcPts val="0"/>
              </a:spcBef>
              <a:spcAft>
                <a:spcPts val="0"/>
              </a:spcAft>
              <a:buSzPts val="12000"/>
              <a:buNone/>
              <a:defRPr sz="6400" b="1"/>
            </a:lvl1pPr>
            <a:lvl2pPr lvl="1" rtl="0">
              <a:spcBef>
                <a:spcPts val="0"/>
              </a:spcBef>
              <a:spcAft>
                <a:spcPts val="0"/>
              </a:spcAft>
              <a:buSzPts val="12000"/>
              <a:buNone/>
              <a:defRPr sz="16000"/>
            </a:lvl2pPr>
            <a:lvl3pPr lvl="2" rtl="0">
              <a:spcBef>
                <a:spcPts val="0"/>
              </a:spcBef>
              <a:spcAft>
                <a:spcPts val="0"/>
              </a:spcAft>
              <a:buSzPts val="12000"/>
              <a:buNone/>
              <a:defRPr sz="16000"/>
            </a:lvl3pPr>
            <a:lvl4pPr lvl="3" rtl="0">
              <a:spcBef>
                <a:spcPts val="0"/>
              </a:spcBef>
              <a:spcAft>
                <a:spcPts val="0"/>
              </a:spcAft>
              <a:buSzPts val="12000"/>
              <a:buNone/>
              <a:defRPr sz="16000"/>
            </a:lvl4pPr>
            <a:lvl5pPr lvl="4" rtl="0">
              <a:spcBef>
                <a:spcPts val="0"/>
              </a:spcBef>
              <a:spcAft>
                <a:spcPts val="0"/>
              </a:spcAft>
              <a:buSzPts val="12000"/>
              <a:buNone/>
              <a:defRPr sz="16000"/>
            </a:lvl5pPr>
            <a:lvl6pPr lvl="5" rtl="0">
              <a:spcBef>
                <a:spcPts val="0"/>
              </a:spcBef>
              <a:spcAft>
                <a:spcPts val="0"/>
              </a:spcAft>
              <a:buSzPts val="12000"/>
              <a:buNone/>
              <a:defRPr sz="16000"/>
            </a:lvl6pPr>
            <a:lvl7pPr lvl="6" rtl="0">
              <a:spcBef>
                <a:spcPts val="0"/>
              </a:spcBef>
              <a:spcAft>
                <a:spcPts val="0"/>
              </a:spcAft>
              <a:buSzPts val="12000"/>
              <a:buNone/>
              <a:defRPr sz="16000"/>
            </a:lvl7pPr>
            <a:lvl8pPr lvl="7" rtl="0">
              <a:spcBef>
                <a:spcPts val="0"/>
              </a:spcBef>
              <a:spcAft>
                <a:spcPts val="0"/>
              </a:spcAft>
              <a:buSzPts val="12000"/>
              <a:buNone/>
              <a:defRPr sz="16000"/>
            </a:lvl8pPr>
            <a:lvl9pPr lvl="8" rtl="0">
              <a:spcBef>
                <a:spcPts val="0"/>
              </a:spcBef>
              <a:spcAft>
                <a:spcPts val="0"/>
              </a:spcAft>
              <a:buSzPts val="12000"/>
              <a:buNone/>
              <a:defRPr sz="16000"/>
            </a:lvl9pPr>
          </a:lstStyle>
          <a:p>
            <a:r>
              <a:rPr lang="en-US"/>
              <a:t>Click to edit Master title style</a:t>
            </a:r>
            <a:endParaRPr/>
          </a:p>
        </p:txBody>
      </p:sp>
      <p:sp>
        <p:nvSpPr>
          <p:cNvPr id="410" name="Google Shape;410;p19"/>
          <p:cNvSpPr txBox="1">
            <a:spLocks noGrp="1"/>
          </p:cNvSpPr>
          <p:nvPr>
            <p:ph type="subTitle" idx="1"/>
          </p:nvPr>
        </p:nvSpPr>
        <p:spPr>
          <a:xfrm>
            <a:off x="3358009" y="3624872"/>
            <a:ext cx="5476000" cy="630000"/>
          </a:xfrm>
          <a:prstGeom prst="rect">
            <a:avLst/>
          </a:prstGeom>
        </p:spPr>
        <p:txBody>
          <a:bodyPr spcFirstLastPara="1" tIns="0" bIns="0">
            <a:noAutofit/>
          </a:bodyPr>
          <a:lstStyle>
            <a:lvl1pPr lvl="0" algn="ctr" rtl="0">
              <a:lnSpc>
                <a:spcPct val="100000"/>
              </a:lnSpc>
              <a:spcBef>
                <a:spcPts val="0"/>
              </a:spcBef>
              <a:spcAft>
                <a:spcPts val="0"/>
              </a:spcAft>
              <a:buSzPts val="1800"/>
              <a:buNone/>
              <a:defRPr/>
            </a:lvl1pPr>
            <a:lvl2pPr lvl="1" rtl="0">
              <a:lnSpc>
                <a:spcPct val="100000"/>
              </a:lnSpc>
              <a:spcBef>
                <a:spcPts val="0"/>
              </a:spcBef>
              <a:spcAft>
                <a:spcPts val="0"/>
              </a:spcAft>
              <a:buSzPts val="1800"/>
              <a:buNone/>
              <a:defRPr sz="2400"/>
            </a:lvl2pPr>
            <a:lvl3pPr lvl="2" rtl="0">
              <a:lnSpc>
                <a:spcPct val="100000"/>
              </a:lnSpc>
              <a:spcBef>
                <a:spcPts val="0"/>
              </a:spcBef>
              <a:spcAft>
                <a:spcPts val="0"/>
              </a:spcAft>
              <a:buSzPts val="1800"/>
              <a:buNone/>
              <a:defRPr sz="2400"/>
            </a:lvl3pPr>
            <a:lvl4pPr lvl="3" rtl="0">
              <a:lnSpc>
                <a:spcPct val="100000"/>
              </a:lnSpc>
              <a:spcBef>
                <a:spcPts val="0"/>
              </a:spcBef>
              <a:spcAft>
                <a:spcPts val="0"/>
              </a:spcAft>
              <a:buSzPts val="1800"/>
              <a:buNone/>
              <a:defRPr sz="2400"/>
            </a:lvl4pPr>
            <a:lvl5pPr lvl="4" rtl="0">
              <a:lnSpc>
                <a:spcPct val="100000"/>
              </a:lnSpc>
              <a:spcBef>
                <a:spcPts val="0"/>
              </a:spcBef>
              <a:spcAft>
                <a:spcPts val="0"/>
              </a:spcAft>
              <a:buSzPts val="1800"/>
              <a:buNone/>
              <a:defRPr sz="2400"/>
            </a:lvl5pPr>
            <a:lvl6pPr lvl="5" rtl="0">
              <a:lnSpc>
                <a:spcPct val="100000"/>
              </a:lnSpc>
              <a:spcBef>
                <a:spcPts val="0"/>
              </a:spcBef>
              <a:spcAft>
                <a:spcPts val="0"/>
              </a:spcAft>
              <a:buSzPts val="1800"/>
              <a:buNone/>
              <a:defRPr sz="2400"/>
            </a:lvl6pPr>
            <a:lvl7pPr lvl="6" rtl="0">
              <a:lnSpc>
                <a:spcPct val="100000"/>
              </a:lnSpc>
              <a:spcBef>
                <a:spcPts val="0"/>
              </a:spcBef>
              <a:spcAft>
                <a:spcPts val="0"/>
              </a:spcAft>
              <a:buSzPts val="1800"/>
              <a:buNone/>
              <a:defRPr sz="2400"/>
            </a:lvl7pPr>
            <a:lvl8pPr lvl="7" rtl="0">
              <a:lnSpc>
                <a:spcPct val="100000"/>
              </a:lnSpc>
              <a:spcBef>
                <a:spcPts val="0"/>
              </a:spcBef>
              <a:spcAft>
                <a:spcPts val="0"/>
              </a:spcAft>
              <a:buSzPts val="1800"/>
              <a:buNone/>
              <a:defRPr sz="2400"/>
            </a:lvl8pPr>
            <a:lvl9pPr lvl="8" rtl="0">
              <a:lnSpc>
                <a:spcPct val="100000"/>
              </a:lnSpc>
              <a:spcBef>
                <a:spcPts val="0"/>
              </a:spcBef>
              <a:spcAft>
                <a:spcPts val="0"/>
              </a:spcAft>
              <a:buSzPts val="1800"/>
              <a:buNone/>
              <a:defRPr sz="2400"/>
            </a:lvl9pPr>
          </a:lstStyle>
          <a:p>
            <a:endParaRPr/>
          </a:p>
        </p:txBody>
      </p:sp>
      <p:sp>
        <p:nvSpPr>
          <p:cNvPr id="411" name="Google Shape;411;p19"/>
          <p:cNvSpPr txBox="1">
            <a:spLocks noGrp="1"/>
          </p:cNvSpPr>
          <p:nvPr>
            <p:ph type="subTitle" idx="4"/>
          </p:nvPr>
        </p:nvSpPr>
        <p:spPr>
          <a:xfrm>
            <a:off x="3358009" y="1821472"/>
            <a:ext cx="5476000" cy="630000"/>
          </a:xfrm>
          <a:prstGeom prst="rect">
            <a:avLst/>
          </a:prstGeom>
        </p:spPr>
        <p:txBody>
          <a:bodyPr spcFirstLastPara="1" tIns="0" bIns="0">
            <a:noAutofit/>
          </a:bodyPr>
          <a:lstStyle>
            <a:lvl1pPr lvl="0" algn="ctr" rtl="0">
              <a:lnSpc>
                <a:spcPct val="100000"/>
              </a:lnSpc>
              <a:spcBef>
                <a:spcPts val="0"/>
              </a:spcBef>
              <a:spcAft>
                <a:spcPts val="0"/>
              </a:spcAft>
              <a:buSzPts val="1800"/>
              <a:buNone/>
              <a:defRPr/>
            </a:lvl1pPr>
            <a:lvl2pPr lvl="1" rtl="0">
              <a:lnSpc>
                <a:spcPct val="100000"/>
              </a:lnSpc>
              <a:spcBef>
                <a:spcPts val="0"/>
              </a:spcBef>
              <a:spcAft>
                <a:spcPts val="0"/>
              </a:spcAft>
              <a:buSzPts val="1800"/>
              <a:buNone/>
              <a:defRPr sz="2400"/>
            </a:lvl2pPr>
            <a:lvl3pPr lvl="2" rtl="0">
              <a:lnSpc>
                <a:spcPct val="100000"/>
              </a:lnSpc>
              <a:spcBef>
                <a:spcPts val="0"/>
              </a:spcBef>
              <a:spcAft>
                <a:spcPts val="0"/>
              </a:spcAft>
              <a:buSzPts val="1800"/>
              <a:buNone/>
              <a:defRPr sz="2400"/>
            </a:lvl3pPr>
            <a:lvl4pPr lvl="3" rtl="0">
              <a:lnSpc>
                <a:spcPct val="100000"/>
              </a:lnSpc>
              <a:spcBef>
                <a:spcPts val="0"/>
              </a:spcBef>
              <a:spcAft>
                <a:spcPts val="0"/>
              </a:spcAft>
              <a:buSzPts val="1800"/>
              <a:buNone/>
              <a:defRPr sz="2400"/>
            </a:lvl4pPr>
            <a:lvl5pPr lvl="4" rtl="0">
              <a:lnSpc>
                <a:spcPct val="100000"/>
              </a:lnSpc>
              <a:spcBef>
                <a:spcPts val="0"/>
              </a:spcBef>
              <a:spcAft>
                <a:spcPts val="0"/>
              </a:spcAft>
              <a:buSzPts val="1800"/>
              <a:buNone/>
              <a:defRPr sz="2400"/>
            </a:lvl5pPr>
            <a:lvl6pPr lvl="5" rtl="0">
              <a:lnSpc>
                <a:spcPct val="100000"/>
              </a:lnSpc>
              <a:spcBef>
                <a:spcPts val="0"/>
              </a:spcBef>
              <a:spcAft>
                <a:spcPts val="0"/>
              </a:spcAft>
              <a:buSzPts val="1800"/>
              <a:buNone/>
              <a:defRPr sz="2400"/>
            </a:lvl6pPr>
            <a:lvl7pPr lvl="6" rtl="0">
              <a:lnSpc>
                <a:spcPct val="100000"/>
              </a:lnSpc>
              <a:spcBef>
                <a:spcPts val="0"/>
              </a:spcBef>
              <a:spcAft>
                <a:spcPts val="0"/>
              </a:spcAft>
              <a:buSzPts val="1800"/>
              <a:buNone/>
              <a:defRPr sz="2400"/>
            </a:lvl7pPr>
            <a:lvl8pPr lvl="7" rtl="0">
              <a:lnSpc>
                <a:spcPct val="100000"/>
              </a:lnSpc>
              <a:spcBef>
                <a:spcPts val="0"/>
              </a:spcBef>
              <a:spcAft>
                <a:spcPts val="0"/>
              </a:spcAft>
              <a:buSzPts val="1800"/>
              <a:buNone/>
              <a:defRPr sz="2400"/>
            </a:lvl8pPr>
            <a:lvl9pPr lvl="8" rtl="0">
              <a:lnSpc>
                <a:spcPct val="100000"/>
              </a:lnSpc>
              <a:spcBef>
                <a:spcPts val="0"/>
              </a:spcBef>
              <a:spcAft>
                <a:spcPts val="0"/>
              </a:spcAft>
              <a:buSzPts val="1800"/>
              <a:buNone/>
              <a:defRPr sz="2400"/>
            </a:lvl9pPr>
          </a:lstStyle>
          <a:p>
            <a:endParaRPr/>
          </a:p>
        </p:txBody>
      </p:sp>
      <p:sp>
        <p:nvSpPr>
          <p:cNvPr id="412" name="Google Shape;412;p19"/>
          <p:cNvSpPr txBox="1">
            <a:spLocks noGrp="1"/>
          </p:cNvSpPr>
          <p:nvPr>
            <p:ph type="subTitle" idx="5"/>
          </p:nvPr>
        </p:nvSpPr>
        <p:spPr>
          <a:xfrm>
            <a:off x="3357991" y="5449907"/>
            <a:ext cx="5476000" cy="630000"/>
          </a:xfrm>
          <a:prstGeom prst="rect">
            <a:avLst/>
          </a:prstGeom>
        </p:spPr>
        <p:txBody>
          <a:bodyPr spcFirstLastPara="1" tIns="0" bIns="0">
            <a:noAutofit/>
          </a:bodyPr>
          <a:lstStyle>
            <a:lvl1pPr lvl="0" algn="ctr" rtl="0">
              <a:lnSpc>
                <a:spcPct val="100000"/>
              </a:lnSpc>
              <a:spcBef>
                <a:spcPts val="0"/>
              </a:spcBef>
              <a:spcAft>
                <a:spcPts val="0"/>
              </a:spcAft>
              <a:buSzPts val="1800"/>
              <a:buNone/>
              <a:defRPr/>
            </a:lvl1pPr>
            <a:lvl2pPr lvl="1" rtl="0">
              <a:lnSpc>
                <a:spcPct val="100000"/>
              </a:lnSpc>
              <a:spcBef>
                <a:spcPts val="0"/>
              </a:spcBef>
              <a:spcAft>
                <a:spcPts val="0"/>
              </a:spcAft>
              <a:buSzPts val="1800"/>
              <a:buNone/>
              <a:defRPr sz="2400"/>
            </a:lvl2pPr>
            <a:lvl3pPr lvl="2" rtl="0">
              <a:lnSpc>
                <a:spcPct val="100000"/>
              </a:lnSpc>
              <a:spcBef>
                <a:spcPts val="0"/>
              </a:spcBef>
              <a:spcAft>
                <a:spcPts val="0"/>
              </a:spcAft>
              <a:buSzPts val="1800"/>
              <a:buNone/>
              <a:defRPr sz="2400"/>
            </a:lvl3pPr>
            <a:lvl4pPr lvl="3" rtl="0">
              <a:lnSpc>
                <a:spcPct val="100000"/>
              </a:lnSpc>
              <a:spcBef>
                <a:spcPts val="0"/>
              </a:spcBef>
              <a:spcAft>
                <a:spcPts val="0"/>
              </a:spcAft>
              <a:buSzPts val="1800"/>
              <a:buNone/>
              <a:defRPr sz="2400"/>
            </a:lvl4pPr>
            <a:lvl5pPr lvl="4" rtl="0">
              <a:lnSpc>
                <a:spcPct val="100000"/>
              </a:lnSpc>
              <a:spcBef>
                <a:spcPts val="0"/>
              </a:spcBef>
              <a:spcAft>
                <a:spcPts val="0"/>
              </a:spcAft>
              <a:buSzPts val="1800"/>
              <a:buNone/>
              <a:defRPr sz="2400"/>
            </a:lvl5pPr>
            <a:lvl6pPr lvl="5" rtl="0">
              <a:lnSpc>
                <a:spcPct val="100000"/>
              </a:lnSpc>
              <a:spcBef>
                <a:spcPts val="0"/>
              </a:spcBef>
              <a:spcAft>
                <a:spcPts val="0"/>
              </a:spcAft>
              <a:buSzPts val="1800"/>
              <a:buNone/>
              <a:defRPr sz="2400"/>
            </a:lvl6pPr>
            <a:lvl7pPr lvl="6" rtl="0">
              <a:lnSpc>
                <a:spcPct val="100000"/>
              </a:lnSpc>
              <a:spcBef>
                <a:spcPts val="0"/>
              </a:spcBef>
              <a:spcAft>
                <a:spcPts val="0"/>
              </a:spcAft>
              <a:buSzPts val="1800"/>
              <a:buNone/>
              <a:defRPr sz="2400"/>
            </a:lvl7pPr>
            <a:lvl8pPr lvl="7" rtl="0">
              <a:lnSpc>
                <a:spcPct val="100000"/>
              </a:lnSpc>
              <a:spcBef>
                <a:spcPts val="0"/>
              </a:spcBef>
              <a:spcAft>
                <a:spcPts val="0"/>
              </a:spcAft>
              <a:buSzPts val="1800"/>
              <a:buNone/>
              <a:defRPr sz="2400"/>
            </a:lvl8pPr>
            <a:lvl9pPr lvl="8"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220074426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413"/>
        <p:cNvGrpSpPr/>
        <p:nvPr/>
      </p:nvGrpSpPr>
      <p:grpSpPr>
        <a:xfrm>
          <a:off x="0" y="0"/>
          <a:ext cx="0" cy="0"/>
          <a:chOff x="0" y="0"/>
          <a:chExt cx="0" cy="0"/>
        </a:xfrm>
      </p:grpSpPr>
      <p:grpSp>
        <p:nvGrpSpPr>
          <p:cNvPr id="2" name="Google Shape;414;p20">
            <a:extLst>
              <a:ext uri="{FF2B5EF4-FFF2-40B4-BE49-F238E27FC236}">
                <a16:creationId xmlns:a16="http://schemas.microsoft.com/office/drawing/2014/main" id="{8C6072B6-0BBE-A3D2-0A1D-02CAF15775A9}"/>
              </a:ext>
            </a:extLst>
          </p:cNvPr>
          <p:cNvGrpSpPr>
            <a:grpSpLocks/>
          </p:cNvGrpSpPr>
          <p:nvPr/>
        </p:nvGrpSpPr>
        <p:grpSpPr bwMode="auto">
          <a:xfrm>
            <a:off x="-12700" y="0"/>
            <a:ext cx="12238038" cy="6858000"/>
            <a:chOff x="-9513" y="-6"/>
            <a:chExt cx="9177947" cy="5143519"/>
          </a:xfrm>
        </p:grpSpPr>
        <p:sp>
          <p:nvSpPr>
            <p:cNvPr id="3" name="Google Shape;415;p20">
              <a:extLst>
                <a:ext uri="{FF2B5EF4-FFF2-40B4-BE49-F238E27FC236}">
                  <a16:creationId xmlns:a16="http://schemas.microsoft.com/office/drawing/2014/main" id="{95976255-EF78-2715-26EE-B475A2A79B9F}"/>
                </a:ext>
              </a:extLst>
            </p:cNvPr>
            <p:cNvSpPr/>
            <p:nvPr/>
          </p:nvSpPr>
          <p:spPr>
            <a:xfrm>
              <a:off x="319079" y="283364"/>
              <a:ext cx="8505286" cy="4576779"/>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416;p20">
              <a:extLst>
                <a:ext uri="{FF2B5EF4-FFF2-40B4-BE49-F238E27FC236}">
                  <a16:creationId xmlns:a16="http://schemas.microsoft.com/office/drawing/2014/main" id="{E83EEDE2-3C73-CC30-A326-C1CA55C5BB41}"/>
                </a:ext>
              </a:extLst>
            </p:cNvPr>
            <p:cNvSpPr/>
            <p:nvPr/>
          </p:nvSpPr>
          <p:spPr>
            <a:xfrm>
              <a:off x="7132594" y="-6"/>
              <a:ext cx="1612004" cy="1208489"/>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417;p20">
              <a:extLst>
                <a:ext uri="{FF2B5EF4-FFF2-40B4-BE49-F238E27FC236}">
                  <a16:creationId xmlns:a16="http://schemas.microsoft.com/office/drawing/2014/main" id="{F382C728-8DF6-F9F1-BCC3-2D0FC0B44501}"/>
                </a:ext>
              </a:extLst>
            </p:cNvPr>
            <p:cNvSpPr/>
            <p:nvPr/>
          </p:nvSpPr>
          <p:spPr>
            <a:xfrm>
              <a:off x="6426598" y="-6"/>
              <a:ext cx="1250077" cy="938216"/>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418;p20">
              <a:extLst>
                <a:ext uri="{FF2B5EF4-FFF2-40B4-BE49-F238E27FC236}">
                  <a16:creationId xmlns:a16="http://schemas.microsoft.com/office/drawing/2014/main" id="{2C2A2B63-A044-C840-9AA0-6146570486CE}"/>
                </a:ext>
              </a:extLst>
            </p:cNvPr>
            <p:cNvSpPr/>
            <p:nvPr/>
          </p:nvSpPr>
          <p:spPr>
            <a:xfrm>
              <a:off x="742914" y="3879065"/>
              <a:ext cx="1665579" cy="1264448"/>
            </a:xfrm>
            <a:custGeom>
              <a:avLst/>
              <a:gdLst/>
              <a:ahLst/>
              <a:cxnLst/>
              <a:rect l="l" t="t" r="r" b="b"/>
              <a:pathLst>
                <a:path w="24157" h="19743" extrusionOk="0">
                  <a:moveTo>
                    <a:pt x="1676" y="0"/>
                  </a:moveTo>
                  <a:cubicBezTo>
                    <a:pt x="1185" y="0"/>
                    <a:pt x="818" y="164"/>
                    <a:pt x="491" y="532"/>
                  </a:cubicBezTo>
                  <a:cubicBezTo>
                    <a:pt x="0" y="1022"/>
                    <a:pt x="0" y="2044"/>
                    <a:pt x="654" y="2575"/>
                  </a:cubicBezTo>
                  <a:lnTo>
                    <a:pt x="19742" y="19743"/>
                  </a:lnTo>
                  <a:lnTo>
                    <a:pt x="24157" y="19743"/>
                  </a:lnTo>
                  <a:lnTo>
                    <a:pt x="2534" y="327"/>
                  </a:lnTo>
                  <a:cubicBezTo>
                    <a:pt x="2371" y="0"/>
                    <a:pt x="2044" y="0"/>
                    <a:pt x="1676"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419;p20">
              <a:extLst>
                <a:ext uri="{FF2B5EF4-FFF2-40B4-BE49-F238E27FC236}">
                  <a16:creationId xmlns:a16="http://schemas.microsoft.com/office/drawing/2014/main" id="{45A2AB87-8DB8-C367-3532-5BAF397D2B89}"/>
                </a:ext>
              </a:extLst>
            </p:cNvPr>
            <p:cNvSpPr/>
            <p:nvPr/>
          </p:nvSpPr>
          <p:spPr>
            <a:xfrm rot="10800000">
              <a:off x="-9513" y="3651655"/>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420;p20">
              <a:extLst>
                <a:ext uri="{FF2B5EF4-FFF2-40B4-BE49-F238E27FC236}">
                  <a16:creationId xmlns:a16="http://schemas.microsoft.com/office/drawing/2014/main" id="{A13DA2EB-B100-70B1-ABB8-0A2203B79E09}"/>
                </a:ext>
              </a:extLst>
            </p:cNvPr>
            <p:cNvSpPr/>
            <p:nvPr/>
          </p:nvSpPr>
          <p:spPr>
            <a:xfrm rot="10800000">
              <a:off x="-9513" y="2774160"/>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421;p20">
              <a:extLst>
                <a:ext uri="{FF2B5EF4-FFF2-40B4-BE49-F238E27FC236}">
                  <a16:creationId xmlns:a16="http://schemas.microsoft.com/office/drawing/2014/main" id="{A5FDA59D-9754-C959-8C01-A587AA176BE4}"/>
                </a:ext>
              </a:extLst>
            </p:cNvPr>
            <p:cNvSpPr/>
            <p:nvPr/>
          </p:nvSpPr>
          <p:spPr>
            <a:xfrm>
              <a:off x="7971931" y="1381124"/>
              <a:ext cx="1196503" cy="1134670"/>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10" name="Google Shape;422;p20">
            <a:extLst>
              <a:ext uri="{FF2B5EF4-FFF2-40B4-BE49-F238E27FC236}">
                <a16:creationId xmlns:a16="http://schemas.microsoft.com/office/drawing/2014/main" id="{FCFE9EC5-11E5-257F-AF06-E037EE80F5D9}"/>
              </a:ext>
            </a:extLst>
          </p:cNvPr>
          <p:cNvGrpSpPr>
            <a:grpSpLocks/>
          </p:cNvGrpSpPr>
          <p:nvPr/>
        </p:nvGrpSpPr>
        <p:grpSpPr bwMode="auto">
          <a:xfrm>
            <a:off x="5708650" y="100013"/>
            <a:ext cx="774700" cy="166687"/>
            <a:chOff x="4685288" y="186288"/>
            <a:chExt cx="419375" cy="90485"/>
          </a:xfrm>
        </p:grpSpPr>
        <p:sp>
          <p:nvSpPr>
            <p:cNvPr id="11" name="Google Shape;423;p20">
              <a:extLst>
                <a:ext uri="{FF2B5EF4-FFF2-40B4-BE49-F238E27FC236}">
                  <a16:creationId xmlns:a16="http://schemas.microsoft.com/office/drawing/2014/main" id="{421349C4-65E4-EE11-01CF-3ADD570AEC7D}"/>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2" name="Google Shape;424;p20">
              <a:extLst>
                <a:ext uri="{FF2B5EF4-FFF2-40B4-BE49-F238E27FC236}">
                  <a16:creationId xmlns:a16="http://schemas.microsoft.com/office/drawing/2014/main" id="{E838BE81-A26A-C29D-EC3B-741FC499257C}"/>
                </a:ext>
              </a:extLst>
            </p:cNvPr>
            <p:cNvGrpSpPr>
              <a:grpSpLocks/>
            </p:cNvGrpSpPr>
            <p:nvPr/>
          </p:nvGrpSpPr>
          <p:grpSpPr bwMode="auto">
            <a:xfrm>
              <a:off x="4685288" y="186300"/>
              <a:ext cx="419375" cy="90473"/>
              <a:chOff x="4390000" y="182175"/>
              <a:chExt cx="419375" cy="90473"/>
            </a:xfrm>
          </p:grpSpPr>
          <p:sp>
            <p:nvSpPr>
              <p:cNvPr id="13" name="Google Shape;425;p20">
                <a:extLst>
                  <a:ext uri="{FF2B5EF4-FFF2-40B4-BE49-F238E27FC236}">
                    <a16:creationId xmlns:a16="http://schemas.microsoft.com/office/drawing/2014/main" id="{07AAD408-42FB-3676-8DE6-E188FB1D2D47}"/>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426;p20">
                <a:extLst>
                  <a:ext uri="{FF2B5EF4-FFF2-40B4-BE49-F238E27FC236}">
                    <a16:creationId xmlns:a16="http://schemas.microsoft.com/office/drawing/2014/main" id="{330BEBB0-C9DD-774C-67B8-A77785123915}"/>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sp>
        <p:nvSpPr>
          <p:cNvPr id="427" name="Google Shape;427;p20"/>
          <p:cNvSpPr txBox="1">
            <a:spLocks noGrp="1"/>
          </p:cNvSpPr>
          <p:nvPr>
            <p:ph type="subTitle" idx="1"/>
          </p:nvPr>
        </p:nvSpPr>
        <p:spPr>
          <a:xfrm>
            <a:off x="2546400" y="2066368"/>
            <a:ext cx="7099200" cy="1745200"/>
          </a:xfrm>
          <a:prstGeom prst="rect">
            <a:avLst/>
          </a:prstGeom>
        </p:spPr>
        <p:txBody>
          <a:bodyPr spcFirstLastPara="1" anchor="ctr">
            <a:noAutofit/>
          </a:bodyPr>
          <a:lstStyle>
            <a:lvl1pPr lvl="0" algn="ctr" rtl="0">
              <a:lnSpc>
                <a:spcPct val="100000"/>
              </a:lnSpc>
              <a:spcBef>
                <a:spcPts val="0"/>
              </a:spcBef>
              <a:spcAft>
                <a:spcPts val="0"/>
              </a:spcAft>
              <a:buNone/>
              <a:defRPr sz="3200"/>
            </a:lvl1pPr>
            <a:lvl2pPr lvl="1" algn="ctr" rtl="0">
              <a:lnSpc>
                <a:spcPct val="100000"/>
              </a:lnSpc>
              <a:spcBef>
                <a:spcPts val="0"/>
              </a:spcBef>
              <a:spcAft>
                <a:spcPts val="0"/>
              </a:spcAft>
              <a:buNone/>
              <a:defRPr sz="3200"/>
            </a:lvl2pPr>
            <a:lvl3pPr lvl="2" algn="ctr" rtl="0">
              <a:lnSpc>
                <a:spcPct val="100000"/>
              </a:lnSpc>
              <a:spcBef>
                <a:spcPts val="0"/>
              </a:spcBef>
              <a:spcAft>
                <a:spcPts val="0"/>
              </a:spcAft>
              <a:buNone/>
              <a:defRPr sz="3200"/>
            </a:lvl3pPr>
            <a:lvl4pPr lvl="3" algn="ctr" rtl="0">
              <a:lnSpc>
                <a:spcPct val="100000"/>
              </a:lnSpc>
              <a:spcBef>
                <a:spcPts val="0"/>
              </a:spcBef>
              <a:spcAft>
                <a:spcPts val="0"/>
              </a:spcAft>
              <a:buNone/>
              <a:defRPr sz="3200"/>
            </a:lvl4pPr>
            <a:lvl5pPr lvl="4" algn="ctr" rtl="0">
              <a:lnSpc>
                <a:spcPct val="100000"/>
              </a:lnSpc>
              <a:spcBef>
                <a:spcPts val="0"/>
              </a:spcBef>
              <a:spcAft>
                <a:spcPts val="0"/>
              </a:spcAft>
              <a:buNone/>
              <a:defRPr sz="3200"/>
            </a:lvl5pPr>
            <a:lvl6pPr lvl="5" algn="ctr" rtl="0">
              <a:lnSpc>
                <a:spcPct val="100000"/>
              </a:lnSpc>
              <a:spcBef>
                <a:spcPts val="0"/>
              </a:spcBef>
              <a:spcAft>
                <a:spcPts val="0"/>
              </a:spcAft>
              <a:buNone/>
              <a:defRPr sz="3200"/>
            </a:lvl6pPr>
            <a:lvl7pPr lvl="6" algn="ctr" rtl="0">
              <a:lnSpc>
                <a:spcPct val="100000"/>
              </a:lnSpc>
              <a:spcBef>
                <a:spcPts val="0"/>
              </a:spcBef>
              <a:spcAft>
                <a:spcPts val="0"/>
              </a:spcAft>
              <a:buNone/>
              <a:defRPr sz="3200"/>
            </a:lvl7pPr>
            <a:lvl8pPr lvl="7" algn="ctr" rtl="0">
              <a:lnSpc>
                <a:spcPct val="100000"/>
              </a:lnSpc>
              <a:spcBef>
                <a:spcPts val="0"/>
              </a:spcBef>
              <a:spcAft>
                <a:spcPts val="0"/>
              </a:spcAft>
              <a:buNone/>
              <a:defRPr sz="3200"/>
            </a:lvl8pPr>
            <a:lvl9pPr lvl="8" algn="ctr" rtl="0">
              <a:lnSpc>
                <a:spcPct val="100000"/>
              </a:lnSpc>
              <a:spcBef>
                <a:spcPts val="0"/>
              </a:spcBef>
              <a:spcAft>
                <a:spcPts val="0"/>
              </a:spcAft>
              <a:buNone/>
              <a:defRPr sz="3200"/>
            </a:lvl9pPr>
          </a:lstStyle>
          <a:p>
            <a:endParaRPr/>
          </a:p>
        </p:txBody>
      </p:sp>
      <p:sp>
        <p:nvSpPr>
          <p:cNvPr id="428" name="Google Shape;428;p20"/>
          <p:cNvSpPr txBox="1">
            <a:spLocks noGrp="1"/>
          </p:cNvSpPr>
          <p:nvPr>
            <p:ph type="title"/>
          </p:nvPr>
        </p:nvSpPr>
        <p:spPr>
          <a:xfrm>
            <a:off x="4436000" y="4179771"/>
            <a:ext cx="3320000" cy="418800"/>
          </a:xfrm>
          <a:prstGeom prst="rect">
            <a:avLst/>
          </a:prstGeom>
        </p:spPr>
        <p:txBody>
          <a:bodyPr spcFirstLastPara="1" anchor="ctr">
            <a:noAutofit/>
          </a:bodyPr>
          <a:lstStyle>
            <a:lvl1pPr lvl="0" algn="ctr" rtl="0">
              <a:spcBef>
                <a:spcPts val="0"/>
              </a:spcBef>
              <a:spcAft>
                <a:spcPts val="0"/>
              </a:spcAft>
              <a:buSzPts val="1200"/>
              <a:buNone/>
              <a:defRPr sz="2133" b="1"/>
            </a:lvl1pPr>
            <a:lvl2pPr lvl="1"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2pPr>
            <a:lvl3pPr lvl="2"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3pPr>
            <a:lvl4pPr lvl="3"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4pPr>
            <a:lvl5pPr lvl="4"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5pPr>
            <a:lvl6pPr lvl="5"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6pPr>
            <a:lvl7pPr lvl="6"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7pPr>
            <a:lvl8pPr lvl="7"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8pPr>
            <a:lvl9pPr lvl="8"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9pPr>
          </a:lstStyle>
          <a:p>
            <a:endParaRPr/>
          </a:p>
        </p:txBody>
      </p:sp>
    </p:spTree>
    <p:extLst>
      <p:ext uri="{BB962C8B-B14F-4D97-AF65-F5344CB8AC3E}">
        <p14:creationId xmlns:p14="http://schemas.microsoft.com/office/powerpoint/2010/main" val="105567667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458"/>
        <p:cNvGrpSpPr/>
        <p:nvPr/>
      </p:nvGrpSpPr>
      <p:grpSpPr>
        <a:xfrm>
          <a:off x="0" y="0"/>
          <a:ext cx="0" cy="0"/>
          <a:chOff x="0" y="0"/>
          <a:chExt cx="0" cy="0"/>
        </a:xfrm>
      </p:grpSpPr>
      <p:grpSp>
        <p:nvGrpSpPr>
          <p:cNvPr id="2" name="Google Shape;459;p23">
            <a:extLst>
              <a:ext uri="{FF2B5EF4-FFF2-40B4-BE49-F238E27FC236}">
                <a16:creationId xmlns:a16="http://schemas.microsoft.com/office/drawing/2014/main" id="{9D122E21-6F3C-9B75-6183-A71281F18E14}"/>
              </a:ext>
            </a:extLst>
          </p:cNvPr>
          <p:cNvGrpSpPr>
            <a:grpSpLocks/>
          </p:cNvGrpSpPr>
          <p:nvPr/>
        </p:nvGrpSpPr>
        <p:grpSpPr bwMode="auto">
          <a:xfrm flipH="1">
            <a:off x="-33338" y="0"/>
            <a:ext cx="12226926" cy="6858000"/>
            <a:chOff x="-1204" y="-6"/>
            <a:chExt cx="9169628" cy="5143518"/>
          </a:xfrm>
        </p:grpSpPr>
        <p:sp>
          <p:nvSpPr>
            <p:cNvPr id="3" name="Google Shape;460;p23">
              <a:extLst>
                <a:ext uri="{FF2B5EF4-FFF2-40B4-BE49-F238E27FC236}">
                  <a16:creationId xmlns:a16="http://schemas.microsoft.com/office/drawing/2014/main" id="{B395C999-9D7A-6AB3-0F25-3B441D13CAC5}"/>
                </a:ext>
              </a:extLst>
            </p:cNvPr>
            <p:cNvSpPr/>
            <p:nvPr/>
          </p:nvSpPr>
          <p:spPr>
            <a:xfrm>
              <a:off x="319055" y="283364"/>
              <a:ext cx="8506490" cy="4576779"/>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461;p23">
              <a:extLst>
                <a:ext uri="{FF2B5EF4-FFF2-40B4-BE49-F238E27FC236}">
                  <a16:creationId xmlns:a16="http://schemas.microsoft.com/office/drawing/2014/main" id="{C17CDDA0-020D-E649-B12E-9F1CE9EBC237}"/>
                </a:ext>
              </a:extLst>
            </p:cNvPr>
            <p:cNvSpPr/>
            <p:nvPr/>
          </p:nvSpPr>
          <p:spPr>
            <a:xfrm>
              <a:off x="7144486" y="-6"/>
              <a:ext cx="1600101" cy="1208489"/>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462;p23">
              <a:extLst>
                <a:ext uri="{FF2B5EF4-FFF2-40B4-BE49-F238E27FC236}">
                  <a16:creationId xmlns:a16="http://schemas.microsoft.com/office/drawing/2014/main" id="{30CFD046-49E9-953B-A15A-9482FAA319C8}"/>
                </a:ext>
              </a:extLst>
            </p:cNvPr>
            <p:cNvSpPr/>
            <p:nvPr/>
          </p:nvSpPr>
          <p:spPr>
            <a:xfrm>
              <a:off x="6578974" y="-6"/>
              <a:ext cx="1250079" cy="938216"/>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463;p23">
              <a:extLst>
                <a:ext uri="{FF2B5EF4-FFF2-40B4-BE49-F238E27FC236}">
                  <a16:creationId xmlns:a16="http://schemas.microsoft.com/office/drawing/2014/main" id="{B02ABCD3-88CD-F9A4-E2E4-2AEA460F0894}"/>
                </a:ext>
              </a:extLst>
            </p:cNvPr>
            <p:cNvSpPr/>
            <p:nvPr/>
          </p:nvSpPr>
          <p:spPr>
            <a:xfrm>
              <a:off x="742891" y="3879064"/>
              <a:ext cx="1665581" cy="1264448"/>
            </a:xfrm>
            <a:custGeom>
              <a:avLst/>
              <a:gdLst/>
              <a:ahLst/>
              <a:cxnLst/>
              <a:rect l="l" t="t" r="r" b="b"/>
              <a:pathLst>
                <a:path w="24157" h="19743" extrusionOk="0">
                  <a:moveTo>
                    <a:pt x="1676" y="0"/>
                  </a:moveTo>
                  <a:cubicBezTo>
                    <a:pt x="1185" y="0"/>
                    <a:pt x="818" y="164"/>
                    <a:pt x="491" y="532"/>
                  </a:cubicBezTo>
                  <a:cubicBezTo>
                    <a:pt x="0" y="1022"/>
                    <a:pt x="0" y="2044"/>
                    <a:pt x="654" y="2575"/>
                  </a:cubicBezTo>
                  <a:lnTo>
                    <a:pt x="19742" y="19743"/>
                  </a:lnTo>
                  <a:lnTo>
                    <a:pt x="24157" y="19743"/>
                  </a:lnTo>
                  <a:lnTo>
                    <a:pt x="2534" y="327"/>
                  </a:lnTo>
                  <a:cubicBezTo>
                    <a:pt x="2371" y="0"/>
                    <a:pt x="2044" y="0"/>
                    <a:pt x="1676"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464;p23">
              <a:extLst>
                <a:ext uri="{FF2B5EF4-FFF2-40B4-BE49-F238E27FC236}">
                  <a16:creationId xmlns:a16="http://schemas.microsoft.com/office/drawing/2014/main" id="{B1F95F72-F8F4-0FE3-03AA-02E2B293C85F}"/>
                </a:ext>
              </a:extLst>
            </p:cNvPr>
            <p:cNvSpPr/>
            <p:nvPr/>
          </p:nvSpPr>
          <p:spPr>
            <a:xfrm rot="10800000">
              <a:off x="-1204" y="3669513"/>
              <a:ext cx="1135786" cy="1067995"/>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465;p23">
              <a:extLst>
                <a:ext uri="{FF2B5EF4-FFF2-40B4-BE49-F238E27FC236}">
                  <a16:creationId xmlns:a16="http://schemas.microsoft.com/office/drawing/2014/main" id="{12873FD2-26D7-6F80-70A5-9FFA81B0BBB6}"/>
                </a:ext>
              </a:extLst>
            </p:cNvPr>
            <p:cNvSpPr/>
            <p:nvPr/>
          </p:nvSpPr>
          <p:spPr>
            <a:xfrm>
              <a:off x="7971919" y="1228723"/>
              <a:ext cx="1196505" cy="1134670"/>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9" name="Google Shape;466;p23">
            <a:extLst>
              <a:ext uri="{FF2B5EF4-FFF2-40B4-BE49-F238E27FC236}">
                <a16:creationId xmlns:a16="http://schemas.microsoft.com/office/drawing/2014/main" id="{651DC0D9-FB58-90DB-17B9-B6A2434781EE}"/>
              </a:ext>
            </a:extLst>
          </p:cNvPr>
          <p:cNvGrpSpPr>
            <a:grpSpLocks/>
          </p:cNvGrpSpPr>
          <p:nvPr/>
        </p:nvGrpSpPr>
        <p:grpSpPr bwMode="auto">
          <a:xfrm>
            <a:off x="5708650" y="100013"/>
            <a:ext cx="774700" cy="166687"/>
            <a:chOff x="4685288" y="186288"/>
            <a:chExt cx="419375" cy="90485"/>
          </a:xfrm>
        </p:grpSpPr>
        <p:sp>
          <p:nvSpPr>
            <p:cNvPr id="10" name="Google Shape;467;p23">
              <a:extLst>
                <a:ext uri="{FF2B5EF4-FFF2-40B4-BE49-F238E27FC236}">
                  <a16:creationId xmlns:a16="http://schemas.microsoft.com/office/drawing/2014/main" id="{A4EC8BB8-4A9E-2B6A-4FC7-49B83E726921}"/>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1" name="Google Shape;468;p23">
              <a:extLst>
                <a:ext uri="{FF2B5EF4-FFF2-40B4-BE49-F238E27FC236}">
                  <a16:creationId xmlns:a16="http://schemas.microsoft.com/office/drawing/2014/main" id="{C1636B1D-8A9B-340C-961E-553D6BAFB34F}"/>
                </a:ext>
              </a:extLst>
            </p:cNvPr>
            <p:cNvGrpSpPr>
              <a:grpSpLocks/>
            </p:cNvGrpSpPr>
            <p:nvPr/>
          </p:nvGrpSpPr>
          <p:grpSpPr bwMode="auto">
            <a:xfrm>
              <a:off x="4685288" y="186300"/>
              <a:ext cx="419375" cy="90473"/>
              <a:chOff x="4390000" y="182175"/>
              <a:chExt cx="419375" cy="90473"/>
            </a:xfrm>
          </p:grpSpPr>
          <p:sp>
            <p:nvSpPr>
              <p:cNvPr id="12" name="Google Shape;469;p23">
                <a:extLst>
                  <a:ext uri="{FF2B5EF4-FFF2-40B4-BE49-F238E27FC236}">
                    <a16:creationId xmlns:a16="http://schemas.microsoft.com/office/drawing/2014/main" id="{10D245A6-605E-3E6C-03EA-910A6D6A41CE}"/>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3" name="Google Shape;470;p23">
                <a:extLst>
                  <a:ext uri="{FF2B5EF4-FFF2-40B4-BE49-F238E27FC236}">
                    <a16:creationId xmlns:a16="http://schemas.microsoft.com/office/drawing/2014/main" id="{F51C1744-CBDF-6A83-E338-72E865B36B61}"/>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grpSp>
        <p:nvGrpSpPr>
          <p:cNvPr id="14" name="Google Shape;471;p23">
            <a:extLst>
              <a:ext uri="{FF2B5EF4-FFF2-40B4-BE49-F238E27FC236}">
                <a16:creationId xmlns:a16="http://schemas.microsoft.com/office/drawing/2014/main" id="{85658D05-2ED3-C742-A12C-F80911AEF536}"/>
              </a:ext>
            </a:extLst>
          </p:cNvPr>
          <p:cNvGrpSpPr>
            <a:grpSpLocks/>
          </p:cNvGrpSpPr>
          <p:nvPr/>
        </p:nvGrpSpPr>
        <p:grpSpPr bwMode="auto">
          <a:xfrm rot="-1102275">
            <a:off x="319088" y="3865563"/>
            <a:ext cx="720725" cy="2967037"/>
            <a:chOff x="871338" y="1945155"/>
            <a:chExt cx="247109" cy="1016148"/>
          </a:xfrm>
        </p:grpSpPr>
        <p:sp>
          <p:nvSpPr>
            <p:cNvPr id="15" name="Google Shape;472;p23">
              <a:extLst>
                <a:ext uri="{FF2B5EF4-FFF2-40B4-BE49-F238E27FC236}">
                  <a16:creationId xmlns:a16="http://schemas.microsoft.com/office/drawing/2014/main" id="{40391B16-B9BC-48C5-2F56-21AB272F88C8}"/>
                </a:ext>
              </a:extLst>
            </p:cNvPr>
            <p:cNvSpPr/>
            <p:nvPr/>
          </p:nvSpPr>
          <p:spPr>
            <a:xfrm>
              <a:off x="1016566" y="2855404"/>
              <a:ext cx="100694" cy="102756"/>
            </a:xfrm>
            <a:custGeom>
              <a:avLst/>
              <a:gdLst/>
              <a:ahLst/>
              <a:cxnLst/>
              <a:rect l="l" t="t" r="r" b="b"/>
              <a:pathLst>
                <a:path w="5314" h="5440" extrusionOk="0">
                  <a:moveTo>
                    <a:pt x="2707" y="0"/>
                  </a:moveTo>
                  <a:cubicBezTo>
                    <a:pt x="1253" y="0"/>
                    <a:pt x="0" y="1254"/>
                    <a:pt x="0" y="2707"/>
                  </a:cubicBezTo>
                  <a:cubicBezTo>
                    <a:pt x="0" y="4186"/>
                    <a:pt x="1253" y="5439"/>
                    <a:pt x="2707" y="5439"/>
                  </a:cubicBezTo>
                  <a:cubicBezTo>
                    <a:pt x="4161" y="5439"/>
                    <a:pt x="5314" y="4186"/>
                    <a:pt x="5314" y="2707"/>
                  </a:cubicBezTo>
                  <a:cubicBezTo>
                    <a:pt x="5314" y="1254"/>
                    <a:pt x="4161" y="0"/>
                    <a:pt x="2707" y="0"/>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6" name="Google Shape;473;p23">
              <a:extLst>
                <a:ext uri="{FF2B5EF4-FFF2-40B4-BE49-F238E27FC236}">
                  <a16:creationId xmlns:a16="http://schemas.microsoft.com/office/drawing/2014/main" id="{1C9492EF-58CE-1FD9-15B7-810C44D1236C}"/>
                </a:ext>
              </a:extLst>
            </p:cNvPr>
            <p:cNvSpPr/>
            <p:nvPr/>
          </p:nvSpPr>
          <p:spPr>
            <a:xfrm>
              <a:off x="869445" y="2072432"/>
              <a:ext cx="215540" cy="854130"/>
            </a:xfrm>
            <a:custGeom>
              <a:avLst/>
              <a:gdLst/>
              <a:ahLst/>
              <a:cxnLst/>
              <a:rect l="l" t="t" r="r" b="b"/>
              <a:pathLst>
                <a:path w="11380" h="45114" extrusionOk="0">
                  <a:moveTo>
                    <a:pt x="6066" y="1"/>
                  </a:moveTo>
                  <a:cubicBezTo>
                    <a:pt x="2206" y="5640"/>
                    <a:pt x="1" y="12332"/>
                    <a:pt x="1" y="19625"/>
                  </a:cubicBezTo>
                  <a:cubicBezTo>
                    <a:pt x="1" y="29650"/>
                    <a:pt x="4287" y="38748"/>
                    <a:pt x="11079" y="45114"/>
                  </a:cubicBezTo>
                  <a:lnTo>
                    <a:pt x="11379" y="44813"/>
                  </a:lnTo>
                  <a:cubicBezTo>
                    <a:pt x="4612" y="38547"/>
                    <a:pt x="427" y="29550"/>
                    <a:pt x="427" y="19625"/>
                  </a:cubicBezTo>
                  <a:cubicBezTo>
                    <a:pt x="427" y="12432"/>
                    <a:pt x="2607" y="5740"/>
                    <a:pt x="6367" y="201"/>
                  </a:cubicBezTo>
                  <a:lnTo>
                    <a:pt x="6066" y="1"/>
                  </a:ln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7" name="Google Shape;474;p23">
              <a:extLst>
                <a:ext uri="{FF2B5EF4-FFF2-40B4-BE49-F238E27FC236}">
                  <a16:creationId xmlns:a16="http://schemas.microsoft.com/office/drawing/2014/main" id="{2142862B-CF71-7EC9-34E6-61A33FC1693C}"/>
                </a:ext>
              </a:extLst>
            </p:cNvPr>
            <p:cNvSpPr/>
            <p:nvPr/>
          </p:nvSpPr>
          <p:spPr>
            <a:xfrm>
              <a:off x="1048474" y="1942482"/>
              <a:ext cx="67492" cy="51106"/>
            </a:xfrm>
            <a:custGeom>
              <a:avLst/>
              <a:gdLst/>
              <a:ahLst/>
              <a:cxnLst/>
              <a:rect l="l" t="t" r="r" b="b"/>
              <a:pathLst>
                <a:path w="3560" h="2708" extrusionOk="0">
                  <a:moveTo>
                    <a:pt x="1780" y="1"/>
                  </a:moveTo>
                  <a:cubicBezTo>
                    <a:pt x="1" y="1"/>
                    <a:pt x="1" y="2708"/>
                    <a:pt x="1780" y="2708"/>
                  </a:cubicBezTo>
                  <a:cubicBezTo>
                    <a:pt x="3459" y="2708"/>
                    <a:pt x="3560" y="1"/>
                    <a:pt x="1780" y="1"/>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18" name="Google Shape;475;p23">
            <a:extLst>
              <a:ext uri="{FF2B5EF4-FFF2-40B4-BE49-F238E27FC236}">
                <a16:creationId xmlns:a16="http://schemas.microsoft.com/office/drawing/2014/main" id="{1C17071B-3641-9081-7429-25E9CB5835BE}"/>
              </a:ext>
            </a:extLst>
          </p:cNvPr>
          <p:cNvSpPr/>
          <p:nvPr/>
        </p:nvSpPr>
        <p:spPr>
          <a:xfrm>
            <a:off x="10245725" y="1235075"/>
            <a:ext cx="2173288" cy="290513"/>
          </a:xfrm>
          <a:custGeom>
            <a:avLst/>
            <a:gdLst/>
            <a:ahLst/>
            <a:cxnLst/>
            <a:rect l="l" t="t" r="r" b="b"/>
            <a:pathLst>
              <a:path w="55866" h="7463" extrusionOk="0">
                <a:moveTo>
                  <a:pt x="16082" y="0"/>
                </a:moveTo>
                <a:cubicBezTo>
                  <a:pt x="15991" y="0"/>
                  <a:pt x="15916" y="25"/>
                  <a:pt x="15866" y="75"/>
                </a:cubicBezTo>
                <a:lnTo>
                  <a:pt x="8247" y="6542"/>
                </a:lnTo>
                <a:lnTo>
                  <a:pt x="728" y="75"/>
                </a:lnTo>
                <a:cubicBezTo>
                  <a:pt x="634" y="34"/>
                  <a:pt x="528" y="10"/>
                  <a:pt x="428" y="10"/>
                </a:cubicBezTo>
                <a:cubicBezTo>
                  <a:pt x="287" y="10"/>
                  <a:pt x="160" y="58"/>
                  <a:pt x="101" y="176"/>
                </a:cubicBezTo>
                <a:cubicBezTo>
                  <a:pt x="1" y="276"/>
                  <a:pt x="1" y="602"/>
                  <a:pt x="101" y="702"/>
                </a:cubicBezTo>
                <a:lnTo>
                  <a:pt x="8021" y="7369"/>
                </a:lnTo>
                <a:cubicBezTo>
                  <a:pt x="8084" y="7431"/>
                  <a:pt x="8165" y="7463"/>
                  <a:pt x="8256" y="7463"/>
                </a:cubicBezTo>
                <a:cubicBezTo>
                  <a:pt x="8347" y="7463"/>
                  <a:pt x="8447" y="7431"/>
                  <a:pt x="8547" y="7369"/>
                </a:cubicBezTo>
                <a:lnTo>
                  <a:pt x="16066" y="1003"/>
                </a:lnTo>
                <a:lnTo>
                  <a:pt x="23685" y="7369"/>
                </a:lnTo>
                <a:cubicBezTo>
                  <a:pt x="23748" y="7431"/>
                  <a:pt x="23854" y="7463"/>
                  <a:pt x="23958" y="7463"/>
                </a:cubicBezTo>
                <a:cubicBezTo>
                  <a:pt x="24061" y="7463"/>
                  <a:pt x="24161" y="7431"/>
                  <a:pt x="24212" y="7369"/>
                </a:cubicBezTo>
                <a:lnTo>
                  <a:pt x="31831" y="1003"/>
                </a:lnTo>
                <a:lnTo>
                  <a:pt x="39349" y="7369"/>
                </a:lnTo>
                <a:cubicBezTo>
                  <a:pt x="39462" y="7431"/>
                  <a:pt x="39569" y="7463"/>
                  <a:pt x="39672" y="7463"/>
                </a:cubicBezTo>
                <a:cubicBezTo>
                  <a:pt x="39776" y="7463"/>
                  <a:pt x="39876" y="7431"/>
                  <a:pt x="39976" y="7369"/>
                </a:cubicBezTo>
                <a:lnTo>
                  <a:pt x="47495" y="1003"/>
                </a:lnTo>
                <a:lnTo>
                  <a:pt x="55139" y="7369"/>
                </a:lnTo>
                <a:cubicBezTo>
                  <a:pt x="55225" y="7422"/>
                  <a:pt x="55310" y="7453"/>
                  <a:pt x="55388" y="7453"/>
                </a:cubicBezTo>
                <a:cubicBezTo>
                  <a:pt x="55493" y="7453"/>
                  <a:pt x="55583" y="7398"/>
                  <a:pt x="55640" y="7268"/>
                </a:cubicBezTo>
                <a:cubicBezTo>
                  <a:pt x="55866" y="7168"/>
                  <a:pt x="55866" y="6867"/>
                  <a:pt x="55640" y="6742"/>
                </a:cubicBezTo>
                <a:lnTo>
                  <a:pt x="47821" y="75"/>
                </a:lnTo>
                <a:cubicBezTo>
                  <a:pt x="47720" y="25"/>
                  <a:pt x="47614" y="0"/>
                  <a:pt x="47520" y="0"/>
                </a:cubicBezTo>
                <a:cubicBezTo>
                  <a:pt x="47426" y="0"/>
                  <a:pt x="47345" y="25"/>
                  <a:pt x="47294" y="75"/>
                </a:cubicBezTo>
                <a:lnTo>
                  <a:pt x="39675" y="6542"/>
                </a:lnTo>
                <a:lnTo>
                  <a:pt x="32056" y="75"/>
                </a:lnTo>
                <a:cubicBezTo>
                  <a:pt x="32006" y="25"/>
                  <a:pt x="31925" y="0"/>
                  <a:pt x="31831" y="0"/>
                </a:cubicBezTo>
                <a:cubicBezTo>
                  <a:pt x="31737" y="0"/>
                  <a:pt x="31630" y="25"/>
                  <a:pt x="31530" y="75"/>
                </a:cubicBezTo>
                <a:lnTo>
                  <a:pt x="24011" y="6542"/>
                </a:lnTo>
                <a:lnTo>
                  <a:pt x="16392" y="75"/>
                </a:lnTo>
                <a:cubicBezTo>
                  <a:pt x="16279" y="25"/>
                  <a:pt x="16173" y="0"/>
                  <a:pt x="16082" y="0"/>
                </a:cubicBezTo>
                <a:close/>
              </a:path>
            </a:pathLst>
          </a:custGeom>
          <a:solidFill>
            <a:schemeClr val="accent3"/>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Tree>
    <p:extLst>
      <p:ext uri="{BB962C8B-B14F-4D97-AF65-F5344CB8AC3E}">
        <p14:creationId xmlns:p14="http://schemas.microsoft.com/office/powerpoint/2010/main" val="3064772022"/>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2"/>
        </a:solidFill>
        <a:effectLst/>
      </p:bgPr>
    </p:bg>
    <p:spTree>
      <p:nvGrpSpPr>
        <p:cNvPr id="1" name="Shape 476"/>
        <p:cNvGrpSpPr/>
        <p:nvPr/>
      </p:nvGrpSpPr>
      <p:grpSpPr>
        <a:xfrm>
          <a:off x="0" y="0"/>
          <a:ext cx="0" cy="0"/>
          <a:chOff x="0" y="0"/>
          <a:chExt cx="0" cy="0"/>
        </a:xfrm>
      </p:grpSpPr>
      <p:grpSp>
        <p:nvGrpSpPr>
          <p:cNvPr id="2" name="Google Shape;477;p24">
            <a:extLst>
              <a:ext uri="{FF2B5EF4-FFF2-40B4-BE49-F238E27FC236}">
                <a16:creationId xmlns:a16="http://schemas.microsoft.com/office/drawing/2014/main" id="{53EBFE88-9A47-7400-0271-31FCDA7B61D0}"/>
              </a:ext>
            </a:extLst>
          </p:cNvPr>
          <p:cNvGrpSpPr>
            <a:grpSpLocks/>
          </p:cNvGrpSpPr>
          <p:nvPr/>
        </p:nvGrpSpPr>
        <p:grpSpPr bwMode="auto">
          <a:xfrm>
            <a:off x="425450" y="377825"/>
            <a:ext cx="11341100" cy="6102350"/>
            <a:chOff x="319043" y="283350"/>
            <a:chExt cx="8505900" cy="4576800"/>
          </a:xfrm>
        </p:grpSpPr>
        <p:sp>
          <p:nvSpPr>
            <p:cNvPr id="3" name="Google Shape;478;p24">
              <a:extLst>
                <a:ext uri="{FF2B5EF4-FFF2-40B4-BE49-F238E27FC236}">
                  <a16:creationId xmlns:a16="http://schemas.microsoft.com/office/drawing/2014/main" id="{64E661E0-B023-1BBF-0C14-F50F22370F70}"/>
                </a:ext>
              </a:extLst>
            </p:cNvPr>
            <p:cNvSpPr/>
            <p:nvPr/>
          </p:nvSpPr>
          <p:spPr>
            <a:xfrm flipH="1">
              <a:off x="319043" y="283350"/>
              <a:ext cx="8505900" cy="4576800"/>
            </a:xfrm>
            <a:prstGeom prst="roundRect">
              <a:avLst>
                <a:gd name="adj" fmla="val 3396"/>
              </a:avLst>
            </a:prstGeom>
            <a:solidFill>
              <a:schemeClr val="accent1"/>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479;p24">
              <a:extLst>
                <a:ext uri="{FF2B5EF4-FFF2-40B4-BE49-F238E27FC236}">
                  <a16:creationId xmlns:a16="http://schemas.microsoft.com/office/drawing/2014/main" id="{03C633FD-8D02-B4A6-F903-821273D239DD}"/>
                </a:ext>
              </a:extLst>
            </p:cNvPr>
            <p:cNvSpPr/>
            <p:nvPr/>
          </p:nvSpPr>
          <p:spPr>
            <a:xfrm rot="10800000" flipH="1">
              <a:off x="695284" y="581009"/>
              <a:ext cx="7754609" cy="3981483"/>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480;p24">
              <a:extLst>
                <a:ext uri="{FF2B5EF4-FFF2-40B4-BE49-F238E27FC236}">
                  <a16:creationId xmlns:a16="http://schemas.microsoft.com/office/drawing/2014/main" id="{DA14FBF0-ECC4-0E76-3CCF-F228EE097E30}"/>
                </a:ext>
              </a:extLst>
            </p:cNvPr>
            <p:cNvSpPr/>
            <p:nvPr/>
          </p:nvSpPr>
          <p:spPr>
            <a:xfrm flipH="1">
              <a:off x="1289411" y="298829"/>
              <a:ext cx="1610929" cy="1201350"/>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rgbClr val="FFFFFF">
                <a:alpha val="20090"/>
              </a:srgb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481;p24">
              <a:extLst>
                <a:ext uri="{FF2B5EF4-FFF2-40B4-BE49-F238E27FC236}">
                  <a16:creationId xmlns:a16="http://schemas.microsoft.com/office/drawing/2014/main" id="{9B3698BE-C3ED-A83B-929D-65F122BA46C7}"/>
                </a:ext>
              </a:extLst>
            </p:cNvPr>
            <p:cNvSpPr/>
            <p:nvPr/>
          </p:nvSpPr>
          <p:spPr>
            <a:xfrm flipH="1">
              <a:off x="2162147" y="298829"/>
              <a:ext cx="1347799" cy="995371"/>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rgbClr val="FFFFFF">
                <a:alpha val="20090"/>
              </a:srgb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482;p24">
              <a:extLst>
                <a:ext uri="{FF2B5EF4-FFF2-40B4-BE49-F238E27FC236}">
                  <a16:creationId xmlns:a16="http://schemas.microsoft.com/office/drawing/2014/main" id="{84E2EE6B-85DF-8133-6CD5-EE08E3E2B250}"/>
                </a:ext>
              </a:extLst>
            </p:cNvPr>
            <p:cNvSpPr/>
            <p:nvPr/>
          </p:nvSpPr>
          <p:spPr>
            <a:xfrm rot="10800000">
              <a:off x="5767391" y="3636177"/>
              <a:ext cx="1610930" cy="1209685"/>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rgbClr val="FFFFFF">
                <a:alpha val="20090"/>
              </a:srgb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483;p24">
              <a:extLst>
                <a:ext uri="{FF2B5EF4-FFF2-40B4-BE49-F238E27FC236}">
                  <a16:creationId xmlns:a16="http://schemas.microsoft.com/office/drawing/2014/main" id="{22D63DCE-DD09-CFC7-B71A-805D4B1AAC98}"/>
                </a:ext>
              </a:extLst>
            </p:cNvPr>
            <p:cNvSpPr/>
            <p:nvPr/>
          </p:nvSpPr>
          <p:spPr>
            <a:xfrm rot="10800000">
              <a:off x="6640127" y="3843348"/>
              <a:ext cx="1347799" cy="1003705"/>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rgbClr val="FFFFFF">
                <a:alpha val="20090"/>
              </a:srgb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9" name="Google Shape;484;p24">
            <a:extLst>
              <a:ext uri="{FF2B5EF4-FFF2-40B4-BE49-F238E27FC236}">
                <a16:creationId xmlns:a16="http://schemas.microsoft.com/office/drawing/2014/main" id="{497EFD5B-BBA2-2C18-7097-8261D2E4DFA4}"/>
              </a:ext>
            </a:extLst>
          </p:cNvPr>
          <p:cNvGrpSpPr>
            <a:grpSpLocks/>
          </p:cNvGrpSpPr>
          <p:nvPr/>
        </p:nvGrpSpPr>
        <p:grpSpPr bwMode="auto">
          <a:xfrm>
            <a:off x="5708650" y="500063"/>
            <a:ext cx="774700" cy="166687"/>
            <a:chOff x="4685288" y="186288"/>
            <a:chExt cx="419375" cy="90485"/>
          </a:xfrm>
        </p:grpSpPr>
        <p:sp>
          <p:nvSpPr>
            <p:cNvPr id="10" name="Google Shape;485;p24">
              <a:extLst>
                <a:ext uri="{FF2B5EF4-FFF2-40B4-BE49-F238E27FC236}">
                  <a16:creationId xmlns:a16="http://schemas.microsoft.com/office/drawing/2014/main" id="{41150920-A5FF-51D9-B489-0CA2F0601598}"/>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1" name="Google Shape;486;p24">
              <a:extLst>
                <a:ext uri="{FF2B5EF4-FFF2-40B4-BE49-F238E27FC236}">
                  <a16:creationId xmlns:a16="http://schemas.microsoft.com/office/drawing/2014/main" id="{D2C37531-B180-6CD4-A6A2-AB703BC3FEE6}"/>
                </a:ext>
              </a:extLst>
            </p:cNvPr>
            <p:cNvGrpSpPr>
              <a:grpSpLocks/>
            </p:cNvGrpSpPr>
            <p:nvPr/>
          </p:nvGrpSpPr>
          <p:grpSpPr bwMode="auto">
            <a:xfrm>
              <a:off x="4685288" y="186300"/>
              <a:ext cx="419375" cy="90473"/>
              <a:chOff x="4390000" y="182175"/>
              <a:chExt cx="419375" cy="90473"/>
            </a:xfrm>
          </p:grpSpPr>
          <p:sp>
            <p:nvSpPr>
              <p:cNvPr id="12" name="Google Shape;487;p24">
                <a:extLst>
                  <a:ext uri="{FF2B5EF4-FFF2-40B4-BE49-F238E27FC236}">
                    <a16:creationId xmlns:a16="http://schemas.microsoft.com/office/drawing/2014/main" id="{F00FAE71-BE4C-AF43-805D-BB0F2876A397}"/>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3" name="Google Shape;488;p24">
                <a:extLst>
                  <a:ext uri="{FF2B5EF4-FFF2-40B4-BE49-F238E27FC236}">
                    <a16:creationId xmlns:a16="http://schemas.microsoft.com/office/drawing/2014/main" id="{A2BFD9CB-FF27-2B4F-A175-3FEB5D963FDB}"/>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spTree>
    <p:extLst>
      <p:ext uri="{BB962C8B-B14F-4D97-AF65-F5344CB8AC3E}">
        <p14:creationId xmlns:p14="http://schemas.microsoft.com/office/powerpoint/2010/main" val="335714881"/>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accent2"/>
        </a:solidFill>
        <a:effectLst/>
      </p:bgPr>
    </p:bg>
    <p:spTree>
      <p:nvGrpSpPr>
        <p:cNvPr id="1" name="Shape 8"/>
        <p:cNvGrpSpPr/>
        <p:nvPr/>
      </p:nvGrpSpPr>
      <p:grpSpPr>
        <a:xfrm>
          <a:off x="0" y="0"/>
          <a:ext cx="0" cy="0"/>
          <a:chOff x="0" y="0"/>
          <a:chExt cx="0" cy="0"/>
        </a:xfrm>
      </p:grpSpPr>
      <p:grpSp>
        <p:nvGrpSpPr>
          <p:cNvPr id="2" name="Google Shape;9;p2">
            <a:extLst>
              <a:ext uri="{FF2B5EF4-FFF2-40B4-BE49-F238E27FC236}">
                <a16:creationId xmlns:a16="http://schemas.microsoft.com/office/drawing/2014/main" id="{45861CB7-E1CC-9E93-B6E4-838D08227D78}"/>
              </a:ext>
            </a:extLst>
          </p:cNvPr>
          <p:cNvGrpSpPr>
            <a:grpSpLocks/>
          </p:cNvGrpSpPr>
          <p:nvPr/>
        </p:nvGrpSpPr>
        <p:grpSpPr bwMode="auto">
          <a:xfrm>
            <a:off x="339725" y="3713163"/>
            <a:ext cx="3368675" cy="1166812"/>
            <a:chOff x="3457434" y="4469778"/>
            <a:chExt cx="1572451" cy="544289"/>
          </a:xfrm>
        </p:grpSpPr>
        <p:sp>
          <p:nvSpPr>
            <p:cNvPr id="3" name="Google Shape;10;p2">
              <a:extLst>
                <a:ext uri="{FF2B5EF4-FFF2-40B4-BE49-F238E27FC236}">
                  <a16:creationId xmlns:a16="http://schemas.microsoft.com/office/drawing/2014/main" id="{819063BE-0AA3-4050-23CE-17F981132057}"/>
                </a:ext>
              </a:extLst>
            </p:cNvPr>
            <p:cNvSpPr/>
            <p:nvPr/>
          </p:nvSpPr>
          <p:spPr>
            <a:xfrm>
              <a:off x="3457434" y="4667499"/>
              <a:ext cx="1467226" cy="346568"/>
            </a:xfrm>
            <a:custGeom>
              <a:avLst/>
              <a:gdLst/>
              <a:ahLst/>
              <a:cxnLst/>
              <a:rect l="l" t="t" r="r" b="b"/>
              <a:pathLst>
                <a:path w="60617" h="14307" extrusionOk="0">
                  <a:moveTo>
                    <a:pt x="7848" y="0"/>
                  </a:moveTo>
                  <a:cubicBezTo>
                    <a:pt x="3393" y="0"/>
                    <a:pt x="1" y="3229"/>
                    <a:pt x="1" y="7153"/>
                  </a:cubicBezTo>
                  <a:cubicBezTo>
                    <a:pt x="1" y="11077"/>
                    <a:pt x="3393" y="14306"/>
                    <a:pt x="7848" y="14306"/>
                  </a:cubicBezTo>
                  <a:lnTo>
                    <a:pt x="60617" y="14306"/>
                  </a:lnTo>
                  <a:lnTo>
                    <a:pt x="60617" y="0"/>
                  </a:lnTo>
                  <a:close/>
                </a:path>
              </a:pathLst>
            </a:custGeom>
            <a:solidFill>
              <a:schemeClr val="accent6"/>
            </a:solidFill>
            <a:ln w="19050"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11;p2">
              <a:extLst>
                <a:ext uri="{FF2B5EF4-FFF2-40B4-BE49-F238E27FC236}">
                  <a16:creationId xmlns:a16="http://schemas.microsoft.com/office/drawing/2014/main" id="{490A2FD0-AA73-121E-865C-44C78D331359}"/>
                </a:ext>
              </a:extLst>
            </p:cNvPr>
            <p:cNvSpPr/>
            <p:nvPr/>
          </p:nvSpPr>
          <p:spPr>
            <a:xfrm>
              <a:off x="3531536" y="4713412"/>
              <a:ext cx="1393123" cy="255483"/>
            </a:xfrm>
            <a:custGeom>
              <a:avLst/>
              <a:gdLst/>
              <a:ahLst/>
              <a:cxnLst/>
              <a:rect l="l" t="t" r="r" b="b"/>
              <a:pathLst>
                <a:path w="57551" h="10546" extrusionOk="0">
                  <a:moveTo>
                    <a:pt x="7480" y="0"/>
                  </a:moveTo>
                  <a:cubicBezTo>
                    <a:pt x="3393" y="0"/>
                    <a:pt x="0" y="2371"/>
                    <a:pt x="0" y="5273"/>
                  </a:cubicBezTo>
                  <a:cubicBezTo>
                    <a:pt x="0" y="8175"/>
                    <a:pt x="3393" y="10546"/>
                    <a:pt x="7480" y="10546"/>
                  </a:cubicBezTo>
                  <a:lnTo>
                    <a:pt x="57551" y="10546"/>
                  </a:lnTo>
                  <a:lnTo>
                    <a:pt x="57551" y="0"/>
                  </a:ln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12;p2">
              <a:extLst>
                <a:ext uri="{FF2B5EF4-FFF2-40B4-BE49-F238E27FC236}">
                  <a16:creationId xmlns:a16="http://schemas.microsoft.com/office/drawing/2014/main" id="{57A64846-8C0B-010C-AF5E-A81A7FFAB1D4}"/>
                </a:ext>
              </a:extLst>
            </p:cNvPr>
            <p:cNvSpPr/>
            <p:nvPr/>
          </p:nvSpPr>
          <p:spPr>
            <a:xfrm>
              <a:off x="3531536" y="4750438"/>
              <a:ext cx="1422024" cy="741"/>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13;p2">
              <a:extLst>
                <a:ext uri="{FF2B5EF4-FFF2-40B4-BE49-F238E27FC236}">
                  <a16:creationId xmlns:a16="http://schemas.microsoft.com/office/drawing/2014/main" id="{21FDA809-D284-1B17-200F-0940672AFAEA}"/>
                </a:ext>
              </a:extLst>
            </p:cNvPr>
            <p:cNvSpPr/>
            <p:nvPr/>
          </p:nvSpPr>
          <p:spPr>
            <a:xfrm>
              <a:off x="3598228" y="4741552"/>
              <a:ext cx="1422024" cy="17032"/>
            </a:xfrm>
            <a:custGeom>
              <a:avLst/>
              <a:gdLst/>
              <a:ahLst/>
              <a:cxnLst/>
              <a:rect l="l" t="t" r="r" b="b"/>
              <a:pathLst>
                <a:path w="58737" h="696" extrusionOk="0">
                  <a:moveTo>
                    <a:pt x="0" y="1"/>
                  </a:moveTo>
                  <a:lnTo>
                    <a:pt x="0" y="696"/>
                  </a:lnTo>
                  <a:lnTo>
                    <a:pt x="58736" y="696"/>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14;p2">
              <a:extLst>
                <a:ext uri="{FF2B5EF4-FFF2-40B4-BE49-F238E27FC236}">
                  <a16:creationId xmlns:a16="http://schemas.microsoft.com/office/drawing/2014/main" id="{74BF8E24-7261-0C1E-30BB-BAF90542D368}"/>
                </a:ext>
              </a:extLst>
            </p:cNvPr>
            <p:cNvSpPr/>
            <p:nvPr/>
          </p:nvSpPr>
          <p:spPr>
            <a:xfrm>
              <a:off x="3531536" y="4811903"/>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15;p2">
              <a:extLst>
                <a:ext uri="{FF2B5EF4-FFF2-40B4-BE49-F238E27FC236}">
                  <a16:creationId xmlns:a16="http://schemas.microsoft.com/office/drawing/2014/main" id="{5FEDB7BD-5A35-F13C-7440-E5A3C55A9056}"/>
                </a:ext>
              </a:extLst>
            </p:cNvPr>
            <p:cNvSpPr/>
            <p:nvPr/>
          </p:nvSpPr>
          <p:spPr>
            <a:xfrm>
              <a:off x="3531536" y="4804497"/>
              <a:ext cx="1422024" cy="15551"/>
            </a:xfrm>
            <a:custGeom>
              <a:avLst/>
              <a:gdLst/>
              <a:ahLst/>
              <a:cxnLst/>
              <a:rect l="l" t="t" r="r" b="b"/>
              <a:pathLst>
                <a:path w="58737" h="655" extrusionOk="0">
                  <a:moveTo>
                    <a:pt x="0" y="1"/>
                  </a:moveTo>
                  <a:lnTo>
                    <a:pt x="0" y="655"/>
                  </a:lnTo>
                  <a:lnTo>
                    <a:pt x="58736" y="655"/>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16;p2">
              <a:extLst>
                <a:ext uri="{FF2B5EF4-FFF2-40B4-BE49-F238E27FC236}">
                  <a16:creationId xmlns:a16="http://schemas.microsoft.com/office/drawing/2014/main" id="{D065D0FD-C6F4-100F-0380-345E4143CF7F}"/>
                </a:ext>
              </a:extLst>
            </p:cNvPr>
            <p:cNvSpPr/>
            <p:nvPr/>
          </p:nvSpPr>
          <p:spPr>
            <a:xfrm>
              <a:off x="3531536" y="4869664"/>
              <a:ext cx="1422024" cy="0"/>
            </a:xfrm>
            <a:custGeom>
              <a:avLst/>
              <a:gdLst/>
              <a:ahLst/>
              <a:cxnLst/>
              <a:rect l="l" t="t" r="r" b="b"/>
              <a:pathLst>
                <a:path w="58737" h="1" extrusionOk="0">
                  <a:moveTo>
                    <a:pt x="0" y="0"/>
                  </a:moveTo>
                  <a:lnTo>
                    <a:pt x="58736" y="0"/>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0" name="Google Shape;17;p2">
              <a:extLst>
                <a:ext uri="{FF2B5EF4-FFF2-40B4-BE49-F238E27FC236}">
                  <a16:creationId xmlns:a16="http://schemas.microsoft.com/office/drawing/2014/main" id="{F5BFDA42-E4AA-3042-B0BC-A94D422C31CE}"/>
                </a:ext>
              </a:extLst>
            </p:cNvPr>
            <p:cNvSpPr/>
            <p:nvPr/>
          </p:nvSpPr>
          <p:spPr>
            <a:xfrm>
              <a:off x="3531536" y="4861518"/>
              <a:ext cx="1422024" cy="17032"/>
            </a:xfrm>
            <a:custGeom>
              <a:avLst/>
              <a:gdLst/>
              <a:ahLst/>
              <a:cxnLst/>
              <a:rect l="l" t="t" r="r" b="b"/>
              <a:pathLst>
                <a:path w="58737" h="696" extrusionOk="0">
                  <a:moveTo>
                    <a:pt x="0" y="0"/>
                  </a:moveTo>
                  <a:lnTo>
                    <a:pt x="0" y="695"/>
                  </a:lnTo>
                  <a:lnTo>
                    <a:pt x="58736" y="695"/>
                  </a:lnTo>
                  <a:lnTo>
                    <a:pt x="58736" y="0"/>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1" name="Google Shape;18;p2">
              <a:extLst>
                <a:ext uri="{FF2B5EF4-FFF2-40B4-BE49-F238E27FC236}">
                  <a16:creationId xmlns:a16="http://schemas.microsoft.com/office/drawing/2014/main" id="{24A9EFE6-7FC1-41C5-D41C-F2F375FD85AB}"/>
                </a:ext>
              </a:extLst>
            </p:cNvPr>
            <p:cNvSpPr/>
            <p:nvPr/>
          </p:nvSpPr>
          <p:spPr>
            <a:xfrm>
              <a:off x="3531536" y="4931868"/>
              <a:ext cx="1422024" cy="0"/>
            </a:xfrm>
            <a:custGeom>
              <a:avLst/>
              <a:gdLst/>
              <a:ahLst/>
              <a:cxnLst/>
              <a:rect l="l" t="t" r="r" b="b"/>
              <a:pathLst>
                <a:path w="58737" h="1" extrusionOk="0">
                  <a:moveTo>
                    <a:pt x="0" y="0"/>
                  </a:moveTo>
                  <a:lnTo>
                    <a:pt x="58736" y="0"/>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2" name="Google Shape;19;p2">
              <a:extLst>
                <a:ext uri="{FF2B5EF4-FFF2-40B4-BE49-F238E27FC236}">
                  <a16:creationId xmlns:a16="http://schemas.microsoft.com/office/drawing/2014/main" id="{6751F723-C02D-1D83-1F03-DB0D317CBEA4}"/>
                </a:ext>
              </a:extLst>
            </p:cNvPr>
            <p:cNvSpPr/>
            <p:nvPr/>
          </p:nvSpPr>
          <p:spPr>
            <a:xfrm>
              <a:off x="3607862" y="4923722"/>
              <a:ext cx="1422023" cy="16292"/>
            </a:xfrm>
            <a:custGeom>
              <a:avLst/>
              <a:gdLst/>
              <a:ahLst/>
              <a:cxnLst/>
              <a:rect l="l" t="t" r="r" b="b"/>
              <a:pathLst>
                <a:path w="58737" h="655" extrusionOk="0">
                  <a:moveTo>
                    <a:pt x="0" y="0"/>
                  </a:moveTo>
                  <a:lnTo>
                    <a:pt x="0" y="654"/>
                  </a:lnTo>
                  <a:lnTo>
                    <a:pt x="58736" y="654"/>
                  </a:lnTo>
                  <a:lnTo>
                    <a:pt x="58736" y="0"/>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3" name="Google Shape;20;p2">
              <a:extLst>
                <a:ext uri="{FF2B5EF4-FFF2-40B4-BE49-F238E27FC236}">
                  <a16:creationId xmlns:a16="http://schemas.microsoft.com/office/drawing/2014/main" id="{A53783CB-5537-BC2C-C410-CB4580077608}"/>
                </a:ext>
              </a:extLst>
            </p:cNvPr>
            <p:cNvSpPr/>
            <p:nvPr/>
          </p:nvSpPr>
          <p:spPr>
            <a:xfrm>
              <a:off x="3457434" y="4469778"/>
              <a:ext cx="1467226" cy="197721"/>
            </a:xfrm>
            <a:custGeom>
              <a:avLst/>
              <a:gdLst/>
              <a:ahLst/>
              <a:cxnLst/>
              <a:rect l="l" t="t" r="r" b="b"/>
              <a:pathLst>
                <a:path w="60617" h="8176" extrusionOk="0">
                  <a:moveTo>
                    <a:pt x="7848" y="0"/>
                  </a:moveTo>
                  <a:cubicBezTo>
                    <a:pt x="3393" y="0"/>
                    <a:pt x="1" y="1881"/>
                    <a:pt x="1" y="4088"/>
                  </a:cubicBezTo>
                  <a:cubicBezTo>
                    <a:pt x="1" y="6295"/>
                    <a:pt x="3393" y="8175"/>
                    <a:pt x="7848" y="8175"/>
                  </a:cubicBezTo>
                  <a:lnTo>
                    <a:pt x="60617" y="8175"/>
                  </a:lnTo>
                  <a:lnTo>
                    <a:pt x="60617" y="0"/>
                  </a:lnTo>
                  <a:close/>
                </a:path>
              </a:pathLst>
            </a:custGeom>
            <a:solidFill>
              <a:schemeClr val="accent3"/>
            </a:solidFill>
            <a:ln w="19050"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21;p2">
              <a:extLst>
                <a:ext uri="{FF2B5EF4-FFF2-40B4-BE49-F238E27FC236}">
                  <a16:creationId xmlns:a16="http://schemas.microsoft.com/office/drawing/2014/main" id="{BD4442A4-8D90-F272-E8BC-8A257D7C80C7}"/>
                </a:ext>
              </a:extLst>
            </p:cNvPr>
            <p:cNvSpPr/>
            <p:nvPr/>
          </p:nvSpPr>
          <p:spPr>
            <a:xfrm>
              <a:off x="3531536" y="4494215"/>
              <a:ext cx="1393123" cy="145144"/>
            </a:xfrm>
            <a:custGeom>
              <a:avLst/>
              <a:gdLst/>
              <a:ahLst/>
              <a:cxnLst/>
              <a:rect l="l" t="t" r="r" b="b"/>
              <a:pathLst>
                <a:path w="57551" h="5968" extrusionOk="0">
                  <a:moveTo>
                    <a:pt x="7480" y="0"/>
                  </a:moveTo>
                  <a:cubicBezTo>
                    <a:pt x="3393" y="0"/>
                    <a:pt x="0" y="1390"/>
                    <a:pt x="0" y="3066"/>
                  </a:cubicBezTo>
                  <a:cubicBezTo>
                    <a:pt x="0" y="4782"/>
                    <a:pt x="3393" y="5968"/>
                    <a:pt x="7480" y="5968"/>
                  </a:cubicBezTo>
                  <a:lnTo>
                    <a:pt x="57551" y="5968"/>
                  </a:lnTo>
                  <a:lnTo>
                    <a:pt x="57551" y="0"/>
                  </a:ln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5" name="Google Shape;22;p2">
              <a:extLst>
                <a:ext uri="{FF2B5EF4-FFF2-40B4-BE49-F238E27FC236}">
                  <a16:creationId xmlns:a16="http://schemas.microsoft.com/office/drawing/2014/main" id="{F81E2C00-F2E9-7F6C-66E0-9057A5811512}"/>
                </a:ext>
              </a:extLst>
            </p:cNvPr>
            <p:cNvSpPr/>
            <p:nvPr/>
          </p:nvSpPr>
          <p:spPr>
            <a:xfrm>
              <a:off x="3531536" y="4514950"/>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6" name="Google Shape;23;p2">
              <a:extLst>
                <a:ext uri="{FF2B5EF4-FFF2-40B4-BE49-F238E27FC236}">
                  <a16:creationId xmlns:a16="http://schemas.microsoft.com/office/drawing/2014/main" id="{AF1EBF19-3845-1853-437F-8D40043E4E5A}"/>
                </a:ext>
              </a:extLst>
            </p:cNvPr>
            <p:cNvSpPr/>
            <p:nvPr/>
          </p:nvSpPr>
          <p:spPr>
            <a:xfrm>
              <a:off x="3607862" y="4507545"/>
              <a:ext cx="1422023" cy="15551"/>
            </a:xfrm>
            <a:custGeom>
              <a:avLst/>
              <a:gdLst/>
              <a:ahLst/>
              <a:cxnLst/>
              <a:rect l="l" t="t" r="r" b="b"/>
              <a:pathLst>
                <a:path w="58737" h="655" extrusionOk="0">
                  <a:moveTo>
                    <a:pt x="0" y="1"/>
                  </a:moveTo>
                  <a:lnTo>
                    <a:pt x="0" y="655"/>
                  </a:lnTo>
                  <a:lnTo>
                    <a:pt x="58736" y="655"/>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7" name="Google Shape;24;p2">
              <a:extLst>
                <a:ext uri="{FF2B5EF4-FFF2-40B4-BE49-F238E27FC236}">
                  <a16:creationId xmlns:a16="http://schemas.microsoft.com/office/drawing/2014/main" id="{C5BEA4A9-7E17-A4FE-3B19-BBB558793E01}"/>
                </a:ext>
              </a:extLst>
            </p:cNvPr>
            <p:cNvSpPr/>
            <p:nvPr/>
          </p:nvSpPr>
          <p:spPr>
            <a:xfrm>
              <a:off x="3531536" y="4552717"/>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8" name="Google Shape;25;p2">
              <a:extLst>
                <a:ext uri="{FF2B5EF4-FFF2-40B4-BE49-F238E27FC236}">
                  <a16:creationId xmlns:a16="http://schemas.microsoft.com/office/drawing/2014/main" id="{D4CFCF3A-B47D-B80C-D954-E5F67CB7CE3C}"/>
                </a:ext>
              </a:extLst>
            </p:cNvPr>
            <p:cNvSpPr/>
            <p:nvPr/>
          </p:nvSpPr>
          <p:spPr>
            <a:xfrm>
              <a:off x="3541170" y="4543831"/>
              <a:ext cx="1422023" cy="17032"/>
            </a:xfrm>
            <a:custGeom>
              <a:avLst/>
              <a:gdLst/>
              <a:ahLst/>
              <a:cxnLst/>
              <a:rect l="l" t="t" r="r" b="b"/>
              <a:pathLst>
                <a:path w="58737" h="696" extrusionOk="0">
                  <a:moveTo>
                    <a:pt x="0" y="1"/>
                  </a:moveTo>
                  <a:lnTo>
                    <a:pt x="0" y="696"/>
                  </a:lnTo>
                  <a:lnTo>
                    <a:pt x="58736" y="696"/>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9" name="Google Shape;26;p2">
              <a:extLst>
                <a:ext uri="{FF2B5EF4-FFF2-40B4-BE49-F238E27FC236}">
                  <a16:creationId xmlns:a16="http://schemas.microsoft.com/office/drawing/2014/main" id="{3383EBF7-7810-340A-BBB0-A9FDAF7BEAE9}"/>
                </a:ext>
              </a:extLst>
            </p:cNvPr>
            <p:cNvSpPr/>
            <p:nvPr/>
          </p:nvSpPr>
          <p:spPr>
            <a:xfrm>
              <a:off x="3531536" y="4585301"/>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0" name="Google Shape;27;p2">
              <a:extLst>
                <a:ext uri="{FF2B5EF4-FFF2-40B4-BE49-F238E27FC236}">
                  <a16:creationId xmlns:a16="http://schemas.microsoft.com/office/drawing/2014/main" id="{71D6E7CC-DA38-6215-F925-148599977402}"/>
                </a:ext>
              </a:extLst>
            </p:cNvPr>
            <p:cNvSpPr/>
            <p:nvPr/>
          </p:nvSpPr>
          <p:spPr>
            <a:xfrm>
              <a:off x="3531536" y="4617884"/>
              <a:ext cx="1422024" cy="0"/>
            </a:xfrm>
            <a:custGeom>
              <a:avLst/>
              <a:gdLst/>
              <a:ahLst/>
              <a:cxnLst/>
              <a:rect l="l" t="t" r="r" b="b"/>
              <a:pathLst>
                <a:path w="58737" h="1" extrusionOk="0">
                  <a:moveTo>
                    <a:pt x="0" y="0"/>
                  </a:moveTo>
                  <a:lnTo>
                    <a:pt x="58736" y="0"/>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1" name="Google Shape;28;p2">
              <a:extLst>
                <a:ext uri="{FF2B5EF4-FFF2-40B4-BE49-F238E27FC236}">
                  <a16:creationId xmlns:a16="http://schemas.microsoft.com/office/drawing/2014/main" id="{BA3F2326-DE2C-B9A0-FB05-02B04261A112}"/>
                </a:ext>
              </a:extLst>
            </p:cNvPr>
            <p:cNvSpPr/>
            <p:nvPr/>
          </p:nvSpPr>
          <p:spPr>
            <a:xfrm>
              <a:off x="3607862" y="4610479"/>
              <a:ext cx="1422023" cy="17032"/>
            </a:xfrm>
            <a:custGeom>
              <a:avLst/>
              <a:gdLst/>
              <a:ahLst/>
              <a:cxnLst/>
              <a:rect l="l" t="t" r="r" b="b"/>
              <a:pathLst>
                <a:path w="58737" h="696" extrusionOk="0">
                  <a:moveTo>
                    <a:pt x="0" y="0"/>
                  </a:moveTo>
                  <a:lnTo>
                    <a:pt x="0" y="695"/>
                  </a:lnTo>
                  <a:lnTo>
                    <a:pt x="58736" y="695"/>
                  </a:lnTo>
                  <a:lnTo>
                    <a:pt x="58736" y="0"/>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2" name="Google Shape;29;p2">
              <a:extLst>
                <a:ext uri="{FF2B5EF4-FFF2-40B4-BE49-F238E27FC236}">
                  <a16:creationId xmlns:a16="http://schemas.microsoft.com/office/drawing/2014/main" id="{747F07DF-3B3D-9D49-4140-8A4DDD0FCC66}"/>
                </a:ext>
              </a:extLst>
            </p:cNvPr>
            <p:cNvSpPr/>
            <p:nvPr/>
          </p:nvSpPr>
          <p:spPr>
            <a:xfrm>
              <a:off x="3541170" y="4577895"/>
              <a:ext cx="1422023" cy="15551"/>
            </a:xfrm>
            <a:custGeom>
              <a:avLst/>
              <a:gdLst/>
              <a:ahLst/>
              <a:cxnLst/>
              <a:rect l="l" t="t" r="r" b="b"/>
              <a:pathLst>
                <a:path w="58737" h="655" extrusionOk="0">
                  <a:moveTo>
                    <a:pt x="0" y="1"/>
                  </a:moveTo>
                  <a:lnTo>
                    <a:pt x="0" y="655"/>
                  </a:lnTo>
                  <a:lnTo>
                    <a:pt x="58736" y="655"/>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23" name="Google Shape;30;p2">
            <a:extLst>
              <a:ext uri="{FF2B5EF4-FFF2-40B4-BE49-F238E27FC236}">
                <a16:creationId xmlns:a16="http://schemas.microsoft.com/office/drawing/2014/main" id="{DB46586D-E15D-4B3F-972B-FC74033B0F5F}"/>
              </a:ext>
            </a:extLst>
          </p:cNvPr>
          <p:cNvGrpSpPr>
            <a:grpSpLocks/>
          </p:cNvGrpSpPr>
          <p:nvPr/>
        </p:nvGrpSpPr>
        <p:grpSpPr bwMode="auto">
          <a:xfrm>
            <a:off x="136525" y="4906963"/>
            <a:ext cx="3368675" cy="1166812"/>
            <a:chOff x="3457434" y="4469778"/>
            <a:chExt cx="1572451" cy="544289"/>
          </a:xfrm>
        </p:grpSpPr>
        <p:sp>
          <p:nvSpPr>
            <p:cNvPr id="24" name="Google Shape;31;p2">
              <a:extLst>
                <a:ext uri="{FF2B5EF4-FFF2-40B4-BE49-F238E27FC236}">
                  <a16:creationId xmlns:a16="http://schemas.microsoft.com/office/drawing/2014/main" id="{DFF9BF87-11C3-52B7-B28E-9C581322F708}"/>
                </a:ext>
              </a:extLst>
            </p:cNvPr>
            <p:cNvSpPr/>
            <p:nvPr/>
          </p:nvSpPr>
          <p:spPr>
            <a:xfrm>
              <a:off x="3457434" y="4667499"/>
              <a:ext cx="1467226" cy="346568"/>
            </a:xfrm>
            <a:custGeom>
              <a:avLst/>
              <a:gdLst/>
              <a:ahLst/>
              <a:cxnLst/>
              <a:rect l="l" t="t" r="r" b="b"/>
              <a:pathLst>
                <a:path w="60617" h="14307" extrusionOk="0">
                  <a:moveTo>
                    <a:pt x="7848" y="0"/>
                  </a:moveTo>
                  <a:cubicBezTo>
                    <a:pt x="3393" y="0"/>
                    <a:pt x="1" y="3229"/>
                    <a:pt x="1" y="7153"/>
                  </a:cubicBezTo>
                  <a:cubicBezTo>
                    <a:pt x="1" y="11077"/>
                    <a:pt x="3393" y="14306"/>
                    <a:pt x="7848" y="14306"/>
                  </a:cubicBezTo>
                  <a:lnTo>
                    <a:pt x="60617" y="14306"/>
                  </a:lnTo>
                  <a:lnTo>
                    <a:pt x="60617" y="0"/>
                  </a:lnTo>
                  <a:close/>
                </a:path>
              </a:pathLst>
            </a:custGeom>
            <a:solidFill>
              <a:schemeClr val="accent3"/>
            </a:solidFill>
            <a:ln w="19050"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5" name="Google Shape;32;p2">
              <a:extLst>
                <a:ext uri="{FF2B5EF4-FFF2-40B4-BE49-F238E27FC236}">
                  <a16:creationId xmlns:a16="http://schemas.microsoft.com/office/drawing/2014/main" id="{D0FB002E-98B1-0847-DA0C-4DE338B4C332}"/>
                </a:ext>
              </a:extLst>
            </p:cNvPr>
            <p:cNvSpPr/>
            <p:nvPr/>
          </p:nvSpPr>
          <p:spPr>
            <a:xfrm>
              <a:off x="3531536" y="4713412"/>
              <a:ext cx="1393123" cy="255483"/>
            </a:xfrm>
            <a:custGeom>
              <a:avLst/>
              <a:gdLst/>
              <a:ahLst/>
              <a:cxnLst/>
              <a:rect l="l" t="t" r="r" b="b"/>
              <a:pathLst>
                <a:path w="57551" h="10546" extrusionOk="0">
                  <a:moveTo>
                    <a:pt x="7480" y="0"/>
                  </a:moveTo>
                  <a:cubicBezTo>
                    <a:pt x="3393" y="0"/>
                    <a:pt x="0" y="2371"/>
                    <a:pt x="0" y="5273"/>
                  </a:cubicBezTo>
                  <a:cubicBezTo>
                    <a:pt x="0" y="8175"/>
                    <a:pt x="3393" y="10546"/>
                    <a:pt x="7480" y="10546"/>
                  </a:cubicBezTo>
                  <a:lnTo>
                    <a:pt x="57551" y="10546"/>
                  </a:lnTo>
                  <a:lnTo>
                    <a:pt x="57551" y="0"/>
                  </a:ln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6" name="Google Shape;33;p2">
              <a:extLst>
                <a:ext uri="{FF2B5EF4-FFF2-40B4-BE49-F238E27FC236}">
                  <a16:creationId xmlns:a16="http://schemas.microsoft.com/office/drawing/2014/main" id="{1A1D047D-2880-A0FC-FEC2-BA07CE8E7CD0}"/>
                </a:ext>
              </a:extLst>
            </p:cNvPr>
            <p:cNvSpPr/>
            <p:nvPr/>
          </p:nvSpPr>
          <p:spPr>
            <a:xfrm>
              <a:off x="3531536" y="4750438"/>
              <a:ext cx="1422024" cy="741"/>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7" name="Google Shape;34;p2">
              <a:extLst>
                <a:ext uri="{FF2B5EF4-FFF2-40B4-BE49-F238E27FC236}">
                  <a16:creationId xmlns:a16="http://schemas.microsoft.com/office/drawing/2014/main" id="{D453E60C-D253-50FE-FFD2-3EA868857BE5}"/>
                </a:ext>
              </a:extLst>
            </p:cNvPr>
            <p:cNvSpPr/>
            <p:nvPr/>
          </p:nvSpPr>
          <p:spPr>
            <a:xfrm>
              <a:off x="3598228" y="4741552"/>
              <a:ext cx="1422024" cy="17032"/>
            </a:xfrm>
            <a:custGeom>
              <a:avLst/>
              <a:gdLst/>
              <a:ahLst/>
              <a:cxnLst/>
              <a:rect l="l" t="t" r="r" b="b"/>
              <a:pathLst>
                <a:path w="58737" h="696" extrusionOk="0">
                  <a:moveTo>
                    <a:pt x="0" y="1"/>
                  </a:moveTo>
                  <a:lnTo>
                    <a:pt x="0" y="696"/>
                  </a:lnTo>
                  <a:lnTo>
                    <a:pt x="58736" y="696"/>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8" name="Google Shape;35;p2">
              <a:extLst>
                <a:ext uri="{FF2B5EF4-FFF2-40B4-BE49-F238E27FC236}">
                  <a16:creationId xmlns:a16="http://schemas.microsoft.com/office/drawing/2014/main" id="{58E043C4-DCED-2F6E-091A-E9240D668A5D}"/>
                </a:ext>
              </a:extLst>
            </p:cNvPr>
            <p:cNvSpPr/>
            <p:nvPr/>
          </p:nvSpPr>
          <p:spPr>
            <a:xfrm>
              <a:off x="3531536" y="4811903"/>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9" name="Google Shape;36;p2">
              <a:extLst>
                <a:ext uri="{FF2B5EF4-FFF2-40B4-BE49-F238E27FC236}">
                  <a16:creationId xmlns:a16="http://schemas.microsoft.com/office/drawing/2014/main" id="{B13F9B8C-6E96-F3E8-364F-D319222EC5AD}"/>
                </a:ext>
              </a:extLst>
            </p:cNvPr>
            <p:cNvSpPr/>
            <p:nvPr/>
          </p:nvSpPr>
          <p:spPr>
            <a:xfrm>
              <a:off x="3531536" y="4804497"/>
              <a:ext cx="1422024" cy="15551"/>
            </a:xfrm>
            <a:custGeom>
              <a:avLst/>
              <a:gdLst/>
              <a:ahLst/>
              <a:cxnLst/>
              <a:rect l="l" t="t" r="r" b="b"/>
              <a:pathLst>
                <a:path w="58737" h="655" extrusionOk="0">
                  <a:moveTo>
                    <a:pt x="0" y="1"/>
                  </a:moveTo>
                  <a:lnTo>
                    <a:pt x="0" y="655"/>
                  </a:lnTo>
                  <a:lnTo>
                    <a:pt x="58736" y="655"/>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0" name="Google Shape;37;p2">
              <a:extLst>
                <a:ext uri="{FF2B5EF4-FFF2-40B4-BE49-F238E27FC236}">
                  <a16:creationId xmlns:a16="http://schemas.microsoft.com/office/drawing/2014/main" id="{D32BA2E4-C589-53B0-CBB9-CA366B301A7B}"/>
                </a:ext>
              </a:extLst>
            </p:cNvPr>
            <p:cNvSpPr/>
            <p:nvPr/>
          </p:nvSpPr>
          <p:spPr>
            <a:xfrm>
              <a:off x="3531536" y="4869664"/>
              <a:ext cx="1422024" cy="0"/>
            </a:xfrm>
            <a:custGeom>
              <a:avLst/>
              <a:gdLst/>
              <a:ahLst/>
              <a:cxnLst/>
              <a:rect l="l" t="t" r="r" b="b"/>
              <a:pathLst>
                <a:path w="58737" h="1" extrusionOk="0">
                  <a:moveTo>
                    <a:pt x="0" y="0"/>
                  </a:moveTo>
                  <a:lnTo>
                    <a:pt x="58736" y="0"/>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1" name="Google Shape;38;p2">
              <a:extLst>
                <a:ext uri="{FF2B5EF4-FFF2-40B4-BE49-F238E27FC236}">
                  <a16:creationId xmlns:a16="http://schemas.microsoft.com/office/drawing/2014/main" id="{23BB53A7-D003-03A1-08E7-5E8BC3148910}"/>
                </a:ext>
              </a:extLst>
            </p:cNvPr>
            <p:cNvSpPr/>
            <p:nvPr/>
          </p:nvSpPr>
          <p:spPr>
            <a:xfrm>
              <a:off x="3531536" y="4861518"/>
              <a:ext cx="1422024" cy="17032"/>
            </a:xfrm>
            <a:custGeom>
              <a:avLst/>
              <a:gdLst/>
              <a:ahLst/>
              <a:cxnLst/>
              <a:rect l="l" t="t" r="r" b="b"/>
              <a:pathLst>
                <a:path w="58737" h="696" extrusionOk="0">
                  <a:moveTo>
                    <a:pt x="0" y="0"/>
                  </a:moveTo>
                  <a:lnTo>
                    <a:pt x="0" y="695"/>
                  </a:lnTo>
                  <a:lnTo>
                    <a:pt x="58736" y="695"/>
                  </a:lnTo>
                  <a:lnTo>
                    <a:pt x="58736" y="0"/>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2" name="Google Shape;39;p2">
              <a:extLst>
                <a:ext uri="{FF2B5EF4-FFF2-40B4-BE49-F238E27FC236}">
                  <a16:creationId xmlns:a16="http://schemas.microsoft.com/office/drawing/2014/main" id="{D23A5FA0-1B96-3B13-93F1-91A884F4CD3B}"/>
                </a:ext>
              </a:extLst>
            </p:cNvPr>
            <p:cNvSpPr/>
            <p:nvPr/>
          </p:nvSpPr>
          <p:spPr>
            <a:xfrm>
              <a:off x="3531536" y="4931868"/>
              <a:ext cx="1422024" cy="0"/>
            </a:xfrm>
            <a:custGeom>
              <a:avLst/>
              <a:gdLst/>
              <a:ahLst/>
              <a:cxnLst/>
              <a:rect l="l" t="t" r="r" b="b"/>
              <a:pathLst>
                <a:path w="58737" h="1" extrusionOk="0">
                  <a:moveTo>
                    <a:pt x="0" y="0"/>
                  </a:moveTo>
                  <a:lnTo>
                    <a:pt x="58736" y="0"/>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3" name="Google Shape;40;p2">
              <a:extLst>
                <a:ext uri="{FF2B5EF4-FFF2-40B4-BE49-F238E27FC236}">
                  <a16:creationId xmlns:a16="http://schemas.microsoft.com/office/drawing/2014/main" id="{3190E7E2-9EB2-C7A0-76A6-EB3FA528819D}"/>
                </a:ext>
              </a:extLst>
            </p:cNvPr>
            <p:cNvSpPr/>
            <p:nvPr/>
          </p:nvSpPr>
          <p:spPr>
            <a:xfrm>
              <a:off x="3607862" y="4923722"/>
              <a:ext cx="1422023" cy="16292"/>
            </a:xfrm>
            <a:custGeom>
              <a:avLst/>
              <a:gdLst/>
              <a:ahLst/>
              <a:cxnLst/>
              <a:rect l="l" t="t" r="r" b="b"/>
              <a:pathLst>
                <a:path w="58737" h="655" extrusionOk="0">
                  <a:moveTo>
                    <a:pt x="0" y="0"/>
                  </a:moveTo>
                  <a:lnTo>
                    <a:pt x="0" y="654"/>
                  </a:lnTo>
                  <a:lnTo>
                    <a:pt x="58736" y="654"/>
                  </a:lnTo>
                  <a:lnTo>
                    <a:pt x="58736" y="0"/>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4" name="Google Shape;41;p2">
              <a:extLst>
                <a:ext uri="{FF2B5EF4-FFF2-40B4-BE49-F238E27FC236}">
                  <a16:creationId xmlns:a16="http://schemas.microsoft.com/office/drawing/2014/main" id="{A1EDB571-9E36-2623-7CDE-DAFEAEEF0D7D}"/>
                </a:ext>
              </a:extLst>
            </p:cNvPr>
            <p:cNvSpPr/>
            <p:nvPr/>
          </p:nvSpPr>
          <p:spPr>
            <a:xfrm>
              <a:off x="3457434" y="4469778"/>
              <a:ext cx="1467226" cy="197721"/>
            </a:xfrm>
            <a:custGeom>
              <a:avLst/>
              <a:gdLst/>
              <a:ahLst/>
              <a:cxnLst/>
              <a:rect l="l" t="t" r="r" b="b"/>
              <a:pathLst>
                <a:path w="60617" h="8176" extrusionOk="0">
                  <a:moveTo>
                    <a:pt x="7848" y="0"/>
                  </a:moveTo>
                  <a:cubicBezTo>
                    <a:pt x="3393" y="0"/>
                    <a:pt x="1" y="1881"/>
                    <a:pt x="1" y="4088"/>
                  </a:cubicBezTo>
                  <a:cubicBezTo>
                    <a:pt x="1" y="6295"/>
                    <a:pt x="3393" y="8175"/>
                    <a:pt x="7848" y="8175"/>
                  </a:cubicBezTo>
                  <a:lnTo>
                    <a:pt x="60617" y="8175"/>
                  </a:lnTo>
                  <a:lnTo>
                    <a:pt x="60617" y="0"/>
                  </a:lnTo>
                  <a:close/>
                </a:path>
              </a:pathLst>
            </a:custGeom>
            <a:solidFill>
              <a:schemeClr val="accent1"/>
            </a:solidFill>
            <a:ln w="19050"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5" name="Google Shape;42;p2">
              <a:extLst>
                <a:ext uri="{FF2B5EF4-FFF2-40B4-BE49-F238E27FC236}">
                  <a16:creationId xmlns:a16="http://schemas.microsoft.com/office/drawing/2014/main" id="{65EB9B9A-8183-D3A8-21C1-9A5FA40DF820}"/>
                </a:ext>
              </a:extLst>
            </p:cNvPr>
            <p:cNvSpPr/>
            <p:nvPr/>
          </p:nvSpPr>
          <p:spPr>
            <a:xfrm>
              <a:off x="3531536" y="4494215"/>
              <a:ext cx="1393123" cy="145144"/>
            </a:xfrm>
            <a:custGeom>
              <a:avLst/>
              <a:gdLst/>
              <a:ahLst/>
              <a:cxnLst/>
              <a:rect l="l" t="t" r="r" b="b"/>
              <a:pathLst>
                <a:path w="57551" h="5968" extrusionOk="0">
                  <a:moveTo>
                    <a:pt x="7480" y="0"/>
                  </a:moveTo>
                  <a:cubicBezTo>
                    <a:pt x="3393" y="0"/>
                    <a:pt x="0" y="1390"/>
                    <a:pt x="0" y="3066"/>
                  </a:cubicBezTo>
                  <a:cubicBezTo>
                    <a:pt x="0" y="4782"/>
                    <a:pt x="3393" y="5968"/>
                    <a:pt x="7480" y="5968"/>
                  </a:cubicBezTo>
                  <a:lnTo>
                    <a:pt x="57551" y="5968"/>
                  </a:lnTo>
                  <a:lnTo>
                    <a:pt x="57551" y="0"/>
                  </a:ln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6" name="Google Shape;43;p2">
              <a:extLst>
                <a:ext uri="{FF2B5EF4-FFF2-40B4-BE49-F238E27FC236}">
                  <a16:creationId xmlns:a16="http://schemas.microsoft.com/office/drawing/2014/main" id="{371DC3A5-4BF3-7F52-88A6-B5A95515EE99}"/>
                </a:ext>
              </a:extLst>
            </p:cNvPr>
            <p:cNvSpPr/>
            <p:nvPr/>
          </p:nvSpPr>
          <p:spPr>
            <a:xfrm>
              <a:off x="3531536" y="4536426"/>
              <a:ext cx="477960" cy="102933"/>
            </a:xfrm>
            <a:custGeom>
              <a:avLst/>
              <a:gdLst/>
              <a:ahLst/>
              <a:cxnLst/>
              <a:rect l="l" t="t" r="r" b="b"/>
              <a:pathLst>
                <a:path w="19743" h="4252" extrusionOk="0">
                  <a:moveTo>
                    <a:pt x="859" y="1"/>
                  </a:moveTo>
                  <a:cubicBezTo>
                    <a:pt x="327" y="328"/>
                    <a:pt x="0" y="859"/>
                    <a:pt x="0" y="1350"/>
                  </a:cubicBezTo>
                  <a:cubicBezTo>
                    <a:pt x="0" y="3066"/>
                    <a:pt x="3393" y="4252"/>
                    <a:pt x="7480" y="4252"/>
                  </a:cubicBezTo>
                  <a:lnTo>
                    <a:pt x="19742" y="4252"/>
                  </a:lnTo>
                  <a:cubicBezTo>
                    <a:pt x="12753" y="3761"/>
                    <a:pt x="4946" y="2739"/>
                    <a:pt x="859" y="1"/>
                  </a:cubicBez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7" name="Google Shape;44;p2">
              <a:extLst>
                <a:ext uri="{FF2B5EF4-FFF2-40B4-BE49-F238E27FC236}">
                  <a16:creationId xmlns:a16="http://schemas.microsoft.com/office/drawing/2014/main" id="{856DFFE4-4B54-52DC-0731-24B06E33A9D1}"/>
                </a:ext>
              </a:extLst>
            </p:cNvPr>
            <p:cNvSpPr/>
            <p:nvPr/>
          </p:nvSpPr>
          <p:spPr>
            <a:xfrm>
              <a:off x="3531536" y="4514950"/>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8" name="Google Shape;45;p2">
              <a:extLst>
                <a:ext uri="{FF2B5EF4-FFF2-40B4-BE49-F238E27FC236}">
                  <a16:creationId xmlns:a16="http://schemas.microsoft.com/office/drawing/2014/main" id="{5ABE1E59-AD49-F448-1E37-2626BED49B0D}"/>
                </a:ext>
              </a:extLst>
            </p:cNvPr>
            <p:cNvSpPr/>
            <p:nvPr/>
          </p:nvSpPr>
          <p:spPr>
            <a:xfrm>
              <a:off x="3607862" y="4507545"/>
              <a:ext cx="1422023" cy="15551"/>
            </a:xfrm>
            <a:custGeom>
              <a:avLst/>
              <a:gdLst/>
              <a:ahLst/>
              <a:cxnLst/>
              <a:rect l="l" t="t" r="r" b="b"/>
              <a:pathLst>
                <a:path w="58737" h="655" extrusionOk="0">
                  <a:moveTo>
                    <a:pt x="0" y="1"/>
                  </a:moveTo>
                  <a:lnTo>
                    <a:pt x="0" y="655"/>
                  </a:lnTo>
                  <a:lnTo>
                    <a:pt x="58736" y="655"/>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9" name="Google Shape;46;p2">
              <a:extLst>
                <a:ext uri="{FF2B5EF4-FFF2-40B4-BE49-F238E27FC236}">
                  <a16:creationId xmlns:a16="http://schemas.microsoft.com/office/drawing/2014/main" id="{2D847B8E-DE87-0280-7D41-AC1F89ACB4B7}"/>
                </a:ext>
              </a:extLst>
            </p:cNvPr>
            <p:cNvSpPr/>
            <p:nvPr/>
          </p:nvSpPr>
          <p:spPr>
            <a:xfrm>
              <a:off x="3531536" y="4552717"/>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0" name="Google Shape;47;p2">
              <a:extLst>
                <a:ext uri="{FF2B5EF4-FFF2-40B4-BE49-F238E27FC236}">
                  <a16:creationId xmlns:a16="http://schemas.microsoft.com/office/drawing/2014/main" id="{F2B7C500-6348-5986-0499-EB29019459D8}"/>
                </a:ext>
              </a:extLst>
            </p:cNvPr>
            <p:cNvSpPr/>
            <p:nvPr/>
          </p:nvSpPr>
          <p:spPr>
            <a:xfrm>
              <a:off x="3541170" y="4543831"/>
              <a:ext cx="1422023" cy="17032"/>
            </a:xfrm>
            <a:custGeom>
              <a:avLst/>
              <a:gdLst/>
              <a:ahLst/>
              <a:cxnLst/>
              <a:rect l="l" t="t" r="r" b="b"/>
              <a:pathLst>
                <a:path w="58737" h="696" extrusionOk="0">
                  <a:moveTo>
                    <a:pt x="0" y="1"/>
                  </a:moveTo>
                  <a:lnTo>
                    <a:pt x="0" y="696"/>
                  </a:lnTo>
                  <a:lnTo>
                    <a:pt x="58736" y="696"/>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1" name="Google Shape;48;p2">
              <a:extLst>
                <a:ext uri="{FF2B5EF4-FFF2-40B4-BE49-F238E27FC236}">
                  <a16:creationId xmlns:a16="http://schemas.microsoft.com/office/drawing/2014/main" id="{BD09B36B-DBE3-037A-B627-2312700C6FC2}"/>
                </a:ext>
              </a:extLst>
            </p:cNvPr>
            <p:cNvSpPr/>
            <p:nvPr/>
          </p:nvSpPr>
          <p:spPr>
            <a:xfrm>
              <a:off x="3531536" y="4585301"/>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2" name="Google Shape;49;p2">
              <a:extLst>
                <a:ext uri="{FF2B5EF4-FFF2-40B4-BE49-F238E27FC236}">
                  <a16:creationId xmlns:a16="http://schemas.microsoft.com/office/drawing/2014/main" id="{3F5AA4AC-3571-384E-451E-630B0D632C38}"/>
                </a:ext>
              </a:extLst>
            </p:cNvPr>
            <p:cNvSpPr/>
            <p:nvPr/>
          </p:nvSpPr>
          <p:spPr>
            <a:xfrm>
              <a:off x="3531536" y="4617884"/>
              <a:ext cx="1422024" cy="0"/>
            </a:xfrm>
            <a:custGeom>
              <a:avLst/>
              <a:gdLst/>
              <a:ahLst/>
              <a:cxnLst/>
              <a:rect l="l" t="t" r="r" b="b"/>
              <a:pathLst>
                <a:path w="58737" h="1" extrusionOk="0">
                  <a:moveTo>
                    <a:pt x="0" y="0"/>
                  </a:moveTo>
                  <a:lnTo>
                    <a:pt x="58736" y="0"/>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3" name="Google Shape;50;p2">
              <a:extLst>
                <a:ext uri="{FF2B5EF4-FFF2-40B4-BE49-F238E27FC236}">
                  <a16:creationId xmlns:a16="http://schemas.microsoft.com/office/drawing/2014/main" id="{61E39E9D-90F8-CD81-4FF9-38F8099A0F13}"/>
                </a:ext>
              </a:extLst>
            </p:cNvPr>
            <p:cNvSpPr/>
            <p:nvPr/>
          </p:nvSpPr>
          <p:spPr>
            <a:xfrm>
              <a:off x="3607862" y="4610479"/>
              <a:ext cx="1422023" cy="17032"/>
            </a:xfrm>
            <a:custGeom>
              <a:avLst/>
              <a:gdLst/>
              <a:ahLst/>
              <a:cxnLst/>
              <a:rect l="l" t="t" r="r" b="b"/>
              <a:pathLst>
                <a:path w="58737" h="696" extrusionOk="0">
                  <a:moveTo>
                    <a:pt x="0" y="0"/>
                  </a:moveTo>
                  <a:lnTo>
                    <a:pt x="0" y="695"/>
                  </a:lnTo>
                  <a:lnTo>
                    <a:pt x="58736" y="695"/>
                  </a:lnTo>
                  <a:lnTo>
                    <a:pt x="58736" y="0"/>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4" name="Google Shape;51;p2">
              <a:extLst>
                <a:ext uri="{FF2B5EF4-FFF2-40B4-BE49-F238E27FC236}">
                  <a16:creationId xmlns:a16="http://schemas.microsoft.com/office/drawing/2014/main" id="{66C56E2B-2F95-7790-C691-D2F7D8D5F460}"/>
                </a:ext>
              </a:extLst>
            </p:cNvPr>
            <p:cNvSpPr/>
            <p:nvPr/>
          </p:nvSpPr>
          <p:spPr>
            <a:xfrm>
              <a:off x="3541170" y="4577895"/>
              <a:ext cx="1422023" cy="15551"/>
            </a:xfrm>
            <a:custGeom>
              <a:avLst/>
              <a:gdLst/>
              <a:ahLst/>
              <a:cxnLst/>
              <a:rect l="l" t="t" r="r" b="b"/>
              <a:pathLst>
                <a:path w="58737" h="655" extrusionOk="0">
                  <a:moveTo>
                    <a:pt x="0" y="1"/>
                  </a:moveTo>
                  <a:lnTo>
                    <a:pt x="0" y="655"/>
                  </a:lnTo>
                  <a:lnTo>
                    <a:pt x="58736" y="655"/>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45" name="Google Shape;52;p2">
            <a:extLst>
              <a:ext uri="{FF2B5EF4-FFF2-40B4-BE49-F238E27FC236}">
                <a16:creationId xmlns:a16="http://schemas.microsoft.com/office/drawing/2014/main" id="{7584F997-CCF5-6337-DFCB-5F8C772E1E45}"/>
              </a:ext>
            </a:extLst>
          </p:cNvPr>
          <p:cNvGrpSpPr>
            <a:grpSpLocks/>
          </p:cNvGrpSpPr>
          <p:nvPr/>
        </p:nvGrpSpPr>
        <p:grpSpPr bwMode="auto">
          <a:xfrm>
            <a:off x="9637713" y="-152400"/>
            <a:ext cx="2554287" cy="6154738"/>
            <a:chOff x="7899913" y="-114309"/>
            <a:chExt cx="1915697" cy="4616272"/>
          </a:xfrm>
        </p:grpSpPr>
        <p:sp>
          <p:nvSpPr>
            <p:cNvPr id="46" name="Google Shape;53;p2">
              <a:extLst>
                <a:ext uri="{FF2B5EF4-FFF2-40B4-BE49-F238E27FC236}">
                  <a16:creationId xmlns:a16="http://schemas.microsoft.com/office/drawing/2014/main" id="{64C06DCF-7D93-E808-F591-0720F1E58EB5}"/>
                </a:ext>
              </a:extLst>
            </p:cNvPr>
            <p:cNvSpPr/>
            <p:nvPr/>
          </p:nvSpPr>
          <p:spPr>
            <a:xfrm>
              <a:off x="8605947" y="3608952"/>
              <a:ext cx="0" cy="482226"/>
            </a:xfrm>
            <a:custGeom>
              <a:avLst/>
              <a:gdLst/>
              <a:ahLst/>
              <a:cxnLst/>
              <a:rect l="l" t="t" r="r" b="b"/>
              <a:pathLst>
                <a:path w="1" h="12426" extrusionOk="0">
                  <a:moveTo>
                    <a:pt x="1" y="0"/>
                  </a:moveTo>
                  <a:lnTo>
                    <a:pt x="1"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7" name="Google Shape;54;p2">
              <a:extLst>
                <a:ext uri="{FF2B5EF4-FFF2-40B4-BE49-F238E27FC236}">
                  <a16:creationId xmlns:a16="http://schemas.microsoft.com/office/drawing/2014/main" id="{F331A80E-0799-36D0-1E5D-021418692F19}"/>
                </a:ext>
              </a:extLst>
            </p:cNvPr>
            <p:cNvSpPr/>
            <p:nvPr/>
          </p:nvSpPr>
          <p:spPr>
            <a:xfrm>
              <a:off x="8566657" y="3568469"/>
              <a:ext cx="79771" cy="563192"/>
            </a:xfrm>
            <a:custGeom>
              <a:avLst/>
              <a:gdLst/>
              <a:ahLst/>
              <a:cxnLst/>
              <a:rect l="l" t="t" r="r" b="b"/>
              <a:pathLst>
                <a:path w="2045" h="14470" extrusionOk="0">
                  <a:moveTo>
                    <a:pt x="1023" y="0"/>
                  </a:moveTo>
                  <a:cubicBezTo>
                    <a:pt x="369" y="0"/>
                    <a:pt x="1" y="327"/>
                    <a:pt x="1" y="1022"/>
                  </a:cubicBezTo>
                  <a:lnTo>
                    <a:pt x="1" y="13448"/>
                  </a:lnTo>
                  <a:cubicBezTo>
                    <a:pt x="1" y="13979"/>
                    <a:pt x="369" y="14470"/>
                    <a:pt x="1023" y="14470"/>
                  </a:cubicBezTo>
                  <a:cubicBezTo>
                    <a:pt x="1554" y="14470"/>
                    <a:pt x="2044" y="13979"/>
                    <a:pt x="2044" y="13448"/>
                  </a:cubicBezTo>
                  <a:lnTo>
                    <a:pt x="2044" y="1022"/>
                  </a:lnTo>
                  <a:cubicBezTo>
                    <a:pt x="2044" y="327"/>
                    <a:pt x="1554" y="0"/>
                    <a:pt x="1023" y="0"/>
                  </a:cubicBezTo>
                  <a:close/>
                </a:path>
              </a:pathLst>
            </a:custGeom>
            <a:solidFill>
              <a:schemeClr val="accent1">
                <a:alpha val="1229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8" name="Google Shape;55;p2">
              <a:extLst>
                <a:ext uri="{FF2B5EF4-FFF2-40B4-BE49-F238E27FC236}">
                  <a16:creationId xmlns:a16="http://schemas.microsoft.com/office/drawing/2014/main" id="{50F6B321-312D-88B2-177B-F1FB7A5FDDF6}"/>
                </a:ext>
              </a:extLst>
            </p:cNvPr>
            <p:cNvSpPr/>
            <p:nvPr/>
          </p:nvSpPr>
          <p:spPr>
            <a:xfrm>
              <a:off x="8798826" y="3874474"/>
              <a:ext cx="0" cy="482226"/>
            </a:xfrm>
            <a:custGeom>
              <a:avLst/>
              <a:gdLst/>
              <a:ahLst/>
              <a:cxnLst/>
              <a:rect l="l" t="t" r="r" b="b"/>
              <a:pathLst>
                <a:path w="1" h="12426" extrusionOk="0">
                  <a:moveTo>
                    <a:pt x="0" y="0"/>
                  </a:moveTo>
                  <a:lnTo>
                    <a:pt x="0"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9" name="Google Shape;56;p2">
              <a:extLst>
                <a:ext uri="{FF2B5EF4-FFF2-40B4-BE49-F238E27FC236}">
                  <a16:creationId xmlns:a16="http://schemas.microsoft.com/office/drawing/2014/main" id="{6003522F-4BF9-CDCA-5DF5-F44DC95E57AD}"/>
                </a:ext>
              </a:extLst>
            </p:cNvPr>
            <p:cNvSpPr/>
            <p:nvPr/>
          </p:nvSpPr>
          <p:spPr>
            <a:xfrm>
              <a:off x="8758345" y="3833990"/>
              <a:ext cx="79771" cy="563193"/>
            </a:xfrm>
            <a:custGeom>
              <a:avLst/>
              <a:gdLst/>
              <a:ahLst/>
              <a:cxnLst/>
              <a:rect l="l" t="t" r="r" b="b"/>
              <a:pathLst>
                <a:path w="2045" h="14470" extrusionOk="0">
                  <a:moveTo>
                    <a:pt x="1022" y="0"/>
                  </a:moveTo>
                  <a:cubicBezTo>
                    <a:pt x="532" y="0"/>
                    <a:pt x="0" y="491"/>
                    <a:pt x="0" y="1022"/>
                  </a:cubicBezTo>
                  <a:lnTo>
                    <a:pt x="0" y="13448"/>
                  </a:lnTo>
                  <a:cubicBezTo>
                    <a:pt x="0" y="14102"/>
                    <a:pt x="532" y="14470"/>
                    <a:pt x="1022" y="14470"/>
                  </a:cubicBezTo>
                  <a:cubicBezTo>
                    <a:pt x="1554" y="14470"/>
                    <a:pt x="2044" y="14102"/>
                    <a:pt x="2044" y="13448"/>
                  </a:cubicBezTo>
                  <a:lnTo>
                    <a:pt x="2044" y="1022"/>
                  </a:lnTo>
                  <a:cubicBezTo>
                    <a:pt x="2044" y="491"/>
                    <a:pt x="1554" y="0"/>
                    <a:pt x="1022" y="0"/>
                  </a:cubicBezTo>
                  <a:close/>
                </a:path>
              </a:pathLst>
            </a:custGeom>
            <a:solidFill>
              <a:schemeClr val="accent1">
                <a:alpha val="1229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0" name="Google Shape;57;p2">
              <a:extLst>
                <a:ext uri="{FF2B5EF4-FFF2-40B4-BE49-F238E27FC236}">
                  <a16:creationId xmlns:a16="http://schemas.microsoft.com/office/drawing/2014/main" id="{EC0B4D13-F427-4396-5402-089AF03368DD}"/>
                </a:ext>
              </a:extLst>
            </p:cNvPr>
            <p:cNvSpPr/>
            <p:nvPr/>
          </p:nvSpPr>
          <p:spPr>
            <a:xfrm>
              <a:off x="7899913" y="-114309"/>
              <a:ext cx="1238238" cy="3139827"/>
            </a:xfrm>
            <a:custGeom>
              <a:avLst/>
              <a:gdLst/>
              <a:ahLst/>
              <a:cxnLst/>
              <a:rect l="l" t="t" r="r" b="b"/>
              <a:pathLst>
                <a:path w="31842" h="80710" extrusionOk="0">
                  <a:moveTo>
                    <a:pt x="3210" y="0"/>
                  </a:moveTo>
                  <a:cubicBezTo>
                    <a:pt x="2252" y="0"/>
                    <a:pt x="1348" y="293"/>
                    <a:pt x="818" y="992"/>
                  </a:cubicBezTo>
                  <a:cubicBezTo>
                    <a:pt x="164" y="1851"/>
                    <a:pt x="1" y="2873"/>
                    <a:pt x="1" y="3894"/>
                  </a:cubicBezTo>
                  <a:cubicBezTo>
                    <a:pt x="1" y="8677"/>
                    <a:pt x="4088" y="12928"/>
                    <a:pt x="3557" y="17710"/>
                  </a:cubicBezTo>
                  <a:cubicBezTo>
                    <a:pt x="3393" y="20408"/>
                    <a:pt x="1513" y="22983"/>
                    <a:pt x="1513" y="25680"/>
                  </a:cubicBezTo>
                  <a:cubicBezTo>
                    <a:pt x="1513" y="29768"/>
                    <a:pt x="5437" y="33038"/>
                    <a:pt x="6295" y="36921"/>
                  </a:cubicBezTo>
                  <a:cubicBezTo>
                    <a:pt x="7481" y="43420"/>
                    <a:pt x="655" y="50736"/>
                    <a:pt x="4579" y="56009"/>
                  </a:cubicBezTo>
                  <a:cubicBezTo>
                    <a:pt x="6295" y="58584"/>
                    <a:pt x="10219" y="59933"/>
                    <a:pt x="10383" y="62998"/>
                  </a:cubicBezTo>
                  <a:cubicBezTo>
                    <a:pt x="10546" y="65369"/>
                    <a:pt x="7971" y="67086"/>
                    <a:pt x="6786" y="69293"/>
                  </a:cubicBezTo>
                  <a:cubicBezTo>
                    <a:pt x="5273" y="71663"/>
                    <a:pt x="5437" y="74729"/>
                    <a:pt x="6786" y="77141"/>
                  </a:cubicBezTo>
                  <a:cubicBezTo>
                    <a:pt x="8254" y="79382"/>
                    <a:pt x="10929" y="80710"/>
                    <a:pt x="13496" y="80710"/>
                  </a:cubicBezTo>
                  <a:cubicBezTo>
                    <a:pt x="13644" y="80710"/>
                    <a:pt x="13792" y="80706"/>
                    <a:pt x="13939" y="80697"/>
                  </a:cubicBezTo>
                  <a:lnTo>
                    <a:pt x="22645" y="79838"/>
                  </a:lnTo>
                  <a:cubicBezTo>
                    <a:pt x="28245" y="79511"/>
                    <a:pt x="31842" y="71663"/>
                    <a:pt x="28245" y="67249"/>
                  </a:cubicBezTo>
                  <a:cubicBezTo>
                    <a:pt x="26569" y="65042"/>
                    <a:pt x="23503" y="63489"/>
                    <a:pt x="22645" y="60791"/>
                  </a:cubicBezTo>
                  <a:cubicBezTo>
                    <a:pt x="21623" y="56540"/>
                    <a:pt x="26732" y="52248"/>
                    <a:pt x="25016" y="48161"/>
                  </a:cubicBezTo>
                  <a:cubicBezTo>
                    <a:pt x="24321" y="46322"/>
                    <a:pt x="22277" y="45300"/>
                    <a:pt x="21092" y="43583"/>
                  </a:cubicBezTo>
                  <a:cubicBezTo>
                    <a:pt x="17863" y="39169"/>
                    <a:pt x="21787" y="32670"/>
                    <a:pt x="20601" y="27397"/>
                  </a:cubicBezTo>
                  <a:cubicBezTo>
                    <a:pt x="19743" y="22615"/>
                    <a:pt x="15124" y="19549"/>
                    <a:pt x="12917" y="15298"/>
                  </a:cubicBezTo>
                  <a:cubicBezTo>
                    <a:pt x="10383" y="10353"/>
                    <a:pt x="10546" y="3404"/>
                    <a:pt x="5764" y="665"/>
                  </a:cubicBezTo>
                  <a:cubicBezTo>
                    <a:pt x="5036" y="252"/>
                    <a:pt x="4100" y="0"/>
                    <a:pt x="3210" y="0"/>
                  </a:cubicBezTo>
                  <a:close/>
                </a:path>
              </a:pathLst>
            </a:custGeom>
            <a:solidFill>
              <a:schemeClr val="accent6"/>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1" name="Google Shape;58;p2">
              <a:extLst>
                <a:ext uri="{FF2B5EF4-FFF2-40B4-BE49-F238E27FC236}">
                  <a16:creationId xmlns:a16="http://schemas.microsoft.com/office/drawing/2014/main" id="{E522B59F-DAAB-D2B0-CAEE-169D468F7C56}"/>
                </a:ext>
              </a:extLst>
            </p:cNvPr>
            <p:cNvSpPr/>
            <p:nvPr/>
          </p:nvSpPr>
          <p:spPr>
            <a:xfrm>
              <a:off x="8118986" y="89298"/>
              <a:ext cx="596497" cy="2776669"/>
            </a:xfrm>
            <a:custGeom>
              <a:avLst/>
              <a:gdLst/>
              <a:ahLst/>
              <a:cxnLst/>
              <a:rect l="l" t="t" r="r" b="b"/>
              <a:pathLst>
                <a:path w="15329" h="71367" extrusionOk="0">
                  <a:moveTo>
                    <a:pt x="328" y="0"/>
                  </a:moveTo>
                  <a:cubicBezTo>
                    <a:pt x="164" y="0"/>
                    <a:pt x="1" y="205"/>
                    <a:pt x="1" y="368"/>
                  </a:cubicBezTo>
                  <a:cubicBezTo>
                    <a:pt x="164" y="695"/>
                    <a:pt x="5805" y="23339"/>
                    <a:pt x="10219" y="43776"/>
                  </a:cubicBezTo>
                  <a:lnTo>
                    <a:pt x="10219" y="43776"/>
                  </a:lnTo>
                  <a:lnTo>
                    <a:pt x="4252" y="39525"/>
                  </a:lnTo>
                  <a:cubicBezTo>
                    <a:pt x="4252" y="39362"/>
                    <a:pt x="4088" y="39362"/>
                    <a:pt x="4088" y="39362"/>
                  </a:cubicBezTo>
                  <a:cubicBezTo>
                    <a:pt x="3925" y="39362"/>
                    <a:pt x="3925" y="39362"/>
                    <a:pt x="3925" y="39525"/>
                  </a:cubicBezTo>
                  <a:cubicBezTo>
                    <a:pt x="3761" y="39689"/>
                    <a:pt x="3761" y="39852"/>
                    <a:pt x="3925" y="40057"/>
                  </a:cubicBezTo>
                  <a:lnTo>
                    <a:pt x="10056" y="44471"/>
                  </a:lnTo>
                  <a:lnTo>
                    <a:pt x="10219" y="44635"/>
                  </a:lnTo>
                  <a:lnTo>
                    <a:pt x="10383" y="44635"/>
                  </a:lnTo>
                  <a:cubicBezTo>
                    <a:pt x="11568" y="50929"/>
                    <a:pt x="12754" y="57060"/>
                    <a:pt x="13612" y="62170"/>
                  </a:cubicBezTo>
                  <a:lnTo>
                    <a:pt x="8666" y="57060"/>
                  </a:lnTo>
                  <a:cubicBezTo>
                    <a:pt x="8666" y="56897"/>
                    <a:pt x="8503" y="56897"/>
                    <a:pt x="8503" y="56897"/>
                  </a:cubicBezTo>
                  <a:cubicBezTo>
                    <a:pt x="8339" y="56897"/>
                    <a:pt x="8339" y="56897"/>
                    <a:pt x="8176" y="57060"/>
                  </a:cubicBezTo>
                  <a:lnTo>
                    <a:pt x="8176" y="57428"/>
                  </a:lnTo>
                  <a:lnTo>
                    <a:pt x="13775" y="63355"/>
                  </a:lnTo>
                  <a:cubicBezTo>
                    <a:pt x="14307" y="66420"/>
                    <a:pt x="14634" y="69159"/>
                    <a:pt x="14797" y="71366"/>
                  </a:cubicBezTo>
                  <a:lnTo>
                    <a:pt x="15329" y="71366"/>
                  </a:lnTo>
                  <a:cubicBezTo>
                    <a:pt x="15329" y="69322"/>
                    <a:pt x="15002" y="66788"/>
                    <a:pt x="14470" y="64050"/>
                  </a:cubicBezTo>
                  <a:lnTo>
                    <a:pt x="14634" y="64050"/>
                  </a:lnTo>
                  <a:cubicBezTo>
                    <a:pt x="14634" y="64050"/>
                    <a:pt x="14797" y="64050"/>
                    <a:pt x="14797" y="63886"/>
                  </a:cubicBezTo>
                  <a:cubicBezTo>
                    <a:pt x="15002" y="63886"/>
                    <a:pt x="15002" y="63559"/>
                    <a:pt x="14797" y="63559"/>
                  </a:cubicBezTo>
                  <a:lnTo>
                    <a:pt x="14470" y="63028"/>
                  </a:lnTo>
                  <a:cubicBezTo>
                    <a:pt x="11078" y="41406"/>
                    <a:pt x="859" y="695"/>
                    <a:pt x="696" y="205"/>
                  </a:cubicBezTo>
                  <a:cubicBezTo>
                    <a:pt x="696" y="0"/>
                    <a:pt x="491" y="0"/>
                    <a:pt x="328"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2" name="Google Shape;59;p2">
              <a:extLst>
                <a:ext uri="{FF2B5EF4-FFF2-40B4-BE49-F238E27FC236}">
                  <a16:creationId xmlns:a16="http://schemas.microsoft.com/office/drawing/2014/main" id="{4116956E-8A66-11D2-FD2F-CEFC51D9CA05}"/>
                </a:ext>
              </a:extLst>
            </p:cNvPr>
            <p:cNvSpPr/>
            <p:nvPr/>
          </p:nvSpPr>
          <p:spPr>
            <a:xfrm>
              <a:off x="8423783" y="938253"/>
              <a:ext cx="111918" cy="317912"/>
            </a:xfrm>
            <a:custGeom>
              <a:avLst/>
              <a:gdLst/>
              <a:ahLst/>
              <a:cxnLst/>
              <a:rect l="l" t="t" r="r" b="b"/>
              <a:pathLst>
                <a:path w="2862" h="8176" extrusionOk="0">
                  <a:moveTo>
                    <a:pt x="2535" y="1"/>
                  </a:moveTo>
                  <a:cubicBezTo>
                    <a:pt x="2371" y="1"/>
                    <a:pt x="2208" y="164"/>
                    <a:pt x="2208" y="328"/>
                  </a:cubicBezTo>
                  <a:lnTo>
                    <a:pt x="1" y="7808"/>
                  </a:lnTo>
                  <a:cubicBezTo>
                    <a:pt x="1" y="8012"/>
                    <a:pt x="1" y="8176"/>
                    <a:pt x="164" y="8176"/>
                  </a:cubicBezTo>
                  <a:lnTo>
                    <a:pt x="328" y="8176"/>
                  </a:lnTo>
                  <a:cubicBezTo>
                    <a:pt x="491" y="8176"/>
                    <a:pt x="491" y="8176"/>
                    <a:pt x="655" y="8012"/>
                  </a:cubicBezTo>
                  <a:lnTo>
                    <a:pt x="2862" y="491"/>
                  </a:lnTo>
                  <a:cubicBezTo>
                    <a:pt x="2862" y="328"/>
                    <a:pt x="2698" y="164"/>
                    <a:pt x="2535" y="1"/>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3" name="Google Shape;60;p2">
              <a:extLst>
                <a:ext uri="{FF2B5EF4-FFF2-40B4-BE49-F238E27FC236}">
                  <a16:creationId xmlns:a16="http://schemas.microsoft.com/office/drawing/2014/main" id="{2EC61000-1199-1DC3-5A02-B32B547B3919}"/>
                </a:ext>
              </a:extLst>
            </p:cNvPr>
            <p:cNvSpPr/>
            <p:nvPr/>
          </p:nvSpPr>
          <p:spPr>
            <a:xfrm>
              <a:off x="8788111" y="298858"/>
              <a:ext cx="1027499" cy="2682605"/>
            </a:xfrm>
            <a:custGeom>
              <a:avLst/>
              <a:gdLst/>
              <a:ahLst/>
              <a:cxnLst/>
              <a:rect l="l" t="t" r="r" b="b"/>
              <a:pathLst>
                <a:path w="26406" h="68961" extrusionOk="0">
                  <a:moveTo>
                    <a:pt x="18871" y="0"/>
                  </a:moveTo>
                  <a:cubicBezTo>
                    <a:pt x="18467" y="0"/>
                    <a:pt x="18069" y="86"/>
                    <a:pt x="17699" y="277"/>
                  </a:cubicBezTo>
                  <a:cubicBezTo>
                    <a:pt x="17004" y="604"/>
                    <a:pt x="16514" y="1462"/>
                    <a:pt x="16187" y="2321"/>
                  </a:cubicBezTo>
                  <a:cubicBezTo>
                    <a:pt x="14961" y="6081"/>
                    <a:pt x="16841" y="10495"/>
                    <a:pt x="15165" y="14256"/>
                  </a:cubicBezTo>
                  <a:cubicBezTo>
                    <a:pt x="14143" y="16299"/>
                    <a:pt x="12100" y="17648"/>
                    <a:pt x="11241" y="19856"/>
                  </a:cubicBezTo>
                  <a:cubicBezTo>
                    <a:pt x="10056" y="23085"/>
                    <a:pt x="12263" y="26845"/>
                    <a:pt x="11568" y="30237"/>
                  </a:cubicBezTo>
                  <a:cubicBezTo>
                    <a:pt x="10710" y="35715"/>
                    <a:pt x="3230" y="39434"/>
                    <a:pt x="4742" y="44707"/>
                  </a:cubicBezTo>
                  <a:cubicBezTo>
                    <a:pt x="5437" y="47282"/>
                    <a:pt x="8176" y="49326"/>
                    <a:pt x="7317" y="51696"/>
                  </a:cubicBezTo>
                  <a:cubicBezTo>
                    <a:pt x="6786" y="53740"/>
                    <a:pt x="4415" y="54435"/>
                    <a:pt x="2699" y="55784"/>
                  </a:cubicBezTo>
                  <a:cubicBezTo>
                    <a:pt x="859" y="57173"/>
                    <a:pt x="1" y="59708"/>
                    <a:pt x="491" y="62078"/>
                  </a:cubicBezTo>
                  <a:cubicBezTo>
                    <a:pt x="1023" y="64326"/>
                    <a:pt x="2903" y="66166"/>
                    <a:pt x="5110" y="66861"/>
                  </a:cubicBezTo>
                  <a:lnTo>
                    <a:pt x="12263" y="68741"/>
                  </a:lnTo>
                  <a:cubicBezTo>
                    <a:pt x="12754" y="68891"/>
                    <a:pt x="13251" y="68961"/>
                    <a:pt x="13745" y="68961"/>
                  </a:cubicBezTo>
                  <a:cubicBezTo>
                    <a:pt x="17699" y="68961"/>
                    <a:pt x="21473" y="64472"/>
                    <a:pt x="20274" y="60402"/>
                  </a:cubicBezTo>
                  <a:cubicBezTo>
                    <a:pt x="19580" y="58195"/>
                    <a:pt x="17536" y="56152"/>
                    <a:pt x="17699" y="53577"/>
                  </a:cubicBezTo>
                  <a:cubicBezTo>
                    <a:pt x="18026" y="50020"/>
                    <a:pt x="23340" y="48140"/>
                    <a:pt x="23136" y="44380"/>
                  </a:cubicBezTo>
                  <a:cubicBezTo>
                    <a:pt x="23136" y="42663"/>
                    <a:pt x="21787" y="41314"/>
                    <a:pt x="21460" y="39598"/>
                  </a:cubicBezTo>
                  <a:cubicBezTo>
                    <a:pt x="20070" y="35183"/>
                    <a:pt x="25016" y="31259"/>
                    <a:pt x="25711" y="26681"/>
                  </a:cubicBezTo>
                  <a:cubicBezTo>
                    <a:pt x="26406" y="22758"/>
                    <a:pt x="23667" y="18997"/>
                    <a:pt x="23340" y="14910"/>
                  </a:cubicBezTo>
                  <a:cubicBezTo>
                    <a:pt x="22645" y="10332"/>
                    <a:pt x="24852" y="4855"/>
                    <a:pt x="21787" y="1462"/>
                  </a:cubicBezTo>
                  <a:cubicBezTo>
                    <a:pt x="21045" y="602"/>
                    <a:pt x="19938" y="0"/>
                    <a:pt x="18871" y="0"/>
                  </a:cubicBezTo>
                  <a:close/>
                </a:path>
              </a:pathLst>
            </a:custGeom>
            <a:solidFill>
              <a:schemeClr val="accent6"/>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4" name="Google Shape;61;p2">
              <a:extLst>
                <a:ext uri="{FF2B5EF4-FFF2-40B4-BE49-F238E27FC236}">
                  <a16:creationId xmlns:a16="http://schemas.microsoft.com/office/drawing/2014/main" id="{CAB89FE5-FA1B-2161-BC35-1860BAE64293}"/>
                </a:ext>
              </a:extLst>
            </p:cNvPr>
            <p:cNvSpPr/>
            <p:nvPr/>
          </p:nvSpPr>
          <p:spPr>
            <a:xfrm>
              <a:off x="9179822" y="495320"/>
              <a:ext cx="409571" cy="2370647"/>
            </a:xfrm>
            <a:custGeom>
              <a:avLst/>
              <a:gdLst/>
              <a:ahLst/>
              <a:cxnLst/>
              <a:rect l="l" t="t" r="r" b="b"/>
              <a:pathLst>
                <a:path w="10547" h="60944" extrusionOk="0">
                  <a:moveTo>
                    <a:pt x="10383" y="0"/>
                  </a:moveTo>
                  <a:cubicBezTo>
                    <a:pt x="10219" y="0"/>
                    <a:pt x="10015" y="0"/>
                    <a:pt x="10015" y="164"/>
                  </a:cubicBezTo>
                  <a:cubicBezTo>
                    <a:pt x="10015" y="491"/>
                    <a:pt x="7971" y="19906"/>
                    <a:pt x="5437" y="37277"/>
                  </a:cubicBezTo>
                  <a:lnTo>
                    <a:pt x="2045" y="32168"/>
                  </a:lnTo>
                  <a:cubicBezTo>
                    <a:pt x="2045" y="32168"/>
                    <a:pt x="2045" y="32004"/>
                    <a:pt x="1840" y="32004"/>
                  </a:cubicBezTo>
                  <a:lnTo>
                    <a:pt x="1677" y="32168"/>
                  </a:lnTo>
                  <a:cubicBezTo>
                    <a:pt x="1677" y="32168"/>
                    <a:pt x="1513" y="32331"/>
                    <a:pt x="1677" y="32495"/>
                  </a:cubicBezTo>
                  <a:lnTo>
                    <a:pt x="5274" y="37972"/>
                  </a:lnTo>
                  <a:lnTo>
                    <a:pt x="5437" y="37972"/>
                  </a:lnTo>
                  <a:cubicBezTo>
                    <a:pt x="4579" y="43408"/>
                    <a:pt x="3720" y="48518"/>
                    <a:pt x="2862" y="52768"/>
                  </a:cubicBezTo>
                  <a:lnTo>
                    <a:pt x="491" y="47332"/>
                  </a:lnTo>
                  <a:cubicBezTo>
                    <a:pt x="491" y="47169"/>
                    <a:pt x="328" y="47169"/>
                    <a:pt x="328" y="47169"/>
                  </a:cubicBezTo>
                  <a:lnTo>
                    <a:pt x="164" y="47169"/>
                  </a:lnTo>
                  <a:cubicBezTo>
                    <a:pt x="1" y="47169"/>
                    <a:pt x="1" y="47332"/>
                    <a:pt x="1" y="47496"/>
                  </a:cubicBezTo>
                  <a:lnTo>
                    <a:pt x="2699" y="53790"/>
                  </a:lnTo>
                  <a:cubicBezTo>
                    <a:pt x="2208" y="56692"/>
                    <a:pt x="1513" y="59063"/>
                    <a:pt x="1023" y="60943"/>
                  </a:cubicBezTo>
                  <a:lnTo>
                    <a:pt x="1513" y="60943"/>
                  </a:lnTo>
                  <a:cubicBezTo>
                    <a:pt x="2045" y="59267"/>
                    <a:pt x="2535" y="57019"/>
                    <a:pt x="3066" y="54485"/>
                  </a:cubicBezTo>
                  <a:lnTo>
                    <a:pt x="3393" y="54485"/>
                  </a:lnTo>
                  <a:cubicBezTo>
                    <a:pt x="3393" y="54485"/>
                    <a:pt x="3557" y="54322"/>
                    <a:pt x="3393" y="54158"/>
                  </a:cubicBezTo>
                  <a:lnTo>
                    <a:pt x="3230" y="53627"/>
                  </a:lnTo>
                  <a:cubicBezTo>
                    <a:pt x="6786" y="35560"/>
                    <a:pt x="10546" y="654"/>
                    <a:pt x="10546" y="164"/>
                  </a:cubicBezTo>
                  <a:cubicBezTo>
                    <a:pt x="10546" y="164"/>
                    <a:pt x="10546" y="0"/>
                    <a:pt x="10383"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5" name="Google Shape;62;p2">
              <a:extLst>
                <a:ext uri="{FF2B5EF4-FFF2-40B4-BE49-F238E27FC236}">
                  <a16:creationId xmlns:a16="http://schemas.microsoft.com/office/drawing/2014/main" id="{E2279BEB-79B8-D32A-E337-8A108AB59100}"/>
                </a:ext>
              </a:extLst>
            </p:cNvPr>
            <p:cNvSpPr/>
            <p:nvPr/>
          </p:nvSpPr>
          <p:spPr>
            <a:xfrm>
              <a:off x="9477476" y="1275217"/>
              <a:ext cx="178592" cy="226229"/>
            </a:xfrm>
            <a:custGeom>
              <a:avLst/>
              <a:gdLst/>
              <a:ahLst/>
              <a:cxnLst/>
              <a:rect l="l" t="t" r="r" b="b"/>
              <a:pathLst>
                <a:path w="4620" h="5805" extrusionOk="0">
                  <a:moveTo>
                    <a:pt x="4251" y="0"/>
                  </a:moveTo>
                  <a:cubicBezTo>
                    <a:pt x="4088" y="0"/>
                    <a:pt x="4088" y="0"/>
                    <a:pt x="4088" y="164"/>
                  </a:cubicBezTo>
                  <a:lnTo>
                    <a:pt x="0" y="5477"/>
                  </a:lnTo>
                  <a:cubicBezTo>
                    <a:pt x="0" y="5477"/>
                    <a:pt x="0" y="5641"/>
                    <a:pt x="164" y="5804"/>
                  </a:cubicBezTo>
                  <a:lnTo>
                    <a:pt x="532" y="5804"/>
                  </a:lnTo>
                  <a:lnTo>
                    <a:pt x="4415" y="368"/>
                  </a:lnTo>
                  <a:cubicBezTo>
                    <a:pt x="4619" y="368"/>
                    <a:pt x="4415" y="164"/>
                    <a:pt x="4415"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6" name="Google Shape;63;p2">
              <a:extLst>
                <a:ext uri="{FF2B5EF4-FFF2-40B4-BE49-F238E27FC236}">
                  <a16:creationId xmlns:a16="http://schemas.microsoft.com/office/drawing/2014/main" id="{190F9ABD-79E2-43FF-E956-5D2B908FF690}"/>
                </a:ext>
              </a:extLst>
            </p:cNvPr>
            <p:cNvSpPr/>
            <p:nvPr/>
          </p:nvSpPr>
          <p:spPr>
            <a:xfrm>
              <a:off x="8105889" y="2865967"/>
              <a:ext cx="1510889" cy="1635996"/>
            </a:xfrm>
            <a:custGeom>
              <a:avLst/>
              <a:gdLst/>
              <a:ahLst/>
              <a:cxnLst/>
              <a:rect l="l" t="t" r="r" b="b"/>
              <a:pathLst>
                <a:path w="38832" h="42060" extrusionOk="0">
                  <a:moveTo>
                    <a:pt x="1" y="0"/>
                  </a:moveTo>
                  <a:lnTo>
                    <a:pt x="5437" y="42059"/>
                  </a:lnTo>
                  <a:lnTo>
                    <a:pt x="34744" y="42059"/>
                  </a:lnTo>
                  <a:lnTo>
                    <a:pt x="38831" y="0"/>
                  </a:lnTo>
                  <a:close/>
                </a:path>
              </a:pathLst>
            </a:custGeom>
            <a:solidFill>
              <a:schemeClr val="accent3"/>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7" name="Google Shape;64;p2">
              <a:extLst>
                <a:ext uri="{FF2B5EF4-FFF2-40B4-BE49-F238E27FC236}">
                  <a16:creationId xmlns:a16="http://schemas.microsoft.com/office/drawing/2014/main" id="{5F8A03A2-EDC5-F4B7-CADC-4FF3982EB0B1}"/>
                </a:ext>
              </a:extLst>
            </p:cNvPr>
            <p:cNvSpPr/>
            <p:nvPr/>
          </p:nvSpPr>
          <p:spPr>
            <a:xfrm>
              <a:off x="8522604" y="3144586"/>
              <a:ext cx="0" cy="483417"/>
            </a:xfrm>
            <a:custGeom>
              <a:avLst/>
              <a:gdLst/>
              <a:ahLst/>
              <a:cxnLst/>
              <a:rect l="l" t="t" r="r" b="b"/>
              <a:pathLst>
                <a:path w="1" h="12426" extrusionOk="0">
                  <a:moveTo>
                    <a:pt x="1" y="0"/>
                  </a:moveTo>
                  <a:lnTo>
                    <a:pt x="1"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8" name="Google Shape;65;p2">
              <a:extLst>
                <a:ext uri="{FF2B5EF4-FFF2-40B4-BE49-F238E27FC236}">
                  <a16:creationId xmlns:a16="http://schemas.microsoft.com/office/drawing/2014/main" id="{E5779609-F4FA-1E8E-E737-2E16241E9D91}"/>
                </a:ext>
              </a:extLst>
            </p:cNvPr>
            <p:cNvSpPr/>
            <p:nvPr/>
          </p:nvSpPr>
          <p:spPr>
            <a:xfrm>
              <a:off x="8483314" y="3104103"/>
              <a:ext cx="79771" cy="563192"/>
            </a:xfrm>
            <a:custGeom>
              <a:avLst/>
              <a:gdLst/>
              <a:ahLst/>
              <a:cxnLst/>
              <a:rect l="l" t="t" r="r" b="b"/>
              <a:pathLst>
                <a:path w="2044" h="14470" extrusionOk="0">
                  <a:moveTo>
                    <a:pt x="1022" y="0"/>
                  </a:moveTo>
                  <a:cubicBezTo>
                    <a:pt x="327" y="0"/>
                    <a:pt x="0" y="368"/>
                    <a:pt x="0" y="1022"/>
                  </a:cubicBezTo>
                  <a:lnTo>
                    <a:pt x="0" y="13448"/>
                  </a:lnTo>
                  <a:cubicBezTo>
                    <a:pt x="0" y="13979"/>
                    <a:pt x="327" y="14470"/>
                    <a:pt x="1022" y="14470"/>
                  </a:cubicBezTo>
                  <a:cubicBezTo>
                    <a:pt x="1553" y="14470"/>
                    <a:pt x="2044" y="13979"/>
                    <a:pt x="2044" y="13448"/>
                  </a:cubicBezTo>
                  <a:lnTo>
                    <a:pt x="2044" y="1022"/>
                  </a:lnTo>
                  <a:cubicBezTo>
                    <a:pt x="2044" y="368"/>
                    <a:pt x="1553" y="0"/>
                    <a:pt x="1022" y="0"/>
                  </a:cubicBezTo>
                  <a:close/>
                </a:path>
              </a:pathLst>
            </a:custGeom>
            <a:solidFill>
              <a:schemeClr val="accent1">
                <a:alpha val="1229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9" name="Google Shape;66;p2">
              <a:extLst>
                <a:ext uri="{FF2B5EF4-FFF2-40B4-BE49-F238E27FC236}">
                  <a16:creationId xmlns:a16="http://schemas.microsoft.com/office/drawing/2014/main" id="{659BAC6C-CA17-0FBF-BD7D-11B285D96F42}"/>
                </a:ext>
              </a:extLst>
            </p:cNvPr>
            <p:cNvSpPr/>
            <p:nvPr/>
          </p:nvSpPr>
          <p:spPr>
            <a:xfrm>
              <a:off x="9139341" y="3031471"/>
              <a:ext cx="79771" cy="564383"/>
            </a:xfrm>
            <a:custGeom>
              <a:avLst/>
              <a:gdLst/>
              <a:ahLst/>
              <a:cxnLst/>
              <a:rect l="l" t="t" r="r" b="b"/>
              <a:pathLst>
                <a:path w="2044" h="14511" extrusionOk="0">
                  <a:moveTo>
                    <a:pt x="1022" y="0"/>
                  </a:moveTo>
                  <a:cubicBezTo>
                    <a:pt x="491" y="0"/>
                    <a:pt x="0" y="368"/>
                    <a:pt x="0" y="1022"/>
                  </a:cubicBezTo>
                  <a:lnTo>
                    <a:pt x="0" y="13488"/>
                  </a:lnTo>
                  <a:cubicBezTo>
                    <a:pt x="0" y="13979"/>
                    <a:pt x="491" y="14510"/>
                    <a:pt x="1022" y="14510"/>
                  </a:cubicBezTo>
                  <a:cubicBezTo>
                    <a:pt x="1512" y="14510"/>
                    <a:pt x="2044" y="13979"/>
                    <a:pt x="2044" y="13488"/>
                  </a:cubicBezTo>
                  <a:lnTo>
                    <a:pt x="2044" y="1022"/>
                  </a:lnTo>
                  <a:cubicBezTo>
                    <a:pt x="2044" y="368"/>
                    <a:pt x="1512" y="0"/>
                    <a:pt x="1022" y="0"/>
                  </a:cubicBezTo>
                  <a:close/>
                </a:path>
              </a:pathLst>
            </a:custGeom>
            <a:solidFill>
              <a:schemeClr val="accent2">
                <a:alpha val="5363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0" name="Google Shape;67;p2">
              <a:extLst>
                <a:ext uri="{FF2B5EF4-FFF2-40B4-BE49-F238E27FC236}">
                  <a16:creationId xmlns:a16="http://schemas.microsoft.com/office/drawing/2014/main" id="{E759A2EA-C588-3BAA-5016-1CB55AEF62A3}"/>
                </a:ext>
              </a:extLst>
            </p:cNvPr>
            <p:cNvSpPr/>
            <p:nvPr/>
          </p:nvSpPr>
          <p:spPr>
            <a:xfrm>
              <a:off x="8994087" y="3323188"/>
              <a:ext cx="78581" cy="563192"/>
            </a:xfrm>
            <a:custGeom>
              <a:avLst/>
              <a:gdLst/>
              <a:ahLst/>
              <a:cxnLst/>
              <a:rect l="l" t="t" r="r" b="b"/>
              <a:pathLst>
                <a:path w="2045" h="14471" extrusionOk="0">
                  <a:moveTo>
                    <a:pt x="1022" y="1"/>
                  </a:moveTo>
                  <a:cubicBezTo>
                    <a:pt x="491" y="1"/>
                    <a:pt x="1" y="328"/>
                    <a:pt x="1" y="1023"/>
                  </a:cubicBezTo>
                  <a:lnTo>
                    <a:pt x="1" y="13448"/>
                  </a:lnTo>
                  <a:cubicBezTo>
                    <a:pt x="1" y="14143"/>
                    <a:pt x="491" y="14470"/>
                    <a:pt x="1022" y="14470"/>
                  </a:cubicBezTo>
                  <a:cubicBezTo>
                    <a:pt x="1513" y="14470"/>
                    <a:pt x="2044" y="14143"/>
                    <a:pt x="2044" y="13448"/>
                  </a:cubicBezTo>
                  <a:lnTo>
                    <a:pt x="2044" y="1023"/>
                  </a:lnTo>
                  <a:cubicBezTo>
                    <a:pt x="2044" y="328"/>
                    <a:pt x="1513" y="1"/>
                    <a:pt x="1022" y="1"/>
                  </a:cubicBezTo>
                  <a:close/>
                </a:path>
              </a:pathLst>
            </a:custGeom>
            <a:solidFill>
              <a:schemeClr val="accent2">
                <a:alpha val="5363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1" name="Google Shape;68;p2">
              <a:extLst>
                <a:ext uri="{FF2B5EF4-FFF2-40B4-BE49-F238E27FC236}">
                  <a16:creationId xmlns:a16="http://schemas.microsoft.com/office/drawing/2014/main" id="{69E753F2-A8D3-0F49-0605-C059ADFCAFF4}"/>
                </a:ext>
              </a:extLst>
            </p:cNvPr>
            <p:cNvSpPr/>
            <p:nvPr/>
          </p:nvSpPr>
          <p:spPr>
            <a:xfrm>
              <a:off x="9165535" y="3733973"/>
              <a:ext cx="79771" cy="569146"/>
            </a:xfrm>
            <a:custGeom>
              <a:avLst/>
              <a:gdLst/>
              <a:ahLst/>
              <a:cxnLst/>
              <a:rect l="l" t="t" r="r" b="b"/>
              <a:pathLst>
                <a:path w="2044" h="14634" extrusionOk="0">
                  <a:moveTo>
                    <a:pt x="1022" y="0"/>
                  </a:moveTo>
                  <a:cubicBezTo>
                    <a:pt x="368" y="0"/>
                    <a:pt x="0" y="532"/>
                    <a:pt x="0" y="1022"/>
                  </a:cubicBezTo>
                  <a:lnTo>
                    <a:pt x="0" y="13611"/>
                  </a:lnTo>
                  <a:cubicBezTo>
                    <a:pt x="0" y="14143"/>
                    <a:pt x="368" y="14633"/>
                    <a:pt x="1022" y="14633"/>
                  </a:cubicBezTo>
                  <a:cubicBezTo>
                    <a:pt x="1553" y="14633"/>
                    <a:pt x="2044" y="14143"/>
                    <a:pt x="2044" y="13611"/>
                  </a:cubicBezTo>
                  <a:lnTo>
                    <a:pt x="2044" y="1022"/>
                  </a:lnTo>
                  <a:cubicBezTo>
                    <a:pt x="2044" y="532"/>
                    <a:pt x="1553" y="0"/>
                    <a:pt x="1022" y="0"/>
                  </a:cubicBezTo>
                  <a:close/>
                </a:path>
              </a:pathLst>
            </a:custGeom>
            <a:solidFill>
              <a:schemeClr val="accent2">
                <a:alpha val="5363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62" name="Google Shape;69;p2">
            <a:extLst>
              <a:ext uri="{FF2B5EF4-FFF2-40B4-BE49-F238E27FC236}">
                <a16:creationId xmlns:a16="http://schemas.microsoft.com/office/drawing/2014/main" id="{5F63C58C-7272-D6BD-52CE-185A5C628BC2}"/>
              </a:ext>
            </a:extLst>
          </p:cNvPr>
          <p:cNvGrpSpPr>
            <a:grpSpLocks/>
          </p:cNvGrpSpPr>
          <p:nvPr/>
        </p:nvGrpSpPr>
        <p:grpSpPr bwMode="auto">
          <a:xfrm>
            <a:off x="-533400" y="95250"/>
            <a:ext cx="13258800" cy="7493000"/>
            <a:chOff x="-1009131" y="114298"/>
            <a:chExt cx="11162264" cy="5619869"/>
          </a:xfrm>
        </p:grpSpPr>
        <p:grpSp>
          <p:nvGrpSpPr>
            <p:cNvPr id="63" name="Google Shape;70;p2">
              <a:extLst>
                <a:ext uri="{FF2B5EF4-FFF2-40B4-BE49-F238E27FC236}">
                  <a16:creationId xmlns:a16="http://schemas.microsoft.com/office/drawing/2014/main" id="{2BACE924-3E71-A967-098C-202E859525C1}"/>
                </a:ext>
              </a:extLst>
            </p:cNvPr>
            <p:cNvGrpSpPr>
              <a:grpSpLocks/>
            </p:cNvGrpSpPr>
            <p:nvPr/>
          </p:nvGrpSpPr>
          <p:grpSpPr bwMode="auto">
            <a:xfrm>
              <a:off x="-1009131" y="114298"/>
              <a:ext cx="11162264" cy="5619869"/>
              <a:chOff x="-852900" y="114300"/>
              <a:chExt cx="10849790" cy="6172288"/>
            </a:xfrm>
          </p:grpSpPr>
          <p:sp>
            <p:nvSpPr>
              <p:cNvPr id="77" name="Google Shape;71;p2">
                <a:extLst>
                  <a:ext uri="{FF2B5EF4-FFF2-40B4-BE49-F238E27FC236}">
                    <a16:creationId xmlns:a16="http://schemas.microsoft.com/office/drawing/2014/main" id="{0163CC1E-5EC8-1371-347B-2EFAD3035202}"/>
                  </a:ext>
                </a:extLst>
              </p:cNvPr>
              <p:cNvSpPr/>
              <p:nvPr/>
            </p:nvSpPr>
            <p:spPr>
              <a:xfrm>
                <a:off x="-845106" y="128685"/>
                <a:ext cx="10826407" cy="6148750"/>
              </a:xfrm>
              <a:custGeom>
                <a:avLst/>
                <a:gdLst/>
                <a:ahLst/>
                <a:cxnLst/>
                <a:rect l="l" t="t" r="r" b="b"/>
                <a:pathLst>
                  <a:path w="225135" h="134190" extrusionOk="0">
                    <a:moveTo>
                      <a:pt x="41896" y="1"/>
                    </a:moveTo>
                    <a:cubicBezTo>
                      <a:pt x="37114" y="1"/>
                      <a:pt x="33190" y="3924"/>
                      <a:pt x="33190" y="8707"/>
                    </a:cubicBezTo>
                    <a:lnTo>
                      <a:pt x="33190" y="102349"/>
                    </a:lnTo>
                    <a:lnTo>
                      <a:pt x="1676" y="125197"/>
                    </a:lnTo>
                    <a:lnTo>
                      <a:pt x="2044" y="125197"/>
                    </a:lnTo>
                    <a:cubicBezTo>
                      <a:pt x="859" y="126015"/>
                      <a:pt x="0" y="127568"/>
                      <a:pt x="0" y="129081"/>
                    </a:cubicBezTo>
                    <a:cubicBezTo>
                      <a:pt x="0" y="131819"/>
                      <a:pt x="2371" y="134190"/>
                      <a:pt x="5109" y="134190"/>
                    </a:cubicBezTo>
                    <a:lnTo>
                      <a:pt x="220188" y="134190"/>
                    </a:lnTo>
                    <a:cubicBezTo>
                      <a:pt x="222927" y="134190"/>
                      <a:pt x="225134" y="131819"/>
                      <a:pt x="225134" y="129081"/>
                    </a:cubicBezTo>
                    <a:cubicBezTo>
                      <a:pt x="225134" y="127732"/>
                      <a:pt x="224644" y="126383"/>
                      <a:pt x="223622" y="125524"/>
                    </a:cubicBezTo>
                    <a:lnTo>
                      <a:pt x="223785" y="125524"/>
                    </a:lnTo>
                    <a:lnTo>
                      <a:pt x="192762" y="102349"/>
                    </a:lnTo>
                    <a:lnTo>
                      <a:pt x="192762" y="8707"/>
                    </a:lnTo>
                    <a:cubicBezTo>
                      <a:pt x="192762" y="3924"/>
                      <a:pt x="188879" y="1"/>
                      <a:pt x="184097" y="1"/>
                    </a:cubicBezTo>
                    <a:close/>
                  </a:path>
                </a:pathLst>
              </a:custGeom>
              <a:solidFill>
                <a:schemeClr val="accent1"/>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8" name="Google Shape;72;p2">
                <a:extLst>
                  <a:ext uri="{FF2B5EF4-FFF2-40B4-BE49-F238E27FC236}">
                    <a16:creationId xmlns:a16="http://schemas.microsoft.com/office/drawing/2014/main" id="{44A01AFD-273C-6BE1-7C26-DFB0827C7D47}"/>
                  </a:ext>
                </a:extLst>
              </p:cNvPr>
              <p:cNvSpPr/>
              <p:nvPr/>
            </p:nvSpPr>
            <p:spPr>
              <a:xfrm>
                <a:off x="-852900" y="114300"/>
                <a:ext cx="10849790" cy="6172288"/>
              </a:xfrm>
              <a:custGeom>
                <a:avLst/>
                <a:gdLst/>
                <a:ahLst/>
                <a:cxnLst/>
                <a:rect l="l" t="t" r="r" b="b"/>
                <a:pathLst>
                  <a:path w="225626" h="134722" extrusionOk="0">
                    <a:moveTo>
                      <a:pt x="184261" y="491"/>
                    </a:moveTo>
                    <a:cubicBezTo>
                      <a:pt x="186468" y="491"/>
                      <a:pt x="188675" y="1513"/>
                      <a:pt x="190228" y="3066"/>
                    </a:cubicBezTo>
                    <a:cubicBezTo>
                      <a:pt x="191577" y="4578"/>
                      <a:pt x="192599" y="6622"/>
                      <a:pt x="192599" y="9034"/>
                    </a:cubicBezTo>
                    <a:lnTo>
                      <a:pt x="192599" y="102839"/>
                    </a:lnTo>
                    <a:lnTo>
                      <a:pt x="223381" y="125714"/>
                    </a:lnTo>
                    <a:lnTo>
                      <a:pt x="223581" y="126015"/>
                    </a:lnTo>
                    <a:cubicBezTo>
                      <a:pt x="224440" y="126873"/>
                      <a:pt x="225135" y="128059"/>
                      <a:pt x="225135" y="129408"/>
                    </a:cubicBezTo>
                    <a:cubicBezTo>
                      <a:pt x="225135" y="130797"/>
                      <a:pt x="224603" y="131983"/>
                      <a:pt x="223581" y="132841"/>
                    </a:cubicBezTo>
                    <a:cubicBezTo>
                      <a:pt x="222764" y="133699"/>
                      <a:pt x="221538" y="134190"/>
                      <a:pt x="220352" y="134190"/>
                    </a:cubicBezTo>
                    <a:lnTo>
                      <a:pt x="5273" y="134190"/>
                    </a:lnTo>
                    <a:cubicBezTo>
                      <a:pt x="3884" y="134190"/>
                      <a:pt x="2698" y="133699"/>
                      <a:pt x="1840" y="132841"/>
                    </a:cubicBezTo>
                    <a:cubicBezTo>
                      <a:pt x="1023" y="131983"/>
                      <a:pt x="491" y="130797"/>
                      <a:pt x="491" y="129408"/>
                    </a:cubicBezTo>
                    <a:cubicBezTo>
                      <a:pt x="491" y="127895"/>
                      <a:pt x="1186" y="126546"/>
                      <a:pt x="2371" y="125688"/>
                    </a:cubicBezTo>
                    <a:lnTo>
                      <a:pt x="2862" y="125157"/>
                    </a:lnTo>
                    <a:lnTo>
                      <a:pt x="2698" y="125157"/>
                    </a:lnTo>
                    <a:lnTo>
                      <a:pt x="33722" y="102839"/>
                    </a:lnTo>
                    <a:lnTo>
                      <a:pt x="33722" y="9034"/>
                    </a:lnTo>
                    <a:cubicBezTo>
                      <a:pt x="33722" y="6622"/>
                      <a:pt x="34539" y="4578"/>
                      <a:pt x="36092" y="3066"/>
                    </a:cubicBezTo>
                    <a:cubicBezTo>
                      <a:pt x="37605" y="1513"/>
                      <a:pt x="39853" y="491"/>
                      <a:pt x="42060" y="491"/>
                    </a:cubicBezTo>
                    <a:close/>
                    <a:moveTo>
                      <a:pt x="42060" y="1"/>
                    </a:moveTo>
                    <a:cubicBezTo>
                      <a:pt x="37114" y="1"/>
                      <a:pt x="33190" y="4088"/>
                      <a:pt x="33190" y="9034"/>
                    </a:cubicBezTo>
                    <a:lnTo>
                      <a:pt x="33190" y="102676"/>
                    </a:lnTo>
                    <a:lnTo>
                      <a:pt x="1023" y="125688"/>
                    </a:lnTo>
                    <a:lnTo>
                      <a:pt x="1589" y="125688"/>
                    </a:lnTo>
                    <a:cubicBezTo>
                      <a:pt x="620" y="126584"/>
                      <a:pt x="1" y="127949"/>
                      <a:pt x="1" y="129408"/>
                    </a:cubicBezTo>
                    <a:cubicBezTo>
                      <a:pt x="1" y="132310"/>
                      <a:pt x="2371" y="134721"/>
                      <a:pt x="5273" y="134721"/>
                    </a:cubicBezTo>
                    <a:lnTo>
                      <a:pt x="220352" y="134721"/>
                    </a:lnTo>
                    <a:cubicBezTo>
                      <a:pt x="223254" y="134721"/>
                      <a:pt x="225625" y="132310"/>
                      <a:pt x="225625" y="129408"/>
                    </a:cubicBezTo>
                    <a:cubicBezTo>
                      <a:pt x="225625" y="128054"/>
                      <a:pt x="225101" y="126962"/>
                      <a:pt x="224258" y="126015"/>
                    </a:cubicBezTo>
                    <a:lnTo>
                      <a:pt x="224603" y="126015"/>
                    </a:lnTo>
                    <a:lnTo>
                      <a:pt x="223949" y="125530"/>
                    </a:lnTo>
                    <a:lnTo>
                      <a:pt x="223949" y="125530"/>
                    </a:lnTo>
                    <a:lnTo>
                      <a:pt x="223949" y="125524"/>
                    </a:lnTo>
                    <a:lnTo>
                      <a:pt x="223942" y="125524"/>
                    </a:lnTo>
                    <a:lnTo>
                      <a:pt x="193130" y="102676"/>
                    </a:lnTo>
                    <a:lnTo>
                      <a:pt x="193130" y="9034"/>
                    </a:lnTo>
                    <a:cubicBezTo>
                      <a:pt x="193130" y="4088"/>
                      <a:pt x="189043" y="1"/>
                      <a:pt x="184261"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9" name="Google Shape;73;p2">
                <a:extLst>
                  <a:ext uri="{FF2B5EF4-FFF2-40B4-BE49-F238E27FC236}">
                    <a16:creationId xmlns:a16="http://schemas.microsoft.com/office/drawing/2014/main" id="{9357E5F3-4B15-37EC-3969-A65C607DAFD5}"/>
                  </a:ext>
                </a:extLst>
              </p:cNvPr>
              <p:cNvSpPr/>
              <p:nvPr/>
            </p:nvSpPr>
            <p:spPr>
              <a:xfrm>
                <a:off x="-27993" y="4976284"/>
                <a:ext cx="9248043" cy="702229"/>
              </a:xfrm>
              <a:custGeom>
                <a:avLst/>
                <a:gdLst/>
                <a:ahLst/>
                <a:cxnLst/>
                <a:rect l="l" t="t" r="r" b="b"/>
                <a:pathLst>
                  <a:path w="192313" h="15329" extrusionOk="0">
                    <a:moveTo>
                      <a:pt x="20806" y="164"/>
                    </a:moveTo>
                    <a:lnTo>
                      <a:pt x="44043" y="327"/>
                    </a:lnTo>
                    <a:lnTo>
                      <a:pt x="43777" y="327"/>
                    </a:lnTo>
                    <a:lnTo>
                      <a:pt x="42428" y="1840"/>
                    </a:lnTo>
                    <a:lnTo>
                      <a:pt x="30329" y="1676"/>
                    </a:lnTo>
                    <a:lnTo>
                      <a:pt x="32046" y="327"/>
                    </a:lnTo>
                    <a:lnTo>
                      <a:pt x="31188" y="327"/>
                    </a:lnTo>
                    <a:lnTo>
                      <a:pt x="29471" y="1676"/>
                    </a:lnTo>
                    <a:lnTo>
                      <a:pt x="18925" y="1676"/>
                    </a:lnTo>
                    <a:lnTo>
                      <a:pt x="20806" y="164"/>
                    </a:lnTo>
                    <a:close/>
                    <a:moveTo>
                      <a:pt x="44632" y="332"/>
                    </a:moveTo>
                    <a:lnTo>
                      <a:pt x="67279" y="491"/>
                    </a:lnTo>
                    <a:lnTo>
                      <a:pt x="66625" y="2044"/>
                    </a:lnTo>
                    <a:lnTo>
                      <a:pt x="55876" y="2044"/>
                    </a:lnTo>
                    <a:lnTo>
                      <a:pt x="56897" y="491"/>
                    </a:lnTo>
                    <a:lnTo>
                      <a:pt x="56039" y="491"/>
                    </a:lnTo>
                    <a:lnTo>
                      <a:pt x="55017" y="1840"/>
                    </a:lnTo>
                    <a:lnTo>
                      <a:pt x="43286" y="1840"/>
                    </a:lnTo>
                    <a:lnTo>
                      <a:pt x="44632" y="332"/>
                    </a:lnTo>
                    <a:close/>
                    <a:moveTo>
                      <a:pt x="68138" y="491"/>
                    </a:moveTo>
                    <a:lnTo>
                      <a:pt x="80073" y="654"/>
                    </a:lnTo>
                    <a:lnTo>
                      <a:pt x="79542" y="2208"/>
                    </a:lnTo>
                    <a:lnTo>
                      <a:pt x="67443" y="2044"/>
                    </a:lnTo>
                    <a:lnTo>
                      <a:pt x="68138" y="491"/>
                    </a:lnTo>
                    <a:close/>
                    <a:moveTo>
                      <a:pt x="80727" y="654"/>
                    </a:moveTo>
                    <a:lnTo>
                      <a:pt x="92335" y="818"/>
                    </a:lnTo>
                    <a:lnTo>
                      <a:pt x="92335" y="2208"/>
                    </a:lnTo>
                    <a:lnTo>
                      <a:pt x="80400" y="2208"/>
                    </a:lnTo>
                    <a:lnTo>
                      <a:pt x="80727" y="654"/>
                    </a:lnTo>
                    <a:close/>
                    <a:moveTo>
                      <a:pt x="104597" y="818"/>
                    </a:moveTo>
                    <a:lnTo>
                      <a:pt x="104761" y="2371"/>
                    </a:lnTo>
                    <a:lnTo>
                      <a:pt x="93194" y="2208"/>
                    </a:lnTo>
                    <a:lnTo>
                      <a:pt x="93194" y="818"/>
                    </a:lnTo>
                    <a:close/>
                    <a:moveTo>
                      <a:pt x="105456" y="818"/>
                    </a:moveTo>
                    <a:lnTo>
                      <a:pt x="116492" y="1022"/>
                    </a:lnTo>
                    <a:lnTo>
                      <a:pt x="116860" y="2371"/>
                    </a:lnTo>
                    <a:lnTo>
                      <a:pt x="105619" y="2371"/>
                    </a:lnTo>
                    <a:lnTo>
                      <a:pt x="105456" y="818"/>
                    </a:lnTo>
                    <a:close/>
                    <a:moveTo>
                      <a:pt x="128100" y="1022"/>
                    </a:moveTo>
                    <a:lnTo>
                      <a:pt x="128754" y="2535"/>
                    </a:lnTo>
                    <a:lnTo>
                      <a:pt x="117718" y="2371"/>
                    </a:lnTo>
                    <a:lnTo>
                      <a:pt x="117187" y="1022"/>
                    </a:lnTo>
                    <a:close/>
                    <a:moveTo>
                      <a:pt x="128958" y="1022"/>
                    </a:moveTo>
                    <a:lnTo>
                      <a:pt x="139504" y="1186"/>
                    </a:lnTo>
                    <a:lnTo>
                      <a:pt x="140526" y="2535"/>
                    </a:lnTo>
                    <a:lnTo>
                      <a:pt x="129612" y="2535"/>
                    </a:lnTo>
                    <a:lnTo>
                      <a:pt x="128958" y="1022"/>
                    </a:lnTo>
                    <a:close/>
                    <a:moveTo>
                      <a:pt x="150744" y="1186"/>
                    </a:moveTo>
                    <a:lnTo>
                      <a:pt x="151929" y="2698"/>
                    </a:lnTo>
                    <a:lnTo>
                      <a:pt x="141220" y="2535"/>
                    </a:lnTo>
                    <a:lnTo>
                      <a:pt x="140362" y="1186"/>
                    </a:lnTo>
                    <a:close/>
                    <a:moveTo>
                      <a:pt x="151439" y="1186"/>
                    </a:moveTo>
                    <a:lnTo>
                      <a:pt x="162843" y="1349"/>
                    </a:lnTo>
                    <a:lnTo>
                      <a:pt x="164355" y="2698"/>
                    </a:lnTo>
                    <a:lnTo>
                      <a:pt x="152624" y="2698"/>
                    </a:lnTo>
                    <a:lnTo>
                      <a:pt x="151439" y="1186"/>
                    </a:lnTo>
                    <a:close/>
                    <a:moveTo>
                      <a:pt x="163701" y="1349"/>
                    </a:moveTo>
                    <a:lnTo>
                      <a:pt x="174574" y="1513"/>
                    </a:lnTo>
                    <a:lnTo>
                      <a:pt x="176290" y="2862"/>
                    </a:lnTo>
                    <a:lnTo>
                      <a:pt x="165050" y="2698"/>
                    </a:lnTo>
                    <a:lnTo>
                      <a:pt x="163701" y="1349"/>
                    </a:lnTo>
                    <a:close/>
                    <a:moveTo>
                      <a:pt x="18598" y="1840"/>
                    </a:moveTo>
                    <a:lnTo>
                      <a:pt x="29307" y="2044"/>
                    </a:lnTo>
                    <a:lnTo>
                      <a:pt x="27427" y="3556"/>
                    </a:lnTo>
                    <a:lnTo>
                      <a:pt x="16350" y="3556"/>
                    </a:lnTo>
                    <a:lnTo>
                      <a:pt x="18598" y="1840"/>
                    </a:lnTo>
                    <a:close/>
                    <a:moveTo>
                      <a:pt x="42265" y="2044"/>
                    </a:moveTo>
                    <a:lnTo>
                      <a:pt x="40711" y="3720"/>
                    </a:lnTo>
                    <a:lnTo>
                      <a:pt x="28286" y="3556"/>
                    </a:lnTo>
                    <a:lnTo>
                      <a:pt x="30166" y="2044"/>
                    </a:lnTo>
                    <a:close/>
                    <a:moveTo>
                      <a:pt x="43123" y="2044"/>
                    </a:moveTo>
                    <a:lnTo>
                      <a:pt x="54854" y="2208"/>
                    </a:lnTo>
                    <a:lnTo>
                      <a:pt x="53832" y="3720"/>
                    </a:lnTo>
                    <a:lnTo>
                      <a:pt x="41733" y="3720"/>
                    </a:lnTo>
                    <a:lnTo>
                      <a:pt x="43123" y="2044"/>
                    </a:lnTo>
                    <a:close/>
                    <a:moveTo>
                      <a:pt x="66421" y="2208"/>
                    </a:moveTo>
                    <a:lnTo>
                      <a:pt x="65604" y="3883"/>
                    </a:lnTo>
                    <a:lnTo>
                      <a:pt x="54690" y="3720"/>
                    </a:lnTo>
                    <a:lnTo>
                      <a:pt x="55876" y="2208"/>
                    </a:lnTo>
                    <a:close/>
                    <a:moveTo>
                      <a:pt x="67279" y="2208"/>
                    </a:moveTo>
                    <a:lnTo>
                      <a:pt x="79542" y="2371"/>
                    </a:lnTo>
                    <a:lnTo>
                      <a:pt x="79051" y="3883"/>
                    </a:lnTo>
                    <a:lnTo>
                      <a:pt x="66625" y="3883"/>
                    </a:lnTo>
                    <a:lnTo>
                      <a:pt x="67279" y="2208"/>
                    </a:lnTo>
                    <a:close/>
                    <a:moveTo>
                      <a:pt x="92335" y="2371"/>
                    </a:moveTo>
                    <a:lnTo>
                      <a:pt x="92172" y="4088"/>
                    </a:lnTo>
                    <a:lnTo>
                      <a:pt x="79909" y="3883"/>
                    </a:lnTo>
                    <a:lnTo>
                      <a:pt x="80400" y="2371"/>
                    </a:lnTo>
                    <a:close/>
                    <a:moveTo>
                      <a:pt x="93194" y="2371"/>
                    </a:moveTo>
                    <a:lnTo>
                      <a:pt x="104761" y="2535"/>
                    </a:lnTo>
                    <a:lnTo>
                      <a:pt x="104924" y="4088"/>
                    </a:lnTo>
                    <a:lnTo>
                      <a:pt x="92989" y="4088"/>
                    </a:lnTo>
                    <a:lnTo>
                      <a:pt x="93194" y="2371"/>
                    </a:lnTo>
                    <a:close/>
                    <a:moveTo>
                      <a:pt x="117023" y="2535"/>
                    </a:moveTo>
                    <a:lnTo>
                      <a:pt x="117514" y="4088"/>
                    </a:lnTo>
                    <a:lnTo>
                      <a:pt x="105783" y="4088"/>
                    </a:lnTo>
                    <a:lnTo>
                      <a:pt x="105619" y="2535"/>
                    </a:lnTo>
                    <a:close/>
                    <a:moveTo>
                      <a:pt x="117718" y="2535"/>
                    </a:moveTo>
                    <a:lnTo>
                      <a:pt x="128958" y="2698"/>
                    </a:lnTo>
                    <a:lnTo>
                      <a:pt x="129776" y="4251"/>
                    </a:lnTo>
                    <a:lnTo>
                      <a:pt x="118372" y="4088"/>
                    </a:lnTo>
                    <a:lnTo>
                      <a:pt x="117718" y="2535"/>
                    </a:lnTo>
                    <a:close/>
                    <a:moveTo>
                      <a:pt x="140689" y="2698"/>
                    </a:moveTo>
                    <a:lnTo>
                      <a:pt x="141711" y="4251"/>
                    </a:lnTo>
                    <a:lnTo>
                      <a:pt x="130471" y="4251"/>
                    </a:lnTo>
                    <a:lnTo>
                      <a:pt x="129776" y="2698"/>
                    </a:lnTo>
                    <a:close/>
                    <a:moveTo>
                      <a:pt x="141384" y="2698"/>
                    </a:moveTo>
                    <a:lnTo>
                      <a:pt x="152093" y="2862"/>
                    </a:lnTo>
                    <a:lnTo>
                      <a:pt x="153483" y="4415"/>
                    </a:lnTo>
                    <a:lnTo>
                      <a:pt x="153483" y="4415"/>
                    </a:lnTo>
                    <a:lnTo>
                      <a:pt x="142569" y="4251"/>
                    </a:lnTo>
                    <a:lnTo>
                      <a:pt x="141384" y="2698"/>
                    </a:lnTo>
                    <a:close/>
                    <a:moveTo>
                      <a:pt x="164519" y="2862"/>
                    </a:moveTo>
                    <a:lnTo>
                      <a:pt x="166235" y="4415"/>
                    </a:lnTo>
                    <a:lnTo>
                      <a:pt x="154137" y="4415"/>
                    </a:lnTo>
                    <a:lnTo>
                      <a:pt x="152788" y="2862"/>
                    </a:lnTo>
                    <a:close/>
                    <a:moveTo>
                      <a:pt x="165377" y="2862"/>
                    </a:moveTo>
                    <a:lnTo>
                      <a:pt x="176617" y="3066"/>
                    </a:lnTo>
                    <a:lnTo>
                      <a:pt x="178498" y="4415"/>
                    </a:lnTo>
                    <a:lnTo>
                      <a:pt x="166930" y="4415"/>
                    </a:lnTo>
                    <a:lnTo>
                      <a:pt x="165377" y="2862"/>
                    </a:lnTo>
                    <a:close/>
                    <a:moveTo>
                      <a:pt x="16187" y="3720"/>
                    </a:moveTo>
                    <a:lnTo>
                      <a:pt x="27100" y="3883"/>
                    </a:lnTo>
                    <a:lnTo>
                      <a:pt x="25220" y="5600"/>
                    </a:lnTo>
                    <a:lnTo>
                      <a:pt x="13816" y="5600"/>
                    </a:lnTo>
                    <a:lnTo>
                      <a:pt x="16187" y="3720"/>
                    </a:lnTo>
                    <a:close/>
                    <a:moveTo>
                      <a:pt x="40548" y="3883"/>
                    </a:moveTo>
                    <a:lnTo>
                      <a:pt x="39035" y="5600"/>
                    </a:lnTo>
                    <a:lnTo>
                      <a:pt x="26242" y="5600"/>
                    </a:lnTo>
                    <a:lnTo>
                      <a:pt x="28122" y="3883"/>
                    </a:lnTo>
                    <a:close/>
                    <a:moveTo>
                      <a:pt x="53668" y="3883"/>
                    </a:moveTo>
                    <a:lnTo>
                      <a:pt x="52483" y="5764"/>
                    </a:lnTo>
                    <a:lnTo>
                      <a:pt x="40057" y="5600"/>
                    </a:lnTo>
                    <a:lnTo>
                      <a:pt x="41570" y="3883"/>
                    </a:lnTo>
                    <a:close/>
                    <a:moveTo>
                      <a:pt x="54527" y="3883"/>
                    </a:moveTo>
                    <a:lnTo>
                      <a:pt x="65604" y="4088"/>
                    </a:lnTo>
                    <a:lnTo>
                      <a:pt x="64745" y="5764"/>
                    </a:lnTo>
                    <a:lnTo>
                      <a:pt x="53341" y="5764"/>
                    </a:lnTo>
                    <a:lnTo>
                      <a:pt x="54527" y="3883"/>
                    </a:lnTo>
                    <a:close/>
                    <a:moveTo>
                      <a:pt x="79051" y="4088"/>
                    </a:moveTo>
                    <a:lnTo>
                      <a:pt x="78520" y="5764"/>
                    </a:lnTo>
                    <a:lnTo>
                      <a:pt x="65604" y="5764"/>
                    </a:lnTo>
                    <a:lnTo>
                      <a:pt x="66421" y="4088"/>
                    </a:lnTo>
                    <a:close/>
                    <a:moveTo>
                      <a:pt x="79909" y="4088"/>
                    </a:moveTo>
                    <a:lnTo>
                      <a:pt x="92172" y="4251"/>
                    </a:lnTo>
                    <a:lnTo>
                      <a:pt x="91967" y="5927"/>
                    </a:lnTo>
                    <a:lnTo>
                      <a:pt x="79378" y="5764"/>
                    </a:lnTo>
                    <a:lnTo>
                      <a:pt x="79909" y="4088"/>
                    </a:lnTo>
                    <a:close/>
                    <a:moveTo>
                      <a:pt x="104924" y="4251"/>
                    </a:moveTo>
                    <a:lnTo>
                      <a:pt x="105088" y="5927"/>
                    </a:lnTo>
                    <a:lnTo>
                      <a:pt x="92826" y="5927"/>
                    </a:lnTo>
                    <a:lnTo>
                      <a:pt x="92989" y="4251"/>
                    </a:lnTo>
                    <a:close/>
                    <a:moveTo>
                      <a:pt x="105783" y="4251"/>
                    </a:moveTo>
                    <a:lnTo>
                      <a:pt x="117514" y="4415"/>
                    </a:lnTo>
                    <a:lnTo>
                      <a:pt x="118045" y="5927"/>
                    </a:lnTo>
                    <a:lnTo>
                      <a:pt x="106110" y="5927"/>
                    </a:lnTo>
                    <a:lnTo>
                      <a:pt x="105783" y="4251"/>
                    </a:lnTo>
                    <a:close/>
                    <a:moveTo>
                      <a:pt x="129776" y="4415"/>
                    </a:moveTo>
                    <a:lnTo>
                      <a:pt x="130634" y="5927"/>
                    </a:lnTo>
                    <a:lnTo>
                      <a:pt x="118903" y="5927"/>
                    </a:lnTo>
                    <a:lnTo>
                      <a:pt x="118372" y="4415"/>
                    </a:lnTo>
                    <a:close/>
                    <a:moveTo>
                      <a:pt x="141874" y="4415"/>
                    </a:moveTo>
                    <a:lnTo>
                      <a:pt x="142896" y="6131"/>
                    </a:lnTo>
                    <a:lnTo>
                      <a:pt x="131492" y="6131"/>
                    </a:lnTo>
                    <a:lnTo>
                      <a:pt x="130634" y="4415"/>
                    </a:lnTo>
                    <a:close/>
                    <a:moveTo>
                      <a:pt x="142569" y="4415"/>
                    </a:moveTo>
                    <a:lnTo>
                      <a:pt x="153646" y="4578"/>
                    </a:lnTo>
                    <a:lnTo>
                      <a:pt x="154995" y="6131"/>
                    </a:lnTo>
                    <a:lnTo>
                      <a:pt x="143755" y="6131"/>
                    </a:lnTo>
                    <a:lnTo>
                      <a:pt x="142569" y="4415"/>
                    </a:lnTo>
                    <a:close/>
                    <a:moveTo>
                      <a:pt x="166399" y="4578"/>
                    </a:moveTo>
                    <a:lnTo>
                      <a:pt x="168116" y="6131"/>
                    </a:lnTo>
                    <a:lnTo>
                      <a:pt x="155853" y="6131"/>
                    </a:lnTo>
                    <a:lnTo>
                      <a:pt x="154300" y="4578"/>
                    </a:lnTo>
                    <a:close/>
                    <a:moveTo>
                      <a:pt x="167094" y="4578"/>
                    </a:moveTo>
                    <a:lnTo>
                      <a:pt x="178661" y="4742"/>
                    </a:lnTo>
                    <a:lnTo>
                      <a:pt x="180705" y="6295"/>
                    </a:lnTo>
                    <a:lnTo>
                      <a:pt x="168974" y="6131"/>
                    </a:lnTo>
                    <a:lnTo>
                      <a:pt x="167094" y="4578"/>
                    </a:lnTo>
                    <a:close/>
                    <a:moveTo>
                      <a:pt x="24893" y="5764"/>
                    </a:moveTo>
                    <a:lnTo>
                      <a:pt x="22849" y="7644"/>
                    </a:lnTo>
                    <a:lnTo>
                      <a:pt x="11078" y="7644"/>
                    </a:lnTo>
                    <a:lnTo>
                      <a:pt x="13653" y="5764"/>
                    </a:lnTo>
                    <a:close/>
                    <a:moveTo>
                      <a:pt x="25915" y="5764"/>
                    </a:moveTo>
                    <a:lnTo>
                      <a:pt x="38831" y="5927"/>
                    </a:lnTo>
                    <a:lnTo>
                      <a:pt x="37155" y="7807"/>
                    </a:lnTo>
                    <a:lnTo>
                      <a:pt x="23871" y="7644"/>
                    </a:lnTo>
                    <a:lnTo>
                      <a:pt x="25915" y="5764"/>
                    </a:lnTo>
                    <a:close/>
                    <a:moveTo>
                      <a:pt x="52320" y="5927"/>
                    </a:moveTo>
                    <a:lnTo>
                      <a:pt x="51093" y="7807"/>
                    </a:lnTo>
                    <a:lnTo>
                      <a:pt x="38177" y="7807"/>
                    </a:lnTo>
                    <a:lnTo>
                      <a:pt x="39689" y="5927"/>
                    </a:lnTo>
                    <a:close/>
                    <a:moveTo>
                      <a:pt x="64582" y="5927"/>
                    </a:moveTo>
                    <a:lnTo>
                      <a:pt x="63723" y="7807"/>
                    </a:lnTo>
                    <a:lnTo>
                      <a:pt x="51952" y="7807"/>
                    </a:lnTo>
                    <a:lnTo>
                      <a:pt x="53341" y="5927"/>
                    </a:lnTo>
                    <a:close/>
                    <a:moveTo>
                      <a:pt x="65604" y="5927"/>
                    </a:moveTo>
                    <a:lnTo>
                      <a:pt x="78356" y="6131"/>
                    </a:lnTo>
                    <a:lnTo>
                      <a:pt x="77866" y="7807"/>
                    </a:lnTo>
                    <a:lnTo>
                      <a:pt x="64582" y="7807"/>
                    </a:lnTo>
                    <a:lnTo>
                      <a:pt x="65604" y="5927"/>
                    </a:lnTo>
                    <a:close/>
                    <a:moveTo>
                      <a:pt x="91967" y="6131"/>
                    </a:moveTo>
                    <a:lnTo>
                      <a:pt x="91804" y="7807"/>
                    </a:lnTo>
                    <a:lnTo>
                      <a:pt x="78888" y="7807"/>
                    </a:lnTo>
                    <a:lnTo>
                      <a:pt x="79378" y="6131"/>
                    </a:lnTo>
                    <a:close/>
                    <a:moveTo>
                      <a:pt x="105251" y="6131"/>
                    </a:moveTo>
                    <a:lnTo>
                      <a:pt x="105456" y="7971"/>
                    </a:lnTo>
                    <a:lnTo>
                      <a:pt x="105456" y="7971"/>
                    </a:lnTo>
                    <a:lnTo>
                      <a:pt x="92826" y="7807"/>
                    </a:lnTo>
                    <a:lnTo>
                      <a:pt x="92826" y="6131"/>
                    </a:lnTo>
                    <a:close/>
                    <a:moveTo>
                      <a:pt x="118208" y="6131"/>
                    </a:moveTo>
                    <a:lnTo>
                      <a:pt x="118740" y="7971"/>
                    </a:lnTo>
                    <a:lnTo>
                      <a:pt x="106273" y="7971"/>
                    </a:lnTo>
                    <a:lnTo>
                      <a:pt x="106110" y="6131"/>
                    </a:lnTo>
                    <a:close/>
                    <a:moveTo>
                      <a:pt x="119067" y="6131"/>
                    </a:moveTo>
                    <a:lnTo>
                      <a:pt x="130798" y="6295"/>
                    </a:lnTo>
                    <a:lnTo>
                      <a:pt x="131656" y="7971"/>
                    </a:lnTo>
                    <a:lnTo>
                      <a:pt x="119557" y="7971"/>
                    </a:lnTo>
                    <a:lnTo>
                      <a:pt x="119067" y="6131"/>
                    </a:lnTo>
                    <a:close/>
                    <a:moveTo>
                      <a:pt x="143060" y="6295"/>
                    </a:moveTo>
                    <a:lnTo>
                      <a:pt x="144286" y="7971"/>
                    </a:lnTo>
                    <a:lnTo>
                      <a:pt x="132514" y="7971"/>
                    </a:lnTo>
                    <a:lnTo>
                      <a:pt x="131656" y="6295"/>
                    </a:lnTo>
                    <a:close/>
                    <a:moveTo>
                      <a:pt x="155158" y="6295"/>
                    </a:moveTo>
                    <a:lnTo>
                      <a:pt x="156712" y="7971"/>
                    </a:lnTo>
                    <a:lnTo>
                      <a:pt x="145103" y="7971"/>
                    </a:lnTo>
                    <a:lnTo>
                      <a:pt x="143918" y="6295"/>
                    </a:lnTo>
                    <a:close/>
                    <a:moveTo>
                      <a:pt x="156017" y="6295"/>
                    </a:moveTo>
                    <a:lnTo>
                      <a:pt x="168279" y="6458"/>
                    </a:lnTo>
                    <a:lnTo>
                      <a:pt x="170159" y="7971"/>
                    </a:lnTo>
                    <a:lnTo>
                      <a:pt x="157570" y="7971"/>
                    </a:lnTo>
                    <a:lnTo>
                      <a:pt x="156017" y="6295"/>
                    </a:lnTo>
                    <a:close/>
                    <a:moveTo>
                      <a:pt x="180868" y="6458"/>
                    </a:moveTo>
                    <a:lnTo>
                      <a:pt x="183116" y="8175"/>
                    </a:lnTo>
                    <a:lnTo>
                      <a:pt x="171018" y="7971"/>
                    </a:lnTo>
                    <a:lnTo>
                      <a:pt x="169137" y="6458"/>
                    </a:lnTo>
                    <a:close/>
                    <a:moveTo>
                      <a:pt x="22686" y="7971"/>
                    </a:moveTo>
                    <a:lnTo>
                      <a:pt x="20274" y="10014"/>
                    </a:lnTo>
                    <a:lnTo>
                      <a:pt x="8176" y="10014"/>
                    </a:lnTo>
                    <a:lnTo>
                      <a:pt x="10751" y="7971"/>
                    </a:lnTo>
                    <a:close/>
                    <a:moveTo>
                      <a:pt x="36992" y="7971"/>
                    </a:moveTo>
                    <a:lnTo>
                      <a:pt x="35112" y="10014"/>
                    </a:lnTo>
                    <a:lnTo>
                      <a:pt x="21460" y="10014"/>
                    </a:lnTo>
                    <a:lnTo>
                      <a:pt x="23708" y="7971"/>
                    </a:lnTo>
                    <a:close/>
                    <a:moveTo>
                      <a:pt x="50930" y="7971"/>
                    </a:moveTo>
                    <a:lnTo>
                      <a:pt x="49581" y="10014"/>
                    </a:lnTo>
                    <a:lnTo>
                      <a:pt x="36133" y="10014"/>
                    </a:lnTo>
                    <a:lnTo>
                      <a:pt x="37809" y="7971"/>
                    </a:lnTo>
                    <a:close/>
                    <a:moveTo>
                      <a:pt x="63560" y="7971"/>
                    </a:moveTo>
                    <a:lnTo>
                      <a:pt x="62538" y="10014"/>
                    </a:lnTo>
                    <a:lnTo>
                      <a:pt x="50603" y="10014"/>
                    </a:lnTo>
                    <a:lnTo>
                      <a:pt x="51788" y="7971"/>
                    </a:lnTo>
                    <a:close/>
                    <a:moveTo>
                      <a:pt x="64582" y="7971"/>
                    </a:moveTo>
                    <a:lnTo>
                      <a:pt x="77866" y="8175"/>
                    </a:lnTo>
                    <a:lnTo>
                      <a:pt x="77334" y="10014"/>
                    </a:lnTo>
                    <a:lnTo>
                      <a:pt x="63560" y="10014"/>
                    </a:lnTo>
                    <a:lnTo>
                      <a:pt x="64582" y="7971"/>
                    </a:lnTo>
                    <a:close/>
                    <a:moveTo>
                      <a:pt x="91804" y="8175"/>
                    </a:moveTo>
                    <a:lnTo>
                      <a:pt x="91640" y="10014"/>
                    </a:lnTo>
                    <a:lnTo>
                      <a:pt x="78356" y="10014"/>
                    </a:lnTo>
                    <a:lnTo>
                      <a:pt x="78888" y="8175"/>
                    </a:lnTo>
                    <a:close/>
                    <a:moveTo>
                      <a:pt x="105456" y="8175"/>
                    </a:moveTo>
                    <a:lnTo>
                      <a:pt x="105619" y="10014"/>
                    </a:lnTo>
                    <a:lnTo>
                      <a:pt x="92662" y="10014"/>
                    </a:lnTo>
                    <a:lnTo>
                      <a:pt x="92662" y="8175"/>
                    </a:lnTo>
                    <a:close/>
                    <a:moveTo>
                      <a:pt x="118740" y="8175"/>
                    </a:moveTo>
                    <a:lnTo>
                      <a:pt x="119394" y="10014"/>
                    </a:lnTo>
                    <a:lnTo>
                      <a:pt x="106641" y="10014"/>
                    </a:lnTo>
                    <a:lnTo>
                      <a:pt x="106273" y="8175"/>
                    </a:lnTo>
                    <a:close/>
                    <a:moveTo>
                      <a:pt x="131819" y="8175"/>
                    </a:moveTo>
                    <a:lnTo>
                      <a:pt x="132678" y="10014"/>
                    </a:lnTo>
                    <a:lnTo>
                      <a:pt x="120252" y="10014"/>
                    </a:lnTo>
                    <a:lnTo>
                      <a:pt x="119557" y="8175"/>
                    </a:lnTo>
                    <a:close/>
                    <a:moveTo>
                      <a:pt x="144449" y="8175"/>
                    </a:moveTo>
                    <a:lnTo>
                      <a:pt x="145798" y="10014"/>
                    </a:lnTo>
                    <a:lnTo>
                      <a:pt x="133536" y="10014"/>
                    </a:lnTo>
                    <a:lnTo>
                      <a:pt x="132678" y="8175"/>
                    </a:lnTo>
                    <a:close/>
                    <a:moveTo>
                      <a:pt x="156875" y="8175"/>
                    </a:moveTo>
                    <a:lnTo>
                      <a:pt x="158388" y="10014"/>
                    </a:lnTo>
                    <a:lnTo>
                      <a:pt x="146657" y="10014"/>
                    </a:lnTo>
                    <a:lnTo>
                      <a:pt x="145308" y="8175"/>
                    </a:lnTo>
                    <a:close/>
                    <a:moveTo>
                      <a:pt x="157734" y="8175"/>
                    </a:moveTo>
                    <a:lnTo>
                      <a:pt x="170323" y="8339"/>
                    </a:lnTo>
                    <a:lnTo>
                      <a:pt x="172366" y="10014"/>
                    </a:lnTo>
                    <a:lnTo>
                      <a:pt x="159246" y="10014"/>
                    </a:lnTo>
                    <a:lnTo>
                      <a:pt x="157734" y="8175"/>
                    </a:lnTo>
                    <a:close/>
                    <a:moveTo>
                      <a:pt x="183280" y="8339"/>
                    </a:moveTo>
                    <a:lnTo>
                      <a:pt x="185487" y="10014"/>
                    </a:lnTo>
                    <a:lnTo>
                      <a:pt x="173061" y="10014"/>
                    </a:lnTo>
                    <a:lnTo>
                      <a:pt x="171181" y="8339"/>
                    </a:lnTo>
                    <a:close/>
                    <a:moveTo>
                      <a:pt x="172530" y="10219"/>
                    </a:moveTo>
                    <a:lnTo>
                      <a:pt x="174574" y="12058"/>
                    </a:lnTo>
                    <a:lnTo>
                      <a:pt x="161126" y="12058"/>
                    </a:lnTo>
                    <a:lnTo>
                      <a:pt x="159409" y="10219"/>
                    </a:lnTo>
                    <a:close/>
                    <a:moveTo>
                      <a:pt x="185814" y="10219"/>
                    </a:moveTo>
                    <a:lnTo>
                      <a:pt x="188226" y="12058"/>
                    </a:lnTo>
                    <a:lnTo>
                      <a:pt x="175432" y="12058"/>
                    </a:lnTo>
                    <a:lnTo>
                      <a:pt x="173388" y="10219"/>
                    </a:lnTo>
                    <a:close/>
                    <a:moveTo>
                      <a:pt x="77171" y="10219"/>
                    </a:moveTo>
                    <a:lnTo>
                      <a:pt x="76640" y="12263"/>
                    </a:lnTo>
                    <a:lnTo>
                      <a:pt x="62538" y="12263"/>
                    </a:lnTo>
                    <a:lnTo>
                      <a:pt x="63355" y="10219"/>
                    </a:lnTo>
                    <a:close/>
                    <a:moveTo>
                      <a:pt x="91640" y="10219"/>
                    </a:moveTo>
                    <a:lnTo>
                      <a:pt x="91477" y="12263"/>
                    </a:lnTo>
                    <a:lnTo>
                      <a:pt x="77661" y="12263"/>
                    </a:lnTo>
                    <a:lnTo>
                      <a:pt x="78193" y="10219"/>
                    </a:lnTo>
                    <a:close/>
                    <a:moveTo>
                      <a:pt x="105783" y="10219"/>
                    </a:moveTo>
                    <a:lnTo>
                      <a:pt x="105946" y="12263"/>
                    </a:lnTo>
                    <a:lnTo>
                      <a:pt x="92499" y="12263"/>
                    </a:lnTo>
                    <a:lnTo>
                      <a:pt x="92662" y="10219"/>
                    </a:lnTo>
                    <a:close/>
                    <a:moveTo>
                      <a:pt x="119394" y="10219"/>
                    </a:moveTo>
                    <a:lnTo>
                      <a:pt x="120089" y="12263"/>
                    </a:lnTo>
                    <a:lnTo>
                      <a:pt x="106968" y="12263"/>
                    </a:lnTo>
                    <a:lnTo>
                      <a:pt x="106641" y="10219"/>
                    </a:lnTo>
                    <a:close/>
                    <a:moveTo>
                      <a:pt x="132841" y="10219"/>
                    </a:moveTo>
                    <a:lnTo>
                      <a:pt x="133863" y="12263"/>
                    </a:lnTo>
                    <a:lnTo>
                      <a:pt x="120947" y="12263"/>
                    </a:lnTo>
                    <a:lnTo>
                      <a:pt x="120252" y="10219"/>
                    </a:lnTo>
                    <a:close/>
                    <a:moveTo>
                      <a:pt x="145962" y="10219"/>
                    </a:moveTo>
                    <a:lnTo>
                      <a:pt x="147147" y="12263"/>
                    </a:lnTo>
                    <a:lnTo>
                      <a:pt x="134721" y="12263"/>
                    </a:lnTo>
                    <a:lnTo>
                      <a:pt x="133700" y="10219"/>
                    </a:lnTo>
                    <a:close/>
                    <a:moveTo>
                      <a:pt x="158755" y="10219"/>
                    </a:moveTo>
                    <a:lnTo>
                      <a:pt x="160268" y="12058"/>
                    </a:lnTo>
                    <a:lnTo>
                      <a:pt x="148169" y="12263"/>
                    </a:lnTo>
                    <a:lnTo>
                      <a:pt x="146820" y="10219"/>
                    </a:lnTo>
                    <a:close/>
                    <a:moveTo>
                      <a:pt x="20111" y="10219"/>
                    </a:moveTo>
                    <a:lnTo>
                      <a:pt x="17740" y="12426"/>
                    </a:lnTo>
                    <a:lnTo>
                      <a:pt x="5110" y="12426"/>
                    </a:lnTo>
                    <a:lnTo>
                      <a:pt x="7849" y="10219"/>
                    </a:lnTo>
                    <a:close/>
                    <a:moveTo>
                      <a:pt x="34948" y="10219"/>
                    </a:moveTo>
                    <a:lnTo>
                      <a:pt x="33068" y="12426"/>
                    </a:lnTo>
                    <a:lnTo>
                      <a:pt x="18762" y="12426"/>
                    </a:lnTo>
                    <a:lnTo>
                      <a:pt x="21133" y="10219"/>
                    </a:lnTo>
                    <a:close/>
                    <a:moveTo>
                      <a:pt x="49417" y="10219"/>
                    </a:moveTo>
                    <a:lnTo>
                      <a:pt x="47864" y="12426"/>
                    </a:lnTo>
                    <a:lnTo>
                      <a:pt x="34090" y="12426"/>
                    </a:lnTo>
                    <a:lnTo>
                      <a:pt x="35970" y="10219"/>
                    </a:lnTo>
                    <a:close/>
                    <a:moveTo>
                      <a:pt x="62538" y="10219"/>
                    </a:moveTo>
                    <a:lnTo>
                      <a:pt x="61516" y="12263"/>
                    </a:lnTo>
                    <a:lnTo>
                      <a:pt x="48886" y="12426"/>
                    </a:lnTo>
                    <a:lnTo>
                      <a:pt x="50439" y="10219"/>
                    </a:lnTo>
                    <a:close/>
                    <a:moveTo>
                      <a:pt x="174737" y="12426"/>
                    </a:moveTo>
                    <a:lnTo>
                      <a:pt x="177149" y="14470"/>
                    </a:lnTo>
                    <a:lnTo>
                      <a:pt x="163333" y="14470"/>
                    </a:lnTo>
                    <a:lnTo>
                      <a:pt x="161453" y="12426"/>
                    </a:lnTo>
                    <a:close/>
                    <a:moveTo>
                      <a:pt x="188553" y="12426"/>
                    </a:moveTo>
                    <a:lnTo>
                      <a:pt x="191087" y="14470"/>
                    </a:lnTo>
                    <a:lnTo>
                      <a:pt x="178007" y="14470"/>
                    </a:lnTo>
                    <a:lnTo>
                      <a:pt x="175595" y="12426"/>
                    </a:lnTo>
                    <a:close/>
                    <a:moveTo>
                      <a:pt x="32700" y="12590"/>
                    </a:moveTo>
                    <a:lnTo>
                      <a:pt x="30656" y="14960"/>
                    </a:lnTo>
                    <a:lnTo>
                      <a:pt x="15860" y="14960"/>
                    </a:lnTo>
                    <a:lnTo>
                      <a:pt x="18394" y="12590"/>
                    </a:lnTo>
                    <a:close/>
                    <a:moveTo>
                      <a:pt x="47701" y="12590"/>
                    </a:moveTo>
                    <a:lnTo>
                      <a:pt x="46188" y="14960"/>
                    </a:lnTo>
                    <a:lnTo>
                      <a:pt x="31678" y="14960"/>
                    </a:lnTo>
                    <a:lnTo>
                      <a:pt x="33722" y="12590"/>
                    </a:lnTo>
                    <a:close/>
                    <a:moveTo>
                      <a:pt x="160636" y="12426"/>
                    </a:moveTo>
                    <a:lnTo>
                      <a:pt x="162311" y="14470"/>
                    </a:lnTo>
                    <a:lnTo>
                      <a:pt x="47210" y="14960"/>
                    </a:lnTo>
                    <a:lnTo>
                      <a:pt x="48723" y="12590"/>
                    </a:lnTo>
                    <a:lnTo>
                      <a:pt x="106968" y="12590"/>
                    </a:lnTo>
                    <a:lnTo>
                      <a:pt x="106968" y="12426"/>
                    </a:lnTo>
                    <a:lnTo>
                      <a:pt x="120089" y="12426"/>
                    </a:lnTo>
                    <a:lnTo>
                      <a:pt x="120089" y="12590"/>
                    </a:lnTo>
                    <a:lnTo>
                      <a:pt x="121110" y="12590"/>
                    </a:lnTo>
                    <a:lnTo>
                      <a:pt x="121110" y="12426"/>
                    </a:lnTo>
                    <a:lnTo>
                      <a:pt x="133863" y="12426"/>
                    </a:lnTo>
                    <a:lnTo>
                      <a:pt x="134067" y="12590"/>
                    </a:lnTo>
                    <a:lnTo>
                      <a:pt x="134885" y="12590"/>
                    </a:lnTo>
                    <a:lnTo>
                      <a:pt x="134885" y="12426"/>
                    </a:lnTo>
                    <a:lnTo>
                      <a:pt x="147352" y="12426"/>
                    </a:lnTo>
                    <a:lnTo>
                      <a:pt x="147515" y="12590"/>
                    </a:lnTo>
                    <a:lnTo>
                      <a:pt x="148373" y="12590"/>
                    </a:lnTo>
                    <a:lnTo>
                      <a:pt x="148373" y="12426"/>
                    </a:lnTo>
                    <a:close/>
                    <a:moveTo>
                      <a:pt x="17372" y="12590"/>
                    </a:moveTo>
                    <a:lnTo>
                      <a:pt x="14675" y="14960"/>
                    </a:lnTo>
                    <a:lnTo>
                      <a:pt x="1554" y="15124"/>
                    </a:lnTo>
                    <a:lnTo>
                      <a:pt x="4783" y="12753"/>
                    </a:lnTo>
                    <a:lnTo>
                      <a:pt x="17372" y="12590"/>
                    </a:lnTo>
                    <a:close/>
                    <a:moveTo>
                      <a:pt x="20111" y="0"/>
                    </a:moveTo>
                    <a:lnTo>
                      <a:pt x="1" y="15328"/>
                    </a:lnTo>
                    <a:lnTo>
                      <a:pt x="31515" y="15328"/>
                    </a:lnTo>
                    <a:lnTo>
                      <a:pt x="45984" y="15124"/>
                    </a:lnTo>
                    <a:lnTo>
                      <a:pt x="45821" y="15328"/>
                    </a:lnTo>
                    <a:lnTo>
                      <a:pt x="47006" y="15328"/>
                    </a:lnTo>
                    <a:lnTo>
                      <a:pt x="47006" y="15124"/>
                    </a:lnTo>
                    <a:lnTo>
                      <a:pt x="192313" y="14633"/>
                    </a:lnTo>
                    <a:lnTo>
                      <a:pt x="175105" y="1349"/>
                    </a:lnTo>
                    <a:lnTo>
                      <a:pt x="163333" y="1186"/>
                    </a:lnTo>
                    <a:lnTo>
                      <a:pt x="162679" y="1186"/>
                    </a:lnTo>
                    <a:lnTo>
                      <a:pt x="151235" y="1022"/>
                    </a:lnTo>
                    <a:lnTo>
                      <a:pt x="139340" y="1022"/>
                    </a:lnTo>
                    <a:lnTo>
                      <a:pt x="128754" y="818"/>
                    </a:lnTo>
                    <a:lnTo>
                      <a:pt x="116328" y="818"/>
                    </a:lnTo>
                    <a:lnTo>
                      <a:pt x="105251" y="654"/>
                    </a:lnTo>
                    <a:lnTo>
                      <a:pt x="104597" y="654"/>
                    </a:lnTo>
                    <a:lnTo>
                      <a:pt x="93194" y="491"/>
                    </a:lnTo>
                    <a:lnTo>
                      <a:pt x="80073" y="491"/>
                    </a:lnTo>
                    <a:lnTo>
                      <a:pt x="68301" y="327"/>
                    </a:lnTo>
                    <a:lnTo>
                      <a:pt x="67443" y="327"/>
                    </a:lnTo>
                    <a:lnTo>
                      <a:pt x="20111" y="0"/>
                    </a:ln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64" name="Google Shape;74;p2">
              <a:extLst>
                <a:ext uri="{FF2B5EF4-FFF2-40B4-BE49-F238E27FC236}">
                  <a16:creationId xmlns:a16="http://schemas.microsoft.com/office/drawing/2014/main" id="{97C72FBA-0C76-F0A9-201E-189C840A2B17}"/>
                </a:ext>
              </a:extLst>
            </p:cNvPr>
            <p:cNvGrpSpPr>
              <a:grpSpLocks/>
            </p:cNvGrpSpPr>
            <p:nvPr/>
          </p:nvGrpSpPr>
          <p:grpSpPr bwMode="auto">
            <a:xfrm>
              <a:off x="904874" y="328675"/>
              <a:ext cx="7315554" cy="4024396"/>
              <a:chOff x="992433" y="538196"/>
              <a:chExt cx="7139913" cy="4021179"/>
            </a:xfrm>
          </p:grpSpPr>
          <p:sp>
            <p:nvSpPr>
              <p:cNvPr id="65" name="Google Shape;75;p2">
                <a:extLst>
                  <a:ext uri="{FF2B5EF4-FFF2-40B4-BE49-F238E27FC236}">
                    <a16:creationId xmlns:a16="http://schemas.microsoft.com/office/drawing/2014/main" id="{FBEB89D5-5C04-EDAD-D100-31C114BBB2F1}"/>
                  </a:ext>
                </a:extLst>
              </p:cNvPr>
              <p:cNvSpPr/>
              <p:nvPr/>
            </p:nvSpPr>
            <p:spPr>
              <a:xfrm>
                <a:off x="992269" y="538136"/>
                <a:ext cx="7140232" cy="4021180"/>
              </a:xfrm>
              <a:custGeom>
                <a:avLst/>
                <a:gdLst/>
                <a:ahLst/>
                <a:cxnLst/>
                <a:rect l="l" t="t" r="r" b="b"/>
                <a:pathLst>
                  <a:path w="139504" h="82566" extrusionOk="0">
                    <a:moveTo>
                      <a:pt x="8871" y="0"/>
                    </a:moveTo>
                    <a:cubicBezTo>
                      <a:pt x="3925" y="0"/>
                      <a:pt x="1" y="4088"/>
                      <a:pt x="1" y="8829"/>
                    </a:cubicBezTo>
                    <a:lnTo>
                      <a:pt x="1" y="73573"/>
                    </a:lnTo>
                    <a:cubicBezTo>
                      <a:pt x="1" y="78478"/>
                      <a:pt x="3925" y="82566"/>
                      <a:pt x="8871" y="82566"/>
                    </a:cubicBezTo>
                    <a:lnTo>
                      <a:pt x="130471" y="82566"/>
                    </a:lnTo>
                    <a:cubicBezTo>
                      <a:pt x="135416" y="82566"/>
                      <a:pt x="139504" y="78478"/>
                      <a:pt x="139504" y="73573"/>
                    </a:cubicBezTo>
                    <a:lnTo>
                      <a:pt x="139504" y="8829"/>
                    </a:lnTo>
                    <a:cubicBezTo>
                      <a:pt x="139504" y="4088"/>
                      <a:pt x="135416" y="0"/>
                      <a:pt x="130471" y="0"/>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6" name="Google Shape;76;p2">
                <a:extLst>
                  <a:ext uri="{FF2B5EF4-FFF2-40B4-BE49-F238E27FC236}">
                    <a16:creationId xmlns:a16="http://schemas.microsoft.com/office/drawing/2014/main" id="{7E88D3E5-5EC6-1A57-CE03-C8EE1058D546}"/>
                  </a:ext>
                </a:extLst>
              </p:cNvPr>
              <p:cNvSpPr/>
              <p:nvPr/>
            </p:nvSpPr>
            <p:spPr>
              <a:xfrm>
                <a:off x="1237494" y="669003"/>
                <a:ext cx="6641955" cy="3759447"/>
              </a:xfrm>
              <a:custGeom>
                <a:avLst/>
                <a:gdLst/>
                <a:ahLst/>
                <a:cxnLst/>
                <a:rect l="l" t="t" r="r" b="b"/>
                <a:pathLst>
                  <a:path w="129776" h="77171" extrusionOk="0">
                    <a:moveTo>
                      <a:pt x="121232" y="696"/>
                    </a:moveTo>
                    <a:cubicBezTo>
                      <a:pt x="123480" y="696"/>
                      <a:pt x="125320" y="1554"/>
                      <a:pt x="126873" y="3066"/>
                    </a:cubicBezTo>
                    <a:cubicBezTo>
                      <a:pt x="128222" y="4456"/>
                      <a:pt x="129080" y="6500"/>
                      <a:pt x="129080" y="8543"/>
                    </a:cubicBezTo>
                    <a:lnTo>
                      <a:pt x="129080" y="68465"/>
                    </a:lnTo>
                    <a:cubicBezTo>
                      <a:pt x="129080" y="70672"/>
                      <a:pt x="128222" y="72716"/>
                      <a:pt x="126873" y="74105"/>
                    </a:cubicBezTo>
                    <a:cubicBezTo>
                      <a:pt x="125320" y="75454"/>
                      <a:pt x="123480" y="76476"/>
                      <a:pt x="121232" y="76476"/>
                    </a:cubicBezTo>
                    <a:lnTo>
                      <a:pt x="8665" y="76476"/>
                    </a:lnTo>
                    <a:cubicBezTo>
                      <a:pt x="6458" y="76476"/>
                      <a:pt x="4415" y="75454"/>
                      <a:pt x="3066" y="74105"/>
                    </a:cubicBezTo>
                    <a:cubicBezTo>
                      <a:pt x="1676" y="72716"/>
                      <a:pt x="654" y="70672"/>
                      <a:pt x="654" y="68465"/>
                    </a:cubicBezTo>
                    <a:lnTo>
                      <a:pt x="654" y="8543"/>
                    </a:lnTo>
                    <a:cubicBezTo>
                      <a:pt x="654" y="6500"/>
                      <a:pt x="1676" y="4456"/>
                      <a:pt x="3066" y="3066"/>
                    </a:cubicBezTo>
                    <a:cubicBezTo>
                      <a:pt x="4415" y="1554"/>
                      <a:pt x="6458" y="696"/>
                      <a:pt x="8665" y="696"/>
                    </a:cubicBezTo>
                    <a:close/>
                    <a:moveTo>
                      <a:pt x="8665" y="1"/>
                    </a:moveTo>
                    <a:cubicBezTo>
                      <a:pt x="3924" y="1"/>
                      <a:pt x="0" y="3925"/>
                      <a:pt x="0" y="8543"/>
                    </a:cubicBezTo>
                    <a:lnTo>
                      <a:pt x="0" y="68465"/>
                    </a:lnTo>
                    <a:cubicBezTo>
                      <a:pt x="0" y="73247"/>
                      <a:pt x="3924" y="77171"/>
                      <a:pt x="8665" y="77171"/>
                    </a:cubicBezTo>
                    <a:lnTo>
                      <a:pt x="121232" y="77171"/>
                    </a:lnTo>
                    <a:cubicBezTo>
                      <a:pt x="126015" y="77171"/>
                      <a:pt x="129775" y="73247"/>
                      <a:pt x="129775" y="68465"/>
                    </a:cubicBezTo>
                    <a:lnTo>
                      <a:pt x="129775" y="8543"/>
                    </a:lnTo>
                    <a:cubicBezTo>
                      <a:pt x="129775" y="3925"/>
                      <a:pt x="126015" y="1"/>
                      <a:pt x="121232"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7" name="Google Shape;77;p2">
                <a:extLst>
                  <a:ext uri="{FF2B5EF4-FFF2-40B4-BE49-F238E27FC236}">
                    <a16:creationId xmlns:a16="http://schemas.microsoft.com/office/drawing/2014/main" id="{899F0BE5-0290-83D2-C2D2-029634990D89}"/>
                  </a:ext>
                </a:extLst>
              </p:cNvPr>
              <p:cNvSpPr/>
              <p:nvPr/>
            </p:nvSpPr>
            <p:spPr>
              <a:xfrm>
                <a:off x="992269" y="2436895"/>
                <a:ext cx="1254823" cy="1294392"/>
              </a:xfrm>
              <a:custGeom>
                <a:avLst/>
                <a:gdLst/>
                <a:ahLst/>
                <a:cxnLst/>
                <a:rect l="l" t="t" r="r" b="b"/>
                <a:pathLst>
                  <a:path w="24526" h="26569" extrusionOk="0">
                    <a:moveTo>
                      <a:pt x="1" y="1"/>
                    </a:moveTo>
                    <a:lnTo>
                      <a:pt x="1" y="4252"/>
                    </a:lnTo>
                    <a:lnTo>
                      <a:pt x="4783" y="9034"/>
                    </a:lnTo>
                    <a:lnTo>
                      <a:pt x="4783" y="4947"/>
                    </a:lnTo>
                    <a:lnTo>
                      <a:pt x="1" y="1"/>
                    </a:lnTo>
                    <a:close/>
                    <a:moveTo>
                      <a:pt x="5437" y="5601"/>
                    </a:moveTo>
                    <a:lnTo>
                      <a:pt x="5437" y="9688"/>
                    </a:lnTo>
                    <a:lnTo>
                      <a:pt x="21787" y="26038"/>
                    </a:lnTo>
                    <a:cubicBezTo>
                      <a:pt x="22155" y="26405"/>
                      <a:pt x="22482" y="26569"/>
                      <a:pt x="22809" y="26569"/>
                    </a:cubicBezTo>
                    <a:cubicBezTo>
                      <a:pt x="23340" y="26569"/>
                      <a:pt x="23667" y="26405"/>
                      <a:pt x="24035" y="26038"/>
                    </a:cubicBezTo>
                    <a:cubicBezTo>
                      <a:pt x="24525" y="25547"/>
                      <a:pt x="24525" y="24525"/>
                      <a:pt x="24035" y="23994"/>
                    </a:cubicBezTo>
                    <a:lnTo>
                      <a:pt x="5437" y="5601"/>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8" name="Google Shape;78;p2">
                <a:extLst>
                  <a:ext uri="{FF2B5EF4-FFF2-40B4-BE49-F238E27FC236}">
                    <a16:creationId xmlns:a16="http://schemas.microsoft.com/office/drawing/2014/main" id="{2CDA4084-C41B-74DF-5C23-96AA6E0AD3CE}"/>
                  </a:ext>
                </a:extLst>
              </p:cNvPr>
              <p:cNvSpPr/>
              <p:nvPr/>
            </p:nvSpPr>
            <p:spPr>
              <a:xfrm>
                <a:off x="992269" y="2081175"/>
                <a:ext cx="872637" cy="927965"/>
              </a:xfrm>
              <a:custGeom>
                <a:avLst/>
                <a:gdLst/>
                <a:ahLst/>
                <a:cxnLst/>
                <a:rect l="l" t="t" r="r" b="b"/>
                <a:pathLst>
                  <a:path w="17046" h="19048" extrusionOk="0">
                    <a:moveTo>
                      <a:pt x="1" y="0"/>
                    </a:moveTo>
                    <a:lnTo>
                      <a:pt x="1" y="4088"/>
                    </a:lnTo>
                    <a:lnTo>
                      <a:pt x="4783" y="8993"/>
                    </a:lnTo>
                    <a:lnTo>
                      <a:pt x="4783" y="4742"/>
                    </a:lnTo>
                    <a:lnTo>
                      <a:pt x="1" y="0"/>
                    </a:lnTo>
                    <a:close/>
                    <a:moveTo>
                      <a:pt x="5437" y="5437"/>
                    </a:moveTo>
                    <a:lnTo>
                      <a:pt x="5437" y="9688"/>
                    </a:lnTo>
                    <a:lnTo>
                      <a:pt x="14470" y="18557"/>
                    </a:lnTo>
                    <a:cubicBezTo>
                      <a:pt x="14634" y="18884"/>
                      <a:pt x="15165" y="19048"/>
                      <a:pt x="15492" y="19048"/>
                    </a:cubicBezTo>
                    <a:cubicBezTo>
                      <a:pt x="15860" y="19048"/>
                      <a:pt x="16187" y="18884"/>
                      <a:pt x="16514" y="18557"/>
                    </a:cubicBezTo>
                    <a:cubicBezTo>
                      <a:pt x="17045" y="18026"/>
                      <a:pt x="17045" y="17004"/>
                      <a:pt x="16514" y="16514"/>
                    </a:cubicBezTo>
                    <a:lnTo>
                      <a:pt x="5437" y="5437"/>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9" name="Google Shape;79;p2">
                <a:extLst>
                  <a:ext uri="{FF2B5EF4-FFF2-40B4-BE49-F238E27FC236}">
                    <a16:creationId xmlns:a16="http://schemas.microsoft.com/office/drawing/2014/main" id="{749AA8E7-470C-8B2F-0904-FC619459E78A}"/>
                  </a:ext>
                </a:extLst>
              </p:cNvPr>
              <p:cNvSpPr/>
              <p:nvPr/>
            </p:nvSpPr>
            <p:spPr>
              <a:xfrm>
                <a:off x="5795033" y="538136"/>
                <a:ext cx="1020033" cy="770925"/>
              </a:xfrm>
              <a:custGeom>
                <a:avLst/>
                <a:gdLst/>
                <a:ahLst/>
                <a:cxnLst/>
                <a:rect l="l" t="t" r="r" b="b"/>
                <a:pathLst>
                  <a:path w="19907" h="15819" extrusionOk="0">
                    <a:moveTo>
                      <a:pt x="1" y="0"/>
                    </a:moveTo>
                    <a:lnTo>
                      <a:pt x="3066" y="2698"/>
                    </a:lnTo>
                    <a:lnTo>
                      <a:pt x="7481" y="2698"/>
                    </a:lnTo>
                    <a:lnTo>
                      <a:pt x="4415" y="0"/>
                    </a:lnTo>
                    <a:close/>
                    <a:moveTo>
                      <a:pt x="3924" y="3393"/>
                    </a:moveTo>
                    <a:lnTo>
                      <a:pt x="17209" y="15491"/>
                    </a:lnTo>
                    <a:cubicBezTo>
                      <a:pt x="17536" y="15655"/>
                      <a:pt x="17863" y="15818"/>
                      <a:pt x="18230" y="15818"/>
                    </a:cubicBezTo>
                    <a:cubicBezTo>
                      <a:pt x="18557" y="15818"/>
                      <a:pt x="19089" y="15655"/>
                      <a:pt x="19252" y="15328"/>
                    </a:cubicBezTo>
                    <a:cubicBezTo>
                      <a:pt x="19906" y="14633"/>
                      <a:pt x="19743" y="13775"/>
                      <a:pt x="19252" y="13284"/>
                    </a:cubicBezTo>
                    <a:lnTo>
                      <a:pt x="8339" y="3393"/>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0" name="Google Shape;80;p2">
                <a:extLst>
                  <a:ext uri="{FF2B5EF4-FFF2-40B4-BE49-F238E27FC236}">
                    <a16:creationId xmlns:a16="http://schemas.microsoft.com/office/drawing/2014/main" id="{B3B37367-A4DF-4FD7-C9BB-FEFC627D578A}"/>
                  </a:ext>
                </a:extLst>
              </p:cNvPr>
              <p:cNvSpPr/>
              <p:nvPr/>
            </p:nvSpPr>
            <p:spPr>
              <a:xfrm>
                <a:off x="2387966" y="3862153"/>
                <a:ext cx="922204" cy="697163"/>
              </a:xfrm>
              <a:custGeom>
                <a:avLst/>
                <a:gdLst/>
                <a:ahLst/>
                <a:cxnLst/>
                <a:rect l="l" t="t" r="r" b="b"/>
                <a:pathLst>
                  <a:path w="18027" h="14307" extrusionOk="0">
                    <a:moveTo>
                      <a:pt x="1677" y="1"/>
                    </a:moveTo>
                    <a:cubicBezTo>
                      <a:pt x="1186" y="1"/>
                      <a:pt x="859" y="205"/>
                      <a:pt x="491" y="532"/>
                    </a:cubicBezTo>
                    <a:cubicBezTo>
                      <a:pt x="1" y="1227"/>
                      <a:pt x="1" y="2044"/>
                      <a:pt x="655" y="2576"/>
                    </a:cubicBezTo>
                    <a:lnTo>
                      <a:pt x="9688" y="10914"/>
                    </a:lnTo>
                    <a:lnTo>
                      <a:pt x="14143" y="10914"/>
                    </a:lnTo>
                    <a:lnTo>
                      <a:pt x="2535" y="368"/>
                    </a:lnTo>
                    <a:cubicBezTo>
                      <a:pt x="2372" y="205"/>
                      <a:pt x="2045" y="1"/>
                      <a:pt x="1677" y="1"/>
                    </a:cubicBezTo>
                    <a:close/>
                    <a:moveTo>
                      <a:pt x="10546" y="11609"/>
                    </a:moveTo>
                    <a:lnTo>
                      <a:pt x="13612" y="14307"/>
                    </a:lnTo>
                    <a:lnTo>
                      <a:pt x="18026" y="14307"/>
                    </a:lnTo>
                    <a:lnTo>
                      <a:pt x="14961" y="11609"/>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1" name="Google Shape;81;p2">
                <a:extLst>
                  <a:ext uri="{FF2B5EF4-FFF2-40B4-BE49-F238E27FC236}">
                    <a16:creationId xmlns:a16="http://schemas.microsoft.com/office/drawing/2014/main" id="{3748F983-8D67-39BA-09F9-710B8A279603}"/>
                  </a:ext>
                </a:extLst>
              </p:cNvPr>
              <p:cNvSpPr/>
              <p:nvPr/>
            </p:nvSpPr>
            <p:spPr>
              <a:xfrm>
                <a:off x="2918853" y="3971606"/>
                <a:ext cx="793069" cy="587711"/>
              </a:xfrm>
              <a:custGeom>
                <a:avLst/>
                <a:gdLst/>
                <a:ahLst/>
                <a:cxnLst/>
                <a:rect l="l" t="t" r="r" b="b"/>
                <a:pathLst>
                  <a:path w="15493" h="12059" extrusionOk="0">
                    <a:moveTo>
                      <a:pt x="1718" y="1"/>
                    </a:moveTo>
                    <a:cubicBezTo>
                      <a:pt x="1186" y="1"/>
                      <a:pt x="859" y="164"/>
                      <a:pt x="491" y="491"/>
                    </a:cubicBezTo>
                    <a:cubicBezTo>
                      <a:pt x="1" y="1186"/>
                      <a:pt x="1" y="2044"/>
                      <a:pt x="696" y="2535"/>
                    </a:cubicBezTo>
                    <a:lnTo>
                      <a:pt x="7317" y="8666"/>
                    </a:lnTo>
                    <a:lnTo>
                      <a:pt x="11732" y="8666"/>
                    </a:lnTo>
                    <a:lnTo>
                      <a:pt x="2535" y="328"/>
                    </a:lnTo>
                    <a:cubicBezTo>
                      <a:pt x="2372" y="164"/>
                      <a:pt x="2045" y="1"/>
                      <a:pt x="1718" y="1"/>
                    </a:cubicBezTo>
                    <a:close/>
                    <a:moveTo>
                      <a:pt x="8012" y="9361"/>
                    </a:moveTo>
                    <a:lnTo>
                      <a:pt x="11078" y="12059"/>
                    </a:lnTo>
                    <a:lnTo>
                      <a:pt x="15492" y="12059"/>
                    </a:lnTo>
                    <a:lnTo>
                      <a:pt x="12427" y="9361"/>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2" name="Google Shape;82;p2">
                <a:extLst>
                  <a:ext uri="{FF2B5EF4-FFF2-40B4-BE49-F238E27FC236}">
                    <a16:creationId xmlns:a16="http://schemas.microsoft.com/office/drawing/2014/main" id="{9B116EAE-7A93-FB14-F138-24ADE3E4340C}"/>
                  </a:ext>
                </a:extLst>
              </p:cNvPr>
              <p:cNvSpPr/>
              <p:nvPr/>
            </p:nvSpPr>
            <p:spPr>
              <a:xfrm>
                <a:off x="5402412" y="538136"/>
                <a:ext cx="803504" cy="587711"/>
              </a:xfrm>
              <a:custGeom>
                <a:avLst/>
                <a:gdLst/>
                <a:ahLst/>
                <a:cxnLst/>
                <a:rect l="l" t="t" r="r" b="b"/>
                <a:pathLst>
                  <a:path w="15696" h="12058" extrusionOk="0">
                    <a:moveTo>
                      <a:pt x="0" y="0"/>
                    </a:moveTo>
                    <a:lnTo>
                      <a:pt x="3066" y="2698"/>
                    </a:lnTo>
                    <a:lnTo>
                      <a:pt x="7521" y="2698"/>
                    </a:lnTo>
                    <a:lnTo>
                      <a:pt x="4456" y="0"/>
                    </a:lnTo>
                    <a:close/>
                    <a:moveTo>
                      <a:pt x="3761" y="3393"/>
                    </a:moveTo>
                    <a:lnTo>
                      <a:pt x="12957" y="11731"/>
                    </a:lnTo>
                    <a:cubicBezTo>
                      <a:pt x="13284" y="11894"/>
                      <a:pt x="13652" y="12058"/>
                      <a:pt x="13979" y="12058"/>
                    </a:cubicBezTo>
                    <a:cubicBezTo>
                      <a:pt x="14511" y="12058"/>
                      <a:pt x="14838" y="11894"/>
                      <a:pt x="15165" y="11567"/>
                    </a:cubicBezTo>
                    <a:cubicBezTo>
                      <a:pt x="15696" y="11036"/>
                      <a:pt x="15696" y="10014"/>
                      <a:pt x="15001" y="9524"/>
                    </a:cubicBezTo>
                    <a:lnTo>
                      <a:pt x="8175" y="3393"/>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3" name="Google Shape;83;p2">
                <a:extLst>
                  <a:ext uri="{FF2B5EF4-FFF2-40B4-BE49-F238E27FC236}">
                    <a16:creationId xmlns:a16="http://schemas.microsoft.com/office/drawing/2014/main" id="{C537808F-6CD0-8E55-1B3B-D25124E6C905}"/>
                  </a:ext>
                </a:extLst>
              </p:cNvPr>
              <p:cNvSpPr/>
              <p:nvPr/>
            </p:nvSpPr>
            <p:spPr>
              <a:xfrm>
                <a:off x="6518970" y="538136"/>
                <a:ext cx="1167429" cy="895843"/>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4" name="Google Shape;84;p2">
                <a:extLst>
                  <a:ext uri="{FF2B5EF4-FFF2-40B4-BE49-F238E27FC236}">
                    <a16:creationId xmlns:a16="http://schemas.microsoft.com/office/drawing/2014/main" id="{205EAB7E-EDE7-8BC3-CCEC-95A10C5EC4BA}"/>
                  </a:ext>
                </a:extLst>
              </p:cNvPr>
              <p:cNvSpPr/>
              <p:nvPr/>
            </p:nvSpPr>
            <p:spPr>
              <a:xfrm>
                <a:off x="7321170" y="777266"/>
                <a:ext cx="811331" cy="787580"/>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5" name="Google Shape;85;p2">
                <a:extLst>
                  <a:ext uri="{FF2B5EF4-FFF2-40B4-BE49-F238E27FC236}">
                    <a16:creationId xmlns:a16="http://schemas.microsoft.com/office/drawing/2014/main" id="{B107D9C9-0F96-8A9F-9B44-9B44CC2591D4}"/>
                  </a:ext>
                </a:extLst>
              </p:cNvPr>
              <p:cNvSpPr/>
              <p:nvPr/>
            </p:nvSpPr>
            <p:spPr>
              <a:xfrm>
                <a:off x="992269" y="3464794"/>
                <a:ext cx="811331" cy="787580"/>
              </a:xfrm>
              <a:custGeom>
                <a:avLst/>
                <a:gdLst/>
                <a:ahLst/>
                <a:cxnLst/>
                <a:rect l="l" t="t" r="r" b="b"/>
                <a:pathLst>
                  <a:path w="15861" h="16187" extrusionOk="0">
                    <a:moveTo>
                      <a:pt x="1" y="1"/>
                    </a:moveTo>
                    <a:lnTo>
                      <a:pt x="1" y="3925"/>
                    </a:lnTo>
                    <a:lnTo>
                      <a:pt x="13121" y="15860"/>
                    </a:lnTo>
                    <a:cubicBezTo>
                      <a:pt x="13448" y="16023"/>
                      <a:pt x="13816" y="16187"/>
                      <a:pt x="14143" y="16187"/>
                    </a:cubicBezTo>
                    <a:cubicBezTo>
                      <a:pt x="14470" y="16187"/>
                      <a:pt x="15002" y="16023"/>
                      <a:pt x="15165" y="15696"/>
                    </a:cubicBezTo>
                    <a:cubicBezTo>
                      <a:pt x="15860" y="15165"/>
                      <a:pt x="15656" y="14143"/>
                      <a:pt x="15165" y="13653"/>
                    </a:cubicBezTo>
                    <a:lnTo>
                      <a:pt x="1" y="1"/>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6" name="Google Shape;86;p2">
                <a:extLst>
                  <a:ext uri="{FF2B5EF4-FFF2-40B4-BE49-F238E27FC236}">
                    <a16:creationId xmlns:a16="http://schemas.microsoft.com/office/drawing/2014/main" id="{D247DDA3-4C2F-3753-0798-B1BC4B0F01F0}"/>
                  </a:ext>
                </a:extLst>
              </p:cNvPr>
              <p:cNvSpPr/>
              <p:nvPr/>
            </p:nvSpPr>
            <p:spPr>
              <a:xfrm>
                <a:off x="1438370" y="3598040"/>
                <a:ext cx="1236562" cy="961276"/>
              </a:xfrm>
              <a:custGeom>
                <a:avLst/>
                <a:gdLst/>
                <a:ahLst/>
                <a:cxnLst/>
                <a:rect l="l" t="t" r="r" b="b"/>
                <a:pathLst>
                  <a:path w="24157" h="19743" extrusionOk="0">
                    <a:moveTo>
                      <a:pt x="1676" y="0"/>
                    </a:moveTo>
                    <a:cubicBezTo>
                      <a:pt x="1185" y="0"/>
                      <a:pt x="818" y="164"/>
                      <a:pt x="491" y="532"/>
                    </a:cubicBezTo>
                    <a:cubicBezTo>
                      <a:pt x="0" y="1022"/>
                      <a:pt x="0" y="2044"/>
                      <a:pt x="654" y="2575"/>
                    </a:cubicBezTo>
                    <a:lnTo>
                      <a:pt x="19742" y="19743"/>
                    </a:lnTo>
                    <a:lnTo>
                      <a:pt x="24157" y="19743"/>
                    </a:lnTo>
                    <a:lnTo>
                      <a:pt x="2534" y="327"/>
                    </a:lnTo>
                    <a:cubicBezTo>
                      <a:pt x="2371" y="0"/>
                      <a:pt x="2044" y="0"/>
                      <a:pt x="1676"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grpSp>
        <p:nvGrpSpPr>
          <p:cNvPr id="80" name="Google Shape;87;p2">
            <a:extLst>
              <a:ext uri="{FF2B5EF4-FFF2-40B4-BE49-F238E27FC236}">
                <a16:creationId xmlns:a16="http://schemas.microsoft.com/office/drawing/2014/main" id="{2160792C-3A81-E58F-EDAB-B2D72C3A94B6}"/>
              </a:ext>
            </a:extLst>
          </p:cNvPr>
          <p:cNvGrpSpPr>
            <a:grpSpLocks/>
          </p:cNvGrpSpPr>
          <p:nvPr/>
        </p:nvGrpSpPr>
        <p:grpSpPr bwMode="auto">
          <a:xfrm>
            <a:off x="5846763" y="196850"/>
            <a:ext cx="498475" cy="120650"/>
            <a:chOff x="4685288" y="186288"/>
            <a:chExt cx="419375" cy="90485"/>
          </a:xfrm>
        </p:grpSpPr>
        <p:sp>
          <p:nvSpPr>
            <p:cNvPr id="81" name="Google Shape;88;p2">
              <a:extLst>
                <a:ext uri="{FF2B5EF4-FFF2-40B4-BE49-F238E27FC236}">
                  <a16:creationId xmlns:a16="http://schemas.microsoft.com/office/drawing/2014/main" id="{69722989-2DC9-84E5-8166-A9EE49F0828A}"/>
                </a:ext>
              </a:extLst>
            </p:cNvPr>
            <p:cNvSpPr/>
            <p:nvPr/>
          </p:nvSpPr>
          <p:spPr>
            <a:xfrm>
              <a:off x="4687959" y="186288"/>
              <a:ext cx="414033" cy="82151"/>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82" name="Google Shape;89;p2">
              <a:extLst>
                <a:ext uri="{FF2B5EF4-FFF2-40B4-BE49-F238E27FC236}">
                  <a16:creationId xmlns:a16="http://schemas.microsoft.com/office/drawing/2014/main" id="{2FB470AE-F784-C862-D1B6-E16DAEEAC1E2}"/>
                </a:ext>
              </a:extLst>
            </p:cNvPr>
            <p:cNvGrpSpPr>
              <a:grpSpLocks/>
            </p:cNvGrpSpPr>
            <p:nvPr/>
          </p:nvGrpSpPr>
          <p:grpSpPr bwMode="auto">
            <a:xfrm>
              <a:off x="4685288" y="186300"/>
              <a:ext cx="419375" cy="90473"/>
              <a:chOff x="4390000" y="182175"/>
              <a:chExt cx="419375" cy="90473"/>
            </a:xfrm>
          </p:grpSpPr>
          <p:sp>
            <p:nvSpPr>
              <p:cNvPr id="83" name="Google Shape;90;p2">
                <a:extLst>
                  <a:ext uri="{FF2B5EF4-FFF2-40B4-BE49-F238E27FC236}">
                    <a16:creationId xmlns:a16="http://schemas.microsoft.com/office/drawing/2014/main" id="{80125650-BDF0-1E0E-52CE-9CFECFBC1154}"/>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4" name="Google Shape;91;p2">
                <a:extLst>
                  <a:ext uri="{FF2B5EF4-FFF2-40B4-BE49-F238E27FC236}">
                    <a16:creationId xmlns:a16="http://schemas.microsoft.com/office/drawing/2014/main" id="{0C0ADAF1-9640-35DB-4A01-FB586B84841A}"/>
                  </a:ext>
                </a:extLst>
              </p:cNvPr>
              <p:cNvSpPr/>
              <p:nvPr/>
            </p:nvSpPr>
            <p:spPr>
              <a:xfrm>
                <a:off x="4463457" y="201212"/>
                <a:ext cx="52088" cy="52386"/>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grpSp>
        <p:nvGrpSpPr>
          <p:cNvPr id="85" name="Google Shape;94;p2">
            <a:extLst>
              <a:ext uri="{FF2B5EF4-FFF2-40B4-BE49-F238E27FC236}">
                <a16:creationId xmlns:a16="http://schemas.microsoft.com/office/drawing/2014/main" id="{98C02453-B234-C2AB-03F4-F1A594E9CBFB}"/>
              </a:ext>
            </a:extLst>
          </p:cNvPr>
          <p:cNvGrpSpPr>
            <a:grpSpLocks/>
          </p:cNvGrpSpPr>
          <p:nvPr/>
        </p:nvGrpSpPr>
        <p:grpSpPr bwMode="auto">
          <a:xfrm rot="-230834">
            <a:off x="552450" y="401638"/>
            <a:ext cx="1847850" cy="3608387"/>
            <a:chOff x="409722" y="228600"/>
            <a:chExt cx="1385931" cy="2705253"/>
          </a:xfrm>
        </p:grpSpPr>
        <p:grpSp>
          <p:nvGrpSpPr>
            <p:cNvPr id="86" name="Google Shape;95;p2">
              <a:extLst>
                <a:ext uri="{FF2B5EF4-FFF2-40B4-BE49-F238E27FC236}">
                  <a16:creationId xmlns:a16="http://schemas.microsoft.com/office/drawing/2014/main" id="{9F429737-64F0-AF57-C218-BDFCE6FE13DD}"/>
                </a:ext>
              </a:extLst>
            </p:cNvPr>
            <p:cNvGrpSpPr>
              <a:grpSpLocks/>
            </p:cNvGrpSpPr>
            <p:nvPr/>
          </p:nvGrpSpPr>
          <p:grpSpPr bwMode="auto">
            <a:xfrm rot="20982846" flipH="1">
              <a:off x="575967" y="402323"/>
              <a:ext cx="1053440" cy="2450002"/>
              <a:chOff x="3817855" y="1437512"/>
              <a:chExt cx="541146" cy="1128254"/>
            </a:xfrm>
          </p:grpSpPr>
          <p:sp>
            <p:nvSpPr>
              <p:cNvPr id="88" name="Google Shape;96;p2">
                <a:extLst>
                  <a:ext uri="{FF2B5EF4-FFF2-40B4-BE49-F238E27FC236}">
                    <a16:creationId xmlns:a16="http://schemas.microsoft.com/office/drawing/2014/main" id="{80F28D25-ADA3-51B5-7307-2913AED60964}"/>
                  </a:ext>
                </a:extLst>
              </p:cNvPr>
              <p:cNvSpPr/>
              <p:nvPr/>
            </p:nvSpPr>
            <p:spPr>
              <a:xfrm>
                <a:off x="3822141" y="1431747"/>
                <a:ext cx="538852" cy="1125769"/>
              </a:xfrm>
              <a:custGeom>
                <a:avLst/>
                <a:gdLst/>
                <a:ahLst/>
                <a:cxnLst/>
                <a:rect l="l" t="t" r="r" b="b"/>
                <a:pathLst>
                  <a:path w="28598" h="59625" extrusionOk="0">
                    <a:moveTo>
                      <a:pt x="101" y="0"/>
                    </a:moveTo>
                    <a:lnTo>
                      <a:pt x="1" y="426"/>
                    </a:lnTo>
                    <a:cubicBezTo>
                      <a:pt x="16066" y="3359"/>
                      <a:pt x="28197" y="17344"/>
                      <a:pt x="28197" y="34161"/>
                    </a:cubicBezTo>
                    <a:lnTo>
                      <a:pt x="28197" y="34462"/>
                    </a:lnTo>
                    <a:cubicBezTo>
                      <a:pt x="28096" y="44286"/>
                      <a:pt x="23911" y="53058"/>
                      <a:pt x="17219" y="59324"/>
                    </a:cubicBezTo>
                    <a:lnTo>
                      <a:pt x="17545" y="59625"/>
                    </a:lnTo>
                    <a:cubicBezTo>
                      <a:pt x="24212" y="53359"/>
                      <a:pt x="28497" y="44386"/>
                      <a:pt x="28598" y="34462"/>
                    </a:cubicBezTo>
                    <a:lnTo>
                      <a:pt x="28598" y="34161"/>
                    </a:lnTo>
                    <a:cubicBezTo>
                      <a:pt x="28598" y="17143"/>
                      <a:pt x="16292" y="2933"/>
                      <a:pt x="101" y="0"/>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9" name="Google Shape;97;p2">
                <a:extLst>
                  <a:ext uri="{FF2B5EF4-FFF2-40B4-BE49-F238E27FC236}">
                    <a16:creationId xmlns:a16="http://schemas.microsoft.com/office/drawing/2014/main" id="{571C4429-36BF-B255-5CFA-89C830C1D409}"/>
                  </a:ext>
                </a:extLst>
              </p:cNvPr>
              <p:cNvSpPr/>
              <p:nvPr/>
            </p:nvSpPr>
            <p:spPr>
              <a:xfrm>
                <a:off x="3988138" y="1608145"/>
                <a:ext cx="39756" cy="30145"/>
              </a:xfrm>
              <a:custGeom>
                <a:avLst/>
                <a:gdLst/>
                <a:ahLst/>
                <a:cxnLst/>
                <a:rect l="l" t="t" r="r" b="b"/>
                <a:pathLst>
                  <a:path w="2081" h="1580" extrusionOk="0">
                    <a:moveTo>
                      <a:pt x="1053" y="1"/>
                    </a:moveTo>
                    <a:cubicBezTo>
                      <a:pt x="0" y="1"/>
                      <a:pt x="0" y="1580"/>
                      <a:pt x="1053" y="1580"/>
                    </a:cubicBezTo>
                    <a:cubicBezTo>
                      <a:pt x="2080" y="1580"/>
                      <a:pt x="2080" y="1"/>
                      <a:pt x="1053" y="1"/>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87" name="Google Shape;98;p2">
              <a:extLst>
                <a:ext uri="{FF2B5EF4-FFF2-40B4-BE49-F238E27FC236}">
                  <a16:creationId xmlns:a16="http://schemas.microsoft.com/office/drawing/2014/main" id="{E224E305-9AC4-8AC7-9874-EEB5B5E28904}"/>
                </a:ext>
              </a:extLst>
            </p:cNvPr>
            <p:cNvSpPr/>
            <p:nvPr/>
          </p:nvSpPr>
          <p:spPr>
            <a:xfrm>
              <a:off x="1412757" y="220337"/>
              <a:ext cx="142879" cy="142820"/>
            </a:xfrm>
            <a:prstGeom prst="ellipse">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92" name="Google Shape;92;p2"/>
          <p:cNvSpPr txBox="1">
            <a:spLocks noGrp="1"/>
          </p:cNvSpPr>
          <p:nvPr>
            <p:ph type="ctrTitle"/>
          </p:nvPr>
        </p:nvSpPr>
        <p:spPr>
          <a:xfrm>
            <a:off x="2124200" y="1132467"/>
            <a:ext cx="7943600" cy="2736800"/>
          </a:xfrm>
          <a:prstGeom prst="rect">
            <a:avLst/>
          </a:prstGeom>
        </p:spPr>
        <p:txBody>
          <a:bodyPr spcFirstLastPara="1" anchor="b">
            <a:noAutofit/>
          </a:bodyPr>
          <a:lstStyle>
            <a:lvl1pPr lvl="0" algn="ctr">
              <a:spcBef>
                <a:spcPts val="0"/>
              </a:spcBef>
              <a:spcAft>
                <a:spcPts val="0"/>
              </a:spcAft>
              <a:buClr>
                <a:schemeClr val="accent5"/>
              </a:buClr>
              <a:buSzPts val="5200"/>
              <a:buNone/>
              <a:defRPr sz="6000">
                <a:solidFill>
                  <a:schemeClr val="accent5"/>
                </a:solidFill>
                <a:latin typeface="Aldrich" panose="02000000000000000000"/>
                <a:ea typeface="Aldrich" panose="02000000000000000000"/>
                <a:cs typeface="Aldrich" panose="02000000000000000000"/>
                <a:sym typeface="Aldrich" panose="02000000000000000000"/>
              </a:defRPr>
            </a:lvl1pPr>
            <a:lvl2pPr lvl="1" algn="ctr">
              <a:spcBef>
                <a:spcPts val="0"/>
              </a:spcBef>
              <a:spcAft>
                <a:spcPts val="0"/>
              </a:spcAft>
              <a:buClr>
                <a:schemeClr val="accent5"/>
              </a:buClr>
              <a:buSzPts val="5200"/>
              <a:buNone/>
              <a:defRPr sz="6933">
                <a:solidFill>
                  <a:schemeClr val="accent5"/>
                </a:solidFill>
              </a:defRPr>
            </a:lvl2pPr>
            <a:lvl3pPr lvl="2" algn="ctr">
              <a:spcBef>
                <a:spcPts val="0"/>
              </a:spcBef>
              <a:spcAft>
                <a:spcPts val="0"/>
              </a:spcAft>
              <a:buClr>
                <a:schemeClr val="accent5"/>
              </a:buClr>
              <a:buSzPts val="5200"/>
              <a:buNone/>
              <a:defRPr sz="6933">
                <a:solidFill>
                  <a:schemeClr val="accent5"/>
                </a:solidFill>
              </a:defRPr>
            </a:lvl3pPr>
            <a:lvl4pPr lvl="3" algn="ctr">
              <a:spcBef>
                <a:spcPts val="0"/>
              </a:spcBef>
              <a:spcAft>
                <a:spcPts val="0"/>
              </a:spcAft>
              <a:buClr>
                <a:schemeClr val="accent5"/>
              </a:buClr>
              <a:buSzPts val="5200"/>
              <a:buNone/>
              <a:defRPr sz="6933">
                <a:solidFill>
                  <a:schemeClr val="accent5"/>
                </a:solidFill>
              </a:defRPr>
            </a:lvl4pPr>
            <a:lvl5pPr lvl="4" algn="ctr">
              <a:spcBef>
                <a:spcPts val="0"/>
              </a:spcBef>
              <a:spcAft>
                <a:spcPts val="0"/>
              </a:spcAft>
              <a:buClr>
                <a:schemeClr val="accent5"/>
              </a:buClr>
              <a:buSzPts val="5200"/>
              <a:buNone/>
              <a:defRPr sz="6933">
                <a:solidFill>
                  <a:schemeClr val="accent5"/>
                </a:solidFill>
              </a:defRPr>
            </a:lvl5pPr>
            <a:lvl6pPr lvl="5" algn="ctr">
              <a:spcBef>
                <a:spcPts val="0"/>
              </a:spcBef>
              <a:spcAft>
                <a:spcPts val="0"/>
              </a:spcAft>
              <a:buClr>
                <a:schemeClr val="accent5"/>
              </a:buClr>
              <a:buSzPts val="5200"/>
              <a:buNone/>
              <a:defRPr sz="6933">
                <a:solidFill>
                  <a:schemeClr val="accent5"/>
                </a:solidFill>
              </a:defRPr>
            </a:lvl6pPr>
            <a:lvl7pPr lvl="6" algn="ctr">
              <a:spcBef>
                <a:spcPts val="0"/>
              </a:spcBef>
              <a:spcAft>
                <a:spcPts val="0"/>
              </a:spcAft>
              <a:buClr>
                <a:schemeClr val="accent5"/>
              </a:buClr>
              <a:buSzPts val="5200"/>
              <a:buNone/>
              <a:defRPr sz="6933">
                <a:solidFill>
                  <a:schemeClr val="accent5"/>
                </a:solidFill>
              </a:defRPr>
            </a:lvl7pPr>
            <a:lvl8pPr lvl="7" algn="ctr">
              <a:spcBef>
                <a:spcPts val="0"/>
              </a:spcBef>
              <a:spcAft>
                <a:spcPts val="0"/>
              </a:spcAft>
              <a:buClr>
                <a:schemeClr val="accent5"/>
              </a:buClr>
              <a:buSzPts val="5200"/>
              <a:buNone/>
              <a:defRPr sz="6933">
                <a:solidFill>
                  <a:schemeClr val="accent5"/>
                </a:solidFill>
              </a:defRPr>
            </a:lvl8pPr>
            <a:lvl9pPr lvl="8" algn="ctr">
              <a:spcBef>
                <a:spcPts val="0"/>
              </a:spcBef>
              <a:spcAft>
                <a:spcPts val="0"/>
              </a:spcAft>
              <a:buClr>
                <a:schemeClr val="accent5"/>
              </a:buClr>
              <a:buSzPts val="5200"/>
              <a:buNone/>
              <a:defRPr sz="6933">
                <a:solidFill>
                  <a:schemeClr val="accent5"/>
                </a:solidFill>
              </a:defRPr>
            </a:lvl9pPr>
          </a:lstStyle>
          <a:p>
            <a:endParaRPr/>
          </a:p>
        </p:txBody>
      </p:sp>
      <p:sp>
        <p:nvSpPr>
          <p:cNvPr id="93" name="Google Shape;93;p2"/>
          <p:cNvSpPr txBox="1">
            <a:spLocks noGrp="1"/>
          </p:cNvSpPr>
          <p:nvPr>
            <p:ph type="subTitle" idx="1"/>
          </p:nvPr>
        </p:nvSpPr>
        <p:spPr>
          <a:xfrm>
            <a:off x="3005400" y="3816933"/>
            <a:ext cx="6181200" cy="1056800"/>
          </a:xfrm>
          <a:prstGeom prst="rect">
            <a:avLst/>
          </a:prstGeom>
        </p:spPr>
        <p:txBody>
          <a:bodyPr spcFirstLastPara="1">
            <a:noAutofit/>
          </a:bodyPr>
          <a:lstStyle>
            <a:lvl1pPr lvl="0" algn="ctr">
              <a:lnSpc>
                <a:spcPct val="100000"/>
              </a:lnSpc>
              <a:spcBef>
                <a:spcPts val="0"/>
              </a:spcBef>
              <a:spcAft>
                <a:spcPts val="0"/>
              </a:spcAft>
              <a:buSzPts val="2600"/>
              <a:buNone/>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537804539"/>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113"/>
        <p:cNvGrpSpPr/>
        <p:nvPr/>
      </p:nvGrpSpPr>
      <p:grpSpPr>
        <a:xfrm>
          <a:off x="0" y="0"/>
          <a:ext cx="0" cy="0"/>
          <a:chOff x="0" y="0"/>
          <a:chExt cx="0" cy="0"/>
        </a:xfrm>
      </p:grpSpPr>
      <p:grpSp>
        <p:nvGrpSpPr>
          <p:cNvPr id="2" name="Google Shape;116;p4">
            <a:extLst>
              <a:ext uri="{FF2B5EF4-FFF2-40B4-BE49-F238E27FC236}">
                <a16:creationId xmlns:a16="http://schemas.microsoft.com/office/drawing/2014/main" id="{AC8F687E-4041-176C-CAC7-2AE1419B3B84}"/>
              </a:ext>
            </a:extLst>
          </p:cNvPr>
          <p:cNvGrpSpPr>
            <a:grpSpLocks/>
          </p:cNvGrpSpPr>
          <p:nvPr/>
        </p:nvGrpSpPr>
        <p:grpSpPr bwMode="auto">
          <a:xfrm>
            <a:off x="11020425" y="2849563"/>
            <a:ext cx="1571625" cy="3805237"/>
            <a:chOff x="7907551" y="-114309"/>
            <a:chExt cx="1908059" cy="4616272"/>
          </a:xfrm>
        </p:grpSpPr>
        <p:sp>
          <p:nvSpPr>
            <p:cNvPr id="3" name="Google Shape;117;p4">
              <a:extLst>
                <a:ext uri="{FF2B5EF4-FFF2-40B4-BE49-F238E27FC236}">
                  <a16:creationId xmlns:a16="http://schemas.microsoft.com/office/drawing/2014/main" id="{C9B641EE-2449-FB93-08DE-9425BE963CE9}"/>
                </a:ext>
              </a:extLst>
            </p:cNvPr>
            <p:cNvSpPr/>
            <p:nvPr/>
          </p:nvSpPr>
          <p:spPr>
            <a:xfrm>
              <a:off x="8605245" y="3608367"/>
              <a:ext cx="1928" cy="483390"/>
            </a:xfrm>
            <a:custGeom>
              <a:avLst/>
              <a:gdLst/>
              <a:ahLst/>
              <a:cxnLst/>
              <a:rect l="l" t="t" r="r" b="b"/>
              <a:pathLst>
                <a:path w="1" h="12426" extrusionOk="0">
                  <a:moveTo>
                    <a:pt x="1" y="0"/>
                  </a:moveTo>
                  <a:lnTo>
                    <a:pt x="1"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118;p4">
              <a:extLst>
                <a:ext uri="{FF2B5EF4-FFF2-40B4-BE49-F238E27FC236}">
                  <a16:creationId xmlns:a16="http://schemas.microsoft.com/office/drawing/2014/main" id="{E9C27109-1AFE-B55A-ECFD-2ED2A848B146}"/>
                </a:ext>
              </a:extLst>
            </p:cNvPr>
            <p:cNvSpPr/>
            <p:nvPr/>
          </p:nvSpPr>
          <p:spPr>
            <a:xfrm>
              <a:off x="8566699" y="3567924"/>
              <a:ext cx="79021" cy="564275"/>
            </a:xfrm>
            <a:custGeom>
              <a:avLst/>
              <a:gdLst/>
              <a:ahLst/>
              <a:cxnLst/>
              <a:rect l="l" t="t" r="r" b="b"/>
              <a:pathLst>
                <a:path w="2045" h="14470" extrusionOk="0">
                  <a:moveTo>
                    <a:pt x="1023" y="0"/>
                  </a:moveTo>
                  <a:cubicBezTo>
                    <a:pt x="369" y="0"/>
                    <a:pt x="1" y="327"/>
                    <a:pt x="1" y="1022"/>
                  </a:cubicBezTo>
                  <a:lnTo>
                    <a:pt x="1" y="13448"/>
                  </a:lnTo>
                  <a:cubicBezTo>
                    <a:pt x="1" y="13979"/>
                    <a:pt x="369" y="14470"/>
                    <a:pt x="1023" y="14470"/>
                  </a:cubicBezTo>
                  <a:cubicBezTo>
                    <a:pt x="1554" y="14470"/>
                    <a:pt x="2044" y="13979"/>
                    <a:pt x="2044" y="13448"/>
                  </a:cubicBezTo>
                  <a:lnTo>
                    <a:pt x="2044" y="1022"/>
                  </a:lnTo>
                  <a:cubicBezTo>
                    <a:pt x="2044" y="327"/>
                    <a:pt x="1554" y="0"/>
                    <a:pt x="1023" y="0"/>
                  </a:cubicBezTo>
                  <a:close/>
                </a:path>
              </a:pathLst>
            </a:custGeom>
            <a:solidFill>
              <a:schemeClr val="accent1">
                <a:alpha val="1229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119;p4">
              <a:extLst>
                <a:ext uri="{FF2B5EF4-FFF2-40B4-BE49-F238E27FC236}">
                  <a16:creationId xmlns:a16="http://schemas.microsoft.com/office/drawing/2014/main" id="{FD2D7455-AD6A-F260-C94F-B398CC592182}"/>
                </a:ext>
              </a:extLst>
            </p:cNvPr>
            <p:cNvSpPr/>
            <p:nvPr/>
          </p:nvSpPr>
          <p:spPr>
            <a:xfrm>
              <a:off x="8797979" y="3874135"/>
              <a:ext cx="0" cy="483390"/>
            </a:xfrm>
            <a:custGeom>
              <a:avLst/>
              <a:gdLst/>
              <a:ahLst/>
              <a:cxnLst/>
              <a:rect l="l" t="t" r="r" b="b"/>
              <a:pathLst>
                <a:path w="1" h="12426" extrusionOk="0">
                  <a:moveTo>
                    <a:pt x="0" y="0"/>
                  </a:moveTo>
                  <a:lnTo>
                    <a:pt x="0"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120;p4">
              <a:extLst>
                <a:ext uri="{FF2B5EF4-FFF2-40B4-BE49-F238E27FC236}">
                  <a16:creationId xmlns:a16="http://schemas.microsoft.com/office/drawing/2014/main" id="{08738636-A750-7828-8F09-D20FE18B109A}"/>
                </a:ext>
              </a:extLst>
            </p:cNvPr>
            <p:cNvSpPr/>
            <p:nvPr/>
          </p:nvSpPr>
          <p:spPr>
            <a:xfrm>
              <a:off x="8759432" y="3833692"/>
              <a:ext cx="79021" cy="564275"/>
            </a:xfrm>
            <a:custGeom>
              <a:avLst/>
              <a:gdLst/>
              <a:ahLst/>
              <a:cxnLst/>
              <a:rect l="l" t="t" r="r" b="b"/>
              <a:pathLst>
                <a:path w="2045" h="14470" extrusionOk="0">
                  <a:moveTo>
                    <a:pt x="1022" y="0"/>
                  </a:moveTo>
                  <a:cubicBezTo>
                    <a:pt x="532" y="0"/>
                    <a:pt x="0" y="491"/>
                    <a:pt x="0" y="1022"/>
                  </a:cubicBezTo>
                  <a:lnTo>
                    <a:pt x="0" y="13448"/>
                  </a:lnTo>
                  <a:cubicBezTo>
                    <a:pt x="0" y="14102"/>
                    <a:pt x="532" y="14470"/>
                    <a:pt x="1022" y="14470"/>
                  </a:cubicBezTo>
                  <a:cubicBezTo>
                    <a:pt x="1554" y="14470"/>
                    <a:pt x="2044" y="14102"/>
                    <a:pt x="2044" y="13448"/>
                  </a:cubicBezTo>
                  <a:lnTo>
                    <a:pt x="2044" y="1022"/>
                  </a:lnTo>
                  <a:cubicBezTo>
                    <a:pt x="2044" y="491"/>
                    <a:pt x="1554" y="0"/>
                    <a:pt x="1022" y="0"/>
                  </a:cubicBezTo>
                  <a:close/>
                </a:path>
              </a:pathLst>
            </a:custGeom>
            <a:solidFill>
              <a:schemeClr val="accent1">
                <a:alpha val="1229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121;p4">
              <a:extLst>
                <a:ext uri="{FF2B5EF4-FFF2-40B4-BE49-F238E27FC236}">
                  <a16:creationId xmlns:a16="http://schemas.microsoft.com/office/drawing/2014/main" id="{F22EE16A-0279-6A4A-B00E-6C479BCC113A}"/>
                </a:ext>
              </a:extLst>
            </p:cNvPr>
            <p:cNvSpPr/>
            <p:nvPr/>
          </p:nvSpPr>
          <p:spPr>
            <a:xfrm>
              <a:off x="7907551" y="-114309"/>
              <a:ext cx="1239275" cy="3139142"/>
            </a:xfrm>
            <a:custGeom>
              <a:avLst/>
              <a:gdLst/>
              <a:ahLst/>
              <a:cxnLst/>
              <a:rect l="l" t="t" r="r" b="b"/>
              <a:pathLst>
                <a:path w="31842" h="80710" extrusionOk="0">
                  <a:moveTo>
                    <a:pt x="3210" y="0"/>
                  </a:moveTo>
                  <a:cubicBezTo>
                    <a:pt x="2252" y="0"/>
                    <a:pt x="1348" y="293"/>
                    <a:pt x="818" y="992"/>
                  </a:cubicBezTo>
                  <a:cubicBezTo>
                    <a:pt x="164" y="1851"/>
                    <a:pt x="1" y="2873"/>
                    <a:pt x="1" y="3894"/>
                  </a:cubicBezTo>
                  <a:cubicBezTo>
                    <a:pt x="1" y="8677"/>
                    <a:pt x="4088" y="12928"/>
                    <a:pt x="3557" y="17710"/>
                  </a:cubicBezTo>
                  <a:cubicBezTo>
                    <a:pt x="3393" y="20408"/>
                    <a:pt x="1513" y="22983"/>
                    <a:pt x="1513" y="25680"/>
                  </a:cubicBezTo>
                  <a:cubicBezTo>
                    <a:pt x="1513" y="29768"/>
                    <a:pt x="5437" y="33038"/>
                    <a:pt x="6295" y="36921"/>
                  </a:cubicBezTo>
                  <a:cubicBezTo>
                    <a:pt x="7481" y="43420"/>
                    <a:pt x="655" y="50736"/>
                    <a:pt x="4579" y="56009"/>
                  </a:cubicBezTo>
                  <a:cubicBezTo>
                    <a:pt x="6295" y="58584"/>
                    <a:pt x="10219" y="59933"/>
                    <a:pt x="10383" y="62998"/>
                  </a:cubicBezTo>
                  <a:cubicBezTo>
                    <a:pt x="10546" y="65369"/>
                    <a:pt x="7971" y="67086"/>
                    <a:pt x="6786" y="69293"/>
                  </a:cubicBezTo>
                  <a:cubicBezTo>
                    <a:pt x="5273" y="71663"/>
                    <a:pt x="5437" y="74729"/>
                    <a:pt x="6786" y="77141"/>
                  </a:cubicBezTo>
                  <a:cubicBezTo>
                    <a:pt x="8254" y="79382"/>
                    <a:pt x="10929" y="80710"/>
                    <a:pt x="13496" y="80710"/>
                  </a:cubicBezTo>
                  <a:cubicBezTo>
                    <a:pt x="13644" y="80710"/>
                    <a:pt x="13792" y="80706"/>
                    <a:pt x="13939" y="80697"/>
                  </a:cubicBezTo>
                  <a:lnTo>
                    <a:pt x="22645" y="79838"/>
                  </a:lnTo>
                  <a:cubicBezTo>
                    <a:pt x="28245" y="79511"/>
                    <a:pt x="31842" y="71663"/>
                    <a:pt x="28245" y="67249"/>
                  </a:cubicBezTo>
                  <a:cubicBezTo>
                    <a:pt x="26569" y="65042"/>
                    <a:pt x="23503" y="63489"/>
                    <a:pt x="22645" y="60791"/>
                  </a:cubicBezTo>
                  <a:cubicBezTo>
                    <a:pt x="21623" y="56540"/>
                    <a:pt x="26732" y="52248"/>
                    <a:pt x="25016" y="48161"/>
                  </a:cubicBezTo>
                  <a:cubicBezTo>
                    <a:pt x="24321" y="46322"/>
                    <a:pt x="22277" y="45300"/>
                    <a:pt x="21092" y="43583"/>
                  </a:cubicBezTo>
                  <a:cubicBezTo>
                    <a:pt x="17863" y="39169"/>
                    <a:pt x="21787" y="32670"/>
                    <a:pt x="20601" y="27397"/>
                  </a:cubicBezTo>
                  <a:cubicBezTo>
                    <a:pt x="19743" y="22615"/>
                    <a:pt x="15124" y="19549"/>
                    <a:pt x="12917" y="15298"/>
                  </a:cubicBezTo>
                  <a:cubicBezTo>
                    <a:pt x="10383" y="10353"/>
                    <a:pt x="10546" y="3404"/>
                    <a:pt x="5764" y="665"/>
                  </a:cubicBezTo>
                  <a:cubicBezTo>
                    <a:pt x="5036" y="252"/>
                    <a:pt x="4100" y="0"/>
                    <a:pt x="3210" y="0"/>
                  </a:cubicBezTo>
                  <a:close/>
                </a:path>
              </a:pathLst>
            </a:custGeom>
            <a:solidFill>
              <a:schemeClr val="accent3"/>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122;p4">
              <a:extLst>
                <a:ext uri="{FF2B5EF4-FFF2-40B4-BE49-F238E27FC236}">
                  <a16:creationId xmlns:a16="http://schemas.microsoft.com/office/drawing/2014/main" id="{BEBE712A-92F6-C65A-FB97-30ABFC72ABC3}"/>
                </a:ext>
              </a:extLst>
            </p:cNvPr>
            <p:cNvSpPr/>
            <p:nvPr/>
          </p:nvSpPr>
          <p:spPr>
            <a:xfrm>
              <a:off x="8119558" y="89832"/>
              <a:ext cx="595546" cy="2775155"/>
            </a:xfrm>
            <a:custGeom>
              <a:avLst/>
              <a:gdLst/>
              <a:ahLst/>
              <a:cxnLst/>
              <a:rect l="l" t="t" r="r" b="b"/>
              <a:pathLst>
                <a:path w="15329" h="71367" extrusionOk="0">
                  <a:moveTo>
                    <a:pt x="328" y="0"/>
                  </a:moveTo>
                  <a:cubicBezTo>
                    <a:pt x="164" y="0"/>
                    <a:pt x="1" y="205"/>
                    <a:pt x="1" y="368"/>
                  </a:cubicBezTo>
                  <a:cubicBezTo>
                    <a:pt x="164" y="695"/>
                    <a:pt x="5805" y="23339"/>
                    <a:pt x="10219" y="43776"/>
                  </a:cubicBezTo>
                  <a:lnTo>
                    <a:pt x="10219" y="43776"/>
                  </a:lnTo>
                  <a:lnTo>
                    <a:pt x="4252" y="39525"/>
                  </a:lnTo>
                  <a:cubicBezTo>
                    <a:pt x="4252" y="39362"/>
                    <a:pt x="4088" y="39362"/>
                    <a:pt x="4088" y="39362"/>
                  </a:cubicBezTo>
                  <a:cubicBezTo>
                    <a:pt x="3925" y="39362"/>
                    <a:pt x="3925" y="39362"/>
                    <a:pt x="3925" y="39525"/>
                  </a:cubicBezTo>
                  <a:cubicBezTo>
                    <a:pt x="3761" y="39689"/>
                    <a:pt x="3761" y="39852"/>
                    <a:pt x="3925" y="40057"/>
                  </a:cubicBezTo>
                  <a:lnTo>
                    <a:pt x="10056" y="44471"/>
                  </a:lnTo>
                  <a:lnTo>
                    <a:pt x="10219" y="44635"/>
                  </a:lnTo>
                  <a:lnTo>
                    <a:pt x="10383" y="44635"/>
                  </a:lnTo>
                  <a:cubicBezTo>
                    <a:pt x="11568" y="50929"/>
                    <a:pt x="12754" y="57060"/>
                    <a:pt x="13612" y="62170"/>
                  </a:cubicBezTo>
                  <a:lnTo>
                    <a:pt x="8666" y="57060"/>
                  </a:lnTo>
                  <a:cubicBezTo>
                    <a:pt x="8666" y="56897"/>
                    <a:pt x="8503" y="56897"/>
                    <a:pt x="8503" y="56897"/>
                  </a:cubicBezTo>
                  <a:cubicBezTo>
                    <a:pt x="8339" y="56897"/>
                    <a:pt x="8339" y="56897"/>
                    <a:pt x="8176" y="57060"/>
                  </a:cubicBezTo>
                  <a:lnTo>
                    <a:pt x="8176" y="57428"/>
                  </a:lnTo>
                  <a:lnTo>
                    <a:pt x="13775" y="63355"/>
                  </a:lnTo>
                  <a:cubicBezTo>
                    <a:pt x="14307" y="66420"/>
                    <a:pt x="14634" y="69159"/>
                    <a:pt x="14797" y="71366"/>
                  </a:cubicBezTo>
                  <a:lnTo>
                    <a:pt x="15329" y="71366"/>
                  </a:lnTo>
                  <a:cubicBezTo>
                    <a:pt x="15329" y="69322"/>
                    <a:pt x="15002" y="66788"/>
                    <a:pt x="14470" y="64050"/>
                  </a:cubicBezTo>
                  <a:lnTo>
                    <a:pt x="14634" y="64050"/>
                  </a:lnTo>
                  <a:cubicBezTo>
                    <a:pt x="14634" y="64050"/>
                    <a:pt x="14797" y="64050"/>
                    <a:pt x="14797" y="63886"/>
                  </a:cubicBezTo>
                  <a:cubicBezTo>
                    <a:pt x="15002" y="63886"/>
                    <a:pt x="15002" y="63559"/>
                    <a:pt x="14797" y="63559"/>
                  </a:cubicBezTo>
                  <a:lnTo>
                    <a:pt x="14470" y="63028"/>
                  </a:lnTo>
                  <a:cubicBezTo>
                    <a:pt x="11078" y="41406"/>
                    <a:pt x="859" y="695"/>
                    <a:pt x="696" y="205"/>
                  </a:cubicBezTo>
                  <a:cubicBezTo>
                    <a:pt x="696" y="0"/>
                    <a:pt x="491" y="0"/>
                    <a:pt x="328"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123;p4">
              <a:extLst>
                <a:ext uri="{FF2B5EF4-FFF2-40B4-BE49-F238E27FC236}">
                  <a16:creationId xmlns:a16="http://schemas.microsoft.com/office/drawing/2014/main" id="{2503D66D-6212-8908-9278-317C908665B1}"/>
                </a:ext>
              </a:extLst>
            </p:cNvPr>
            <p:cNvSpPr/>
            <p:nvPr/>
          </p:nvSpPr>
          <p:spPr>
            <a:xfrm>
              <a:off x="8424076" y="939133"/>
              <a:ext cx="111785" cy="317767"/>
            </a:xfrm>
            <a:custGeom>
              <a:avLst/>
              <a:gdLst/>
              <a:ahLst/>
              <a:cxnLst/>
              <a:rect l="l" t="t" r="r" b="b"/>
              <a:pathLst>
                <a:path w="2862" h="8176" extrusionOk="0">
                  <a:moveTo>
                    <a:pt x="2535" y="1"/>
                  </a:moveTo>
                  <a:cubicBezTo>
                    <a:pt x="2371" y="1"/>
                    <a:pt x="2208" y="164"/>
                    <a:pt x="2208" y="328"/>
                  </a:cubicBezTo>
                  <a:lnTo>
                    <a:pt x="1" y="7808"/>
                  </a:lnTo>
                  <a:cubicBezTo>
                    <a:pt x="1" y="8012"/>
                    <a:pt x="1" y="8176"/>
                    <a:pt x="164" y="8176"/>
                  </a:cubicBezTo>
                  <a:lnTo>
                    <a:pt x="328" y="8176"/>
                  </a:lnTo>
                  <a:cubicBezTo>
                    <a:pt x="491" y="8176"/>
                    <a:pt x="491" y="8176"/>
                    <a:pt x="655" y="8012"/>
                  </a:cubicBezTo>
                  <a:lnTo>
                    <a:pt x="2862" y="491"/>
                  </a:lnTo>
                  <a:cubicBezTo>
                    <a:pt x="2862" y="328"/>
                    <a:pt x="2698" y="164"/>
                    <a:pt x="2535" y="1"/>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0" name="Google Shape;124;p4">
              <a:extLst>
                <a:ext uri="{FF2B5EF4-FFF2-40B4-BE49-F238E27FC236}">
                  <a16:creationId xmlns:a16="http://schemas.microsoft.com/office/drawing/2014/main" id="{6DA4360E-D3C3-B40A-04C9-0712F1831788}"/>
                </a:ext>
              </a:extLst>
            </p:cNvPr>
            <p:cNvSpPr/>
            <p:nvPr/>
          </p:nvSpPr>
          <p:spPr>
            <a:xfrm>
              <a:off x="8788342" y="297824"/>
              <a:ext cx="1027268" cy="2682714"/>
            </a:xfrm>
            <a:custGeom>
              <a:avLst/>
              <a:gdLst/>
              <a:ahLst/>
              <a:cxnLst/>
              <a:rect l="l" t="t" r="r" b="b"/>
              <a:pathLst>
                <a:path w="26406" h="68961" extrusionOk="0">
                  <a:moveTo>
                    <a:pt x="18871" y="0"/>
                  </a:moveTo>
                  <a:cubicBezTo>
                    <a:pt x="18467" y="0"/>
                    <a:pt x="18069" y="86"/>
                    <a:pt x="17699" y="277"/>
                  </a:cubicBezTo>
                  <a:cubicBezTo>
                    <a:pt x="17004" y="604"/>
                    <a:pt x="16514" y="1462"/>
                    <a:pt x="16187" y="2321"/>
                  </a:cubicBezTo>
                  <a:cubicBezTo>
                    <a:pt x="14961" y="6081"/>
                    <a:pt x="16841" y="10495"/>
                    <a:pt x="15165" y="14256"/>
                  </a:cubicBezTo>
                  <a:cubicBezTo>
                    <a:pt x="14143" y="16299"/>
                    <a:pt x="12100" y="17648"/>
                    <a:pt x="11241" y="19856"/>
                  </a:cubicBezTo>
                  <a:cubicBezTo>
                    <a:pt x="10056" y="23085"/>
                    <a:pt x="12263" y="26845"/>
                    <a:pt x="11568" y="30237"/>
                  </a:cubicBezTo>
                  <a:cubicBezTo>
                    <a:pt x="10710" y="35715"/>
                    <a:pt x="3230" y="39434"/>
                    <a:pt x="4742" y="44707"/>
                  </a:cubicBezTo>
                  <a:cubicBezTo>
                    <a:pt x="5437" y="47282"/>
                    <a:pt x="8176" y="49326"/>
                    <a:pt x="7317" y="51696"/>
                  </a:cubicBezTo>
                  <a:cubicBezTo>
                    <a:pt x="6786" y="53740"/>
                    <a:pt x="4415" y="54435"/>
                    <a:pt x="2699" y="55784"/>
                  </a:cubicBezTo>
                  <a:cubicBezTo>
                    <a:pt x="859" y="57173"/>
                    <a:pt x="1" y="59708"/>
                    <a:pt x="491" y="62078"/>
                  </a:cubicBezTo>
                  <a:cubicBezTo>
                    <a:pt x="1023" y="64326"/>
                    <a:pt x="2903" y="66166"/>
                    <a:pt x="5110" y="66861"/>
                  </a:cubicBezTo>
                  <a:lnTo>
                    <a:pt x="12263" y="68741"/>
                  </a:lnTo>
                  <a:cubicBezTo>
                    <a:pt x="12754" y="68891"/>
                    <a:pt x="13251" y="68961"/>
                    <a:pt x="13745" y="68961"/>
                  </a:cubicBezTo>
                  <a:cubicBezTo>
                    <a:pt x="17699" y="68961"/>
                    <a:pt x="21473" y="64472"/>
                    <a:pt x="20274" y="60402"/>
                  </a:cubicBezTo>
                  <a:cubicBezTo>
                    <a:pt x="19580" y="58195"/>
                    <a:pt x="17536" y="56152"/>
                    <a:pt x="17699" y="53577"/>
                  </a:cubicBezTo>
                  <a:cubicBezTo>
                    <a:pt x="18026" y="50020"/>
                    <a:pt x="23340" y="48140"/>
                    <a:pt x="23136" y="44380"/>
                  </a:cubicBezTo>
                  <a:cubicBezTo>
                    <a:pt x="23136" y="42663"/>
                    <a:pt x="21787" y="41314"/>
                    <a:pt x="21460" y="39598"/>
                  </a:cubicBezTo>
                  <a:cubicBezTo>
                    <a:pt x="20070" y="35183"/>
                    <a:pt x="25016" y="31259"/>
                    <a:pt x="25711" y="26681"/>
                  </a:cubicBezTo>
                  <a:cubicBezTo>
                    <a:pt x="26406" y="22758"/>
                    <a:pt x="23667" y="18997"/>
                    <a:pt x="23340" y="14910"/>
                  </a:cubicBezTo>
                  <a:cubicBezTo>
                    <a:pt x="22645" y="10332"/>
                    <a:pt x="24852" y="4855"/>
                    <a:pt x="21787" y="1462"/>
                  </a:cubicBezTo>
                  <a:cubicBezTo>
                    <a:pt x="21045" y="602"/>
                    <a:pt x="19938" y="0"/>
                    <a:pt x="18871" y="0"/>
                  </a:cubicBezTo>
                  <a:close/>
                </a:path>
              </a:pathLst>
            </a:custGeom>
            <a:solidFill>
              <a:schemeClr val="accent3"/>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1" name="Google Shape;125;p4">
              <a:extLst>
                <a:ext uri="{FF2B5EF4-FFF2-40B4-BE49-F238E27FC236}">
                  <a16:creationId xmlns:a16="http://schemas.microsoft.com/office/drawing/2014/main" id="{217381D7-5F22-388E-3305-69CB0F8B5FC3}"/>
                </a:ext>
              </a:extLst>
            </p:cNvPr>
            <p:cNvSpPr/>
            <p:nvPr/>
          </p:nvSpPr>
          <p:spPr>
            <a:xfrm>
              <a:off x="9179590" y="494261"/>
              <a:ext cx="410522" cy="2370726"/>
            </a:xfrm>
            <a:custGeom>
              <a:avLst/>
              <a:gdLst/>
              <a:ahLst/>
              <a:cxnLst/>
              <a:rect l="l" t="t" r="r" b="b"/>
              <a:pathLst>
                <a:path w="10547" h="60944" extrusionOk="0">
                  <a:moveTo>
                    <a:pt x="10383" y="0"/>
                  </a:moveTo>
                  <a:cubicBezTo>
                    <a:pt x="10219" y="0"/>
                    <a:pt x="10015" y="0"/>
                    <a:pt x="10015" y="164"/>
                  </a:cubicBezTo>
                  <a:cubicBezTo>
                    <a:pt x="10015" y="491"/>
                    <a:pt x="7971" y="19906"/>
                    <a:pt x="5437" y="37277"/>
                  </a:cubicBezTo>
                  <a:lnTo>
                    <a:pt x="2045" y="32168"/>
                  </a:lnTo>
                  <a:cubicBezTo>
                    <a:pt x="2045" y="32168"/>
                    <a:pt x="2045" y="32004"/>
                    <a:pt x="1840" y="32004"/>
                  </a:cubicBezTo>
                  <a:lnTo>
                    <a:pt x="1677" y="32168"/>
                  </a:lnTo>
                  <a:cubicBezTo>
                    <a:pt x="1677" y="32168"/>
                    <a:pt x="1513" y="32331"/>
                    <a:pt x="1677" y="32495"/>
                  </a:cubicBezTo>
                  <a:lnTo>
                    <a:pt x="5274" y="37972"/>
                  </a:lnTo>
                  <a:lnTo>
                    <a:pt x="5437" y="37972"/>
                  </a:lnTo>
                  <a:cubicBezTo>
                    <a:pt x="4579" y="43408"/>
                    <a:pt x="3720" y="48518"/>
                    <a:pt x="2862" y="52768"/>
                  </a:cubicBezTo>
                  <a:lnTo>
                    <a:pt x="491" y="47332"/>
                  </a:lnTo>
                  <a:cubicBezTo>
                    <a:pt x="491" y="47169"/>
                    <a:pt x="328" y="47169"/>
                    <a:pt x="328" y="47169"/>
                  </a:cubicBezTo>
                  <a:lnTo>
                    <a:pt x="164" y="47169"/>
                  </a:lnTo>
                  <a:cubicBezTo>
                    <a:pt x="1" y="47169"/>
                    <a:pt x="1" y="47332"/>
                    <a:pt x="1" y="47496"/>
                  </a:cubicBezTo>
                  <a:lnTo>
                    <a:pt x="2699" y="53790"/>
                  </a:lnTo>
                  <a:cubicBezTo>
                    <a:pt x="2208" y="56692"/>
                    <a:pt x="1513" y="59063"/>
                    <a:pt x="1023" y="60943"/>
                  </a:cubicBezTo>
                  <a:lnTo>
                    <a:pt x="1513" y="60943"/>
                  </a:lnTo>
                  <a:cubicBezTo>
                    <a:pt x="2045" y="59267"/>
                    <a:pt x="2535" y="57019"/>
                    <a:pt x="3066" y="54485"/>
                  </a:cubicBezTo>
                  <a:lnTo>
                    <a:pt x="3393" y="54485"/>
                  </a:lnTo>
                  <a:cubicBezTo>
                    <a:pt x="3393" y="54485"/>
                    <a:pt x="3557" y="54322"/>
                    <a:pt x="3393" y="54158"/>
                  </a:cubicBezTo>
                  <a:lnTo>
                    <a:pt x="3230" y="53627"/>
                  </a:lnTo>
                  <a:cubicBezTo>
                    <a:pt x="6786" y="35560"/>
                    <a:pt x="10546" y="654"/>
                    <a:pt x="10546" y="164"/>
                  </a:cubicBezTo>
                  <a:cubicBezTo>
                    <a:pt x="10546" y="164"/>
                    <a:pt x="10546" y="0"/>
                    <a:pt x="10383"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2" name="Google Shape;126;p4">
              <a:extLst>
                <a:ext uri="{FF2B5EF4-FFF2-40B4-BE49-F238E27FC236}">
                  <a16:creationId xmlns:a16="http://schemas.microsoft.com/office/drawing/2014/main" id="{EE0BF368-CD45-71F8-AEF5-2E8028264E69}"/>
                </a:ext>
              </a:extLst>
            </p:cNvPr>
            <p:cNvSpPr/>
            <p:nvPr/>
          </p:nvSpPr>
          <p:spPr>
            <a:xfrm>
              <a:off x="9476400" y="1276158"/>
              <a:ext cx="181169" cy="225324"/>
            </a:xfrm>
            <a:custGeom>
              <a:avLst/>
              <a:gdLst/>
              <a:ahLst/>
              <a:cxnLst/>
              <a:rect l="l" t="t" r="r" b="b"/>
              <a:pathLst>
                <a:path w="4620" h="5805" extrusionOk="0">
                  <a:moveTo>
                    <a:pt x="4251" y="0"/>
                  </a:moveTo>
                  <a:cubicBezTo>
                    <a:pt x="4088" y="0"/>
                    <a:pt x="4088" y="0"/>
                    <a:pt x="4088" y="164"/>
                  </a:cubicBezTo>
                  <a:lnTo>
                    <a:pt x="0" y="5477"/>
                  </a:lnTo>
                  <a:cubicBezTo>
                    <a:pt x="0" y="5477"/>
                    <a:pt x="0" y="5641"/>
                    <a:pt x="164" y="5804"/>
                  </a:cubicBezTo>
                  <a:lnTo>
                    <a:pt x="532" y="5804"/>
                  </a:lnTo>
                  <a:lnTo>
                    <a:pt x="4415" y="368"/>
                  </a:lnTo>
                  <a:cubicBezTo>
                    <a:pt x="4619" y="368"/>
                    <a:pt x="4415" y="164"/>
                    <a:pt x="4415"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3" name="Google Shape;127;p4">
              <a:extLst>
                <a:ext uri="{FF2B5EF4-FFF2-40B4-BE49-F238E27FC236}">
                  <a16:creationId xmlns:a16="http://schemas.microsoft.com/office/drawing/2014/main" id="{C76155E2-BE13-2241-F4C0-826BFE418F1A}"/>
                </a:ext>
              </a:extLst>
            </p:cNvPr>
            <p:cNvSpPr/>
            <p:nvPr/>
          </p:nvSpPr>
          <p:spPr>
            <a:xfrm>
              <a:off x="8106067" y="2864987"/>
              <a:ext cx="1511029" cy="1636976"/>
            </a:xfrm>
            <a:custGeom>
              <a:avLst/>
              <a:gdLst/>
              <a:ahLst/>
              <a:cxnLst/>
              <a:rect l="l" t="t" r="r" b="b"/>
              <a:pathLst>
                <a:path w="38832" h="42060" extrusionOk="0">
                  <a:moveTo>
                    <a:pt x="1" y="0"/>
                  </a:moveTo>
                  <a:lnTo>
                    <a:pt x="5437" y="42059"/>
                  </a:lnTo>
                  <a:lnTo>
                    <a:pt x="34744" y="42059"/>
                  </a:lnTo>
                  <a:lnTo>
                    <a:pt x="38831" y="0"/>
                  </a:lnTo>
                  <a:close/>
                </a:path>
              </a:pathLst>
            </a:custGeom>
            <a:solidFill>
              <a:schemeClr val="accent1"/>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128;p4">
              <a:extLst>
                <a:ext uri="{FF2B5EF4-FFF2-40B4-BE49-F238E27FC236}">
                  <a16:creationId xmlns:a16="http://schemas.microsoft.com/office/drawing/2014/main" id="{C5211AAD-2016-8332-BD49-E874AFD64BEB}"/>
                </a:ext>
              </a:extLst>
            </p:cNvPr>
            <p:cNvSpPr/>
            <p:nvPr/>
          </p:nvSpPr>
          <p:spPr>
            <a:xfrm>
              <a:off x="8522371" y="3144236"/>
              <a:ext cx="0" cy="483389"/>
            </a:xfrm>
            <a:custGeom>
              <a:avLst/>
              <a:gdLst/>
              <a:ahLst/>
              <a:cxnLst/>
              <a:rect l="l" t="t" r="r" b="b"/>
              <a:pathLst>
                <a:path w="1" h="12426" extrusionOk="0">
                  <a:moveTo>
                    <a:pt x="1" y="0"/>
                  </a:moveTo>
                  <a:lnTo>
                    <a:pt x="1"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5" name="Google Shape;129;p4">
              <a:extLst>
                <a:ext uri="{FF2B5EF4-FFF2-40B4-BE49-F238E27FC236}">
                  <a16:creationId xmlns:a16="http://schemas.microsoft.com/office/drawing/2014/main" id="{3259E378-9452-F47B-2CF1-FD9E8C1F10D8}"/>
                </a:ext>
              </a:extLst>
            </p:cNvPr>
            <p:cNvSpPr/>
            <p:nvPr/>
          </p:nvSpPr>
          <p:spPr>
            <a:xfrm>
              <a:off x="8483824" y="3103793"/>
              <a:ext cx="79020" cy="564276"/>
            </a:xfrm>
            <a:custGeom>
              <a:avLst/>
              <a:gdLst/>
              <a:ahLst/>
              <a:cxnLst/>
              <a:rect l="l" t="t" r="r" b="b"/>
              <a:pathLst>
                <a:path w="2044" h="14470" extrusionOk="0">
                  <a:moveTo>
                    <a:pt x="1022" y="0"/>
                  </a:moveTo>
                  <a:cubicBezTo>
                    <a:pt x="327" y="0"/>
                    <a:pt x="0" y="368"/>
                    <a:pt x="0" y="1022"/>
                  </a:cubicBezTo>
                  <a:lnTo>
                    <a:pt x="0" y="13448"/>
                  </a:lnTo>
                  <a:cubicBezTo>
                    <a:pt x="0" y="13979"/>
                    <a:pt x="327" y="14470"/>
                    <a:pt x="1022" y="14470"/>
                  </a:cubicBezTo>
                  <a:cubicBezTo>
                    <a:pt x="1553" y="14470"/>
                    <a:pt x="2044" y="13979"/>
                    <a:pt x="2044" y="13448"/>
                  </a:cubicBezTo>
                  <a:lnTo>
                    <a:pt x="2044" y="1022"/>
                  </a:lnTo>
                  <a:cubicBezTo>
                    <a:pt x="2044" y="368"/>
                    <a:pt x="1553" y="0"/>
                    <a:pt x="1022" y="0"/>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6" name="Google Shape;130;p4">
              <a:extLst>
                <a:ext uri="{FF2B5EF4-FFF2-40B4-BE49-F238E27FC236}">
                  <a16:creationId xmlns:a16="http://schemas.microsoft.com/office/drawing/2014/main" id="{1CA33A57-B5D2-339D-7FF9-36D4764CF6B5}"/>
                </a:ext>
              </a:extLst>
            </p:cNvPr>
            <p:cNvSpPr/>
            <p:nvPr/>
          </p:nvSpPr>
          <p:spPr>
            <a:xfrm>
              <a:off x="9139117" y="3030610"/>
              <a:ext cx="80948" cy="564276"/>
            </a:xfrm>
            <a:custGeom>
              <a:avLst/>
              <a:gdLst/>
              <a:ahLst/>
              <a:cxnLst/>
              <a:rect l="l" t="t" r="r" b="b"/>
              <a:pathLst>
                <a:path w="2044" h="14511" extrusionOk="0">
                  <a:moveTo>
                    <a:pt x="1022" y="0"/>
                  </a:moveTo>
                  <a:cubicBezTo>
                    <a:pt x="491" y="0"/>
                    <a:pt x="0" y="368"/>
                    <a:pt x="0" y="1022"/>
                  </a:cubicBezTo>
                  <a:lnTo>
                    <a:pt x="0" y="13488"/>
                  </a:lnTo>
                  <a:cubicBezTo>
                    <a:pt x="0" y="13979"/>
                    <a:pt x="491" y="14510"/>
                    <a:pt x="1022" y="14510"/>
                  </a:cubicBezTo>
                  <a:cubicBezTo>
                    <a:pt x="1512" y="14510"/>
                    <a:pt x="2044" y="13979"/>
                    <a:pt x="2044" y="13488"/>
                  </a:cubicBezTo>
                  <a:lnTo>
                    <a:pt x="2044" y="1022"/>
                  </a:lnTo>
                  <a:cubicBezTo>
                    <a:pt x="2044" y="368"/>
                    <a:pt x="1512" y="0"/>
                    <a:pt x="1022" y="0"/>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7" name="Google Shape;131;p4">
              <a:extLst>
                <a:ext uri="{FF2B5EF4-FFF2-40B4-BE49-F238E27FC236}">
                  <a16:creationId xmlns:a16="http://schemas.microsoft.com/office/drawing/2014/main" id="{9B10527F-A0F2-3473-9596-2B044E61942F}"/>
                </a:ext>
              </a:extLst>
            </p:cNvPr>
            <p:cNvSpPr/>
            <p:nvPr/>
          </p:nvSpPr>
          <p:spPr>
            <a:xfrm>
              <a:off x="8992640" y="3323340"/>
              <a:ext cx="80948" cy="562349"/>
            </a:xfrm>
            <a:custGeom>
              <a:avLst/>
              <a:gdLst/>
              <a:ahLst/>
              <a:cxnLst/>
              <a:rect l="l" t="t" r="r" b="b"/>
              <a:pathLst>
                <a:path w="2045" h="14471" extrusionOk="0">
                  <a:moveTo>
                    <a:pt x="1022" y="1"/>
                  </a:moveTo>
                  <a:cubicBezTo>
                    <a:pt x="491" y="1"/>
                    <a:pt x="1" y="328"/>
                    <a:pt x="1" y="1023"/>
                  </a:cubicBezTo>
                  <a:lnTo>
                    <a:pt x="1" y="13448"/>
                  </a:lnTo>
                  <a:cubicBezTo>
                    <a:pt x="1" y="14143"/>
                    <a:pt x="491" y="14470"/>
                    <a:pt x="1022" y="14470"/>
                  </a:cubicBezTo>
                  <a:cubicBezTo>
                    <a:pt x="1513" y="14470"/>
                    <a:pt x="2044" y="14143"/>
                    <a:pt x="2044" y="13448"/>
                  </a:cubicBezTo>
                  <a:lnTo>
                    <a:pt x="2044" y="1023"/>
                  </a:lnTo>
                  <a:cubicBezTo>
                    <a:pt x="2044" y="328"/>
                    <a:pt x="1513" y="1"/>
                    <a:pt x="1022" y="1"/>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8" name="Google Shape;132;p4">
              <a:extLst>
                <a:ext uri="{FF2B5EF4-FFF2-40B4-BE49-F238E27FC236}">
                  <a16:creationId xmlns:a16="http://schemas.microsoft.com/office/drawing/2014/main" id="{3FA0F64F-7073-93DA-3EF4-71194EB9597A}"/>
                </a:ext>
              </a:extLst>
            </p:cNvPr>
            <p:cNvSpPr/>
            <p:nvPr/>
          </p:nvSpPr>
          <p:spPr>
            <a:xfrm>
              <a:off x="9166100" y="3733548"/>
              <a:ext cx="79020" cy="570053"/>
            </a:xfrm>
            <a:custGeom>
              <a:avLst/>
              <a:gdLst/>
              <a:ahLst/>
              <a:cxnLst/>
              <a:rect l="l" t="t" r="r" b="b"/>
              <a:pathLst>
                <a:path w="2044" h="14634" extrusionOk="0">
                  <a:moveTo>
                    <a:pt x="1022" y="0"/>
                  </a:moveTo>
                  <a:cubicBezTo>
                    <a:pt x="368" y="0"/>
                    <a:pt x="0" y="532"/>
                    <a:pt x="0" y="1022"/>
                  </a:cubicBezTo>
                  <a:lnTo>
                    <a:pt x="0" y="13611"/>
                  </a:lnTo>
                  <a:cubicBezTo>
                    <a:pt x="0" y="14143"/>
                    <a:pt x="368" y="14633"/>
                    <a:pt x="1022" y="14633"/>
                  </a:cubicBezTo>
                  <a:cubicBezTo>
                    <a:pt x="1553" y="14633"/>
                    <a:pt x="2044" y="14143"/>
                    <a:pt x="2044" y="13611"/>
                  </a:cubicBezTo>
                  <a:lnTo>
                    <a:pt x="2044" y="1022"/>
                  </a:lnTo>
                  <a:cubicBezTo>
                    <a:pt x="2044" y="532"/>
                    <a:pt x="1553" y="0"/>
                    <a:pt x="1022" y="0"/>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19" name="Google Shape;133;p4">
            <a:extLst>
              <a:ext uri="{FF2B5EF4-FFF2-40B4-BE49-F238E27FC236}">
                <a16:creationId xmlns:a16="http://schemas.microsoft.com/office/drawing/2014/main" id="{4707E1F9-AA00-571D-12BC-F2309A3ADC0A}"/>
              </a:ext>
            </a:extLst>
          </p:cNvPr>
          <p:cNvSpPr/>
          <p:nvPr/>
        </p:nvSpPr>
        <p:spPr>
          <a:xfrm>
            <a:off x="1076325" y="6234113"/>
            <a:ext cx="2443163" cy="325437"/>
          </a:xfrm>
          <a:custGeom>
            <a:avLst/>
            <a:gdLst/>
            <a:ahLst/>
            <a:cxnLst/>
            <a:rect l="l" t="t" r="r" b="b"/>
            <a:pathLst>
              <a:path w="55866" h="7463" extrusionOk="0">
                <a:moveTo>
                  <a:pt x="16082" y="0"/>
                </a:moveTo>
                <a:cubicBezTo>
                  <a:pt x="15991" y="0"/>
                  <a:pt x="15916" y="25"/>
                  <a:pt x="15866" y="75"/>
                </a:cubicBezTo>
                <a:lnTo>
                  <a:pt x="8247" y="6542"/>
                </a:lnTo>
                <a:lnTo>
                  <a:pt x="728" y="75"/>
                </a:lnTo>
                <a:cubicBezTo>
                  <a:pt x="634" y="34"/>
                  <a:pt x="528" y="10"/>
                  <a:pt x="428" y="10"/>
                </a:cubicBezTo>
                <a:cubicBezTo>
                  <a:pt x="287" y="10"/>
                  <a:pt x="160" y="58"/>
                  <a:pt x="101" y="176"/>
                </a:cubicBezTo>
                <a:cubicBezTo>
                  <a:pt x="1" y="276"/>
                  <a:pt x="1" y="602"/>
                  <a:pt x="101" y="702"/>
                </a:cubicBezTo>
                <a:lnTo>
                  <a:pt x="8021" y="7369"/>
                </a:lnTo>
                <a:cubicBezTo>
                  <a:pt x="8084" y="7431"/>
                  <a:pt x="8165" y="7463"/>
                  <a:pt x="8256" y="7463"/>
                </a:cubicBezTo>
                <a:cubicBezTo>
                  <a:pt x="8347" y="7463"/>
                  <a:pt x="8447" y="7431"/>
                  <a:pt x="8547" y="7369"/>
                </a:cubicBezTo>
                <a:lnTo>
                  <a:pt x="16066" y="1003"/>
                </a:lnTo>
                <a:lnTo>
                  <a:pt x="23685" y="7369"/>
                </a:lnTo>
                <a:cubicBezTo>
                  <a:pt x="23748" y="7431"/>
                  <a:pt x="23854" y="7463"/>
                  <a:pt x="23958" y="7463"/>
                </a:cubicBezTo>
                <a:cubicBezTo>
                  <a:pt x="24061" y="7463"/>
                  <a:pt x="24161" y="7431"/>
                  <a:pt x="24212" y="7369"/>
                </a:cubicBezTo>
                <a:lnTo>
                  <a:pt x="31831" y="1003"/>
                </a:lnTo>
                <a:lnTo>
                  <a:pt x="39349" y="7369"/>
                </a:lnTo>
                <a:cubicBezTo>
                  <a:pt x="39462" y="7431"/>
                  <a:pt x="39569" y="7463"/>
                  <a:pt x="39672" y="7463"/>
                </a:cubicBezTo>
                <a:cubicBezTo>
                  <a:pt x="39776" y="7463"/>
                  <a:pt x="39876" y="7431"/>
                  <a:pt x="39976" y="7369"/>
                </a:cubicBezTo>
                <a:lnTo>
                  <a:pt x="47495" y="1003"/>
                </a:lnTo>
                <a:lnTo>
                  <a:pt x="55139" y="7369"/>
                </a:lnTo>
                <a:cubicBezTo>
                  <a:pt x="55225" y="7422"/>
                  <a:pt x="55310" y="7453"/>
                  <a:pt x="55388" y="7453"/>
                </a:cubicBezTo>
                <a:cubicBezTo>
                  <a:pt x="55493" y="7453"/>
                  <a:pt x="55583" y="7398"/>
                  <a:pt x="55640" y="7268"/>
                </a:cubicBezTo>
                <a:cubicBezTo>
                  <a:pt x="55866" y="7168"/>
                  <a:pt x="55866" y="6867"/>
                  <a:pt x="55640" y="6742"/>
                </a:cubicBezTo>
                <a:lnTo>
                  <a:pt x="47821" y="75"/>
                </a:lnTo>
                <a:cubicBezTo>
                  <a:pt x="47720" y="25"/>
                  <a:pt x="47614" y="0"/>
                  <a:pt x="47520" y="0"/>
                </a:cubicBezTo>
                <a:cubicBezTo>
                  <a:pt x="47426" y="0"/>
                  <a:pt x="47345" y="25"/>
                  <a:pt x="47294" y="75"/>
                </a:cubicBezTo>
                <a:lnTo>
                  <a:pt x="39675" y="6542"/>
                </a:lnTo>
                <a:lnTo>
                  <a:pt x="32056" y="75"/>
                </a:lnTo>
                <a:cubicBezTo>
                  <a:pt x="32006" y="25"/>
                  <a:pt x="31925" y="0"/>
                  <a:pt x="31831" y="0"/>
                </a:cubicBezTo>
                <a:cubicBezTo>
                  <a:pt x="31737" y="0"/>
                  <a:pt x="31630" y="25"/>
                  <a:pt x="31530" y="75"/>
                </a:cubicBezTo>
                <a:lnTo>
                  <a:pt x="24011" y="6542"/>
                </a:lnTo>
                <a:lnTo>
                  <a:pt x="16392" y="75"/>
                </a:lnTo>
                <a:cubicBezTo>
                  <a:pt x="16279" y="25"/>
                  <a:pt x="16173" y="0"/>
                  <a:pt x="16082" y="0"/>
                </a:cubicBezTo>
                <a:close/>
              </a:path>
            </a:pathLst>
          </a:custGeom>
          <a:solidFill>
            <a:schemeClr val="accent5"/>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cxnSp>
        <p:nvCxnSpPr>
          <p:cNvPr id="20" name="Google Shape;134;p4">
            <a:extLst>
              <a:ext uri="{FF2B5EF4-FFF2-40B4-BE49-F238E27FC236}">
                <a16:creationId xmlns:a16="http://schemas.microsoft.com/office/drawing/2014/main" id="{93234F7A-4CBD-08AC-ECFF-BA12C9DB5DF8}"/>
              </a:ext>
            </a:extLst>
          </p:cNvPr>
          <p:cNvCxnSpPr/>
          <p:nvPr/>
        </p:nvCxnSpPr>
        <p:spPr>
          <a:xfrm rot="10800000">
            <a:off x="9842500" y="6527800"/>
            <a:ext cx="1511300" cy="0"/>
          </a:xfrm>
          <a:prstGeom prst="straightConnector1">
            <a:avLst/>
          </a:prstGeom>
          <a:noFill/>
          <a:ln w="28575" cap="flat" cmpd="sng">
            <a:solidFill>
              <a:schemeClr val="accent5"/>
            </a:solidFill>
            <a:prstDash val="solid"/>
            <a:round/>
            <a:headEnd type="none" w="med" len="med"/>
            <a:tailEnd type="none" w="med" len="med"/>
          </a:ln>
        </p:spPr>
      </p:cxnSp>
      <p:sp>
        <p:nvSpPr>
          <p:cNvPr id="114" name="Google Shape;114;p4"/>
          <p:cNvSpPr txBox="1">
            <a:spLocks noGrp="1"/>
          </p:cNvSpPr>
          <p:nvPr>
            <p:ph type="body" idx="1"/>
          </p:nvPr>
        </p:nvSpPr>
        <p:spPr>
          <a:xfrm>
            <a:off x="963167" y="1473133"/>
            <a:ext cx="10265600" cy="4665200"/>
          </a:xfrm>
          <a:prstGeom prst="rect">
            <a:avLst/>
          </a:prstGeom>
        </p:spPr>
        <p:txBody>
          <a:bodyPr spcFirstLastPara="1">
            <a:noAutofit/>
          </a:bodyPr>
          <a:lstStyle>
            <a:lvl1pPr marL="609585" lvl="0" indent="-491054">
              <a:lnSpc>
                <a:spcPct val="100000"/>
              </a:lnSpc>
              <a:spcBef>
                <a:spcPts val="0"/>
              </a:spcBef>
              <a:spcAft>
                <a:spcPts val="0"/>
              </a:spcAft>
              <a:buSzPts val="22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15" name="Google Shape;115;p4"/>
          <p:cNvSpPr txBox="1">
            <a:spLocks noGrp="1"/>
          </p:cNvSpPr>
          <p:nvPr>
            <p:ph type="title"/>
          </p:nvPr>
        </p:nvSpPr>
        <p:spPr>
          <a:xfrm>
            <a:off x="963167" y="707667"/>
            <a:ext cx="10265600" cy="763600"/>
          </a:xfrm>
          <a:prstGeom prst="rect">
            <a:avLst/>
          </a:prstGeom>
        </p:spPr>
        <p:txBody>
          <a:bodyPr spcFirstLastPara="1">
            <a:noAutofit/>
          </a:bodyPr>
          <a:lstStyle>
            <a:lvl1pPr lvl="0" algn="ctr" rtl="0">
              <a:spcBef>
                <a:spcPts val="0"/>
              </a:spcBef>
              <a:spcAft>
                <a:spcPts val="0"/>
              </a:spcAft>
              <a:buSzPts val="2800"/>
              <a:buNone/>
              <a:defRPr>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600877981"/>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135"/>
        <p:cNvGrpSpPr/>
        <p:nvPr/>
      </p:nvGrpSpPr>
      <p:grpSpPr>
        <a:xfrm>
          <a:off x="0" y="0"/>
          <a:ext cx="0" cy="0"/>
          <a:chOff x="0" y="0"/>
          <a:chExt cx="0" cy="0"/>
        </a:xfrm>
      </p:grpSpPr>
      <p:sp>
        <p:nvSpPr>
          <p:cNvPr id="2" name="Google Shape;136;p5">
            <a:extLst>
              <a:ext uri="{FF2B5EF4-FFF2-40B4-BE49-F238E27FC236}">
                <a16:creationId xmlns:a16="http://schemas.microsoft.com/office/drawing/2014/main" id="{78ABBD03-46CB-9EEF-6A70-2FBE31CA090F}"/>
              </a:ext>
            </a:extLst>
          </p:cNvPr>
          <p:cNvSpPr/>
          <p:nvPr/>
        </p:nvSpPr>
        <p:spPr>
          <a:xfrm flipH="1">
            <a:off x="425450" y="377825"/>
            <a:ext cx="11341100" cy="6102350"/>
          </a:xfrm>
          <a:prstGeom prst="roundRect">
            <a:avLst>
              <a:gd name="adj" fmla="val 3396"/>
            </a:avLst>
          </a:prstGeom>
          <a:solidFill>
            <a:schemeClr val="accent1"/>
          </a:solidFill>
          <a:ln w="28575" cap="flat" cmpd="sng">
            <a:solidFill>
              <a:schemeClr val="accent5"/>
            </a:solidFill>
            <a:prstDash val="solid"/>
            <a:round/>
            <a:headEnd type="none" w="sm" len="sm"/>
            <a:tailEnd type="none" w="sm" len="sm"/>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 name="Google Shape;137;p5">
            <a:extLst>
              <a:ext uri="{FF2B5EF4-FFF2-40B4-BE49-F238E27FC236}">
                <a16:creationId xmlns:a16="http://schemas.microsoft.com/office/drawing/2014/main" id="{AF2DBE87-A9E5-2C54-0A5F-74E1513413E6}"/>
              </a:ext>
            </a:extLst>
          </p:cNvPr>
          <p:cNvSpPr/>
          <p:nvPr/>
        </p:nvSpPr>
        <p:spPr>
          <a:xfrm rot="10800000" flipH="1">
            <a:off x="6234113" y="773113"/>
            <a:ext cx="5072062" cy="5310187"/>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138;p5">
            <a:extLst>
              <a:ext uri="{FF2B5EF4-FFF2-40B4-BE49-F238E27FC236}">
                <a16:creationId xmlns:a16="http://schemas.microsoft.com/office/drawing/2014/main" id="{15895104-CB11-4E43-44CD-F13E3107AC70}"/>
              </a:ext>
            </a:extLst>
          </p:cNvPr>
          <p:cNvSpPr/>
          <p:nvPr/>
        </p:nvSpPr>
        <p:spPr>
          <a:xfrm flipH="1">
            <a:off x="8878888" y="4727575"/>
            <a:ext cx="1684337" cy="1336675"/>
          </a:xfrm>
          <a:custGeom>
            <a:avLst/>
            <a:gdLst/>
            <a:ahLst/>
            <a:cxnLst/>
            <a:rect l="l" t="t" r="r" b="b"/>
            <a:pathLst>
              <a:path w="24157" h="19743" extrusionOk="0">
                <a:moveTo>
                  <a:pt x="1676" y="0"/>
                </a:moveTo>
                <a:cubicBezTo>
                  <a:pt x="1185" y="0"/>
                  <a:pt x="818" y="164"/>
                  <a:pt x="491" y="532"/>
                </a:cubicBezTo>
                <a:cubicBezTo>
                  <a:pt x="0" y="1022"/>
                  <a:pt x="0" y="2044"/>
                  <a:pt x="654" y="2575"/>
                </a:cubicBezTo>
                <a:lnTo>
                  <a:pt x="19742" y="19743"/>
                </a:lnTo>
                <a:lnTo>
                  <a:pt x="24157" y="19743"/>
                </a:lnTo>
                <a:lnTo>
                  <a:pt x="2534" y="327"/>
                </a:lnTo>
                <a:cubicBezTo>
                  <a:pt x="2371" y="0"/>
                  <a:pt x="2044" y="0"/>
                  <a:pt x="1676" y="0"/>
                </a:cubicBezTo>
                <a:close/>
              </a:path>
            </a:pathLst>
          </a:custGeom>
          <a:solidFill>
            <a:srgbClr val="FFFFFF">
              <a:alpha val="20090"/>
            </a:srgbClr>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139;p5">
            <a:extLst>
              <a:ext uri="{FF2B5EF4-FFF2-40B4-BE49-F238E27FC236}">
                <a16:creationId xmlns:a16="http://schemas.microsoft.com/office/drawing/2014/main" id="{4F6333A5-CF20-A16B-9BDD-A3B4731C9C1D}"/>
              </a:ext>
            </a:extLst>
          </p:cNvPr>
          <p:cNvSpPr/>
          <p:nvPr/>
        </p:nvSpPr>
        <p:spPr>
          <a:xfrm rot="10800000" flipH="1">
            <a:off x="10148888" y="4619625"/>
            <a:ext cx="1138237" cy="1127125"/>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rgbClr val="FFFFFF">
              <a:alpha val="20090"/>
            </a:srgbClr>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140;p5">
            <a:extLst>
              <a:ext uri="{FF2B5EF4-FFF2-40B4-BE49-F238E27FC236}">
                <a16:creationId xmlns:a16="http://schemas.microsoft.com/office/drawing/2014/main" id="{1877FEE5-C050-7754-0AE7-68577A557A39}"/>
              </a:ext>
            </a:extLst>
          </p:cNvPr>
          <p:cNvSpPr/>
          <p:nvPr/>
        </p:nvSpPr>
        <p:spPr>
          <a:xfrm rot="10800000" flipH="1">
            <a:off x="881063" y="768350"/>
            <a:ext cx="5076825" cy="5314950"/>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141;p5">
            <a:extLst>
              <a:ext uri="{FF2B5EF4-FFF2-40B4-BE49-F238E27FC236}">
                <a16:creationId xmlns:a16="http://schemas.microsoft.com/office/drawing/2014/main" id="{685A43D3-8C0B-52FE-975E-2B0915F983D7}"/>
              </a:ext>
            </a:extLst>
          </p:cNvPr>
          <p:cNvSpPr/>
          <p:nvPr/>
        </p:nvSpPr>
        <p:spPr>
          <a:xfrm flipH="1">
            <a:off x="1262063" y="788988"/>
            <a:ext cx="1371600" cy="1093787"/>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rgbClr val="FFFFFF">
              <a:alpha val="20090"/>
            </a:srgbClr>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142;p5">
            <a:extLst>
              <a:ext uri="{FF2B5EF4-FFF2-40B4-BE49-F238E27FC236}">
                <a16:creationId xmlns:a16="http://schemas.microsoft.com/office/drawing/2014/main" id="{A97C6799-3ABE-2B59-4FE1-2358EED9F47F}"/>
              </a:ext>
            </a:extLst>
          </p:cNvPr>
          <p:cNvSpPr/>
          <p:nvPr/>
        </p:nvSpPr>
        <p:spPr>
          <a:xfrm flipH="1">
            <a:off x="2047875" y="787400"/>
            <a:ext cx="1071563" cy="855663"/>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rgbClr val="FFFFFF">
              <a:alpha val="20090"/>
            </a:srgbClr>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143;p5">
            <a:extLst>
              <a:ext uri="{FF2B5EF4-FFF2-40B4-BE49-F238E27FC236}">
                <a16:creationId xmlns:a16="http://schemas.microsoft.com/office/drawing/2014/main" id="{47B1EA8B-DD6F-BF57-2BCE-C405DE5E4E28}"/>
              </a:ext>
            </a:extLst>
          </p:cNvPr>
          <p:cNvSpPr/>
          <p:nvPr/>
        </p:nvSpPr>
        <p:spPr>
          <a:xfrm flipH="1">
            <a:off x="900113" y="2132013"/>
            <a:ext cx="1025525" cy="973137"/>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rgbClr val="FFFFFF">
              <a:alpha val="20090"/>
            </a:srgbClr>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0" name="Google Shape;144;p5">
            <a:extLst>
              <a:ext uri="{FF2B5EF4-FFF2-40B4-BE49-F238E27FC236}">
                <a16:creationId xmlns:a16="http://schemas.microsoft.com/office/drawing/2014/main" id="{0547195E-7716-9992-D00C-6047D5B3787C}"/>
              </a:ext>
            </a:extLst>
          </p:cNvPr>
          <p:cNvGrpSpPr>
            <a:grpSpLocks/>
          </p:cNvGrpSpPr>
          <p:nvPr/>
        </p:nvGrpSpPr>
        <p:grpSpPr bwMode="auto">
          <a:xfrm>
            <a:off x="5708650" y="500063"/>
            <a:ext cx="774700" cy="166687"/>
            <a:chOff x="4685288" y="186288"/>
            <a:chExt cx="419375" cy="90485"/>
          </a:xfrm>
        </p:grpSpPr>
        <p:sp>
          <p:nvSpPr>
            <p:cNvPr id="11" name="Google Shape;145;p5">
              <a:extLst>
                <a:ext uri="{FF2B5EF4-FFF2-40B4-BE49-F238E27FC236}">
                  <a16:creationId xmlns:a16="http://schemas.microsoft.com/office/drawing/2014/main" id="{F5AB6132-1C9F-B117-31D9-4DAC0F113D7C}"/>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2" name="Google Shape;146;p5">
              <a:extLst>
                <a:ext uri="{FF2B5EF4-FFF2-40B4-BE49-F238E27FC236}">
                  <a16:creationId xmlns:a16="http://schemas.microsoft.com/office/drawing/2014/main" id="{B1EF7E6A-A677-2094-D8D8-1C40782C85CD}"/>
                </a:ext>
              </a:extLst>
            </p:cNvPr>
            <p:cNvGrpSpPr>
              <a:grpSpLocks/>
            </p:cNvGrpSpPr>
            <p:nvPr/>
          </p:nvGrpSpPr>
          <p:grpSpPr bwMode="auto">
            <a:xfrm>
              <a:off x="4685288" y="186300"/>
              <a:ext cx="419375" cy="90473"/>
              <a:chOff x="4390000" y="182175"/>
              <a:chExt cx="419375" cy="90473"/>
            </a:xfrm>
          </p:grpSpPr>
          <p:sp>
            <p:nvSpPr>
              <p:cNvPr id="13" name="Google Shape;147;p5">
                <a:extLst>
                  <a:ext uri="{FF2B5EF4-FFF2-40B4-BE49-F238E27FC236}">
                    <a16:creationId xmlns:a16="http://schemas.microsoft.com/office/drawing/2014/main" id="{AE3B21E8-C092-B131-859E-DDE88DE0AA77}"/>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148;p5">
                <a:extLst>
                  <a:ext uri="{FF2B5EF4-FFF2-40B4-BE49-F238E27FC236}">
                    <a16:creationId xmlns:a16="http://schemas.microsoft.com/office/drawing/2014/main" id="{6426FF63-0FE0-66F7-1B03-1632C01B49D8}"/>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grpSp>
        <p:nvGrpSpPr>
          <p:cNvPr id="15" name="Google Shape;149;p5">
            <a:extLst>
              <a:ext uri="{FF2B5EF4-FFF2-40B4-BE49-F238E27FC236}">
                <a16:creationId xmlns:a16="http://schemas.microsoft.com/office/drawing/2014/main" id="{ECFB17C7-B86C-B843-F767-193C034E9B44}"/>
              </a:ext>
            </a:extLst>
          </p:cNvPr>
          <p:cNvGrpSpPr>
            <a:grpSpLocks/>
          </p:cNvGrpSpPr>
          <p:nvPr/>
        </p:nvGrpSpPr>
        <p:grpSpPr bwMode="auto">
          <a:xfrm rot="11316534" flipH="1">
            <a:off x="296863" y="190500"/>
            <a:ext cx="722312" cy="2967038"/>
            <a:chOff x="871338" y="1945155"/>
            <a:chExt cx="247109" cy="1016148"/>
          </a:xfrm>
        </p:grpSpPr>
        <p:sp>
          <p:nvSpPr>
            <p:cNvPr id="16" name="Google Shape;150;p5">
              <a:extLst>
                <a:ext uri="{FF2B5EF4-FFF2-40B4-BE49-F238E27FC236}">
                  <a16:creationId xmlns:a16="http://schemas.microsoft.com/office/drawing/2014/main" id="{9873F6A9-996B-4144-D31E-23A0DAB2E8B5}"/>
                </a:ext>
              </a:extLst>
            </p:cNvPr>
            <p:cNvSpPr/>
            <p:nvPr/>
          </p:nvSpPr>
          <p:spPr>
            <a:xfrm>
              <a:off x="1015411" y="2860177"/>
              <a:ext cx="100473" cy="102757"/>
            </a:xfrm>
            <a:custGeom>
              <a:avLst/>
              <a:gdLst/>
              <a:ahLst/>
              <a:cxnLst/>
              <a:rect l="l" t="t" r="r" b="b"/>
              <a:pathLst>
                <a:path w="5314" h="5440" extrusionOk="0">
                  <a:moveTo>
                    <a:pt x="2707" y="0"/>
                  </a:moveTo>
                  <a:cubicBezTo>
                    <a:pt x="1253" y="0"/>
                    <a:pt x="0" y="1254"/>
                    <a:pt x="0" y="2707"/>
                  </a:cubicBezTo>
                  <a:cubicBezTo>
                    <a:pt x="0" y="4186"/>
                    <a:pt x="1253" y="5439"/>
                    <a:pt x="2707" y="5439"/>
                  </a:cubicBezTo>
                  <a:cubicBezTo>
                    <a:pt x="4161" y="5439"/>
                    <a:pt x="5314" y="4186"/>
                    <a:pt x="5314" y="2707"/>
                  </a:cubicBezTo>
                  <a:cubicBezTo>
                    <a:pt x="5314" y="1254"/>
                    <a:pt x="4161" y="0"/>
                    <a:pt x="2707" y="0"/>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7" name="Google Shape;151;p5">
              <a:extLst>
                <a:ext uri="{FF2B5EF4-FFF2-40B4-BE49-F238E27FC236}">
                  <a16:creationId xmlns:a16="http://schemas.microsoft.com/office/drawing/2014/main" id="{53C0BFB4-90BB-7C33-6E74-44DCD4C73962}"/>
                </a:ext>
              </a:extLst>
            </p:cNvPr>
            <p:cNvSpPr/>
            <p:nvPr/>
          </p:nvSpPr>
          <p:spPr>
            <a:xfrm>
              <a:off x="870570" y="2077546"/>
              <a:ext cx="215610" cy="853586"/>
            </a:xfrm>
            <a:custGeom>
              <a:avLst/>
              <a:gdLst/>
              <a:ahLst/>
              <a:cxnLst/>
              <a:rect l="l" t="t" r="r" b="b"/>
              <a:pathLst>
                <a:path w="11380" h="45114" extrusionOk="0">
                  <a:moveTo>
                    <a:pt x="6066" y="1"/>
                  </a:moveTo>
                  <a:cubicBezTo>
                    <a:pt x="2206" y="5640"/>
                    <a:pt x="1" y="12332"/>
                    <a:pt x="1" y="19625"/>
                  </a:cubicBezTo>
                  <a:cubicBezTo>
                    <a:pt x="1" y="29650"/>
                    <a:pt x="4287" y="38748"/>
                    <a:pt x="11079" y="45114"/>
                  </a:cubicBezTo>
                  <a:lnTo>
                    <a:pt x="11379" y="44813"/>
                  </a:lnTo>
                  <a:cubicBezTo>
                    <a:pt x="4612" y="38547"/>
                    <a:pt x="427" y="29550"/>
                    <a:pt x="427" y="19625"/>
                  </a:cubicBezTo>
                  <a:cubicBezTo>
                    <a:pt x="427" y="12432"/>
                    <a:pt x="2607" y="5740"/>
                    <a:pt x="6367" y="201"/>
                  </a:cubicBezTo>
                  <a:lnTo>
                    <a:pt x="6066" y="1"/>
                  </a:ln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8" name="Google Shape;152;p5">
              <a:extLst>
                <a:ext uri="{FF2B5EF4-FFF2-40B4-BE49-F238E27FC236}">
                  <a16:creationId xmlns:a16="http://schemas.microsoft.com/office/drawing/2014/main" id="{C4E21344-508A-EE6E-1FF0-813B52FFE491}"/>
                </a:ext>
              </a:extLst>
            </p:cNvPr>
            <p:cNvSpPr/>
            <p:nvPr/>
          </p:nvSpPr>
          <p:spPr>
            <a:xfrm>
              <a:off x="1053522" y="1942648"/>
              <a:ext cx="67344" cy="51106"/>
            </a:xfrm>
            <a:custGeom>
              <a:avLst/>
              <a:gdLst/>
              <a:ahLst/>
              <a:cxnLst/>
              <a:rect l="l" t="t" r="r" b="b"/>
              <a:pathLst>
                <a:path w="3560" h="2708" extrusionOk="0">
                  <a:moveTo>
                    <a:pt x="1780" y="1"/>
                  </a:moveTo>
                  <a:cubicBezTo>
                    <a:pt x="1" y="1"/>
                    <a:pt x="1" y="2708"/>
                    <a:pt x="1780" y="2708"/>
                  </a:cubicBezTo>
                  <a:cubicBezTo>
                    <a:pt x="3459" y="2708"/>
                    <a:pt x="3560" y="1"/>
                    <a:pt x="1780" y="1"/>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19" name="Google Shape;153;p5">
            <a:extLst>
              <a:ext uri="{FF2B5EF4-FFF2-40B4-BE49-F238E27FC236}">
                <a16:creationId xmlns:a16="http://schemas.microsoft.com/office/drawing/2014/main" id="{ABC475DA-1455-C8E4-F822-359E40D2D91E}"/>
              </a:ext>
            </a:extLst>
          </p:cNvPr>
          <p:cNvGrpSpPr>
            <a:grpSpLocks/>
          </p:cNvGrpSpPr>
          <p:nvPr/>
        </p:nvGrpSpPr>
        <p:grpSpPr bwMode="auto">
          <a:xfrm rot="-1025565">
            <a:off x="10553700" y="220663"/>
            <a:ext cx="1282700" cy="2616200"/>
            <a:chOff x="3789888" y="1403830"/>
            <a:chExt cx="569113" cy="1161936"/>
          </a:xfrm>
        </p:grpSpPr>
        <p:sp>
          <p:nvSpPr>
            <p:cNvPr id="20" name="Google Shape;154;p5">
              <a:extLst>
                <a:ext uri="{FF2B5EF4-FFF2-40B4-BE49-F238E27FC236}">
                  <a16:creationId xmlns:a16="http://schemas.microsoft.com/office/drawing/2014/main" id="{2CE47227-97D9-0560-0EF0-DAAA1C24671F}"/>
                </a:ext>
              </a:extLst>
            </p:cNvPr>
            <p:cNvSpPr/>
            <p:nvPr/>
          </p:nvSpPr>
          <p:spPr>
            <a:xfrm>
              <a:off x="3817960" y="1437596"/>
              <a:ext cx="540939" cy="1128093"/>
            </a:xfrm>
            <a:custGeom>
              <a:avLst/>
              <a:gdLst/>
              <a:ahLst/>
              <a:cxnLst/>
              <a:rect l="l" t="t" r="r" b="b"/>
              <a:pathLst>
                <a:path w="28598" h="59625" extrusionOk="0">
                  <a:moveTo>
                    <a:pt x="101" y="0"/>
                  </a:moveTo>
                  <a:lnTo>
                    <a:pt x="1" y="426"/>
                  </a:lnTo>
                  <a:cubicBezTo>
                    <a:pt x="16066" y="3359"/>
                    <a:pt x="28197" y="17344"/>
                    <a:pt x="28197" y="34161"/>
                  </a:cubicBezTo>
                  <a:lnTo>
                    <a:pt x="28197" y="34462"/>
                  </a:lnTo>
                  <a:cubicBezTo>
                    <a:pt x="28096" y="44286"/>
                    <a:pt x="23911" y="53058"/>
                    <a:pt x="17219" y="59324"/>
                  </a:cubicBezTo>
                  <a:lnTo>
                    <a:pt x="17545" y="59625"/>
                  </a:lnTo>
                  <a:cubicBezTo>
                    <a:pt x="24212" y="53359"/>
                    <a:pt x="28497" y="44386"/>
                    <a:pt x="28598" y="34462"/>
                  </a:cubicBezTo>
                  <a:lnTo>
                    <a:pt x="28598" y="34161"/>
                  </a:lnTo>
                  <a:cubicBezTo>
                    <a:pt x="28598" y="17143"/>
                    <a:pt x="16292" y="2933"/>
                    <a:pt x="101" y="0"/>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1" name="Google Shape;155;p5">
              <a:extLst>
                <a:ext uri="{FF2B5EF4-FFF2-40B4-BE49-F238E27FC236}">
                  <a16:creationId xmlns:a16="http://schemas.microsoft.com/office/drawing/2014/main" id="{A718D7CF-5BB4-508E-B27A-E89179CE24E5}"/>
                </a:ext>
              </a:extLst>
            </p:cNvPr>
            <p:cNvSpPr/>
            <p:nvPr/>
          </p:nvSpPr>
          <p:spPr>
            <a:xfrm>
              <a:off x="3787795" y="1399670"/>
              <a:ext cx="81000" cy="78967"/>
            </a:xfrm>
            <a:custGeom>
              <a:avLst/>
              <a:gdLst/>
              <a:ahLst/>
              <a:cxnLst/>
              <a:rect l="l" t="t" r="r" b="b"/>
              <a:pathLst>
                <a:path w="4286" h="4187" extrusionOk="0">
                  <a:moveTo>
                    <a:pt x="2206" y="1"/>
                  </a:moveTo>
                  <a:cubicBezTo>
                    <a:pt x="1053" y="1"/>
                    <a:pt x="0" y="953"/>
                    <a:pt x="126" y="2106"/>
                  </a:cubicBezTo>
                  <a:cubicBezTo>
                    <a:pt x="126" y="3259"/>
                    <a:pt x="1053" y="4186"/>
                    <a:pt x="2206" y="4186"/>
                  </a:cubicBezTo>
                  <a:cubicBezTo>
                    <a:pt x="3258" y="4186"/>
                    <a:pt x="4286" y="3259"/>
                    <a:pt x="4286" y="2106"/>
                  </a:cubicBezTo>
                  <a:cubicBezTo>
                    <a:pt x="4186" y="953"/>
                    <a:pt x="3359" y="1"/>
                    <a:pt x="2206" y="1"/>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2" name="Google Shape;156;p5">
              <a:extLst>
                <a:ext uri="{FF2B5EF4-FFF2-40B4-BE49-F238E27FC236}">
                  <a16:creationId xmlns:a16="http://schemas.microsoft.com/office/drawing/2014/main" id="{F433370D-4C17-C439-50A1-BD95A9D830E0}"/>
                </a:ext>
              </a:extLst>
            </p:cNvPr>
            <p:cNvSpPr/>
            <p:nvPr/>
          </p:nvSpPr>
          <p:spPr>
            <a:xfrm>
              <a:off x="3985373" y="1615232"/>
              <a:ext cx="39443" cy="29612"/>
            </a:xfrm>
            <a:custGeom>
              <a:avLst/>
              <a:gdLst/>
              <a:ahLst/>
              <a:cxnLst/>
              <a:rect l="l" t="t" r="r" b="b"/>
              <a:pathLst>
                <a:path w="2081" h="1580" extrusionOk="0">
                  <a:moveTo>
                    <a:pt x="1053" y="1"/>
                  </a:moveTo>
                  <a:cubicBezTo>
                    <a:pt x="0" y="1"/>
                    <a:pt x="0" y="1580"/>
                    <a:pt x="1053" y="1580"/>
                  </a:cubicBezTo>
                  <a:cubicBezTo>
                    <a:pt x="2080" y="1580"/>
                    <a:pt x="2080" y="1"/>
                    <a:pt x="1053" y="1"/>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23" name="Google Shape;159;p5">
            <a:extLst>
              <a:ext uri="{FF2B5EF4-FFF2-40B4-BE49-F238E27FC236}">
                <a16:creationId xmlns:a16="http://schemas.microsoft.com/office/drawing/2014/main" id="{F9DCD40C-CE07-E804-E605-770112BC9792}"/>
              </a:ext>
            </a:extLst>
          </p:cNvPr>
          <p:cNvSpPr/>
          <p:nvPr/>
        </p:nvSpPr>
        <p:spPr>
          <a:xfrm>
            <a:off x="5010150" y="5992813"/>
            <a:ext cx="2171700" cy="290512"/>
          </a:xfrm>
          <a:custGeom>
            <a:avLst/>
            <a:gdLst/>
            <a:ahLst/>
            <a:cxnLst/>
            <a:rect l="l" t="t" r="r" b="b"/>
            <a:pathLst>
              <a:path w="55866" h="7463" extrusionOk="0">
                <a:moveTo>
                  <a:pt x="16082" y="0"/>
                </a:moveTo>
                <a:cubicBezTo>
                  <a:pt x="15991" y="0"/>
                  <a:pt x="15916" y="25"/>
                  <a:pt x="15866" y="75"/>
                </a:cubicBezTo>
                <a:lnTo>
                  <a:pt x="8247" y="6542"/>
                </a:lnTo>
                <a:lnTo>
                  <a:pt x="728" y="75"/>
                </a:lnTo>
                <a:cubicBezTo>
                  <a:pt x="634" y="34"/>
                  <a:pt x="528" y="10"/>
                  <a:pt x="428" y="10"/>
                </a:cubicBezTo>
                <a:cubicBezTo>
                  <a:pt x="287" y="10"/>
                  <a:pt x="160" y="58"/>
                  <a:pt x="101" y="176"/>
                </a:cubicBezTo>
                <a:cubicBezTo>
                  <a:pt x="1" y="276"/>
                  <a:pt x="1" y="602"/>
                  <a:pt x="101" y="702"/>
                </a:cubicBezTo>
                <a:lnTo>
                  <a:pt x="8021" y="7369"/>
                </a:lnTo>
                <a:cubicBezTo>
                  <a:pt x="8084" y="7431"/>
                  <a:pt x="8165" y="7463"/>
                  <a:pt x="8256" y="7463"/>
                </a:cubicBezTo>
                <a:cubicBezTo>
                  <a:pt x="8347" y="7463"/>
                  <a:pt x="8447" y="7431"/>
                  <a:pt x="8547" y="7369"/>
                </a:cubicBezTo>
                <a:lnTo>
                  <a:pt x="16066" y="1003"/>
                </a:lnTo>
                <a:lnTo>
                  <a:pt x="23685" y="7369"/>
                </a:lnTo>
                <a:cubicBezTo>
                  <a:pt x="23748" y="7431"/>
                  <a:pt x="23854" y="7463"/>
                  <a:pt x="23958" y="7463"/>
                </a:cubicBezTo>
                <a:cubicBezTo>
                  <a:pt x="24061" y="7463"/>
                  <a:pt x="24161" y="7431"/>
                  <a:pt x="24212" y="7369"/>
                </a:cubicBezTo>
                <a:lnTo>
                  <a:pt x="31831" y="1003"/>
                </a:lnTo>
                <a:lnTo>
                  <a:pt x="39349" y="7369"/>
                </a:lnTo>
                <a:cubicBezTo>
                  <a:pt x="39462" y="7431"/>
                  <a:pt x="39569" y="7463"/>
                  <a:pt x="39672" y="7463"/>
                </a:cubicBezTo>
                <a:cubicBezTo>
                  <a:pt x="39776" y="7463"/>
                  <a:pt x="39876" y="7431"/>
                  <a:pt x="39976" y="7369"/>
                </a:cubicBezTo>
                <a:lnTo>
                  <a:pt x="47495" y="1003"/>
                </a:lnTo>
                <a:lnTo>
                  <a:pt x="55139" y="7369"/>
                </a:lnTo>
                <a:cubicBezTo>
                  <a:pt x="55225" y="7422"/>
                  <a:pt x="55310" y="7453"/>
                  <a:pt x="55388" y="7453"/>
                </a:cubicBezTo>
                <a:cubicBezTo>
                  <a:pt x="55493" y="7453"/>
                  <a:pt x="55583" y="7398"/>
                  <a:pt x="55640" y="7268"/>
                </a:cubicBezTo>
                <a:cubicBezTo>
                  <a:pt x="55866" y="7168"/>
                  <a:pt x="55866" y="6867"/>
                  <a:pt x="55640" y="6742"/>
                </a:cubicBezTo>
                <a:lnTo>
                  <a:pt x="47821" y="75"/>
                </a:lnTo>
                <a:cubicBezTo>
                  <a:pt x="47720" y="25"/>
                  <a:pt x="47614" y="0"/>
                  <a:pt x="47520" y="0"/>
                </a:cubicBezTo>
                <a:cubicBezTo>
                  <a:pt x="47426" y="0"/>
                  <a:pt x="47345" y="25"/>
                  <a:pt x="47294" y="75"/>
                </a:cubicBezTo>
                <a:lnTo>
                  <a:pt x="39675" y="6542"/>
                </a:lnTo>
                <a:lnTo>
                  <a:pt x="32056" y="75"/>
                </a:lnTo>
                <a:cubicBezTo>
                  <a:pt x="32006" y="25"/>
                  <a:pt x="31925" y="0"/>
                  <a:pt x="31831" y="0"/>
                </a:cubicBezTo>
                <a:cubicBezTo>
                  <a:pt x="31737" y="0"/>
                  <a:pt x="31630" y="25"/>
                  <a:pt x="31530" y="75"/>
                </a:cubicBezTo>
                <a:lnTo>
                  <a:pt x="24011" y="6542"/>
                </a:lnTo>
                <a:lnTo>
                  <a:pt x="16392" y="75"/>
                </a:lnTo>
                <a:cubicBezTo>
                  <a:pt x="16279" y="25"/>
                  <a:pt x="16173" y="0"/>
                  <a:pt x="16082" y="0"/>
                </a:cubicBezTo>
                <a:close/>
              </a:path>
            </a:pathLst>
          </a:custGeom>
          <a:solidFill>
            <a:schemeClr val="accent3"/>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57" name="Google Shape;157;p5"/>
          <p:cNvSpPr txBox="1">
            <a:spLocks noGrp="1"/>
          </p:cNvSpPr>
          <p:nvPr>
            <p:ph type="subTitle" idx="1"/>
          </p:nvPr>
        </p:nvSpPr>
        <p:spPr>
          <a:xfrm>
            <a:off x="1838767" y="4112807"/>
            <a:ext cx="3162400" cy="1029200"/>
          </a:xfrm>
          <a:prstGeom prst="rect">
            <a:avLst/>
          </a:prstGeom>
        </p:spPr>
        <p:txBody>
          <a:bodyPr spcFirstLastPara="1" lIns="0" tIns="0" rIns="0" bIns="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58" name="Google Shape;158;p5"/>
          <p:cNvSpPr txBox="1">
            <a:spLocks noGrp="1"/>
          </p:cNvSpPr>
          <p:nvPr>
            <p:ph type="subTitle" idx="2"/>
          </p:nvPr>
        </p:nvSpPr>
        <p:spPr>
          <a:xfrm>
            <a:off x="7188267" y="4112808"/>
            <a:ext cx="3162400" cy="1029200"/>
          </a:xfrm>
          <a:prstGeom prst="rect">
            <a:avLst/>
          </a:prstGeom>
        </p:spPr>
        <p:txBody>
          <a:bodyPr spcFirstLastPara="1" lIns="0" tIns="0" rIns="0" bIns="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60" name="Google Shape;160;p5"/>
          <p:cNvSpPr txBox="1">
            <a:spLocks noGrp="1"/>
          </p:cNvSpPr>
          <p:nvPr>
            <p:ph type="title"/>
          </p:nvPr>
        </p:nvSpPr>
        <p:spPr>
          <a:xfrm>
            <a:off x="1701800" y="3517900"/>
            <a:ext cx="3441600" cy="560400"/>
          </a:xfrm>
          <a:prstGeom prst="rect">
            <a:avLst/>
          </a:prstGeom>
        </p:spPr>
        <p:txBody>
          <a:bodyPr spcFirstLastPara="1" anchor="b">
            <a:noAutofit/>
          </a:bodyPr>
          <a:lstStyle>
            <a:lvl1pPr lvl="0" algn="ctr" rtl="0">
              <a:spcBef>
                <a:spcPts val="0"/>
              </a:spcBef>
              <a:spcAft>
                <a:spcPts val="0"/>
              </a:spcAft>
              <a:buSzPts val="1800"/>
              <a:buNone/>
              <a:defRPr sz="2400" b="1"/>
            </a:lvl1pPr>
            <a:lvl2pPr lvl="1"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2pPr>
            <a:lvl3pPr lvl="2"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3pPr>
            <a:lvl4pPr lvl="3"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4pPr>
            <a:lvl5pPr lvl="4"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5pPr>
            <a:lvl6pPr lvl="5"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6pPr>
            <a:lvl7pPr lvl="6"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7pPr>
            <a:lvl8pPr lvl="7"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8pPr>
            <a:lvl9pPr lvl="8"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9pPr>
          </a:lstStyle>
          <a:p>
            <a:endParaRPr/>
          </a:p>
        </p:txBody>
      </p:sp>
      <p:sp>
        <p:nvSpPr>
          <p:cNvPr id="161" name="Google Shape;161;p5"/>
          <p:cNvSpPr txBox="1">
            <a:spLocks noGrp="1"/>
          </p:cNvSpPr>
          <p:nvPr>
            <p:ph type="title" idx="3"/>
          </p:nvPr>
        </p:nvSpPr>
        <p:spPr>
          <a:xfrm>
            <a:off x="7048500" y="3517900"/>
            <a:ext cx="3441600" cy="560400"/>
          </a:xfrm>
          <a:prstGeom prst="rect">
            <a:avLst/>
          </a:prstGeom>
        </p:spPr>
        <p:txBody>
          <a:bodyPr spcFirstLastPara="1" anchor="b">
            <a:noAutofit/>
          </a:bodyPr>
          <a:lstStyle>
            <a:lvl1pPr lvl="0" algn="ctr" rtl="0">
              <a:spcBef>
                <a:spcPts val="0"/>
              </a:spcBef>
              <a:spcAft>
                <a:spcPts val="0"/>
              </a:spcAft>
              <a:buSzPts val="1800"/>
              <a:buNone/>
              <a:defRPr sz="2400" b="1"/>
            </a:lvl1pPr>
            <a:lvl2pPr lvl="1"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2pPr>
            <a:lvl3pPr lvl="2"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3pPr>
            <a:lvl4pPr lvl="3"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4pPr>
            <a:lvl5pPr lvl="4"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5pPr>
            <a:lvl6pPr lvl="5"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6pPr>
            <a:lvl7pPr lvl="6"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7pPr>
            <a:lvl8pPr lvl="7"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8pPr>
            <a:lvl9pPr lvl="8"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9pPr>
          </a:lstStyle>
          <a:p>
            <a:endParaRPr/>
          </a:p>
        </p:txBody>
      </p:sp>
    </p:spTree>
    <p:extLst>
      <p:ext uri="{BB962C8B-B14F-4D97-AF65-F5344CB8AC3E}">
        <p14:creationId xmlns:p14="http://schemas.microsoft.com/office/powerpoint/2010/main" val="4105113333"/>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62"/>
        <p:cNvGrpSpPr/>
        <p:nvPr/>
      </p:nvGrpSpPr>
      <p:grpSpPr>
        <a:xfrm>
          <a:off x="0" y="0"/>
          <a:ext cx="0" cy="0"/>
          <a:chOff x="0" y="0"/>
          <a:chExt cx="0" cy="0"/>
        </a:xfrm>
      </p:grpSpPr>
      <p:sp>
        <p:nvSpPr>
          <p:cNvPr id="2" name="Google Shape;163;p6">
            <a:extLst>
              <a:ext uri="{FF2B5EF4-FFF2-40B4-BE49-F238E27FC236}">
                <a16:creationId xmlns:a16="http://schemas.microsoft.com/office/drawing/2014/main" id="{A3630EF4-90C1-B9A3-1E80-A016DF5C7BBB}"/>
              </a:ext>
            </a:extLst>
          </p:cNvPr>
          <p:cNvSpPr/>
          <p:nvPr/>
        </p:nvSpPr>
        <p:spPr>
          <a:xfrm>
            <a:off x="425450" y="377825"/>
            <a:ext cx="11341100" cy="6102350"/>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3" name="Google Shape;164;p6">
            <a:extLst>
              <a:ext uri="{FF2B5EF4-FFF2-40B4-BE49-F238E27FC236}">
                <a16:creationId xmlns:a16="http://schemas.microsoft.com/office/drawing/2014/main" id="{4A5700F2-EC27-3490-91B5-36C4007F216A}"/>
              </a:ext>
            </a:extLst>
          </p:cNvPr>
          <p:cNvGrpSpPr>
            <a:grpSpLocks/>
          </p:cNvGrpSpPr>
          <p:nvPr/>
        </p:nvGrpSpPr>
        <p:grpSpPr bwMode="auto">
          <a:xfrm>
            <a:off x="5708650" y="100013"/>
            <a:ext cx="774700" cy="166687"/>
            <a:chOff x="4685288" y="186288"/>
            <a:chExt cx="419375" cy="90485"/>
          </a:xfrm>
        </p:grpSpPr>
        <p:sp>
          <p:nvSpPr>
            <p:cNvPr id="4" name="Google Shape;165;p6">
              <a:extLst>
                <a:ext uri="{FF2B5EF4-FFF2-40B4-BE49-F238E27FC236}">
                  <a16:creationId xmlns:a16="http://schemas.microsoft.com/office/drawing/2014/main" id="{F5E16C5E-2154-49EA-E80D-5A35DEB60C92}"/>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5" name="Google Shape;166;p6">
              <a:extLst>
                <a:ext uri="{FF2B5EF4-FFF2-40B4-BE49-F238E27FC236}">
                  <a16:creationId xmlns:a16="http://schemas.microsoft.com/office/drawing/2014/main" id="{1C0C4C60-0B6F-F509-5E83-B79D619822D8}"/>
                </a:ext>
              </a:extLst>
            </p:cNvPr>
            <p:cNvGrpSpPr>
              <a:grpSpLocks/>
            </p:cNvGrpSpPr>
            <p:nvPr/>
          </p:nvGrpSpPr>
          <p:grpSpPr bwMode="auto">
            <a:xfrm>
              <a:off x="4685288" y="186300"/>
              <a:ext cx="419375" cy="90473"/>
              <a:chOff x="4390000" y="182175"/>
              <a:chExt cx="419375" cy="90473"/>
            </a:xfrm>
          </p:grpSpPr>
          <p:sp>
            <p:nvSpPr>
              <p:cNvPr id="6" name="Google Shape;167;p6">
                <a:extLst>
                  <a:ext uri="{FF2B5EF4-FFF2-40B4-BE49-F238E27FC236}">
                    <a16:creationId xmlns:a16="http://schemas.microsoft.com/office/drawing/2014/main" id="{83E4DA2D-59A0-D88E-CCFC-B4C11920F1F6}"/>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168;p6">
                <a:extLst>
                  <a:ext uri="{FF2B5EF4-FFF2-40B4-BE49-F238E27FC236}">
                    <a16:creationId xmlns:a16="http://schemas.microsoft.com/office/drawing/2014/main" id="{A0DBF5DE-FD20-CDD3-B722-6D134A047BCB}"/>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grpSp>
        <p:nvGrpSpPr>
          <p:cNvPr id="8" name="Google Shape;170;p6">
            <a:extLst>
              <a:ext uri="{FF2B5EF4-FFF2-40B4-BE49-F238E27FC236}">
                <a16:creationId xmlns:a16="http://schemas.microsoft.com/office/drawing/2014/main" id="{79FD9376-C2BB-276A-2CF2-9743781B5366}"/>
              </a:ext>
            </a:extLst>
          </p:cNvPr>
          <p:cNvGrpSpPr>
            <a:grpSpLocks/>
          </p:cNvGrpSpPr>
          <p:nvPr/>
        </p:nvGrpSpPr>
        <p:grpSpPr bwMode="auto">
          <a:xfrm rot="11997195" flipH="1">
            <a:off x="39688" y="171450"/>
            <a:ext cx="1847850" cy="3608388"/>
            <a:chOff x="409722" y="228600"/>
            <a:chExt cx="1385931" cy="2705253"/>
          </a:xfrm>
        </p:grpSpPr>
        <p:grpSp>
          <p:nvGrpSpPr>
            <p:cNvPr id="9" name="Google Shape;171;p6">
              <a:extLst>
                <a:ext uri="{FF2B5EF4-FFF2-40B4-BE49-F238E27FC236}">
                  <a16:creationId xmlns:a16="http://schemas.microsoft.com/office/drawing/2014/main" id="{1EA5F1A4-7409-38FA-07B0-B0AFF8C31175}"/>
                </a:ext>
              </a:extLst>
            </p:cNvPr>
            <p:cNvGrpSpPr>
              <a:grpSpLocks/>
            </p:cNvGrpSpPr>
            <p:nvPr/>
          </p:nvGrpSpPr>
          <p:grpSpPr bwMode="auto">
            <a:xfrm rot="20982846" flipH="1">
              <a:off x="575967" y="402323"/>
              <a:ext cx="1053440" cy="2450002"/>
              <a:chOff x="3817855" y="1437512"/>
              <a:chExt cx="541146" cy="1128254"/>
            </a:xfrm>
          </p:grpSpPr>
          <p:sp>
            <p:nvSpPr>
              <p:cNvPr id="11" name="Google Shape;172;p6">
                <a:extLst>
                  <a:ext uri="{FF2B5EF4-FFF2-40B4-BE49-F238E27FC236}">
                    <a16:creationId xmlns:a16="http://schemas.microsoft.com/office/drawing/2014/main" id="{24777C9C-4263-6E49-25F1-5AC8E4ACF7C7}"/>
                  </a:ext>
                </a:extLst>
              </p:cNvPr>
              <p:cNvSpPr/>
              <p:nvPr/>
            </p:nvSpPr>
            <p:spPr>
              <a:xfrm>
                <a:off x="3826362" y="1435288"/>
                <a:ext cx="537628" cy="1125769"/>
              </a:xfrm>
              <a:custGeom>
                <a:avLst/>
                <a:gdLst/>
                <a:ahLst/>
                <a:cxnLst/>
                <a:rect l="l" t="t" r="r" b="b"/>
                <a:pathLst>
                  <a:path w="28598" h="59625" extrusionOk="0">
                    <a:moveTo>
                      <a:pt x="101" y="0"/>
                    </a:moveTo>
                    <a:lnTo>
                      <a:pt x="1" y="426"/>
                    </a:lnTo>
                    <a:cubicBezTo>
                      <a:pt x="16066" y="3359"/>
                      <a:pt x="28197" y="17344"/>
                      <a:pt x="28197" y="34161"/>
                    </a:cubicBezTo>
                    <a:lnTo>
                      <a:pt x="28197" y="34462"/>
                    </a:lnTo>
                    <a:cubicBezTo>
                      <a:pt x="28096" y="44286"/>
                      <a:pt x="23911" y="53058"/>
                      <a:pt x="17219" y="59324"/>
                    </a:cubicBezTo>
                    <a:lnTo>
                      <a:pt x="17545" y="59625"/>
                    </a:lnTo>
                    <a:cubicBezTo>
                      <a:pt x="24212" y="53359"/>
                      <a:pt x="28497" y="44386"/>
                      <a:pt x="28598" y="34462"/>
                    </a:cubicBezTo>
                    <a:lnTo>
                      <a:pt x="28598" y="34161"/>
                    </a:lnTo>
                    <a:cubicBezTo>
                      <a:pt x="28598" y="17143"/>
                      <a:pt x="16292" y="2933"/>
                      <a:pt x="101" y="0"/>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2" name="Google Shape;173;p6">
                <a:extLst>
                  <a:ext uri="{FF2B5EF4-FFF2-40B4-BE49-F238E27FC236}">
                    <a16:creationId xmlns:a16="http://schemas.microsoft.com/office/drawing/2014/main" id="{FB374D09-2FF2-C6F4-EDC5-EBF46ACA6A07}"/>
                  </a:ext>
                </a:extLst>
              </p:cNvPr>
              <p:cNvSpPr/>
              <p:nvPr/>
            </p:nvSpPr>
            <p:spPr>
              <a:xfrm>
                <a:off x="3997166" y="1613768"/>
                <a:ext cx="39757" cy="30145"/>
              </a:xfrm>
              <a:custGeom>
                <a:avLst/>
                <a:gdLst/>
                <a:ahLst/>
                <a:cxnLst/>
                <a:rect l="l" t="t" r="r" b="b"/>
                <a:pathLst>
                  <a:path w="2081" h="1580" extrusionOk="0">
                    <a:moveTo>
                      <a:pt x="1053" y="1"/>
                    </a:moveTo>
                    <a:cubicBezTo>
                      <a:pt x="0" y="1"/>
                      <a:pt x="0" y="1580"/>
                      <a:pt x="1053" y="1580"/>
                    </a:cubicBezTo>
                    <a:cubicBezTo>
                      <a:pt x="2080" y="1580"/>
                      <a:pt x="2080" y="1"/>
                      <a:pt x="1053" y="1"/>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10" name="Google Shape;174;p6">
              <a:extLst>
                <a:ext uri="{FF2B5EF4-FFF2-40B4-BE49-F238E27FC236}">
                  <a16:creationId xmlns:a16="http://schemas.microsoft.com/office/drawing/2014/main" id="{3E1745B3-0573-0201-F21A-303277452C1F}"/>
                </a:ext>
              </a:extLst>
            </p:cNvPr>
            <p:cNvSpPr/>
            <p:nvPr/>
          </p:nvSpPr>
          <p:spPr>
            <a:xfrm>
              <a:off x="1415911" y="220530"/>
              <a:ext cx="142879" cy="142820"/>
            </a:xfrm>
            <a:prstGeom prst="ellipse">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13" name="Google Shape;175;p6">
            <a:extLst>
              <a:ext uri="{FF2B5EF4-FFF2-40B4-BE49-F238E27FC236}">
                <a16:creationId xmlns:a16="http://schemas.microsoft.com/office/drawing/2014/main" id="{410436D3-0381-16E4-F793-BA734B038C1B}"/>
              </a:ext>
            </a:extLst>
          </p:cNvPr>
          <p:cNvGrpSpPr>
            <a:grpSpLocks/>
          </p:cNvGrpSpPr>
          <p:nvPr/>
        </p:nvGrpSpPr>
        <p:grpSpPr bwMode="auto">
          <a:xfrm>
            <a:off x="-12700" y="0"/>
            <a:ext cx="12238038" cy="6316663"/>
            <a:chOff x="-9513" y="2"/>
            <a:chExt cx="9177947" cy="4737094"/>
          </a:xfrm>
        </p:grpSpPr>
        <p:sp>
          <p:nvSpPr>
            <p:cNvPr id="14" name="Google Shape;176;p6">
              <a:extLst>
                <a:ext uri="{FF2B5EF4-FFF2-40B4-BE49-F238E27FC236}">
                  <a16:creationId xmlns:a16="http://schemas.microsoft.com/office/drawing/2014/main" id="{394BD047-4416-5A60-E1A1-5F0E9B1E6C28}"/>
                </a:ext>
              </a:extLst>
            </p:cNvPr>
            <p:cNvSpPr/>
            <p:nvPr/>
          </p:nvSpPr>
          <p:spPr>
            <a:xfrm>
              <a:off x="7132594" y="2"/>
              <a:ext cx="1612004" cy="1208382"/>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5" name="Google Shape;177;p6">
              <a:extLst>
                <a:ext uri="{FF2B5EF4-FFF2-40B4-BE49-F238E27FC236}">
                  <a16:creationId xmlns:a16="http://schemas.microsoft.com/office/drawing/2014/main" id="{F4EF0962-3AAA-0F61-1B47-D9E905101BEA}"/>
                </a:ext>
              </a:extLst>
            </p:cNvPr>
            <p:cNvSpPr/>
            <p:nvPr/>
          </p:nvSpPr>
          <p:spPr>
            <a:xfrm rot="10800000">
              <a:off x="-9513" y="3652529"/>
              <a:ext cx="1144119" cy="1084567"/>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6" name="Google Shape;178;p6">
              <a:extLst>
                <a:ext uri="{FF2B5EF4-FFF2-40B4-BE49-F238E27FC236}">
                  <a16:creationId xmlns:a16="http://schemas.microsoft.com/office/drawing/2014/main" id="{454614DD-22F3-1FB3-C86F-CC0F1E29A208}"/>
                </a:ext>
              </a:extLst>
            </p:cNvPr>
            <p:cNvSpPr/>
            <p:nvPr/>
          </p:nvSpPr>
          <p:spPr>
            <a:xfrm>
              <a:off x="7971931" y="1381009"/>
              <a:ext cx="1196503" cy="1134569"/>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169" name="Google Shape;169;p6"/>
          <p:cNvSpPr txBox="1">
            <a:spLocks noGrp="1"/>
          </p:cNvSpPr>
          <p:nvPr>
            <p:ph type="title"/>
          </p:nvPr>
        </p:nvSpPr>
        <p:spPr>
          <a:xfrm>
            <a:off x="963167" y="707667"/>
            <a:ext cx="10265600" cy="763600"/>
          </a:xfrm>
          <a:prstGeom prst="rect">
            <a:avLst/>
          </a:prstGeom>
        </p:spPr>
        <p:txBody>
          <a:bodyPr spcFirstLastPara="1">
            <a:noAutofit/>
          </a:bodyPr>
          <a:lstStyle>
            <a:lvl1pPr lvl="0" algn="ctr" rtl="0">
              <a:spcBef>
                <a:spcPts val="0"/>
              </a:spcBef>
              <a:spcAft>
                <a:spcPts val="0"/>
              </a:spcAft>
              <a:buSzPts val="2800"/>
              <a:buNone/>
              <a:defRPr>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01341550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94"/>
        <p:cNvGrpSpPr/>
        <p:nvPr/>
      </p:nvGrpSpPr>
      <p:grpSpPr>
        <a:xfrm>
          <a:off x="0" y="0"/>
          <a:ext cx="0" cy="0"/>
          <a:chOff x="0" y="0"/>
          <a:chExt cx="0" cy="0"/>
        </a:xfrm>
      </p:grpSpPr>
      <p:grpSp>
        <p:nvGrpSpPr>
          <p:cNvPr id="2" name="Google Shape;195;p9">
            <a:extLst>
              <a:ext uri="{FF2B5EF4-FFF2-40B4-BE49-F238E27FC236}">
                <a16:creationId xmlns:a16="http://schemas.microsoft.com/office/drawing/2014/main" id="{DEE07C43-B928-0CD2-B664-FCC9F0FB1405}"/>
              </a:ext>
            </a:extLst>
          </p:cNvPr>
          <p:cNvGrpSpPr>
            <a:grpSpLocks/>
          </p:cNvGrpSpPr>
          <p:nvPr/>
        </p:nvGrpSpPr>
        <p:grpSpPr bwMode="auto">
          <a:xfrm>
            <a:off x="-12700" y="0"/>
            <a:ext cx="12238038" cy="6858000"/>
            <a:chOff x="-9513" y="-6"/>
            <a:chExt cx="9177947" cy="5143519"/>
          </a:xfrm>
        </p:grpSpPr>
        <p:sp>
          <p:nvSpPr>
            <p:cNvPr id="3" name="Google Shape;196;p9">
              <a:extLst>
                <a:ext uri="{FF2B5EF4-FFF2-40B4-BE49-F238E27FC236}">
                  <a16:creationId xmlns:a16="http://schemas.microsoft.com/office/drawing/2014/main" id="{26C628D5-9BDA-9202-F08C-2A530661E582}"/>
                </a:ext>
              </a:extLst>
            </p:cNvPr>
            <p:cNvSpPr/>
            <p:nvPr/>
          </p:nvSpPr>
          <p:spPr>
            <a:xfrm>
              <a:off x="319079" y="283364"/>
              <a:ext cx="8505286" cy="4576779"/>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197;p9">
              <a:extLst>
                <a:ext uri="{FF2B5EF4-FFF2-40B4-BE49-F238E27FC236}">
                  <a16:creationId xmlns:a16="http://schemas.microsoft.com/office/drawing/2014/main" id="{874077EE-36E4-F0D4-AD4E-9EFEE7EC8F5B}"/>
                </a:ext>
              </a:extLst>
            </p:cNvPr>
            <p:cNvSpPr/>
            <p:nvPr/>
          </p:nvSpPr>
          <p:spPr>
            <a:xfrm>
              <a:off x="7132594" y="-6"/>
              <a:ext cx="1612004" cy="1208489"/>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198;p9">
              <a:extLst>
                <a:ext uri="{FF2B5EF4-FFF2-40B4-BE49-F238E27FC236}">
                  <a16:creationId xmlns:a16="http://schemas.microsoft.com/office/drawing/2014/main" id="{0CE5038A-18B4-F9F2-06DE-484803CEA0FA}"/>
                </a:ext>
              </a:extLst>
            </p:cNvPr>
            <p:cNvSpPr/>
            <p:nvPr/>
          </p:nvSpPr>
          <p:spPr>
            <a:xfrm>
              <a:off x="6426598" y="-6"/>
              <a:ext cx="1250077" cy="938216"/>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199;p9">
              <a:extLst>
                <a:ext uri="{FF2B5EF4-FFF2-40B4-BE49-F238E27FC236}">
                  <a16:creationId xmlns:a16="http://schemas.microsoft.com/office/drawing/2014/main" id="{222BDAA2-4E55-C7E4-72D6-0226B6F06E81}"/>
                </a:ext>
              </a:extLst>
            </p:cNvPr>
            <p:cNvSpPr/>
            <p:nvPr/>
          </p:nvSpPr>
          <p:spPr>
            <a:xfrm>
              <a:off x="742914" y="3879065"/>
              <a:ext cx="1665579" cy="1264448"/>
            </a:xfrm>
            <a:custGeom>
              <a:avLst/>
              <a:gdLst/>
              <a:ahLst/>
              <a:cxnLst/>
              <a:rect l="l" t="t" r="r" b="b"/>
              <a:pathLst>
                <a:path w="24157" h="19743" extrusionOk="0">
                  <a:moveTo>
                    <a:pt x="1676" y="0"/>
                  </a:moveTo>
                  <a:cubicBezTo>
                    <a:pt x="1185" y="0"/>
                    <a:pt x="818" y="164"/>
                    <a:pt x="491" y="532"/>
                  </a:cubicBezTo>
                  <a:cubicBezTo>
                    <a:pt x="0" y="1022"/>
                    <a:pt x="0" y="2044"/>
                    <a:pt x="654" y="2575"/>
                  </a:cubicBezTo>
                  <a:lnTo>
                    <a:pt x="19742" y="19743"/>
                  </a:lnTo>
                  <a:lnTo>
                    <a:pt x="24157" y="19743"/>
                  </a:lnTo>
                  <a:lnTo>
                    <a:pt x="2534" y="327"/>
                  </a:lnTo>
                  <a:cubicBezTo>
                    <a:pt x="2371" y="0"/>
                    <a:pt x="2044" y="0"/>
                    <a:pt x="1676"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200;p9">
              <a:extLst>
                <a:ext uri="{FF2B5EF4-FFF2-40B4-BE49-F238E27FC236}">
                  <a16:creationId xmlns:a16="http://schemas.microsoft.com/office/drawing/2014/main" id="{23875BE1-6212-0028-1FDA-0B9B63780DDB}"/>
                </a:ext>
              </a:extLst>
            </p:cNvPr>
            <p:cNvSpPr/>
            <p:nvPr/>
          </p:nvSpPr>
          <p:spPr>
            <a:xfrm rot="10800000">
              <a:off x="-9513" y="3651655"/>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201;p9">
              <a:extLst>
                <a:ext uri="{FF2B5EF4-FFF2-40B4-BE49-F238E27FC236}">
                  <a16:creationId xmlns:a16="http://schemas.microsoft.com/office/drawing/2014/main" id="{3DBF4C8E-C741-C9B4-61B4-F70993152BBF}"/>
                </a:ext>
              </a:extLst>
            </p:cNvPr>
            <p:cNvSpPr/>
            <p:nvPr/>
          </p:nvSpPr>
          <p:spPr>
            <a:xfrm rot="10800000">
              <a:off x="-9513" y="2774160"/>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202;p9">
              <a:extLst>
                <a:ext uri="{FF2B5EF4-FFF2-40B4-BE49-F238E27FC236}">
                  <a16:creationId xmlns:a16="http://schemas.microsoft.com/office/drawing/2014/main" id="{DA8D27CD-59FE-7EEC-6C4F-1F792CDF10AD}"/>
                </a:ext>
              </a:extLst>
            </p:cNvPr>
            <p:cNvSpPr/>
            <p:nvPr/>
          </p:nvSpPr>
          <p:spPr>
            <a:xfrm>
              <a:off x="7971931" y="1381124"/>
              <a:ext cx="1196503" cy="1134670"/>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10" name="Google Shape;204;p9">
            <a:extLst>
              <a:ext uri="{FF2B5EF4-FFF2-40B4-BE49-F238E27FC236}">
                <a16:creationId xmlns:a16="http://schemas.microsoft.com/office/drawing/2014/main" id="{B7243A9B-8CFF-28EE-D095-5D11497A7745}"/>
              </a:ext>
            </a:extLst>
          </p:cNvPr>
          <p:cNvGrpSpPr>
            <a:grpSpLocks/>
          </p:cNvGrpSpPr>
          <p:nvPr/>
        </p:nvGrpSpPr>
        <p:grpSpPr bwMode="auto">
          <a:xfrm>
            <a:off x="5708650" y="100013"/>
            <a:ext cx="774700" cy="166687"/>
            <a:chOff x="4685288" y="186288"/>
            <a:chExt cx="419375" cy="90485"/>
          </a:xfrm>
        </p:grpSpPr>
        <p:sp>
          <p:nvSpPr>
            <p:cNvPr id="11" name="Google Shape;205;p9">
              <a:extLst>
                <a:ext uri="{FF2B5EF4-FFF2-40B4-BE49-F238E27FC236}">
                  <a16:creationId xmlns:a16="http://schemas.microsoft.com/office/drawing/2014/main" id="{C7053CF1-FED3-2BFE-829D-99D97789DC2F}"/>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2" name="Google Shape;206;p9">
              <a:extLst>
                <a:ext uri="{FF2B5EF4-FFF2-40B4-BE49-F238E27FC236}">
                  <a16:creationId xmlns:a16="http://schemas.microsoft.com/office/drawing/2014/main" id="{0C0B4D32-02A0-67A7-5DF0-1CD66A4EC353}"/>
                </a:ext>
              </a:extLst>
            </p:cNvPr>
            <p:cNvGrpSpPr>
              <a:grpSpLocks/>
            </p:cNvGrpSpPr>
            <p:nvPr/>
          </p:nvGrpSpPr>
          <p:grpSpPr bwMode="auto">
            <a:xfrm>
              <a:off x="4685288" y="186300"/>
              <a:ext cx="419375" cy="90473"/>
              <a:chOff x="4390000" y="182175"/>
              <a:chExt cx="419375" cy="90473"/>
            </a:xfrm>
          </p:grpSpPr>
          <p:sp>
            <p:nvSpPr>
              <p:cNvPr id="13" name="Google Shape;207;p9">
                <a:extLst>
                  <a:ext uri="{FF2B5EF4-FFF2-40B4-BE49-F238E27FC236}">
                    <a16:creationId xmlns:a16="http://schemas.microsoft.com/office/drawing/2014/main" id="{D4E7FD41-9B84-F087-52CA-FF7C2A779B69}"/>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208;p9">
                <a:extLst>
                  <a:ext uri="{FF2B5EF4-FFF2-40B4-BE49-F238E27FC236}">
                    <a16:creationId xmlns:a16="http://schemas.microsoft.com/office/drawing/2014/main" id="{15DDD904-3B85-BC71-9A13-C3D1ABEE68EA}"/>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sp>
        <p:nvSpPr>
          <p:cNvPr id="203" name="Google Shape;203;p9"/>
          <p:cNvSpPr txBox="1">
            <a:spLocks noGrp="1"/>
          </p:cNvSpPr>
          <p:nvPr>
            <p:ph type="ctrTitle"/>
          </p:nvPr>
        </p:nvSpPr>
        <p:spPr>
          <a:xfrm>
            <a:off x="6625427" y="2248200"/>
            <a:ext cx="4588000" cy="569200"/>
          </a:xfrm>
          <a:prstGeom prst="rect">
            <a:avLst/>
          </a:prstGeom>
        </p:spPr>
        <p:txBody>
          <a:bodyPr spcFirstLastPara="1" lIns="0" tIns="0" rIns="0" bIns="0" anchor="b">
            <a:noAutofit/>
          </a:bodyPr>
          <a:lstStyle>
            <a:lvl1pPr lvl="0" rtl="0">
              <a:spcBef>
                <a:spcPts val="0"/>
              </a:spcBef>
              <a:spcAft>
                <a:spcPts val="0"/>
              </a:spcAft>
              <a:buSzPts val="3000"/>
              <a:buNone/>
              <a:defRPr sz="4000"/>
            </a:lvl1pPr>
            <a:lvl2pPr lvl="1" rtl="0">
              <a:spcBef>
                <a:spcPts val="0"/>
              </a:spcBef>
              <a:spcAft>
                <a:spcPts val="0"/>
              </a:spcAft>
              <a:buSzPts val="3200"/>
              <a:buNone/>
              <a:defRPr sz="4267"/>
            </a:lvl2pPr>
            <a:lvl3pPr lvl="2" rtl="0">
              <a:spcBef>
                <a:spcPts val="0"/>
              </a:spcBef>
              <a:spcAft>
                <a:spcPts val="0"/>
              </a:spcAft>
              <a:buSzPts val="3200"/>
              <a:buNone/>
              <a:defRPr sz="4267"/>
            </a:lvl3pPr>
            <a:lvl4pPr lvl="3" rtl="0">
              <a:spcBef>
                <a:spcPts val="0"/>
              </a:spcBef>
              <a:spcAft>
                <a:spcPts val="0"/>
              </a:spcAft>
              <a:buSzPts val="3200"/>
              <a:buNone/>
              <a:defRPr sz="4267"/>
            </a:lvl4pPr>
            <a:lvl5pPr lvl="4" rtl="0">
              <a:spcBef>
                <a:spcPts val="0"/>
              </a:spcBef>
              <a:spcAft>
                <a:spcPts val="0"/>
              </a:spcAft>
              <a:buSzPts val="3200"/>
              <a:buNone/>
              <a:defRPr sz="4267"/>
            </a:lvl5pPr>
            <a:lvl6pPr lvl="5" rtl="0">
              <a:spcBef>
                <a:spcPts val="0"/>
              </a:spcBef>
              <a:spcAft>
                <a:spcPts val="0"/>
              </a:spcAft>
              <a:buSzPts val="3200"/>
              <a:buNone/>
              <a:defRPr sz="4267"/>
            </a:lvl6pPr>
            <a:lvl7pPr lvl="6" rtl="0">
              <a:spcBef>
                <a:spcPts val="0"/>
              </a:spcBef>
              <a:spcAft>
                <a:spcPts val="0"/>
              </a:spcAft>
              <a:buSzPts val="3200"/>
              <a:buNone/>
              <a:defRPr sz="4267"/>
            </a:lvl7pPr>
            <a:lvl8pPr lvl="7" rtl="0">
              <a:spcBef>
                <a:spcPts val="0"/>
              </a:spcBef>
              <a:spcAft>
                <a:spcPts val="0"/>
              </a:spcAft>
              <a:buSzPts val="3200"/>
              <a:buNone/>
              <a:defRPr sz="4267"/>
            </a:lvl8pPr>
            <a:lvl9pPr lvl="8" rtl="0">
              <a:spcBef>
                <a:spcPts val="0"/>
              </a:spcBef>
              <a:spcAft>
                <a:spcPts val="0"/>
              </a:spcAft>
              <a:buSzPts val="3200"/>
              <a:buNone/>
              <a:defRPr sz="4267"/>
            </a:lvl9pPr>
          </a:lstStyle>
          <a:p>
            <a:endParaRPr/>
          </a:p>
        </p:txBody>
      </p:sp>
      <p:sp>
        <p:nvSpPr>
          <p:cNvPr id="209" name="Google Shape;209;p9"/>
          <p:cNvSpPr txBox="1">
            <a:spLocks noGrp="1"/>
          </p:cNvSpPr>
          <p:nvPr>
            <p:ph type="subTitle" idx="1"/>
          </p:nvPr>
        </p:nvSpPr>
        <p:spPr>
          <a:xfrm>
            <a:off x="6502400" y="3084033"/>
            <a:ext cx="4038800" cy="1627600"/>
          </a:xfrm>
          <a:prstGeom prst="rect">
            <a:avLst/>
          </a:prstGeom>
        </p:spPr>
        <p:txBody>
          <a:bodyPr spcFirstLastPara="1">
            <a:noAutofit/>
          </a:bodyPr>
          <a:lstStyle>
            <a:lvl1pPr lvl="0" algn="ctr" rtl="0">
              <a:lnSpc>
                <a:spcPct val="100000"/>
              </a:lnSpc>
              <a:spcBef>
                <a:spcPts val="0"/>
              </a:spcBef>
              <a:spcAft>
                <a:spcPts val="0"/>
              </a:spcAft>
              <a:buSzPts val="1600"/>
              <a:buNone/>
              <a:defRPr sz="2133">
                <a:solidFill>
                  <a:schemeClr val="accent5"/>
                </a:solidFill>
              </a:defRPr>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9418131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bg1"/>
        </a:solidFill>
        <a:effectLst/>
      </p:bgPr>
    </p:bg>
    <p:spTree>
      <p:nvGrpSpPr>
        <p:cNvPr id="1" name="Shape 227"/>
        <p:cNvGrpSpPr/>
        <p:nvPr/>
      </p:nvGrpSpPr>
      <p:grpSpPr>
        <a:xfrm>
          <a:off x="0" y="0"/>
          <a:ext cx="0" cy="0"/>
          <a:chOff x="0" y="0"/>
          <a:chExt cx="0" cy="0"/>
        </a:xfrm>
      </p:grpSpPr>
    </p:spTree>
    <p:extLst>
      <p:ext uri="{BB962C8B-B14F-4D97-AF65-F5344CB8AC3E}">
        <p14:creationId xmlns:p14="http://schemas.microsoft.com/office/powerpoint/2010/main" val="192638067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3F8BAD2-7E04-0FBA-37FD-CEABB04AB785}"/>
              </a:ext>
            </a:extLst>
          </p:cNvPr>
          <p:cNvSpPr>
            <a:spLocks noGrp="1"/>
          </p:cNvSpPr>
          <p:nvPr>
            <p:ph type="dt" sz="half" idx="10"/>
          </p:nvPr>
        </p:nvSpPr>
        <p:spPr/>
        <p:txBody>
          <a:bodyPr/>
          <a:lstStyle>
            <a:lvl1pPr>
              <a:defRPr/>
            </a:lvl1pPr>
          </a:lstStyle>
          <a:p>
            <a:pPr>
              <a:defRPr/>
            </a:pPr>
            <a:fld id="{74AF1EF3-ADB1-4D99-9C35-E3B7FFA905AF}" type="datetimeFigureOut">
              <a:rPr lang="en-US"/>
              <a:pPr>
                <a:defRPr/>
              </a:pPr>
              <a:t>2/26/26</a:t>
            </a:fld>
            <a:endParaRPr lang="en-US"/>
          </a:p>
        </p:txBody>
      </p:sp>
      <p:sp>
        <p:nvSpPr>
          <p:cNvPr id="5" name="Footer Placeholder 4">
            <a:extLst>
              <a:ext uri="{FF2B5EF4-FFF2-40B4-BE49-F238E27FC236}">
                <a16:creationId xmlns:a16="http://schemas.microsoft.com/office/drawing/2014/main" id="{CA4288D4-3997-79A4-2023-65E5CBE3399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D39C06E-68C3-08B5-1416-317CEC794531}"/>
              </a:ext>
            </a:extLst>
          </p:cNvPr>
          <p:cNvSpPr>
            <a:spLocks noGrp="1"/>
          </p:cNvSpPr>
          <p:nvPr>
            <p:ph type="sldNum" sz="quarter" idx="12"/>
          </p:nvPr>
        </p:nvSpPr>
        <p:spPr/>
        <p:txBody>
          <a:bodyPr/>
          <a:lstStyle>
            <a:lvl1pPr>
              <a:defRPr/>
            </a:lvl1pPr>
          </a:lstStyle>
          <a:p>
            <a:fld id="{EA647DDA-2F1D-435A-8D1E-B216A37A630A}" type="slidenum">
              <a:rPr lang="en-US" altLang="en-US"/>
              <a:pPr/>
              <a:t>‹#›</a:t>
            </a:fld>
            <a:endParaRPr lang="en-US" altLang="en-US"/>
          </a:p>
        </p:txBody>
      </p:sp>
    </p:spTree>
    <p:extLst>
      <p:ext uri="{BB962C8B-B14F-4D97-AF65-F5344CB8AC3E}">
        <p14:creationId xmlns:p14="http://schemas.microsoft.com/office/powerpoint/2010/main" val="1239677489"/>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28"/>
        <p:cNvGrpSpPr/>
        <p:nvPr/>
      </p:nvGrpSpPr>
      <p:grpSpPr>
        <a:xfrm>
          <a:off x="0" y="0"/>
          <a:ext cx="0" cy="0"/>
          <a:chOff x="0" y="0"/>
          <a:chExt cx="0" cy="0"/>
        </a:xfrm>
      </p:grpSpPr>
      <p:grpSp>
        <p:nvGrpSpPr>
          <p:cNvPr id="2" name="Google Shape;229;p13">
            <a:extLst>
              <a:ext uri="{FF2B5EF4-FFF2-40B4-BE49-F238E27FC236}">
                <a16:creationId xmlns:a16="http://schemas.microsoft.com/office/drawing/2014/main" id="{D9477EEE-3424-18BA-86E4-F918B3C3AE57}"/>
              </a:ext>
            </a:extLst>
          </p:cNvPr>
          <p:cNvGrpSpPr>
            <a:grpSpLocks/>
          </p:cNvGrpSpPr>
          <p:nvPr/>
        </p:nvGrpSpPr>
        <p:grpSpPr bwMode="auto">
          <a:xfrm>
            <a:off x="-12700" y="0"/>
            <a:ext cx="12238038" cy="6858000"/>
            <a:chOff x="-9513" y="-6"/>
            <a:chExt cx="9177947" cy="5143519"/>
          </a:xfrm>
        </p:grpSpPr>
        <p:sp>
          <p:nvSpPr>
            <p:cNvPr id="3" name="Google Shape;230;p13">
              <a:extLst>
                <a:ext uri="{FF2B5EF4-FFF2-40B4-BE49-F238E27FC236}">
                  <a16:creationId xmlns:a16="http://schemas.microsoft.com/office/drawing/2014/main" id="{5FC8DCCE-2268-F374-C4C1-C3207EA38ADC}"/>
                </a:ext>
              </a:extLst>
            </p:cNvPr>
            <p:cNvSpPr/>
            <p:nvPr/>
          </p:nvSpPr>
          <p:spPr>
            <a:xfrm>
              <a:off x="319079" y="283364"/>
              <a:ext cx="8505286" cy="4576779"/>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231;p13">
              <a:extLst>
                <a:ext uri="{FF2B5EF4-FFF2-40B4-BE49-F238E27FC236}">
                  <a16:creationId xmlns:a16="http://schemas.microsoft.com/office/drawing/2014/main" id="{8713384E-615F-61C8-477E-334546483ED1}"/>
                </a:ext>
              </a:extLst>
            </p:cNvPr>
            <p:cNvSpPr/>
            <p:nvPr/>
          </p:nvSpPr>
          <p:spPr>
            <a:xfrm flipH="1">
              <a:off x="109542" y="-6"/>
              <a:ext cx="1612004" cy="1208489"/>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232;p13">
              <a:extLst>
                <a:ext uri="{FF2B5EF4-FFF2-40B4-BE49-F238E27FC236}">
                  <a16:creationId xmlns:a16="http://schemas.microsoft.com/office/drawing/2014/main" id="{B9D58BFB-46DF-DA88-8285-9D8344D96880}"/>
                </a:ext>
              </a:extLst>
            </p:cNvPr>
            <p:cNvSpPr/>
            <p:nvPr/>
          </p:nvSpPr>
          <p:spPr>
            <a:xfrm flipH="1">
              <a:off x="1101270" y="-6"/>
              <a:ext cx="1250077" cy="938216"/>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233;p13">
              <a:extLst>
                <a:ext uri="{FF2B5EF4-FFF2-40B4-BE49-F238E27FC236}">
                  <a16:creationId xmlns:a16="http://schemas.microsoft.com/office/drawing/2014/main" id="{CE081DDB-2C31-50E2-0434-06D79CD5C735}"/>
                </a:ext>
              </a:extLst>
            </p:cNvPr>
            <p:cNvSpPr/>
            <p:nvPr/>
          </p:nvSpPr>
          <p:spPr>
            <a:xfrm flipH="1">
              <a:off x="6750427" y="3879065"/>
              <a:ext cx="1665579" cy="1264448"/>
            </a:xfrm>
            <a:custGeom>
              <a:avLst/>
              <a:gdLst/>
              <a:ahLst/>
              <a:cxnLst/>
              <a:rect l="l" t="t" r="r" b="b"/>
              <a:pathLst>
                <a:path w="24157" h="19743" extrusionOk="0">
                  <a:moveTo>
                    <a:pt x="1676" y="0"/>
                  </a:moveTo>
                  <a:cubicBezTo>
                    <a:pt x="1185" y="0"/>
                    <a:pt x="818" y="164"/>
                    <a:pt x="491" y="532"/>
                  </a:cubicBezTo>
                  <a:cubicBezTo>
                    <a:pt x="0" y="1022"/>
                    <a:pt x="0" y="2044"/>
                    <a:pt x="654" y="2575"/>
                  </a:cubicBezTo>
                  <a:lnTo>
                    <a:pt x="19742" y="19743"/>
                  </a:lnTo>
                  <a:lnTo>
                    <a:pt x="24157" y="19743"/>
                  </a:lnTo>
                  <a:lnTo>
                    <a:pt x="2534" y="327"/>
                  </a:lnTo>
                  <a:cubicBezTo>
                    <a:pt x="2371" y="0"/>
                    <a:pt x="2044" y="0"/>
                    <a:pt x="1676"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234;p13">
              <a:extLst>
                <a:ext uri="{FF2B5EF4-FFF2-40B4-BE49-F238E27FC236}">
                  <a16:creationId xmlns:a16="http://schemas.microsoft.com/office/drawing/2014/main" id="{65DCEF38-53DA-0F5C-4C2D-23C20E0B3B6C}"/>
                </a:ext>
              </a:extLst>
            </p:cNvPr>
            <p:cNvSpPr/>
            <p:nvPr/>
          </p:nvSpPr>
          <p:spPr>
            <a:xfrm rot="10800000" flipH="1">
              <a:off x="8024315" y="2432450"/>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235;p13">
              <a:extLst>
                <a:ext uri="{FF2B5EF4-FFF2-40B4-BE49-F238E27FC236}">
                  <a16:creationId xmlns:a16="http://schemas.microsoft.com/office/drawing/2014/main" id="{E6E6F472-D620-30E9-855D-B3DAA9869A54}"/>
                </a:ext>
              </a:extLst>
            </p:cNvPr>
            <p:cNvSpPr/>
            <p:nvPr/>
          </p:nvSpPr>
          <p:spPr>
            <a:xfrm rot="10800000" flipH="1">
              <a:off x="8024315" y="259551"/>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236;p13">
              <a:extLst>
                <a:ext uri="{FF2B5EF4-FFF2-40B4-BE49-F238E27FC236}">
                  <a16:creationId xmlns:a16="http://schemas.microsoft.com/office/drawing/2014/main" id="{A90FF4BA-6CD8-23B7-82AE-77443EE03203}"/>
                </a:ext>
              </a:extLst>
            </p:cNvPr>
            <p:cNvSpPr/>
            <p:nvPr/>
          </p:nvSpPr>
          <p:spPr>
            <a:xfrm flipH="1">
              <a:off x="-9513" y="2600329"/>
              <a:ext cx="1196503" cy="1134670"/>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10" name="Google Shape;237;p13">
            <a:extLst>
              <a:ext uri="{FF2B5EF4-FFF2-40B4-BE49-F238E27FC236}">
                <a16:creationId xmlns:a16="http://schemas.microsoft.com/office/drawing/2014/main" id="{29998D46-B1E7-C44B-4295-DA41020942F6}"/>
              </a:ext>
            </a:extLst>
          </p:cNvPr>
          <p:cNvGrpSpPr>
            <a:grpSpLocks/>
          </p:cNvGrpSpPr>
          <p:nvPr/>
        </p:nvGrpSpPr>
        <p:grpSpPr bwMode="auto">
          <a:xfrm>
            <a:off x="5708650" y="100013"/>
            <a:ext cx="774700" cy="166687"/>
            <a:chOff x="4685288" y="186288"/>
            <a:chExt cx="419375" cy="90485"/>
          </a:xfrm>
        </p:grpSpPr>
        <p:sp>
          <p:nvSpPr>
            <p:cNvPr id="11" name="Google Shape;238;p13">
              <a:extLst>
                <a:ext uri="{FF2B5EF4-FFF2-40B4-BE49-F238E27FC236}">
                  <a16:creationId xmlns:a16="http://schemas.microsoft.com/office/drawing/2014/main" id="{F6267601-8B2B-44F8-AE3A-50A9E7BFC6CB}"/>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2" name="Google Shape;239;p13">
              <a:extLst>
                <a:ext uri="{FF2B5EF4-FFF2-40B4-BE49-F238E27FC236}">
                  <a16:creationId xmlns:a16="http://schemas.microsoft.com/office/drawing/2014/main" id="{185B2BE9-19F1-97AC-0FEC-2C6C316DEBAE}"/>
                </a:ext>
              </a:extLst>
            </p:cNvPr>
            <p:cNvGrpSpPr>
              <a:grpSpLocks/>
            </p:cNvGrpSpPr>
            <p:nvPr/>
          </p:nvGrpSpPr>
          <p:grpSpPr bwMode="auto">
            <a:xfrm>
              <a:off x="4685288" y="186300"/>
              <a:ext cx="419375" cy="90473"/>
              <a:chOff x="4390000" y="182175"/>
              <a:chExt cx="419375" cy="90473"/>
            </a:xfrm>
          </p:grpSpPr>
          <p:sp>
            <p:nvSpPr>
              <p:cNvPr id="13" name="Google Shape;240;p13">
                <a:extLst>
                  <a:ext uri="{FF2B5EF4-FFF2-40B4-BE49-F238E27FC236}">
                    <a16:creationId xmlns:a16="http://schemas.microsoft.com/office/drawing/2014/main" id="{30B0F789-C526-7DC5-1B70-393C9B07CE1D}"/>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241;p13">
                <a:extLst>
                  <a:ext uri="{FF2B5EF4-FFF2-40B4-BE49-F238E27FC236}">
                    <a16:creationId xmlns:a16="http://schemas.microsoft.com/office/drawing/2014/main" id="{CF5DFA73-F62E-466A-44FC-DD9330471B04}"/>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sp>
        <p:nvSpPr>
          <p:cNvPr id="242" name="Google Shape;242;p13"/>
          <p:cNvSpPr txBox="1">
            <a:spLocks noGrp="1"/>
          </p:cNvSpPr>
          <p:nvPr>
            <p:ph type="subTitle" idx="1"/>
          </p:nvPr>
        </p:nvSpPr>
        <p:spPr>
          <a:xfrm>
            <a:off x="1938951" y="2823660"/>
            <a:ext cx="3156800" cy="763600"/>
          </a:xfrm>
          <a:prstGeom prst="rect">
            <a:avLst/>
          </a:prstGeom>
        </p:spPr>
        <p:txBody>
          <a:bodyPr spcFirstLastPara="1" anchor="ctr">
            <a:noAutofit/>
          </a:bodyPr>
          <a:lstStyle>
            <a:lvl1pPr lvl="0" algn="ctr" rtl="0">
              <a:lnSpc>
                <a:spcPct val="100000"/>
              </a:lnSpc>
              <a:spcBef>
                <a:spcPts val="0"/>
              </a:spcBef>
              <a:spcAft>
                <a:spcPts val="0"/>
              </a:spcAft>
              <a:buNone/>
              <a:defRPr sz="2133">
                <a:solidFill>
                  <a:schemeClr val="accent5"/>
                </a:solidFill>
              </a:defRPr>
            </a:lvl1pPr>
            <a:lvl2pPr lvl="1" algn="ctr" rtl="0">
              <a:lnSpc>
                <a:spcPct val="100000"/>
              </a:lnSpc>
              <a:spcBef>
                <a:spcPts val="0"/>
              </a:spcBef>
              <a:spcAft>
                <a:spcPts val="0"/>
              </a:spcAft>
              <a:buNone/>
              <a:defRPr sz="2133">
                <a:solidFill>
                  <a:schemeClr val="accent5"/>
                </a:solidFill>
              </a:defRPr>
            </a:lvl2pPr>
            <a:lvl3pPr lvl="2" algn="ctr" rtl="0">
              <a:lnSpc>
                <a:spcPct val="100000"/>
              </a:lnSpc>
              <a:spcBef>
                <a:spcPts val="0"/>
              </a:spcBef>
              <a:spcAft>
                <a:spcPts val="0"/>
              </a:spcAft>
              <a:buNone/>
              <a:defRPr sz="2133">
                <a:solidFill>
                  <a:schemeClr val="accent5"/>
                </a:solidFill>
              </a:defRPr>
            </a:lvl3pPr>
            <a:lvl4pPr lvl="3" algn="ctr" rtl="0">
              <a:lnSpc>
                <a:spcPct val="100000"/>
              </a:lnSpc>
              <a:spcBef>
                <a:spcPts val="0"/>
              </a:spcBef>
              <a:spcAft>
                <a:spcPts val="0"/>
              </a:spcAft>
              <a:buNone/>
              <a:defRPr sz="2133">
                <a:solidFill>
                  <a:schemeClr val="accent5"/>
                </a:solidFill>
              </a:defRPr>
            </a:lvl4pPr>
            <a:lvl5pPr lvl="4" algn="ctr" rtl="0">
              <a:lnSpc>
                <a:spcPct val="100000"/>
              </a:lnSpc>
              <a:spcBef>
                <a:spcPts val="0"/>
              </a:spcBef>
              <a:spcAft>
                <a:spcPts val="0"/>
              </a:spcAft>
              <a:buNone/>
              <a:defRPr sz="2133">
                <a:solidFill>
                  <a:schemeClr val="accent5"/>
                </a:solidFill>
              </a:defRPr>
            </a:lvl5pPr>
            <a:lvl6pPr lvl="5" algn="ctr" rtl="0">
              <a:lnSpc>
                <a:spcPct val="100000"/>
              </a:lnSpc>
              <a:spcBef>
                <a:spcPts val="0"/>
              </a:spcBef>
              <a:spcAft>
                <a:spcPts val="0"/>
              </a:spcAft>
              <a:buNone/>
              <a:defRPr sz="2133">
                <a:solidFill>
                  <a:schemeClr val="accent5"/>
                </a:solidFill>
              </a:defRPr>
            </a:lvl6pPr>
            <a:lvl7pPr lvl="6" algn="ctr" rtl="0">
              <a:lnSpc>
                <a:spcPct val="100000"/>
              </a:lnSpc>
              <a:spcBef>
                <a:spcPts val="0"/>
              </a:spcBef>
              <a:spcAft>
                <a:spcPts val="0"/>
              </a:spcAft>
              <a:buNone/>
              <a:defRPr sz="2133">
                <a:solidFill>
                  <a:schemeClr val="accent5"/>
                </a:solidFill>
              </a:defRPr>
            </a:lvl7pPr>
            <a:lvl8pPr lvl="7" algn="ctr" rtl="0">
              <a:lnSpc>
                <a:spcPct val="100000"/>
              </a:lnSpc>
              <a:spcBef>
                <a:spcPts val="0"/>
              </a:spcBef>
              <a:spcAft>
                <a:spcPts val="0"/>
              </a:spcAft>
              <a:buNone/>
              <a:defRPr sz="2133">
                <a:solidFill>
                  <a:schemeClr val="accent5"/>
                </a:solidFill>
              </a:defRPr>
            </a:lvl8pPr>
            <a:lvl9pPr lvl="8" algn="ctr" rtl="0">
              <a:lnSpc>
                <a:spcPct val="100000"/>
              </a:lnSpc>
              <a:spcBef>
                <a:spcPts val="0"/>
              </a:spcBef>
              <a:spcAft>
                <a:spcPts val="0"/>
              </a:spcAft>
              <a:buNone/>
              <a:defRPr sz="2133">
                <a:solidFill>
                  <a:schemeClr val="accent5"/>
                </a:solidFill>
              </a:defRPr>
            </a:lvl9pPr>
          </a:lstStyle>
          <a:p>
            <a:endParaRPr/>
          </a:p>
        </p:txBody>
      </p:sp>
      <p:sp>
        <p:nvSpPr>
          <p:cNvPr id="243" name="Google Shape;243;p13"/>
          <p:cNvSpPr txBox="1">
            <a:spLocks noGrp="1"/>
          </p:cNvSpPr>
          <p:nvPr>
            <p:ph type="subTitle" idx="2"/>
          </p:nvPr>
        </p:nvSpPr>
        <p:spPr>
          <a:xfrm>
            <a:off x="7096300" y="2837112"/>
            <a:ext cx="3156800" cy="763600"/>
          </a:xfrm>
          <a:prstGeom prst="rect">
            <a:avLst/>
          </a:prstGeom>
        </p:spPr>
        <p:txBody>
          <a:bodyPr spcFirstLastPara="1" anchor="ctr">
            <a:noAutofit/>
          </a:bodyPr>
          <a:lstStyle>
            <a:lvl1pPr lvl="0" algn="ctr" rtl="0">
              <a:lnSpc>
                <a:spcPct val="100000"/>
              </a:lnSpc>
              <a:spcBef>
                <a:spcPts val="0"/>
              </a:spcBef>
              <a:spcAft>
                <a:spcPts val="0"/>
              </a:spcAft>
              <a:buNone/>
              <a:defRPr sz="2133">
                <a:solidFill>
                  <a:schemeClr val="accent5"/>
                </a:solidFill>
              </a:defRPr>
            </a:lvl1pPr>
            <a:lvl2pPr lvl="1" algn="ctr" rtl="0">
              <a:lnSpc>
                <a:spcPct val="100000"/>
              </a:lnSpc>
              <a:spcBef>
                <a:spcPts val="0"/>
              </a:spcBef>
              <a:spcAft>
                <a:spcPts val="0"/>
              </a:spcAft>
              <a:buNone/>
              <a:defRPr sz="2133">
                <a:solidFill>
                  <a:schemeClr val="accent5"/>
                </a:solidFill>
              </a:defRPr>
            </a:lvl2pPr>
            <a:lvl3pPr lvl="2" algn="ctr" rtl="0">
              <a:lnSpc>
                <a:spcPct val="100000"/>
              </a:lnSpc>
              <a:spcBef>
                <a:spcPts val="0"/>
              </a:spcBef>
              <a:spcAft>
                <a:spcPts val="0"/>
              </a:spcAft>
              <a:buNone/>
              <a:defRPr sz="2133">
                <a:solidFill>
                  <a:schemeClr val="accent5"/>
                </a:solidFill>
              </a:defRPr>
            </a:lvl3pPr>
            <a:lvl4pPr lvl="3" algn="ctr" rtl="0">
              <a:lnSpc>
                <a:spcPct val="100000"/>
              </a:lnSpc>
              <a:spcBef>
                <a:spcPts val="0"/>
              </a:spcBef>
              <a:spcAft>
                <a:spcPts val="0"/>
              </a:spcAft>
              <a:buNone/>
              <a:defRPr sz="2133">
                <a:solidFill>
                  <a:schemeClr val="accent5"/>
                </a:solidFill>
              </a:defRPr>
            </a:lvl4pPr>
            <a:lvl5pPr lvl="4" algn="ctr" rtl="0">
              <a:lnSpc>
                <a:spcPct val="100000"/>
              </a:lnSpc>
              <a:spcBef>
                <a:spcPts val="0"/>
              </a:spcBef>
              <a:spcAft>
                <a:spcPts val="0"/>
              </a:spcAft>
              <a:buNone/>
              <a:defRPr sz="2133">
                <a:solidFill>
                  <a:schemeClr val="accent5"/>
                </a:solidFill>
              </a:defRPr>
            </a:lvl5pPr>
            <a:lvl6pPr lvl="5" algn="ctr" rtl="0">
              <a:lnSpc>
                <a:spcPct val="100000"/>
              </a:lnSpc>
              <a:spcBef>
                <a:spcPts val="0"/>
              </a:spcBef>
              <a:spcAft>
                <a:spcPts val="0"/>
              </a:spcAft>
              <a:buNone/>
              <a:defRPr sz="2133">
                <a:solidFill>
                  <a:schemeClr val="accent5"/>
                </a:solidFill>
              </a:defRPr>
            </a:lvl6pPr>
            <a:lvl7pPr lvl="6" algn="ctr" rtl="0">
              <a:lnSpc>
                <a:spcPct val="100000"/>
              </a:lnSpc>
              <a:spcBef>
                <a:spcPts val="0"/>
              </a:spcBef>
              <a:spcAft>
                <a:spcPts val="0"/>
              </a:spcAft>
              <a:buNone/>
              <a:defRPr sz="2133">
                <a:solidFill>
                  <a:schemeClr val="accent5"/>
                </a:solidFill>
              </a:defRPr>
            </a:lvl7pPr>
            <a:lvl8pPr lvl="7" algn="ctr" rtl="0">
              <a:lnSpc>
                <a:spcPct val="100000"/>
              </a:lnSpc>
              <a:spcBef>
                <a:spcPts val="0"/>
              </a:spcBef>
              <a:spcAft>
                <a:spcPts val="0"/>
              </a:spcAft>
              <a:buNone/>
              <a:defRPr sz="2133">
                <a:solidFill>
                  <a:schemeClr val="accent5"/>
                </a:solidFill>
              </a:defRPr>
            </a:lvl8pPr>
            <a:lvl9pPr lvl="8" algn="ctr" rtl="0">
              <a:lnSpc>
                <a:spcPct val="100000"/>
              </a:lnSpc>
              <a:spcBef>
                <a:spcPts val="0"/>
              </a:spcBef>
              <a:spcAft>
                <a:spcPts val="0"/>
              </a:spcAft>
              <a:buNone/>
              <a:defRPr sz="2133">
                <a:solidFill>
                  <a:schemeClr val="accent5"/>
                </a:solidFill>
              </a:defRPr>
            </a:lvl9pPr>
          </a:lstStyle>
          <a:p>
            <a:endParaRPr/>
          </a:p>
        </p:txBody>
      </p:sp>
      <p:sp>
        <p:nvSpPr>
          <p:cNvPr id="244" name="Google Shape;244;p13"/>
          <p:cNvSpPr txBox="1">
            <a:spLocks noGrp="1"/>
          </p:cNvSpPr>
          <p:nvPr>
            <p:ph type="title"/>
          </p:nvPr>
        </p:nvSpPr>
        <p:spPr>
          <a:xfrm>
            <a:off x="3027151" y="1856671"/>
            <a:ext cx="980400" cy="517200"/>
          </a:xfrm>
          <a:prstGeom prst="rect">
            <a:avLst/>
          </a:prstGeom>
        </p:spPr>
        <p:txBody>
          <a:bodyPr spcFirstLastPara="1" anchor="ctr">
            <a:noAutofit/>
          </a:bodyPr>
          <a:lstStyle>
            <a:lvl1pPr lvl="0" algn="ctr" rtl="0">
              <a:spcBef>
                <a:spcPts val="0"/>
              </a:spcBef>
              <a:spcAft>
                <a:spcPts val="0"/>
              </a:spcAft>
              <a:buClr>
                <a:schemeClr val="lt1"/>
              </a:buClr>
              <a:buSzPts val="2800"/>
              <a:buNone/>
              <a:defRPr sz="4000">
                <a:solidFill>
                  <a:schemeClr val="accent3"/>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r>
              <a:rPr lang="en-US"/>
              <a:t>Click to edit Master title style</a:t>
            </a:r>
            <a:endParaRPr/>
          </a:p>
        </p:txBody>
      </p:sp>
      <p:sp>
        <p:nvSpPr>
          <p:cNvPr id="245" name="Google Shape;245;p13"/>
          <p:cNvSpPr txBox="1">
            <a:spLocks noGrp="1"/>
          </p:cNvSpPr>
          <p:nvPr>
            <p:ph type="title" idx="3"/>
          </p:nvPr>
        </p:nvSpPr>
        <p:spPr>
          <a:xfrm>
            <a:off x="8173683" y="1857771"/>
            <a:ext cx="980400" cy="517200"/>
          </a:xfrm>
          <a:prstGeom prst="rect">
            <a:avLst/>
          </a:prstGeom>
        </p:spPr>
        <p:txBody>
          <a:bodyPr spcFirstLastPara="1" anchor="ctr">
            <a:noAutofit/>
          </a:bodyPr>
          <a:lstStyle>
            <a:lvl1pPr lvl="0" algn="ctr" rtl="0">
              <a:spcBef>
                <a:spcPts val="0"/>
              </a:spcBef>
              <a:spcAft>
                <a:spcPts val="0"/>
              </a:spcAft>
              <a:buClr>
                <a:schemeClr val="lt1"/>
              </a:buClr>
              <a:buSzPts val="2800"/>
              <a:buNone/>
              <a:defRPr sz="4000">
                <a:solidFill>
                  <a:schemeClr val="accent3"/>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r>
              <a:rPr lang="en-US"/>
              <a:t>Click to edit Master title style</a:t>
            </a:r>
            <a:endParaRPr/>
          </a:p>
        </p:txBody>
      </p:sp>
      <p:sp>
        <p:nvSpPr>
          <p:cNvPr id="246" name="Google Shape;246;p13"/>
          <p:cNvSpPr txBox="1">
            <a:spLocks noGrp="1"/>
          </p:cNvSpPr>
          <p:nvPr>
            <p:ph type="subTitle" idx="4"/>
          </p:nvPr>
        </p:nvSpPr>
        <p:spPr>
          <a:xfrm>
            <a:off x="1345900" y="2413297"/>
            <a:ext cx="4342800" cy="518000"/>
          </a:xfrm>
          <a:prstGeom prst="rect">
            <a:avLst/>
          </a:prstGeom>
        </p:spPr>
        <p:txBody>
          <a:bodyPr spcFirstLastPara="1" anchor="ctr">
            <a:noAutofit/>
          </a:bodyPr>
          <a:lstStyle>
            <a:lvl1pPr lvl="0"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1pPr>
            <a:lvl2pPr lvl="1"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2pPr>
            <a:lvl3pPr lvl="2"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3pPr>
            <a:lvl4pPr lvl="3"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4pPr>
            <a:lvl5pPr lvl="4"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5pPr>
            <a:lvl6pPr lvl="5"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6pPr>
            <a:lvl7pPr lvl="6"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7pPr>
            <a:lvl8pPr lvl="7"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8pPr>
            <a:lvl9pPr lvl="8"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9pPr>
          </a:lstStyle>
          <a:p>
            <a:endParaRPr/>
          </a:p>
        </p:txBody>
      </p:sp>
      <p:sp>
        <p:nvSpPr>
          <p:cNvPr id="247" name="Google Shape;247;p13"/>
          <p:cNvSpPr txBox="1">
            <a:spLocks noGrp="1"/>
          </p:cNvSpPr>
          <p:nvPr>
            <p:ph type="subTitle" idx="5"/>
          </p:nvPr>
        </p:nvSpPr>
        <p:spPr>
          <a:xfrm>
            <a:off x="6503300" y="2426764"/>
            <a:ext cx="4342800" cy="518000"/>
          </a:xfrm>
          <a:prstGeom prst="rect">
            <a:avLst/>
          </a:prstGeom>
        </p:spPr>
        <p:txBody>
          <a:bodyPr spcFirstLastPara="1" anchor="ctr">
            <a:noAutofit/>
          </a:bodyPr>
          <a:lstStyle>
            <a:lvl1pPr lvl="0"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1pPr>
            <a:lvl2pPr lvl="1"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2pPr>
            <a:lvl3pPr lvl="2"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3pPr>
            <a:lvl4pPr lvl="3"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4pPr>
            <a:lvl5pPr lvl="4"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5pPr>
            <a:lvl6pPr lvl="5"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6pPr>
            <a:lvl7pPr lvl="6"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7pPr>
            <a:lvl8pPr lvl="7"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8pPr>
            <a:lvl9pPr lvl="8"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9pPr>
          </a:lstStyle>
          <a:p>
            <a:endParaRPr/>
          </a:p>
        </p:txBody>
      </p:sp>
      <p:sp>
        <p:nvSpPr>
          <p:cNvPr id="248" name="Google Shape;248;p13"/>
          <p:cNvSpPr txBox="1">
            <a:spLocks noGrp="1"/>
          </p:cNvSpPr>
          <p:nvPr>
            <p:ph type="title" idx="6"/>
          </p:nvPr>
        </p:nvSpPr>
        <p:spPr>
          <a:xfrm>
            <a:off x="963167" y="707667"/>
            <a:ext cx="10265600" cy="763600"/>
          </a:xfrm>
          <a:prstGeom prst="rect">
            <a:avLst/>
          </a:prstGeom>
        </p:spPr>
        <p:txBody>
          <a:bodyPr spcFirstLastPara="1">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9" name="Google Shape;249;p13"/>
          <p:cNvSpPr txBox="1">
            <a:spLocks noGrp="1"/>
          </p:cNvSpPr>
          <p:nvPr>
            <p:ph type="subTitle" idx="7"/>
          </p:nvPr>
        </p:nvSpPr>
        <p:spPr>
          <a:xfrm>
            <a:off x="1938951" y="4984127"/>
            <a:ext cx="3156800" cy="763600"/>
          </a:xfrm>
          <a:prstGeom prst="rect">
            <a:avLst/>
          </a:prstGeom>
        </p:spPr>
        <p:txBody>
          <a:bodyPr spcFirstLastPara="1" anchor="ctr">
            <a:noAutofit/>
          </a:bodyPr>
          <a:lstStyle>
            <a:lvl1pPr lvl="0" algn="ctr" rtl="0">
              <a:lnSpc>
                <a:spcPct val="100000"/>
              </a:lnSpc>
              <a:spcBef>
                <a:spcPts val="0"/>
              </a:spcBef>
              <a:spcAft>
                <a:spcPts val="0"/>
              </a:spcAft>
              <a:buNone/>
              <a:defRPr sz="2133">
                <a:solidFill>
                  <a:schemeClr val="accent5"/>
                </a:solidFill>
              </a:defRPr>
            </a:lvl1pPr>
            <a:lvl2pPr lvl="1" algn="ctr" rtl="0">
              <a:lnSpc>
                <a:spcPct val="100000"/>
              </a:lnSpc>
              <a:spcBef>
                <a:spcPts val="0"/>
              </a:spcBef>
              <a:spcAft>
                <a:spcPts val="0"/>
              </a:spcAft>
              <a:buNone/>
              <a:defRPr sz="2133">
                <a:solidFill>
                  <a:schemeClr val="accent5"/>
                </a:solidFill>
              </a:defRPr>
            </a:lvl2pPr>
            <a:lvl3pPr lvl="2" algn="ctr" rtl="0">
              <a:lnSpc>
                <a:spcPct val="100000"/>
              </a:lnSpc>
              <a:spcBef>
                <a:spcPts val="0"/>
              </a:spcBef>
              <a:spcAft>
                <a:spcPts val="0"/>
              </a:spcAft>
              <a:buNone/>
              <a:defRPr sz="2133">
                <a:solidFill>
                  <a:schemeClr val="accent5"/>
                </a:solidFill>
              </a:defRPr>
            </a:lvl3pPr>
            <a:lvl4pPr lvl="3" algn="ctr" rtl="0">
              <a:lnSpc>
                <a:spcPct val="100000"/>
              </a:lnSpc>
              <a:spcBef>
                <a:spcPts val="0"/>
              </a:spcBef>
              <a:spcAft>
                <a:spcPts val="0"/>
              </a:spcAft>
              <a:buNone/>
              <a:defRPr sz="2133">
                <a:solidFill>
                  <a:schemeClr val="accent5"/>
                </a:solidFill>
              </a:defRPr>
            </a:lvl4pPr>
            <a:lvl5pPr lvl="4" algn="ctr" rtl="0">
              <a:lnSpc>
                <a:spcPct val="100000"/>
              </a:lnSpc>
              <a:spcBef>
                <a:spcPts val="0"/>
              </a:spcBef>
              <a:spcAft>
                <a:spcPts val="0"/>
              </a:spcAft>
              <a:buNone/>
              <a:defRPr sz="2133">
                <a:solidFill>
                  <a:schemeClr val="accent5"/>
                </a:solidFill>
              </a:defRPr>
            </a:lvl5pPr>
            <a:lvl6pPr lvl="5" algn="ctr" rtl="0">
              <a:lnSpc>
                <a:spcPct val="100000"/>
              </a:lnSpc>
              <a:spcBef>
                <a:spcPts val="0"/>
              </a:spcBef>
              <a:spcAft>
                <a:spcPts val="0"/>
              </a:spcAft>
              <a:buNone/>
              <a:defRPr sz="2133">
                <a:solidFill>
                  <a:schemeClr val="accent5"/>
                </a:solidFill>
              </a:defRPr>
            </a:lvl6pPr>
            <a:lvl7pPr lvl="6" algn="ctr" rtl="0">
              <a:lnSpc>
                <a:spcPct val="100000"/>
              </a:lnSpc>
              <a:spcBef>
                <a:spcPts val="0"/>
              </a:spcBef>
              <a:spcAft>
                <a:spcPts val="0"/>
              </a:spcAft>
              <a:buNone/>
              <a:defRPr sz="2133">
                <a:solidFill>
                  <a:schemeClr val="accent5"/>
                </a:solidFill>
              </a:defRPr>
            </a:lvl7pPr>
            <a:lvl8pPr lvl="7" algn="ctr" rtl="0">
              <a:lnSpc>
                <a:spcPct val="100000"/>
              </a:lnSpc>
              <a:spcBef>
                <a:spcPts val="0"/>
              </a:spcBef>
              <a:spcAft>
                <a:spcPts val="0"/>
              </a:spcAft>
              <a:buNone/>
              <a:defRPr sz="2133">
                <a:solidFill>
                  <a:schemeClr val="accent5"/>
                </a:solidFill>
              </a:defRPr>
            </a:lvl8pPr>
            <a:lvl9pPr lvl="8" algn="ctr" rtl="0">
              <a:lnSpc>
                <a:spcPct val="100000"/>
              </a:lnSpc>
              <a:spcBef>
                <a:spcPts val="0"/>
              </a:spcBef>
              <a:spcAft>
                <a:spcPts val="0"/>
              </a:spcAft>
              <a:buNone/>
              <a:defRPr sz="2133">
                <a:solidFill>
                  <a:schemeClr val="accent5"/>
                </a:solidFill>
              </a:defRPr>
            </a:lvl9pPr>
          </a:lstStyle>
          <a:p>
            <a:endParaRPr/>
          </a:p>
        </p:txBody>
      </p:sp>
      <p:sp>
        <p:nvSpPr>
          <p:cNvPr id="250" name="Google Shape;250;p13"/>
          <p:cNvSpPr txBox="1">
            <a:spLocks noGrp="1"/>
          </p:cNvSpPr>
          <p:nvPr>
            <p:ph type="subTitle" idx="8"/>
          </p:nvPr>
        </p:nvSpPr>
        <p:spPr>
          <a:xfrm>
            <a:off x="7096300" y="4997579"/>
            <a:ext cx="3156800" cy="763600"/>
          </a:xfrm>
          <a:prstGeom prst="rect">
            <a:avLst/>
          </a:prstGeom>
        </p:spPr>
        <p:txBody>
          <a:bodyPr spcFirstLastPara="1" anchor="ctr">
            <a:noAutofit/>
          </a:bodyPr>
          <a:lstStyle>
            <a:lvl1pPr lvl="0" algn="ctr" rtl="0">
              <a:lnSpc>
                <a:spcPct val="100000"/>
              </a:lnSpc>
              <a:spcBef>
                <a:spcPts val="0"/>
              </a:spcBef>
              <a:spcAft>
                <a:spcPts val="0"/>
              </a:spcAft>
              <a:buNone/>
              <a:defRPr sz="2133">
                <a:solidFill>
                  <a:schemeClr val="accent5"/>
                </a:solidFill>
              </a:defRPr>
            </a:lvl1pPr>
            <a:lvl2pPr lvl="1" algn="ctr" rtl="0">
              <a:lnSpc>
                <a:spcPct val="100000"/>
              </a:lnSpc>
              <a:spcBef>
                <a:spcPts val="0"/>
              </a:spcBef>
              <a:spcAft>
                <a:spcPts val="0"/>
              </a:spcAft>
              <a:buNone/>
              <a:defRPr sz="2133">
                <a:solidFill>
                  <a:schemeClr val="accent5"/>
                </a:solidFill>
              </a:defRPr>
            </a:lvl2pPr>
            <a:lvl3pPr lvl="2" algn="ctr" rtl="0">
              <a:lnSpc>
                <a:spcPct val="100000"/>
              </a:lnSpc>
              <a:spcBef>
                <a:spcPts val="0"/>
              </a:spcBef>
              <a:spcAft>
                <a:spcPts val="0"/>
              </a:spcAft>
              <a:buNone/>
              <a:defRPr sz="2133">
                <a:solidFill>
                  <a:schemeClr val="accent5"/>
                </a:solidFill>
              </a:defRPr>
            </a:lvl3pPr>
            <a:lvl4pPr lvl="3" algn="ctr" rtl="0">
              <a:lnSpc>
                <a:spcPct val="100000"/>
              </a:lnSpc>
              <a:spcBef>
                <a:spcPts val="0"/>
              </a:spcBef>
              <a:spcAft>
                <a:spcPts val="0"/>
              </a:spcAft>
              <a:buNone/>
              <a:defRPr sz="2133">
                <a:solidFill>
                  <a:schemeClr val="accent5"/>
                </a:solidFill>
              </a:defRPr>
            </a:lvl4pPr>
            <a:lvl5pPr lvl="4" algn="ctr" rtl="0">
              <a:lnSpc>
                <a:spcPct val="100000"/>
              </a:lnSpc>
              <a:spcBef>
                <a:spcPts val="0"/>
              </a:spcBef>
              <a:spcAft>
                <a:spcPts val="0"/>
              </a:spcAft>
              <a:buNone/>
              <a:defRPr sz="2133">
                <a:solidFill>
                  <a:schemeClr val="accent5"/>
                </a:solidFill>
              </a:defRPr>
            </a:lvl5pPr>
            <a:lvl6pPr lvl="5" algn="ctr" rtl="0">
              <a:lnSpc>
                <a:spcPct val="100000"/>
              </a:lnSpc>
              <a:spcBef>
                <a:spcPts val="0"/>
              </a:spcBef>
              <a:spcAft>
                <a:spcPts val="0"/>
              </a:spcAft>
              <a:buNone/>
              <a:defRPr sz="2133">
                <a:solidFill>
                  <a:schemeClr val="accent5"/>
                </a:solidFill>
              </a:defRPr>
            </a:lvl6pPr>
            <a:lvl7pPr lvl="6" algn="ctr" rtl="0">
              <a:lnSpc>
                <a:spcPct val="100000"/>
              </a:lnSpc>
              <a:spcBef>
                <a:spcPts val="0"/>
              </a:spcBef>
              <a:spcAft>
                <a:spcPts val="0"/>
              </a:spcAft>
              <a:buNone/>
              <a:defRPr sz="2133">
                <a:solidFill>
                  <a:schemeClr val="accent5"/>
                </a:solidFill>
              </a:defRPr>
            </a:lvl7pPr>
            <a:lvl8pPr lvl="7" algn="ctr" rtl="0">
              <a:lnSpc>
                <a:spcPct val="100000"/>
              </a:lnSpc>
              <a:spcBef>
                <a:spcPts val="0"/>
              </a:spcBef>
              <a:spcAft>
                <a:spcPts val="0"/>
              </a:spcAft>
              <a:buNone/>
              <a:defRPr sz="2133">
                <a:solidFill>
                  <a:schemeClr val="accent5"/>
                </a:solidFill>
              </a:defRPr>
            </a:lvl8pPr>
            <a:lvl9pPr lvl="8" algn="ctr" rtl="0">
              <a:lnSpc>
                <a:spcPct val="100000"/>
              </a:lnSpc>
              <a:spcBef>
                <a:spcPts val="0"/>
              </a:spcBef>
              <a:spcAft>
                <a:spcPts val="0"/>
              </a:spcAft>
              <a:buNone/>
              <a:defRPr sz="2133">
                <a:solidFill>
                  <a:schemeClr val="accent5"/>
                </a:solidFill>
              </a:defRPr>
            </a:lvl9pPr>
          </a:lstStyle>
          <a:p>
            <a:endParaRPr/>
          </a:p>
        </p:txBody>
      </p:sp>
      <p:sp>
        <p:nvSpPr>
          <p:cNvPr id="251" name="Google Shape;251;p13"/>
          <p:cNvSpPr txBox="1">
            <a:spLocks noGrp="1"/>
          </p:cNvSpPr>
          <p:nvPr>
            <p:ph type="title" idx="9"/>
          </p:nvPr>
        </p:nvSpPr>
        <p:spPr>
          <a:xfrm>
            <a:off x="3027151" y="4017137"/>
            <a:ext cx="980400" cy="517200"/>
          </a:xfrm>
          <a:prstGeom prst="rect">
            <a:avLst/>
          </a:prstGeom>
        </p:spPr>
        <p:txBody>
          <a:bodyPr spcFirstLastPara="1" anchor="ctr">
            <a:noAutofit/>
          </a:bodyPr>
          <a:lstStyle>
            <a:lvl1pPr lvl="0" algn="ctr" rtl="0">
              <a:spcBef>
                <a:spcPts val="0"/>
              </a:spcBef>
              <a:spcAft>
                <a:spcPts val="0"/>
              </a:spcAft>
              <a:buClr>
                <a:schemeClr val="lt1"/>
              </a:buClr>
              <a:buSzPts val="2800"/>
              <a:buNone/>
              <a:defRPr sz="4000">
                <a:solidFill>
                  <a:schemeClr val="accent3"/>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r>
              <a:rPr lang="en-US"/>
              <a:t>Click to edit Master title style</a:t>
            </a:r>
            <a:endParaRPr/>
          </a:p>
        </p:txBody>
      </p:sp>
      <p:sp>
        <p:nvSpPr>
          <p:cNvPr id="252" name="Google Shape;252;p13"/>
          <p:cNvSpPr txBox="1">
            <a:spLocks noGrp="1"/>
          </p:cNvSpPr>
          <p:nvPr>
            <p:ph type="title" idx="13"/>
          </p:nvPr>
        </p:nvSpPr>
        <p:spPr>
          <a:xfrm>
            <a:off x="8173683" y="4018237"/>
            <a:ext cx="980400" cy="517200"/>
          </a:xfrm>
          <a:prstGeom prst="rect">
            <a:avLst/>
          </a:prstGeom>
        </p:spPr>
        <p:txBody>
          <a:bodyPr spcFirstLastPara="1" anchor="ctr">
            <a:noAutofit/>
          </a:bodyPr>
          <a:lstStyle>
            <a:lvl1pPr lvl="0" algn="ctr" rtl="0">
              <a:spcBef>
                <a:spcPts val="0"/>
              </a:spcBef>
              <a:spcAft>
                <a:spcPts val="0"/>
              </a:spcAft>
              <a:buClr>
                <a:schemeClr val="lt1"/>
              </a:buClr>
              <a:buSzPts val="2800"/>
              <a:buNone/>
              <a:defRPr sz="4000">
                <a:solidFill>
                  <a:schemeClr val="accent3"/>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r>
              <a:rPr lang="en-US"/>
              <a:t>Click to edit Master title style</a:t>
            </a:r>
            <a:endParaRPr/>
          </a:p>
        </p:txBody>
      </p:sp>
      <p:sp>
        <p:nvSpPr>
          <p:cNvPr id="253" name="Google Shape;253;p13"/>
          <p:cNvSpPr txBox="1">
            <a:spLocks noGrp="1"/>
          </p:cNvSpPr>
          <p:nvPr>
            <p:ph type="subTitle" idx="14"/>
          </p:nvPr>
        </p:nvSpPr>
        <p:spPr>
          <a:xfrm>
            <a:off x="1345900" y="4573764"/>
            <a:ext cx="4342800" cy="518000"/>
          </a:xfrm>
          <a:prstGeom prst="rect">
            <a:avLst/>
          </a:prstGeom>
        </p:spPr>
        <p:txBody>
          <a:bodyPr spcFirstLastPara="1" anchor="ctr">
            <a:noAutofit/>
          </a:bodyPr>
          <a:lstStyle>
            <a:lvl1pPr lvl="0"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1pPr>
            <a:lvl2pPr lvl="1"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2pPr>
            <a:lvl3pPr lvl="2"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3pPr>
            <a:lvl4pPr lvl="3"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4pPr>
            <a:lvl5pPr lvl="4"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5pPr>
            <a:lvl6pPr lvl="5"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6pPr>
            <a:lvl7pPr lvl="6"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7pPr>
            <a:lvl8pPr lvl="7"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8pPr>
            <a:lvl9pPr lvl="8"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9pPr>
          </a:lstStyle>
          <a:p>
            <a:endParaRPr/>
          </a:p>
        </p:txBody>
      </p:sp>
      <p:sp>
        <p:nvSpPr>
          <p:cNvPr id="254" name="Google Shape;254;p13"/>
          <p:cNvSpPr txBox="1">
            <a:spLocks noGrp="1"/>
          </p:cNvSpPr>
          <p:nvPr>
            <p:ph type="subTitle" idx="15"/>
          </p:nvPr>
        </p:nvSpPr>
        <p:spPr>
          <a:xfrm>
            <a:off x="6503300" y="4587231"/>
            <a:ext cx="4342800" cy="518000"/>
          </a:xfrm>
          <a:prstGeom prst="rect">
            <a:avLst/>
          </a:prstGeom>
        </p:spPr>
        <p:txBody>
          <a:bodyPr spcFirstLastPara="1" anchor="ctr">
            <a:noAutofit/>
          </a:bodyPr>
          <a:lstStyle>
            <a:lvl1pPr lvl="0"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1pPr>
            <a:lvl2pPr lvl="1"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2pPr>
            <a:lvl3pPr lvl="2"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3pPr>
            <a:lvl4pPr lvl="3"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4pPr>
            <a:lvl5pPr lvl="4"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5pPr>
            <a:lvl6pPr lvl="5"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6pPr>
            <a:lvl7pPr lvl="6"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7pPr>
            <a:lvl8pPr lvl="7"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8pPr>
            <a:lvl9pPr lvl="8"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9pPr>
          </a:lstStyle>
          <a:p>
            <a:endParaRPr/>
          </a:p>
        </p:txBody>
      </p:sp>
    </p:spTree>
    <p:extLst>
      <p:ext uri="{BB962C8B-B14F-4D97-AF65-F5344CB8AC3E}">
        <p14:creationId xmlns:p14="http://schemas.microsoft.com/office/powerpoint/2010/main" val="416997440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Title and body 1">
  <p:cSld name="Title and body 1">
    <p:bg>
      <p:bgPr>
        <a:solidFill>
          <a:schemeClr val="accent2"/>
        </a:solidFill>
        <a:effectLst/>
      </p:bgPr>
    </p:bg>
    <p:spTree>
      <p:nvGrpSpPr>
        <p:cNvPr id="1" name="Shape 275"/>
        <p:cNvGrpSpPr/>
        <p:nvPr/>
      </p:nvGrpSpPr>
      <p:grpSpPr>
        <a:xfrm>
          <a:off x="0" y="0"/>
          <a:ext cx="0" cy="0"/>
          <a:chOff x="0" y="0"/>
          <a:chExt cx="0" cy="0"/>
        </a:xfrm>
      </p:grpSpPr>
      <p:grpSp>
        <p:nvGrpSpPr>
          <p:cNvPr id="2" name="Google Shape;278;p15">
            <a:extLst>
              <a:ext uri="{FF2B5EF4-FFF2-40B4-BE49-F238E27FC236}">
                <a16:creationId xmlns:a16="http://schemas.microsoft.com/office/drawing/2014/main" id="{0FFD3157-CFC3-8400-E855-9EBFA313B376}"/>
              </a:ext>
            </a:extLst>
          </p:cNvPr>
          <p:cNvGrpSpPr>
            <a:grpSpLocks/>
          </p:cNvGrpSpPr>
          <p:nvPr/>
        </p:nvGrpSpPr>
        <p:grpSpPr bwMode="auto">
          <a:xfrm flipH="1">
            <a:off x="-596900" y="2754313"/>
            <a:ext cx="1573213" cy="3805237"/>
            <a:chOff x="7907551" y="-114309"/>
            <a:chExt cx="1908059" cy="4616272"/>
          </a:xfrm>
        </p:grpSpPr>
        <p:sp>
          <p:nvSpPr>
            <p:cNvPr id="3" name="Google Shape;279;p15">
              <a:extLst>
                <a:ext uri="{FF2B5EF4-FFF2-40B4-BE49-F238E27FC236}">
                  <a16:creationId xmlns:a16="http://schemas.microsoft.com/office/drawing/2014/main" id="{8DF52D20-1A09-0AA8-6EF9-2925B2CCB2B4}"/>
                </a:ext>
              </a:extLst>
            </p:cNvPr>
            <p:cNvSpPr/>
            <p:nvPr/>
          </p:nvSpPr>
          <p:spPr>
            <a:xfrm>
              <a:off x="8606467" y="3608367"/>
              <a:ext cx="0" cy="483390"/>
            </a:xfrm>
            <a:custGeom>
              <a:avLst/>
              <a:gdLst/>
              <a:ahLst/>
              <a:cxnLst/>
              <a:rect l="l" t="t" r="r" b="b"/>
              <a:pathLst>
                <a:path w="1" h="12426" extrusionOk="0">
                  <a:moveTo>
                    <a:pt x="1" y="0"/>
                  </a:moveTo>
                  <a:lnTo>
                    <a:pt x="1"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280;p15">
              <a:extLst>
                <a:ext uri="{FF2B5EF4-FFF2-40B4-BE49-F238E27FC236}">
                  <a16:creationId xmlns:a16="http://schemas.microsoft.com/office/drawing/2014/main" id="{EB9C630D-72F0-BB8D-FC44-526EBA9C6BA8}"/>
                </a:ext>
              </a:extLst>
            </p:cNvPr>
            <p:cNvSpPr/>
            <p:nvPr/>
          </p:nvSpPr>
          <p:spPr>
            <a:xfrm>
              <a:off x="8566033" y="3567924"/>
              <a:ext cx="80866" cy="564275"/>
            </a:xfrm>
            <a:custGeom>
              <a:avLst/>
              <a:gdLst/>
              <a:ahLst/>
              <a:cxnLst/>
              <a:rect l="l" t="t" r="r" b="b"/>
              <a:pathLst>
                <a:path w="2045" h="14470" extrusionOk="0">
                  <a:moveTo>
                    <a:pt x="1023" y="0"/>
                  </a:moveTo>
                  <a:cubicBezTo>
                    <a:pt x="369" y="0"/>
                    <a:pt x="1" y="327"/>
                    <a:pt x="1" y="1022"/>
                  </a:cubicBezTo>
                  <a:lnTo>
                    <a:pt x="1" y="13448"/>
                  </a:lnTo>
                  <a:cubicBezTo>
                    <a:pt x="1" y="13979"/>
                    <a:pt x="369" y="14470"/>
                    <a:pt x="1023" y="14470"/>
                  </a:cubicBezTo>
                  <a:cubicBezTo>
                    <a:pt x="1554" y="14470"/>
                    <a:pt x="2044" y="13979"/>
                    <a:pt x="2044" y="13448"/>
                  </a:cubicBezTo>
                  <a:lnTo>
                    <a:pt x="2044" y="1022"/>
                  </a:lnTo>
                  <a:cubicBezTo>
                    <a:pt x="2044" y="327"/>
                    <a:pt x="1554" y="0"/>
                    <a:pt x="1023" y="0"/>
                  </a:cubicBezTo>
                  <a:close/>
                </a:path>
              </a:pathLst>
            </a:custGeom>
            <a:solidFill>
              <a:schemeClr val="accent1">
                <a:alpha val="1229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281;p15">
              <a:extLst>
                <a:ext uri="{FF2B5EF4-FFF2-40B4-BE49-F238E27FC236}">
                  <a16:creationId xmlns:a16="http://schemas.microsoft.com/office/drawing/2014/main" id="{87DC7295-D2AE-3607-51BE-E609992ABA7C}"/>
                </a:ext>
              </a:extLst>
            </p:cNvPr>
            <p:cNvSpPr/>
            <p:nvPr/>
          </p:nvSpPr>
          <p:spPr>
            <a:xfrm>
              <a:off x="8799006" y="3874135"/>
              <a:ext cx="0" cy="483390"/>
            </a:xfrm>
            <a:custGeom>
              <a:avLst/>
              <a:gdLst/>
              <a:ahLst/>
              <a:cxnLst/>
              <a:rect l="l" t="t" r="r" b="b"/>
              <a:pathLst>
                <a:path w="1" h="12426" extrusionOk="0">
                  <a:moveTo>
                    <a:pt x="0" y="0"/>
                  </a:moveTo>
                  <a:lnTo>
                    <a:pt x="0"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282;p15">
              <a:extLst>
                <a:ext uri="{FF2B5EF4-FFF2-40B4-BE49-F238E27FC236}">
                  <a16:creationId xmlns:a16="http://schemas.microsoft.com/office/drawing/2014/main" id="{04AA9D2D-DC79-B615-05FB-0622D8734B43}"/>
                </a:ext>
              </a:extLst>
            </p:cNvPr>
            <p:cNvSpPr/>
            <p:nvPr/>
          </p:nvSpPr>
          <p:spPr>
            <a:xfrm>
              <a:off x="8758572" y="3833692"/>
              <a:ext cx="78941" cy="564275"/>
            </a:xfrm>
            <a:custGeom>
              <a:avLst/>
              <a:gdLst/>
              <a:ahLst/>
              <a:cxnLst/>
              <a:rect l="l" t="t" r="r" b="b"/>
              <a:pathLst>
                <a:path w="2045" h="14470" extrusionOk="0">
                  <a:moveTo>
                    <a:pt x="1022" y="0"/>
                  </a:moveTo>
                  <a:cubicBezTo>
                    <a:pt x="532" y="0"/>
                    <a:pt x="0" y="491"/>
                    <a:pt x="0" y="1022"/>
                  </a:cubicBezTo>
                  <a:lnTo>
                    <a:pt x="0" y="13448"/>
                  </a:lnTo>
                  <a:cubicBezTo>
                    <a:pt x="0" y="14102"/>
                    <a:pt x="532" y="14470"/>
                    <a:pt x="1022" y="14470"/>
                  </a:cubicBezTo>
                  <a:cubicBezTo>
                    <a:pt x="1554" y="14470"/>
                    <a:pt x="2044" y="14102"/>
                    <a:pt x="2044" y="13448"/>
                  </a:cubicBezTo>
                  <a:lnTo>
                    <a:pt x="2044" y="1022"/>
                  </a:lnTo>
                  <a:cubicBezTo>
                    <a:pt x="2044" y="491"/>
                    <a:pt x="1554" y="0"/>
                    <a:pt x="1022" y="0"/>
                  </a:cubicBezTo>
                  <a:close/>
                </a:path>
              </a:pathLst>
            </a:custGeom>
            <a:solidFill>
              <a:schemeClr val="accent1">
                <a:alpha val="1229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283;p15">
              <a:extLst>
                <a:ext uri="{FF2B5EF4-FFF2-40B4-BE49-F238E27FC236}">
                  <a16:creationId xmlns:a16="http://schemas.microsoft.com/office/drawing/2014/main" id="{F99BA286-3D20-8AE1-3280-D8FB57DAFF39}"/>
                </a:ext>
              </a:extLst>
            </p:cNvPr>
            <p:cNvSpPr/>
            <p:nvPr/>
          </p:nvSpPr>
          <p:spPr>
            <a:xfrm>
              <a:off x="7907551" y="-114309"/>
              <a:ext cx="1238024" cy="3139142"/>
            </a:xfrm>
            <a:custGeom>
              <a:avLst/>
              <a:gdLst/>
              <a:ahLst/>
              <a:cxnLst/>
              <a:rect l="l" t="t" r="r" b="b"/>
              <a:pathLst>
                <a:path w="31842" h="80710" extrusionOk="0">
                  <a:moveTo>
                    <a:pt x="3210" y="0"/>
                  </a:moveTo>
                  <a:cubicBezTo>
                    <a:pt x="2252" y="0"/>
                    <a:pt x="1348" y="293"/>
                    <a:pt x="818" y="992"/>
                  </a:cubicBezTo>
                  <a:cubicBezTo>
                    <a:pt x="164" y="1851"/>
                    <a:pt x="1" y="2873"/>
                    <a:pt x="1" y="3894"/>
                  </a:cubicBezTo>
                  <a:cubicBezTo>
                    <a:pt x="1" y="8677"/>
                    <a:pt x="4088" y="12928"/>
                    <a:pt x="3557" y="17710"/>
                  </a:cubicBezTo>
                  <a:cubicBezTo>
                    <a:pt x="3393" y="20408"/>
                    <a:pt x="1513" y="22983"/>
                    <a:pt x="1513" y="25680"/>
                  </a:cubicBezTo>
                  <a:cubicBezTo>
                    <a:pt x="1513" y="29768"/>
                    <a:pt x="5437" y="33038"/>
                    <a:pt x="6295" y="36921"/>
                  </a:cubicBezTo>
                  <a:cubicBezTo>
                    <a:pt x="7481" y="43420"/>
                    <a:pt x="655" y="50736"/>
                    <a:pt x="4579" y="56009"/>
                  </a:cubicBezTo>
                  <a:cubicBezTo>
                    <a:pt x="6295" y="58584"/>
                    <a:pt x="10219" y="59933"/>
                    <a:pt x="10383" y="62998"/>
                  </a:cubicBezTo>
                  <a:cubicBezTo>
                    <a:pt x="10546" y="65369"/>
                    <a:pt x="7971" y="67086"/>
                    <a:pt x="6786" y="69293"/>
                  </a:cubicBezTo>
                  <a:cubicBezTo>
                    <a:pt x="5273" y="71663"/>
                    <a:pt x="5437" y="74729"/>
                    <a:pt x="6786" y="77141"/>
                  </a:cubicBezTo>
                  <a:cubicBezTo>
                    <a:pt x="8254" y="79382"/>
                    <a:pt x="10929" y="80710"/>
                    <a:pt x="13496" y="80710"/>
                  </a:cubicBezTo>
                  <a:cubicBezTo>
                    <a:pt x="13644" y="80710"/>
                    <a:pt x="13792" y="80706"/>
                    <a:pt x="13939" y="80697"/>
                  </a:cubicBezTo>
                  <a:lnTo>
                    <a:pt x="22645" y="79838"/>
                  </a:lnTo>
                  <a:cubicBezTo>
                    <a:pt x="28245" y="79511"/>
                    <a:pt x="31842" y="71663"/>
                    <a:pt x="28245" y="67249"/>
                  </a:cubicBezTo>
                  <a:cubicBezTo>
                    <a:pt x="26569" y="65042"/>
                    <a:pt x="23503" y="63489"/>
                    <a:pt x="22645" y="60791"/>
                  </a:cubicBezTo>
                  <a:cubicBezTo>
                    <a:pt x="21623" y="56540"/>
                    <a:pt x="26732" y="52248"/>
                    <a:pt x="25016" y="48161"/>
                  </a:cubicBezTo>
                  <a:cubicBezTo>
                    <a:pt x="24321" y="46322"/>
                    <a:pt x="22277" y="45300"/>
                    <a:pt x="21092" y="43583"/>
                  </a:cubicBezTo>
                  <a:cubicBezTo>
                    <a:pt x="17863" y="39169"/>
                    <a:pt x="21787" y="32670"/>
                    <a:pt x="20601" y="27397"/>
                  </a:cubicBezTo>
                  <a:cubicBezTo>
                    <a:pt x="19743" y="22615"/>
                    <a:pt x="15124" y="19549"/>
                    <a:pt x="12917" y="15298"/>
                  </a:cubicBezTo>
                  <a:cubicBezTo>
                    <a:pt x="10383" y="10353"/>
                    <a:pt x="10546" y="3404"/>
                    <a:pt x="5764" y="665"/>
                  </a:cubicBezTo>
                  <a:cubicBezTo>
                    <a:pt x="5036" y="252"/>
                    <a:pt x="4100" y="0"/>
                    <a:pt x="3210" y="0"/>
                  </a:cubicBezTo>
                  <a:close/>
                </a:path>
              </a:pathLst>
            </a:custGeom>
            <a:solidFill>
              <a:schemeClr val="accent6"/>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284;p15">
              <a:extLst>
                <a:ext uri="{FF2B5EF4-FFF2-40B4-BE49-F238E27FC236}">
                  <a16:creationId xmlns:a16="http://schemas.microsoft.com/office/drawing/2014/main" id="{A04205AD-1A25-2273-034F-DC28740102E9}"/>
                </a:ext>
              </a:extLst>
            </p:cNvPr>
            <p:cNvSpPr/>
            <p:nvPr/>
          </p:nvSpPr>
          <p:spPr>
            <a:xfrm>
              <a:off x="8119344" y="89832"/>
              <a:ext cx="596870" cy="2775155"/>
            </a:xfrm>
            <a:custGeom>
              <a:avLst/>
              <a:gdLst/>
              <a:ahLst/>
              <a:cxnLst/>
              <a:rect l="l" t="t" r="r" b="b"/>
              <a:pathLst>
                <a:path w="15329" h="71367" extrusionOk="0">
                  <a:moveTo>
                    <a:pt x="328" y="0"/>
                  </a:moveTo>
                  <a:cubicBezTo>
                    <a:pt x="164" y="0"/>
                    <a:pt x="1" y="205"/>
                    <a:pt x="1" y="368"/>
                  </a:cubicBezTo>
                  <a:cubicBezTo>
                    <a:pt x="164" y="695"/>
                    <a:pt x="5805" y="23339"/>
                    <a:pt x="10219" y="43776"/>
                  </a:cubicBezTo>
                  <a:lnTo>
                    <a:pt x="10219" y="43776"/>
                  </a:lnTo>
                  <a:lnTo>
                    <a:pt x="4252" y="39525"/>
                  </a:lnTo>
                  <a:cubicBezTo>
                    <a:pt x="4252" y="39362"/>
                    <a:pt x="4088" y="39362"/>
                    <a:pt x="4088" y="39362"/>
                  </a:cubicBezTo>
                  <a:cubicBezTo>
                    <a:pt x="3925" y="39362"/>
                    <a:pt x="3925" y="39362"/>
                    <a:pt x="3925" y="39525"/>
                  </a:cubicBezTo>
                  <a:cubicBezTo>
                    <a:pt x="3761" y="39689"/>
                    <a:pt x="3761" y="39852"/>
                    <a:pt x="3925" y="40057"/>
                  </a:cubicBezTo>
                  <a:lnTo>
                    <a:pt x="10056" y="44471"/>
                  </a:lnTo>
                  <a:lnTo>
                    <a:pt x="10219" y="44635"/>
                  </a:lnTo>
                  <a:lnTo>
                    <a:pt x="10383" y="44635"/>
                  </a:lnTo>
                  <a:cubicBezTo>
                    <a:pt x="11568" y="50929"/>
                    <a:pt x="12754" y="57060"/>
                    <a:pt x="13612" y="62170"/>
                  </a:cubicBezTo>
                  <a:lnTo>
                    <a:pt x="8666" y="57060"/>
                  </a:lnTo>
                  <a:cubicBezTo>
                    <a:pt x="8666" y="56897"/>
                    <a:pt x="8503" y="56897"/>
                    <a:pt x="8503" y="56897"/>
                  </a:cubicBezTo>
                  <a:cubicBezTo>
                    <a:pt x="8339" y="56897"/>
                    <a:pt x="8339" y="56897"/>
                    <a:pt x="8176" y="57060"/>
                  </a:cubicBezTo>
                  <a:lnTo>
                    <a:pt x="8176" y="57428"/>
                  </a:lnTo>
                  <a:lnTo>
                    <a:pt x="13775" y="63355"/>
                  </a:lnTo>
                  <a:cubicBezTo>
                    <a:pt x="14307" y="66420"/>
                    <a:pt x="14634" y="69159"/>
                    <a:pt x="14797" y="71366"/>
                  </a:cubicBezTo>
                  <a:lnTo>
                    <a:pt x="15329" y="71366"/>
                  </a:lnTo>
                  <a:cubicBezTo>
                    <a:pt x="15329" y="69322"/>
                    <a:pt x="15002" y="66788"/>
                    <a:pt x="14470" y="64050"/>
                  </a:cubicBezTo>
                  <a:lnTo>
                    <a:pt x="14634" y="64050"/>
                  </a:lnTo>
                  <a:cubicBezTo>
                    <a:pt x="14634" y="64050"/>
                    <a:pt x="14797" y="64050"/>
                    <a:pt x="14797" y="63886"/>
                  </a:cubicBezTo>
                  <a:cubicBezTo>
                    <a:pt x="15002" y="63886"/>
                    <a:pt x="15002" y="63559"/>
                    <a:pt x="14797" y="63559"/>
                  </a:cubicBezTo>
                  <a:lnTo>
                    <a:pt x="14470" y="63028"/>
                  </a:lnTo>
                  <a:cubicBezTo>
                    <a:pt x="11078" y="41406"/>
                    <a:pt x="859" y="695"/>
                    <a:pt x="696" y="205"/>
                  </a:cubicBezTo>
                  <a:cubicBezTo>
                    <a:pt x="696" y="0"/>
                    <a:pt x="491" y="0"/>
                    <a:pt x="328"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285;p15">
              <a:extLst>
                <a:ext uri="{FF2B5EF4-FFF2-40B4-BE49-F238E27FC236}">
                  <a16:creationId xmlns:a16="http://schemas.microsoft.com/office/drawing/2014/main" id="{FC22BA9C-650B-DA62-1EA1-893262B1387C}"/>
                </a:ext>
              </a:extLst>
            </p:cNvPr>
            <p:cNvSpPr/>
            <p:nvPr/>
          </p:nvSpPr>
          <p:spPr>
            <a:xfrm>
              <a:off x="8423555" y="939133"/>
              <a:ext cx="111672" cy="317767"/>
            </a:xfrm>
            <a:custGeom>
              <a:avLst/>
              <a:gdLst/>
              <a:ahLst/>
              <a:cxnLst/>
              <a:rect l="l" t="t" r="r" b="b"/>
              <a:pathLst>
                <a:path w="2862" h="8176" extrusionOk="0">
                  <a:moveTo>
                    <a:pt x="2535" y="1"/>
                  </a:moveTo>
                  <a:cubicBezTo>
                    <a:pt x="2371" y="1"/>
                    <a:pt x="2208" y="164"/>
                    <a:pt x="2208" y="328"/>
                  </a:cubicBezTo>
                  <a:lnTo>
                    <a:pt x="1" y="7808"/>
                  </a:lnTo>
                  <a:cubicBezTo>
                    <a:pt x="1" y="8012"/>
                    <a:pt x="1" y="8176"/>
                    <a:pt x="164" y="8176"/>
                  </a:cubicBezTo>
                  <a:lnTo>
                    <a:pt x="328" y="8176"/>
                  </a:lnTo>
                  <a:cubicBezTo>
                    <a:pt x="491" y="8176"/>
                    <a:pt x="491" y="8176"/>
                    <a:pt x="655" y="8012"/>
                  </a:cubicBezTo>
                  <a:lnTo>
                    <a:pt x="2862" y="491"/>
                  </a:lnTo>
                  <a:cubicBezTo>
                    <a:pt x="2862" y="328"/>
                    <a:pt x="2698" y="164"/>
                    <a:pt x="2535" y="1"/>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0" name="Google Shape;286;p15">
              <a:extLst>
                <a:ext uri="{FF2B5EF4-FFF2-40B4-BE49-F238E27FC236}">
                  <a16:creationId xmlns:a16="http://schemas.microsoft.com/office/drawing/2014/main" id="{D4F6FDB4-8750-BDFA-ECF1-DC1563F4FBB0}"/>
                </a:ext>
              </a:extLst>
            </p:cNvPr>
            <p:cNvSpPr/>
            <p:nvPr/>
          </p:nvSpPr>
          <p:spPr>
            <a:xfrm>
              <a:off x="8789378" y="297824"/>
              <a:ext cx="1026232" cy="2682714"/>
            </a:xfrm>
            <a:custGeom>
              <a:avLst/>
              <a:gdLst/>
              <a:ahLst/>
              <a:cxnLst/>
              <a:rect l="l" t="t" r="r" b="b"/>
              <a:pathLst>
                <a:path w="26406" h="68961" extrusionOk="0">
                  <a:moveTo>
                    <a:pt x="18871" y="0"/>
                  </a:moveTo>
                  <a:cubicBezTo>
                    <a:pt x="18467" y="0"/>
                    <a:pt x="18069" y="86"/>
                    <a:pt x="17699" y="277"/>
                  </a:cubicBezTo>
                  <a:cubicBezTo>
                    <a:pt x="17004" y="604"/>
                    <a:pt x="16514" y="1462"/>
                    <a:pt x="16187" y="2321"/>
                  </a:cubicBezTo>
                  <a:cubicBezTo>
                    <a:pt x="14961" y="6081"/>
                    <a:pt x="16841" y="10495"/>
                    <a:pt x="15165" y="14256"/>
                  </a:cubicBezTo>
                  <a:cubicBezTo>
                    <a:pt x="14143" y="16299"/>
                    <a:pt x="12100" y="17648"/>
                    <a:pt x="11241" y="19856"/>
                  </a:cubicBezTo>
                  <a:cubicBezTo>
                    <a:pt x="10056" y="23085"/>
                    <a:pt x="12263" y="26845"/>
                    <a:pt x="11568" y="30237"/>
                  </a:cubicBezTo>
                  <a:cubicBezTo>
                    <a:pt x="10710" y="35715"/>
                    <a:pt x="3230" y="39434"/>
                    <a:pt x="4742" y="44707"/>
                  </a:cubicBezTo>
                  <a:cubicBezTo>
                    <a:pt x="5437" y="47282"/>
                    <a:pt x="8176" y="49326"/>
                    <a:pt x="7317" y="51696"/>
                  </a:cubicBezTo>
                  <a:cubicBezTo>
                    <a:pt x="6786" y="53740"/>
                    <a:pt x="4415" y="54435"/>
                    <a:pt x="2699" y="55784"/>
                  </a:cubicBezTo>
                  <a:cubicBezTo>
                    <a:pt x="859" y="57173"/>
                    <a:pt x="1" y="59708"/>
                    <a:pt x="491" y="62078"/>
                  </a:cubicBezTo>
                  <a:cubicBezTo>
                    <a:pt x="1023" y="64326"/>
                    <a:pt x="2903" y="66166"/>
                    <a:pt x="5110" y="66861"/>
                  </a:cubicBezTo>
                  <a:lnTo>
                    <a:pt x="12263" y="68741"/>
                  </a:lnTo>
                  <a:cubicBezTo>
                    <a:pt x="12754" y="68891"/>
                    <a:pt x="13251" y="68961"/>
                    <a:pt x="13745" y="68961"/>
                  </a:cubicBezTo>
                  <a:cubicBezTo>
                    <a:pt x="17699" y="68961"/>
                    <a:pt x="21473" y="64472"/>
                    <a:pt x="20274" y="60402"/>
                  </a:cubicBezTo>
                  <a:cubicBezTo>
                    <a:pt x="19580" y="58195"/>
                    <a:pt x="17536" y="56152"/>
                    <a:pt x="17699" y="53577"/>
                  </a:cubicBezTo>
                  <a:cubicBezTo>
                    <a:pt x="18026" y="50020"/>
                    <a:pt x="23340" y="48140"/>
                    <a:pt x="23136" y="44380"/>
                  </a:cubicBezTo>
                  <a:cubicBezTo>
                    <a:pt x="23136" y="42663"/>
                    <a:pt x="21787" y="41314"/>
                    <a:pt x="21460" y="39598"/>
                  </a:cubicBezTo>
                  <a:cubicBezTo>
                    <a:pt x="20070" y="35183"/>
                    <a:pt x="25016" y="31259"/>
                    <a:pt x="25711" y="26681"/>
                  </a:cubicBezTo>
                  <a:cubicBezTo>
                    <a:pt x="26406" y="22758"/>
                    <a:pt x="23667" y="18997"/>
                    <a:pt x="23340" y="14910"/>
                  </a:cubicBezTo>
                  <a:cubicBezTo>
                    <a:pt x="22645" y="10332"/>
                    <a:pt x="24852" y="4855"/>
                    <a:pt x="21787" y="1462"/>
                  </a:cubicBezTo>
                  <a:cubicBezTo>
                    <a:pt x="21045" y="602"/>
                    <a:pt x="19938" y="0"/>
                    <a:pt x="18871" y="0"/>
                  </a:cubicBezTo>
                  <a:close/>
                </a:path>
              </a:pathLst>
            </a:custGeom>
            <a:solidFill>
              <a:schemeClr val="accent6"/>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1" name="Google Shape;287;p15">
              <a:extLst>
                <a:ext uri="{FF2B5EF4-FFF2-40B4-BE49-F238E27FC236}">
                  <a16:creationId xmlns:a16="http://schemas.microsoft.com/office/drawing/2014/main" id="{47FF118C-7510-4840-DEA9-BF3EC09AA190}"/>
                </a:ext>
              </a:extLst>
            </p:cNvPr>
            <p:cNvSpPr/>
            <p:nvPr/>
          </p:nvSpPr>
          <p:spPr>
            <a:xfrm>
              <a:off x="9180232" y="494261"/>
              <a:ext cx="410108" cy="2370726"/>
            </a:xfrm>
            <a:custGeom>
              <a:avLst/>
              <a:gdLst/>
              <a:ahLst/>
              <a:cxnLst/>
              <a:rect l="l" t="t" r="r" b="b"/>
              <a:pathLst>
                <a:path w="10547" h="60944" extrusionOk="0">
                  <a:moveTo>
                    <a:pt x="10383" y="0"/>
                  </a:moveTo>
                  <a:cubicBezTo>
                    <a:pt x="10219" y="0"/>
                    <a:pt x="10015" y="0"/>
                    <a:pt x="10015" y="164"/>
                  </a:cubicBezTo>
                  <a:cubicBezTo>
                    <a:pt x="10015" y="491"/>
                    <a:pt x="7971" y="19906"/>
                    <a:pt x="5437" y="37277"/>
                  </a:cubicBezTo>
                  <a:lnTo>
                    <a:pt x="2045" y="32168"/>
                  </a:lnTo>
                  <a:cubicBezTo>
                    <a:pt x="2045" y="32168"/>
                    <a:pt x="2045" y="32004"/>
                    <a:pt x="1840" y="32004"/>
                  </a:cubicBezTo>
                  <a:lnTo>
                    <a:pt x="1677" y="32168"/>
                  </a:lnTo>
                  <a:cubicBezTo>
                    <a:pt x="1677" y="32168"/>
                    <a:pt x="1513" y="32331"/>
                    <a:pt x="1677" y="32495"/>
                  </a:cubicBezTo>
                  <a:lnTo>
                    <a:pt x="5274" y="37972"/>
                  </a:lnTo>
                  <a:lnTo>
                    <a:pt x="5437" y="37972"/>
                  </a:lnTo>
                  <a:cubicBezTo>
                    <a:pt x="4579" y="43408"/>
                    <a:pt x="3720" y="48518"/>
                    <a:pt x="2862" y="52768"/>
                  </a:cubicBezTo>
                  <a:lnTo>
                    <a:pt x="491" y="47332"/>
                  </a:lnTo>
                  <a:cubicBezTo>
                    <a:pt x="491" y="47169"/>
                    <a:pt x="328" y="47169"/>
                    <a:pt x="328" y="47169"/>
                  </a:cubicBezTo>
                  <a:lnTo>
                    <a:pt x="164" y="47169"/>
                  </a:lnTo>
                  <a:cubicBezTo>
                    <a:pt x="1" y="47169"/>
                    <a:pt x="1" y="47332"/>
                    <a:pt x="1" y="47496"/>
                  </a:cubicBezTo>
                  <a:lnTo>
                    <a:pt x="2699" y="53790"/>
                  </a:lnTo>
                  <a:cubicBezTo>
                    <a:pt x="2208" y="56692"/>
                    <a:pt x="1513" y="59063"/>
                    <a:pt x="1023" y="60943"/>
                  </a:cubicBezTo>
                  <a:lnTo>
                    <a:pt x="1513" y="60943"/>
                  </a:lnTo>
                  <a:cubicBezTo>
                    <a:pt x="2045" y="59267"/>
                    <a:pt x="2535" y="57019"/>
                    <a:pt x="3066" y="54485"/>
                  </a:cubicBezTo>
                  <a:lnTo>
                    <a:pt x="3393" y="54485"/>
                  </a:lnTo>
                  <a:cubicBezTo>
                    <a:pt x="3393" y="54485"/>
                    <a:pt x="3557" y="54322"/>
                    <a:pt x="3393" y="54158"/>
                  </a:cubicBezTo>
                  <a:lnTo>
                    <a:pt x="3230" y="53627"/>
                  </a:lnTo>
                  <a:cubicBezTo>
                    <a:pt x="6786" y="35560"/>
                    <a:pt x="10546" y="654"/>
                    <a:pt x="10546" y="164"/>
                  </a:cubicBezTo>
                  <a:cubicBezTo>
                    <a:pt x="10546" y="164"/>
                    <a:pt x="10546" y="0"/>
                    <a:pt x="10383"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2" name="Google Shape;288;p15">
              <a:extLst>
                <a:ext uri="{FF2B5EF4-FFF2-40B4-BE49-F238E27FC236}">
                  <a16:creationId xmlns:a16="http://schemas.microsoft.com/office/drawing/2014/main" id="{687667C0-8698-AE2D-CD97-9074ECF22D94}"/>
                </a:ext>
              </a:extLst>
            </p:cNvPr>
            <p:cNvSpPr/>
            <p:nvPr/>
          </p:nvSpPr>
          <p:spPr>
            <a:xfrm>
              <a:off x="9476742" y="1276158"/>
              <a:ext cx="179062" cy="225324"/>
            </a:xfrm>
            <a:custGeom>
              <a:avLst/>
              <a:gdLst/>
              <a:ahLst/>
              <a:cxnLst/>
              <a:rect l="l" t="t" r="r" b="b"/>
              <a:pathLst>
                <a:path w="4620" h="5805" extrusionOk="0">
                  <a:moveTo>
                    <a:pt x="4251" y="0"/>
                  </a:moveTo>
                  <a:cubicBezTo>
                    <a:pt x="4088" y="0"/>
                    <a:pt x="4088" y="0"/>
                    <a:pt x="4088" y="164"/>
                  </a:cubicBezTo>
                  <a:lnTo>
                    <a:pt x="0" y="5477"/>
                  </a:lnTo>
                  <a:cubicBezTo>
                    <a:pt x="0" y="5477"/>
                    <a:pt x="0" y="5641"/>
                    <a:pt x="164" y="5804"/>
                  </a:cubicBezTo>
                  <a:lnTo>
                    <a:pt x="532" y="5804"/>
                  </a:lnTo>
                  <a:lnTo>
                    <a:pt x="4415" y="368"/>
                  </a:lnTo>
                  <a:cubicBezTo>
                    <a:pt x="4619" y="368"/>
                    <a:pt x="4415" y="164"/>
                    <a:pt x="4415"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3" name="Google Shape;289;p15">
              <a:extLst>
                <a:ext uri="{FF2B5EF4-FFF2-40B4-BE49-F238E27FC236}">
                  <a16:creationId xmlns:a16="http://schemas.microsoft.com/office/drawing/2014/main" id="{EB247AD0-C9A6-9FCD-3783-5EB0A2716AD1}"/>
                </a:ext>
              </a:extLst>
            </p:cNvPr>
            <p:cNvSpPr/>
            <p:nvPr/>
          </p:nvSpPr>
          <p:spPr>
            <a:xfrm>
              <a:off x="8105866" y="2864987"/>
              <a:ext cx="1511429" cy="1636976"/>
            </a:xfrm>
            <a:custGeom>
              <a:avLst/>
              <a:gdLst/>
              <a:ahLst/>
              <a:cxnLst/>
              <a:rect l="l" t="t" r="r" b="b"/>
              <a:pathLst>
                <a:path w="38832" h="42060" extrusionOk="0">
                  <a:moveTo>
                    <a:pt x="1" y="0"/>
                  </a:moveTo>
                  <a:lnTo>
                    <a:pt x="5437" y="42059"/>
                  </a:lnTo>
                  <a:lnTo>
                    <a:pt x="34744" y="42059"/>
                  </a:lnTo>
                  <a:lnTo>
                    <a:pt x="38831" y="0"/>
                  </a:lnTo>
                  <a:close/>
                </a:path>
              </a:pathLst>
            </a:custGeom>
            <a:solidFill>
              <a:schemeClr val="accent3"/>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290;p15">
              <a:extLst>
                <a:ext uri="{FF2B5EF4-FFF2-40B4-BE49-F238E27FC236}">
                  <a16:creationId xmlns:a16="http://schemas.microsoft.com/office/drawing/2014/main" id="{84CADEEB-06EB-DC0D-C01D-C3200A7F20AD}"/>
                </a:ext>
              </a:extLst>
            </p:cNvPr>
            <p:cNvSpPr/>
            <p:nvPr/>
          </p:nvSpPr>
          <p:spPr>
            <a:xfrm>
              <a:off x="8523675" y="3144236"/>
              <a:ext cx="0" cy="483389"/>
            </a:xfrm>
            <a:custGeom>
              <a:avLst/>
              <a:gdLst/>
              <a:ahLst/>
              <a:cxnLst/>
              <a:rect l="l" t="t" r="r" b="b"/>
              <a:pathLst>
                <a:path w="1" h="12426" extrusionOk="0">
                  <a:moveTo>
                    <a:pt x="1" y="0"/>
                  </a:moveTo>
                  <a:lnTo>
                    <a:pt x="1"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5" name="Google Shape;291;p15">
              <a:extLst>
                <a:ext uri="{FF2B5EF4-FFF2-40B4-BE49-F238E27FC236}">
                  <a16:creationId xmlns:a16="http://schemas.microsoft.com/office/drawing/2014/main" id="{06743FF0-BAF1-79A4-2328-E32828AFD780}"/>
                </a:ext>
              </a:extLst>
            </p:cNvPr>
            <p:cNvSpPr/>
            <p:nvPr/>
          </p:nvSpPr>
          <p:spPr>
            <a:xfrm>
              <a:off x="8483242" y="3103793"/>
              <a:ext cx="78940" cy="564276"/>
            </a:xfrm>
            <a:custGeom>
              <a:avLst/>
              <a:gdLst/>
              <a:ahLst/>
              <a:cxnLst/>
              <a:rect l="l" t="t" r="r" b="b"/>
              <a:pathLst>
                <a:path w="2044" h="14470" extrusionOk="0">
                  <a:moveTo>
                    <a:pt x="1022" y="0"/>
                  </a:moveTo>
                  <a:cubicBezTo>
                    <a:pt x="327" y="0"/>
                    <a:pt x="0" y="368"/>
                    <a:pt x="0" y="1022"/>
                  </a:cubicBezTo>
                  <a:lnTo>
                    <a:pt x="0" y="13448"/>
                  </a:lnTo>
                  <a:cubicBezTo>
                    <a:pt x="0" y="13979"/>
                    <a:pt x="327" y="14470"/>
                    <a:pt x="1022" y="14470"/>
                  </a:cubicBezTo>
                  <a:cubicBezTo>
                    <a:pt x="1553" y="14470"/>
                    <a:pt x="2044" y="13979"/>
                    <a:pt x="2044" y="13448"/>
                  </a:cubicBezTo>
                  <a:lnTo>
                    <a:pt x="2044" y="1022"/>
                  </a:lnTo>
                  <a:cubicBezTo>
                    <a:pt x="2044" y="368"/>
                    <a:pt x="1553" y="0"/>
                    <a:pt x="1022" y="0"/>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6" name="Google Shape;292;p15">
              <a:extLst>
                <a:ext uri="{FF2B5EF4-FFF2-40B4-BE49-F238E27FC236}">
                  <a16:creationId xmlns:a16="http://schemas.microsoft.com/office/drawing/2014/main" id="{C6C43225-E57F-0213-2B5A-85531DDDAD1D}"/>
                </a:ext>
              </a:extLst>
            </p:cNvPr>
            <p:cNvSpPr/>
            <p:nvPr/>
          </p:nvSpPr>
          <p:spPr>
            <a:xfrm>
              <a:off x="9139800" y="3030610"/>
              <a:ext cx="78940" cy="564276"/>
            </a:xfrm>
            <a:custGeom>
              <a:avLst/>
              <a:gdLst/>
              <a:ahLst/>
              <a:cxnLst/>
              <a:rect l="l" t="t" r="r" b="b"/>
              <a:pathLst>
                <a:path w="2044" h="14511" extrusionOk="0">
                  <a:moveTo>
                    <a:pt x="1022" y="0"/>
                  </a:moveTo>
                  <a:cubicBezTo>
                    <a:pt x="491" y="0"/>
                    <a:pt x="0" y="368"/>
                    <a:pt x="0" y="1022"/>
                  </a:cubicBezTo>
                  <a:lnTo>
                    <a:pt x="0" y="13488"/>
                  </a:lnTo>
                  <a:cubicBezTo>
                    <a:pt x="0" y="13979"/>
                    <a:pt x="491" y="14510"/>
                    <a:pt x="1022" y="14510"/>
                  </a:cubicBezTo>
                  <a:cubicBezTo>
                    <a:pt x="1512" y="14510"/>
                    <a:pt x="2044" y="13979"/>
                    <a:pt x="2044" y="13488"/>
                  </a:cubicBezTo>
                  <a:lnTo>
                    <a:pt x="2044" y="1022"/>
                  </a:lnTo>
                  <a:cubicBezTo>
                    <a:pt x="2044" y="368"/>
                    <a:pt x="1512" y="0"/>
                    <a:pt x="1022" y="0"/>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7" name="Google Shape;293;p15">
              <a:extLst>
                <a:ext uri="{FF2B5EF4-FFF2-40B4-BE49-F238E27FC236}">
                  <a16:creationId xmlns:a16="http://schemas.microsoft.com/office/drawing/2014/main" id="{7EA1DD05-589E-29D9-DDB5-3FA4761DD08C}"/>
                </a:ext>
              </a:extLst>
            </p:cNvPr>
            <p:cNvSpPr/>
            <p:nvPr/>
          </p:nvSpPr>
          <p:spPr>
            <a:xfrm>
              <a:off x="8993469" y="3323340"/>
              <a:ext cx="78941" cy="562349"/>
            </a:xfrm>
            <a:custGeom>
              <a:avLst/>
              <a:gdLst/>
              <a:ahLst/>
              <a:cxnLst/>
              <a:rect l="l" t="t" r="r" b="b"/>
              <a:pathLst>
                <a:path w="2045" h="14471" extrusionOk="0">
                  <a:moveTo>
                    <a:pt x="1022" y="1"/>
                  </a:moveTo>
                  <a:cubicBezTo>
                    <a:pt x="491" y="1"/>
                    <a:pt x="1" y="328"/>
                    <a:pt x="1" y="1023"/>
                  </a:cubicBezTo>
                  <a:lnTo>
                    <a:pt x="1" y="13448"/>
                  </a:lnTo>
                  <a:cubicBezTo>
                    <a:pt x="1" y="14143"/>
                    <a:pt x="491" y="14470"/>
                    <a:pt x="1022" y="14470"/>
                  </a:cubicBezTo>
                  <a:cubicBezTo>
                    <a:pt x="1513" y="14470"/>
                    <a:pt x="2044" y="14143"/>
                    <a:pt x="2044" y="13448"/>
                  </a:cubicBezTo>
                  <a:lnTo>
                    <a:pt x="2044" y="1023"/>
                  </a:lnTo>
                  <a:cubicBezTo>
                    <a:pt x="2044" y="328"/>
                    <a:pt x="1513" y="1"/>
                    <a:pt x="1022" y="1"/>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8" name="Google Shape;294;p15">
              <a:extLst>
                <a:ext uri="{FF2B5EF4-FFF2-40B4-BE49-F238E27FC236}">
                  <a16:creationId xmlns:a16="http://schemas.microsoft.com/office/drawing/2014/main" id="{A0832C71-0B99-0ECA-9E78-53DC944A9D46}"/>
                </a:ext>
              </a:extLst>
            </p:cNvPr>
            <p:cNvSpPr/>
            <p:nvPr/>
          </p:nvSpPr>
          <p:spPr>
            <a:xfrm>
              <a:off x="9164829" y="3733548"/>
              <a:ext cx="80866" cy="570053"/>
            </a:xfrm>
            <a:custGeom>
              <a:avLst/>
              <a:gdLst/>
              <a:ahLst/>
              <a:cxnLst/>
              <a:rect l="l" t="t" r="r" b="b"/>
              <a:pathLst>
                <a:path w="2044" h="14634" extrusionOk="0">
                  <a:moveTo>
                    <a:pt x="1022" y="0"/>
                  </a:moveTo>
                  <a:cubicBezTo>
                    <a:pt x="368" y="0"/>
                    <a:pt x="0" y="532"/>
                    <a:pt x="0" y="1022"/>
                  </a:cubicBezTo>
                  <a:lnTo>
                    <a:pt x="0" y="13611"/>
                  </a:lnTo>
                  <a:cubicBezTo>
                    <a:pt x="0" y="14143"/>
                    <a:pt x="368" y="14633"/>
                    <a:pt x="1022" y="14633"/>
                  </a:cubicBezTo>
                  <a:cubicBezTo>
                    <a:pt x="1553" y="14633"/>
                    <a:pt x="2044" y="14143"/>
                    <a:pt x="2044" y="13611"/>
                  </a:cubicBezTo>
                  <a:lnTo>
                    <a:pt x="2044" y="1022"/>
                  </a:lnTo>
                  <a:cubicBezTo>
                    <a:pt x="2044" y="532"/>
                    <a:pt x="1553" y="0"/>
                    <a:pt x="1022" y="0"/>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19" name="Google Shape;295;p15">
            <a:extLst>
              <a:ext uri="{FF2B5EF4-FFF2-40B4-BE49-F238E27FC236}">
                <a16:creationId xmlns:a16="http://schemas.microsoft.com/office/drawing/2014/main" id="{9CF48C59-240D-7F27-8CAC-F172A8358FD6}"/>
              </a:ext>
            </a:extLst>
          </p:cNvPr>
          <p:cNvGrpSpPr>
            <a:grpSpLocks/>
          </p:cNvGrpSpPr>
          <p:nvPr/>
        </p:nvGrpSpPr>
        <p:grpSpPr bwMode="auto">
          <a:xfrm flipH="1">
            <a:off x="10452100" y="1041400"/>
            <a:ext cx="1847850" cy="3606800"/>
            <a:chOff x="409722" y="228600"/>
            <a:chExt cx="1385931" cy="2705253"/>
          </a:xfrm>
        </p:grpSpPr>
        <p:grpSp>
          <p:nvGrpSpPr>
            <p:cNvPr id="20" name="Google Shape;296;p15">
              <a:extLst>
                <a:ext uri="{FF2B5EF4-FFF2-40B4-BE49-F238E27FC236}">
                  <a16:creationId xmlns:a16="http://schemas.microsoft.com/office/drawing/2014/main" id="{93F3005B-4474-DEB7-AD48-2BDD6CA033E8}"/>
                </a:ext>
              </a:extLst>
            </p:cNvPr>
            <p:cNvGrpSpPr>
              <a:grpSpLocks/>
            </p:cNvGrpSpPr>
            <p:nvPr/>
          </p:nvGrpSpPr>
          <p:grpSpPr bwMode="auto">
            <a:xfrm rot="20982846" flipH="1">
              <a:off x="575967" y="402323"/>
              <a:ext cx="1053440" cy="2450002"/>
              <a:chOff x="3817855" y="1437512"/>
              <a:chExt cx="541146" cy="1128254"/>
            </a:xfrm>
          </p:grpSpPr>
          <p:sp>
            <p:nvSpPr>
              <p:cNvPr id="22" name="Google Shape;297;p15">
                <a:extLst>
                  <a:ext uri="{FF2B5EF4-FFF2-40B4-BE49-F238E27FC236}">
                    <a16:creationId xmlns:a16="http://schemas.microsoft.com/office/drawing/2014/main" id="{1105CEEA-A447-9A27-764C-58C8E6C73A1C}"/>
                  </a:ext>
                </a:extLst>
              </p:cNvPr>
              <p:cNvSpPr/>
              <p:nvPr/>
            </p:nvSpPr>
            <p:spPr>
              <a:xfrm>
                <a:off x="3818116" y="1437564"/>
                <a:ext cx="540686" cy="1128458"/>
              </a:xfrm>
              <a:custGeom>
                <a:avLst/>
                <a:gdLst/>
                <a:ahLst/>
                <a:cxnLst/>
                <a:rect l="l" t="t" r="r" b="b"/>
                <a:pathLst>
                  <a:path w="28598" h="59625" extrusionOk="0">
                    <a:moveTo>
                      <a:pt x="101" y="0"/>
                    </a:moveTo>
                    <a:lnTo>
                      <a:pt x="1" y="426"/>
                    </a:lnTo>
                    <a:cubicBezTo>
                      <a:pt x="16066" y="3359"/>
                      <a:pt x="28197" y="17344"/>
                      <a:pt x="28197" y="34161"/>
                    </a:cubicBezTo>
                    <a:lnTo>
                      <a:pt x="28197" y="34462"/>
                    </a:lnTo>
                    <a:cubicBezTo>
                      <a:pt x="28096" y="44286"/>
                      <a:pt x="23911" y="53058"/>
                      <a:pt x="17219" y="59324"/>
                    </a:cubicBezTo>
                    <a:lnTo>
                      <a:pt x="17545" y="59625"/>
                    </a:lnTo>
                    <a:cubicBezTo>
                      <a:pt x="24212" y="53359"/>
                      <a:pt x="28497" y="44386"/>
                      <a:pt x="28598" y="34462"/>
                    </a:cubicBezTo>
                    <a:lnTo>
                      <a:pt x="28598" y="34161"/>
                    </a:lnTo>
                    <a:cubicBezTo>
                      <a:pt x="28598" y="17143"/>
                      <a:pt x="16292" y="2933"/>
                      <a:pt x="101"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3" name="Google Shape;298;p15">
                <a:extLst>
                  <a:ext uri="{FF2B5EF4-FFF2-40B4-BE49-F238E27FC236}">
                    <a16:creationId xmlns:a16="http://schemas.microsoft.com/office/drawing/2014/main" id="{0D9BD491-D355-109D-5457-548760D4AE3A}"/>
                  </a:ext>
                </a:extLst>
              </p:cNvPr>
              <p:cNvSpPr/>
              <p:nvPr/>
            </p:nvSpPr>
            <p:spPr>
              <a:xfrm>
                <a:off x="3985482" y="1614319"/>
                <a:ext cx="39756" cy="30706"/>
              </a:xfrm>
              <a:custGeom>
                <a:avLst/>
                <a:gdLst/>
                <a:ahLst/>
                <a:cxnLst/>
                <a:rect l="l" t="t" r="r" b="b"/>
                <a:pathLst>
                  <a:path w="2081" h="1580" extrusionOk="0">
                    <a:moveTo>
                      <a:pt x="1053" y="1"/>
                    </a:moveTo>
                    <a:cubicBezTo>
                      <a:pt x="0" y="1"/>
                      <a:pt x="0" y="1580"/>
                      <a:pt x="1053" y="1580"/>
                    </a:cubicBezTo>
                    <a:cubicBezTo>
                      <a:pt x="2080" y="1580"/>
                      <a:pt x="2080" y="1"/>
                      <a:pt x="1053" y="1"/>
                    </a:cubicBezTo>
                    <a:close/>
                  </a:path>
                </a:pathLst>
              </a:custGeom>
              <a:solidFill>
                <a:schemeClr val="accent3"/>
              </a:solidFill>
              <a:ln w="19050"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21" name="Google Shape;299;p15">
              <a:extLst>
                <a:ext uri="{FF2B5EF4-FFF2-40B4-BE49-F238E27FC236}">
                  <a16:creationId xmlns:a16="http://schemas.microsoft.com/office/drawing/2014/main" id="{7E61BCB0-42E8-3641-9949-7584E06CCE81}"/>
                </a:ext>
              </a:extLst>
            </p:cNvPr>
            <p:cNvSpPr/>
            <p:nvPr/>
          </p:nvSpPr>
          <p:spPr>
            <a:xfrm>
              <a:off x="1419404" y="228600"/>
              <a:ext cx="142879" cy="142883"/>
            </a:xfrm>
            <a:prstGeom prst="ellipse">
              <a:avLst/>
            </a:prstGeom>
            <a:solidFill>
              <a:schemeClr val="accent3"/>
            </a:solidFill>
            <a:ln w="19050"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cxnSp>
        <p:nvCxnSpPr>
          <p:cNvPr id="24" name="Google Shape;300;p15">
            <a:extLst>
              <a:ext uri="{FF2B5EF4-FFF2-40B4-BE49-F238E27FC236}">
                <a16:creationId xmlns:a16="http://schemas.microsoft.com/office/drawing/2014/main" id="{8EF9D4DC-E9C7-A193-5169-BA8A090C66BE}"/>
              </a:ext>
            </a:extLst>
          </p:cNvPr>
          <p:cNvCxnSpPr/>
          <p:nvPr/>
        </p:nvCxnSpPr>
        <p:spPr>
          <a:xfrm>
            <a:off x="642938" y="6432550"/>
            <a:ext cx="1509712" cy="0"/>
          </a:xfrm>
          <a:prstGeom prst="straightConnector1">
            <a:avLst/>
          </a:prstGeom>
          <a:noFill/>
          <a:ln w="19050" cap="flat" cmpd="sng">
            <a:solidFill>
              <a:schemeClr val="accent5"/>
            </a:solidFill>
            <a:prstDash val="solid"/>
            <a:round/>
            <a:headEnd type="none" w="med" len="med"/>
            <a:tailEnd type="none" w="med" len="med"/>
          </a:ln>
        </p:spPr>
      </p:cxnSp>
      <p:sp>
        <p:nvSpPr>
          <p:cNvPr id="276" name="Google Shape;276;p15"/>
          <p:cNvSpPr txBox="1">
            <a:spLocks noGrp="1"/>
          </p:cNvSpPr>
          <p:nvPr>
            <p:ph type="body" idx="1"/>
          </p:nvPr>
        </p:nvSpPr>
        <p:spPr>
          <a:xfrm>
            <a:off x="6940300" y="1821767"/>
            <a:ext cx="3979600" cy="4160400"/>
          </a:xfrm>
          <a:prstGeom prst="rect">
            <a:avLst/>
          </a:prstGeom>
        </p:spPr>
        <p:txBody>
          <a:bodyPr spcFirstLastPara="1" anchor="ctr">
            <a:noAutofit/>
          </a:bodyPr>
          <a:lstStyle>
            <a:lvl1pPr marL="609585" lvl="0" indent="-457189" rtl="0">
              <a:lnSpc>
                <a:spcPct val="100000"/>
              </a:lnSpc>
              <a:spcBef>
                <a:spcPts val="1333"/>
              </a:spcBef>
              <a:spcAft>
                <a:spcPts val="0"/>
              </a:spcAft>
              <a:buClr>
                <a:schemeClr val="accent3"/>
              </a:buClr>
              <a:buSzPts val="1800"/>
              <a:buChar char="●"/>
              <a:defRPr sz="2133">
                <a:solidFill>
                  <a:schemeClr val="accent3"/>
                </a:solidFill>
              </a:defRPr>
            </a:lvl1pPr>
            <a:lvl2pPr marL="1219170" lvl="1" indent="-457189" rtl="0">
              <a:spcBef>
                <a:spcPts val="2133"/>
              </a:spcBef>
              <a:spcAft>
                <a:spcPts val="0"/>
              </a:spcAft>
              <a:buClr>
                <a:schemeClr val="accent3"/>
              </a:buClr>
              <a:buSzPts val="1800"/>
              <a:buChar char="○"/>
              <a:defRPr sz="2400">
                <a:solidFill>
                  <a:schemeClr val="accent3"/>
                </a:solidFill>
              </a:defRPr>
            </a:lvl2pPr>
            <a:lvl3pPr marL="1828754" lvl="2" indent="-457189" rtl="0">
              <a:spcBef>
                <a:spcPts val="2133"/>
              </a:spcBef>
              <a:spcAft>
                <a:spcPts val="0"/>
              </a:spcAft>
              <a:buClr>
                <a:schemeClr val="accent3"/>
              </a:buClr>
              <a:buSzPts val="1800"/>
              <a:buChar char="■"/>
              <a:defRPr sz="2400">
                <a:solidFill>
                  <a:schemeClr val="accent3"/>
                </a:solidFill>
              </a:defRPr>
            </a:lvl3pPr>
            <a:lvl4pPr marL="2438339" lvl="3" indent="-457189" rtl="0">
              <a:spcBef>
                <a:spcPts val="2133"/>
              </a:spcBef>
              <a:spcAft>
                <a:spcPts val="0"/>
              </a:spcAft>
              <a:buClr>
                <a:schemeClr val="accent3"/>
              </a:buClr>
              <a:buSzPts val="1800"/>
              <a:buChar char="●"/>
              <a:defRPr sz="2400">
                <a:solidFill>
                  <a:schemeClr val="accent3"/>
                </a:solidFill>
              </a:defRPr>
            </a:lvl4pPr>
            <a:lvl5pPr marL="3047924" lvl="4" indent="-457189" rtl="0">
              <a:spcBef>
                <a:spcPts val="2133"/>
              </a:spcBef>
              <a:spcAft>
                <a:spcPts val="0"/>
              </a:spcAft>
              <a:buClr>
                <a:schemeClr val="accent3"/>
              </a:buClr>
              <a:buSzPts val="1800"/>
              <a:buChar char="○"/>
              <a:defRPr sz="2400">
                <a:solidFill>
                  <a:schemeClr val="accent3"/>
                </a:solidFill>
              </a:defRPr>
            </a:lvl5pPr>
            <a:lvl6pPr marL="3657509" lvl="5" indent="-457189" rtl="0">
              <a:spcBef>
                <a:spcPts val="2133"/>
              </a:spcBef>
              <a:spcAft>
                <a:spcPts val="0"/>
              </a:spcAft>
              <a:buClr>
                <a:schemeClr val="accent3"/>
              </a:buClr>
              <a:buSzPts val="1800"/>
              <a:buChar char="■"/>
              <a:defRPr sz="2400">
                <a:solidFill>
                  <a:schemeClr val="accent3"/>
                </a:solidFill>
              </a:defRPr>
            </a:lvl6pPr>
            <a:lvl7pPr marL="4267093" lvl="6" indent="-457189" rtl="0">
              <a:spcBef>
                <a:spcPts val="2133"/>
              </a:spcBef>
              <a:spcAft>
                <a:spcPts val="0"/>
              </a:spcAft>
              <a:buClr>
                <a:schemeClr val="accent3"/>
              </a:buClr>
              <a:buSzPts val="1800"/>
              <a:buChar char="●"/>
              <a:defRPr sz="2400">
                <a:solidFill>
                  <a:schemeClr val="accent3"/>
                </a:solidFill>
              </a:defRPr>
            </a:lvl7pPr>
            <a:lvl8pPr marL="4876678" lvl="7" indent="-457189" rtl="0">
              <a:spcBef>
                <a:spcPts val="2133"/>
              </a:spcBef>
              <a:spcAft>
                <a:spcPts val="0"/>
              </a:spcAft>
              <a:buClr>
                <a:schemeClr val="accent3"/>
              </a:buClr>
              <a:buSzPts val="1800"/>
              <a:buChar char="○"/>
              <a:defRPr sz="2400">
                <a:solidFill>
                  <a:schemeClr val="accent3"/>
                </a:solidFill>
              </a:defRPr>
            </a:lvl8pPr>
            <a:lvl9pPr marL="5486263" lvl="8" indent="-457189" rtl="0">
              <a:spcBef>
                <a:spcPts val="2133"/>
              </a:spcBef>
              <a:spcAft>
                <a:spcPts val="2133"/>
              </a:spcAft>
              <a:buClr>
                <a:schemeClr val="accent3"/>
              </a:buClr>
              <a:buSzPts val="1800"/>
              <a:buChar char="■"/>
              <a:defRPr sz="2400">
                <a:solidFill>
                  <a:schemeClr val="accent3"/>
                </a:solidFill>
              </a:defRPr>
            </a:lvl9pPr>
          </a:lstStyle>
          <a:p>
            <a:endParaRPr/>
          </a:p>
        </p:txBody>
      </p:sp>
      <p:sp>
        <p:nvSpPr>
          <p:cNvPr id="277" name="Google Shape;277;p15"/>
          <p:cNvSpPr txBox="1">
            <a:spLocks noGrp="1"/>
          </p:cNvSpPr>
          <p:nvPr>
            <p:ph type="title"/>
          </p:nvPr>
        </p:nvSpPr>
        <p:spPr>
          <a:xfrm>
            <a:off x="963167" y="707667"/>
            <a:ext cx="10570400" cy="763600"/>
          </a:xfrm>
          <a:prstGeom prst="rect">
            <a:avLst/>
          </a:prstGeom>
        </p:spPr>
        <p:txBody>
          <a:bodyPr spcFirstLastPara="1">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1799909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393"/>
        <p:cNvGrpSpPr/>
        <p:nvPr/>
      </p:nvGrpSpPr>
      <p:grpSpPr>
        <a:xfrm>
          <a:off x="0" y="0"/>
          <a:ext cx="0" cy="0"/>
          <a:chOff x="0" y="0"/>
          <a:chExt cx="0" cy="0"/>
        </a:xfrm>
      </p:grpSpPr>
      <p:grpSp>
        <p:nvGrpSpPr>
          <p:cNvPr id="2" name="Google Shape;394;p19">
            <a:extLst>
              <a:ext uri="{FF2B5EF4-FFF2-40B4-BE49-F238E27FC236}">
                <a16:creationId xmlns:a16="http://schemas.microsoft.com/office/drawing/2014/main" id="{8A05E317-B6AD-BE2C-AAB5-3275A4C8A11C}"/>
              </a:ext>
            </a:extLst>
          </p:cNvPr>
          <p:cNvGrpSpPr>
            <a:grpSpLocks/>
          </p:cNvGrpSpPr>
          <p:nvPr/>
        </p:nvGrpSpPr>
        <p:grpSpPr bwMode="auto">
          <a:xfrm>
            <a:off x="-12700" y="0"/>
            <a:ext cx="12238038" cy="6858000"/>
            <a:chOff x="-9513" y="-6"/>
            <a:chExt cx="9177947" cy="5143519"/>
          </a:xfrm>
        </p:grpSpPr>
        <p:sp>
          <p:nvSpPr>
            <p:cNvPr id="3" name="Google Shape;395;p19">
              <a:extLst>
                <a:ext uri="{FF2B5EF4-FFF2-40B4-BE49-F238E27FC236}">
                  <a16:creationId xmlns:a16="http://schemas.microsoft.com/office/drawing/2014/main" id="{D2D8B5D6-2C77-E9F8-71A0-82C081B8D7BC}"/>
                </a:ext>
              </a:extLst>
            </p:cNvPr>
            <p:cNvSpPr/>
            <p:nvPr/>
          </p:nvSpPr>
          <p:spPr>
            <a:xfrm>
              <a:off x="319079" y="283364"/>
              <a:ext cx="8505286" cy="4576779"/>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396;p19">
              <a:extLst>
                <a:ext uri="{FF2B5EF4-FFF2-40B4-BE49-F238E27FC236}">
                  <a16:creationId xmlns:a16="http://schemas.microsoft.com/office/drawing/2014/main" id="{AC5111A4-E841-1EDA-B53C-665E6A396D0B}"/>
                </a:ext>
              </a:extLst>
            </p:cNvPr>
            <p:cNvSpPr/>
            <p:nvPr/>
          </p:nvSpPr>
          <p:spPr>
            <a:xfrm>
              <a:off x="7132594" y="-6"/>
              <a:ext cx="1612004" cy="1208489"/>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397;p19">
              <a:extLst>
                <a:ext uri="{FF2B5EF4-FFF2-40B4-BE49-F238E27FC236}">
                  <a16:creationId xmlns:a16="http://schemas.microsoft.com/office/drawing/2014/main" id="{E198BA7F-EDE9-DEDC-B8F4-713D64EA9823}"/>
                </a:ext>
              </a:extLst>
            </p:cNvPr>
            <p:cNvSpPr/>
            <p:nvPr/>
          </p:nvSpPr>
          <p:spPr>
            <a:xfrm>
              <a:off x="6426598" y="-6"/>
              <a:ext cx="1250077" cy="938216"/>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398;p19">
              <a:extLst>
                <a:ext uri="{FF2B5EF4-FFF2-40B4-BE49-F238E27FC236}">
                  <a16:creationId xmlns:a16="http://schemas.microsoft.com/office/drawing/2014/main" id="{EB0269A3-C990-42F1-2B36-B7B6FEDD364D}"/>
                </a:ext>
              </a:extLst>
            </p:cNvPr>
            <p:cNvSpPr/>
            <p:nvPr/>
          </p:nvSpPr>
          <p:spPr>
            <a:xfrm>
              <a:off x="742914" y="3879065"/>
              <a:ext cx="1665579" cy="1264448"/>
            </a:xfrm>
            <a:custGeom>
              <a:avLst/>
              <a:gdLst/>
              <a:ahLst/>
              <a:cxnLst/>
              <a:rect l="l" t="t" r="r" b="b"/>
              <a:pathLst>
                <a:path w="24157" h="19743" extrusionOk="0">
                  <a:moveTo>
                    <a:pt x="1676" y="0"/>
                  </a:moveTo>
                  <a:cubicBezTo>
                    <a:pt x="1185" y="0"/>
                    <a:pt x="818" y="164"/>
                    <a:pt x="491" y="532"/>
                  </a:cubicBezTo>
                  <a:cubicBezTo>
                    <a:pt x="0" y="1022"/>
                    <a:pt x="0" y="2044"/>
                    <a:pt x="654" y="2575"/>
                  </a:cubicBezTo>
                  <a:lnTo>
                    <a:pt x="19742" y="19743"/>
                  </a:lnTo>
                  <a:lnTo>
                    <a:pt x="24157" y="19743"/>
                  </a:lnTo>
                  <a:lnTo>
                    <a:pt x="2534" y="327"/>
                  </a:lnTo>
                  <a:cubicBezTo>
                    <a:pt x="2371" y="0"/>
                    <a:pt x="2044" y="0"/>
                    <a:pt x="1676"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399;p19">
              <a:extLst>
                <a:ext uri="{FF2B5EF4-FFF2-40B4-BE49-F238E27FC236}">
                  <a16:creationId xmlns:a16="http://schemas.microsoft.com/office/drawing/2014/main" id="{B39058F5-680D-8CEB-CB43-AAEE397B7173}"/>
                </a:ext>
              </a:extLst>
            </p:cNvPr>
            <p:cNvSpPr/>
            <p:nvPr/>
          </p:nvSpPr>
          <p:spPr>
            <a:xfrm rot="10800000">
              <a:off x="-9513" y="3651655"/>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400;p19">
              <a:extLst>
                <a:ext uri="{FF2B5EF4-FFF2-40B4-BE49-F238E27FC236}">
                  <a16:creationId xmlns:a16="http://schemas.microsoft.com/office/drawing/2014/main" id="{DFF3B50A-DBCA-F13F-AFC7-45429FFF5B20}"/>
                </a:ext>
              </a:extLst>
            </p:cNvPr>
            <p:cNvSpPr/>
            <p:nvPr/>
          </p:nvSpPr>
          <p:spPr>
            <a:xfrm rot="10800000">
              <a:off x="-9513" y="2774160"/>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401;p19">
              <a:extLst>
                <a:ext uri="{FF2B5EF4-FFF2-40B4-BE49-F238E27FC236}">
                  <a16:creationId xmlns:a16="http://schemas.microsoft.com/office/drawing/2014/main" id="{1921FAFC-67DD-5DA7-570C-510D4F2DDD25}"/>
                </a:ext>
              </a:extLst>
            </p:cNvPr>
            <p:cNvSpPr/>
            <p:nvPr/>
          </p:nvSpPr>
          <p:spPr>
            <a:xfrm>
              <a:off x="7971931" y="1381124"/>
              <a:ext cx="1196503" cy="1134670"/>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10" name="Google Shape;402;p19">
            <a:extLst>
              <a:ext uri="{FF2B5EF4-FFF2-40B4-BE49-F238E27FC236}">
                <a16:creationId xmlns:a16="http://schemas.microsoft.com/office/drawing/2014/main" id="{34B338F9-8C65-59C3-7053-A4E20903C651}"/>
              </a:ext>
            </a:extLst>
          </p:cNvPr>
          <p:cNvGrpSpPr>
            <a:grpSpLocks/>
          </p:cNvGrpSpPr>
          <p:nvPr/>
        </p:nvGrpSpPr>
        <p:grpSpPr bwMode="auto">
          <a:xfrm>
            <a:off x="5708650" y="100013"/>
            <a:ext cx="774700" cy="166687"/>
            <a:chOff x="4685288" y="186288"/>
            <a:chExt cx="419375" cy="90485"/>
          </a:xfrm>
        </p:grpSpPr>
        <p:sp>
          <p:nvSpPr>
            <p:cNvPr id="11" name="Google Shape;403;p19">
              <a:extLst>
                <a:ext uri="{FF2B5EF4-FFF2-40B4-BE49-F238E27FC236}">
                  <a16:creationId xmlns:a16="http://schemas.microsoft.com/office/drawing/2014/main" id="{B466F271-7563-D568-2B42-53F1AC636225}"/>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2" name="Google Shape;404;p19">
              <a:extLst>
                <a:ext uri="{FF2B5EF4-FFF2-40B4-BE49-F238E27FC236}">
                  <a16:creationId xmlns:a16="http://schemas.microsoft.com/office/drawing/2014/main" id="{0CF52F79-CC5C-4FB9-6FC4-2D562754DC51}"/>
                </a:ext>
              </a:extLst>
            </p:cNvPr>
            <p:cNvGrpSpPr>
              <a:grpSpLocks/>
            </p:cNvGrpSpPr>
            <p:nvPr/>
          </p:nvGrpSpPr>
          <p:grpSpPr bwMode="auto">
            <a:xfrm>
              <a:off x="4685288" y="186300"/>
              <a:ext cx="419375" cy="90473"/>
              <a:chOff x="4390000" y="182175"/>
              <a:chExt cx="419375" cy="90473"/>
            </a:xfrm>
          </p:grpSpPr>
          <p:sp>
            <p:nvSpPr>
              <p:cNvPr id="13" name="Google Shape;405;p19">
                <a:extLst>
                  <a:ext uri="{FF2B5EF4-FFF2-40B4-BE49-F238E27FC236}">
                    <a16:creationId xmlns:a16="http://schemas.microsoft.com/office/drawing/2014/main" id="{FDC93310-7397-F9F3-9AC5-FC84B415A1AC}"/>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406;p19">
                <a:extLst>
                  <a:ext uri="{FF2B5EF4-FFF2-40B4-BE49-F238E27FC236}">
                    <a16:creationId xmlns:a16="http://schemas.microsoft.com/office/drawing/2014/main" id="{0BEDC744-A63E-B327-5BE1-766250266DE0}"/>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sp>
        <p:nvSpPr>
          <p:cNvPr id="407" name="Google Shape;407;p19"/>
          <p:cNvSpPr txBox="1">
            <a:spLocks noGrp="1"/>
          </p:cNvSpPr>
          <p:nvPr>
            <p:ph type="title"/>
          </p:nvPr>
        </p:nvSpPr>
        <p:spPr>
          <a:xfrm>
            <a:off x="3357992" y="2759289"/>
            <a:ext cx="5476000" cy="774800"/>
          </a:xfrm>
          <a:prstGeom prst="rect">
            <a:avLst/>
          </a:prstGeom>
        </p:spPr>
        <p:txBody>
          <a:bodyPr spcFirstLastPara="1" tIns="0" bIns="0" anchor="ctr">
            <a:noAutofit/>
          </a:bodyPr>
          <a:lstStyle>
            <a:lvl1pPr lvl="0" algn="ctr" rtl="0">
              <a:spcBef>
                <a:spcPts val="0"/>
              </a:spcBef>
              <a:spcAft>
                <a:spcPts val="0"/>
              </a:spcAft>
              <a:buSzPts val="12000"/>
              <a:buNone/>
              <a:defRPr sz="6400" b="1"/>
            </a:lvl1pPr>
            <a:lvl2pPr lvl="1" rtl="0">
              <a:spcBef>
                <a:spcPts val="0"/>
              </a:spcBef>
              <a:spcAft>
                <a:spcPts val="0"/>
              </a:spcAft>
              <a:buSzPts val="12000"/>
              <a:buNone/>
              <a:defRPr sz="16000"/>
            </a:lvl2pPr>
            <a:lvl3pPr lvl="2" rtl="0">
              <a:spcBef>
                <a:spcPts val="0"/>
              </a:spcBef>
              <a:spcAft>
                <a:spcPts val="0"/>
              </a:spcAft>
              <a:buSzPts val="12000"/>
              <a:buNone/>
              <a:defRPr sz="16000"/>
            </a:lvl3pPr>
            <a:lvl4pPr lvl="3" rtl="0">
              <a:spcBef>
                <a:spcPts val="0"/>
              </a:spcBef>
              <a:spcAft>
                <a:spcPts val="0"/>
              </a:spcAft>
              <a:buSzPts val="12000"/>
              <a:buNone/>
              <a:defRPr sz="16000"/>
            </a:lvl4pPr>
            <a:lvl5pPr lvl="4" rtl="0">
              <a:spcBef>
                <a:spcPts val="0"/>
              </a:spcBef>
              <a:spcAft>
                <a:spcPts val="0"/>
              </a:spcAft>
              <a:buSzPts val="12000"/>
              <a:buNone/>
              <a:defRPr sz="16000"/>
            </a:lvl5pPr>
            <a:lvl6pPr lvl="5" rtl="0">
              <a:spcBef>
                <a:spcPts val="0"/>
              </a:spcBef>
              <a:spcAft>
                <a:spcPts val="0"/>
              </a:spcAft>
              <a:buSzPts val="12000"/>
              <a:buNone/>
              <a:defRPr sz="16000"/>
            </a:lvl6pPr>
            <a:lvl7pPr lvl="6" rtl="0">
              <a:spcBef>
                <a:spcPts val="0"/>
              </a:spcBef>
              <a:spcAft>
                <a:spcPts val="0"/>
              </a:spcAft>
              <a:buSzPts val="12000"/>
              <a:buNone/>
              <a:defRPr sz="16000"/>
            </a:lvl7pPr>
            <a:lvl8pPr lvl="7" rtl="0">
              <a:spcBef>
                <a:spcPts val="0"/>
              </a:spcBef>
              <a:spcAft>
                <a:spcPts val="0"/>
              </a:spcAft>
              <a:buSzPts val="12000"/>
              <a:buNone/>
              <a:defRPr sz="16000"/>
            </a:lvl8pPr>
            <a:lvl9pPr lvl="8" rtl="0">
              <a:spcBef>
                <a:spcPts val="0"/>
              </a:spcBef>
              <a:spcAft>
                <a:spcPts val="0"/>
              </a:spcAft>
              <a:buSzPts val="12000"/>
              <a:buNone/>
              <a:defRPr sz="16000"/>
            </a:lvl9pPr>
          </a:lstStyle>
          <a:p>
            <a:r>
              <a:rPr lang="en-US"/>
              <a:t>Click to edit Master title style</a:t>
            </a:r>
            <a:endParaRPr/>
          </a:p>
        </p:txBody>
      </p:sp>
      <p:sp>
        <p:nvSpPr>
          <p:cNvPr id="408" name="Google Shape;408;p19"/>
          <p:cNvSpPr txBox="1">
            <a:spLocks noGrp="1"/>
          </p:cNvSpPr>
          <p:nvPr>
            <p:ph type="title" idx="2"/>
          </p:nvPr>
        </p:nvSpPr>
        <p:spPr>
          <a:xfrm>
            <a:off x="3025200" y="955893"/>
            <a:ext cx="6141600" cy="774800"/>
          </a:xfrm>
          <a:prstGeom prst="rect">
            <a:avLst/>
          </a:prstGeom>
        </p:spPr>
        <p:txBody>
          <a:bodyPr spcFirstLastPara="1" tIns="0" bIns="0" anchor="ctr">
            <a:noAutofit/>
          </a:bodyPr>
          <a:lstStyle>
            <a:lvl1pPr lvl="0" algn="ctr" rtl="0">
              <a:spcBef>
                <a:spcPts val="0"/>
              </a:spcBef>
              <a:spcAft>
                <a:spcPts val="0"/>
              </a:spcAft>
              <a:buSzPts val="12000"/>
              <a:buNone/>
              <a:defRPr sz="6400" b="1"/>
            </a:lvl1pPr>
            <a:lvl2pPr lvl="1" rtl="0">
              <a:spcBef>
                <a:spcPts val="0"/>
              </a:spcBef>
              <a:spcAft>
                <a:spcPts val="0"/>
              </a:spcAft>
              <a:buSzPts val="12000"/>
              <a:buNone/>
              <a:defRPr sz="16000"/>
            </a:lvl2pPr>
            <a:lvl3pPr lvl="2" rtl="0">
              <a:spcBef>
                <a:spcPts val="0"/>
              </a:spcBef>
              <a:spcAft>
                <a:spcPts val="0"/>
              </a:spcAft>
              <a:buSzPts val="12000"/>
              <a:buNone/>
              <a:defRPr sz="16000"/>
            </a:lvl3pPr>
            <a:lvl4pPr lvl="3" rtl="0">
              <a:spcBef>
                <a:spcPts val="0"/>
              </a:spcBef>
              <a:spcAft>
                <a:spcPts val="0"/>
              </a:spcAft>
              <a:buSzPts val="12000"/>
              <a:buNone/>
              <a:defRPr sz="16000"/>
            </a:lvl4pPr>
            <a:lvl5pPr lvl="4" rtl="0">
              <a:spcBef>
                <a:spcPts val="0"/>
              </a:spcBef>
              <a:spcAft>
                <a:spcPts val="0"/>
              </a:spcAft>
              <a:buSzPts val="12000"/>
              <a:buNone/>
              <a:defRPr sz="16000"/>
            </a:lvl5pPr>
            <a:lvl6pPr lvl="5" rtl="0">
              <a:spcBef>
                <a:spcPts val="0"/>
              </a:spcBef>
              <a:spcAft>
                <a:spcPts val="0"/>
              </a:spcAft>
              <a:buSzPts val="12000"/>
              <a:buNone/>
              <a:defRPr sz="16000"/>
            </a:lvl6pPr>
            <a:lvl7pPr lvl="6" rtl="0">
              <a:spcBef>
                <a:spcPts val="0"/>
              </a:spcBef>
              <a:spcAft>
                <a:spcPts val="0"/>
              </a:spcAft>
              <a:buSzPts val="12000"/>
              <a:buNone/>
              <a:defRPr sz="16000"/>
            </a:lvl7pPr>
            <a:lvl8pPr lvl="7" rtl="0">
              <a:spcBef>
                <a:spcPts val="0"/>
              </a:spcBef>
              <a:spcAft>
                <a:spcPts val="0"/>
              </a:spcAft>
              <a:buSzPts val="12000"/>
              <a:buNone/>
              <a:defRPr sz="16000"/>
            </a:lvl8pPr>
            <a:lvl9pPr lvl="8" rtl="0">
              <a:spcBef>
                <a:spcPts val="0"/>
              </a:spcBef>
              <a:spcAft>
                <a:spcPts val="0"/>
              </a:spcAft>
              <a:buSzPts val="12000"/>
              <a:buNone/>
              <a:defRPr sz="16000"/>
            </a:lvl9pPr>
          </a:lstStyle>
          <a:p>
            <a:r>
              <a:rPr lang="en-US"/>
              <a:t>Click to edit Master title style</a:t>
            </a:r>
            <a:endParaRPr/>
          </a:p>
        </p:txBody>
      </p:sp>
      <p:sp>
        <p:nvSpPr>
          <p:cNvPr id="409" name="Google Shape;409;p19"/>
          <p:cNvSpPr txBox="1">
            <a:spLocks noGrp="1"/>
          </p:cNvSpPr>
          <p:nvPr>
            <p:ph type="title" idx="3"/>
          </p:nvPr>
        </p:nvSpPr>
        <p:spPr>
          <a:xfrm>
            <a:off x="3357992" y="4563523"/>
            <a:ext cx="5476000" cy="774800"/>
          </a:xfrm>
          <a:prstGeom prst="rect">
            <a:avLst/>
          </a:prstGeom>
        </p:spPr>
        <p:txBody>
          <a:bodyPr spcFirstLastPara="1" tIns="0" bIns="0" anchor="ctr">
            <a:noAutofit/>
          </a:bodyPr>
          <a:lstStyle>
            <a:lvl1pPr lvl="0" algn="ctr" rtl="0">
              <a:spcBef>
                <a:spcPts val="0"/>
              </a:spcBef>
              <a:spcAft>
                <a:spcPts val="0"/>
              </a:spcAft>
              <a:buSzPts val="12000"/>
              <a:buNone/>
              <a:defRPr sz="6400" b="1"/>
            </a:lvl1pPr>
            <a:lvl2pPr lvl="1" rtl="0">
              <a:spcBef>
                <a:spcPts val="0"/>
              </a:spcBef>
              <a:spcAft>
                <a:spcPts val="0"/>
              </a:spcAft>
              <a:buSzPts val="12000"/>
              <a:buNone/>
              <a:defRPr sz="16000"/>
            </a:lvl2pPr>
            <a:lvl3pPr lvl="2" rtl="0">
              <a:spcBef>
                <a:spcPts val="0"/>
              </a:spcBef>
              <a:spcAft>
                <a:spcPts val="0"/>
              </a:spcAft>
              <a:buSzPts val="12000"/>
              <a:buNone/>
              <a:defRPr sz="16000"/>
            </a:lvl3pPr>
            <a:lvl4pPr lvl="3" rtl="0">
              <a:spcBef>
                <a:spcPts val="0"/>
              </a:spcBef>
              <a:spcAft>
                <a:spcPts val="0"/>
              </a:spcAft>
              <a:buSzPts val="12000"/>
              <a:buNone/>
              <a:defRPr sz="16000"/>
            </a:lvl4pPr>
            <a:lvl5pPr lvl="4" rtl="0">
              <a:spcBef>
                <a:spcPts val="0"/>
              </a:spcBef>
              <a:spcAft>
                <a:spcPts val="0"/>
              </a:spcAft>
              <a:buSzPts val="12000"/>
              <a:buNone/>
              <a:defRPr sz="16000"/>
            </a:lvl5pPr>
            <a:lvl6pPr lvl="5" rtl="0">
              <a:spcBef>
                <a:spcPts val="0"/>
              </a:spcBef>
              <a:spcAft>
                <a:spcPts val="0"/>
              </a:spcAft>
              <a:buSzPts val="12000"/>
              <a:buNone/>
              <a:defRPr sz="16000"/>
            </a:lvl6pPr>
            <a:lvl7pPr lvl="6" rtl="0">
              <a:spcBef>
                <a:spcPts val="0"/>
              </a:spcBef>
              <a:spcAft>
                <a:spcPts val="0"/>
              </a:spcAft>
              <a:buSzPts val="12000"/>
              <a:buNone/>
              <a:defRPr sz="16000"/>
            </a:lvl7pPr>
            <a:lvl8pPr lvl="7" rtl="0">
              <a:spcBef>
                <a:spcPts val="0"/>
              </a:spcBef>
              <a:spcAft>
                <a:spcPts val="0"/>
              </a:spcAft>
              <a:buSzPts val="12000"/>
              <a:buNone/>
              <a:defRPr sz="16000"/>
            </a:lvl8pPr>
            <a:lvl9pPr lvl="8" rtl="0">
              <a:spcBef>
                <a:spcPts val="0"/>
              </a:spcBef>
              <a:spcAft>
                <a:spcPts val="0"/>
              </a:spcAft>
              <a:buSzPts val="12000"/>
              <a:buNone/>
              <a:defRPr sz="16000"/>
            </a:lvl9pPr>
          </a:lstStyle>
          <a:p>
            <a:r>
              <a:rPr lang="en-US"/>
              <a:t>Click to edit Master title style</a:t>
            </a:r>
            <a:endParaRPr/>
          </a:p>
        </p:txBody>
      </p:sp>
      <p:sp>
        <p:nvSpPr>
          <p:cNvPr id="410" name="Google Shape;410;p19"/>
          <p:cNvSpPr txBox="1">
            <a:spLocks noGrp="1"/>
          </p:cNvSpPr>
          <p:nvPr>
            <p:ph type="subTitle" idx="1"/>
          </p:nvPr>
        </p:nvSpPr>
        <p:spPr>
          <a:xfrm>
            <a:off x="3358009" y="3624872"/>
            <a:ext cx="5476000" cy="630000"/>
          </a:xfrm>
          <a:prstGeom prst="rect">
            <a:avLst/>
          </a:prstGeom>
        </p:spPr>
        <p:txBody>
          <a:bodyPr spcFirstLastPara="1" tIns="0" bIns="0">
            <a:noAutofit/>
          </a:bodyPr>
          <a:lstStyle>
            <a:lvl1pPr lvl="0" algn="ctr" rtl="0">
              <a:lnSpc>
                <a:spcPct val="100000"/>
              </a:lnSpc>
              <a:spcBef>
                <a:spcPts val="0"/>
              </a:spcBef>
              <a:spcAft>
                <a:spcPts val="0"/>
              </a:spcAft>
              <a:buSzPts val="1800"/>
              <a:buNone/>
              <a:defRPr/>
            </a:lvl1pPr>
            <a:lvl2pPr lvl="1" rtl="0">
              <a:lnSpc>
                <a:spcPct val="100000"/>
              </a:lnSpc>
              <a:spcBef>
                <a:spcPts val="0"/>
              </a:spcBef>
              <a:spcAft>
                <a:spcPts val="0"/>
              </a:spcAft>
              <a:buSzPts val="1800"/>
              <a:buNone/>
              <a:defRPr sz="2400"/>
            </a:lvl2pPr>
            <a:lvl3pPr lvl="2" rtl="0">
              <a:lnSpc>
                <a:spcPct val="100000"/>
              </a:lnSpc>
              <a:spcBef>
                <a:spcPts val="0"/>
              </a:spcBef>
              <a:spcAft>
                <a:spcPts val="0"/>
              </a:spcAft>
              <a:buSzPts val="1800"/>
              <a:buNone/>
              <a:defRPr sz="2400"/>
            </a:lvl3pPr>
            <a:lvl4pPr lvl="3" rtl="0">
              <a:lnSpc>
                <a:spcPct val="100000"/>
              </a:lnSpc>
              <a:spcBef>
                <a:spcPts val="0"/>
              </a:spcBef>
              <a:spcAft>
                <a:spcPts val="0"/>
              </a:spcAft>
              <a:buSzPts val="1800"/>
              <a:buNone/>
              <a:defRPr sz="2400"/>
            </a:lvl4pPr>
            <a:lvl5pPr lvl="4" rtl="0">
              <a:lnSpc>
                <a:spcPct val="100000"/>
              </a:lnSpc>
              <a:spcBef>
                <a:spcPts val="0"/>
              </a:spcBef>
              <a:spcAft>
                <a:spcPts val="0"/>
              </a:spcAft>
              <a:buSzPts val="1800"/>
              <a:buNone/>
              <a:defRPr sz="2400"/>
            </a:lvl5pPr>
            <a:lvl6pPr lvl="5" rtl="0">
              <a:lnSpc>
                <a:spcPct val="100000"/>
              </a:lnSpc>
              <a:spcBef>
                <a:spcPts val="0"/>
              </a:spcBef>
              <a:spcAft>
                <a:spcPts val="0"/>
              </a:spcAft>
              <a:buSzPts val="1800"/>
              <a:buNone/>
              <a:defRPr sz="2400"/>
            </a:lvl6pPr>
            <a:lvl7pPr lvl="6" rtl="0">
              <a:lnSpc>
                <a:spcPct val="100000"/>
              </a:lnSpc>
              <a:spcBef>
                <a:spcPts val="0"/>
              </a:spcBef>
              <a:spcAft>
                <a:spcPts val="0"/>
              </a:spcAft>
              <a:buSzPts val="1800"/>
              <a:buNone/>
              <a:defRPr sz="2400"/>
            </a:lvl7pPr>
            <a:lvl8pPr lvl="7" rtl="0">
              <a:lnSpc>
                <a:spcPct val="100000"/>
              </a:lnSpc>
              <a:spcBef>
                <a:spcPts val="0"/>
              </a:spcBef>
              <a:spcAft>
                <a:spcPts val="0"/>
              </a:spcAft>
              <a:buSzPts val="1800"/>
              <a:buNone/>
              <a:defRPr sz="2400"/>
            </a:lvl8pPr>
            <a:lvl9pPr lvl="8" rtl="0">
              <a:lnSpc>
                <a:spcPct val="100000"/>
              </a:lnSpc>
              <a:spcBef>
                <a:spcPts val="0"/>
              </a:spcBef>
              <a:spcAft>
                <a:spcPts val="0"/>
              </a:spcAft>
              <a:buSzPts val="1800"/>
              <a:buNone/>
              <a:defRPr sz="2400"/>
            </a:lvl9pPr>
          </a:lstStyle>
          <a:p>
            <a:endParaRPr/>
          </a:p>
        </p:txBody>
      </p:sp>
      <p:sp>
        <p:nvSpPr>
          <p:cNvPr id="411" name="Google Shape;411;p19"/>
          <p:cNvSpPr txBox="1">
            <a:spLocks noGrp="1"/>
          </p:cNvSpPr>
          <p:nvPr>
            <p:ph type="subTitle" idx="4"/>
          </p:nvPr>
        </p:nvSpPr>
        <p:spPr>
          <a:xfrm>
            <a:off x="3358009" y="1821472"/>
            <a:ext cx="5476000" cy="630000"/>
          </a:xfrm>
          <a:prstGeom prst="rect">
            <a:avLst/>
          </a:prstGeom>
        </p:spPr>
        <p:txBody>
          <a:bodyPr spcFirstLastPara="1" tIns="0" bIns="0">
            <a:noAutofit/>
          </a:bodyPr>
          <a:lstStyle>
            <a:lvl1pPr lvl="0" algn="ctr" rtl="0">
              <a:lnSpc>
                <a:spcPct val="100000"/>
              </a:lnSpc>
              <a:spcBef>
                <a:spcPts val="0"/>
              </a:spcBef>
              <a:spcAft>
                <a:spcPts val="0"/>
              </a:spcAft>
              <a:buSzPts val="1800"/>
              <a:buNone/>
              <a:defRPr/>
            </a:lvl1pPr>
            <a:lvl2pPr lvl="1" rtl="0">
              <a:lnSpc>
                <a:spcPct val="100000"/>
              </a:lnSpc>
              <a:spcBef>
                <a:spcPts val="0"/>
              </a:spcBef>
              <a:spcAft>
                <a:spcPts val="0"/>
              </a:spcAft>
              <a:buSzPts val="1800"/>
              <a:buNone/>
              <a:defRPr sz="2400"/>
            </a:lvl2pPr>
            <a:lvl3pPr lvl="2" rtl="0">
              <a:lnSpc>
                <a:spcPct val="100000"/>
              </a:lnSpc>
              <a:spcBef>
                <a:spcPts val="0"/>
              </a:spcBef>
              <a:spcAft>
                <a:spcPts val="0"/>
              </a:spcAft>
              <a:buSzPts val="1800"/>
              <a:buNone/>
              <a:defRPr sz="2400"/>
            </a:lvl3pPr>
            <a:lvl4pPr lvl="3" rtl="0">
              <a:lnSpc>
                <a:spcPct val="100000"/>
              </a:lnSpc>
              <a:spcBef>
                <a:spcPts val="0"/>
              </a:spcBef>
              <a:spcAft>
                <a:spcPts val="0"/>
              </a:spcAft>
              <a:buSzPts val="1800"/>
              <a:buNone/>
              <a:defRPr sz="2400"/>
            </a:lvl4pPr>
            <a:lvl5pPr lvl="4" rtl="0">
              <a:lnSpc>
                <a:spcPct val="100000"/>
              </a:lnSpc>
              <a:spcBef>
                <a:spcPts val="0"/>
              </a:spcBef>
              <a:spcAft>
                <a:spcPts val="0"/>
              </a:spcAft>
              <a:buSzPts val="1800"/>
              <a:buNone/>
              <a:defRPr sz="2400"/>
            </a:lvl5pPr>
            <a:lvl6pPr lvl="5" rtl="0">
              <a:lnSpc>
                <a:spcPct val="100000"/>
              </a:lnSpc>
              <a:spcBef>
                <a:spcPts val="0"/>
              </a:spcBef>
              <a:spcAft>
                <a:spcPts val="0"/>
              </a:spcAft>
              <a:buSzPts val="1800"/>
              <a:buNone/>
              <a:defRPr sz="2400"/>
            </a:lvl6pPr>
            <a:lvl7pPr lvl="6" rtl="0">
              <a:lnSpc>
                <a:spcPct val="100000"/>
              </a:lnSpc>
              <a:spcBef>
                <a:spcPts val="0"/>
              </a:spcBef>
              <a:spcAft>
                <a:spcPts val="0"/>
              </a:spcAft>
              <a:buSzPts val="1800"/>
              <a:buNone/>
              <a:defRPr sz="2400"/>
            </a:lvl7pPr>
            <a:lvl8pPr lvl="7" rtl="0">
              <a:lnSpc>
                <a:spcPct val="100000"/>
              </a:lnSpc>
              <a:spcBef>
                <a:spcPts val="0"/>
              </a:spcBef>
              <a:spcAft>
                <a:spcPts val="0"/>
              </a:spcAft>
              <a:buSzPts val="1800"/>
              <a:buNone/>
              <a:defRPr sz="2400"/>
            </a:lvl8pPr>
            <a:lvl9pPr lvl="8" rtl="0">
              <a:lnSpc>
                <a:spcPct val="100000"/>
              </a:lnSpc>
              <a:spcBef>
                <a:spcPts val="0"/>
              </a:spcBef>
              <a:spcAft>
                <a:spcPts val="0"/>
              </a:spcAft>
              <a:buSzPts val="1800"/>
              <a:buNone/>
              <a:defRPr sz="2400"/>
            </a:lvl9pPr>
          </a:lstStyle>
          <a:p>
            <a:endParaRPr/>
          </a:p>
        </p:txBody>
      </p:sp>
      <p:sp>
        <p:nvSpPr>
          <p:cNvPr id="412" name="Google Shape;412;p19"/>
          <p:cNvSpPr txBox="1">
            <a:spLocks noGrp="1"/>
          </p:cNvSpPr>
          <p:nvPr>
            <p:ph type="subTitle" idx="5"/>
          </p:nvPr>
        </p:nvSpPr>
        <p:spPr>
          <a:xfrm>
            <a:off x="3357991" y="5449907"/>
            <a:ext cx="5476000" cy="630000"/>
          </a:xfrm>
          <a:prstGeom prst="rect">
            <a:avLst/>
          </a:prstGeom>
        </p:spPr>
        <p:txBody>
          <a:bodyPr spcFirstLastPara="1" tIns="0" bIns="0">
            <a:noAutofit/>
          </a:bodyPr>
          <a:lstStyle>
            <a:lvl1pPr lvl="0" algn="ctr" rtl="0">
              <a:lnSpc>
                <a:spcPct val="100000"/>
              </a:lnSpc>
              <a:spcBef>
                <a:spcPts val="0"/>
              </a:spcBef>
              <a:spcAft>
                <a:spcPts val="0"/>
              </a:spcAft>
              <a:buSzPts val="1800"/>
              <a:buNone/>
              <a:defRPr/>
            </a:lvl1pPr>
            <a:lvl2pPr lvl="1" rtl="0">
              <a:lnSpc>
                <a:spcPct val="100000"/>
              </a:lnSpc>
              <a:spcBef>
                <a:spcPts val="0"/>
              </a:spcBef>
              <a:spcAft>
                <a:spcPts val="0"/>
              </a:spcAft>
              <a:buSzPts val="1800"/>
              <a:buNone/>
              <a:defRPr sz="2400"/>
            </a:lvl2pPr>
            <a:lvl3pPr lvl="2" rtl="0">
              <a:lnSpc>
                <a:spcPct val="100000"/>
              </a:lnSpc>
              <a:spcBef>
                <a:spcPts val="0"/>
              </a:spcBef>
              <a:spcAft>
                <a:spcPts val="0"/>
              </a:spcAft>
              <a:buSzPts val="1800"/>
              <a:buNone/>
              <a:defRPr sz="2400"/>
            </a:lvl3pPr>
            <a:lvl4pPr lvl="3" rtl="0">
              <a:lnSpc>
                <a:spcPct val="100000"/>
              </a:lnSpc>
              <a:spcBef>
                <a:spcPts val="0"/>
              </a:spcBef>
              <a:spcAft>
                <a:spcPts val="0"/>
              </a:spcAft>
              <a:buSzPts val="1800"/>
              <a:buNone/>
              <a:defRPr sz="2400"/>
            </a:lvl4pPr>
            <a:lvl5pPr lvl="4" rtl="0">
              <a:lnSpc>
                <a:spcPct val="100000"/>
              </a:lnSpc>
              <a:spcBef>
                <a:spcPts val="0"/>
              </a:spcBef>
              <a:spcAft>
                <a:spcPts val="0"/>
              </a:spcAft>
              <a:buSzPts val="1800"/>
              <a:buNone/>
              <a:defRPr sz="2400"/>
            </a:lvl5pPr>
            <a:lvl6pPr lvl="5" rtl="0">
              <a:lnSpc>
                <a:spcPct val="100000"/>
              </a:lnSpc>
              <a:spcBef>
                <a:spcPts val="0"/>
              </a:spcBef>
              <a:spcAft>
                <a:spcPts val="0"/>
              </a:spcAft>
              <a:buSzPts val="1800"/>
              <a:buNone/>
              <a:defRPr sz="2400"/>
            </a:lvl6pPr>
            <a:lvl7pPr lvl="6" rtl="0">
              <a:lnSpc>
                <a:spcPct val="100000"/>
              </a:lnSpc>
              <a:spcBef>
                <a:spcPts val="0"/>
              </a:spcBef>
              <a:spcAft>
                <a:spcPts val="0"/>
              </a:spcAft>
              <a:buSzPts val="1800"/>
              <a:buNone/>
              <a:defRPr sz="2400"/>
            </a:lvl7pPr>
            <a:lvl8pPr lvl="7" rtl="0">
              <a:lnSpc>
                <a:spcPct val="100000"/>
              </a:lnSpc>
              <a:spcBef>
                <a:spcPts val="0"/>
              </a:spcBef>
              <a:spcAft>
                <a:spcPts val="0"/>
              </a:spcAft>
              <a:buSzPts val="1800"/>
              <a:buNone/>
              <a:defRPr sz="2400"/>
            </a:lvl8pPr>
            <a:lvl9pPr lvl="8"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2129653572"/>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413"/>
        <p:cNvGrpSpPr/>
        <p:nvPr/>
      </p:nvGrpSpPr>
      <p:grpSpPr>
        <a:xfrm>
          <a:off x="0" y="0"/>
          <a:ext cx="0" cy="0"/>
          <a:chOff x="0" y="0"/>
          <a:chExt cx="0" cy="0"/>
        </a:xfrm>
      </p:grpSpPr>
      <p:grpSp>
        <p:nvGrpSpPr>
          <p:cNvPr id="2" name="Google Shape;414;p20">
            <a:extLst>
              <a:ext uri="{FF2B5EF4-FFF2-40B4-BE49-F238E27FC236}">
                <a16:creationId xmlns:a16="http://schemas.microsoft.com/office/drawing/2014/main" id="{6431C85B-A230-0083-20C3-6016BFFC03F0}"/>
              </a:ext>
            </a:extLst>
          </p:cNvPr>
          <p:cNvGrpSpPr>
            <a:grpSpLocks/>
          </p:cNvGrpSpPr>
          <p:nvPr/>
        </p:nvGrpSpPr>
        <p:grpSpPr bwMode="auto">
          <a:xfrm>
            <a:off x="-12700" y="0"/>
            <a:ext cx="12238038" cy="6858000"/>
            <a:chOff x="-9513" y="-6"/>
            <a:chExt cx="9177947" cy="5143519"/>
          </a:xfrm>
        </p:grpSpPr>
        <p:sp>
          <p:nvSpPr>
            <p:cNvPr id="3" name="Google Shape;415;p20">
              <a:extLst>
                <a:ext uri="{FF2B5EF4-FFF2-40B4-BE49-F238E27FC236}">
                  <a16:creationId xmlns:a16="http://schemas.microsoft.com/office/drawing/2014/main" id="{286FD02F-65AB-B5B7-4F67-E5D71B6E7FC8}"/>
                </a:ext>
              </a:extLst>
            </p:cNvPr>
            <p:cNvSpPr/>
            <p:nvPr/>
          </p:nvSpPr>
          <p:spPr>
            <a:xfrm>
              <a:off x="319079" y="283364"/>
              <a:ext cx="8505286" cy="4576779"/>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416;p20">
              <a:extLst>
                <a:ext uri="{FF2B5EF4-FFF2-40B4-BE49-F238E27FC236}">
                  <a16:creationId xmlns:a16="http://schemas.microsoft.com/office/drawing/2014/main" id="{0CD384DB-8C77-0E4F-FC2A-7DC9CB6CF7E4}"/>
                </a:ext>
              </a:extLst>
            </p:cNvPr>
            <p:cNvSpPr/>
            <p:nvPr/>
          </p:nvSpPr>
          <p:spPr>
            <a:xfrm>
              <a:off x="7132594" y="-6"/>
              <a:ext cx="1612004" cy="1208489"/>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417;p20">
              <a:extLst>
                <a:ext uri="{FF2B5EF4-FFF2-40B4-BE49-F238E27FC236}">
                  <a16:creationId xmlns:a16="http://schemas.microsoft.com/office/drawing/2014/main" id="{5D80696C-E427-EFE1-BE5B-29A33C5BCE4A}"/>
                </a:ext>
              </a:extLst>
            </p:cNvPr>
            <p:cNvSpPr/>
            <p:nvPr/>
          </p:nvSpPr>
          <p:spPr>
            <a:xfrm>
              <a:off x="6426598" y="-6"/>
              <a:ext cx="1250077" cy="938216"/>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418;p20">
              <a:extLst>
                <a:ext uri="{FF2B5EF4-FFF2-40B4-BE49-F238E27FC236}">
                  <a16:creationId xmlns:a16="http://schemas.microsoft.com/office/drawing/2014/main" id="{C939F049-7B67-C01F-3568-F332EF5851B8}"/>
                </a:ext>
              </a:extLst>
            </p:cNvPr>
            <p:cNvSpPr/>
            <p:nvPr/>
          </p:nvSpPr>
          <p:spPr>
            <a:xfrm>
              <a:off x="742914" y="3879065"/>
              <a:ext cx="1665579" cy="1264448"/>
            </a:xfrm>
            <a:custGeom>
              <a:avLst/>
              <a:gdLst/>
              <a:ahLst/>
              <a:cxnLst/>
              <a:rect l="l" t="t" r="r" b="b"/>
              <a:pathLst>
                <a:path w="24157" h="19743" extrusionOk="0">
                  <a:moveTo>
                    <a:pt x="1676" y="0"/>
                  </a:moveTo>
                  <a:cubicBezTo>
                    <a:pt x="1185" y="0"/>
                    <a:pt x="818" y="164"/>
                    <a:pt x="491" y="532"/>
                  </a:cubicBezTo>
                  <a:cubicBezTo>
                    <a:pt x="0" y="1022"/>
                    <a:pt x="0" y="2044"/>
                    <a:pt x="654" y="2575"/>
                  </a:cubicBezTo>
                  <a:lnTo>
                    <a:pt x="19742" y="19743"/>
                  </a:lnTo>
                  <a:lnTo>
                    <a:pt x="24157" y="19743"/>
                  </a:lnTo>
                  <a:lnTo>
                    <a:pt x="2534" y="327"/>
                  </a:lnTo>
                  <a:cubicBezTo>
                    <a:pt x="2371" y="0"/>
                    <a:pt x="2044" y="0"/>
                    <a:pt x="1676"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419;p20">
              <a:extLst>
                <a:ext uri="{FF2B5EF4-FFF2-40B4-BE49-F238E27FC236}">
                  <a16:creationId xmlns:a16="http://schemas.microsoft.com/office/drawing/2014/main" id="{07386843-CBE4-C1C5-F07F-5BD61D9485E0}"/>
                </a:ext>
              </a:extLst>
            </p:cNvPr>
            <p:cNvSpPr/>
            <p:nvPr/>
          </p:nvSpPr>
          <p:spPr>
            <a:xfrm rot="10800000">
              <a:off x="-9513" y="3651655"/>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420;p20">
              <a:extLst>
                <a:ext uri="{FF2B5EF4-FFF2-40B4-BE49-F238E27FC236}">
                  <a16:creationId xmlns:a16="http://schemas.microsoft.com/office/drawing/2014/main" id="{2C5212F1-71B6-269C-DE8F-91CE180A3E14}"/>
                </a:ext>
              </a:extLst>
            </p:cNvPr>
            <p:cNvSpPr/>
            <p:nvPr/>
          </p:nvSpPr>
          <p:spPr>
            <a:xfrm rot="10800000">
              <a:off x="-9513" y="2774160"/>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421;p20">
              <a:extLst>
                <a:ext uri="{FF2B5EF4-FFF2-40B4-BE49-F238E27FC236}">
                  <a16:creationId xmlns:a16="http://schemas.microsoft.com/office/drawing/2014/main" id="{1F9B4E23-9B65-3D27-D11D-B79D993A9E54}"/>
                </a:ext>
              </a:extLst>
            </p:cNvPr>
            <p:cNvSpPr/>
            <p:nvPr/>
          </p:nvSpPr>
          <p:spPr>
            <a:xfrm>
              <a:off x="7971931" y="1381124"/>
              <a:ext cx="1196503" cy="1134670"/>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10" name="Google Shape;422;p20">
            <a:extLst>
              <a:ext uri="{FF2B5EF4-FFF2-40B4-BE49-F238E27FC236}">
                <a16:creationId xmlns:a16="http://schemas.microsoft.com/office/drawing/2014/main" id="{2F9EDFBA-5825-6A03-B47F-4C15E8737074}"/>
              </a:ext>
            </a:extLst>
          </p:cNvPr>
          <p:cNvGrpSpPr>
            <a:grpSpLocks/>
          </p:cNvGrpSpPr>
          <p:nvPr/>
        </p:nvGrpSpPr>
        <p:grpSpPr bwMode="auto">
          <a:xfrm>
            <a:off x="5708650" y="100013"/>
            <a:ext cx="774700" cy="166687"/>
            <a:chOff x="4685288" y="186288"/>
            <a:chExt cx="419375" cy="90485"/>
          </a:xfrm>
        </p:grpSpPr>
        <p:sp>
          <p:nvSpPr>
            <p:cNvPr id="11" name="Google Shape;423;p20">
              <a:extLst>
                <a:ext uri="{FF2B5EF4-FFF2-40B4-BE49-F238E27FC236}">
                  <a16:creationId xmlns:a16="http://schemas.microsoft.com/office/drawing/2014/main" id="{EBDF5DCB-9E4F-4BD9-C3A2-367364BDD13D}"/>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2" name="Google Shape;424;p20">
              <a:extLst>
                <a:ext uri="{FF2B5EF4-FFF2-40B4-BE49-F238E27FC236}">
                  <a16:creationId xmlns:a16="http://schemas.microsoft.com/office/drawing/2014/main" id="{2AD3A853-C244-49EA-1007-E10975C35721}"/>
                </a:ext>
              </a:extLst>
            </p:cNvPr>
            <p:cNvGrpSpPr>
              <a:grpSpLocks/>
            </p:cNvGrpSpPr>
            <p:nvPr/>
          </p:nvGrpSpPr>
          <p:grpSpPr bwMode="auto">
            <a:xfrm>
              <a:off x="4685288" y="186300"/>
              <a:ext cx="419375" cy="90473"/>
              <a:chOff x="4390000" y="182175"/>
              <a:chExt cx="419375" cy="90473"/>
            </a:xfrm>
          </p:grpSpPr>
          <p:sp>
            <p:nvSpPr>
              <p:cNvPr id="13" name="Google Shape;425;p20">
                <a:extLst>
                  <a:ext uri="{FF2B5EF4-FFF2-40B4-BE49-F238E27FC236}">
                    <a16:creationId xmlns:a16="http://schemas.microsoft.com/office/drawing/2014/main" id="{873D4872-3C1C-A8D9-CD1A-3527442382DF}"/>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426;p20">
                <a:extLst>
                  <a:ext uri="{FF2B5EF4-FFF2-40B4-BE49-F238E27FC236}">
                    <a16:creationId xmlns:a16="http://schemas.microsoft.com/office/drawing/2014/main" id="{A8BD67C9-0833-ADA3-2F69-2C5702CC63AF}"/>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sp>
        <p:nvSpPr>
          <p:cNvPr id="427" name="Google Shape;427;p20"/>
          <p:cNvSpPr txBox="1">
            <a:spLocks noGrp="1"/>
          </p:cNvSpPr>
          <p:nvPr>
            <p:ph type="subTitle" idx="1"/>
          </p:nvPr>
        </p:nvSpPr>
        <p:spPr>
          <a:xfrm>
            <a:off x="2546400" y="2066368"/>
            <a:ext cx="7099200" cy="1745200"/>
          </a:xfrm>
          <a:prstGeom prst="rect">
            <a:avLst/>
          </a:prstGeom>
        </p:spPr>
        <p:txBody>
          <a:bodyPr spcFirstLastPara="1" anchor="ctr">
            <a:noAutofit/>
          </a:bodyPr>
          <a:lstStyle>
            <a:lvl1pPr lvl="0" algn="ctr" rtl="0">
              <a:lnSpc>
                <a:spcPct val="100000"/>
              </a:lnSpc>
              <a:spcBef>
                <a:spcPts val="0"/>
              </a:spcBef>
              <a:spcAft>
                <a:spcPts val="0"/>
              </a:spcAft>
              <a:buNone/>
              <a:defRPr sz="3200"/>
            </a:lvl1pPr>
            <a:lvl2pPr lvl="1" algn="ctr" rtl="0">
              <a:lnSpc>
                <a:spcPct val="100000"/>
              </a:lnSpc>
              <a:spcBef>
                <a:spcPts val="0"/>
              </a:spcBef>
              <a:spcAft>
                <a:spcPts val="0"/>
              </a:spcAft>
              <a:buNone/>
              <a:defRPr sz="3200"/>
            </a:lvl2pPr>
            <a:lvl3pPr lvl="2" algn="ctr" rtl="0">
              <a:lnSpc>
                <a:spcPct val="100000"/>
              </a:lnSpc>
              <a:spcBef>
                <a:spcPts val="0"/>
              </a:spcBef>
              <a:spcAft>
                <a:spcPts val="0"/>
              </a:spcAft>
              <a:buNone/>
              <a:defRPr sz="3200"/>
            </a:lvl3pPr>
            <a:lvl4pPr lvl="3" algn="ctr" rtl="0">
              <a:lnSpc>
                <a:spcPct val="100000"/>
              </a:lnSpc>
              <a:spcBef>
                <a:spcPts val="0"/>
              </a:spcBef>
              <a:spcAft>
                <a:spcPts val="0"/>
              </a:spcAft>
              <a:buNone/>
              <a:defRPr sz="3200"/>
            </a:lvl4pPr>
            <a:lvl5pPr lvl="4" algn="ctr" rtl="0">
              <a:lnSpc>
                <a:spcPct val="100000"/>
              </a:lnSpc>
              <a:spcBef>
                <a:spcPts val="0"/>
              </a:spcBef>
              <a:spcAft>
                <a:spcPts val="0"/>
              </a:spcAft>
              <a:buNone/>
              <a:defRPr sz="3200"/>
            </a:lvl5pPr>
            <a:lvl6pPr lvl="5" algn="ctr" rtl="0">
              <a:lnSpc>
                <a:spcPct val="100000"/>
              </a:lnSpc>
              <a:spcBef>
                <a:spcPts val="0"/>
              </a:spcBef>
              <a:spcAft>
                <a:spcPts val="0"/>
              </a:spcAft>
              <a:buNone/>
              <a:defRPr sz="3200"/>
            </a:lvl6pPr>
            <a:lvl7pPr lvl="6" algn="ctr" rtl="0">
              <a:lnSpc>
                <a:spcPct val="100000"/>
              </a:lnSpc>
              <a:spcBef>
                <a:spcPts val="0"/>
              </a:spcBef>
              <a:spcAft>
                <a:spcPts val="0"/>
              </a:spcAft>
              <a:buNone/>
              <a:defRPr sz="3200"/>
            </a:lvl7pPr>
            <a:lvl8pPr lvl="7" algn="ctr" rtl="0">
              <a:lnSpc>
                <a:spcPct val="100000"/>
              </a:lnSpc>
              <a:spcBef>
                <a:spcPts val="0"/>
              </a:spcBef>
              <a:spcAft>
                <a:spcPts val="0"/>
              </a:spcAft>
              <a:buNone/>
              <a:defRPr sz="3200"/>
            </a:lvl8pPr>
            <a:lvl9pPr lvl="8" algn="ctr" rtl="0">
              <a:lnSpc>
                <a:spcPct val="100000"/>
              </a:lnSpc>
              <a:spcBef>
                <a:spcPts val="0"/>
              </a:spcBef>
              <a:spcAft>
                <a:spcPts val="0"/>
              </a:spcAft>
              <a:buNone/>
              <a:defRPr sz="3200"/>
            </a:lvl9pPr>
          </a:lstStyle>
          <a:p>
            <a:endParaRPr/>
          </a:p>
        </p:txBody>
      </p:sp>
      <p:sp>
        <p:nvSpPr>
          <p:cNvPr id="428" name="Google Shape;428;p20"/>
          <p:cNvSpPr txBox="1">
            <a:spLocks noGrp="1"/>
          </p:cNvSpPr>
          <p:nvPr>
            <p:ph type="title"/>
          </p:nvPr>
        </p:nvSpPr>
        <p:spPr>
          <a:xfrm>
            <a:off x="4436000" y="4179771"/>
            <a:ext cx="3320000" cy="418800"/>
          </a:xfrm>
          <a:prstGeom prst="rect">
            <a:avLst/>
          </a:prstGeom>
        </p:spPr>
        <p:txBody>
          <a:bodyPr spcFirstLastPara="1" anchor="ctr">
            <a:noAutofit/>
          </a:bodyPr>
          <a:lstStyle>
            <a:lvl1pPr lvl="0" algn="ctr" rtl="0">
              <a:spcBef>
                <a:spcPts val="0"/>
              </a:spcBef>
              <a:spcAft>
                <a:spcPts val="0"/>
              </a:spcAft>
              <a:buSzPts val="1200"/>
              <a:buNone/>
              <a:defRPr sz="2133" b="1"/>
            </a:lvl1pPr>
            <a:lvl2pPr lvl="1"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2pPr>
            <a:lvl3pPr lvl="2"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3pPr>
            <a:lvl4pPr lvl="3"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4pPr>
            <a:lvl5pPr lvl="4"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5pPr>
            <a:lvl6pPr lvl="5"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6pPr>
            <a:lvl7pPr lvl="6"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7pPr>
            <a:lvl8pPr lvl="7"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8pPr>
            <a:lvl9pPr lvl="8"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9pPr>
          </a:lstStyle>
          <a:p>
            <a:endParaRPr/>
          </a:p>
        </p:txBody>
      </p:sp>
    </p:spTree>
    <p:extLst>
      <p:ext uri="{BB962C8B-B14F-4D97-AF65-F5344CB8AC3E}">
        <p14:creationId xmlns:p14="http://schemas.microsoft.com/office/powerpoint/2010/main" val="234727889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458"/>
        <p:cNvGrpSpPr/>
        <p:nvPr/>
      </p:nvGrpSpPr>
      <p:grpSpPr>
        <a:xfrm>
          <a:off x="0" y="0"/>
          <a:ext cx="0" cy="0"/>
          <a:chOff x="0" y="0"/>
          <a:chExt cx="0" cy="0"/>
        </a:xfrm>
      </p:grpSpPr>
      <p:grpSp>
        <p:nvGrpSpPr>
          <p:cNvPr id="2" name="Google Shape;459;p23">
            <a:extLst>
              <a:ext uri="{FF2B5EF4-FFF2-40B4-BE49-F238E27FC236}">
                <a16:creationId xmlns:a16="http://schemas.microsoft.com/office/drawing/2014/main" id="{DB7170EB-2397-E64A-A5C0-1B0E30C7379C}"/>
              </a:ext>
            </a:extLst>
          </p:cNvPr>
          <p:cNvGrpSpPr>
            <a:grpSpLocks/>
          </p:cNvGrpSpPr>
          <p:nvPr/>
        </p:nvGrpSpPr>
        <p:grpSpPr bwMode="auto">
          <a:xfrm flipH="1">
            <a:off x="-33338" y="0"/>
            <a:ext cx="12226926" cy="6858000"/>
            <a:chOff x="-1204" y="-6"/>
            <a:chExt cx="9169628" cy="5143518"/>
          </a:xfrm>
        </p:grpSpPr>
        <p:sp>
          <p:nvSpPr>
            <p:cNvPr id="3" name="Google Shape;460;p23">
              <a:extLst>
                <a:ext uri="{FF2B5EF4-FFF2-40B4-BE49-F238E27FC236}">
                  <a16:creationId xmlns:a16="http://schemas.microsoft.com/office/drawing/2014/main" id="{BB32BB88-97A3-CB76-6EFD-B4EE363481D2}"/>
                </a:ext>
              </a:extLst>
            </p:cNvPr>
            <p:cNvSpPr/>
            <p:nvPr/>
          </p:nvSpPr>
          <p:spPr>
            <a:xfrm>
              <a:off x="319055" y="283364"/>
              <a:ext cx="8506490" cy="4576779"/>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461;p23">
              <a:extLst>
                <a:ext uri="{FF2B5EF4-FFF2-40B4-BE49-F238E27FC236}">
                  <a16:creationId xmlns:a16="http://schemas.microsoft.com/office/drawing/2014/main" id="{5F2AA0E9-247A-7F7C-65FC-2A8A7A8FFE2E}"/>
                </a:ext>
              </a:extLst>
            </p:cNvPr>
            <p:cNvSpPr/>
            <p:nvPr/>
          </p:nvSpPr>
          <p:spPr>
            <a:xfrm>
              <a:off x="7144486" y="-6"/>
              <a:ext cx="1600101" cy="1208489"/>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462;p23">
              <a:extLst>
                <a:ext uri="{FF2B5EF4-FFF2-40B4-BE49-F238E27FC236}">
                  <a16:creationId xmlns:a16="http://schemas.microsoft.com/office/drawing/2014/main" id="{BE41DDE7-B9F5-B91F-3C51-E94CF6560283}"/>
                </a:ext>
              </a:extLst>
            </p:cNvPr>
            <p:cNvSpPr/>
            <p:nvPr/>
          </p:nvSpPr>
          <p:spPr>
            <a:xfrm>
              <a:off x="6578974" y="-6"/>
              <a:ext cx="1250079" cy="938216"/>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463;p23">
              <a:extLst>
                <a:ext uri="{FF2B5EF4-FFF2-40B4-BE49-F238E27FC236}">
                  <a16:creationId xmlns:a16="http://schemas.microsoft.com/office/drawing/2014/main" id="{BB856EEE-83DD-4D03-B002-CC1A46B1C93D}"/>
                </a:ext>
              </a:extLst>
            </p:cNvPr>
            <p:cNvSpPr/>
            <p:nvPr/>
          </p:nvSpPr>
          <p:spPr>
            <a:xfrm>
              <a:off x="742891" y="3879064"/>
              <a:ext cx="1665581" cy="1264448"/>
            </a:xfrm>
            <a:custGeom>
              <a:avLst/>
              <a:gdLst/>
              <a:ahLst/>
              <a:cxnLst/>
              <a:rect l="l" t="t" r="r" b="b"/>
              <a:pathLst>
                <a:path w="24157" h="19743" extrusionOk="0">
                  <a:moveTo>
                    <a:pt x="1676" y="0"/>
                  </a:moveTo>
                  <a:cubicBezTo>
                    <a:pt x="1185" y="0"/>
                    <a:pt x="818" y="164"/>
                    <a:pt x="491" y="532"/>
                  </a:cubicBezTo>
                  <a:cubicBezTo>
                    <a:pt x="0" y="1022"/>
                    <a:pt x="0" y="2044"/>
                    <a:pt x="654" y="2575"/>
                  </a:cubicBezTo>
                  <a:lnTo>
                    <a:pt x="19742" y="19743"/>
                  </a:lnTo>
                  <a:lnTo>
                    <a:pt x="24157" y="19743"/>
                  </a:lnTo>
                  <a:lnTo>
                    <a:pt x="2534" y="327"/>
                  </a:lnTo>
                  <a:cubicBezTo>
                    <a:pt x="2371" y="0"/>
                    <a:pt x="2044" y="0"/>
                    <a:pt x="1676"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464;p23">
              <a:extLst>
                <a:ext uri="{FF2B5EF4-FFF2-40B4-BE49-F238E27FC236}">
                  <a16:creationId xmlns:a16="http://schemas.microsoft.com/office/drawing/2014/main" id="{DFD8D6CA-4FE5-E937-A804-C569FDFB68BD}"/>
                </a:ext>
              </a:extLst>
            </p:cNvPr>
            <p:cNvSpPr/>
            <p:nvPr/>
          </p:nvSpPr>
          <p:spPr>
            <a:xfrm rot="10800000">
              <a:off x="-1204" y="3669513"/>
              <a:ext cx="1135786" cy="1067995"/>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465;p23">
              <a:extLst>
                <a:ext uri="{FF2B5EF4-FFF2-40B4-BE49-F238E27FC236}">
                  <a16:creationId xmlns:a16="http://schemas.microsoft.com/office/drawing/2014/main" id="{B9E50922-BBAB-B222-EC55-7DE367C15C2E}"/>
                </a:ext>
              </a:extLst>
            </p:cNvPr>
            <p:cNvSpPr/>
            <p:nvPr/>
          </p:nvSpPr>
          <p:spPr>
            <a:xfrm>
              <a:off x="7971919" y="1228723"/>
              <a:ext cx="1196505" cy="1134670"/>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9" name="Google Shape;466;p23">
            <a:extLst>
              <a:ext uri="{FF2B5EF4-FFF2-40B4-BE49-F238E27FC236}">
                <a16:creationId xmlns:a16="http://schemas.microsoft.com/office/drawing/2014/main" id="{6C0617C5-2270-6C6D-7269-238B17AEA68A}"/>
              </a:ext>
            </a:extLst>
          </p:cNvPr>
          <p:cNvGrpSpPr>
            <a:grpSpLocks/>
          </p:cNvGrpSpPr>
          <p:nvPr/>
        </p:nvGrpSpPr>
        <p:grpSpPr bwMode="auto">
          <a:xfrm>
            <a:off x="5708650" y="100013"/>
            <a:ext cx="774700" cy="166687"/>
            <a:chOff x="4685288" y="186288"/>
            <a:chExt cx="419375" cy="90485"/>
          </a:xfrm>
        </p:grpSpPr>
        <p:sp>
          <p:nvSpPr>
            <p:cNvPr id="10" name="Google Shape;467;p23">
              <a:extLst>
                <a:ext uri="{FF2B5EF4-FFF2-40B4-BE49-F238E27FC236}">
                  <a16:creationId xmlns:a16="http://schemas.microsoft.com/office/drawing/2014/main" id="{23153EFC-7C24-C087-0F3F-53A8676BB76E}"/>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1" name="Google Shape;468;p23">
              <a:extLst>
                <a:ext uri="{FF2B5EF4-FFF2-40B4-BE49-F238E27FC236}">
                  <a16:creationId xmlns:a16="http://schemas.microsoft.com/office/drawing/2014/main" id="{D8EE6AC7-E15A-98C3-18E8-D825FD291043}"/>
                </a:ext>
              </a:extLst>
            </p:cNvPr>
            <p:cNvGrpSpPr>
              <a:grpSpLocks/>
            </p:cNvGrpSpPr>
            <p:nvPr/>
          </p:nvGrpSpPr>
          <p:grpSpPr bwMode="auto">
            <a:xfrm>
              <a:off x="4685288" y="186300"/>
              <a:ext cx="419375" cy="90473"/>
              <a:chOff x="4390000" y="182175"/>
              <a:chExt cx="419375" cy="90473"/>
            </a:xfrm>
          </p:grpSpPr>
          <p:sp>
            <p:nvSpPr>
              <p:cNvPr id="12" name="Google Shape;469;p23">
                <a:extLst>
                  <a:ext uri="{FF2B5EF4-FFF2-40B4-BE49-F238E27FC236}">
                    <a16:creationId xmlns:a16="http://schemas.microsoft.com/office/drawing/2014/main" id="{3E345752-D13F-C01B-09E0-F0AB6C30880D}"/>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3" name="Google Shape;470;p23">
                <a:extLst>
                  <a:ext uri="{FF2B5EF4-FFF2-40B4-BE49-F238E27FC236}">
                    <a16:creationId xmlns:a16="http://schemas.microsoft.com/office/drawing/2014/main" id="{390B3916-F3A4-AE3A-2B38-E4F94B8C541A}"/>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grpSp>
        <p:nvGrpSpPr>
          <p:cNvPr id="14" name="Google Shape;471;p23">
            <a:extLst>
              <a:ext uri="{FF2B5EF4-FFF2-40B4-BE49-F238E27FC236}">
                <a16:creationId xmlns:a16="http://schemas.microsoft.com/office/drawing/2014/main" id="{4A288B8D-4AC9-87A1-D1ED-D5784EFE729D}"/>
              </a:ext>
            </a:extLst>
          </p:cNvPr>
          <p:cNvGrpSpPr>
            <a:grpSpLocks/>
          </p:cNvGrpSpPr>
          <p:nvPr/>
        </p:nvGrpSpPr>
        <p:grpSpPr bwMode="auto">
          <a:xfrm rot="-1102275">
            <a:off x="319088" y="3865563"/>
            <a:ext cx="720725" cy="2967037"/>
            <a:chOff x="871338" y="1945155"/>
            <a:chExt cx="247109" cy="1016148"/>
          </a:xfrm>
        </p:grpSpPr>
        <p:sp>
          <p:nvSpPr>
            <p:cNvPr id="15" name="Google Shape;472;p23">
              <a:extLst>
                <a:ext uri="{FF2B5EF4-FFF2-40B4-BE49-F238E27FC236}">
                  <a16:creationId xmlns:a16="http://schemas.microsoft.com/office/drawing/2014/main" id="{9D37CC72-4584-E5A7-98B9-6FA76F754B8B}"/>
                </a:ext>
              </a:extLst>
            </p:cNvPr>
            <p:cNvSpPr/>
            <p:nvPr/>
          </p:nvSpPr>
          <p:spPr>
            <a:xfrm>
              <a:off x="1016566" y="2855404"/>
              <a:ext cx="100694" cy="102756"/>
            </a:xfrm>
            <a:custGeom>
              <a:avLst/>
              <a:gdLst/>
              <a:ahLst/>
              <a:cxnLst/>
              <a:rect l="l" t="t" r="r" b="b"/>
              <a:pathLst>
                <a:path w="5314" h="5440" extrusionOk="0">
                  <a:moveTo>
                    <a:pt x="2707" y="0"/>
                  </a:moveTo>
                  <a:cubicBezTo>
                    <a:pt x="1253" y="0"/>
                    <a:pt x="0" y="1254"/>
                    <a:pt x="0" y="2707"/>
                  </a:cubicBezTo>
                  <a:cubicBezTo>
                    <a:pt x="0" y="4186"/>
                    <a:pt x="1253" y="5439"/>
                    <a:pt x="2707" y="5439"/>
                  </a:cubicBezTo>
                  <a:cubicBezTo>
                    <a:pt x="4161" y="5439"/>
                    <a:pt x="5314" y="4186"/>
                    <a:pt x="5314" y="2707"/>
                  </a:cubicBezTo>
                  <a:cubicBezTo>
                    <a:pt x="5314" y="1254"/>
                    <a:pt x="4161" y="0"/>
                    <a:pt x="2707" y="0"/>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6" name="Google Shape;473;p23">
              <a:extLst>
                <a:ext uri="{FF2B5EF4-FFF2-40B4-BE49-F238E27FC236}">
                  <a16:creationId xmlns:a16="http://schemas.microsoft.com/office/drawing/2014/main" id="{6CB221D9-05E6-9231-B420-FDBC20C82905}"/>
                </a:ext>
              </a:extLst>
            </p:cNvPr>
            <p:cNvSpPr/>
            <p:nvPr/>
          </p:nvSpPr>
          <p:spPr>
            <a:xfrm>
              <a:off x="869445" y="2072432"/>
              <a:ext cx="215540" cy="854130"/>
            </a:xfrm>
            <a:custGeom>
              <a:avLst/>
              <a:gdLst/>
              <a:ahLst/>
              <a:cxnLst/>
              <a:rect l="l" t="t" r="r" b="b"/>
              <a:pathLst>
                <a:path w="11380" h="45114" extrusionOk="0">
                  <a:moveTo>
                    <a:pt x="6066" y="1"/>
                  </a:moveTo>
                  <a:cubicBezTo>
                    <a:pt x="2206" y="5640"/>
                    <a:pt x="1" y="12332"/>
                    <a:pt x="1" y="19625"/>
                  </a:cubicBezTo>
                  <a:cubicBezTo>
                    <a:pt x="1" y="29650"/>
                    <a:pt x="4287" y="38748"/>
                    <a:pt x="11079" y="45114"/>
                  </a:cubicBezTo>
                  <a:lnTo>
                    <a:pt x="11379" y="44813"/>
                  </a:lnTo>
                  <a:cubicBezTo>
                    <a:pt x="4612" y="38547"/>
                    <a:pt x="427" y="29550"/>
                    <a:pt x="427" y="19625"/>
                  </a:cubicBezTo>
                  <a:cubicBezTo>
                    <a:pt x="427" y="12432"/>
                    <a:pt x="2607" y="5740"/>
                    <a:pt x="6367" y="201"/>
                  </a:cubicBezTo>
                  <a:lnTo>
                    <a:pt x="6066" y="1"/>
                  </a:ln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7" name="Google Shape;474;p23">
              <a:extLst>
                <a:ext uri="{FF2B5EF4-FFF2-40B4-BE49-F238E27FC236}">
                  <a16:creationId xmlns:a16="http://schemas.microsoft.com/office/drawing/2014/main" id="{86EBCB1C-B95F-984C-6182-1AACA0B87C79}"/>
                </a:ext>
              </a:extLst>
            </p:cNvPr>
            <p:cNvSpPr/>
            <p:nvPr/>
          </p:nvSpPr>
          <p:spPr>
            <a:xfrm>
              <a:off x="1048474" y="1942482"/>
              <a:ext cx="67492" cy="51106"/>
            </a:xfrm>
            <a:custGeom>
              <a:avLst/>
              <a:gdLst/>
              <a:ahLst/>
              <a:cxnLst/>
              <a:rect l="l" t="t" r="r" b="b"/>
              <a:pathLst>
                <a:path w="3560" h="2708" extrusionOk="0">
                  <a:moveTo>
                    <a:pt x="1780" y="1"/>
                  </a:moveTo>
                  <a:cubicBezTo>
                    <a:pt x="1" y="1"/>
                    <a:pt x="1" y="2708"/>
                    <a:pt x="1780" y="2708"/>
                  </a:cubicBezTo>
                  <a:cubicBezTo>
                    <a:pt x="3459" y="2708"/>
                    <a:pt x="3560" y="1"/>
                    <a:pt x="1780" y="1"/>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18" name="Google Shape;475;p23">
            <a:extLst>
              <a:ext uri="{FF2B5EF4-FFF2-40B4-BE49-F238E27FC236}">
                <a16:creationId xmlns:a16="http://schemas.microsoft.com/office/drawing/2014/main" id="{EDECAA42-1CF0-3021-7C87-79E2B6E4DA72}"/>
              </a:ext>
            </a:extLst>
          </p:cNvPr>
          <p:cNvSpPr/>
          <p:nvPr/>
        </p:nvSpPr>
        <p:spPr>
          <a:xfrm>
            <a:off x="10245725" y="1235075"/>
            <a:ext cx="2173288" cy="290513"/>
          </a:xfrm>
          <a:custGeom>
            <a:avLst/>
            <a:gdLst/>
            <a:ahLst/>
            <a:cxnLst/>
            <a:rect l="l" t="t" r="r" b="b"/>
            <a:pathLst>
              <a:path w="55866" h="7463" extrusionOk="0">
                <a:moveTo>
                  <a:pt x="16082" y="0"/>
                </a:moveTo>
                <a:cubicBezTo>
                  <a:pt x="15991" y="0"/>
                  <a:pt x="15916" y="25"/>
                  <a:pt x="15866" y="75"/>
                </a:cubicBezTo>
                <a:lnTo>
                  <a:pt x="8247" y="6542"/>
                </a:lnTo>
                <a:lnTo>
                  <a:pt x="728" y="75"/>
                </a:lnTo>
                <a:cubicBezTo>
                  <a:pt x="634" y="34"/>
                  <a:pt x="528" y="10"/>
                  <a:pt x="428" y="10"/>
                </a:cubicBezTo>
                <a:cubicBezTo>
                  <a:pt x="287" y="10"/>
                  <a:pt x="160" y="58"/>
                  <a:pt x="101" y="176"/>
                </a:cubicBezTo>
                <a:cubicBezTo>
                  <a:pt x="1" y="276"/>
                  <a:pt x="1" y="602"/>
                  <a:pt x="101" y="702"/>
                </a:cubicBezTo>
                <a:lnTo>
                  <a:pt x="8021" y="7369"/>
                </a:lnTo>
                <a:cubicBezTo>
                  <a:pt x="8084" y="7431"/>
                  <a:pt x="8165" y="7463"/>
                  <a:pt x="8256" y="7463"/>
                </a:cubicBezTo>
                <a:cubicBezTo>
                  <a:pt x="8347" y="7463"/>
                  <a:pt x="8447" y="7431"/>
                  <a:pt x="8547" y="7369"/>
                </a:cubicBezTo>
                <a:lnTo>
                  <a:pt x="16066" y="1003"/>
                </a:lnTo>
                <a:lnTo>
                  <a:pt x="23685" y="7369"/>
                </a:lnTo>
                <a:cubicBezTo>
                  <a:pt x="23748" y="7431"/>
                  <a:pt x="23854" y="7463"/>
                  <a:pt x="23958" y="7463"/>
                </a:cubicBezTo>
                <a:cubicBezTo>
                  <a:pt x="24061" y="7463"/>
                  <a:pt x="24161" y="7431"/>
                  <a:pt x="24212" y="7369"/>
                </a:cubicBezTo>
                <a:lnTo>
                  <a:pt x="31831" y="1003"/>
                </a:lnTo>
                <a:lnTo>
                  <a:pt x="39349" y="7369"/>
                </a:lnTo>
                <a:cubicBezTo>
                  <a:pt x="39462" y="7431"/>
                  <a:pt x="39569" y="7463"/>
                  <a:pt x="39672" y="7463"/>
                </a:cubicBezTo>
                <a:cubicBezTo>
                  <a:pt x="39776" y="7463"/>
                  <a:pt x="39876" y="7431"/>
                  <a:pt x="39976" y="7369"/>
                </a:cubicBezTo>
                <a:lnTo>
                  <a:pt x="47495" y="1003"/>
                </a:lnTo>
                <a:lnTo>
                  <a:pt x="55139" y="7369"/>
                </a:lnTo>
                <a:cubicBezTo>
                  <a:pt x="55225" y="7422"/>
                  <a:pt x="55310" y="7453"/>
                  <a:pt x="55388" y="7453"/>
                </a:cubicBezTo>
                <a:cubicBezTo>
                  <a:pt x="55493" y="7453"/>
                  <a:pt x="55583" y="7398"/>
                  <a:pt x="55640" y="7268"/>
                </a:cubicBezTo>
                <a:cubicBezTo>
                  <a:pt x="55866" y="7168"/>
                  <a:pt x="55866" y="6867"/>
                  <a:pt x="55640" y="6742"/>
                </a:cubicBezTo>
                <a:lnTo>
                  <a:pt x="47821" y="75"/>
                </a:lnTo>
                <a:cubicBezTo>
                  <a:pt x="47720" y="25"/>
                  <a:pt x="47614" y="0"/>
                  <a:pt x="47520" y="0"/>
                </a:cubicBezTo>
                <a:cubicBezTo>
                  <a:pt x="47426" y="0"/>
                  <a:pt x="47345" y="25"/>
                  <a:pt x="47294" y="75"/>
                </a:cubicBezTo>
                <a:lnTo>
                  <a:pt x="39675" y="6542"/>
                </a:lnTo>
                <a:lnTo>
                  <a:pt x="32056" y="75"/>
                </a:lnTo>
                <a:cubicBezTo>
                  <a:pt x="32006" y="25"/>
                  <a:pt x="31925" y="0"/>
                  <a:pt x="31831" y="0"/>
                </a:cubicBezTo>
                <a:cubicBezTo>
                  <a:pt x="31737" y="0"/>
                  <a:pt x="31630" y="25"/>
                  <a:pt x="31530" y="75"/>
                </a:cubicBezTo>
                <a:lnTo>
                  <a:pt x="24011" y="6542"/>
                </a:lnTo>
                <a:lnTo>
                  <a:pt x="16392" y="75"/>
                </a:lnTo>
                <a:cubicBezTo>
                  <a:pt x="16279" y="25"/>
                  <a:pt x="16173" y="0"/>
                  <a:pt x="16082" y="0"/>
                </a:cubicBezTo>
                <a:close/>
              </a:path>
            </a:pathLst>
          </a:custGeom>
          <a:solidFill>
            <a:schemeClr val="accent3"/>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Tree>
    <p:extLst>
      <p:ext uri="{BB962C8B-B14F-4D97-AF65-F5344CB8AC3E}">
        <p14:creationId xmlns:p14="http://schemas.microsoft.com/office/powerpoint/2010/main" val="203630437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2"/>
        </a:solidFill>
        <a:effectLst/>
      </p:bgPr>
    </p:bg>
    <p:spTree>
      <p:nvGrpSpPr>
        <p:cNvPr id="1" name="Shape 476"/>
        <p:cNvGrpSpPr/>
        <p:nvPr/>
      </p:nvGrpSpPr>
      <p:grpSpPr>
        <a:xfrm>
          <a:off x="0" y="0"/>
          <a:ext cx="0" cy="0"/>
          <a:chOff x="0" y="0"/>
          <a:chExt cx="0" cy="0"/>
        </a:xfrm>
      </p:grpSpPr>
      <p:grpSp>
        <p:nvGrpSpPr>
          <p:cNvPr id="2" name="Google Shape;477;p24">
            <a:extLst>
              <a:ext uri="{FF2B5EF4-FFF2-40B4-BE49-F238E27FC236}">
                <a16:creationId xmlns:a16="http://schemas.microsoft.com/office/drawing/2014/main" id="{DCF8BDE2-EEA4-9DF4-FE39-F540DF50E0BD}"/>
              </a:ext>
            </a:extLst>
          </p:cNvPr>
          <p:cNvGrpSpPr>
            <a:grpSpLocks/>
          </p:cNvGrpSpPr>
          <p:nvPr/>
        </p:nvGrpSpPr>
        <p:grpSpPr bwMode="auto">
          <a:xfrm>
            <a:off x="425450" y="377825"/>
            <a:ext cx="11341100" cy="6102350"/>
            <a:chOff x="319043" y="283350"/>
            <a:chExt cx="8505900" cy="4576800"/>
          </a:xfrm>
        </p:grpSpPr>
        <p:sp>
          <p:nvSpPr>
            <p:cNvPr id="3" name="Google Shape;478;p24">
              <a:extLst>
                <a:ext uri="{FF2B5EF4-FFF2-40B4-BE49-F238E27FC236}">
                  <a16:creationId xmlns:a16="http://schemas.microsoft.com/office/drawing/2014/main" id="{37C3EDC2-F38F-640C-2709-BD1A1AF56202}"/>
                </a:ext>
              </a:extLst>
            </p:cNvPr>
            <p:cNvSpPr/>
            <p:nvPr/>
          </p:nvSpPr>
          <p:spPr>
            <a:xfrm flipH="1">
              <a:off x="319043" y="283350"/>
              <a:ext cx="8505900" cy="4576800"/>
            </a:xfrm>
            <a:prstGeom prst="roundRect">
              <a:avLst>
                <a:gd name="adj" fmla="val 3396"/>
              </a:avLst>
            </a:prstGeom>
            <a:solidFill>
              <a:schemeClr val="accent1"/>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479;p24">
              <a:extLst>
                <a:ext uri="{FF2B5EF4-FFF2-40B4-BE49-F238E27FC236}">
                  <a16:creationId xmlns:a16="http://schemas.microsoft.com/office/drawing/2014/main" id="{B8E66A34-25D3-0709-73F1-18B8568DE066}"/>
                </a:ext>
              </a:extLst>
            </p:cNvPr>
            <p:cNvSpPr/>
            <p:nvPr/>
          </p:nvSpPr>
          <p:spPr>
            <a:xfrm rot="10800000" flipH="1">
              <a:off x="695284" y="581009"/>
              <a:ext cx="7754609" cy="3981483"/>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480;p24">
              <a:extLst>
                <a:ext uri="{FF2B5EF4-FFF2-40B4-BE49-F238E27FC236}">
                  <a16:creationId xmlns:a16="http://schemas.microsoft.com/office/drawing/2014/main" id="{BDF162D4-DD3D-F917-4078-D730C4F35920}"/>
                </a:ext>
              </a:extLst>
            </p:cNvPr>
            <p:cNvSpPr/>
            <p:nvPr/>
          </p:nvSpPr>
          <p:spPr>
            <a:xfrm flipH="1">
              <a:off x="1289411" y="298829"/>
              <a:ext cx="1610929" cy="1201350"/>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rgbClr val="FFFFFF">
                <a:alpha val="20090"/>
              </a:srgb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481;p24">
              <a:extLst>
                <a:ext uri="{FF2B5EF4-FFF2-40B4-BE49-F238E27FC236}">
                  <a16:creationId xmlns:a16="http://schemas.microsoft.com/office/drawing/2014/main" id="{D40555B9-7514-6B0A-150E-855A4F085EDC}"/>
                </a:ext>
              </a:extLst>
            </p:cNvPr>
            <p:cNvSpPr/>
            <p:nvPr/>
          </p:nvSpPr>
          <p:spPr>
            <a:xfrm flipH="1">
              <a:off x="2162147" y="298829"/>
              <a:ext cx="1347799" cy="995371"/>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rgbClr val="FFFFFF">
                <a:alpha val="20090"/>
              </a:srgb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482;p24">
              <a:extLst>
                <a:ext uri="{FF2B5EF4-FFF2-40B4-BE49-F238E27FC236}">
                  <a16:creationId xmlns:a16="http://schemas.microsoft.com/office/drawing/2014/main" id="{972166FB-79ED-BF6D-F7CC-988D53080312}"/>
                </a:ext>
              </a:extLst>
            </p:cNvPr>
            <p:cNvSpPr/>
            <p:nvPr/>
          </p:nvSpPr>
          <p:spPr>
            <a:xfrm rot="10800000">
              <a:off x="5767391" y="3636177"/>
              <a:ext cx="1610930" cy="1209685"/>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rgbClr val="FFFFFF">
                <a:alpha val="20090"/>
              </a:srgb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483;p24">
              <a:extLst>
                <a:ext uri="{FF2B5EF4-FFF2-40B4-BE49-F238E27FC236}">
                  <a16:creationId xmlns:a16="http://schemas.microsoft.com/office/drawing/2014/main" id="{F275A777-02BD-A780-82C7-2106401DE998}"/>
                </a:ext>
              </a:extLst>
            </p:cNvPr>
            <p:cNvSpPr/>
            <p:nvPr/>
          </p:nvSpPr>
          <p:spPr>
            <a:xfrm rot="10800000">
              <a:off x="6640127" y="3843348"/>
              <a:ext cx="1347799" cy="1003705"/>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rgbClr val="FFFFFF">
                <a:alpha val="20090"/>
              </a:srgb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9" name="Google Shape;484;p24">
            <a:extLst>
              <a:ext uri="{FF2B5EF4-FFF2-40B4-BE49-F238E27FC236}">
                <a16:creationId xmlns:a16="http://schemas.microsoft.com/office/drawing/2014/main" id="{E1083BB9-2ECE-41D2-406E-D0F99236FC4C}"/>
              </a:ext>
            </a:extLst>
          </p:cNvPr>
          <p:cNvGrpSpPr>
            <a:grpSpLocks/>
          </p:cNvGrpSpPr>
          <p:nvPr/>
        </p:nvGrpSpPr>
        <p:grpSpPr bwMode="auto">
          <a:xfrm>
            <a:off x="5708650" y="500063"/>
            <a:ext cx="774700" cy="166687"/>
            <a:chOff x="4685288" y="186288"/>
            <a:chExt cx="419375" cy="90485"/>
          </a:xfrm>
        </p:grpSpPr>
        <p:sp>
          <p:nvSpPr>
            <p:cNvPr id="10" name="Google Shape;485;p24">
              <a:extLst>
                <a:ext uri="{FF2B5EF4-FFF2-40B4-BE49-F238E27FC236}">
                  <a16:creationId xmlns:a16="http://schemas.microsoft.com/office/drawing/2014/main" id="{B23B2818-BD25-E684-90A2-6D3EEE654574}"/>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1" name="Google Shape;486;p24">
              <a:extLst>
                <a:ext uri="{FF2B5EF4-FFF2-40B4-BE49-F238E27FC236}">
                  <a16:creationId xmlns:a16="http://schemas.microsoft.com/office/drawing/2014/main" id="{AE307F55-DD54-7F0C-CF25-0A368D621668}"/>
                </a:ext>
              </a:extLst>
            </p:cNvPr>
            <p:cNvGrpSpPr>
              <a:grpSpLocks/>
            </p:cNvGrpSpPr>
            <p:nvPr/>
          </p:nvGrpSpPr>
          <p:grpSpPr bwMode="auto">
            <a:xfrm>
              <a:off x="4685288" y="186300"/>
              <a:ext cx="419375" cy="90473"/>
              <a:chOff x="4390000" y="182175"/>
              <a:chExt cx="419375" cy="90473"/>
            </a:xfrm>
          </p:grpSpPr>
          <p:sp>
            <p:nvSpPr>
              <p:cNvPr id="12" name="Google Shape;487;p24">
                <a:extLst>
                  <a:ext uri="{FF2B5EF4-FFF2-40B4-BE49-F238E27FC236}">
                    <a16:creationId xmlns:a16="http://schemas.microsoft.com/office/drawing/2014/main" id="{5F03388F-C28B-CF59-C02E-9186F6613AE3}"/>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3" name="Google Shape;488;p24">
                <a:extLst>
                  <a:ext uri="{FF2B5EF4-FFF2-40B4-BE49-F238E27FC236}">
                    <a16:creationId xmlns:a16="http://schemas.microsoft.com/office/drawing/2014/main" id="{55591A80-0D67-C511-4E26-94438D73F33A}"/>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spTree>
    <p:extLst>
      <p:ext uri="{BB962C8B-B14F-4D97-AF65-F5344CB8AC3E}">
        <p14:creationId xmlns:p14="http://schemas.microsoft.com/office/powerpoint/2010/main" val="36117508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accent2"/>
        </a:solidFill>
        <a:effectLst/>
      </p:bgPr>
    </p:bg>
    <p:spTree>
      <p:nvGrpSpPr>
        <p:cNvPr id="1" name="Shape 8"/>
        <p:cNvGrpSpPr/>
        <p:nvPr/>
      </p:nvGrpSpPr>
      <p:grpSpPr>
        <a:xfrm>
          <a:off x="0" y="0"/>
          <a:ext cx="0" cy="0"/>
          <a:chOff x="0" y="0"/>
          <a:chExt cx="0" cy="0"/>
        </a:xfrm>
      </p:grpSpPr>
      <p:grpSp>
        <p:nvGrpSpPr>
          <p:cNvPr id="2" name="Google Shape;9;p2">
            <a:extLst>
              <a:ext uri="{FF2B5EF4-FFF2-40B4-BE49-F238E27FC236}">
                <a16:creationId xmlns:a16="http://schemas.microsoft.com/office/drawing/2014/main" id="{AF566C2E-0261-75F1-4907-6C335D529F0E}"/>
              </a:ext>
            </a:extLst>
          </p:cNvPr>
          <p:cNvGrpSpPr>
            <a:grpSpLocks/>
          </p:cNvGrpSpPr>
          <p:nvPr/>
        </p:nvGrpSpPr>
        <p:grpSpPr bwMode="auto">
          <a:xfrm>
            <a:off x="339725" y="3713163"/>
            <a:ext cx="3368675" cy="1166812"/>
            <a:chOff x="3457434" y="4469778"/>
            <a:chExt cx="1572451" cy="544289"/>
          </a:xfrm>
        </p:grpSpPr>
        <p:sp>
          <p:nvSpPr>
            <p:cNvPr id="3" name="Google Shape;10;p2">
              <a:extLst>
                <a:ext uri="{FF2B5EF4-FFF2-40B4-BE49-F238E27FC236}">
                  <a16:creationId xmlns:a16="http://schemas.microsoft.com/office/drawing/2014/main" id="{18004FCD-8082-667B-5647-8D91F1E2DB66}"/>
                </a:ext>
              </a:extLst>
            </p:cNvPr>
            <p:cNvSpPr/>
            <p:nvPr/>
          </p:nvSpPr>
          <p:spPr>
            <a:xfrm>
              <a:off x="3457434" y="4667499"/>
              <a:ext cx="1467226" cy="346568"/>
            </a:xfrm>
            <a:custGeom>
              <a:avLst/>
              <a:gdLst/>
              <a:ahLst/>
              <a:cxnLst/>
              <a:rect l="l" t="t" r="r" b="b"/>
              <a:pathLst>
                <a:path w="60617" h="14307" extrusionOk="0">
                  <a:moveTo>
                    <a:pt x="7848" y="0"/>
                  </a:moveTo>
                  <a:cubicBezTo>
                    <a:pt x="3393" y="0"/>
                    <a:pt x="1" y="3229"/>
                    <a:pt x="1" y="7153"/>
                  </a:cubicBezTo>
                  <a:cubicBezTo>
                    <a:pt x="1" y="11077"/>
                    <a:pt x="3393" y="14306"/>
                    <a:pt x="7848" y="14306"/>
                  </a:cubicBezTo>
                  <a:lnTo>
                    <a:pt x="60617" y="14306"/>
                  </a:lnTo>
                  <a:lnTo>
                    <a:pt x="60617" y="0"/>
                  </a:lnTo>
                  <a:close/>
                </a:path>
              </a:pathLst>
            </a:custGeom>
            <a:solidFill>
              <a:schemeClr val="accent6"/>
            </a:solidFill>
            <a:ln w="19050"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11;p2">
              <a:extLst>
                <a:ext uri="{FF2B5EF4-FFF2-40B4-BE49-F238E27FC236}">
                  <a16:creationId xmlns:a16="http://schemas.microsoft.com/office/drawing/2014/main" id="{3A45C478-3C38-6DE9-8627-279BC0960C6E}"/>
                </a:ext>
              </a:extLst>
            </p:cNvPr>
            <p:cNvSpPr/>
            <p:nvPr/>
          </p:nvSpPr>
          <p:spPr>
            <a:xfrm>
              <a:off x="3531536" y="4713412"/>
              <a:ext cx="1393123" cy="255483"/>
            </a:xfrm>
            <a:custGeom>
              <a:avLst/>
              <a:gdLst/>
              <a:ahLst/>
              <a:cxnLst/>
              <a:rect l="l" t="t" r="r" b="b"/>
              <a:pathLst>
                <a:path w="57551" h="10546" extrusionOk="0">
                  <a:moveTo>
                    <a:pt x="7480" y="0"/>
                  </a:moveTo>
                  <a:cubicBezTo>
                    <a:pt x="3393" y="0"/>
                    <a:pt x="0" y="2371"/>
                    <a:pt x="0" y="5273"/>
                  </a:cubicBezTo>
                  <a:cubicBezTo>
                    <a:pt x="0" y="8175"/>
                    <a:pt x="3393" y="10546"/>
                    <a:pt x="7480" y="10546"/>
                  </a:cubicBezTo>
                  <a:lnTo>
                    <a:pt x="57551" y="10546"/>
                  </a:lnTo>
                  <a:lnTo>
                    <a:pt x="57551" y="0"/>
                  </a:ln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12;p2">
              <a:extLst>
                <a:ext uri="{FF2B5EF4-FFF2-40B4-BE49-F238E27FC236}">
                  <a16:creationId xmlns:a16="http://schemas.microsoft.com/office/drawing/2014/main" id="{EA02F703-0C4A-95F4-8338-FD1E3AAE523D}"/>
                </a:ext>
              </a:extLst>
            </p:cNvPr>
            <p:cNvSpPr/>
            <p:nvPr/>
          </p:nvSpPr>
          <p:spPr>
            <a:xfrm>
              <a:off x="3531536" y="4750438"/>
              <a:ext cx="1422024" cy="741"/>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13;p2">
              <a:extLst>
                <a:ext uri="{FF2B5EF4-FFF2-40B4-BE49-F238E27FC236}">
                  <a16:creationId xmlns:a16="http://schemas.microsoft.com/office/drawing/2014/main" id="{ED8D9773-C152-DDA6-C314-92D37321B175}"/>
                </a:ext>
              </a:extLst>
            </p:cNvPr>
            <p:cNvSpPr/>
            <p:nvPr/>
          </p:nvSpPr>
          <p:spPr>
            <a:xfrm>
              <a:off x="3598228" y="4741552"/>
              <a:ext cx="1422024" cy="17032"/>
            </a:xfrm>
            <a:custGeom>
              <a:avLst/>
              <a:gdLst/>
              <a:ahLst/>
              <a:cxnLst/>
              <a:rect l="l" t="t" r="r" b="b"/>
              <a:pathLst>
                <a:path w="58737" h="696" extrusionOk="0">
                  <a:moveTo>
                    <a:pt x="0" y="1"/>
                  </a:moveTo>
                  <a:lnTo>
                    <a:pt x="0" y="696"/>
                  </a:lnTo>
                  <a:lnTo>
                    <a:pt x="58736" y="696"/>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14;p2">
              <a:extLst>
                <a:ext uri="{FF2B5EF4-FFF2-40B4-BE49-F238E27FC236}">
                  <a16:creationId xmlns:a16="http://schemas.microsoft.com/office/drawing/2014/main" id="{E8027FB2-2E64-B71B-F518-5229A2A59ACE}"/>
                </a:ext>
              </a:extLst>
            </p:cNvPr>
            <p:cNvSpPr/>
            <p:nvPr/>
          </p:nvSpPr>
          <p:spPr>
            <a:xfrm>
              <a:off x="3531536" y="4811903"/>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15;p2">
              <a:extLst>
                <a:ext uri="{FF2B5EF4-FFF2-40B4-BE49-F238E27FC236}">
                  <a16:creationId xmlns:a16="http://schemas.microsoft.com/office/drawing/2014/main" id="{75D058F7-7B14-DA28-5626-BC07A2225AE3}"/>
                </a:ext>
              </a:extLst>
            </p:cNvPr>
            <p:cNvSpPr/>
            <p:nvPr/>
          </p:nvSpPr>
          <p:spPr>
            <a:xfrm>
              <a:off x="3531536" y="4804497"/>
              <a:ext cx="1422024" cy="15551"/>
            </a:xfrm>
            <a:custGeom>
              <a:avLst/>
              <a:gdLst/>
              <a:ahLst/>
              <a:cxnLst/>
              <a:rect l="l" t="t" r="r" b="b"/>
              <a:pathLst>
                <a:path w="58737" h="655" extrusionOk="0">
                  <a:moveTo>
                    <a:pt x="0" y="1"/>
                  </a:moveTo>
                  <a:lnTo>
                    <a:pt x="0" y="655"/>
                  </a:lnTo>
                  <a:lnTo>
                    <a:pt x="58736" y="655"/>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16;p2">
              <a:extLst>
                <a:ext uri="{FF2B5EF4-FFF2-40B4-BE49-F238E27FC236}">
                  <a16:creationId xmlns:a16="http://schemas.microsoft.com/office/drawing/2014/main" id="{DC5E062E-2C5D-5F98-9B93-4616E5EECD39}"/>
                </a:ext>
              </a:extLst>
            </p:cNvPr>
            <p:cNvSpPr/>
            <p:nvPr/>
          </p:nvSpPr>
          <p:spPr>
            <a:xfrm>
              <a:off x="3531536" y="4869664"/>
              <a:ext cx="1422024" cy="0"/>
            </a:xfrm>
            <a:custGeom>
              <a:avLst/>
              <a:gdLst/>
              <a:ahLst/>
              <a:cxnLst/>
              <a:rect l="l" t="t" r="r" b="b"/>
              <a:pathLst>
                <a:path w="58737" h="1" extrusionOk="0">
                  <a:moveTo>
                    <a:pt x="0" y="0"/>
                  </a:moveTo>
                  <a:lnTo>
                    <a:pt x="58736" y="0"/>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0" name="Google Shape;17;p2">
              <a:extLst>
                <a:ext uri="{FF2B5EF4-FFF2-40B4-BE49-F238E27FC236}">
                  <a16:creationId xmlns:a16="http://schemas.microsoft.com/office/drawing/2014/main" id="{6BB96E19-E2F9-D3AB-72EF-9A8E5F8CE7C7}"/>
                </a:ext>
              </a:extLst>
            </p:cNvPr>
            <p:cNvSpPr/>
            <p:nvPr/>
          </p:nvSpPr>
          <p:spPr>
            <a:xfrm>
              <a:off x="3531536" y="4861518"/>
              <a:ext cx="1422024" cy="17032"/>
            </a:xfrm>
            <a:custGeom>
              <a:avLst/>
              <a:gdLst/>
              <a:ahLst/>
              <a:cxnLst/>
              <a:rect l="l" t="t" r="r" b="b"/>
              <a:pathLst>
                <a:path w="58737" h="696" extrusionOk="0">
                  <a:moveTo>
                    <a:pt x="0" y="0"/>
                  </a:moveTo>
                  <a:lnTo>
                    <a:pt x="0" y="695"/>
                  </a:lnTo>
                  <a:lnTo>
                    <a:pt x="58736" y="695"/>
                  </a:lnTo>
                  <a:lnTo>
                    <a:pt x="58736" y="0"/>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1" name="Google Shape;18;p2">
              <a:extLst>
                <a:ext uri="{FF2B5EF4-FFF2-40B4-BE49-F238E27FC236}">
                  <a16:creationId xmlns:a16="http://schemas.microsoft.com/office/drawing/2014/main" id="{2D901ECA-646C-C5AB-93F6-FAD34197899C}"/>
                </a:ext>
              </a:extLst>
            </p:cNvPr>
            <p:cNvSpPr/>
            <p:nvPr/>
          </p:nvSpPr>
          <p:spPr>
            <a:xfrm>
              <a:off x="3531536" y="4931868"/>
              <a:ext cx="1422024" cy="0"/>
            </a:xfrm>
            <a:custGeom>
              <a:avLst/>
              <a:gdLst/>
              <a:ahLst/>
              <a:cxnLst/>
              <a:rect l="l" t="t" r="r" b="b"/>
              <a:pathLst>
                <a:path w="58737" h="1" extrusionOk="0">
                  <a:moveTo>
                    <a:pt x="0" y="0"/>
                  </a:moveTo>
                  <a:lnTo>
                    <a:pt x="58736" y="0"/>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2" name="Google Shape;19;p2">
              <a:extLst>
                <a:ext uri="{FF2B5EF4-FFF2-40B4-BE49-F238E27FC236}">
                  <a16:creationId xmlns:a16="http://schemas.microsoft.com/office/drawing/2014/main" id="{7366BED5-D053-22B2-AED1-2E26717578EE}"/>
                </a:ext>
              </a:extLst>
            </p:cNvPr>
            <p:cNvSpPr/>
            <p:nvPr/>
          </p:nvSpPr>
          <p:spPr>
            <a:xfrm>
              <a:off x="3607862" y="4923722"/>
              <a:ext cx="1422023" cy="16292"/>
            </a:xfrm>
            <a:custGeom>
              <a:avLst/>
              <a:gdLst/>
              <a:ahLst/>
              <a:cxnLst/>
              <a:rect l="l" t="t" r="r" b="b"/>
              <a:pathLst>
                <a:path w="58737" h="655" extrusionOk="0">
                  <a:moveTo>
                    <a:pt x="0" y="0"/>
                  </a:moveTo>
                  <a:lnTo>
                    <a:pt x="0" y="654"/>
                  </a:lnTo>
                  <a:lnTo>
                    <a:pt x="58736" y="654"/>
                  </a:lnTo>
                  <a:lnTo>
                    <a:pt x="58736" y="0"/>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3" name="Google Shape;20;p2">
              <a:extLst>
                <a:ext uri="{FF2B5EF4-FFF2-40B4-BE49-F238E27FC236}">
                  <a16:creationId xmlns:a16="http://schemas.microsoft.com/office/drawing/2014/main" id="{54071C68-6505-4448-944E-775F3E67FACA}"/>
                </a:ext>
              </a:extLst>
            </p:cNvPr>
            <p:cNvSpPr/>
            <p:nvPr/>
          </p:nvSpPr>
          <p:spPr>
            <a:xfrm>
              <a:off x="3457434" y="4469778"/>
              <a:ext cx="1467226" cy="197721"/>
            </a:xfrm>
            <a:custGeom>
              <a:avLst/>
              <a:gdLst/>
              <a:ahLst/>
              <a:cxnLst/>
              <a:rect l="l" t="t" r="r" b="b"/>
              <a:pathLst>
                <a:path w="60617" h="8176" extrusionOk="0">
                  <a:moveTo>
                    <a:pt x="7848" y="0"/>
                  </a:moveTo>
                  <a:cubicBezTo>
                    <a:pt x="3393" y="0"/>
                    <a:pt x="1" y="1881"/>
                    <a:pt x="1" y="4088"/>
                  </a:cubicBezTo>
                  <a:cubicBezTo>
                    <a:pt x="1" y="6295"/>
                    <a:pt x="3393" y="8175"/>
                    <a:pt x="7848" y="8175"/>
                  </a:cubicBezTo>
                  <a:lnTo>
                    <a:pt x="60617" y="8175"/>
                  </a:lnTo>
                  <a:lnTo>
                    <a:pt x="60617" y="0"/>
                  </a:lnTo>
                  <a:close/>
                </a:path>
              </a:pathLst>
            </a:custGeom>
            <a:solidFill>
              <a:schemeClr val="accent3"/>
            </a:solidFill>
            <a:ln w="19050"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21;p2">
              <a:extLst>
                <a:ext uri="{FF2B5EF4-FFF2-40B4-BE49-F238E27FC236}">
                  <a16:creationId xmlns:a16="http://schemas.microsoft.com/office/drawing/2014/main" id="{DAB763B9-5A97-F3F6-4818-53204D0BC43A}"/>
                </a:ext>
              </a:extLst>
            </p:cNvPr>
            <p:cNvSpPr/>
            <p:nvPr/>
          </p:nvSpPr>
          <p:spPr>
            <a:xfrm>
              <a:off x="3531536" y="4494215"/>
              <a:ext cx="1393123" cy="145144"/>
            </a:xfrm>
            <a:custGeom>
              <a:avLst/>
              <a:gdLst/>
              <a:ahLst/>
              <a:cxnLst/>
              <a:rect l="l" t="t" r="r" b="b"/>
              <a:pathLst>
                <a:path w="57551" h="5968" extrusionOk="0">
                  <a:moveTo>
                    <a:pt x="7480" y="0"/>
                  </a:moveTo>
                  <a:cubicBezTo>
                    <a:pt x="3393" y="0"/>
                    <a:pt x="0" y="1390"/>
                    <a:pt x="0" y="3066"/>
                  </a:cubicBezTo>
                  <a:cubicBezTo>
                    <a:pt x="0" y="4782"/>
                    <a:pt x="3393" y="5968"/>
                    <a:pt x="7480" y="5968"/>
                  </a:cubicBezTo>
                  <a:lnTo>
                    <a:pt x="57551" y="5968"/>
                  </a:lnTo>
                  <a:lnTo>
                    <a:pt x="57551" y="0"/>
                  </a:ln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5" name="Google Shape;22;p2">
              <a:extLst>
                <a:ext uri="{FF2B5EF4-FFF2-40B4-BE49-F238E27FC236}">
                  <a16:creationId xmlns:a16="http://schemas.microsoft.com/office/drawing/2014/main" id="{5206D445-9CCB-4655-FB0E-690EBD3D3B51}"/>
                </a:ext>
              </a:extLst>
            </p:cNvPr>
            <p:cNvSpPr/>
            <p:nvPr/>
          </p:nvSpPr>
          <p:spPr>
            <a:xfrm>
              <a:off x="3531536" y="4514950"/>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6" name="Google Shape;23;p2">
              <a:extLst>
                <a:ext uri="{FF2B5EF4-FFF2-40B4-BE49-F238E27FC236}">
                  <a16:creationId xmlns:a16="http://schemas.microsoft.com/office/drawing/2014/main" id="{324D2862-A758-DD63-7EFD-C08AC14AFE8E}"/>
                </a:ext>
              </a:extLst>
            </p:cNvPr>
            <p:cNvSpPr/>
            <p:nvPr/>
          </p:nvSpPr>
          <p:spPr>
            <a:xfrm>
              <a:off x="3607862" y="4507545"/>
              <a:ext cx="1422023" cy="15551"/>
            </a:xfrm>
            <a:custGeom>
              <a:avLst/>
              <a:gdLst/>
              <a:ahLst/>
              <a:cxnLst/>
              <a:rect l="l" t="t" r="r" b="b"/>
              <a:pathLst>
                <a:path w="58737" h="655" extrusionOk="0">
                  <a:moveTo>
                    <a:pt x="0" y="1"/>
                  </a:moveTo>
                  <a:lnTo>
                    <a:pt x="0" y="655"/>
                  </a:lnTo>
                  <a:lnTo>
                    <a:pt x="58736" y="655"/>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7" name="Google Shape;24;p2">
              <a:extLst>
                <a:ext uri="{FF2B5EF4-FFF2-40B4-BE49-F238E27FC236}">
                  <a16:creationId xmlns:a16="http://schemas.microsoft.com/office/drawing/2014/main" id="{6E896C54-345C-A293-A584-CEE2A0BF1081}"/>
                </a:ext>
              </a:extLst>
            </p:cNvPr>
            <p:cNvSpPr/>
            <p:nvPr/>
          </p:nvSpPr>
          <p:spPr>
            <a:xfrm>
              <a:off x="3531536" y="4552717"/>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8" name="Google Shape;25;p2">
              <a:extLst>
                <a:ext uri="{FF2B5EF4-FFF2-40B4-BE49-F238E27FC236}">
                  <a16:creationId xmlns:a16="http://schemas.microsoft.com/office/drawing/2014/main" id="{1461D558-E1FE-B2E6-98AD-9AB5B2E235BF}"/>
                </a:ext>
              </a:extLst>
            </p:cNvPr>
            <p:cNvSpPr/>
            <p:nvPr/>
          </p:nvSpPr>
          <p:spPr>
            <a:xfrm>
              <a:off x="3541170" y="4543831"/>
              <a:ext cx="1422023" cy="17032"/>
            </a:xfrm>
            <a:custGeom>
              <a:avLst/>
              <a:gdLst/>
              <a:ahLst/>
              <a:cxnLst/>
              <a:rect l="l" t="t" r="r" b="b"/>
              <a:pathLst>
                <a:path w="58737" h="696" extrusionOk="0">
                  <a:moveTo>
                    <a:pt x="0" y="1"/>
                  </a:moveTo>
                  <a:lnTo>
                    <a:pt x="0" y="696"/>
                  </a:lnTo>
                  <a:lnTo>
                    <a:pt x="58736" y="696"/>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9" name="Google Shape;26;p2">
              <a:extLst>
                <a:ext uri="{FF2B5EF4-FFF2-40B4-BE49-F238E27FC236}">
                  <a16:creationId xmlns:a16="http://schemas.microsoft.com/office/drawing/2014/main" id="{E99A4D66-9A9D-DE83-A204-967096E1C04D}"/>
                </a:ext>
              </a:extLst>
            </p:cNvPr>
            <p:cNvSpPr/>
            <p:nvPr/>
          </p:nvSpPr>
          <p:spPr>
            <a:xfrm>
              <a:off x="3531536" y="4585301"/>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0" name="Google Shape;27;p2">
              <a:extLst>
                <a:ext uri="{FF2B5EF4-FFF2-40B4-BE49-F238E27FC236}">
                  <a16:creationId xmlns:a16="http://schemas.microsoft.com/office/drawing/2014/main" id="{DD38B6B6-E677-13EF-D2CB-556F55AC42C4}"/>
                </a:ext>
              </a:extLst>
            </p:cNvPr>
            <p:cNvSpPr/>
            <p:nvPr/>
          </p:nvSpPr>
          <p:spPr>
            <a:xfrm>
              <a:off x="3531536" y="4617884"/>
              <a:ext cx="1422024" cy="0"/>
            </a:xfrm>
            <a:custGeom>
              <a:avLst/>
              <a:gdLst/>
              <a:ahLst/>
              <a:cxnLst/>
              <a:rect l="l" t="t" r="r" b="b"/>
              <a:pathLst>
                <a:path w="58737" h="1" extrusionOk="0">
                  <a:moveTo>
                    <a:pt x="0" y="0"/>
                  </a:moveTo>
                  <a:lnTo>
                    <a:pt x="58736" y="0"/>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1" name="Google Shape;28;p2">
              <a:extLst>
                <a:ext uri="{FF2B5EF4-FFF2-40B4-BE49-F238E27FC236}">
                  <a16:creationId xmlns:a16="http://schemas.microsoft.com/office/drawing/2014/main" id="{EBBC08D5-0D58-4477-B3AC-1FE10CE6530A}"/>
                </a:ext>
              </a:extLst>
            </p:cNvPr>
            <p:cNvSpPr/>
            <p:nvPr/>
          </p:nvSpPr>
          <p:spPr>
            <a:xfrm>
              <a:off x="3607862" y="4610479"/>
              <a:ext cx="1422023" cy="17032"/>
            </a:xfrm>
            <a:custGeom>
              <a:avLst/>
              <a:gdLst/>
              <a:ahLst/>
              <a:cxnLst/>
              <a:rect l="l" t="t" r="r" b="b"/>
              <a:pathLst>
                <a:path w="58737" h="696" extrusionOk="0">
                  <a:moveTo>
                    <a:pt x="0" y="0"/>
                  </a:moveTo>
                  <a:lnTo>
                    <a:pt x="0" y="695"/>
                  </a:lnTo>
                  <a:lnTo>
                    <a:pt x="58736" y="695"/>
                  </a:lnTo>
                  <a:lnTo>
                    <a:pt x="58736" y="0"/>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2" name="Google Shape;29;p2">
              <a:extLst>
                <a:ext uri="{FF2B5EF4-FFF2-40B4-BE49-F238E27FC236}">
                  <a16:creationId xmlns:a16="http://schemas.microsoft.com/office/drawing/2014/main" id="{474CF51C-9938-D145-81F1-E5C2E4193E3B}"/>
                </a:ext>
              </a:extLst>
            </p:cNvPr>
            <p:cNvSpPr/>
            <p:nvPr/>
          </p:nvSpPr>
          <p:spPr>
            <a:xfrm>
              <a:off x="3541170" y="4577895"/>
              <a:ext cx="1422023" cy="15551"/>
            </a:xfrm>
            <a:custGeom>
              <a:avLst/>
              <a:gdLst/>
              <a:ahLst/>
              <a:cxnLst/>
              <a:rect l="l" t="t" r="r" b="b"/>
              <a:pathLst>
                <a:path w="58737" h="655" extrusionOk="0">
                  <a:moveTo>
                    <a:pt x="0" y="1"/>
                  </a:moveTo>
                  <a:lnTo>
                    <a:pt x="0" y="655"/>
                  </a:lnTo>
                  <a:lnTo>
                    <a:pt x="58736" y="655"/>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23" name="Google Shape;30;p2">
            <a:extLst>
              <a:ext uri="{FF2B5EF4-FFF2-40B4-BE49-F238E27FC236}">
                <a16:creationId xmlns:a16="http://schemas.microsoft.com/office/drawing/2014/main" id="{7630ED7A-5422-1050-3155-2DD9F8446784}"/>
              </a:ext>
            </a:extLst>
          </p:cNvPr>
          <p:cNvGrpSpPr>
            <a:grpSpLocks/>
          </p:cNvGrpSpPr>
          <p:nvPr/>
        </p:nvGrpSpPr>
        <p:grpSpPr bwMode="auto">
          <a:xfrm>
            <a:off x="136525" y="4906963"/>
            <a:ext cx="3368675" cy="1166812"/>
            <a:chOff x="3457434" y="4469778"/>
            <a:chExt cx="1572451" cy="544289"/>
          </a:xfrm>
        </p:grpSpPr>
        <p:sp>
          <p:nvSpPr>
            <p:cNvPr id="24" name="Google Shape;31;p2">
              <a:extLst>
                <a:ext uri="{FF2B5EF4-FFF2-40B4-BE49-F238E27FC236}">
                  <a16:creationId xmlns:a16="http://schemas.microsoft.com/office/drawing/2014/main" id="{78CDC612-FFD6-079C-DA1D-2F68F6545173}"/>
                </a:ext>
              </a:extLst>
            </p:cNvPr>
            <p:cNvSpPr/>
            <p:nvPr/>
          </p:nvSpPr>
          <p:spPr>
            <a:xfrm>
              <a:off x="3457434" y="4667499"/>
              <a:ext cx="1467226" cy="346568"/>
            </a:xfrm>
            <a:custGeom>
              <a:avLst/>
              <a:gdLst/>
              <a:ahLst/>
              <a:cxnLst/>
              <a:rect l="l" t="t" r="r" b="b"/>
              <a:pathLst>
                <a:path w="60617" h="14307" extrusionOk="0">
                  <a:moveTo>
                    <a:pt x="7848" y="0"/>
                  </a:moveTo>
                  <a:cubicBezTo>
                    <a:pt x="3393" y="0"/>
                    <a:pt x="1" y="3229"/>
                    <a:pt x="1" y="7153"/>
                  </a:cubicBezTo>
                  <a:cubicBezTo>
                    <a:pt x="1" y="11077"/>
                    <a:pt x="3393" y="14306"/>
                    <a:pt x="7848" y="14306"/>
                  </a:cubicBezTo>
                  <a:lnTo>
                    <a:pt x="60617" y="14306"/>
                  </a:lnTo>
                  <a:lnTo>
                    <a:pt x="60617" y="0"/>
                  </a:lnTo>
                  <a:close/>
                </a:path>
              </a:pathLst>
            </a:custGeom>
            <a:solidFill>
              <a:schemeClr val="accent3"/>
            </a:solidFill>
            <a:ln w="19050"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5" name="Google Shape;32;p2">
              <a:extLst>
                <a:ext uri="{FF2B5EF4-FFF2-40B4-BE49-F238E27FC236}">
                  <a16:creationId xmlns:a16="http://schemas.microsoft.com/office/drawing/2014/main" id="{DD94309C-6951-4DFC-C392-E8487E042EE2}"/>
                </a:ext>
              </a:extLst>
            </p:cNvPr>
            <p:cNvSpPr/>
            <p:nvPr/>
          </p:nvSpPr>
          <p:spPr>
            <a:xfrm>
              <a:off x="3531536" y="4713412"/>
              <a:ext cx="1393123" cy="255483"/>
            </a:xfrm>
            <a:custGeom>
              <a:avLst/>
              <a:gdLst/>
              <a:ahLst/>
              <a:cxnLst/>
              <a:rect l="l" t="t" r="r" b="b"/>
              <a:pathLst>
                <a:path w="57551" h="10546" extrusionOk="0">
                  <a:moveTo>
                    <a:pt x="7480" y="0"/>
                  </a:moveTo>
                  <a:cubicBezTo>
                    <a:pt x="3393" y="0"/>
                    <a:pt x="0" y="2371"/>
                    <a:pt x="0" y="5273"/>
                  </a:cubicBezTo>
                  <a:cubicBezTo>
                    <a:pt x="0" y="8175"/>
                    <a:pt x="3393" y="10546"/>
                    <a:pt x="7480" y="10546"/>
                  </a:cubicBezTo>
                  <a:lnTo>
                    <a:pt x="57551" y="10546"/>
                  </a:lnTo>
                  <a:lnTo>
                    <a:pt x="57551" y="0"/>
                  </a:ln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6" name="Google Shape;33;p2">
              <a:extLst>
                <a:ext uri="{FF2B5EF4-FFF2-40B4-BE49-F238E27FC236}">
                  <a16:creationId xmlns:a16="http://schemas.microsoft.com/office/drawing/2014/main" id="{6D45A2D3-2C36-E747-C793-FC3AED1BDE95}"/>
                </a:ext>
              </a:extLst>
            </p:cNvPr>
            <p:cNvSpPr/>
            <p:nvPr/>
          </p:nvSpPr>
          <p:spPr>
            <a:xfrm>
              <a:off x="3531536" y="4750438"/>
              <a:ext cx="1422024" cy="741"/>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7" name="Google Shape;34;p2">
              <a:extLst>
                <a:ext uri="{FF2B5EF4-FFF2-40B4-BE49-F238E27FC236}">
                  <a16:creationId xmlns:a16="http://schemas.microsoft.com/office/drawing/2014/main" id="{0376CA26-D1A7-4A4B-95AD-9703BD8A90EA}"/>
                </a:ext>
              </a:extLst>
            </p:cNvPr>
            <p:cNvSpPr/>
            <p:nvPr/>
          </p:nvSpPr>
          <p:spPr>
            <a:xfrm>
              <a:off x="3598228" y="4741552"/>
              <a:ext cx="1422024" cy="17032"/>
            </a:xfrm>
            <a:custGeom>
              <a:avLst/>
              <a:gdLst/>
              <a:ahLst/>
              <a:cxnLst/>
              <a:rect l="l" t="t" r="r" b="b"/>
              <a:pathLst>
                <a:path w="58737" h="696" extrusionOk="0">
                  <a:moveTo>
                    <a:pt x="0" y="1"/>
                  </a:moveTo>
                  <a:lnTo>
                    <a:pt x="0" y="696"/>
                  </a:lnTo>
                  <a:lnTo>
                    <a:pt x="58736" y="696"/>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8" name="Google Shape;35;p2">
              <a:extLst>
                <a:ext uri="{FF2B5EF4-FFF2-40B4-BE49-F238E27FC236}">
                  <a16:creationId xmlns:a16="http://schemas.microsoft.com/office/drawing/2014/main" id="{CF140DEA-1D56-3B35-9C14-D93CD0BE8021}"/>
                </a:ext>
              </a:extLst>
            </p:cNvPr>
            <p:cNvSpPr/>
            <p:nvPr/>
          </p:nvSpPr>
          <p:spPr>
            <a:xfrm>
              <a:off x="3531536" y="4811903"/>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9" name="Google Shape;36;p2">
              <a:extLst>
                <a:ext uri="{FF2B5EF4-FFF2-40B4-BE49-F238E27FC236}">
                  <a16:creationId xmlns:a16="http://schemas.microsoft.com/office/drawing/2014/main" id="{044C109F-514E-6784-F66F-8E93BC765013}"/>
                </a:ext>
              </a:extLst>
            </p:cNvPr>
            <p:cNvSpPr/>
            <p:nvPr/>
          </p:nvSpPr>
          <p:spPr>
            <a:xfrm>
              <a:off x="3531536" y="4804497"/>
              <a:ext cx="1422024" cy="15551"/>
            </a:xfrm>
            <a:custGeom>
              <a:avLst/>
              <a:gdLst/>
              <a:ahLst/>
              <a:cxnLst/>
              <a:rect l="l" t="t" r="r" b="b"/>
              <a:pathLst>
                <a:path w="58737" h="655" extrusionOk="0">
                  <a:moveTo>
                    <a:pt x="0" y="1"/>
                  </a:moveTo>
                  <a:lnTo>
                    <a:pt x="0" y="655"/>
                  </a:lnTo>
                  <a:lnTo>
                    <a:pt x="58736" y="655"/>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0" name="Google Shape;37;p2">
              <a:extLst>
                <a:ext uri="{FF2B5EF4-FFF2-40B4-BE49-F238E27FC236}">
                  <a16:creationId xmlns:a16="http://schemas.microsoft.com/office/drawing/2014/main" id="{5AF7CB2A-296F-F041-E5A8-06D3DCB528BE}"/>
                </a:ext>
              </a:extLst>
            </p:cNvPr>
            <p:cNvSpPr/>
            <p:nvPr/>
          </p:nvSpPr>
          <p:spPr>
            <a:xfrm>
              <a:off x="3531536" y="4869664"/>
              <a:ext cx="1422024" cy="0"/>
            </a:xfrm>
            <a:custGeom>
              <a:avLst/>
              <a:gdLst/>
              <a:ahLst/>
              <a:cxnLst/>
              <a:rect l="l" t="t" r="r" b="b"/>
              <a:pathLst>
                <a:path w="58737" h="1" extrusionOk="0">
                  <a:moveTo>
                    <a:pt x="0" y="0"/>
                  </a:moveTo>
                  <a:lnTo>
                    <a:pt x="58736" y="0"/>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1" name="Google Shape;38;p2">
              <a:extLst>
                <a:ext uri="{FF2B5EF4-FFF2-40B4-BE49-F238E27FC236}">
                  <a16:creationId xmlns:a16="http://schemas.microsoft.com/office/drawing/2014/main" id="{023C4819-0B81-71D9-A2EA-EB6A1C0A58DD}"/>
                </a:ext>
              </a:extLst>
            </p:cNvPr>
            <p:cNvSpPr/>
            <p:nvPr/>
          </p:nvSpPr>
          <p:spPr>
            <a:xfrm>
              <a:off x="3531536" y="4861518"/>
              <a:ext cx="1422024" cy="17032"/>
            </a:xfrm>
            <a:custGeom>
              <a:avLst/>
              <a:gdLst/>
              <a:ahLst/>
              <a:cxnLst/>
              <a:rect l="l" t="t" r="r" b="b"/>
              <a:pathLst>
                <a:path w="58737" h="696" extrusionOk="0">
                  <a:moveTo>
                    <a:pt x="0" y="0"/>
                  </a:moveTo>
                  <a:lnTo>
                    <a:pt x="0" y="695"/>
                  </a:lnTo>
                  <a:lnTo>
                    <a:pt x="58736" y="695"/>
                  </a:lnTo>
                  <a:lnTo>
                    <a:pt x="58736" y="0"/>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2" name="Google Shape;39;p2">
              <a:extLst>
                <a:ext uri="{FF2B5EF4-FFF2-40B4-BE49-F238E27FC236}">
                  <a16:creationId xmlns:a16="http://schemas.microsoft.com/office/drawing/2014/main" id="{968BC87E-7F9F-D74A-4272-3173BAC0CDE7}"/>
                </a:ext>
              </a:extLst>
            </p:cNvPr>
            <p:cNvSpPr/>
            <p:nvPr/>
          </p:nvSpPr>
          <p:spPr>
            <a:xfrm>
              <a:off x="3531536" y="4931868"/>
              <a:ext cx="1422024" cy="0"/>
            </a:xfrm>
            <a:custGeom>
              <a:avLst/>
              <a:gdLst/>
              <a:ahLst/>
              <a:cxnLst/>
              <a:rect l="l" t="t" r="r" b="b"/>
              <a:pathLst>
                <a:path w="58737" h="1" extrusionOk="0">
                  <a:moveTo>
                    <a:pt x="0" y="0"/>
                  </a:moveTo>
                  <a:lnTo>
                    <a:pt x="58736" y="0"/>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3" name="Google Shape;40;p2">
              <a:extLst>
                <a:ext uri="{FF2B5EF4-FFF2-40B4-BE49-F238E27FC236}">
                  <a16:creationId xmlns:a16="http://schemas.microsoft.com/office/drawing/2014/main" id="{38B7AD96-F764-0E3A-976C-36A5084E3A9D}"/>
                </a:ext>
              </a:extLst>
            </p:cNvPr>
            <p:cNvSpPr/>
            <p:nvPr/>
          </p:nvSpPr>
          <p:spPr>
            <a:xfrm>
              <a:off x="3607862" y="4923722"/>
              <a:ext cx="1422023" cy="16292"/>
            </a:xfrm>
            <a:custGeom>
              <a:avLst/>
              <a:gdLst/>
              <a:ahLst/>
              <a:cxnLst/>
              <a:rect l="l" t="t" r="r" b="b"/>
              <a:pathLst>
                <a:path w="58737" h="655" extrusionOk="0">
                  <a:moveTo>
                    <a:pt x="0" y="0"/>
                  </a:moveTo>
                  <a:lnTo>
                    <a:pt x="0" y="654"/>
                  </a:lnTo>
                  <a:lnTo>
                    <a:pt x="58736" y="654"/>
                  </a:lnTo>
                  <a:lnTo>
                    <a:pt x="58736" y="0"/>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4" name="Google Shape;41;p2">
              <a:extLst>
                <a:ext uri="{FF2B5EF4-FFF2-40B4-BE49-F238E27FC236}">
                  <a16:creationId xmlns:a16="http://schemas.microsoft.com/office/drawing/2014/main" id="{358E1F8A-E5ED-3C88-B803-9A4221678931}"/>
                </a:ext>
              </a:extLst>
            </p:cNvPr>
            <p:cNvSpPr/>
            <p:nvPr/>
          </p:nvSpPr>
          <p:spPr>
            <a:xfrm>
              <a:off x="3457434" y="4469778"/>
              <a:ext cx="1467226" cy="197721"/>
            </a:xfrm>
            <a:custGeom>
              <a:avLst/>
              <a:gdLst/>
              <a:ahLst/>
              <a:cxnLst/>
              <a:rect l="l" t="t" r="r" b="b"/>
              <a:pathLst>
                <a:path w="60617" h="8176" extrusionOk="0">
                  <a:moveTo>
                    <a:pt x="7848" y="0"/>
                  </a:moveTo>
                  <a:cubicBezTo>
                    <a:pt x="3393" y="0"/>
                    <a:pt x="1" y="1881"/>
                    <a:pt x="1" y="4088"/>
                  </a:cubicBezTo>
                  <a:cubicBezTo>
                    <a:pt x="1" y="6295"/>
                    <a:pt x="3393" y="8175"/>
                    <a:pt x="7848" y="8175"/>
                  </a:cubicBezTo>
                  <a:lnTo>
                    <a:pt x="60617" y="8175"/>
                  </a:lnTo>
                  <a:lnTo>
                    <a:pt x="60617" y="0"/>
                  </a:lnTo>
                  <a:close/>
                </a:path>
              </a:pathLst>
            </a:custGeom>
            <a:solidFill>
              <a:schemeClr val="accent1"/>
            </a:solidFill>
            <a:ln w="19050"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5" name="Google Shape;42;p2">
              <a:extLst>
                <a:ext uri="{FF2B5EF4-FFF2-40B4-BE49-F238E27FC236}">
                  <a16:creationId xmlns:a16="http://schemas.microsoft.com/office/drawing/2014/main" id="{6CD5D195-FD12-36FF-7FEE-9A64488747BF}"/>
                </a:ext>
              </a:extLst>
            </p:cNvPr>
            <p:cNvSpPr/>
            <p:nvPr/>
          </p:nvSpPr>
          <p:spPr>
            <a:xfrm>
              <a:off x="3531536" y="4494215"/>
              <a:ext cx="1393123" cy="145144"/>
            </a:xfrm>
            <a:custGeom>
              <a:avLst/>
              <a:gdLst/>
              <a:ahLst/>
              <a:cxnLst/>
              <a:rect l="l" t="t" r="r" b="b"/>
              <a:pathLst>
                <a:path w="57551" h="5968" extrusionOk="0">
                  <a:moveTo>
                    <a:pt x="7480" y="0"/>
                  </a:moveTo>
                  <a:cubicBezTo>
                    <a:pt x="3393" y="0"/>
                    <a:pt x="0" y="1390"/>
                    <a:pt x="0" y="3066"/>
                  </a:cubicBezTo>
                  <a:cubicBezTo>
                    <a:pt x="0" y="4782"/>
                    <a:pt x="3393" y="5968"/>
                    <a:pt x="7480" y="5968"/>
                  </a:cubicBezTo>
                  <a:lnTo>
                    <a:pt x="57551" y="5968"/>
                  </a:lnTo>
                  <a:lnTo>
                    <a:pt x="57551" y="0"/>
                  </a:ln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6" name="Google Shape;43;p2">
              <a:extLst>
                <a:ext uri="{FF2B5EF4-FFF2-40B4-BE49-F238E27FC236}">
                  <a16:creationId xmlns:a16="http://schemas.microsoft.com/office/drawing/2014/main" id="{BC256EB6-9499-6DE0-0000-D19F5F2E47D6}"/>
                </a:ext>
              </a:extLst>
            </p:cNvPr>
            <p:cNvSpPr/>
            <p:nvPr/>
          </p:nvSpPr>
          <p:spPr>
            <a:xfrm>
              <a:off x="3531536" y="4536426"/>
              <a:ext cx="477960" cy="102933"/>
            </a:xfrm>
            <a:custGeom>
              <a:avLst/>
              <a:gdLst/>
              <a:ahLst/>
              <a:cxnLst/>
              <a:rect l="l" t="t" r="r" b="b"/>
              <a:pathLst>
                <a:path w="19743" h="4252" extrusionOk="0">
                  <a:moveTo>
                    <a:pt x="859" y="1"/>
                  </a:moveTo>
                  <a:cubicBezTo>
                    <a:pt x="327" y="328"/>
                    <a:pt x="0" y="859"/>
                    <a:pt x="0" y="1350"/>
                  </a:cubicBezTo>
                  <a:cubicBezTo>
                    <a:pt x="0" y="3066"/>
                    <a:pt x="3393" y="4252"/>
                    <a:pt x="7480" y="4252"/>
                  </a:cubicBezTo>
                  <a:lnTo>
                    <a:pt x="19742" y="4252"/>
                  </a:lnTo>
                  <a:cubicBezTo>
                    <a:pt x="12753" y="3761"/>
                    <a:pt x="4946" y="2739"/>
                    <a:pt x="859" y="1"/>
                  </a:cubicBez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7" name="Google Shape;44;p2">
              <a:extLst>
                <a:ext uri="{FF2B5EF4-FFF2-40B4-BE49-F238E27FC236}">
                  <a16:creationId xmlns:a16="http://schemas.microsoft.com/office/drawing/2014/main" id="{6612D07F-664F-51BA-C30E-7F9DC53F1950}"/>
                </a:ext>
              </a:extLst>
            </p:cNvPr>
            <p:cNvSpPr/>
            <p:nvPr/>
          </p:nvSpPr>
          <p:spPr>
            <a:xfrm>
              <a:off x="3531536" y="4514950"/>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8" name="Google Shape;45;p2">
              <a:extLst>
                <a:ext uri="{FF2B5EF4-FFF2-40B4-BE49-F238E27FC236}">
                  <a16:creationId xmlns:a16="http://schemas.microsoft.com/office/drawing/2014/main" id="{FCFF0EF5-1189-BAB5-9683-34FC473E3C40}"/>
                </a:ext>
              </a:extLst>
            </p:cNvPr>
            <p:cNvSpPr/>
            <p:nvPr/>
          </p:nvSpPr>
          <p:spPr>
            <a:xfrm>
              <a:off x="3607862" y="4507545"/>
              <a:ext cx="1422023" cy="15551"/>
            </a:xfrm>
            <a:custGeom>
              <a:avLst/>
              <a:gdLst/>
              <a:ahLst/>
              <a:cxnLst/>
              <a:rect l="l" t="t" r="r" b="b"/>
              <a:pathLst>
                <a:path w="58737" h="655" extrusionOk="0">
                  <a:moveTo>
                    <a:pt x="0" y="1"/>
                  </a:moveTo>
                  <a:lnTo>
                    <a:pt x="0" y="655"/>
                  </a:lnTo>
                  <a:lnTo>
                    <a:pt x="58736" y="655"/>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9" name="Google Shape;46;p2">
              <a:extLst>
                <a:ext uri="{FF2B5EF4-FFF2-40B4-BE49-F238E27FC236}">
                  <a16:creationId xmlns:a16="http://schemas.microsoft.com/office/drawing/2014/main" id="{DBFAFCDB-0145-B293-B5A3-253F98BEF96B}"/>
                </a:ext>
              </a:extLst>
            </p:cNvPr>
            <p:cNvSpPr/>
            <p:nvPr/>
          </p:nvSpPr>
          <p:spPr>
            <a:xfrm>
              <a:off x="3531536" y="4552717"/>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0" name="Google Shape;47;p2">
              <a:extLst>
                <a:ext uri="{FF2B5EF4-FFF2-40B4-BE49-F238E27FC236}">
                  <a16:creationId xmlns:a16="http://schemas.microsoft.com/office/drawing/2014/main" id="{3D7E3B29-2483-4A42-AB91-A52894F88295}"/>
                </a:ext>
              </a:extLst>
            </p:cNvPr>
            <p:cNvSpPr/>
            <p:nvPr/>
          </p:nvSpPr>
          <p:spPr>
            <a:xfrm>
              <a:off x="3541170" y="4543831"/>
              <a:ext cx="1422023" cy="17032"/>
            </a:xfrm>
            <a:custGeom>
              <a:avLst/>
              <a:gdLst/>
              <a:ahLst/>
              <a:cxnLst/>
              <a:rect l="l" t="t" r="r" b="b"/>
              <a:pathLst>
                <a:path w="58737" h="696" extrusionOk="0">
                  <a:moveTo>
                    <a:pt x="0" y="1"/>
                  </a:moveTo>
                  <a:lnTo>
                    <a:pt x="0" y="696"/>
                  </a:lnTo>
                  <a:lnTo>
                    <a:pt x="58736" y="696"/>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1" name="Google Shape;48;p2">
              <a:extLst>
                <a:ext uri="{FF2B5EF4-FFF2-40B4-BE49-F238E27FC236}">
                  <a16:creationId xmlns:a16="http://schemas.microsoft.com/office/drawing/2014/main" id="{A5D78505-86F5-3EF8-9E70-DEDE4062A21C}"/>
                </a:ext>
              </a:extLst>
            </p:cNvPr>
            <p:cNvSpPr/>
            <p:nvPr/>
          </p:nvSpPr>
          <p:spPr>
            <a:xfrm>
              <a:off x="3531536" y="4585301"/>
              <a:ext cx="1422024" cy="0"/>
            </a:xfrm>
            <a:custGeom>
              <a:avLst/>
              <a:gdLst/>
              <a:ahLst/>
              <a:cxnLst/>
              <a:rect l="l" t="t" r="r" b="b"/>
              <a:pathLst>
                <a:path w="58737" h="1" extrusionOk="0">
                  <a:moveTo>
                    <a:pt x="0" y="1"/>
                  </a:moveTo>
                  <a:lnTo>
                    <a:pt x="58736" y="1"/>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2" name="Google Shape;49;p2">
              <a:extLst>
                <a:ext uri="{FF2B5EF4-FFF2-40B4-BE49-F238E27FC236}">
                  <a16:creationId xmlns:a16="http://schemas.microsoft.com/office/drawing/2014/main" id="{E9DA37F1-326E-ECB3-B296-F3F0377A0502}"/>
                </a:ext>
              </a:extLst>
            </p:cNvPr>
            <p:cNvSpPr/>
            <p:nvPr/>
          </p:nvSpPr>
          <p:spPr>
            <a:xfrm>
              <a:off x="3531536" y="4617884"/>
              <a:ext cx="1422024" cy="0"/>
            </a:xfrm>
            <a:custGeom>
              <a:avLst/>
              <a:gdLst/>
              <a:ahLst/>
              <a:cxnLst/>
              <a:rect l="l" t="t" r="r" b="b"/>
              <a:pathLst>
                <a:path w="58737" h="1" extrusionOk="0">
                  <a:moveTo>
                    <a:pt x="0" y="0"/>
                  </a:moveTo>
                  <a:lnTo>
                    <a:pt x="58736" y="0"/>
                  </a:lnTo>
                  <a:close/>
                </a:path>
              </a:pathLst>
            </a:custGeom>
            <a:solidFill>
              <a:schemeClr val="accent6"/>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3" name="Google Shape;50;p2">
              <a:extLst>
                <a:ext uri="{FF2B5EF4-FFF2-40B4-BE49-F238E27FC236}">
                  <a16:creationId xmlns:a16="http://schemas.microsoft.com/office/drawing/2014/main" id="{84318995-2200-CA94-E8FA-F71E7892B673}"/>
                </a:ext>
              </a:extLst>
            </p:cNvPr>
            <p:cNvSpPr/>
            <p:nvPr/>
          </p:nvSpPr>
          <p:spPr>
            <a:xfrm>
              <a:off x="3607862" y="4610479"/>
              <a:ext cx="1422023" cy="17032"/>
            </a:xfrm>
            <a:custGeom>
              <a:avLst/>
              <a:gdLst/>
              <a:ahLst/>
              <a:cxnLst/>
              <a:rect l="l" t="t" r="r" b="b"/>
              <a:pathLst>
                <a:path w="58737" h="696" extrusionOk="0">
                  <a:moveTo>
                    <a:pt x="0" y="0"/>
                  </a:moveTo>
                  <a:lnTo>
                    <a:pt x="0" y="695"/>
                  </a:lnTo>
                  <a:lnTo>
                    <a:pt x="58736" y="695"/>
                  </a:lnTo>
                  <a:lnTo>
                    <a:pt x="58736" y="0"/>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4" name="Google Shape;51;p2">
              <a:extLst>
                <a:ext uri="{FF2B5EF4-FFF2-40B4-BE49-F238E27FC236}">
                  <a16:creationId xmlns:a16="http://schemas.microsoft.com/office/drawing/2014/main" id="{ED0ED79D-5D7C-BB40-82B8-32D69DA3E7E3}"/>
                </a:ext>
              </a:extLst>
            </p:cNvPr>
            <p:cNvSpPr/>
            <p:nvPr/>
          </p:nvSpPr>
          <p:spPr>
            <a:xfrm>
              <a:off x="3541170" y="4577895"/>
              <a:ext cx="1422023" cy="15551"/>
            </a:xfrm>
            <a:custGeom>
              <a:avLst/>
              <a:gdLst/>
              <a:ahLst/>
              <a:cxnLst/>
              <a:rect l="l" t="t" r="r" b="b"/>
              <a:pathLst>
                <a:path w="58737" h="655" extrusionOk="0">
                  <a:moveTo>
                    <a:pt x="0" y="1"/>
                  </a:moveTo>
                  <a:lnTo>
                    <a:pt x="0" y="655"/>
                  </a:lnTo>
                  <a:lnTo>
                    <a:pt x="58736" y="655"/>
                  </a:lnTo>
                  <a:lnTo>
                    <a:pt x="58736" y="1"/>
                  </a:ln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45" name="Google Shape;52;p2">
            <a:extLst>
              <a:ext uri="{FF2B5EF4-FFF2-40B4-BE49-F238E27FC236}">
                <a16:creationId xmlns:a16="http://schemas.microsoft.com/office/drawing/2014/main" id="{EA481047-5A6C-B462-92F4-E3207CE4B98C}"/>
              </a:ext>
            </a:extLst>
          </p:cNvPr>
          <p:cNvGrpSpPr>
            <a:grpSpLocks/>
          </p:cNvGrpSpPr>
          <p:nvPr/>
        </p:nvGrpSpPr>
        <p:grpSpPr bwMode="auto">
          <a:xfrm>
            <a:off x="9637713" y="-152400"/>
            <a:ext cx="2554287" cy="6154738"/>
            <a:chOff x="7899913" y="-114309"/>
            <a:chExt cx="1915697" cy="4616272"/>
          </a:xfrm>
        </p:grpSpPr>
        <p:sp>
          <p:nvSpPr>
            <p:cNvPr id="46" name="Google Shape;53;p2">
              <a:extLst>
                <a:ext uri="{FF2B5EF4-FFF2-40B4-BE49-F238E27FC236}">
                  <a16:creationId xmlns:a16="http://schemas.microsoft.com/office/drawing/2014/main" id="{2959EC90-AD22-8E14-3C1B-BA63106B1EDE}"/>
                </a:ext>
              </a:extLst>
            </p:cNvPr>
            <p:cNvSpPr/>
            <p:nvPr/>
          </p:nvSpPr>
          <p:spPr>
            <a:xfrm>
              <a:off x="8605947" y="3608952"/>
              <a:ext cx="0" cy="482226"/>
            </a:xfrm>
            <a:custGeom>
              <a:avLst/>
              <a:gdLst/>
              <a:ahLst/>
              <a:cxnLst/>
              <a:rect l="l" t="t" r="r" b="b"/>
              <a:pathLst>
                <a:path w="1" h="12426" extrusionOk="0">
                  <a:moveTo>
                    <a:pt x="1" y="0"/>
                  </a:moveTo>
                  <a:lnTo>
                    <a:pt x="1"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7" name="Google Shape;54;p2">
              <a:extLst>
                <a:ext uri="{FF2B5EF4-FFF2-40B4-BE49-F238E27FC236}">
                  <a16:creationId xmlns:a16="http://schemas.microsoft.com/office/drawing/2014/main" id="{F0DAD478-9291-ABEB-9F49-53071F476DDD}"/>
                </a:ext>
              </a:extLst>
            </p:cNvPr>
            <p:cNvSpPr/>
            <p:nvPr/>
          </p:nvSpPr>
          <p:spPr>
            <a:xfrm>
              <a:off x="8566657" y="3568469"/>
              <a:ext cx="79771" cy="563192"/>
            </a:xfrm>
            <a:custGeom>
              <a:avLst/>
              <a:gdLst/>
              <a:ahLst/>
              <a:cxnLst/>
              <a:rect l="l" t="t" r="r" b="b"/>
              <a:pathLst>
                <a:path w="2045" h="14470" extrusionOk="0">
                  <a:moveTo>
                    <a:pt x="1023" y="0"/>
                  </a:moveTo>
                  <a:cubicBezTo>
                    <a:pt x="369" y="0"/>
                    <a:pt x="1" y="327"/>
                    <a:pt x="1" y="1022"/>
                  </a:cubicBezTo>
                  <a:lnTo>
                    <a:pt x="1" y="13448"/>
                  </a:lnTo>
                  <a:cubicBezTo>
                    <a:pt x="1" y="13979"/>
                    <a:pt x="369" y="14470"/>
                    <a:pt x="1023" y="14470"/>
                  </a:cubicBezTo>
                  <a:cubicBezTo>
                    <a:pt x="1554" y="14470"/>
                    <a:pt x="2044" y="13979"/>
                    <a:pt x="2044" y="13448"/>
                  </a:cubicBezTo>
                  <a:lnTo>
                    <a:pt x="2044" y="1022"/>
                  </a:lnTo>
                  <a:cubicBezTo>
                    <a:pt x="2044" y="327"/>
                    <a:pt x="1554" y="0"/>
                    <a:pt x="1023" y="0"/>
                  </a:cubicBezTo>
                  <a:close/>
                </a:path>
              </a:pathLst>
            </a:custGeom>
            <a:solidFill>
              <a:schemeClr val="accent1">
                <a:alpha val="1229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8" name="Google Shape;55;p2">
              <a:extLst>
                <a:ext uri="{FF2B5EF4-FFF2-40B4-BE49-F238E27FC236}">
                  <a16:creationId xmlns:a16="http://schemas.microsoft.com/office/drawing/2014/main" id="{CF0D6D6A-0537-951E-8E10-25DCCE78FD76}"/>
                </a:ext>
              </a:extLst>
            </p:cNvPr>
            <p:cNvSpPr/>
            <p:nvPr/>
          </p:nvSpPr>
          <p:spPr>
            <a:xfrm>
              <a:off x="8798826" y="3874474"/>
              <a:ext cx="0" cy="482226"/>
            </a:xfrm>
            <a:custGeom>
              <a:avLst/>
              <a:gdLst/>
              <a:ahLst/>
              <a:cxnLst/>
              <a:rect l="l" t="t" r="r" b="b"/>
              <a:pathLst>
                <a:path w="1" h="12426" extrusionOk="0">
                  <a:moveTo>
                    <a:pt x="0" y="0"/>
                  </a:moveTo>
                  <a:lnTo>
                    <a:pt x="0"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9" name="Google Shape;56;p2">
              <a:extLst>
                <a:ext uri="{FF2B5EF4-FFF2-40B4-BE49-F238E27FC236}">
                  <a16:creationId xmlns:a16="http://schemas.microsoft.com/office/drawing/2014/main" id="{5B8413F9-5CFA-A612-F508-1BDA512945E8}"/>
                </a:ext>
              </a:extLst>
            </p:cNvPr>
            <p:cNvSpPr/>
            <p:nvPr/>
          </p:nvSpPr>
          <p:spPr>
            <a:xfrm>
              <a:off x="8758345" y="3833990"/>
              <a:ext cx="79771" cy="563193"/>
            </a:xfrm>
            <a:custGeom>
              <a:avLst/>
              <a:gdLst/>
              <a:ahLst/>
              <a:cxnLst/>
              <a:rect l="l" t="t" r="r" b="b"/>
              <a:pathLst>
                <a:path w="2045" h="14470" extrusionOk="0">
                  <a:moveTo>
                    <a:pt x="1022" y="0"/>
                  </a:moveTo>
                  <a:cubicBezTo>
                    <a:pt x="532" y="0"/>
                    <a:pt x="0" y="491"/>
                    <a:pt x="0" y="1022"/>
                  </a:cubicBezTo>
                  <a:lnTo>
                    <a:pt x="0" y="13448"/>
                  </a:lnTo>
                  <a:cubicBezTo>
                    <a:pt x="0" y="14102"/>
                    <a:pt x="532" y="14470"/>
                    <a:pt x="1022" y="14470"/>
                  </a:cubicBezTo>
                  <a:cubicBezTo>
                    <a:pt x="1554" y="14470"/>
                    <a:pt x="2044" y="14102"/>
                    <a:pt x="2044" y="13448"/>
                  </a:cubicBezTo>
                  <a:lnTo>
                    <a:pt x="2044" y="1022"/>
                  </a:lnTo>
                  <a:cubicBezTo>
                    <a:pt x="2044" y="491"/>
                    <a:pt x="1554" y="0"/>
                    <a:pt x="1022" y="0"/>
                  </a:cubicBezTo>
                  <a:close/>
                </a:path>
              </a:pathLst>
            </a:custGeom>
            <a:solidFill>
              <a:schemeClr val="accent1">
                <a:alpha val="1229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0" name="Google Shape;57;p2">
              <a:extLst>
                <a:ext uri="{FF2B5EF4-FFF2-40B4-BE49-F238E27FC236}">
                  <a16:creationId xmlns:a16="http://schemas.microsoft.com/office/drawing/2014/main" id="{1F6A2C99-453A-F22B-0B36-0B6D7E3DCCC6}"/>
                </a:ext>
              </a:extLst>
            </p:cNvPr>
            <p:cNvSpPr/>
            <p:nvPr/>
          </p:nvSpPr>
          <p:spPr>
            <a:xfrm>
              <a:off x="7899913" y="-114309"/>
              <a:ext cx="1238238" cy="3139827"/>
            </a:xfrm>
            <a:custGeom>
              <a:avLst/>
              <a:gdLst/>
              <a:ahLst/>
              <a:cxnLst/>
              <a:rect l="l" t="t" r="r" b="b"/>
              <a:pathLst>
                <a:path w="31842" h="80710" extrusionOk="0">
                  <a:moveTo>
                    <a:pt x="3210" y="0"/>
                  </a:moveTo>
                  <a:cubicBezTo>
                    <a:pt x="2252" y="0"/>
                    <a:pt x="1348" y="293"/>
                    <a:pt x="818" y="992"/>
                  </a:cubicBezTo>
                  <a:cubicBezTo>
                    <a:pt x="164" y="1851"/>
                    <a:pt x="1" y="2873"/>
                    <a:pt x="1" y="3894"/>
                  </a:cubicBezTo>
                  <a:cubicBezTo>
                    <a:pt x="1" y="8677"/>
                    <a:pt x="4088" y="12928"/>
                    <a:pt x="3557" y="17710"/>
                  </a:cubicBezTo>
                  <a:cubicBezTo>
                    <a:pt x="3393" y="20408"/>
                    <a:pt x="1513" y="22983"/>
                    <a:pt x="1513" y="25680"/>
                  </a:cubicBezTo>
                  <a:cubicBezTo>
                    <a:pt x="1513" y="29768"/>
                    <a:pt x="5437" y="33038"/>
                    <a:pt x="6295" y="36921"/>
                  </a:cubicBezTo>
                  <a:cubicBezTo>
                    <a:pt x="7481" y="43420"/>
                    <a:pt x="655" y="50736"/>
                    <a:pt x="4579" y="56009"/>
                  </a:cubicBezTo>
                  <a:cubicBezTo>
                    <a:pt x="6295" y="58584"/>
                    <a:pt x="10219" y="59933"/>
                    <a:pt x="10383" y="62998"/>
                  </a:cubicBezTo>
                  <a:cubicBezTo>
                    <a:pt x="10546" y="65369"/>
                    <a:pt x="7971" y="67086"/>
                    <a:pt x="6786" y="69293"/>
                  </a:cubicBezTo>
                  <a:cubicBezTo>
                    <a:pt x="5273" y="71663"/>
                    <a:pt x="5437" y="74729"/>
                    <a:pt x="6786" y="77141"/>
                  </a:cubicBezTo>
                  <a:cubicBezTo>
                    <a:pt x="8254" y="79382"/>
                    <a:pt x="10929" y="80710"/>
                    <a:pt x="13496" y="80710"/>
                  </a:cubicBezTo>
                  <a:cubicBezTo>
                    <a:pt x="13644" y="80710"/>
                    <a:pt x="13792" y="80706"/>
                    <a:pt x="13939" y="80697"/>
                  </a:cubicBezTo>
                  <a:lnTo>
                    <a:pt x="22645" y="79838"/>
                  </a:lnTo>
                  <a:cubicBezTo>
                    <a:pt x="28245" y="79511"/>
                    <a:pt x="31842" y="71663"/>
                    <a:pt x="28245" y="67249"/>
                  </a:cubicBezTo>
                  <a:cubicBezTo>
                    <a:pt x="26569" y="65042"/>
                    <a:pt x="23503" y="63489"/>
                    <a:pt x="22645" y="60791"/>
                  </a:cubicBezTo>
                  <a:cubicBezTo>
                    <a:pt x="21623" y="56540"/>
                    <a:pt x="26732" y="52248"/>
                    <a:pt x="25016" y="48161"/>
                  </a:cubicBezTo>
                  <a:cubicBezTo>
                    <a:pt x="24321" y="46322"/>
                    <a:pt x="22277" y="45300"/>
                    <a:pt x="21092" y="43583"/>
                  </a:cubicBezTo>
                  <a:cubicBezTo>
                    <a:pt x="17863" y="39169"/>
                    <a:pt x="21787" y="32670"/>
                    <a:pt x="20601" y="27397"/>
                  </a:cubicBezTo>
                  <a:cubicBezTo>
                    <a:pt x="19743" y="22615"/>
                    <a:pt x="15124" y="19549"/>
                    <a:pt x="12917" y="15298"/>
                  </a:cubicBezTo>
                  <a:cubicBezTo>
                    <a:pt x="10383" y="10353"/>
                    <a:pt x="10546" y="3404"/>
                    <a:pt x="5764" y="665"/>
                  </a:cubicBezTo>
                  <a:cubicBezTo>
                    <a:pt x="5036" y="252"/>
                    <a:pt x="4100" y="0"/>
                    <a:pt x="3210" y="0"/>
                  </a:cubicBezTo>
                  <a:close/>
                </a:path>
              </a:pathLst>
            </a:custGeom>
            <a:solidFill>
              <a:schemeClr val="accent6"/>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1" name="Google Shape;58;p2">
              <a:extLst>
                <a:ext uri="{FF2B5EF4-FFF2-40B4-BE49-F238E27FC236}">
                  <a16:creationId xmlns:a16="http://schemas.microsoft.com/office/drawing/2014/main" id="{2DD7143E-77E4-B7CD-5DA1-F94A9E269E38}"/>
                </a:ext>
              </a:extLst>
            </p:cNvPr>
            <p:cNvSpPr/>
            <p:nvPr/>
          </p:nvSpPr>
          <p:spPr>
            <a:xfrm>
              <a:off x="8118986" y="89298"/>
              <a:ext cx="596497" cy="2776669"/>
            </a:xfrm>
            <a:custGeom>
              <a:avLst/>
              <a:gdLst/>
              <a:ahLst/>
              <a:cxnLst/>
              <a:rect l="l" t="t" r="r" b="b"/>
              <a:pathLst>
                <a:path w="15329" h="71367" extrusionOk="0">
                  <a:moveTo>
                    <a:pt x="328" y="0"/>
                  </a:moveTo>
                  <a:cubicBezTo>
                    <a:pt x="164" y="0"/>
                    <a:pt x="1" y="205"/>
                    <a:pt x="1" y="368"/>
                  </a:cubicBezTo>
                  <a:cubicBezTo>
                    <a:pt x="164" y="695"/>
                    <a:pt x="5805" y="23339"/>
                    <a:pt x="10219" y="43776"/>
                  </a:cubicBezTo>
                  <a:lnTo>
                    <a:pt x="10219" y="43776"/>
                  </a:lnTo>
                  <a:lnTo>
                    <a:pt x="4252" y="39525"/>
                  </a:lnTo>
                  <a:cubicBezTo>
                    <a:pt x="4252" y="39362"/>
                    <a:pt x="4088" y="39362"/>
                    <a:pt x="4088" y="39362"/>
                  </a:cubicBezTo>
                  <a:cubicBezTo>
                    <a:pt x="3925" y="39362"/>
                    <a:pt x="3925" y="39362"/>
                    <a:pt x="3925" y="39525"/>
                  </a:cubicBezTo>
                  <a:cubicBezTo>
                    <a:pt x="3761" y="39689"/>
                    <a:pt x="3761" y="39852"/>
                    <a:pt x="3925" y="40057"/>
                  </a:cubicBezTo>
                  <a:lnTo>
                    <a:pt x="10056" y="44471"/>
                  </a:lnTo>
                  <a:lnTo>
                    <a:pt x="10219" y="44635"/>
                  </a:lnTo>
                  <a:lnTo>
                    <a:pt x="10383" y="44635"/>
                  </a:lnTo>
                  <a:cubicBezTo>
                    <a:pt x="11568" y="50929"/>
                    <a:pt x="12754" y="57060"/>
                    <a:pt x="13612" y="62170"/>
                  </a:cubicBezTo>
                  <a:lnTo>
                    <a:pt x="8666" y="57060"/>
                  </a:lnTo>
                  <a:cubicBezTo>
                    <a:pt x="8666" y="56897"/>
                    <a:pt x="8503" y="56897"/>
                    <a:pt x="8503" y="56897"/>
                  </a:cubicBezTo>
                  <a:cubicBezTo>
                    <a:pt x="8339" y="56897"/>
                    <a:pt x="8339" y="56897"/>
                    <a:pt x="8176" y="57060"/>
                  </a:cubicBezTo>
                  <a:lnTo>
                    <a:pt x="8176" y="57428"/>
                  </a:lnTo>
                  <a:lnTo>
                    <a:pt x="13775" y="63355"/>
                  </a:lnTo>
                  <a:cubicBezTo>
                    <a:pt x="14307" y="66420"/>
                    <a:pt x="14634" y="69159"/>
                    <a:pt x="14797" y="71366"/>
                  </a:cubicBezTo>
                  <a:lnTo>
                    <a:pt x="15329" y="71366"/>
                  </a:lnTo>
                  <a:cubicBezTo>
                    <a:pt x="15329" y="69322"/>
                    <a:pt x="15002" y="66788"/>
                    <a:pt x="14470" y="64050"/>
                  </a:cubicBezTo>
                  <a:lnTo>
                    <a:pt x="14634" y="64050"/>
                  </a:lnTo>
                  <a:cubicBezTo>
                    <a:pt x="14634" y="64050"/>
                    <a:pt x="14797" y="64050"/>
                    <a:pt x="14797" y="63886"/>
                  </a:cubicBezTo>
                  <a:cubicBezTo>
                    <a:pt x="15002" y="63886"/>
                    <a:pt x="15002" y="63559"/>
                    <a:pt x="14797" y="63559"/>
                  </a:cubicBezTo>
                  <a:lnTo>
                    <a:pt x="14470" y="63028"/>
                  </a:lnTo>
                  <a:cubicBezTo>
                    <a:pt x="11078" y="41406"/>
                    <a:pt x="859" y="695"/>
                    <a:pt x="696" y="205"/>
                  </a:cubicBezTo>
                  <a:cubicBezTo>
                    <a:pt x="696" y="0"/>
                    <a:pt x="491" y="0"/>
                    <a:pt x="328"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2" name="Google Shape;59;p2">
              <a:extLst>
                <a:ext uri="{FF2B5EF4-FFF2-40B4-BE49-F238E27FC236}">
                  <a16:creationId xmlns:a16="http://schemas.microsoft.com/office/drawing/2014/main" id="{00ACB5EE-DEEC-811B-C322-AED57BAD0586}"/>
                </a:ext>
              </a:extLst>
            </p:cNvPr>
            <p:cNvSpPr/>
            <p:nvPr/>
          </p:nvSpPr>
          <p:spPr>
            <a:xfrm>
              <a:off x="8423783" y="938253"/>
              <a:ext cx="111918" cy="317912"/>
            </a:xfrm>
            <a:custGeom>
              <a:avLst/>
              <a:gdLst/>
              <a:ahLst/>
              <a:cxnLst/>
              <a:rect l="l" t="t" r="r" b="b"/>
              <a:pathLst>
                <a:path w="2862" h="8176" extrusionOk="0">
                  <a:moveTo>
                    <a:pt x="2535" y="1"/>
                  </a:moveTo>
                  <a:cubicBezTo>
                    <a:pt x="2371" y="1"/>
                    <a:pt x="2208" y="164"/>
                    <a:pt x="2208" y="328"/>
                  </a:cubicBezTo>
                  <a:lnTo>
                    <a:pt x="1" y="7808"/>
                  </a:lnTo>
                  <a:cubicBezTo>
                    <a:pt x="1" y="8012"/>
                    <a:pt x="1" y="8176"/>
                    <a:pt x="164" y="8176"/>
                  </a:cubicBezTo>
                  <a:lnTo>
                    <a:pt x="328" y="8176"/>
                  </a:lnTo>
                  <a:cubicBezTo>
                    <a:pt x="491" y="8176"/>
                    <a:pt x="491" y="8176"/>
                    <a:pt x="655" y="8012"/>
                  </a:cubicBezTo>
                  <a:lnTo>
                    <a:pt x="2862" y="491"/>
                  </a:lnTo>
                  <a:cubicBezTo>
                    <a:pt x="2862" y="328"/>
                    <a:pt x="2698" y="164"/>
                    <a:pt x="2535" y="1"/>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3" name="Google Shape;60;p2">
              <a:extLst>
                <a:ext uri="{FF2B5EF4-FFF2-40B4-BE49-F238E27FC236}">
                  <a16:creationId xmlns:a16="http://schemas.microsoft.com/office/drawing/2014/main" id="{17BB48D2-7499-461B-EF51-5F791FEB3737}"/>
                </a:ext>
              </a:extLst>
            </p:cNvPr>
            <p:cNvSpPr/>
            <p:nvPr/>
          </p:nvSpPr>
          <p:spPr>
            <a:xfrm>
              <a:off x="8788111" y="298858"/>
              <a:ext cx="1027499" cy="2682605"/>
            </a:xfrm>
            <a:custGeom>
              <a:avLst/>
              <a:gdLst/>
              <a:ahLst/>
              <a:cxnLst/>
              <a:rect l="l" t="t" r="r" b="b"/>
              <a:pathLst>
                <a:path w="26406" h="68961" extrusionOk="0">
                  <a:moveTo>
                    <a:pt x="18871" y="0"/>
                  </a:moveTo>
                  <a:cubicBezTo>
                    <a:pt x="18467" y="0"/>
                    <a:pt x="18069" y="86"/>
                    <a:pt x="17699" y="277"/>
                  </a:cubicBezTo>
                  <a:cubicBezTo>
                    <a:pt x="17004" y="604"/>
                    <a:pt x="16514" y="1462"/>
                    <a:pt x="16187" y="2321"/>
                  </a:cubicBezTo>
                  <a:cubicBezTo>
                    <a:pt x="14961" y="6081"/>
                    <a:pt x="16841" y="10495"/>
                    <a:pt x="15165" y="14256"/>
                  </a:cubicBezTo>
                  <a:cubicBezTo>
                    <a:pt x="14143" y="16299"/>
                    <a:pt x="12100" y="17648"/>
                    <a:pt x="11241" y="19856"/>
                  </a:cubicBezTo>
                  <a:cubicBezTo>
                    <a:pt x="10056" y="23085"/>
                    <a:pt x="12263" y="26845"/>
                    <a:pt x="11568" y="30237"/>
                  </a:cubicBezTo>
                  <a:cubicBezTo>
                    <a:pt x="10710" y="35715"/>
                    <a:pt x="3230" y="39434"/>
                    <a:pt x="4742" y="44707"/>
                  </a:cubicBezTo>
                  <a:cubicBezTo>
                    <a:pt x="5437" y="47282"/>
                    <a:pt x="8176" y="49326"/>
                    <a:pt x="7317" y="51696"/>
                  </a:cubicBezTo>
                  <a:cubicBezTo>
                    <a:pt x="6786" y="53740"/>
                    <a:pt x="4415" y="54435"/>
                    <a:pt x="2699" y="55784"/>
                  </a:cubicBezTo>
                  <a:cubicBezTo>
                    <a:pt x="859" y="57173"/>
                    <a:pt x="1" y="59708"/>
                    <a:pt x="491" y="62078"/>
                  </a:cubicBezTo>
                  <a:cubicBezTo>
                    <a:pt x="1023" y="64326"/>
                    <a:pt x="2903" y="66166"/>
                    <a:pt x="5110" y="66861"/>
                  </a:cubicBezTo>
                  <a:lnTo>
                    <a:pt x="12263" y="68741"/>
                  </a:lnTo>
                  <a:cubicBezTo>
                    <a:pt x="12754" y="68891"/>
                    <a:pt x="13251" y="68961"/>
                    <a:pt x="13745" y="68961"/>
                  </a:cubicBezTo>
                  <a:cubicBezTo>
                    <a:pt x="17699" y="68961"/>
                    <a:pt x="21473" y="64472"/>
                    <a:pt x="20274" y="60402"/>
                  </a:cubicBezTo>
                  <a:cubicBezTo>
                    <a:pt x="19580" y="58195"/>
                    <a:pt x="17536" y="56152"/>
                    <a:pt x="17699" y="53577"/>
                  </a:cubicBezTo>
                  <a:cubicBezTo>
                    <a:pt x="18026" y="50020"/>
                    <a:pt x="23340" y="48140"/>
                    <a:pt x="23136" y="44380"/>
                  </a:cubicBezTo>
                  <a:cubicBezTo>
                    <a:pt x="23136" y="42663"/>
                    <a:pt x="21787" y="41314"/>
                    <a:pt x="21460" y="39598"/>
                  </a:cubicBezTo>
                  <a:cubicBezTo>
                    <a:pt x="20070" y="35183"/>
                    <a:pt x="25016" y="31259"/>
                    <a:pt x="25711" y="26681"/>
                  </a:cubicBezTo>
                  <a:cubicBezTo>
                    <a:pt x="26406" y="22758"/>
                    <a:pt x="23667" y="18997"/>
                    <a:pt x="23340" y="14910"/>
                  </a:cubicBezTo>
                  <a:cubicBezTo>
                    <a:pt x="22645" y="10332"/>
                    <a:pt x="24852" y="4855"/>
                    <a:pt x="21787" y="1462"/>
                  </a:cubicBezTo>
                  <a:cubicBezTo>
                    <a:pt x="21045" y="602"/>
                    <a:pt x="19938" y="0"/>
                    <a:pt x="18871" y="0"/>
                  </a:cubicBezTo>
                  <a:close/>
                </a:path>
              </a:pathLst>
            </a:custGeom>
            <a:solidFill>
              <a:schemeClr val="accent6"/>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4" name="Google Shape;61;p2">
              <a:extLst>
                <a:ext uri="{FF2B5EF4-FFF2-40B4-BE49-F238E27FC236}">
                  <a16:creationId xmlns:a16="http://schemas.microsoft.com/office/drawing/2014/main" id="{76537092-7F73-2715-EF95-828CD9187F60}"/>
                </a:ext>
              </a:extLst>
            </p:cNvPr>
            <p:cNvSpPr/>
            <p:nvPr/>
          </p:nvSpPr>
          <p:spPr>
            <a:xfrm>
              <a:off x="9179822" y="495320"/>
              <a:ext cx="409571" cy="2370647"/>
            </a:xfrm>
            <a:custGeom>
              <a:avLst/>
              <a:gdLst/>
              <a:ahLst/>
              <a:cxnLst/>
              <a:rect l="l" t="t" r="r" b="b"/>
              <a:pathLst>
                <a:path w="10547" h="60944" extrusionOk="0">
                  <a:moveTo>
                    <a:pt x="10383" y="0"/>
                  </a:moveTo>
                  <a:cubicBezTo>
                    <a:pt x="10219" y="0"/>
                    <a:pt x="10015" y="0"/>
                    <a:pt x="10015" y="164"/>
                  </a:cubicBezTo>
                  <a:cubicBezTo>
                    <a:pt x="10015" y="491"/>
                    <a:pt x="7971" y="19906"/>
                    <a:pt x="5437" y="37277"/>
                  </a:cubicBezTo>
                  <a:lnTo>
                    <a:pt x="2045" y="32168"/>
                  </a:lnTo>
                  <a:cubicBezTo>
                    <a:pt x="2045" y="32168"/>
                    <a:pt x="2045" y="32004"/>
                    <a:pt x="1840" y="32004"/>
                  </a:cubicBezTo>
                  <a:lnTo>
                    <a:pt x="1677" y="32168"/>
                  </a:lnTo>
                  <a:cubicBezTo>
                    <a:pt x="1677" y="32168"/>
                    <a:pt x="1513" y="32331"/>
                    <a:pt x="1677" y="32495"/>
                  </a:cubicBezTo>
                  <a:lnTo>
                    <a:pt x="5274" y="37972"/>
                  </a:lnTo>
                  <a:lnTo>
                    <a:pt x="5437" y="37972"/>
                  </a:lnTo>
                  <a:cubicBezTo>
                    <a:pt x="4579" y="43408"/>
                    <a:pt x="3720" y="48518"/>
                    <a:pt x="2862" y="52768"/>
                  </a:cubicBezTo>
                  <a:lnTo>
                    <a:pt x="491" y="47332"/>
                  </a:lnTo>
                  <a:cubicBezTo>
                    <a:pt x="491" y="47169"/>
                    <a:pt x="328" y="47169"/>
                    <a:pt x="328" y="47169"/>
                  </a:cubicBezTo>
                  <a:lnTo>
                    <a:pt x="164" y="47169"/>
                  </a:lnTo>
                  <a:cubicBezTo>
                    <a:pt x="1" y="47169"/>
                    <a:pt x="1" y="47332"/>
                    <a:pt x="1" y="47496"/>
                  </a:cubicBezTo>
                  <a:lnTo>
                    <a:pt x="2699" y="53790"/>
                  </a:lnTo>
                  <a:cubicBezTo>
                    <a:pt x="2208" y="56692"/>
                    <a:pt x="1513" y="59063"/>
                    <a:pt x="1023" y="60943"/>
                  </a:cubicBezTo>
                  <a:lnTo>
                    <a:pt x="1513" y="60943"/>
                  </a:lnTo>
                  <a:cubicBezTo>
                    <a:pt x="2045" y="59267"/>
                    <a:pt x="2535" y="57019"/>
                    <a:pt x="3066" y="54485"/>
                  </a:cubicBezTo>
                  <a:lnTo>
                    <a:pt x="3393" y="54485"/>
                  </a:lnTo>
                  <a:cubicBezTo>
                    <a:pt x="3393" y="54485"/>
                    <a:pt x="3557" y="54322"/>
                    <a:pt x="3393" y="54158"/>
                  </a:cubicBezTo>
                  <a:lnTo>
                    <a:pt x="3230" y="53627"/>
                  </a:lnTo>
                  <a:cubicBezTo>
                    <a:pt x="6786" y="35560"/>
                    <a:pt x="10546" y="654"/>
                    <a:pt x="10546" y="164"/>
                  </a:cubicBezTo>
                  <a:cubicBezTo>
                    <a:pt x="10546" y="164"/>
                    <a:pt x="10546" y="0"/>
                    <a:pt x="10383"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5" name="Google Shape;62;p2">
              <a:extLst>
                <a:ext uri="{FF2B5EF4-FFF2-40B4-BE49-F238E27FC236}">
                  <a16:creationId xmlns:a16="http://schemas.microsoft.com/office/drawing/2014/main" id="{3391E990-FBD4-CEC8-04F5-B7B104EEB34F}"/>
                </a:ext>
              </a:extLst>
            </p:cNvPr>
            <p:cNvSpPr/>
            <p:nvPr/>
          </p:nvSpPr>
          <p:spPr>
            <a:xfrm>
              <a:off x="9477476" y="1275217"/>
              <a:ext cx="178592" cy="226229"/>
            </a:xfrm>
            <a:custGeom>
              <a:avLst/>
              <a:gdLst/>
              <a:ahLst/>
              <a:cxnLst/>
              <a:rect l="l" t="t" r="r" b="b"/>
              <a:pathLst>
                <a:path w="4620" h="5805" extrusionOk="0">
                  <a:moveTo>
                    <a:pt x="4251" y="0"/>
                  </a:moveTo>
                  <a:cubicBezTo>
                    <a:pt x="4088" y="0"/>
                    <a:pt x="4088" y="0"/>
                    <a:pt x="4088" y="164"/>
                  </a:cubicBezTo>
                  <a:lnTo>
                    <a:pt x="0" y="5477"/>
                  </a:lnTo>
                  <a:cubicBezTo>
                    <a:pt x="0" y="5477"/>
                    <a:pt x="0" y="5641"/>
                    <a:pt x="164" y="5804"/>
                  </a:cubicBezTo>
                  <a:lnTo>
                    <a:pt x="532" y="5804"/>
                  </a:lnTo>
                  <a:lnTo>
                    <a:pt x="4415" y="368"/>
                  </a:lnTo>
                  <a:cubicBezTo>
                    <a:pt x="4619" y="368"/>
                    <a:pt x="4415" y="164"/>
                    <a:pt x="4415"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6" name="Google Shape;63;p2">
              <a:extLst>
                <a:ext uri="{FF2B5EF4-FFF2-40B4-BE49-F238E27FC236}">
                  <a16:creationId xmlns:a16="http://schemas.microsoft.com/office/drawing/2014/main" id="{93066332-DFF9-B44F-3620-5B279F1DC085}"/>
                </a:ext>
              </a:extLst>
            </p:cNvPr>
            <p:cNvSpPr/>
            <p:nvPr/>
          </p:nvSpPr>
          <p:spPr>
            <a:xfrm>
              <a:off x="8105889" y="2865967"/>
              <a:ext cx="1510889" cy="1635996"/>
            </a:xfrm>
            <a:custGeom>
              <a:avLst/>
              <a:gdLst/>
              <a:ahLst/>
              <a:cxnLst/>
              <a:rect l="l" t="t" r="r" b="b"/>
              <a:pathLst>
                <a:path w="38832" h="42060" extrusionOk="0">
                  <a:moveTo>
                    <a:pt x="1" y="0"/>
                  </a:moveTo>
                  <a:lnTo>
                    <a:pt x="5437" y="42059"/>
                  </a:lnTo>
                  <a:lnTo>
                    <a:pt x="34744" y="42059"/>
                  </a:lnTo>
                  <a:lnTo>
                    <a:pt x="38831" y="0"/>
                  </a:lnTo>
                  <a:close/>
                </a:path>
              </a:pathLst>
            </a:custGeom>
            <a:solidFill>
              <a:schemeClr val="accent3"/>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7" name="Google Shape;64;p2">
              <a:extLst>
                <a:ext uri="{FF2B5EF4-FFF2-40B4-BE49-F238E27FC236}">
                  <a16:creationId xmlns:a16="http://schemas.microsoft.com/office/drawing/2014/main" id="{140A8343-349D-931A-187B-7922FB9D967A}"/>
                </a:ext>
              </a:extLst>
            </p:cNvPr>
            <p:cNvSpPr/>
            <p:nvPr/>
          </p:nvSpPr>
          <p:spPr>
            <a:xfrm>
              <a:off x="8522604" y="3144586"/>
              <a:ext cx="0" cy="483417"/>
            </a:xfrm>
            <a:custGeom>
              <a:avLst/>
              <a:gdLst/>
              <a:ahLst/>
              <a:cxnLst/>
              <a:rect l="l" t="t" r="r" b="b"/>
              <a:pathLst>
                <a:path w="1" h="12426" extrusionOk="0">
                  <a:moveTo>
                    <a:pt x="1" y="0"/>
                  </a:moveTo>
                  <a:lnTo>
                    <a:pt x="1"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8" name="Google Shape;65;p2">
              <a:extLst>
                <a:ext uri="{FF2B5EF4-FFF2-40B4-BE49-F238E27FC236}">
                  <a16:creationId xmlns:a16="http://schemas.microsoft.com/office/drawing/2014/main" id="{57D8C2ED-E5FC-F767-97FA-7B5904D27BAD}"/>
                </a:ext>
              </a:extLst>
            </p:cNvPr>
            <p:cNvSpPr/>
            <p:nvPr/>
          </p:nvSpPr>
          <p:spPr>
            <a:xfrm>
              <a:off x="8483314" y="3104103"/>
              <a:ext cx="79771" cy="563192"/>
            </a:xfrm>
            <a:custGeom>
              <a:avLst/>
              <a:gdLst/>
              <a:ahLst/>
              <a:cxnLst/>
              <a:rect l="l" t="t" r="r" b="b"/>
              <a:pathLst>
                <a:path w="2044" h="14470" extrusionOk="0">
                  <a:moveTo>
                    <a:pt x="1022" y="0"/>
                  </a:moveTo>
                  <a:cubicBezTo>
                    <a:pt x="327" y="0"/>
                    <a:pt x="0" y="368"/>
                    <a:pt x="0" y="1022"/>
                  </a:cubicBezTo>
                  <a:lnTo>
                    <a:pt x="0" y="13448"/>
                  </a:lnTo>
                  <a:cubicBezTo>
                    <a:pt x="0" y="13979"/>
                    <a:pt x="327" y="14470"/>
                    <a:pt x="1022" y="14470"/>
                  </a:cubicBezTo>
                  <a:cubicBezTo>
                    <a:pt x="1553" y="14470"/>
                    <a:pt x="2044" y="13979"/>
                    <a:pt x="2044" y="13448"/>
                  </a:cubicBezTo>
                  <a:lnTo>
                    <a:pt x="2044" y="1022"/>
                  </a:lnTo>
                  <a:cubicBezTo>
                    <a:pt x="2044" y="368"/>
                    <a:pt x="1553" y="0"/>
                    <a:pt x="1022" y="0"/>
                  </a:cubicBezTo>
                  <a:close/>
                </a:path>
              </a:pathLst>
            </a:custGeom>
            <a:solidFill>
              <a:schemeClr val="accent1">
                <a:alpha val="1229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9" name="Google Shape;66;p2">
              <a:extLst>
                <a:ext uri="{FF2B5EF4-FFF2-40B4-BE49-F238E27FC236}">
                  <a16:creationId xmlns:a16="http://schemas.microsoft.com/office/drawing/2014/main" id="{EF43AC49-CFB5-1F15-DC22-A8312409F649}"/>
                </a:ext>
              </a:extLst>
            </p:cNvPr>
            <p:cNvSpPr/>
            <p:nvPr/>
          </p:nvSpPr>
          <p:spPr>
            <a:xfrm>
              <a:off x="9139341" y="3031471"/>
              <a:ext cx="79771" cy="564383"/>
            </a:xfrm>
            <a:custGeom>
              <a:avLst/>
              <a:gdLst/>
              <a:ahLst/>
              <a:cxnLst/>
              <a:rect l="l" t="t" r="r" b="b"/>
              <a:pathLst>
                <a:path w="2044" h="14511" extrusionOk="0">
                  <a:moveTo>
                    <a:pt x="1022" y="0"/>
                  </a:moveTo>
                  <a:cubicBezTo>
                    <a:pt x="491" y="0"/>
                    <a:pt x="0" y="368"/>
                    <a:pt x="0" y="1022"/>
                  </a:cubicBezTo>
                  <a:lnTo>
                    <a:pt x="0" y="13488"/>
                  </a:lnTo>
                  <a:cubicBezTo>
                    <a:pt x="0" y="13979"/>
                    <a:pt x="491" y="14510"/>
                    <a:pt x="1022" y="14510"/>
                  </a:cubicBezTo>
                  <a:cubicBezTo>
                    <a:pt x="1512" y="14510"/>
                    <a:pt x="2044" y="13979"/>
                    <a:pt x="2044" y="13488"/>
                  </a:cubicBezTo>
                  <a:lnTo>
                    <a:pt x="2044" y="1022"/>
                  </a:lnTo>
                  <a:cubicBezTo>
                    <a:pt x="2044" y="368"/>
                    <a:pt x="1512" y="0"/>
                    <a:pt x="1022" y="0"/>
                  </a:cubicBezTo>
                  <a:close/>
                </a:path>
              </a:pathLst>
            </a:custGeom>
            <a:solidFill>
              <a:schemeClr val="accent2">
                <a:alpha val="5363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0" name="Google Shape;67;p2">
              <a:extLst>
                <a:ext uri="{FF2B5EF4-FFF2-40B4-BE49-F238E27FC236}">
                  <a16:creationId xmlns:a16="http://schemas.microsoft.com/office/drawing/2014/main" id="{80AE86F5-1734-940F-99A8-1BD5333BE00A}"/>
                </a:ext>
              </a:extLst>
            </p:cNvPr>
            <p:cNvSpPr/>
            <p:nvPr/>
          </p:nvSpPr>
          <p:spPr>
            <a:xfrm>
              <a:off x="8994087" y="3323188"/>
              <a:ext cx="78581" cy="563192"/>
            </a:xfrm>
            <a:custGeom>
              <a:avLst/>
              <a:gdLst/>
              <a:ahLst/>
              <a:cxnLst/>
              <a:rect l="l" t="t" r="r" b="b"/>
              <a:pathLst>
                <a:path w="2045" h="14471" extrusionOk="0">
                  <a:moveTo>
                    <a:pt x="1022" y="1"/>
                  </a:moveTo>
                  <a:cubicBezTo>
                    <a:pt x="491" y="1"/>
                    <a:pt x="1" y="328"/>
                    <a:pt x="1" y="1023"/>
                  </a:cubicBezTo>
                  <a:lnTo>
                    <a:pt x="1" y="13448"/>
                  </a:lnTo>
                  <a:cubicBezTo>
                    <a:pt x="1" y="14143"/>
                    <a:pt x="491" y="14470"/>
                    <a:pt x="1022" y="14470"/>
                  </a:cubicBezTo>
                  <a:cubicBezTo>
                    <a:pt x="1513" y="14470"/>
                    <a:pt x="2044" y="14143"/>
                    <a:pt x="2044" y="13448"/>
                  </a:cubicBezTo>
                  <a:lnTo>
                    <a:pt x="2044" y="1023"/>
                  </a:lnTo>
                  <a:cubicBezTo>
                    <a:pt x="2044" y="328"/>
                    <a:pt x="1513" y="1"/>
                    <a:pt x="1022" y="1"/>
                  </a:cubicBezTo>
                  <a:close/>
                </a:path>
              </a:pathLst>
            </a:custGeom>
            <a:solidFill>
              <a:schemeClr val="accent2">
                <a:alpha val="5363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1" name="Google Shape;68;p2">
              <a:extLst>
                <a:ext uri="{FF2B5EF4-FFF2-40B4-BE49-F238E27FC236}">
                  <a16:creationId xmlns:a16="http://schemas.microsoft.com/office/drawing/2014/main" id="{DC6C9EE9-627F-E1F1-7ADF-34D41D5D0BC1}"/>
                </a:ext>
              </a:extLst>
            </p:cNvPr>
            <p:cNvSpPr/>
            <p:nvPr/>
          </p:nvSpPr>
          <p:spPr>
            <a:xfrm>
              <a:off x="9165535" y="3733973"/>
              <a:ext cx="79771" cy="569146"/>
            </a:xfrm>
            <a:custGeom>
              <a:avLst/>
              <a:gdLst/>
              <a:ahLst/>
              <a:cxnLst/>
              <a:rect l="l" t="t" r="r" b="b"/>
              <a:pathLst>
                <a:path w="2044" h="14634" extrusionOk="0">
                  <a:moveTo>
                    <a:pt x="1022" y="0"/>
                  </a:moveTo>
                  <a:cubicBezTo>
                    <a:pt x="368" y="0"/>
                    <a:pt x="0" y="532"/>
                    <a:pt x="0" y="1022"/>
                  </a:cubicBezTo>
                  <a:lnTo>
                    <a:pt x="0" y="13611"/>
                  </a:lnTo>
                  <a:cubicBezTo>
                    <a:pt x="0" y="14143"/>
                    <a:pt x="368" y="14633"/>
                    <a:pt x="1022" y="14633"/>
                  </a:cubicBezTo>
                  <a:cubicBezTo>
                    <a:pt x="1553" y="14633"/>
                    <a:pt x="2044" y="14143"/>
                    <a:pt x="2044" y="13611"/>
                  </a:cubicBezTo>
                  <a:lnTo>
                    <a:pt x="2044" y="1022"/>
                  </a:lnTo>
                  <a:cubicBezTo>
                    <a:pt x="2044" y="532"/>
                    <a:pt x="1553" y="0"/>
                    <a:pt x="1022" y="0"/>
                  </a:cubicBezTo>
                  <a:close/>
                </a:path>
              </a:pathLst>
            </a:custGeom>
            <a:solidFill>
              <a:schemeClr val="accent2">
                <a:alpha val="5363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62" name="Google Shape;69;p2">
            <a:extLst>
              <a:ext uri="{FF2B5EF4-FFF2-40B4-BE49-F238E27FC236}">
                <a16:creationId xmlns:a16="http://schemas.microsoft.com/office/drawing/2014/main" id="{2188B78D-7CA9-CA4F-5E5D-2B58FEE3F559}"/>
              </a:ext>
            </a:extLst>
          </p:cNvPr>
          <p:cNvGrpSpPr>
            <a:grpSpLocks/>
          </p:cNvGrpSpPr>
          <p:nvPr/>
        </p:nvGrpSpPr>
        <p:grpSpPr bwMode="auto">
          <a:xfrm>
            <a:off x="-533400" y="95250"/>
            <a:ext cx="13258800" cy="7493000"/>
            <a:chOff x="-1009131" y="114298"/>
            <a:chExt cx="11162264" cy="5619869"/>
          </a:xfrm>
        </p:grpSpPr>
        <p:grpSp>
          <p:nvGrpSpPr>
            <p:cNvPr id="63" name="Google Shape;70;p2">
              <a:extLst>
                <a:ext uri="{FF2B5EF4-FFF2-40B4-BE49-F238E27FC236}">
                  <a16:creationId xmlns:a16="http://schemas.microsoft.com/office/drawing/2014/main" id="{C89FC0B6-C344-AE91-348B-15D147CD8560}"/>
                </a:ext>
              </a:extLst>
            </p:cNvPr>
            <p:cNvGrpSpPr>
              <a:grpSpLocks/>
            </p:cNvGrpSpPr>
            <p:nvPr/>
          </p:nvGrpSpPr>
          <p:grpSpPr bwMode="auto">
            <a:xfrm>
              <a:off x="-1009131" y="114298"/>
              <a:ext cx="11162264" cy="5619869"/>
              <a:chOff x="-852900" y="114300"/>
              <a:chExt cx="10849790" cy="6172288"/>
            </a:xfrm>
          </p:grpSpPr>
          <p:sp>
            <p:nvSpPr>
              <p:cNvPr id="77" name="Google Shape;71;p2">
                <a:extLst>
                  <a:ext uri="{FF2B5EF4-FFF2-40B4-BE49-F238E27FC236}">
                    <a16:creationId xmlns:a16="http://schemas.microsoft.com/office/drawing/2014/main" id="{F74384E6-5109-2C66-0AEE-A844AE89D854}"/>
                  </a:ext>
                </a:extLst>
              </p:cNvPr>
              <p:cNvSpPr/>
              <p:nvPr/>
            </p:nvSpPr>
            <p:spPr>
              <a:xfrm>
                <a:off x="-845106" y="128685"/>
                <a:ext cx="10826407" cy="6148750"/>
              </a:xfrm>
              <a:custGeom>
                <a:avLst/>
                <a:gdLst/>
                <a:ahLst/>
                <a:cxnLst/>
                <a:rect l="l" t="t" r="r" b="b"/>
                <a:pathLst>
                  <a:path w="225135" h="134190" extrusionOk="0">
                    <a:moveTo>
                      <a:pt x="41896" y="1"/>
                    </a:moveTo>
                    <a:cubicBezTo>
                      <a:pt x="37114" y="1"/>
                      <a:pt x="33190" y="3924"/>
                      <a:pt x="33190" y="8707"/>
                    </a:cubicBezTo>
                    <a:lnTo>
                      <a:pt x="33190" y="102349"/>
                    </a:lnTo>
                    <a:lnTo>
                      <a:pt x="1676" y="125197"/>
                    </a:lnTo>
                    <a:lnTo>
                      <a:pt x="2044" y="125197"/>
                    </a:lnTo>
                    <a:cubicBezTo>
                      <a:pt x="859" y="126015"/>
                      <a:pt x="0" y="127568"/>
                      <a:pt x="0" y="129081"/>
                    </a:cubicBezTo>
                    <a:cubicBezTo>
                      <a:pt x="0" y="131819"/>
                      <a:pt x="2371" y="134190"/>
                      <a:pt x="5109" y="134190"/>
                    </a:cubicBezTo>
                    <a:lnTo>
                      <a:pt x="220188" y="134190"/>
                    </a:lnTo>
                    <a:cubicBezTo>
                      <a:pt x="222927" y="134190"/>
                      <a:pt x="225134" y="131819"/>
                      <a:pt x="225134" y="129081"/>
                    </a:cubicBezTo>
                    <a:cubicBezTo>
                      <a:pt x="225134" y="127732"/>
                      <a:pt x="224644" y="126383"/>
                      <a:pt x="223622" y="125524"/>
                    </a:cubicBezTo>
                    <a:lnTo>
                      <a:pt x="223785" y="125524"/>
                    </a:lnTo>
                    <a:lnTo>
                      <a:pt x="192762" y="102349"/>
                    </a:lnTo>
                    <a:lnTo>
                      <a:pt x="192762" y="8707"/>
                    </a:lnTo>
                    <a:cubicBezTo>
                      <a:pt x="192762" y="3924"/>
                      <a:pt x="188879" y="1"/>
                      <a:pt x="184097" y="1"/>
                    </a:cubicBezTo>
                    <a:close/>
                  </a:path>
                </a:pathLst>
              </a:custGeom>
              <a:solidFill>
                <a:schemeClr val="accent1"/>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8" name="Google Shape;72;p2">
                <a:extLst>
                  <a:ext uri="{FF2B5EF4-FFF2-40B4-BE49-F238E27FC236}">
                    <a16:creationId xmlns:a16="http://schemas.microsoft.com/office/drawing/2014/main" id="{E4380E69-A364-3575-AC98-FCE4D5A63684}"/>
                  </a:ext>
                </a:extLst>
              </p:cNvPr>
              <p:cNvSpPr/>
              <p:nvPr/>
            </p:nvSpPr>
            <p:spPr>
              <a:xfrm>
                <a:off x="-852900" y="114300"/>
                <a:ext cx="10849790" cy="6172288"/>
              </a:xfrm>
              <a:custGeom>
                <a:avLst/>
                <a:gdLst/>
                <a:ahLst/>
                <a:cxnLst/>
                <a:rect l="l" t="t" r="r" b="b"/>
                <a:pathLst>
                  <a:path w="225626" h="134722" extrusionOk="0">
                    <a:moveTo>
                      <a:pt x="184261" y="491"/>
                    </a:moveTo>
                    <a:cubicBezTo>
                      <a:pt x="186468" y="491"/>
                      <a:pt x="188675" y="1513"/>
                      <a:pt x="190228" y="3066"/>
                    </a:cubicBezTo>
                    <a:cubicBezTo>
                      <a:pt x="191577" y="4578"/>
                      <a:pt x="192599" y="6622"/>
                      <a:pt x="192599" y="9034"/>
                    </a:cubicBezTo>
                    <a:lnTo>
                      <a:pt x="192599" y="102839"/>
                    </a:lnTo>
                    <a:lnTo>
                      <a:pt x="223381" y="125714"/>
                    </a:lnTo>
                    <a:lnTo>
                      <a:pt x="223581" y="126015"/>
                    </a:lnTo>
                    <a:cubicBezTo>
                      <a:pt x="224440" y="126873"/>
                      <a:pt x="225135" y="128059"/>
                      <a:pt x="225135" y="129408"/>
                    </a:cubicBezTo>
                    <a:cubicBezTo>
                      <a:pt x="225135" y="130797"/>
                      <a:pt x="224603" y="131983"/>
                      <a:pt x="223581" y="132841"/>
                    </a:cubicBezTo>
                    <a:cubicBezTo>
                      <a:pt x="222764" y="133699"/>
                      <a:pt x="221538" y="134190"/>
                      <a:pt x="220352" y="134190"/>
                    </a:cubicBezTo>
                    <a:lnTo>
                      <a:pt x="5273" y="134190"/>
                    </a:lnTo>
                    <a:cubicBezTo>
                      <a:pt x="3884" y="134190"/>
                      <a:pt x="2698" y="133699"/>
                      <a:pt x="1840" y="132841"/>
                    </a:cubicBezTo>
                    <a:cubicBezTo>
                      <a:pt x="1023" y="131983"/>
                      <a:pt x="491" y="130797"/>
                      <a:pt x="491" y="129408"/>
                    </a:cubicBezTo>
                    <a:cubicBezTo>
                      <a:pt x="491" y="127895"/>
                      <a:pt x="1186" y="126546"/>
                      <a:pt x="2371" y="125688"/>
                    </a:cubicBezTo>
                    <a:lnTo>
                      <a:pt x="2862" y="125157"/>
                    </a:lnTo>
                    <a:lnTo>
                      <a:pt x="2698" y="125157"/>
                    </a:lnTo>
                    <a:lnTo>
                      <a:pt x="33722" y="102839"/>
                    </a:lnTo>
                    <a:lnTo>
                      <a:pt x="33722" y="9034"/>
                    </a:lnTo>
                    <a:cubicBezTo>
                      <a:pt x="33722" y="6622"/>
                      <a:pt x="34539" y="4578"/>
                      <a:pt x="36092" y="3066"/>
                    </a:cubicBezTo>
                    <a:cubicBezTo>
                      <a:pt x="37605" y="1513"/>
                      <a:pt x="39853" y="491"/>
                      <a:pt x="42060" y="491"/>
                    </a:cubicBezTo>
                    <a:close/>
                    <a:moveTo>
                      <a:pt x="42060" y="1"/>
                    </a:moveTo>
                    <a:cubicBezTo>
                      <a:pt x="37114" y="1"/>
                      <a:pt x="33190" y="4088"/>
                      <a:pt x="33190" y="9034"/>
                    </a:cubicBezTo>
                    <a:lnTo>
                      <a:pt x="33190" y="102676"/>
                    </a:lnTo>
                    <a:lnTo>
                      <a:pt x="1023" y="125688"/>
                    </a:lnTo>
                    <a:lnTo>
                      <a:pt x="1589" y="125688"/>
                    </a:lnTo>
                    <a:cubicBezTo>
                      <a:pt x="620" y="126584"/>
                      <a:pt x="1" y="127949"/>
                      <a:pt x="1" y="129408"/>
                    </a:cubicBezTo>
                    <a:cubicBezTo>
                      <a:pt x="1" y="132310"/>
                      <a:pt x="2371" y="134721"/>
                      <a:pt x="5273" y="134721"/>
                    </a:cubicBezTo>
                    <a:lnTo>
                      <a:pt x="220352" y="134721"/>
                    </a:lnTo>
                    <a:cubicBezTo>
                      <a:pt x="223254" y="134721"/>
                      <a:pt x="225625" y="132310"/>
                      <a:pt x="225625" y="129408"/>
                    </a:cubicBezTo>
                    <a:cubicBezTo>
                      <a:pt x="225625" y="128054"/>
                      <a:pt x="225101" y="126962"/>
                      <a:pt x="224258" y="126015"/>
                    </a:cubicBezTo>
                    <a:lnTo>
                      <a:pt x="224603" y="126015"/>
                    </a:lnTo>
                    <a:lnTo>
                      <a:pt x="223949" y="125530"/>
                    </a:lnTo>
                    <a:lnTo>
                      <a:pt x="223949" y="125530"/>
                    </a:lnTo>
                    <a:lnTo>
                      <a:pt x="223949" y="125524"/>
                    </a:lnTo>
                    <a:lnTo>
                      <a:pt x="223942" y="125524"/>
                    </a:lnTo>
                    <a:lnTo>
                      <a:pt x="193130" y="102676"/>
                    </a:lnTo>
                    <a:lnTo>
                      <a:pt x="193130" y="9034"/>
                    </a:lnTo>
                    <a:cubicBezTo>
                      <a:pt x="193130" y="4088"/>
                      <a:pt x="189043" y="1"/>
                      <a:pt x="184261"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9" name="Google Shape;73;p2">
                <a:extLst>
                  <a:ext uri="{FF2B5EF4-FFF2-40B4-BE49-F238E27FC236}">
                    <a16:creationId xmlns:a16="http://schemas.microsoft.com/office/drawing/2014/main" id="{A2163C59-E9E0-7403-13F2-B91371AF2088}"/>
                  </a:ext>
                </a:extLst>
              </p:cNvPr>
              <p:cNvSpPr/>
              <p:nvPr/>
            </p:nvSpPr>
            <p:spPr>
              <a:xfrm>
                <a:off x="-27993" y="4976284"/>
                <a:ext cx="9248043" cy="702229"/>
              </a:xfrm>
              <a:custGeom>
                <a:avLst/>
                <a:gdLst/>
                <a:ahLst/>
                <a:cxnLst/>
                <a:rect l="l" t="t" r="r" b="b"/>
                <a:pathLst>
                  <a:path w="192313" h="15329" extrusionOk="0">
                    <a:moveTo>
                      <a:pt x="20806" y="164"/>
                    </a:moveTo>
                    <a:lnTo>
                      <a:pt x="44043" y="327"/>
                    </a:lnTo>
                    <a:lnTo>
                      <a:pt x="43777" y="327"/>
                    </a:lnTo>
                    <a:lnTo>
                      <a:pt x="42428" y="1840"/>
                    </a:lnTo>
                    <a:lnTo>
                      <a:pt x="30329" y="1676"/>
                    </a:lnTo>
                    <a:lnTo>
                      <a:pt x="32046" y="327"/>
                    </a:lnTo>
                    <a:lnTo>
                      <a:pt x="31188" y="327"/>
                    </a:lnTo>
                    <a:lnTo>
                      <a:pt x="29471" y="1676"/>
                    </a:lnTo>
                    <a:lnTo>
                      <a:pt x="18925" y="1676"/>
                    </a:lnTo>
                    <a:lnTo>
                      <a:pt x="20806" y="164"/>
                    </a:lnTo>
                    <a:close/>
                    <a:moveTo>
                      <a:pt x="44632" y="332"/>
                    </a:moveTo>
                    <a:lnTo>
                      <a:pt x="67279" y="491"/>
                    </a:lnTo>
                    <a:lnTo>
                      <a:pt x="66625" y="2044"/>
                    </a:lnTo>
                    <a:lnTo>
                      <a:pt x="55876" y="2044"/>
                    </a:lnTo>
                    <a:lnTo>
                      <a:pt x="56897" y="491"/>
                    </a:lnTo>
                    <a:lnTo>
                      <a:pt x="56039" y="491"/>
                    </a:lnTo>
                    <a:lnTo>
                      <a:pt x="55017" y="1840"/>
                    </a:lnTo>
                    <a:lnTo>
                      <a:pt x="43286" y="1840"/>
                    </a:lnTo>
                    <a:lnTo>
                      <a:pt x="44632" y="332"/>
                    </a:lnTo>
                    <a:close/>
                    <a:moveTo>
                      <a:pt x="68138" y="491"/>
                    </a:moveTo>
                    <a:lnTo>
                      <a:pt x="80073" y="654"/>
                    </a:lnTo>
                    <a:lnTo>
                      <a:pt x="79542" y="2208"/>
                    </a:lnTo>
                    <a:lnTo>
                      <a:pt x="67443" y="2044"/>
                    </a:lnTo>
                    <a:lnTo>
                      <a:pt x="68138" y="491"/>
                    </a:lnTo>
                    <a:close/>
                    <a:moveTo>
                      <a:pt x="80727" y="654"/>
                    </a:moveTo>
                    <a:lnTo>
                      <a:pt x="92335" y="818"/>
                    </a:lnTo>
                    <a:lnTo>
                      <a:pt x="92335" y="2208"/>
                    </a:lnTo>
                    <a:lnTo>
                      <a:pt x="80400" y="2208"/>
                    </a:lnTo>
                    <a:lnTo>
                      <a:pt x="80727" y="654"/>
                    </a:lnTo>
                    <a:close/>
                    <a:moveTo>
                      <a:pt x="104597" y="818"/>
                    </a:moveTo>
                    <a:lnTo>
                      <a:pt x="104761" y="2371"/>
                    </a:lnTo>
                    <a:lnTo>
                      <a:pt x="93194" y="2208"/>
                    </a:lnTo>
                    <a:lnTo>
                      <a:pt x="93194" y="818"/>
                    </a:lnTo>
                    <a:close/>
                    <a:moveTo>
                      <a:pt x="105456" y="818"/>
                    </a:moveTo>
                    <a:lnTo>
                      <a:pt x="116492" y="1022"/>
                    </a:lnTo>
                    <a:lnTo>
                      <a:pt x="116860" y="2371"/>
                    </a:lnTo>
                    <a:lnTo>
                      <a:pt x="105619" y="2371"/>
                    </a:lnTo>
                    <a:lnTo>
                      <a:pt x="105456" y="818"/>
                    </a:lnTo>
                    <a:close/>
                    <a:moveTo>
                      <a:pt x="128100" y="1022"/>
                    </a:moveTo>
                    <a:lnTo>
                      <a:pt x="128754" y="2535"/>
                    </a:lnTo>
                    <a:lnTo>
                      <a:pt x="117718" y="2371"/>
                    </a:lnTo>
                    <a:lnTo>
                      <a:pt x="117187" y="1022"/>
                    </a:lnTo>
                    <a:close/>
                    <a:moveTo>
                      <a:pt x="128958" y="1022"/>
                    </a:moveTo>
                    <a:lnTo>
                      <a:pt x="139504" y="1186"/>
                    </a:lnTo>
                    <a:lnTo>
                      <a:pt x="140526" y="2535"/>
                    </a:lnTo>
                    <a:lnTo>
                      <a:pt x="129612" y="2535"/>
                    </a:lnTo>
                    <a:lnTo>
                      <a:pt x="128958" y="1022"/>
                    </a:lnTo>
                    <a:close/>
                    <a:moveTo>
                      <a:pt x="150744" y="1186"/>
                    </a:moveTo>
                    <a:lnTo>
                      <a:pt x="151929" y="2698"/>
                    </a:lnTo>
                    <a:lnTo>
                      <a:pt x="141220" y="2535"/>
                    </a:lnTo>
                    <a:lnTo>
                      <a:pt x="140362" y="1186"/>
                    </a:lnTo>
                    <a:close/>
                    <a:moveTo>
                      <a:pt x="151439" y="1186"/>
                    </a:moveTo>
                    <a:lnTo>
                      <a:pt x="162843" y="1349"/>
                    </a:lnTo>
                    <a:lnTo>
                      <a:pt x="164355" y="2698"/>
                    </a:lnTo>
                    <a:lnTo>
                      <a:pt x="152624" y="2698"/>
                    </a:lnTo>
                    <a:lnTo>
                      <a:pt x="151439" y="1186"/>
                    </a:lnTo>
                    <a:close/>
                    <a:moveTo>
                      <a:pt x="163701" y="1349"/>
                    </a:moveTo>
                    <a:lnTo>
                      <a:pt x="174574" y="1513"/>
                    </a:lnTo>
                    <a:lnTo>
                      <a:pt x="176290" y="2862"/>
                    </a:lnTo>
                    <a:lnTo>
                      <a:pt x="165050" y="2698"/>
                    </a:lnTo>
                    <a:lnTo>
                      <a:pt x="163701" y="1349"/>
                    </a:lnTo>
                    <a:close/>
                    <a:moveTo>
                      <a:pt x="18598" y="1840"/>
                    </a:moveTo>
                    <a:lnTo>
                      <a:pt x="29307" y="2044"/>
                    </a:lnTo>
                    <a:lnTo>
                      <a:pt x="27427" y="3556"/>
                    </a:lnTo>
                    <a:lnTo>
                      <a:pt x="16350" y="3556"/>
                    </a:lnTo>
                    <a:lnTo>
                      <a:pt x="18598" y="1840"/>
                    </a:lnTo>
                    <a:close/>
                    <a:moveTo>
                      <a:pt x="42265" y="2044"/>
                    </a:moveTo>
                    <a:lnTo>
                      <a:pt x="40711" y="3720"/>
                    </a:lnTo>
                    <a:lnTo>
                      <a:pt x="28286" y="3556"/>
                    </a:lnTo>
                    <a:lnTo>
                      <a:pt x="30166" y="2044"/>
                    </a:lnTo>
                    <a:close/>
                    <a:moveTo>
                      <a:pt x="43123" y="2044"/>
                    </a:moveTo>
                    <a:lnTo>
                      <a:pt x="54854" y="2208"/>
                    </a:lnTo>
                    <a:lnTo>
                      <a:pt x="53832" y="3720"/>
                    </a:lnTo>
                    <a:lnTo>
                      <a:pt x="41733" y="3720"/>
                    </a:lnTo>
                    <a:lnTo>
                      <a:pt x="43123" y="2044"/>
                    </a:lnTo>
                    <a:close/>
                    <a:moveTo>
                      <a:pt x="66421" y="2208"/>
                    </a:moveTo>
                    <a:lnTo>
                      <a:pt x="65604" y="3883"/>
                    </a:lnTo>
                    <a:lnTo>
                      <a:pt x="54690" y="3720"/>
                    </a:lnTo>
                    <a:lnTo>
                      <a:pt x="55876" y="2208"/>
                    </a:lnTo>
                    <a:close/>
                    <a:moveTo>
                      <a:pt x="67279" y="2208"/>
                    </a:moveTo>
                    <a:lnTo>
                      <a:pt x="79542" y="2371"/>
                    </a:lnTo>
                    <a:lnTo>
                      <a:pt x="79051" y="3883"/>
                    </a:lnTo>
                    <a:lnTo>
                      <a:pt x="66625" y="3883"/>
                    </a:lnTo>
                    <a:lnTo>
                      <a:pt x="67279" y="2208"/>
                    </a:lnTo>
                    <a:close/>
                    <a:moveTo>
                      <a:pt x="92335" y="2371"/>
                    </a:moveTo>
                    <a:lnTo>
                      <a:pt x="92172" y="4088"/>
                    </a:lnTo>
                    <a:lnTo>
                      <a:pt x="79909" y="3883"/>
                    </a:lnTo>
                    <a:lnTo>
                      <a:pt x="80400" y="2371"/>
                    </a:lnTo>
                    <a:close/>
                    <a:moveTo>
                      <a:pt x="93194" y="2371"/>
                    </a:moveTo>
                    <a:lnTo>
                      <a:pt x="104761" y="2535"/>
                    </a:lnTo>
                    <a:lnTo>
                      <a:pt x="104924" y="4088"/>
                    </a:lnTo>
                    <a:lnTo>
                      <a:pt x="92989" y="4088"/>
                    </a:lnTo>
                    <a:lnTo>
                      <a:pt x="93194" y="2371"/>
                    </a:lnTo>
                    <a:close/>
                    <a:moveTo>
                      <a:pt x="117023" y="2535"/>
                    </a:moveTo>
                    <a:lnTo>
                      <a:pt x="117514" y="4088"/>
                    </a:lnTo>
                    <a:lnTo>
                      <a:pt x="105783" y="4088"/>
                    </a:lnTo>
                    <a:lnTo>
                      <a:pt x="105619" y="2535"/>
                    </a:lnTo>
                    <a:close/>
                    <a:moveTo>
                      <a:pt x="117718" y="2535"/>
                    </a:moveTo>
                    <a:lnTo>
                      <a:pt x="128958" y="2698"/>
                    </a:lnTo>
                    <a:lnTo>
                      <a:pt x="129776" y="4251"/>
                    </a:lnTo>
                    <a:lnTo>
                      <a:pt x="118372" y="4088"/>
                    </a:lnTo>
                    <a:lnTo>
                      <a:pt x="117718" y="2535"/>
                    </a:lnTo>
                    <a:close/>
                    <a:moveTo>
                      <a:pt x="140689" y="2698"/>
                    </a:moveTo>
                    <a:lnTo>
                      <a:pt x="141711" y="4251"/>
                    </a:lnTo>
                    <a:lnTo>
                      <a:pt x="130471" y="4251"/>
                    </a:lnTo>
                    <a:lnTo>
                      <a:pt x="129776" y="2698"/>
                    </a:lnTo>
                    <a:close/>
                    <a:moveTo>
                      <a:pt x="141384" y="2698"/>
                    </a:moveTo>
                    <a:lnTo>
                      <a:pt x="152093" y="2862"/>
                    </a:lnTo>
                    <a:lnTo>
                      <a:pt x="153483" y="4415"/>
                    </a:lnTo>
                    <a:lnTo>
                      <a:pt x="153483" y="4415"/>
                    </a:lnTo>
                    <a:lnTo>
                      <a:pt x="142569" y="4251"/>
                    </a:lnTo>
                    <a:lnTo>
                      <a:pt x="141384" y="2698"/>
                    </a:lnTo>
                    <a:close/>
                    <a:moveTo>
                      <a:pt x="164519" y="2862"/>
                    </a:moveTo>
                    <a:lnTo>
                      <a:pt x="166235" y="4415"/>
                    </a:lnTo>
                    <a:lnTo>
                      <a:pt x="154137" y="4415"/>
                    </a:lnTo>
                    <a:lnTo>
                      <a:pt x="152788" y="2862"/>
                    </a:lnTo>
                    <a:close/>
                    <a:moveTo>
                      <a:pt x="165377" y="2862"/>
                    </a:moveTo>
                    <a:lnTo>
                      <a:pt x="176617" y="3066"/>
                    </a:lnTo>
                    <a:lnTo>
                      <a:pt x="178498" y="4415"/>
                    </a:lnTo>
                    <a:lnTo>
                      <a:pt x="166930" y="4415"/>
                    </a:lnTo>
                    <a:lnTo>
                      <a:pt x="165377" y="2862"/>
                    </a:lnTo>
                    <a:close/>
                    <a:moveTo>
                      <a:pt x="16187" y="3720"/>
                    </a:moveTo>
                    <a:lnTo>
                      <a:pt x="27100" y="3883"/>
                    </a:lnTo>
                    <a:lnTo>
                      <a:pt x="25220" y="5600"/>
                    </a:lnTo>
                    <a:lnTo>
                      <a:pt x="13816" y="5600"/>
                    </a:lnTo>
                    <a:lnTo>
                      <a:pt x="16187" y="3720"/>
                    </a:lnTo>
                    <a:close/>
                    <a:moveTo>
                      <a:pt x="40548" y="3883"/>
                    </a:moveTo>
                    <a:lnTo>
                      <a:pt x="39035" y="5600"/>
                    </a:lnTo>
                    <a:lnTo>
                      <a:pt x="26242" y="5600"/>
                    </a:lnTo>
                    <a:lnTo>
                      <a:pt x="28122" y="3883"/>
                    </a:lnTo>
                    <a:close/>
                    <a:moveTo>
                      <a:pt x="53668" y="3883"/>
                    </a:moveTo>
                    <a:lnTo>
                      <a:pt x="52483" y="5764"/>
                    </a:lnTo>
                    <a:lnTo>
                      <a:pt x="40057" y="5600"/>
                    </a:lnTo>
                    <a:lnTo>
                      <a:pt x="41570" y="3883"/>
                    </a:lnTo>
                    <a:close/>
                    <a:moveTo>
                      <a:pt x="54527" y="3883"/>
                    </a:moveTo>
                    <a:lnTo>
                      <a:pt x="65604" y="4088"/>
                    </a:lnTo>
                    <a:lnTo>
                      <a:pt x="64745" y="5764"/>
                    </a:lnTo>
                    <a:lnTo>
                      <a:pt x="53341" y="5764"/>
                    </a:lnTo>
                    <a:lnTo>
                      <a:pt x="54527" y="3883"/>
                    </a:lnTo>
                    <a:close/>
                    <a:moveTo>
                      <a:pt x="79051" y="4088"/>
                    </a:moveTo>
                    <a:lnTo>
                      <a:pt x="78520" y="5764"/>
                    </a:lnTo>
                    <a:lnTo>
                      <a:pt x="65604" y="5764"/>
                    </a:lnTo>
                    <a:lnTo>
                      <a:pt x="66421" y="4088"/>
                    </a:lnTo>
                    <a:close/>
                    <a:moveTo>
                      <a:pt x="79909" y="4088"/>
                    </a:moveTo>
                    <a:lnTo>
                      <a:pt x="92172" y="4251"/>
                    </a:lnTo>
                    <a:lnTo>
                      <a:pt x="91967" y="5927"/>
                    </a:lnTo>
                    <a:lnTo>
                      <a:pt x="79378" y="5764"/>
                    </a:lnTo>
                    <a:lnTo>
                      <a:pt x="79909" y="4088"/>
                    </a:lnTo>
                    <a:close/>
                    <a:moveTo>
                      <a:pt x="104924" y="4251"/>
                    </a:moveTo>
                    <a:lnTo>
                      <a:pt x="105088" y="5927"/>
                    </a:lnTo>
                    <a:lnTo>
                      <a:pt x="92826" y="5927"/>
                    </a:lnTo>
                    <a:lnTo>
                      <a:pt x="92989" y="4251"/>
                    </a:lnTo>
                    <a:close/>
                    <a:moveTo>
                      <a:pt x="105783" y="4251"/>
                    </a:moveTo>
                    <a:lnTo>
                      <a:pt x="117514" y="4415"/>
                    </a:lnTo>
                    <a:lnTo>
                      <a:pt x="118045" y="5927"/>
                    </a:lnTo>
                    <a:lnTo>
                      <a:pt x="106110" y="5927"/>
                    </a:lnTo>
                    <a:lnTo>
                      <a:pt x="105783" y="4251"/>
                    </a:lnTo>
                    <a:close/>
                    <a:moveTo>
                      <a:pt x="129776" y="4415"/>
                    </a:moveTo>
                    <a:lnTo>
                      <a:pt x="130634" y="5927"/>
                    </a:lnTo>
                    <a:lnTo>
                      <a:pt x="118903" y="5927"/>
                    </a:lnTo>
                    <a:lnTo>
                      <a:pt x="118372" y="4415"/>
                    </a:lnTo>
                    <a:close/>
                    <a:moveTo>
                      <a:pt x="141874" y="4415"/>
                    </a:moveTo>
                    <a:lnTo>
                      <a:pt x="142896" y="6131"/>
                    </a:lnTo>
                    <a:lnTo>
                      <a:pt x="131492" y="6131"/>
                    </a:lnTo>
                    <a:lnTo>
                      <a:pt x="130634" y="4415"/>
                    </a:lnTo>
                    <a:close/>
                    <a:moveTo>
                      <a:pt x="142569" y="4415"/>
                    </a:moveTo>
                    <a:lnTo>
                      <a:pt x="153646" y="4578"/>
                    </a:lnTo>
                    <a:lnTo>
                      <a:pt x="154995" y="6131"/>
                    </a:lnTo>
                    <a:lnTo>
                      <a:pt x="143755" y="6131"/>
                    </a:lnTo>
                    <a:lnTo>
                      <a:pt x="142569" y="4415"/>
                    </a:lnTo>
                    <a:close/>
                    <a:moveTo>
                      <a:pt x="166399" y="4578"/>
                    </a:moveTo>
                    <a:lnTo>
                      <a:pt x="168116" y="6131"/>
                    </a:lnTo>
                    <a:lnTo>
                      <a:pt x="155853" y="6131"/>
                    </a:lnTo>
                    <a:lnTo>
                      <a:pt x="154300" y="4578"/>
                    </a:lnTo>
                    <a:close/>
                    <a:moveTo>
                      <a:pt x="167094" y="4578"/>
                    </a:moveTo>
                    <a:lnTo>
                      <a:pt x="178661" y="4742"/>
                    </a:lnTo>
                    <a:lnTo>
                      <a:pt x="180705" y="6295"/>
                    </a:lnTo>
                    <a:lnTo>
                      <a:pt x="168974" y="6131"/>
                    </a:lnTo>
                    <a:lnTo>
                      <a:pt x="167094" y="4578"/>
                    </a:lnTo>
                    <a:close/>
                    <a:moveTo>
                      <a:pt x="24893" y="5764"/>
                    </a:moveTo>
                    <a:lnTo>
                      <a:pt x="22849" y="7644"/>
                    </a:lnTo>
                    <a:lnTo>
                      <a:pt x="11078" y="7644"/>
                    </a:lnTo>
                    <a:lnTo>
                      <a:pt x="13653" y="5764"/>
                    </a:lnTo>
                    <a:close/>
                    <a:moveTo>
                      <a:pt x="25915" y="5764"/>
                    </a:moveTo>
                    <a:lnTo>
                      <a:pt x="38831" y="5927"/>
                    </a:lnTo>
                    <a:lnTo>
                      <a:pt x="37155" y="7807"/>
                    </a:lnTo>
                    <a:lnTo>
                      <a:pt x="23871" y="7644"/>
                    </a:lnTo>
                    <a:lnTo>
                      <a:pt x="25915" y="5764"/>
                    </a:lnTo>
                    <a:close/>
                    <a:moveTo>
                      <a:pt x="52320" y="5927"/>
                    </a:moveTo>
                    <a:lnTo>
                      <a:pt x="51093" y="7807"/>
                    </a:lnTo>
                    <a:lnTo>
                      <a:pt x="38177" y="7807"/>
                    </a:lnTo>
                    <a:lnTo>
                      <a:pt x="39689" y="5927"/>
                    </a:lnTo>
                    <a:close/>
                    <a:moveTo>
                      <a:pt x="64582" y="5927"/>
                    </a:moveTo>
                    <a:lnTo>
                      <a:pt x="63723" y="7807"/>
                    </a:lnTo>
                    <a:lnTo>
                      <a:pt x="51952" y="7807"/>
                    </a:lnTo>
                    <a:lnTo>
                      <a:pt x="53341" y="5927"/>
                    </a:lnTo>
                    <a:close/>
                    <a:moveTo>
                      <a:pt x="65604" y="5927"/>
                    </a:moveTo>
                    <a:lnTo>
                      <a:pt x="78356" y="6131"/>
                    </a:lnTo>
                    <a:lnTo>
                      <a:pt x="77866" y="7807"/>
                    </a:lnTo>
                    <a:lnTo>
                      <a:pt x="64582" y="7807"/>
                    </a:lnTo>
                    <a:lnTo>
                      <a:pt x="65604" y="5927"/>
                    </a:lnTo>
                    <a:close/>
                    <a:moveTo>
                      <a:pt x="91967" y="6131"/>
                    </a:moveTo>
                    <a:lnTo>
                      <a:pt x="91804" y="7807"/>
                    </a:lnTo>
                    <a:lnTo>
                      <a:pt x="78888" y="7807"/>
                    </a:lnTo>
                    <a:lnTo>
                      <a:pt x="79378" y="6131"/>
                    </a:lnTo>
                    <a:close/>
                    <a:moveTo>
                      <a:pt x="105251" y="6131"/>
                    </a:moveTo>
                    <a:lnTo>
                      <a:pt x="105456" y="7971"/>
                    </a:lnTo>
                    <a:lnTo>
                      <a:pt x="105456" y="7971"/>
                    </a:lnTo>
                    <a:lnTo>
                      <a:pt x="92826" y="7807"/>
                    </a:lnTo>
                    <a:lnTo>
                      <a:pt x="92826" y="6131"/>
                    </a:lnTo>
                    <a:close/>
                    <a:moveTo>
                      <a:pt x="118208" y="6131"/>
                    </a:moveTo>
                    <a:lnTo>
                      <a:pt x="118740" y="7971"/>
                    </a:lnTo>
                    <a:lnTo>
                      <a:pt x="106273" y="7971"/>
                    </a:lnTo>
                    <a:lnTo>
                      <a:pt x="106110" y="6131"/>
                    </a:lnTo>
                    <a:close/>
                    <a:moveTo>
                      <a:pt x="119067" y="6131"/>
                    </a:moveTo>
                    <a:lnTo>
                      <a:pt x="130798" y="6295"/>
                    </a:lnTo>
                    <a:lnTo>
                      <a:pt x="131656" y="7971"/>
                    </a:lnTo>
                    <a:lnTo>
                      <a:pt x="119557" y="7971"/>
                    </a:lnTo>
                    <a:lnTo>
                      <a:pt x="119067" y="6131"/>
                    </a:lnTo>
                    <a:close/>
                    <a:moveTo>
                      <a:pt x="143060" y="6295"/>
                    </a:moveTo>
                    <a:lnTo>
                      <a:pt x="144286" y="7971"/>
                    </a:lnTo>
                    <a:lnTo>
                      <a:pt x="132514" y="7971"/>
                    </a:lnTo>
                    <a:lnTo>
                      <a:pt x="131656" y="6295"/>
                    </a:lnTo>
                    <a:close/>
                    <a:moveTo>
                      <a:pt x="155158" y="6295"/>
                    </a:moveTo>
                    <a:lnTo>
                      <a:pt x="156712" y="7971"/>
                    </a:lnTo>
                    <a:lnTo>
                      <a:pt x="145103" y="7971"/>
                    </a:lnTo>
                    <a:lnTo>
                      <a:pt x="143918" y="6295"/>
                    </a:lnTo>
                    <a:close/>
                    <a:moveTo>
                      <a:pt x="156017" y="6295"/>
                    </a:moveTo>
                    <a:lnTo>
                      <a:pt x="168279" y="6458"/>
                    </a:lnTo>
                    <a:lnTo>
                      <a:pt x="170159" y="7971"/>
                    </a:lnTo>
                    <a:lnTo>
                      <a:pt x="157570" y="7971"/>
                    </a:lnTo>
                    <a:lnTo>
                      <a:pt x="156017" y="6295"/>
                    </a:lnTo>
                    <a:close/>
                    <a:moveTo>
                      <a:pt x="180868" y="6458"/>
                    </a:moveTo>
                    <a:lnTo>
                      <a:pt x="183116" y="8175"/>
                    </a:lnTo>
                    <a:lnTo>
                      <a:pt x="171018" y="7971"/>
                    </a:lnTo>
                    <a:lnTo>
                      <a:pt x="169137" y="6458"/>
                    </a:lnTo>
                    <a:close/>
                    <a:moveTo>
                      <a:pt x="22686" y="7971"/>
                    </a:moveTo>
                    <a:lnTo>
                      <a:pt x="20274" y="10014"/>
                    </a:lnTo>
                    <a:lnTo>
                      <a:pt x="8176" y="10014"/>
                    </a:lnTo>
                    <a:lnTo>
                      <a:pt x="10751" y="7971"/>
                    </a:lnTo>
                    <a:close/>
                    <a:moveTo>
                      <a:pt x="36992" y="7971"/>
                    </a:moveTo>
                    <a:lnTo>
                      <a:pt x="35112" y="10014"/>
                    </a:lnTo>
                    <a:lnTo>
                      <a:pt x="21460" y="10014"/>
                    </a:lnTo>
                    <a:lnTo>
                      <a:pt x="23708" y="7971"/>
                    </a:lnTo>
                    <a:close/>
                    <a:moveTo>
                      <a:pt x="50930" y="7971"/>
                    </a:moveTo>
                    <a:lnTo>
                      <a:pt x="49581" y="10014"/>
                    </a:lnTo>
                    <a:lnTo>
                      <a:pt x="36133" y="10014"/>
                    </a:lnTo>
                    <a:lnTo>
                      <a:pt x="37809" y="7971"/>
                    </a:lnTo>
                    <a:close/>
                    <a:moveTo>
                      <a:pt x="63560" y="7971"/>
                    </a:moveTo>
                    <a:lnTo>
                      <a:pt x="62538" y="10014"/>
                    </a:lnTo>
                    <a:lnTo>
                      <a:pt x="50603" y="10014"/>
                    </a:lnTo>
                    <a:lnTo>
                      <a:pt x="51788" y="7971"/>
                    </a:lnTo>
                    <a:close/>
                    <a:moveTo>
                      <a:pt x="64582" y="7971"/>
                    </a:moveTo>
                    <a:lnTo>
                      <a:pt x="77866" y="8175"/>
                    </a:lnTo>
                    <a:lnTo>
                      <a:pt x="77334" y="10014"/>
                    </a:lnTo>
                    <a:lnTo>
                      <a:pt x="63560" y="10014"/>
                    </a:lnTo>
                    <a:lnTo>
                      <a:pt x="64582" y="7971"/>
                    </a:lnTo>
                    <a:close/>
                    <a:moveTo>
                      <a:pt x="91804" y="8175"/>
                    </a:moveTo>
                    <a:lnTo>
                      <a:pt x="91640" y="10014"/>
                    </a:lnTo>
                    <a:lnTo>
                      <a:pt x="78356" y="10014"/>
                    </a:lnTo>
                    <a:lnTo>
                      <a:pt x="78888" y="8175"/>
                    </a:lnTo>
                    <a:close/>
                    <a:moveTo>
                      <a:pt x="105456" y="8175"/>
                    </a:moveTo>
                    <a:lnTo>
                      <a:pt x="105619" y="10014"/>
                    </a:lnTo>
                    <a:lnTo>
                      <a:pt x="92662" y="10014"/>
                    </a:lnTo>
                    <a:lnTo>
                      <a:pt x="92662" y="8175"/>
                    </a:lnTo>
                    <a:close/>
                    <a:moveTo>
                      <a:pt x="118740" y="8175"/>
                    </a:moveTo>
                    <a:lnTo>
                      <a:pt x="119394" y="10014"/>
                    </a:lnTo>
                    <a:lnTo>
                      <a:pt x="106641" y="10014"/>
                    </a:lnTo>
                    <a:lnTo>
                      <a:pt x="106273" y="8175"/>
                    </a:lnTo>
                    <a:close/>
                    <a:moveTo>
                      <a:pt x="131819" y="8175"/>
                    </a:moveTo>
                    <a:lnTo>
                      <a:pt x="132678" y="10014"/>
                    </a:lnTo>
                    <a:lnTo>
                      <a:pt x="120252" y="10014"/>
                    </a:lnTo>
                    <a:lnTo>
                      <a:pt x="119557" y="8175"/>
                    </a:lnTo>
                    <a:close/>
                    <a:moveTo>
                      <a:pt x="144449" y="8175"/>
                    </a:moveTo>
                    <a:lnTo>
                      <a:pt x="145798" y="10014"/>
                    </a:lnTo>
                    <a:lnTo>
                      <a:pt x="133536" y="10014"/>
                    </a:lnTo>
                    <a:lnTo>
                      <a:pt x="132678" y="8175"/>
                    </a:lnTo>
                    <a:close/>
                    <a:moveTo>
                      <a:pt x="156875" y="8175"/>
                    </a:moveTo>
                    <a:lnTo>
                      <a:pt x="158388" y="10014"/>
                    </a:lnTo>
                    <a:lnTo>
                      <a:pt x="146657" y="10014"/>
                    </a:lnTo>
                    <a:lnTo>
                      <a:pt x="145308" y="8175"/>
                    </a:lnTo>
                    <a:close/>
                    <a:moveTo>
                      <a:pt x="157734" y="8175"/>
                    </a:moveTo>
                    <a:lnTo>
                      <a:pt x="170323" y="8339"/>
                    </a:lnTo>
                    <a:lnTo>
                      <a:pt x="172366" y="10014"/>
                    </a:lnTo>
                    <a:lnTo>
                      <a:pt x="159246" y="10014"/>
                    </a:lnTo>
                    <a:lnTo>
                      <a:pt x="157734" y="8175"/>
                    </a:lnTo>
                    <a:close/>
                    <a:moveTo>
                      <a:pt x="183280" y="8339"/>
                    </a:moveTo>
                    <a:lnTo>
                      <a:pt x="185487" y="10014"/>
                    </a:lnTo>
                    <a:lnTo>
                      <a:pt x="173061" y="10014"/>
                    </a:lnTo>
                    <a:lnTo>
                      <a:pt x="171181" y="8339"/>
                    </a:lnTo>
                    <a:close/>
                    <a:moveTo>
                      <a:pt x="172530" y="10219"/>
                    </a:moveTo>
                    <a:lnTo>
                      <a:pt x="174574" y="12058"/>
                    </a:lnTo>
                    <a:lnTo>
                      <a:pt x="161126" y="12058"/>
                    </a:lnTo>
                    <a:lnTo>
                      <a:pt x="159409" y="10219"/>
                    </a:lnTo>
                    <a:close/>
                    <a:moveTo>
                      <a:pt x="185814" y="10219"/>
                    </a:moveTo>
                    <a:lnTo>
                      <a:pt x="188226" y="12058"/>
                    </a:lnTo>
                    <a:lnTo>
                      <a:pt x="175432" y="12058"/>
                    </a:lnTo>
                    <a:lnTo>
                      <a:pt x="173388" y="10219"/>
                    </a:lnTo>
                    <a:close/>
                    <a:moveTo>
                      <a:pt x="77171" y="10219"/>
                    </a:moveTo>
                    <a:lnTo>
                      <a:pt x="76640" y="12263"/>
                    </a:lnTo>
                    <a:lnTo>
                      <a:pt x="62538" y="12263"/>
                    </a:lnTo>
                    <a:lnTo>
                      <a:pt x="63355" y="10219"/>
                    </a:lnTo>
                    <a:close/>
                    <a:moveTo>
                      <a:pt x="91640" y="10219"/>
                    </a:moveTo>
                    <a:lnTo>
                      <a:pt x="91477" y="12263"/>
                    </a:lnTo>
                    <a:lnTo>
                      <a:pt x="77661" y="12263"/>
                    </a:lnTo>
                    <a:lnTo>
                      <a:pt x="78193" y="10219"/>
                    </a:lnTo>
                    <a:close/>
                    <a:moveTo>
                      <a:pt x="105783" y="10219"/>
                    </a:moveTo>
                    <a:lnTo>
                      <a:pt x="105946" y="12263"/>
                    </a:lnTo>
                    <a:lnTo>
                      <a:pt x="92499" y="12263"/>
                    </a:lnTo>
                    <a:lnTo>
                      <a:pt x="92662" y="10219"/>
                    </a:lnTo>
                    <a:close/>
                    <a:moveTo>
                      <a:pt x="119394" y="10219"/>
                    </a:moveTo>
                    <a:lnTo>
                      <a:pt x="120089" y="12263"/>
                    </a:lnTo>
                    <a:lnTo>
                      <a:pt x="106968" y="12263"/>
                    </a:lnTo>
                    <a:lnTo>
                      <a:pt x="106641" y="10219"/>
                    </a:lnTo>
                    <a:close/>
                    <a:moveTo>
                      <a:pt x="132841" y="10219"/>
                    </a:moveTo>
                    <a:lnTo>
                      <a:pt x="133863" y="12263"/>
                    </a:lnTo>
                    <a:lnTo>
                      <a:pt x="120947" y="12263"/>
                    </a:lnTo>
                    <a:lnTo>
                      <a:pt x="120252" y="10219"/>
                    </a:lnTo>
                    <a:close/>
                    <a:moveTo>
                      <a:pt x="145962" y="10219"/>
                    </a:moveTo>
                    <a:lnTo>
                      <a:pt x="147147" y="12263"/>
                    </a:lnTo>
                    <a:lnTo>
                      <a:pt x="134721" y="12263"/>
                    </a:lnTo>
                    <a:lnTo>
                      <a:pt x="133700" y="10219"/>
                    </a:lnTo>
                    <a:close/>
                    <a:moveTo>
                      <a:pt x="158755" y="10219"/>
                    </a:moveTo>
                    <a:lnTo>
                      <a:pt x="160268" y="12058"/>
                    </a:lnTo>
                    <a:lnTo>
                      <a:pt x="148169" y="12263"/>
                    </a:lnTo>
                    <a:lnTo>
                      <a:pt x="146820" y="10219"/>
                    </a:lnTo>
                    <a:close/>
                    <a:moveTo>
                      <a:pt x="20111" y="10219"/>
                    </a:moveTo>
                    <a:lnTo>
                      <a:pt x="17740" y="12426"/>
                    </a:lnTo>
                    <a:lnTo>
                      <a:pt x="5110" y="12426"/>
                    </a:lnTo>
                    <a:lnTo>
                      <a:pt x="7849" y="10219"/>
                    </a:lnTo>
                    <a:close/>
                    <a:moveTo>
                      <a:pt x="34948" y="10219"/>
                    </a:moveTo>
                    <a:lnTo>
                      <a:pt x="33068" y="12426"/>
                    </a:lnTo>
                    <a:lnTo>
                      <a:pt x="18762" y="12426"/>
                    </a:lnTo>
                    <a:lnTo>
                      <a:pt x="21133" y="10219"/>
                    </a:lnTo>
                    <a:close/>
                    <a:moveTo>
                      <a:pt x="49417" y="10219"/>
                    </a:moveTo>
                    <a:lnTo>
                      <a:pt x="47864" y="12426"/>
                    </a:lnTo>
                    <a:lnTo>
                      <a:pt x="34090" y="12426"/>
                    </a:lnTo>
                    <a:lnTo>
                      <a:pt x="35970" y="10219"/>
                    </a:lnTo>
                    <a:close/>
                    <a:moveTo>
                      <a:pt x="62538" y="10219"/>
                    </a:moveTo>
                    <a:lnTo>
                      <a:pt x="61516" y="12263"/>
                    </a:lnTo>
                    <a:lnTo>
                      <a:pt x="48886" y="12426"/>
                    </a:lnTo>
                    <a:lnTo>
                      <a:pt x="50439" y="10219"/>
                    </a:lnTo>
                    <a:close/>
                    <a:moveTo>
                      <a:pt x="174737" y="12426"/>
                    </a:moveTo>
                    <a:lnTo>
                      <a:pt x="177149" y="14470"/>
                    </a:lnTo>
                    <a:lnTo>
                      <a:pt x="163333" y="14470"/>
                    </a:lnTo>
                    <a:lnTo>
                      <a:pt x="161453" y="12426"/>
                    </a:lnTo>
                    <a:close/>
                    <a:moveTo>
                      <a:pt x="188553" y="12426"/>
                    </a:moveTo>
                    <a:lnTo>
                      <a:pt x="191087" y="14470"/>
                    </a:lnTo>
                    <a:lnTo>
                      <a:pt x="178007" y="14470"/>
                    </a:lnTo>
                    <a:lnTo>
                      <a:pt x="175595" y="12426"/>
                    </a:lnTo>
                    <a:close/>
                    <a:moveTo>
                      <a:pt x="32700" y="12590"/>
                    </a:moveTo>
                    <a:lnTo>
                      <a:pt x="30656" y="14960"/>
                    </a:lnTo>
                    <a:lnTo>
                      <a:pt x="15860" y="14960"/>
                    </a:lnTo>
                    <a:lnTo>
                      <a:pt x="18394" y="12590"/>
                    </a:lnTo>
                    <a:close/>
                    <a:moveTo>
                      <a:pt x="47701" y="12590"/>
                    </a:moveTo>
                    <a:lnTo>
                      <a:pt x="46188" y="14960"/>
                    </a:lnTo>
                    <a:lnTo>
                      <a:pt x="31678" y="14960"/>
                    </a:lnTo>
                    <a:lnTo>
                      <a:pt x="33722" y="12590"/>
                    </a:lnTo>
                    <a:close/>
                    <a:moveTo>
                      <a:pt x="160636" y="12426"/>
                    </a:moveTo>
                    <a:lnTo>
                      <a:pt x="162311" y="14470"/>
                    </a:lnTo>
                    <a:lnTo>
                      <a:pt x="47210" y="14960"/>
                    </a:lnTo>
                    <a:lnTo>
                      <a:pt x="48723" y="12590"/>
                    </a:lnTo>
                    <a:lnTo>
                      <a:pt x="106968" y="12590"/>
                    </a:lnTo>
                    <a:lnTo>
                      <a:pt x="106968" y="12426"/>
                    </a:lnTo>
                    <a:lnTo>
                      <a:pt x="120089" y="12426"/>
                    </a:lnTo>
                    <a:lnTo>
                      <a:pt x="120089" y="12590"/>
                    </a:lnTo>
                    <a:lnTo>
                      <a:pt x="121110" y="12590"/>
                    </a:lnTo>
                    <a:lnTo>
                      <a:pt x="121110" y="12426"/>
                    </a:lnTo>
                    <a:lnTo>
                      <a:pt x="133863" y="12426"/>
                    </a:lnTo>
                    <a:lnTo>
                      <a:pt x="134067" y="12590"/>
                    </a:lnTo>
                    <a:lnTo>
                      <a:pt x="134885" y="12590"/>
                    </a:lnTo>
                    <a:lnTo>
                      <a:pt x="134885" y="12426"/>
                    </a:lnTo>
                    <a:lnTo>
                      <a:pt x="147352" y="12426"/>
                    </a:lnTo>
                    <a:lnTo>
                      <a:pt x="147515" y="12590"/>
                    </a:lnTo>
                    <a:lnTo>
                      <a:pt x="148373" y="12590"/>
                    </a:lnTo>
                    <a:lnTo>
                      <a:pt x="148373" y="12426"/>
                    </a:lnTo>
                    <a:close/>
                    <a:moveTo>
                      <a:pt x="17372" y="12590"/>
                    </a:moveTo>
                    <a:lnTo>
                      <a:pt x="14675" y="14960"/>
                    </a:lnTo>
                    <a:lnTo>
                      <a:pt x="1554" y="15124"/>
                    </a:lnTo>
                    <a:lnTo>
                      <a:pt x="4783" y="12753"/>
                    </a:lnTo>
                    <a:lnTo>
                      <a:pt x="17372" y="12590"/>
                    </a:lnTo>
                    <a:close/>
                    <a:moveTo>
                      <a:pt x="20111" y="0"/>
                    </a:moveTo>
                    <a:lnTo>
                      <a:pt x="1" y="15328"/>
                    </a:lnTo>
                    <a:lnTo>
                      <a:pt x="31515" y="15328"/>
                    </a:lnTo>
                    <a:lnTo>
                      <a:pt x="45984" y="15124"/>
                    </a:lnTo>
                    <a:lnTo>
                      <a:pt x="45821" y="15328"/>
                    </a:lnTo>
                    <a:lnTo>
                      <a:pt x="47006" y="15328"/>
                    </a:lnTo>
                    <a:lnTo>
                      <a:pt x="47006" y="15124"/>
                    </a:lnTo>
                    <a:lnTo>
                      <a:pt x="192313" y="14633"/>
                    </a:lnTo>
                    <a:lnTo>
                      <a:pt x="175105" y="1349"/>
                    </a:lnTo>
                    <a:lnTo>
                      <a:pt x="163333" y="1186"/>
                    </a:lnTo>
                    <a:lnTo>
                      <a:pt x="162679" y="1186"/>
                    </a:lnTo>
                    <a:lnTo>
                      <a:pt x="151235" y="1022"/>
                    </a:lnTo>
                    <a:lnTo>
                      <a:pt x="139340" y="1022"/>
                    </a:lnTo>
                    <a:lnTo>
                      <a:pt x="128754" y="818"/>
                    </a:lnTo>
                    <a:lnTo>
                      <a:pt x="116328" y="818"/>
                    </a:lnTo>
                    <a:lnTo>
                      <a:pt x="105251" y="654"/>
                    </a:lnTo>
                    <a:lnTo>
                      <a:pt x="104597" y="654"/>
                    </a:lnTo>
                    <a:lnTo>
                      <a:pt x="93194" y="491"/>
                    </a:lnTo>
                    <a:lnTo>
                      <a:pt x="80073" y="491"/>
                    </a:lnTo>
                    <a:lnTo>
                      <a:pt x="68301" y="327"/>
                    </a:lnTo>
                    <a:lnTo>
                      <a:pt x="67443" y="327"/>
                    </a:lnTo>
                    <a:lnTo>
                      <a:pt x="20111" y="0"/>
                    </a:ln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64" name="Google Shape;74;p2">
              <a:extLst>
                <a:ext uri="{FF2B5EF4-FFF2-40B4-BE49-F238E27FC236}">
                  <a16:creationId xmlns:a16="http://schemas.microsoft.com/office/drawing/2014/main" id="{72DF036C-4908-22FF-BAEB-F074DBCB827B}"/>
                </a:ext>
              </a:extLst>
            </p:cNvPr>
            <p:cNvGrpSpPr>
              <a:grpSpLocks/>
            </p:cNvGrpSpPr>
            <p:nvPr/>
          </p:nvGrpSpPr>
          <p:grpSpPr bwMode="auto">
            <a:xfrm>
              <a:off x="904874" y="328675"/>
              <a:ext cx="7315554" cy="4024396"/>
              <a:chOff x="992433" y="538196"/>
              <a:chExt cx="7139913" cy="4021179"/>
            </a:xfrm>
          </p:grpSpPr>
          <p:sp>
            <p:nvSpPr>
              <p:cNvPr id="65" name="Google Shape;75;p2">
                <a:extLst>
                  <a:ext uri="{FF2B5EF4-FFF2-40B4-BE49-F238E27FC236}">
                    <a16:creationId xmlns:a16="http://schemas.microsoft.com/office/drawing/2014/main" id="{DB6D39BB-C2C9-11E1-EBE9-5A17400712A0}"/>
                  </a:ext>
                </a:extLst>
              </p:cNvPr>
              <p:cNvSpPr/>
              <p:nvPr/>
            </p:nvSpPr>
            <p:spPr>
              <a:xfrm>
                <a:off x="992269" y="538136"/>
                <a:ext cx="7140232" cy="4021180"/>
              </a:xfrm>
              <a:custGeom>
                <a:avLst/>
                <a:gdLst/>
                <a:ahLst/>
                <a:cxnLst/>
                <a:rect l="l" t="t" r="r" b="b"/>
                <a:pathLst>
                  <a:path w="139504" h="82566" extrusionOk="0">
                    <a:moveTo>
                      <a:pt x="8871" y="0"/>
                    </a:moveTo>
                    <a:cubicBezTo>
                      <a:pt x="3925" y="0"/>
                      <a:pt x="1" y="4088"/>
                      <a:pt x="1" y="8829"/>
                    </a:cubicBezTo>
                    <a:lnTo>
                      <a:pt x="1" y="73573"/>
                    </a:lnTo>
                    <a:cubicBezTo>
                      <a:pt x="1" y="78478"/>
                      <a:pt x="3925" y="82566"/>
                      <a:pt x="8871" y="82566"/>
                    </a:cubicBezTo>
                    <a:lnTo>
                      <a:pt x="130471" y="82566"/>
                    </a:lnTo>
                    <a:cubicBezTo>
                      <a:pt x="135416" y="82566"/>
                      <a:pt x="139504" y="78478"/>
                      <a:pt x="139504" y="73573"/>
                    </a:cubicBezTo>
                    <a:lnTo>
                      <a:pt x="139504" y="8829"/>
                    </a:lnTo>
                    <a:cubicBezTo>
                      <a:pt x="139504" y="4088"/>
                      <a:pt x="135416" y="0"/>
                      <a:pt x="130471" y="0"/>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6" name="Google Shape;76;p2">
                <a:extLst>
                  <a:ext uri="{FF2B5EF4-FFF2-40B4-BE49-F238E27FC236}">
                    <a16:creationId xmlns:a16="http://schemas.microsoft.com/office/drawing/2014/main" id="{9E7C6E40-5D88-CEA3-5367-43582349580D}"/>
                  </a:ext>
                </a:extLst>
              </p:cNvPr>
              <p:cNvSpPr/>
              <p:nvPr/>
            </p:nvSpPr>
            <p:spPr>
              <a:xfrm>
                <a:off x="1237494" y="669003"/>
                <a:ext cx="6641955" cy="3759447"/>
              </a:xfrm>
              <a:custGeom>
                <a:avLst/>
                <a:gdLst/>
                <a:ahLst/>
                <a:cxnLst/>
                <a:rect l="l" t="t" r="r" b="b"/>
                <a:pathLst>
                  <a:path w="129776" h="77171" extrusionOk="0">
                    <a:moveTo>
                      <a:pt x="121232" y="696"/>
                    </a:moveTo>
                    <a:cubicBezTo>
                      <a:pt x="123480" y="696"/>
                      <a:pt x="125320" y="1554"/>
                      <a:pt x="126873" y="3066"/>
                    </a:cubicBezTo>
                    <a:cubicBezTo>
                      <a:pt x="128222" y="4456"/>
                      <a:pt x="129080" y="6500"/>
                      <a:pt x="129080" y="8543"/>
                    </a:cubicBezTo>
                    <a:lnTo>
                      <a:pt x="129080" y="68465"/>
                    </a:lnTo>
                    <a:cubicBezTo>
                      <a:pt x="129080" y="70672"/>
                      <a:pt x="128222" y="72716"/>
                      <a:pt x="126873" y="74105"/>
                    </a:cubicBezTo>
                    <a:cubicBezTo>
                      <a:pt x="125320" y="75454"/>
                      <a:pt x="123480" y="76476"/>
                      <a:pt x="121232" y="76476"/>
                    </a:cubicBezTo>
                    <a:lnTo>
                      <a:pt x="8665" y="76476"/>
                    </a:lnTo>
                    <a:cubicBezTo>
                      <a:pt x="6458" y="76476"/>
                      <a:pt x="4415" y="75454"/>
                      <a:pt x="3066" y="74105"/>
                    </a:cubicBezTo>
                    <a:cubicBezTo>
                      <a:pt x="1676" y="72716"/>
                      <a:pt x="654" y="70672"/>
                      <a:pt x="654" y="68465"/>
                    </a:cubicBezTo>
                    <a:lnTo>
                      <a:pt x="654" y="8543"/>
                    </a:lnTo>
                    <a:cubicBezTo>
                      <a:pt x="654" y="6500"/>
                      <a:pt x="1676" y="4456"/>
                      <a:pt x="3066" y="3066"/>
                    </a:cubicBezTo>
                    <a:cubicBezTo>
                      <a:pt x="4415" y="1554"/>
                      <a:pt x="6458" y="696"/>
                      <a:pt x="8665" y="696"/>
                    </a:cubicBezTo>
                    <a:close/>
                    <a:moveTo>
                      <a:pt x="8665" y="1"/>
                    </a:moveTo>
                    <a:cubicBezTo>
                      <a:pt x="3924" y="1"/>
                      <a:pt x="0" y="3925"/>
                      <a:pt x="0" y="8543"/>
                    </a:cubicBezTo>
                    <a:lnTo>
                      <a:pt x="0" y="68465"/>
                    </a:lnTo>
                    <a:cubicBezTo>
                      <a:pt x="0" y="73247"/>
                      <a:pt x="3924" y="77171"/>
                      <a:pt x="8665" y="77171"/>
                    </a:cubicBezTo>
                    <a:lnTo>
                      <a:pt x="121232" y="77171"/>
                    </a:lnTo>
                    <a:cubicBezTo>
                      <a:pt x="126015" y="77171"/>
                      <a:pt x="129775" y="73247"/>
                      <a:pt x="129775" y="68465"/>
                    </a:cubicBezTo>
                    <a:lnTo>
                      <a:pt x="129775" y="8543"/>
                    </a:lnTo>
                    <a:cubicBezTo>
                      <a:pt x="129775" y="3925"/>
                      <a:pt x="126015" y="1"/>
                      <a:pt x="121232"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7" name="Google Shape;77;p2">
                <a:extLst>
                  <a:ext uri="{FF2B5EF4-FFF2-40B4-BE49-F238E27FC236}">
                    <a16:creationId xmlns:a16="http://schemas.microsoft.com/office/drawing/2014/main" id="{A51C1D5B-B920-731F-9728-7D3B641A4001}"/>
                  </a:ext>
                </a:extLst>
              </p:cNvPr>
              <p:cNvSpPr/>
              <p:nvPr/>
            </p:nvSpPr>
            <p:spPr>
              <a:xfrm>
                <a:off x="992269" y="2436895"/>
                <a:ext cx="1254823" cy="1294392"/>
              </a:xfrm>
              <a:custGeom>
                <a:avLst/>
                <a:gdLst/>
                <a:ahLst/>
                <a:cxnLst/>
                <a:rect l="l" t="t" r="r" b="b"/>
                <a:pathLst>
                  <a:path w="24526" h="26569" extrusionOk="0">
                    <a:moveTo>
                      <a:pt x="1" y="1"/>
                    </a:moveTo>
                    <a:lnTo>
                      <a:pt x="1" y="4252"/>
                    </a:lnTo>
                    <a:lnTo>
                      <a:pt x="4783" y="9034"/>
                    </a:lnTo>
                    <a:lnTo>
                      <a:pt x="4783" y="4947"/>
                    </a:lnTo>
                    <a:lnTo>
                      <a:pt x="1" y="1"/>
                    </a:lnTo>
                    <a:close/>
                    <a:moveTo>
                      <a:pt x="5437" y="5601"/>
                    </a:moveTo>
                    <a:lnTo>
                      <a:pt x="5437" y="9688"/>
                    </a:lnTo>
                    <a:lnTo>
                      <a:pt x="21787" y="26038"/>
                    </a:lnTo>
                    <a:cubicBezTo>
                      <a:pt x="22155" y="26405"/>
                      <a:pt x="22482" y="26569"/>
                      <a:pt x="22809" y="26569"/>
                    </a:cubicBezTo>
                    <a:cubicBezTo>
                      <a:pt x="23340" y="26569"/>
                      <a:pt x="23667" y="26405"/>
                      <a:pt x="24035" y="26038"/>
                    </a:cubicBezTo>
                    <a:cubicBezTo>
                      <a:pt x="24525" y="25547"/>
                      <a:pt x="24525" y="24525"/>
                      <a:pt x="24035" y="23994"/>
                    </a:cubicBezTo>
                    <a:lnTo>
                      <a:pt x="5437" y="5601"/>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8" name="Google Shape;78;p2">
                <a:extLst>
                  <a:ext uri="{FF2B5EF4-FFF2-40B4-BE49-F238E27FC236}">
                    <a16:creationId xmlns:a16="http://schemas.microsoft.com/office/drawing/2014/main" id="{8DCBAD16-B734-BC88-489B-AE8C24BBFE8D}"/>
                  </a:ext>
                </a:extLst>
              </p:cNvPr>
              <p:cNvSpPr/>
              <p:nvPr/>
            </p:nvSpPr>
            <p:spPr>
              <a:xfrm>
                <a:off x="992269" y="2081175"/>
                <a:ext cx="872637" cy="927965"/>
              </a:xfrm>
              <a:custGeom>
                <a:avLst/>
                <a:gdLst/>
                <a:ahLst/>
                <a:cxnLst/>
                <a:rect l="l" t="t" r="r" b="b"/>
                <a:pathLst>
                  <a:path w="17046" h="19048" extrusionOk="0">
                    <a:moveTo>
                      <a:pt x="1" y="0"/>
                    </a:moveTo>
                    <a:lnTo>
                      <a:pt x="1" y="4088"/>
                    </a:lnTo>
                    <a:lnTo>
                      <a:pt x="4783" y="8993"/>
                    </a:lnTo>
                    <a:lnTo>
                      <a:pt x="4783" y="4742"/>
                    </a:lnTo>
                    <a:lnTo>
                      <a:pt x="1" y="0"/>
                    </a:lnTo>
                    <a:close/>
                    <a:moveTo>
                      <a:pt x="5437" y="5437"/>
                    </a:moveTo>
                    <a:lnTo>
                      <a:pt x="5437" y="9688"/>
                    </a:lnTo>
                    <a:lnTo>
                      <a:pt x="14470" y="18557"/>
                    </a:lnTo>
                    <a:cubicBezTo>
                      <a:pt x="14634" y="18884"/>
                      <a:pt x="15165" y="19048"/>
                      <a:pt x="15492" y="19048"/>
                    </a:cubicBezTo>
                    <a:cubicBezTo>
                      <a:pt x="15860" y="19048"/>
                      <a:pt x="16187" y="18884"/>
                      <a:pt x="16514" y="18557"/>
                    </a:cubicBezTo>
                    <a:cubicBezTo>
                      <a:pt x="17045" y="18026"/>
                      <a:pt x="17045" y="17004"/>
                      <a:pt x="16514" y="16514"/>
                    </a:cubicBezTo>
                    <a:lnTo>
                      <a:pt x="5437" y="5437"/>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9" name="Google Shape;79;p2">
                <a:extLst>
                  <a:ext uri="{FF2B5EF4-FFF2-40B4-BE49-F238E27FC236}">
                    <a16:creationId xmlns:a16="http://schemas.microsoft.com/office/drawing/2014/main" id="{85F3F216-F712-8215-9B0E-3EFBEAE0506F}"/>
                  </a:ext>
                </a:extLst>
              </p:cNvPr>
              <p:cNvSpPr/>
              <p:nvPr/>
            </p:nvSpPr>
            <p:spPr>
              <a:xfrm>
                <a:off x="5795033" y="538136"/>
                <a:ext cx="1020033" cy="770925"/>
              </a:xfrm>
              <a:custGeom>
                <a:avLst/>
                <a:gdLst/>
                <a:ahLst/>
                <a:cxnLst/>
                <a:rect l="l" t="t" r="r" b="b"/>
                <a:pathLst>
                  <a:path w="19907" h="15819" extrusionOk="0">
                    <a:moveTo>
                      <a:pt x="1" y="0"/>
                    </a:moveTo>
                    <a:lnTo>
                      <a:pt x="3066" y="2698"/>
                    </a:lnTo>
                    <a:lnTo>
                      <a:pt x="7481" y="2698"/>
                    </a:lnTo>
                    <a:lnTo>
                      <a:pt x="4415" y="0"/>
                    </a:lnTo>
                    <a:close/>
                    <a:moveTo>
                      <a:pt x="3924" y="3393"/>
                    </a:moveTo>
                    <a:lnTo>
                      <a:pt x="17209" y="15491"/>
                    </a:lnTo>
                    <a:cubicBezTo>
                      <a:pt x="17536" y="15655"/>
                      <a:pt x="17863" y="15818"/>
                      <a:pt x="18230" y="15818"/>
                    </a:cubicBezTo>
                    <a:cubicBezTo>
                      <a:pt x="18557" y="15818"/>
                      <a:pt x="19089" y="15655"/>
                      <a:pt x="19252" y="15328"/>
                    </a:cubicBezTo>
                    <a:cubicBezTo>
                      <a:pt x="19906" y="14633"/>
                      <a:pt x="19743" y="13775"/>
                      <a:pt x="19252" y="13284"/>
                    </a:cubicBezTo>
                    <a:lnTo>
                      <a:pt x="8339" y="3393"/>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0" name="Google Shape;80;p2">
                <a:extLst>
                  <a:ext uri="{FF2B5EF4-FFF2-40B4-BE49-F238E27FC236}">
                    <a16:creationId xmlns:a16="http://schemas.microsoft.com/office/drawing/2014/main" id="{8256160F-9AF3-9883-9AE7-8695B31C1B2B}"/>
                  </a:ext>
                </a:extLst>
              </p:cNvPr>
              <p:cNvSpPr/>
              <p:nvPr/>
            </p:nvSpPr>
            <p:spPr>
              <a:xfrm>
                <a:off x="2387966" y="3862153"/>
                <a:ext cx="922204" cy="697163"/>
              </a:xfrm>
              <a:custGeom>
                <a:avLst/>
                <a:gdLst/>
                <a:ahLst/>
                <a:cxnLst/>
                <a:rect l="l" t="t" r="r" b="b"/>
                <a:pathLst>
                  <a:path w="18027" h="14307" extrusionOk="0">
                    <a:moveTo>
                      <a:pt x="1677" y="1"/>
                    </a:moveTo>
                    <a:cubicBezTo>
                      <a:pt x="1186" y="1"/>
                      <a:pt x="859" y="205"/>
                      <a:pt x="491" y="532"/>
                    </a:cubicBezTo>
                    <a:cubicBezTo>
                      <a:pt x="1" y="1227"/>
                      <a:pt x="1" y="2044"/>
                      <a:pt x="655" y="2576"/>
                    </a:cubicBezTo>
                    <a:lnTo>
                      <a:pt x="9688" y="10914"/>
                    </a:lnTo>
                    <a:lnTo>
                      <a:pt x="14143" y="10914"/>
                    </a:lnTo>
                    <a:lnTo>
                      <a:pt x="2535" y="368"/>
                    </a:lnTo>
                    <a:cubicBezTo>
                      <a:pt x="2372" y="205"/>
                      <a:pt x="2045" y="1"/>
                      <a:pt x="1677" y="1"/>
                    </a:cubicBezTo>
                    <a:close/>
                    <a:moveTo>
                      <a:pt x="10546" y="11609"/>
                    </a:moveTo>
                    <a:lnTo>
                      <a:pt x="13612" y="14307"/>
                    </a:lnTo>
                    <a:lnTo>
                      <a:pt x="18026" y="14307"/>
                    </a:lnTo>
                    <a:lnTo>
                      <a:pt x="14961" y="11609"/>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1" name="Google Shape;81;p2">
                <a:extLst>
                  <a:ext uri="{FF2B5EF4-FFF2-40B4-BE49-F238E27FC236}">
                    <a16:creationId xmlns:a16="http://schemas.microsoft.com/office/drawing/2014/main" id="{48714177-3D1A-7420-FB6C-A1FBC7B6423C}"/>
                  </a:ext>
                </a:extLst>
              </p:cNvPr>
              <p:cNvSpPr/>
              <p:nvPr/>
            </p:nvSpPr>
            <p:spPr>
              <a:xfrm>
                <a:off x="2918853" y="3971606"/>
                <a:ext cx="793069" cy="587711"/>
              </a:xfrm>
              <a:custGeom>
                <a:avLst/>
                <a:gdLst/>
                <a:ahLst/>
                <a:cxnLst/>
                <a:rect l="l" t="t" r="r" b="b"/>
                <a:pathLst>
                  <a:path w="15493" h="12059" extrusionOk="0">
                    <a:moveTo>
                      <a:pt x="1718" y="1"/>
                    </a:moveTo>
                    <a:cubicBezTo>
                      <a:pt x="1186" y="1"/>
                      <a:pt x="859" y="164"/>
                      <a:pt x="491" y="491"/>
                    </a:cubicBezTo>
                    <a:cubicBezTo>
                      <a:pt x="1" y="1186"/>
                      <a:pt x="1" y="2044"/>
                      <a:pt x="696" y="2535"/>
                    </a:cubicBezTo>
                    <a:lnTo>
                      <a:pt x="7317" y="8666"/>
                    </a:lnTo>
                    <a:lnTo>
                      <a:pt x="11732" y="8666"/>
                    </a:lnTo>
                    <a:lnTo>
                      <a:pt x="2535" y="328"/>
                    </a:lnTo>
                    <a:cubicBezTo>
                      <a:pt x="2372" y="164"/>
                      <a:pt x="2045" y="1"/>
                      <a:pt x="1718" y="1"/>
                    </a:cubicBezTo>
                    <a:close/>
                    <a:moveTo>
                      <a:pt x="8012" y="9361"/>
                    </a:moveTo>
                    <a:lnTo>
                      <a:pt x="11078" y="12059"/>
                    </a:lnTo>
                    <a:lnTo>
                      <a:pt x="15492" y="12059"/>
                    </a:lnTo>
                    <a:lnTo>
                      <a:pt x="12427" y="9361"/>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2" name="Google Shape;82;p2">
                <a:extLst>
                  <a:ext uri="{FF2B5EF4-FFF2-40B4-BE49-F238E27FC236}">
                    <a16:creationId xmlns:a16="http://schemas.microsoft.com/office/drawing/2014/main" id="{65EAB8EB-9E2D-28F1-8253-EEBB51A19003}"/>
                  </a:ext>
                </a:extLst>
              </p:cNvPr>
              <p:cNvSpPr/>
              <p:nvPr/>
            </p:nvSpPr>
            <p:spPr>
              <a:xfrm>
                <a:off x="5402412" y="538136"/>
                <a:ext cx="803504" cy="587711"/>
              </a:xfrm>
              <a:custGeom>
                <a:avLst/>
                <a:gdLst/>
                <a:ahLst/>
                <a:cxnLst/>
                <a:rect l="l" t="t" r="r" b="b"/>
                <a:pathLst>
                  <a:path w="15696" h="12058" extrusionOk="0">
                    <a:moveTo>
                      <a:pt x="0" y="0"/>
                    </a:moveTo>
                    <a:lnTo>
                      <a:pt x="3066" y="2698"/>
                    </a:lnTo>
                    <a:lnTo>
                      <a:pt x="7521" y="2698"/>
                    </a:lnTo>
                    <a:lnTo>
                      <a:pt x="4456" y="0"/>
                    </a:lnTo>
                    <a:close/>
                    <a:moveTo>
                      <a:pt x="3761" y="3393"/>
                    </a:moveTo>
                    <a:lnTo>
                      <a:pt x="12957" y="11731"/>
                    </a:lnTo>
                    <a:cubicBezTo>
                      <a:pt x="13284" y="11894"/>
                      <a:pt x="13652" y="12058"/>
                      <a:pt x="13979" y="12058"/>
                    </a:cubicBezTo>
                    <a:cubicBezTo>
                      <a:pt x="14511" y="12058"/>
                      <a:pt x="14838" y="11894"/>
                      <a:pt x="15165" y="11567"/>
                    </a:cubicBezTo>
                    <a:cubicBezTo>
                      <a:pt x="15696" y="11036"/>
                      <a:pt x="15696" y="10014"/>
                      <a:pt x="15001" y="9524"/>
                    </a:cubicBezTo>
                    <a:lnTo>
                      <a:pt x="8175" y="3393"/>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3" name="Google Shape;83;p2">
                <a:extLst>
                  <a:ext uri="{FF2B5EF4-FFF2-40B4-BE49-F238E27FC236}">
                    <a16:creationId xmlns:a16="http://schemas.microsoft.com/office/drawing/2014/main" id="{FB8F160A-26E6-5A52-ADCB-32F8961345A2}"/>
                  </a:ext>
                </a:extLst>
              </p:cNvPr>
              <p:cNvSpPr/>
              <p:nvPr/>
            </p:nvSpPr>
            <p:spPr>
              <a:xfrm>
                <a:off x="6518970" y="538136"/>
                <a:ext cx="1167429" cy="895843"/>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4" name="Google Shape;84;p2">
                <a:extLst>
                  <a:ext uri="{FF2B5EF4-FFF2-40B4-BE49-F238E27FC236}">
                    <a16:creationId xmlns:a16="http://schemas.microsoft.com/office/drawing/2014/main" id="{42EF3E47-D84C-CC87-5604-A75C613D4E2B}"/>
                  </a:ext>
                </a:extLst>
              </p:cNvPr>
              <p:cNvSpPr/>
              <p:nvPr/>
            </p:nvSpPr>
            <p:spPr>
              <a:xfrm>
                <a:off x="7321170" y="777266"/>
                <a:ext cx="811331" cy="787580"/>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5" name="Google Shape;85;p2">
                <a:extLst>
                  <a:ext uri="{FF2B5EF4-FFF2-40B4-BE49-F238E27FC236}">
                    <a16:creationId xmlns:a16="http://schemas.microsoft.com/office/drawing/2014/main" id="{D67138BE-3A1B-EBA4-79B8-AF91245C4C5A}"/>
                  </a:ext>
                </a:extLst>
              </p:cNvPr>
              <p:cNvSpPr/>
              <p:nvPr/>
            </p:nvSpPr>
            <p:spPr>
              <a:xfrm>
                <a:off x="992269" y="3464794"/>
                <a:ext cx="811331" cy="787580"/>
              </a:xfrm>
              <a:custGeom>
                <a:avLst/>
                <a:gdLst/>
                <a:ahLst/>
                <a:cxnLst/>
                <a:rect l="l" t="t" r="r" b="b"/>
                <a:pathLst>
                  <a:path w="15861" h="16187" extrusionOk="0">
                    <a:moveTo>
                      <a:pt x="1" y="1"/>
                    </a:moveTo>
                    <a:lnTo>
                      <a:pt x="1" y="3925"/>
                    </a:lnTo>
                    <a:lnTo>
                      <a:pt x="13121" y="15860"/>
                    </a:lnTo>
                    <a:cubicBezTo>
                      <a:pt x="13448" y="16023"/>
                      <a:pt x="13816" y="16187"/>
                      <a:pt x="14143" y="16187"/>
                    </a:cubicBezTo>
                    <a:cubicBezTo>
                      <a:pt x="14470" y="16187"/>
                      <a:pt x="15002" y="16023"/>
                      <a:pt x="15165" y="15696"/>
                    </a:cubicBezTo>
                    <a:cubicBezTo>
                      <a:pt x="15860" y="15165"/>
                      <a:pt x="15656" y="14143"/>
                      <a:pt x="15165" y="13653"/>
                    </a:cubicBezTo>
                    <a:lnTo>
                      <a:pt x="1" y="1"/>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6" name="Google Shape;86;p2">
                <a:extLst>
                  <a:ext uri="{FF2B5EF4-FFF2-40B4-BE49-F238E27FC236}">
                    <a16:creationId xmlns:a16="http://schemas.microsoft.com/office/drawing/2014/main" id="{39BA56AB-4126-5758-87CE-3FB6CFA7329B}"/>
                  </a:ext>
                </a:extLst>
              </p:cNvPr>
              <p:cNvSpPr/>
              <p:nvPr/>
            </p:nvSpPr>
            <p:spPr>
              <a:xfrm>
                <a:off x="1438370" y="3598040"/>
                <a:ext cx="1236562" cy="961276"/>
              </a:xfrm>
              <a:custGeom>
                <a:avLst/>
                <a:gdLst/>
                <a:ahLst/>
                <a:cxnLst/>
                <a:rect l="l" t="t" r="r" b="b"/>
                <a:pathLst>
                  <a:path w="24157" h="19743" extrusionOk="0">
                    <a:moveTo>
                      <a:pt x="1676" y="0"/>
                    </a:moveTo>
                    <a:cubicBezTo>
                      <a:pt x="1185" y="0"/>
                      <a:pt x="818" y="164"/>
                      <a:pt x="491" y="532"/>
                    </a:cubicBezTo>
                    <a:cubicBezTo>
                      <a:pt x="0" y="1022"/>
                      <a:pt x="0" y="2044"/>
                      <a:pt x="654" y="2575"/>
                    </a:cubicBezTo>
                    <a:lnTo>
                      <a:pt x="19742" y="19743"/>
                    </a:lnTo>
                    <a:lnTo>
                      <a:pt x="24157" y="19743"/>
                    </a:lnTo>
                    <a:lnTo>
                      <a:pt x="2534" y="327"/>
                    </a:lnTo>
                    <a:cubicBezTo>
                      <a:pt x="2371" y="0"/>
                      <a:pt x="2044" y="0"/>
                      <a:pt x="1676"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grpSp>
        <p:nvGrpSpPr>
          <p:cNvPr id="80" name="Google Shape;87;p2">
            <a:extLst>
              <a:ext uri="{FF2B5EF4-FFF2-40B4-BE49-F238E27FC236}">
                <a16:creationId xmlns:a16="http://schemas.microsoft.com/office/drawing/2014/main" id="{DDCA0439-5501-9248-CE79-79E501E41978}"/>
              </a:ext>
            </a:extLst>
          </p:cNvPr>
          <p:cNvGrpSpPr>
            <a:grpSpLocks/>
          </p:cNvGrpSpPr>
          <p:nvPr/>
        </p:nvGrpSpPr>
        <p:grpSpPr bwMode="auto">
          <a:xfrm>
            <a:off x="5846763" y="196850"/>
            <a:ext cx="498475" cy="120650"/>
            <a:chOff x="4685288" y="186288"/>
            <a:chExt cx="419375" cy="90485"/>
          </a:xfrm>
        </p:grpSpPr>
        <p:sp>
          <p:nvSpPr>
            <p:cNvPr id="81" name="Google Shape;88;p2">
              <a:extLst>
                <a:ext uri="{FF2B5EF4-FFF2-40B4-BE49-F238E27FC236}">
                  <a16:creationId xmlns:a16="http://schemas.microsoft.com/office/drawing/2014/main" id="{03681D42-BD3A-C140-A8C0-486288017D24}"/>
                </a:ext>
              </a:extLst>
            </p:cNvPr>
            <p:cNvSpPr/>
            <p:nvPr/>
          </p:nvSpPr>
          <p:spPr>
            <a:xfrm>
              <a:off x="4687959" y="186288"/>
              <a:ext cx="414033" cy="82151"/>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82" name="Google Shape;89;p2">
              <a:extLst>
                <a:ext uri="{FF2B5EF4-FFF2-40B4-BE49-F238E27FC236}">
                  <a16:creationId xmlns:a16="http://schemas.microsoft.com/office/drawing/2014/main" id="{1CCC1F89-1016-7A70-CEAB-9B1F2C8344AC}"/>
                </a:ext>
              </a:extLst>
            </p:cNvPr>
            <p:cNvGrpSpPr>
              <a:grpSpLocks/>
            </p:cNvGrpSpPr>
            <p:nvPr/>
          </p:nvGrpSpPr>
          <p:grpSpPr bwMode="auto">
            <a:xfrm>
              <a:off x="4685288" y="186300"/>
              <a:ext cx="419375" cy="90473"/>
              <a:chOff x="4390000" y="182175"/>
              <a:chExt cx="419375" cy="90473"/>
            </a:xfrm>
          </p:grpSpPr>
          <p:sp>
            <p:nvSpPr>
              <p:cNvPr id="83" name="Google Shape;90;p2">
                <a:extLst>
                  <a:ext uri="{FF2B5EF4-FFF2-40B4-BE49-F238E27FC236}">
                    <a16:creationId xmlns:a16="http://schemas.microsoft.com/office/drawing/2014/main" id="{788BF408-5B07-2C94-C8A6-FFF2FCCD5281}"/>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4" name="Google Shape;91;p2">
                <a:extLst>
                  <a:ext uri="{FF2B5EF4-FFF2-40B4-BE49-F238E27FC236}">
                    <a16:creationId xmlns:a16="http://schemas.microsoft.com/office/drawing/2014/main" id="{BC8EF9CA-3D2A-FEED-1BD8-43222E5399CE}"/>
                  </a:ext>
                </a:extLst>
              </p:cNvPr>
              <p:cNvSpPr/>
              <p:nvPr/>
            </p:nvSpPr>
            <p:spPr>
              <a:xfrm>
                <a:off x="4463457" y="201212"/>
                <a:ext cx="52088" cy="52386"/>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grpSp>
        <p:nvGrpSpPr>
          <p:cNvPr id="85" name="Google Shape;94;p2">
            <a:extLst>
              <a:ext uri="{FF2B5EF4-FFF2-40B4-BE49-F238E27FC236}">
                <a16:creationId xmlns:a16="http://schemas.microsoft.com/office/drawing/2014/main" id="{556334E1-8C1A-0156-F9BA-616753B64B13}"/>
              </a:ext>
            </a:extLst>
          </p:cNvPr>
          <p:cNvGrpSpPr>
            <a:grpSpLocks/>
          </p:cNvGrpSpPr>
          <p:nvPr/>
        </p:nvGrpSpPr>
        <p:grpSpPr bwMode="auto">
          <a:xfrm rot="-230834">
            <a:off x="552450" y="401638"/>
            <a:ext cx="1847850" cy="3608387"/>
            <a:chOff x="409722" y="228600"/>
            <a:chExt cx="1385931" cy="2705253"/>
          </a:xfrm>
        </p:grpSpPr>
        <p:grpSp>
          <p:nvGrpSpPr>
            <p:cNvPr id="86" name="Google Shape;95;p2">
              <a:extLst>
                <a:ext uri="{FF2B5EF4-FFF2-40B4-BE49-F238E27FC236}">
                  <a16:creationId xmlns:a16="http://schemas.microsoft.com/office/drawing/2014/main" id="{323B08C7-B0CF-7EC0-8867-502DF918A79A}"/>
                </a:ext>
              </a:extLst>
            </p:cNvPr>
            <p:cNvGrpSpPr>
              <a:grpSpLocks/>
            </p:cNvGrpSpPr>
            <p:nvPr/>
          </p:nvGrpSpPr>
          <p:grpSpPr bwMode="auto">
            <a:xfrm rot="20982846" flipH="1">
              <a:off x="575967" y="402323"/>
              <a:ext cx="1053440" cy="2450002"/>
              <a:chOff x="3817855" y="1437512"/>
              <a:chExt cx="541146" cy="1128254"/>
            </a:xfrm>
          </p:grpSpPr>
          <p:sp>
            <p:nvSpPr>
              <p:cNvPr id="88" name="Google Shape;96;p2">
                <a:extLst>
                  <a:ext uri="{FF2B5EF4-FFF2-40B4-BE49-F238E27FC236}">
                    <a16:creationId xmlns:a16="http://schemas.microsoft.com/office/drawing/2014/main" id="{914D10DC-7C89-24BB-8822-83DD083ED007}"/>
                  </a:ext>
                </a:extLst>
              </p:cNvPr>
              <p:cNvSpPr/>
              <p:nvPr/>
            </p:nvSpPr>
            <p:spPr>
              <a:xfrm>
                <a:off x="3822141" y="1431747"/>
                <a:ext cx="538852" cy="1125769"/>
              </a:xfrm>
              <a:custGeom>
                <a:avLst/>
                <a:gdLst/>
                <a:ahLst/>
                <a:cxnLst/>
                <a:rect l="l" t="t" r="r" b="b"/>
                <a:pathLst>
                  <a:path w="28598" h="59625" extrusionOk="0">
                    <a:moveTo>
                      <a:pt x="101" y="0"/>
                    </a:moveTo>
                    <a:lnTo>
                      <a:pt x="1" y="426"/>
                    </a:lnTo>
                    <a:cubicBezTo>
                      <a:pt x="16066" y="3359"/>
                      <a:pt x="28197" y="17344"/>
                      <a:pt x="28197" y="34161"/>
                    </a:cubicBezTo>
                    <a:lnTo>
                      <a:pt x="28197" y="34462"/>
                    </a:lnTo>
                    <a:cubicBezTo>
                      <a:pt x="28096" y="44286"/>
                      <a:pt x="23911" y="53058"/>
                      <a:pt x="17219" y="59324"/>
                    </a:cubicBezTo>
                    <a:lnTo>
                      <a:pt x="17545" y="59625"/>
                    </a:lnTo>
                    <a:cubicBezTo>
                      <a:pt x="24212" y="53359"/>
                      <a:pt x="28497" y="44386"/>
                      <a:pt x="28598" y="34462"/>
                    </a:cubicBezTo>
                    <a:lnTo>
                      <a:pt x="28598" y="34161"/>
                    </a:lnTo>
                    <a:cubicBezTo>
                      <a:pt x="28598" y="17143"/>
                      <a:pt x="16292" y="2933"/>
                      <a:pt x="101" y="0"/>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9" name="Google Shape;97;p2">
                <a:extLst>
                  <a:ext uri="{FF2B5EF4-FFF2-40B4-BE49-F238E27FC236}">
                    <a16:creationId xmlns:a16="http://schemas.microsoft.com/office/drawing/2014/main" id="{2605789F-D9A3-DD51-6ED8-C45DF4122A99}"/>
                  </a:ext>
                </a:extLst>
              </p:cNvPr>
              <p:cNvSpPr/>
              <p:nvPr/>
            </p:nvSpPr>
            <p:spPr>
              <a:xfrm>
                <a:off x="3988138" y="1608145"/>
                <a:ext cx="39756" cy="30145"/>
              </a:xfrm>
              <a:custGeom>
                <a:avLst/>
                <a:gdLst/>
                <a:ahLst/>
                <a:cxnLst/>
                <a:rect l="l" t="t" r="r" b="b"/>
                <a:pathLst>
                  <a:path w="2081" h="1580" extrusionOk="0">
                    <a:moveTo>
                      <a:pt x="1053" y="1"/>
                    </a:moveTo>
                    <a:cubicBezTo>
                      <a:pt x="0" y="1"/>
                      <a:pt x="0" y="1580"/>
                      <a:pt x="1053" y="1580"/>
                    </a:cubicBezTo>
                    <a:cubicBezTo>
                      <a:pt x="2080" y="1580"/>
                      <a:pt x="2080" y="1"/>
                      <a:pt x="1053" y="1"/>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87" name="Google Shape;98;p2">
              <a:extLst>
                <a:ext uri="{FF2B5EF4-FFF2-40B4-BE49-F238E27FC236}">
                  <a16:creationId xmlns:a16="http://schemas.microsoft.com/office/drawing/2014/main" id="{62AC3004-6BAE-876F-E7BB-797944D1C664}"/>
                </a:ext>
              </a:extLst>
            </p:cNvPr>
            <p:cNvSpPr/>
            <p:nvPr/>
          </p:nvSpPr>
          <p:spPr>
            <a:xfrm>
              <a:off x="1412757" y="220337"/>
              <a:ext cx="142879" cy="142820"/>
            </a:xfrm>
            <a:prstGeom prst="ellipse">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92" name="Google Shape;92;p2"/>
          <p:cNvSpPr txBox="1">
            <a:spLocks noGrp="1"/>
          </p:cNvSpPr>
          <p:nvPr>
            <p:ph type="ctrTitle"/>
          </p:nvPr>
        </p:nvSpPr>
        <p:spPr>
          <a:xfrm>
            <a:off x="2124200" y="1132467"/>
            <a:ext cx="7943600" cy="2736800"/>
          </a:xfrm>
          <a:prstGeom prst="rect">
            <a:avLst/>
          </a:prstGeom>
        </p:spPr>
        <p:txBody>
          <a:bodyPr spcFirstLastPara="1" anchor="b">
            <a:noAutofit/>
          </a:bodyPr>
          <a:lstStyle>
            <a:lvl1pPr lvl="0" algn="ctr">
              <a:spcBef>
                <a:spcPts val="0"/>
              </a:spcBef>
              <a:spcAft>
                <a:spcPts val="0"/>
              </a:spcAft>
              <a:buClr>
                <a:schemeClr val="accent5"/>
              </a:buClr>
              <a:buSzPts val="5200"/>
              <a:buNone/>
              <a:defRPr sz="6000">
                <a:solidFill>
                  <a:schemeClr val="accent5"/>
                </a:solidFill>
                <a:latin typeface="Aldrich" panose="02000000000000000000"/>
                <a:ea typeface="Aldrich" panose="02000000000000000000"/>
                <a:cs typeface="Aldrich" panose="02000000000000000000"/>
                <a:sym typeface="Aldrich" panose="02000000000000000000"/>
              </a:defRPr>
            </a:lvl1pPr>
            <a:lvl2pPr lvl="1" algn="ctr">
              <a:spcBef>
                <a:spcPts val="0"/>
              </a:spcBef>
              <a:spcAft>
                <a:spcPts val="0"/>
              </a:spcAft>
              <a:buClr>
                <a:schemeClr val="accent5"/>
              </a:buClr>
              <a:buSzPts val="5200"/>
              <a:buNone/>
              <a:defRPr sz="6933">
                <a:solidFill>
                  <a:schemeClr val="accent5"/>
                </a:solidFill>
              </a:defRPr>
            </a:lvl2pPr>
            <a:lvl3pPr lvl="2" algn="ctr">
              <a:spcBef>
                <a:spcPts val="0"/>
              </a:spcBef>
              <a:spcAft>
                <a:spcPts val="0"/>
              </a:spcAft>
              <a:buClr>
                <a:schemeClr val="accent5"/>
              </a:buClr>
              <a:buSzPts val="5200"/>
              <a:buNone/>
              <a:defRPr sz="6933">
                <a:solidFill>
                  <a:schemeClr val="accent5"/>
                </a:solidFill>
              </a:defRPr>
            </a:lvl3pPr>
            <a:lvl4pPr lvl="3" algn="ctr">
              <a:spcBef>
                <a:spcPts val="0"/>
              </a:spcBef>
              <a:spcAft>
                <a:spcPts val="0"/>
              </a:spcAft>
              <a:buClr>
                <a:schemeClr val="accent5"/>
              </a:buClr>
              <a:buSzPts val="5200"/>
              <a:buNone/>
              <a:defRPr sz="6933">
                <a:solidFill>
                  <a:schemeClr val="accent5"/>
                </a:solidFill>
              </a:defRPr>
            </a:lvl4pPr>
            <a:lvl5pPr lvl="4" algn="ctr">
              <a:spcBef>
                <a:spcPts val="0"/>
              </a:spcBef>
              <a:spcAft>
                <a:spcPts val="0"/>
              </a:spcAft>
              <a:buClr>
                <a:schemeClr val="accent5"/>
              </a:buClr>
              <a:buSzPts val="5200"/>
              <a:buNone/>
              <a:defRPr sz="6933">
                <a:solidFill>
                  <a:schemeClr val="accent5"/>
                </a:solidFill>
              </a:defRPr>
            </a:lvl5pPr>
            <a:lvl6pPr lvl="5" algn="ctr">
              <a:spcBef>
                <a:spcPts val="0"/>
              </a:spcBef>
              <a:spcAft>
                <a:spcPts val="0"/>
              </a:spcAft>
              <a:buClr>
                <a:schemeClr val="accent5"/>
              </a:buClr>
              <a:buSzPts val="5200"/>
              <a:buNone/>
              <a:defRPr sz="6933">
                <a:solidFill>
                  <a:schemeClr val="accent5"/>
                </a:solidFill>
              </a:defRPr>
            </a:lvl6pPr>
            <a:lvl7pPr lvl="6" algn="ctr">
              <a:spcBef>
                <a:spcPts val="0"/>
              </a:spcBef>
              <a:spcAft>
                <a:spcPts val="0"/>
              </a:spcAft>
              <a:buClr>
                <a:schemeClr val="accent5"/>
              </a:buClr>
              <a:buSzPts val="5200"/>
              <a:buNone/>
              <a:defRPr sz="6933">
                <a:solidFill>
                  <a:schemeClr val="accent5"/>
                </a:solidFill>
              </a:defRPr>
            </a:lvl7pPr>
            <a:lvl8pPr lvl="7" algn="ctr">
              <a:spcBef>
                <a:spcPts val="0"/>
              </a:spcBef>
              <a:spcAft>
                <a:spcPts val="0"/>
              </a:spcAft>
              <a:buClr>
                <a:schemeClr val="accent5"/>
              </a:buClr>
              <a:buSzPts val="5200"/>
              <a:buNone/>
              <a:defRPr sz="6933">
                <a:solidFill>
                  <a:schemeClr val="accent5"/>
                </a:solidFill>
              </a:defRPr>
            </a:lvl8pPr>
            <a:lvl9pPr lvl="8" algn="ctr">
              <a:spcBef>
                <a:spcPts val="0"/>
              </a:spcBef>
              <a:spcAft>
                <a:spcPts val="0"/>
              </a:spcAft>
              <a:buClr>
                <a:schemeClr val="accent5"/>
              </a:buClr>
              <a:buSzPts val="5200"/>
              <a:buNone/>
              <a:defRPr sz="6933">
                <a:solidFill>
                  <a:schemeClr val="accent5"/>
                </a:solidFill>
              </a:defRPr>
            </a:lvl9pPr>
          </a:lstStyle>
          <a:p>
            <a:endParaRPr/>
          </a:p>
        </p:txBody>
      </p:sp>
      <p:sp>
        <p:nvSpPr>
          <p:cNvPr id="93" name="Google Shape;93;p2"/>
          <p:cNvSpPr txBox="1">
            <a:spLocks noGrp="1"/>
          </p:cNvSpPr>
          <p:nvPr>
            <p:ph type="subTitle" idx="1"/>
          </p:nvPr>
        </p:nvSpPr>
        <p:spPr>
          <a:xfrm>
            <a:off x="3005400" y="3816933"/>
            <a:ext cx="6181200" cy="1056800"/>
          </a:xfrm>
          <a:prstGeom prst="rect">
            <a:avLst/>
          </a:prstGeom>
        </p:spPr>
        <p:txBody>
          <a:bodyPr spcFirstLastPara="1">
            <a:noAutofit/>
          </a:bodyPr>
          <a:lstStyle>
            <a:lvl1pPr lvl="0" algn="ctr">
              <a:lnSpc>
                <a:spcPct val="100000"/>
              </a:lnSpc>
              <a:spcBef>
                <a:spcPts val="0"/>
              </a:spcBef>
              <a:spcAft>
                <a:spcPts val="0"/>
              </a:spcAft>
              <a:buSzPts val="2600"/>
              <a:buNone/>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032748524"/>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2"/>
        </a:solidFill>
        <a:effectLst/>
      </p:bgPr>
    </p:bg>
    <p:spTree>
      <p:nvGrpSpPr>
        <p:cNvPr id="1" name="Shape 113"/>
        <p:cNvGrpSpPr/>
        <p:nvPr/>
      </p:nvGrpSpPr>
      <p:grpSpPr>
        <a:xfrm>
          <a:off x="0" y="0"/>
          <a:ext cx="0" cy="0"/>
          <a:chOff x="0" y="0"/>
          <a:chExt cx="0" cy="0"/>
        </a:xfrm>
      </p:grpSpPr>
      <p:grpSp>
        <p:nvGrpSpPr>
          <p:cNvPr id="2" name="Google Shape;116;p4">
            <a:extLst>
              <a:ext uri="{FF2B5EF4-FFF2-40B4-BE49-F238E27FC236}">
                <a16:creationId xmlns:a16="http://schemas.microsoft.com/office/drawing/2014/main" id="{5F62C2DB-CF73-E696-5559-F48D84D76767}"/>
              </a:ext>
            </a:extLst>
          </p:cNvPr>
          <p:cNvGrpSpPr>
            <a:grpSpLocks/>
          </p:cNvGrpSpPr>
          <p:nvPr/>
        </p:nvGrpSpPr>
        <p:grpSpPr bwMode="auto">
          <a:xfrm>
            <a:off x="11020425" y="2849563"/>
            <a:ext cx="1571625" cy="3805237"/>
            <a:chOff x="7907551" y="-114309"/>
            <a:chExt cx="1908059" cy="4616272"/>
          </a:xfrm>
        </p:grpSpPr>
        <p:sp>
          <p:nvSpPr>
            <p:cNvPr id="3" name="Google Shape;117;p4">
              <a:extLst>
                <a:ext uri="{FF2B5EF4-FFF2-40B4-BE49-F238E27FC236}">
                  <a16:creationId xmlns:a16="http://schemas.microsoft.com/office/drawing/2014/main" id="{A9D1FBE9-B9BC-5541-1EDA-5A63C2F7DE95}"/>
                </a:ext>
              </a:extLst>
            </p:cNvPr>
            <p:cNvSpPr/>
            <p:nvPr/>
          </p:nvSpPr>
          <p:spPr>
            <a:xfrm>
              <a:off x="8605245" y="3608367"/>
              <a:ext cx="1928" cy="483390"/>
            </a:xfrm>
            <a:custGeom>
              <a:avLst/>
              <a:gdLst/>
              <a:ahLst/>
              <a:cxnLst/>
              <a:rect l="l" t="t" r="r" b="b"/>
              <a:pathLst>
                <a:path w="1" h="12426" extrusionOk="0">
                  <a:moveTo>
                    <a:pt x="1" y="0"/>
                  </a:moveTo>
                  <a:lnTo>
                    <a:pt x="1"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118;p4">
              <a:extLst>
                <a:ext uri="{FF2B5EF4-FFF2-40B4-BE49-F238E27FC236}">
                  <a16:creationId xmlns:a16="http://schemas.microsoft.com/office/drawing/2014/main" id="{E25471F2-2AA2-511E-7AEE-5D66607B86D1}"/>
                </a:ext>
              </a:extLst>
            </p:cNvPr>
            <p:cNvSpPr/>
            <p:nvPr/>
          </p:nvSpPr>
          <p:spPr>
            <a:xfrm>
              <a:off x="8566699" y="3567924"/>
              <a:ext cx="79021" cy="564275"/>
            </a:xfrm>
            <a:custGeom>
              <a:avLst/>
              <a:gdLst/>
              <a:ahLst/>
              <a:cxnLst/>
              <a:rect l="l" t="t" r="r" b="b"/>
              <a:pathLst>
                <a:path w="2045" h="14470" extrusionOk="0">
                  <a:moveTo>
                    <a:pt x="1023" y="0"/>
                  </a:moveTo>
                  <a:cubicBezTo>
                    <a:pt x="369" y="0"/>
                    <a:pt x="1" y="327"/>
                    <a:pt x="1" y="1022"/>
                  </a:cubicBezTo>
                  <a:lnTo>
                    <a:pt x="1" y="13448"/>
                  </a:lnTo>
                  <a:cubicBezTo>
                    <a:pt x="1" y="13979"/>
                    <a:pt x="369" y="14470"/>
                    <a:pt x="1023" y="14470"/>
                  </a:cubicBezTo>
                  <a:cubicBezTo>
                    <a:pt x="1554" y="14470"/>
                    <a:pt x="2044" y="13979"/>
                    <a:pt x="2044" y="13448"/>
                  </a:cubicBezTo>
                  <a:lnTo>
                    <a:pt x="2044" y="1022"/>
                  </a:lnTo>
                  <a:cubicBezTo>
                    <a:pt x="2044" y="327"/>
                    <a:pt x="1554" y="0"/>
                    <a:pt x="1023" y="0"/>
                  </a:cubicBezTo>
                  <a:close/>
                </a:path>
              </a:pathLst>
            </a:custGeom>
            <a:solidFill>
              <a:schemeClr val="accent1">
                <a:alpha val="1229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119;p4">
              <a:extLst>
                <a:ext uri="{FF2B5EF4-FFF2-40B4-BE49-F238E27FC236}">
                  <a16:creationId xmlns:a16="http://schemas.microsoft.com/office/drawing/2014/main" id="{30993D1F-DC0A-941C-5CFA-CC0588E55309}"/>
                </a:ext>
              </a:extLst>
            </p:cNvPr>
            <p:cNvSpPr/>
            <p:nvPr/>
          </p:nvSpPr>
          <p:spPr>
            <a:xfrm>
              <a:off x="8797979" y="3874135"/>
              <a:ext cx="0" cy="483390"/>
            </a:xfrm>
            <a:custGeom>
              <a:avLst/>
              <a:gdLst/>
              <a:ahLst/>
              <a:cxnLst/>
              <a:rect l="l" t="t" r="r" b="b"/>
              <a:pathLst>
                <a:path w="1" h="12426" extrusionOk="0">
                  <a:moveTo>
                    <a:pt x="0" y="0"/>
                  </a:moveTo>
                  <a:lnTo>
                    <a:pt x="0"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120;p4">
              <a:extLst>
                <a:ext uri="{FF2B5EF4-FFF2-40B4-BE49-F238E27FC236}">
                  <a16:creationId xmlns:a16="http://schemas.microsoft.com/office/drawing/2014/main" id="{904683C4-EA42-DFC0-2156-E3C67E390D74}"/>
                </a:ext>
              </a:extLst>
            </p:cNvPr>
            <p:cNvSpPr/>
            <p:nvPr/>
          </p:nvSpPr>
          <p:spPr>
            <a:xfrm>
              <a:off x="8759432" y="3833692"/>
              <a:ext cx="79021" cy="564275"/>
            </a:xfrm>
            <a:custGeom>
              <a:avLst/>
              <a:gdLst/>
              <a:ahLst/>
              <a:cxnLst/>
              <a:rect l="l" t="t" r="r" b="b"/>
              <a:pathLst>
                <a:path w="2045" h="14470" extrusionOk="0">
                  <a:moveTo>
                    <a:pt x="1022" y="0"/>
                  </a:moveTo>
                  <a:cubicBezTo>
                    <a:pt x="532" y="0"/>
                    <a:pt x="0" y="491"/>
                    <a:pt x="0" y="1022"/>
                  </a:cubicBezTo>
                  <a:lnTo>
                    <a:pt x="0" y="13448"/>
                  </a:lnTo>
                  <a:cubicBezTo>
                    <a:pt x="0" y="14102"/>
                    <a:pt x="532" y="14470"/>
                    <a:pt x="1022" y="14470"/>
                  </a:cubicBezTo>
                  <a:cubicBezTo>
                    <a:pt x="1554" y="14470"/>
                    <a:pt x="2044" y="14102"/>
                    <a:pt x="2044" y="13448"/>
                  </a:cubicBezTo>
                  <a:lnTo>
                    <a:pt x="2044" y="1022"/>
                  </a:lnTo>
                  <a:cubicBezTo>
                    <a:pt x="2044" y="491"/>
                    <a:pt x="1554" y="0"/>
                    <a:pt x="1022" y="0"/>
                  </a:cubicBezTo>
                  <a:close/>
                </a:path>
              </a:pathLst>
            </a:custGeom>
            <a:solidFill>
              <a:schemeClr val="accent1">
                <a:alpha val="1229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121;p4">
              <a:extLst>
                <a:ext uri="{FF2B5EF4-FFF2-40B4-BE49-F238E27FC236}">
                  <a16:creationId xmlns:a16="http://schemas.microsoft.com/office/drawing/2014/main" id="{7E672D56-F14B-E7E5-C60A-7F3CA08B917E}"/>
                </a:ext>
              </a:extLst>
            </p:cNvPr>
            <p:cNvSpPr/>
            <p:nvPr/>
          </p:nvSpPr>
          <p:spPr>
            <a:xfrm>
              <a:off x="7907551" y="-114309"/>
              <a:ext cx="1239275" cy="3139142"/>
            </a:xfrm>
            <a:custGeom>
              <a:avLst/>
              <a:gdLst/>
              <a:ahLst/>
              <a:cxnLst/>
              <a:rect l="l" t="t" r="r" b="b"/>
              <a:pathLst>
                <a:path w="31842" h="80710" extrusionOk="0">
                  <a:moveTo>
                    <a:pt x="3210" y="0"/>
                  </a:moveTo>
                  <a:cubicBezTo>
                    <a:pt x="2252" y="0"/>
                    <a:pt x="1348" y="293"/>
                    <a:pt x="818" y="992"/>
                  </a:cubicBezTo>
                  <a:cubicBezTo>
                    <a:pt x="164" y="1851"/>
                    <a:pt x="1" y="2873"/>
                    <a:pt x="1" y="3894"/>
                  </a:cubicBezTo>
                  <a:cubicBezTo>
                    <a:pt x="1" y="8677"/>
                    <a:pt x="4088" y="12928"/>
                    <a:pt x="3557" y="17710"/>
                  </a:cubicBezTo>
                  <a:cubicBezTo>
                    <a:pt x="3393" y="20408"/>
                    <a:pt x="1513" y="22983"/>
                    <a:pt x="1513" y="25680"/>
                  </a:cubicBezTo>
                  <a:cubicBezTo>
                    <a:pt x="1513" y="29768"/>
                    <a:pt x="5437" y="33038"/>
                    <a:pt x="6295" y="36921"/>
                  </a:cubicBezTo>
                  <a:cubicBezTo>
                    <a:pt x="7481" y="43420"/>
                    <a:pt x="655" y="50736"/>
                    <a:pt x="4579" y="56009"/>
                  </a:cubicBezTo>
                  <a:cubicBezTo>
                    <a:pt x="6295" y="58584"/>
                    <a:pt x="10219" y="59933"/>
                    <a:pt x="10383" y="62998"/>
                  </a:cubicBezTo>
                  <a:cubicBezTo>
                    <a:pt x="10546" y="65369"/>
                    <a:pt x="7971" y="67086"/>
                    <a:pt x="6786" y="69293"/>
                  </a:cubicBezTo>
                  <a:cubicBezTo>
                    <a:pt x="5273" y="71663"/>
                    <a:pt x="5437" y="74729"/>
                    <a:pt x="6786" y="77141"/>
                  </a:cubicBezTo>
                  <a:cubicBezTo>
                    <a:pt x="8254" y="79382"/>
                    <a:pt x="10929" y="80710"/>
                    <a:pt x="13496" y="80710"/>
                  </a:cubicBezTo>
                  <a:cubicBezTo>
                    <a:pt x="13644" y="80710"/>
                    <a:pt x="13792" y="80706"/>
                    <a:pt x="13939" y="80697"/>
                  </a:cubicBezTo>
                  <a:lnTo>
                    <a:pt x="22645" y="79838"/>
                  </a:lnTo>
                  <a:cubicBezTo>
                    <a:pt x="28245" y="79511"/>
                    <a:pt x="31842" y="71663"/>
                    <a:pt x="28245" y="67249"/>
                  </a:cubicBezTo>
                  <a:cubicBezTo>
                    <a:pt x="26569" y="65042"/>
                    <a:pt x="23503" y="63489"/>
                    <a:pt x="22645" y="60791"/>
                  </a:cubicBezTo>
                  <a:cubicBezTo>
                    <a:pt x="21623" y="56540"/>
                    <a:pt x="26732" y="52248"/>
                    <a:pt x="25016" y="48161"/>
                  </a:cubicBezTo>
                  <a:cubicBezTo>
                    <a:pt x="24321" y="46322"/>
                    <a:pt x="22277" y="45300"/>
                    <a:pt x="21092" y="43583"/>
                  </a:cubicBezTo>
                  <a:cubicBezTo>
                    <a:pt x="17863" y="39169"/>
                    <a:pt x="21787" y="32670"/>
                    <a:pt x="20601" y="27397"/>
                  </a:cubicBezTo>
                  <a:cubicBezTo>
                    <a:pt x="19743" y="22615"/>
                    <a:pt x="15124" y="19549"/>
                    <a:pt x="12917" y="15298"/>
                  </a:cubicBezTo>
                  <a:cubicBezTo>
                    <a:pt x="10383" y="10353"/>
                    <a:pt x="10546" y="3404"/>
                    <a:pt x="5764" y="665"/>
                  </a:cubicBezTo>
                  <a:cubicBezTo>
                    <a:pt x="5036" y="252"/>
                    <a:pt x="4100" y="0"/>
                    <a:pt x="3210" y="0"/>
                  </a:cubicBezTo>
                  <a:close/>
                </a:path>
              </a:pathLst>
            </a:custGeom>
            <a:solidFill>
              <a:schemeClr val="accent3"/>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122;p4">
              <a:extLst>
                <a:ext uri="{FF2B5EF4-FFF2-40B4-BE49-F238E27FC236}">
                  <a16:creationId xmlns:a16="http://schemas.microsoft.com/office/drawing/2014/main" id="{E566BD94-B7F5-783F-E9CF-DC5FC2217367}"/>
                </a:ext>
              </a:extLst>
            </p:cNvPr>
            <p:cNvSpPr/>
            <p:nvPr/>
          </p:nvSpPr>
          <p:spPr>
            <a:xfrm>
              <a:off x="8119558" y="89832"/>
              <a:ext cx="595546" cy="2775155"/>
            </a:xfrm>
            <a:custGeom>
              <a:avLst/>
              <a:gdLst/>
              <a:ahLst/>
              <a:cxnLst/>
              <a:rect l="l" t="t" r="r" b="b"/>
              <a:pathLst>
                <a:path w="15329" h="71367" extrusionOk="0">
                  <a:moveTo>
                    <a:pt x="328" y="0"/>
                  </a:moveTo>
                  <a:cubicBezTo>
                    <a:pt x="164" y="0"/>
                    <a:pt x="1" y="205"/>
                    <a:pt x="1" y="368"/>
                  </a:cubicBezTo>
                  <a:cubicBezTo>
                    <a:pt x="164" y="695"/>
                    <a:pt x="5805" y="23339"/>
                    <a:pt x="10219" y="43776"/>
                  </a:cubicBezTo>
                  <a:lnTo>
                    <a:pt x="10219" y="43776"/>
                  </a:lnTo>
                  <a:lnTo>
                    <a:pt x="4252" y="39525"/>
                  </a:lnTo>
                  <a:cubicBezTo>
                    <a:pt x="4252" y="39362"/>
                    <a:pt x="4088" y="39362"/>
                    <a:pt x="4088" y="39362"/>
                  </a:cubicBezTo>
                  <a:cubicBezTo>
                    <a:pt x="3925" y="39362"/>
                    <a:pt x="3925" y="39362"/>
                    <a:pt x="3925" y="39525"/>
                  </a:cubicBezTo>
                  <a:cubicBezTo>
                    <a:pt x="3761" y="39689"/>
                    <a:pt x="3761" y="39852"/>
                    <a:pt x="3925" y="40057"/>
                  </a:cubicBezTo>
                  <a:lnTo>
                    <a:pt x="10056" y="44471"/>
                  </a:lnTo>
                  <a:lnTo>
                    <a:pt x="10219" y="44635"/>
                  </a:lnTo>
                  <a:lnTo>
                    <a:pt x="10383" y="44635"/>
                  </a:lnTo>
                  <a:cubicBezTo>
                    <a:pt x="11568" y="50929"/>
                    <a:pt x="12754" y="57060"/>
                    <a:pt x="13612" y="62170"/>
                  </a:cubicBezTo>
                  <a:lnTo>
                    <a:pt x="8666" y="57060"/>
                  </a:lnTo>
                  <a:cubicBezTo>
                    <a:pt x="8666" y="56897"/>
                    <a:pt x="8503" y="56897"/>
                    <a:pt x="8503" y="56897"/>
                  </a:cubicBezTo>
                  <a:cubicBezTo>
                    <a:pt x="8339" y="56897"/>
                    <a:pt x="8339" y="56897"/>
                    <a:pt x="8176" y="57060"/>
                  </a:cubicBezTo>
                  <a:lnTo>
                    <a:pt x="8176" y="57428"/>
                  </a:lnTo>
                  <a:lnTo>
                    <a:pt x="13775" y="63355"/>
                  </a:lnTo>
                  <a:cubicBezTo>
                    <a:pt x="14307" y="66420"/>
                    <a:pt x="14634" y="69159"/>
                    <a:pt x="14797" y="71366"/>
                  </a:cubicBezTo>
                  <a:lnTo>
                    <a:pt x="15329" y="71366"/>
                  </a:lnTo>
                  <a:cubicBezTo>
                    <a:pt x="15329" y="69322"/>
                    <a:pt x="15002" y="66788"/>
                    <a:pt x="14470" y="64050"/>
                  </a:cubicBezTo>
                  <a:lnTo>
                    <a:pt x="14634" y="64050"/>
                  </a:lnTo>
                  <a:cubicBezTo>
                    <a:pt x="14634" y="64050"/>
                    <a:pt x="14797" y="64050"/>
                    <a:pt x="14797" y="63886"/>
                  </a:cubicBezTo>
                  <a:cubicBezTo>
                    <a:pt x="15002" y="63886"/>
                    <a:pt x="15002" y="63559"/>
                    <a:pt x="14797" y="63559"/>
                  </a:cubicBezTo>
                  <a:lnTo>
                    <a:pt x="14470" y="63028"/>
                  </a:lnTo>
                  <a:cubicBezTo>
                    <a:pt x="11078" y="41406"/>
                    <a:pt x="859" y="695"/>
                    <a:pt x="696" y="205"/>
                  </a:cubicBezTo>
                  <a:cubicBezTo>
                    <a:pt x="696" y="0"/>
                    <a:pt x="491" y="0"/>
                    <a:pt x="328"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123;p4">
              <a:extLst>
                <a:ext uri="{FF2B5EF4-FFF2-40B4-BE49-F238E27FC236}">
                  <a16:creationId xmlns:a16="http://schemas.microsoft.com/office/drawing/2014/main" id="{D67E6EEA-F10C-1CF4-57A4-08B3D01ACFF6}"/>
                </a:ext>
              </a:extLst>
            </p:cNvPr>
            <p:cNvSpPr/>
            <p:nvPr/>
          </p:nvSpPr>
          <p:spPr>
            <a:xfrm>
              <a:off x="8424076" y="939133"/>
              <a:ext cx="111785" cy="317767"/>
            </a:xfrm>
            <a:custGeom>
              <a:avLst/>
              <a:gdLst/>
              <a:ahLst/>
              <a:cxnLst/>
              <a:rect l="l" t="t" r="r" b="b"/>
              <a:pathLst>
                <a:path w="2862" h="8176" extrusionOk="0">
                  <a:moveTo>
                    <a:pt x="2535" y="1"/>
                  </a:moveTo>
                  <a:cubicBezTo>
                    <a:pt x="2371" y="1"/>
                    <a:pt x="2208" y="164"/>
                    <a:pt x="2208" y="328"/>
                  </a:cubicBezTo>
                  <a:lnTo>
                    <a:pt x="1" y="7808"/>
                  </a:lnTo>
                  <a:cubicBezTo>
                    <a:pt x="1" y="8012"/>
                    <a:pt x="1" y="8176"/>
                    <a:pt x="164" y="8176"/>
                  </a:cubicBezTo>
                  <a:lnTo>
                    <a:pt x="328" y="8176"/>
                  </a:lnTo>
                  <a:cubicBezTo>
                    <a:pt x="491" y="8176"/>
                    <a:pt x="491" y="8176"/>
                    <a:pt x="655" y="8012"/>
                  </a:cubicBezTo>
                  <a:lnTo>
                    <a:pt x="2862" y="491"/>
                  </a:lnTo>
                  <a:cubicBezTo>
                    <a:pt x="2862" y="328"/>
                    <a:pt x="2698" y="164"/>
                    <a:pt x="2535" y="1"/>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0" name="Google Shape;124;p4">
              <a:extLst>
                <a:ext uri="{FF2B5EF4-FFF2-40B4-BE49-F238E27FC236}">
                  <a16:creationId xmlns:a16="http://schemas.microsoft.com/office/drawing/2014/main" id="{417CDDE7-5BF6-DF18-5D30-82AECC7F82CD}"/>
                </a:ext>
              </a:extLst>
            </p:cNvPr>
            <p:cNvSpPr/>
            <p:nvPr/>
          </p:nvSpPr>
          <p:spPr>
            <a:xfrm>
              <a:off x="8788342" y="297824"/>
              <a:ext cx="1027268" cy="2682714"/>
            </a:xfrm>
            <a:custGeom>
              <a:avLst/>
              <a:gdLst/>
              <a:ahLst/>
              <a:cxnLst/>
              <a:rect l="l" t="t" r="r" b="b"/>
              <a:pathLst>
                <a:path w="26406" h="68961" extrusionOk="0">
                  <a:moveTo>
                    <a:pt x="18871" y="0"/>
                  </a:moveTo>
                  <a:cubicBezTo>
                    <a:pt x="18467" y="0"/>
                    <a:pt x="18069" y="86"/>
                    <a:pt x="17699" y="277"/>
                  </a:cubicBezTo>
                  <a:cubicBezTo>
                    <a:pt x="17004" y="604"/>
                    <a:pt x="16514" y="1462"/>
                    <a:pt x="16187" y="2321"/>
                  </a:cubicBezTo>
                  <a:cubicBezTo>
                    <a:pt x="14961" y="6081"/>
                    <a:pt x="16841" y="10495"/>
                    <a:pt x="15165" y="14256"/>
                  </a:cubicBezTo>
                  <a:cubicBezTo>
                    <a:pt x="14143" y="16299"/>
                    <a:pt x="12100" y="17648"/>
                    <a:pt x="11241" y="19856"/>
                  </a:cubicBezTo>
                  <a:cubicBezTo>
                    <a:pt x="10056" y="23085"/>
                    <a:pt x="12263" y="26845"/>
                    <a:pt x="11568" y="30237"/>
                  </a:cubicBezTo>
                  <a:cubicBezTo>
                    <a:pt x="10710" y="35715"/>
                    <a:pt x="3230" y="39434"/>
                    <a:pt x="4742" y="44707"/>
                  </a:cubicBezTo>
                  <a:cubicBezTo>
                    <a:pt x="5437" y="47282"/>
                    <a:pt x="8176" y="49326"/>
                    <a:pt x="7317" y="51696"/>
                  </a:cubicBezTo>
                  <a:cubicBezTo>
                    <a:pt x="6786" y="53740"/>
                    <a:pt x="4415" y="54435"/>
                    <a:pt x="2699" y="55784"/>
                  </a:cubicBezTo>
                  <a:cubicBezTo>
                    <a:pt x="859" y="57173"/>
                    <a:pt x="1" y="59708"/>
                    <a:pt x="491" y="62078"/>
                  </a:cubicBezTo>
                  <a:cubicBezTo>
                    <a:pt x="1023" y="64326"/>
                    <a:pt x="2903" y="66166"/>
                    <a:pt x="5110" y="66861"/>
                  </a:cubicBezTo>
                  <a:lnTo>
                    <a:pt x="12263" y="68741"/>
                  </a:lnTo>
                  <a:cubicBezTo>
                    <a:pt x="12754" y="68891"/>
                    <a:pt x="13251" y="68961"/>
                    <a:pt x="13745" y="68961"/>
                  </a:cubicBezTo>
                  <a:cubicBezTo>
                    <a:pt x="17699" y="68961"/>
                    <a:pt x="21473" y="64472"/>
                    <a:pt x="20274" y="60402"/>
                  </a:cubicBezTo>
                  <a:cubicBezTo>
                    <a:pt x="19580" y="58195"/>
                    <a:pt x="17536" y="56152"/>
                    <a:pt x="17699" y="53577"/>
                  </a:cubicBezTo>
                  <a:cubicBezTo>
                    <a:pt x="18026" y="50020"/>
                    <a:pt x="23340" y="48140"/>
                    <a:pt x="23136" y="44380"/>
                  </a:cubicBezTo>
                  <a:cubicBezTo>
                    <a:pt x="23136" y="42663"/>
                    <a:pt x="21787" y="41314"/>
                    <a:pt x="21460" y="39598"/>
                  </a:cubicBezTo>
                  <a:cubicBezTo>
                    <a:pt x="20070" y="35183"/>
                    <a:pt x="25016" y="31259"/>
                    <a:pt x="25711" y="26681"/>
                  </a:cubicBezTo>
                  <a:cubicBezTo>
                    <a:pt x="26406" y="22758"/>
                    <a:pt x="23667" y="18997"/>
                    <a:pt x="23340" y="14910"/>
                  </a:cubicBezTo>
                  <a:cubicBezTo>
                    <a:pt x="22645" y="10332"/>
                    <a:pt x="24852" y="4855"/>
                    <a:pt x="21787" y="1462"/>
                  </a:cubicBezTo>
                  <a:cubicBezTo>
                    <a:pt x="21045" y="602"/>
                    <a:pt x="19938" y="0"/>
                    <a:pt x="18871" y="0"/>
                  </a:cubicBezTo>
                  <a:close/>
                </a:path>
              </a:pathLst>
            </a:custGeom>
            <a:solidFill>
              <a:schemeClr val="accent3"/>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1" name="Google Shape;125;p4">
              <a:extLst>
                <a:ext uri="{FF2B5EF4-FFF2-40B4-BE49-F238E27FC236}">
                  <a16:creationId xmlns:a16="http://schemas.microsoft.com/office/drawing/2014/main" id="{28896827-650A-9781-80F1-88A515B18E7B}"/>
                </a:ext>
              </a:extLst>
            </p:cNvPr>
            <p:cNvSpPr/>
            <p:nvPr/>
          </p:nvSpPr>
          <p:spPr>
            <a:xfrm>
              <a:off x="9179590" y="494261"/>
              <a:ext cx="410522" cy="2370726"/>
            </a:xfrm>
            <a:custGeom>
              <a:avLst/>
              <a:gdLst/>
              <a:ahLst/>
              <a:cxnLst/>
              <a:rect l="l" t="t" r="r" b="b"/>
              <a:pathLst>
                <a:path w="10547" h="60944" extrusionOk="0">
                  <a:moveTo>
                    <a:pt x="10383" y="0"/>
                  </a:moveTo>
                  <a:cubicBezTo>
                    <a:pt x="10219" y="0"/>
                    <a:pt x="10015" y="0"/>
                    <a:pt x="10015" y="164"/>
                  </a:cubicBezTo>
                  <a:cubicBezTo>
                    <a:pt x="10015" y="491"/>
                    <a:pt x="7971" y="19906"/>
                    <a:pt x="5437" y="37277"/>
                  </a:cubicBezTo>
                  <a:lnTo>
                    <a:pt x="2045" y="32168"/>
                  </a:lnTo>
                  <a:cubicBezTo>
                    <a:pt x="2045" y="32168"/>
                    <a:pt x="2045" y="32004"/>
                    <a:pt x="1840" y="32004"/>
                  </a:cubicBezTo>
                  <a:lnTo>
                    <a:pt x="1677" y="32168"/>
                  </a:lnTo>
                  <a:cubicBezTo>
                    <a:pt x="1677" y="32168"/>
                    <a:pt x="1513" y="32331"/>
                    <a:pt x="1677" y="32495"/>
                  </a:cubicBezTo>
                  <a:lnTo>
                    <a:pt x="5274" y="37972"/>
                  </a:lnTo>
                  <a:lnTo>
                    <a:pt x="5437" y="37972"/>
                  </a:lnTo>
                  <a:cubicBezTo>
                    <a:pt x="4579" y="43408"/>
                    <a:pt x="3720" y="48518"/>
                    <a:pt x="2862" y="52768"/>
                  </a:cubicBezTo>
                  <a:lnTo>
                    <a:pt x="491" y="47332"/>
                  </a:lnTo>
                  <a:cubicBezTo>
                    <a:pt x="491" y="47169"/>
                    <a:pt x="328" y="47169"/>
                    <a:pt x="328" y="47169"/>
                  </a:cubicBezTo>
                  <a:lnTo>
                    <a:pt x="164" y="47169"/>
                  </a:lnTo>
                  <a:cubicBezTo>
                    <a:pt x="1" y="47169"/>
                    <a:pt x="1" y="47332"/>
                    <a:pt x="1" y="47496"/>
                  </a:cubicBezTo>
                  <a:lnTo>
                    <a:pt x="2699" y="53790"/>
                  </a:lnTo>
                  <a:cubicBezTo>
                    <a:pt x="2208" y="56692"/>
                    <a:pt x="1513" y="59063"/>
                    <a:pt x="1023" y="60943"/>
                  </a:cubicBezTo>
                  <a:lnTo>
                    <a:pt x="1513" y="60943"/>
                  </a:lnTo>
                  <a:cubicBezTo>
                    <a:pt x="2045" y="59267"/>
                    <a:pt x="2535" y="57019"/>
                    <a:pt x="3066" y="54485"/>
                  </a:cubicBezTo>
                  <a:lnTo>
                    <a:pt x="3393" y="54485"/>
                  </a:lnTo>
                  <a:cubicBezTo>
                    <a:pt x="3393" y="54485"/>
                    <a:pt x="3557" y="54322"/>
                    <a:pt x="3393" y="54158"/>
                  </a:cubicBezTo>
                  <a:lnTo>
                    <a:pt x="3230" y="53627"/>
                  </a:lnTo>
                  <a:cubicBezTo>
                    <a:pt x="6786" y="35560"/>
                    <a:pt x="10546" y="654"/>
                    <a:pt x="10546" y="164"/>
                  </a:cubicBezTo>
                  <a:cubicBezTo>
                    <a:pt x="10546" y="164"/>
                    <a:pt x="10546" y="0"/>
                    <a:pt x="10383"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2" name="Google Shape;126;p4">
              <a:extLst>
                <a:ext uri="{FF2B5EF4-FFF2-40B4-BE49-F238E27FC236}">
                  <a16:creationId xmlns:a16="http://schemas.microsoft.com/office/drawing/2014/main" id="{022193D2-5B64-5CE1-0A6E-F9714CBAA817}"/>
                </a:ext>
              </a:extLst>
            </p:cNvPr>
            <p:cNvSpPr/>
            <p:nvPr/>
          </p:nvSpPr>
          <p:spPr>
            <a:xfrm>
              <a:off x="9476400" y="1276158"/>
              <a:ext cx="181169" cy="225324"/>
            </a:xfrm>
            <a:custGeom>
              <a:avLst/>
              <a:gdLst/>
              <a:ahLst/>
              <a:cxnLst/>
              <a:rect l="l" t="t" r="r" b="b"/>
              <a:pathLst>
                <a:path w="4620" h="5805" extrusionOk="0">
                  <a:moveTo>
                    <a:pt x="4251" y="0"/>
                  </a:moveTo>
                  <a:cubicBezTo>
                    <a:pt x="4088" y="0"/>
                    <a:pt x="4088" y="0"/>
                    <a:pt x="4088" y="164"/>
                  </a:cubicBezTo>
                  <a:lnTo>
                    <a:pt x="0" y="5477"/>
                  </a:lnTo>
                  <a:cubicBezTo>
                    <a:pt x="0" y="5477"/>
                    <a:pt x="0" y="5641"/>
                    <a:pt x="164" y="5804"/>
                  </a:cubicBezTo>
                  <a:lnTo>
                    <a:pt x="532" y="5804"/>
                  </a:lnTo>
                  <a:lnTo>
                    <a:pt x="4415" y="368"/>
                  </a:lnTo>
                  <a:cubicBezTo>
                    <a:pt x="4619" y="368"/>
                    <a:pt x="4415" y="164"/>
                    <a:pt x="4415"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3" name="Google Shape;127;p4">
              <a:extLst>
                <a:ext uri="{FF2B5EF4-FFF2-40B4-BE49-F238E27FC236}">
                  <a16:creationId xmlns:a16="http://schemas.microsoft.com/office/drawing/2014/main" id="{29C36A7B-C23C-23C4-1C39-C3D535E36E33}"/>
                </a:ext>
              </a:extLst>
            </p:cNvPr>
            <p:cNvSpPr/>
            <p:nvPr/>
          </p:nvSpPr>
          <p:spPr>
            <a:xfrm>
              <a:off x="8106067" y="2864987"/>
              <a:ext cx="1511029" cy="1636976"/>
            </a:xfrm>
            <a:custGeom>
              <a:avLst/>
              <a:gdLst/>
              <a:ahLst/>
              <a:cxnLst/>
              <a:rect l="l" t="t" r="r" b="b"/>
              <a:pathLst>
                <a:path w="38832" h="42060" extrusionOk="0">
                  <a:moveTo>
                    <a:pt x="1" y="0"/>
                  </a:moveTo>
                  <a:lnTo>
                    <a:pt x="5437" y="42059"/>
                  </a:lnTo>
                  <a:lnTo>
                    <a:pt x="34744" y="42059"/>
                  </a:lnTo>
                  <a:lnTo>
                    <a:pt x="38831" y="0"/>
                  </a:lnTo>
                  <a:close/>
                </a:path>
              </a:pathLst>
            </a:custGeom>
            <a:solidFill>
              <a:schemeClr val="accent1"/>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128;p4">
              <a:extLst>
                <a:ext uri="{FF2B5EF4-FFF2-40B4-BE49-F238E27FC236}">
                  <a16:creationId xmlns:a16="http://schemas.microsoft.com/office/drawing/2014/main" id="{5A321234-DE8F-9567-EF13-740FD59EF1CA}"/>
                </a:ext>
              </a:extLst>
            </p:cNvPr>
            <p:cNvSpPr/>
            <p:nvPr/>
          </p:nvSpPr>
          <p:spPr>
            <a:xfrm>
              <a:off x="8522371" y="3144236"/>
              <a:ext cx="0" cy="483389"/>
            </a:xfrm>
            <a:custGeom>
              <a:avLst/>
              <a:gdLst/>
              <a:ahLst/>
              <a:cxnLst/>
              <a:rect l="l" t="t" r="r" b="b"/>
              <a:pathLst>
                <a:path w="1" h="12426" extrusionOk="0">
                  <a:moveTo>
                    <a:pt x="1" y="0"/>
                  </a:moveTo>
                  <a:lnTo>
                    <a:pt x="1"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5" name="Google Shape;129;p4">
              <a:extLst>
                <a:ext uri="{FF2B5EF4-FFF2-40B4-BE49-F238E27FC236}">
                  <a16:creationId xmlns:a16="http://schemas.microsoft.com/office/drawing/2014/main" id="{D23CBECE-1FA6-3D3F-5926-BDDE93E0976D}"/>
                </a:ext>
              </a:extLst>
            </p:cNvPr>
            <p:cNvSpPr/>
            <p:nvPr/>
          </p:nvSpPr>
          <p:spPr>
            <a:xfrm>
              <a:off x="8483824" y="3103793"/>
              <a:ext cx="79020" cy="564276"/>
            </a:xfrm>
            <a:custGeom>
              <a:avLst/>
              <a:gdLst/>
              <a:ahLst/>
              <a:cxnLst/>
              <a:rect l="l" t="t" r="r" b="b"/>
              <a:pathLst>
                <a:path w="2044" h="14470" extrusionOk="0">
                  <a:moveTo>
                    <a:pt x="1022" y="0"/>
                  </a:moveTo>
                  <a:cubicBezTo>
                    <a:pt x="327" y="0"/>
                    <a:pt x="0" y="368"/>
                    <a:pt x="0" y="1022"/>
                  </a:cubicBezTo>
                  <a:lnTo>
                    <a:pt x="0" y="13448"/>
                  </a:lnTo>
                  <a:cubicBezTo>
                    <a:pt x="0" y="13979"/>
                    <a:pt x="327" y="14470"/>
                    <a:pt x="1022" y="14470"/>
                  </a:cubicBezTo>
                  <a:cubicBezTo>
                    <a:pt x="1553" y="14470"/>
                    <a:pt x="2044" y="13979"/>
                    <a:pt x="2044" y="13448"/>
                  </a:cubicBezTo>
                  <a:lnTo>
                    <a:pt x="2044" y="1022"/>
                  </a:lnTo>
                  <a:cubicBezTo>
                    <a:pt x="2044" y="368"/>
                    <a:pt x="1553" y="0"/>
                    <a:pt x="1022" y="0"/>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6" name="Google Shape;130;p4">
              <a:extLst>
                <a:ext uri="{FF2B5EF4-FFF2-40B4-BE49-F238E27FC236}">
                  <a16:creationId xmlns:a16="http://schemas.microsoft.com/office/drawing/2014/main" id="{B028EF10-CE79-F0B9-BFD4-49601751427B}"/>
                </a:ext>
              </a:extLst>
            </p:cNvPr>
            <p:cNvSpPr/>
            <p:nvPr/>
          </p:nvSpPr>
          <p:spPr>
            <a:xfrm>
              <a:off x="9139117" y="3030610"/>
              <a:ext cx="80948" cy="564276"/>
            </a:xfrm>
            <a:custGeom>
              <a:avLst/>
              <a:gdLst/>
              <a:ahLst/>
              <a:cxnLst/>
              <a:rect l="l" t="t" r="r" b="b"/>
              <a:pathLst>
                <a:path w="2044" h="14511" extrusionOk="0">
                  <a:moveTo>
                    <a:pt x="1022" y="0"/>
                  </a:moveTo>
                  <a:cubicBezTo>
                    <a:pt x="491" y="0"/>
                    <a:pt x="0" y="368"/>
                    <a:pt x="0" y="1022"/>
                  </a:cubicBezTo>
                  <a:lnTo>
                    <a:pt x="0" y="13488"/>
                  </a:lnTo>
                  <a:cubicBezTo>
                    <a:pt x="0" y="13979"/>
                    <a:pt x="491" y="14510"/>
                    <a:pt x="1022" y="14510"/>
                  </a:cubicBezTo>
                  <a:cubicBezTo>
                    <a:pt x="1512" y="14510"/>
                    <a:pt x="2044" y="13979"/>
                    <a:pt x="2044" y="13488"/>
                  </a:cubicBezTo>
                  <a:lnTo>
                    <a:pt x="2044" y="1022"/>
                  </a:lnTo>
                  <a:cubicBezTo>
                    <a:pt x="2044" y="368"/>
                    <a:pt x="1512" y="0"/>
                    <a:pt x="1022" y="0"/>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7" name="Google Shape;131;p4">
              <a:extLst>
                <a:ext uri="{FF2B5EF4-FFF2-40B4-BE49-F238E27FC236}">
                  <a16:creationId xmlns:a16="http://schemas.microsoft.com/office/drawing/2014/main" id="{DC796B54-FBF7-2873-2FAC-069380868BF6}"/>
                </a:ext>
              </a:extLst>
            </p:cNvPr>
            <p:cNvSpPr/>
            <p:nvPr/>
          </p:nvSpPr>
          <p:spPr>
            <a:xfrm>
              <a:off x="8992640" y="3323340"/>
              <a:ext cx="80948" cy="562349"/>
            </a:xfrm>
            <a:custGeom>
              <a:avLst/>
              <a:gdLst/>
              <a:ahLst/>
              <a:cxnLst/>
              <a:rect l="l" t="t" r="r" b="b"/>
              <a:pathLst>
                <a:path w="2045" h="14471" extrusionOk="0">
                  <a:moveTo>
                    <a:pt x="1022" y="1"/>
                  </a:moveTo>
                  <a:cubicBezTo>
                    <a:pt x="491" y="1"/>
                    <a:pt x="1" y="328"/>
                    <a:pt x="1" y="1023"/>
                  </a:cubicBezTo>
                  <a:lnTo>
                    <a:pt x="1" y="13448"/>
                  </a:lnTo>
                  <a:cubicBezTo>
                    <a:pt x="1" y="14143"/>
                    <a:pt x="491" y="14470"/>
                    <a:pt x="1022" y="14470"/>
                  </a:cubicBezTo>
                  <a:cubicBezTo>
                    <a:pt x="1513" y="14470"/>
                    <a:pt x="2044" y="14143"/>
                    <a:pt x="2044" y="13448"/>
                  </a:cubicBezTo>
                  <a:lnTo>
                    <a:pt x="2044" y="1023"/>
                  </a:lnTo>
                  <a:cubicBezTo>
                    <a:pt x="2044" y="328"/>
                    <a:pt x="1513" y="1"/>
                    <a:pt x="1022" y="1"/>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8" name="Google Shape;132;p4">
              <a:extLst>
                <a:ext uri="{FF2B5EF4-FFF2-40B4-BE49-F238E27FC236}">
                  <a16:creationId xmlns:a16="http://schemas.microsoft.com/office/drawing/2014/main" id="{9CC103FB-E549-B0EE-763F-A2FAD465CD91}"/>
                </a:ext>
              </a:extLst>
            </p:cNvPr>
            <p:cNvSpPr/>
            <p:nvPr/>
          </p:nvSpPr>
          <p:spPr>
            <a:xfrm>
              <a:off x="9166100" y="3733548"/>
              <a:ext cx="79020" cy="570053"/>
            </a:xfrm>
            <a:custGeom>
              <a:avLst/>
              <a:gdLst/>
              <a:ahLst/>
              <a:cxnLst/>
              <a:rect l="l" t="t" r="r" b="b"/>
              <a:pathLst>
                <a:path w="2044" h="14634" extrusionOk="0">
                  <a:moveTo>
                    <a:pt x="1022" y="0"/>
                  </a:moveTo>
                  <a:cubicBezTo>
                    <a:pt x="368" y="0"/>
                    <a:pt x="0" y="532"/>
                    <a:pt x="0" y="1022"/>
                  </a:cubicBezTo>
                  <a:lnTo>
                    <a:pt x="0" y="13611"/>
                  </a:lnTo>
                  <a:cubicBezTo>
                    <a:pt x="0" y="14143"/>
                    <a:pt x="368" y="14633"/>
                    <a:pt x="1022" y="14633"/>
                  </a:cubicBezTo>
                  <a:cubicBezTo>
                    <a:pt x="1553" y="14633"/>
                    <a:pt x="2044" y="14143"/>
                    <a:pt x="2044" y="13611"/>
                  </a:cubicBezTo>
                  <a:lnTo>
                    <a:pt x="2044" y="1022"/>
                  </a:lnTo>
                  <a:cubicBezTo>
                    <a:pt x="2044" y="532"/>
                    <a:pt x="1553" y="0"/>
                    <a:pt x="1022" y="0"/>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19" name="Google Shape;133;p4">
            <a:extLst>
              <a:ext uri="{FF2B5EF4-FFF2-40B4-BE49-F238E27FC236}">
                <a16:creationId xmlns:a16="http://schemas.microsoft.com/office/drawing/2014/main" id="{619A6AEB-3FFA-CE19-8909-1EE25F5E7F84}"/>
              </a:ext>
            </a:extLst>
          </p:cNvPr>
          <p:cNvSpPr/>
          <p:nvPr/>
        </p:nvSpPr>
        <p:spPr>
          <a:xfrm>
            <a:off x="1076325" y="6234113"/>
            <a:ext cx="2443163" cy="325437"/>
          </a:xfrm>
          <a:custGeom>
            <a:avLst/>
            <a:gdLst/>
            <a:ahLst/>
            <a:cxnLst/>
            <a:rect l="l" t="t" r="r" b="b"/>
            <a:pathLst>
              <a:path w="55866" h="7463" extrusionOk="0">
                <a:moveTo>
                  <a:pt x="16082" y="0"/>
                </a:moveTo>
                <a:cubicBezTo>
                  <a:pt x="15991" y="0"/>
                  <a:pt x="15916" y="25"/>
                  <a:pt x="15866" y="75"/>
                </a:cubicBezTo>
                <a:lnTo>
                  <a:pt x="8247" y="6542"/>
                </a:lnTo>
                <a:lnTo>
                  <a:pt x="728" y="75"/>
                </a:lnTo>
                <a:cubicBezTo>
                  <a:pt x="634" y="34"/>
                  <a:pt x="528" y="10"/>
                  <a:pt x="428" y="10"/>
                </a:cubicBezTo>
                <a:cubicBezTo>
                  <a:pt x="287" y="10"/>
                  <a:pt x="160" y="58"/>
                  <a:pt x="101" y="176"/>
                </a:cubicBezTo>
                <a:cubicBezTo>
                  <a:pt x="1" y="276"/>
                  <a:pt x="1" y="602"/>
                  <a:pt x="101" y="702"/>
                </a:cubicBezTo>
                <a:lnTo>
                  <a:pt x="8021" y="7369"/>
                </a:lnTo>
                <a:cubicBezTo>
                  <a:pt x="8084" y="7431"/>
                  <a:pt x="8165" y="7463"/>
                  <a:pt x="8256" y="7463"/>
                </a:cubicBezTo>
                <a:cubicBezTo>
                  <a:pt x="8347" y="7463"/>
                  <a:pt x="8447" y="7431"/>
                  <a:pt x="8547" y="7369"/>
                </a:cubicBezTo>
                <a:lnTo>
                  <a:pt x="16066" y="1003"/>
                </a:lnTo>
                <a:lnTo>
                  <a:pt x="23685" y="7369"/>
                </a:lnTo>
                <a:cubicBezTo>
                  <a:pt x="23748" y="7431"/>
                  <a:pt x="23854" y="7463"/>
                  <a:pt x="23958" y="7463"/>
                </a:cubicBezTo>
                <a:cubicBezTo>
                  <a:pt x="24061" y="7463"/>
                  <a:pt x="24161" y="7431"/>
                  <a:pt x="24212" y="7369"/>
                </a:cubicBezTo>
                <a:lnTo>
                  <a:pt x="31831" y="1003"/>
                </a:lnTo>
                <a:lnTo>
                  <a:pt x="39349" y="7369"/>
                </a:lnTo>
                <a:cubicBezTo>
                  <a:pt x="39462" y="7431"/>
                  <a:pt x="39569" y="7463"/>
                  <a:pt x="39672" y="7463"/>
                </a:cubicBezTo>
                <a:cubicBezTo>
                  <a:pt x="39776" y="7463"/>
                  <a:pt x="39876" y="7431"/>
                  <a:pt x="39976" y="7369"/>
                </a:cubicBezTo>
                <a:lnTo>
                  <a:pt x="47495" y="1003"/>
                </a:lnTo>
                <a:lnTo>
                  <a:pt x="55139" y="7369"/>
                </a:lnTo>
                <a:cubicBezTo>
                  <a:pt x="55225" y="7422"/>
                  <a:pt x="55310" y="7453"/>
                  <a:pt x="55388" y="7453"/>
                </a:cubicBezTo>
                <a:cubicBezTo>
                  <a:pt x="55493" y="7453"/>
                  <a:pt x="55583" y="7398"/>
                  <a:pt x="55640" y="7268"/>
                </a:cubicBezTo>
                <a:cubicBezTo>
                  <a:pt x="55866" y="7168"/>
                  <a:pt x="55866" y="6867"/>
                  <a:pt x="55640" y="6742"/>
                </a:cubicBezTo>
                <a:lnTo>
                  <a:pt x="47821" y="75"/>
                </a:lnTo>
                <a:cubicBezTo>
                  <a:pt x="47720" y="25"/>
                  <a:pt x="47614" y="0"/>
                  <a:pt x="47520" y="0"/>
                </a:cubicBezTo>
                <a:cubicBezTo>
                  <a:pt x="47426" y="0"/>
                  <a:pt x="47345" y="25"/>
                  <a:pt x="47294" y="75"/>
                </a:cubicBezTo>
                <a:lnTo>
                  <a:pt x="39675" y="6542"/>
                </a:lnTo>
                <a:lnTo>
                  <a:pt x="32056" y="75"/>
                </a:lnTo>
                <a:cubicBezTo>
                  <a:pt x="32006" y="25"/>
                  <a:pt x="31925" y="0"/>
                  <a:pt x="31831" y="0"/>
                </a:cubicBezTo>
                <a:cubicBezTo>
                  <a:pt x="31737" y="0"/>
                  <a:pt x="31630" y="25"/>
                  <a:pt x="31530" y="75"/>
                </a:cubicBezTo>
                <a:lnTo>
                  <a:pt x="24011" y="6542"/>
                </a:lnTo>
                <a:lnTo>
                  <a:pt x="16392" y="75"/>
                </a:lnTo>
                <a:cubicBezTo>
                  <a:pt x="16279" y="25"/>
                  <a:pt x="16173" y="0"/>
                  <a:pt x="16082" y="0"/>
                </a:cubicBezTo>
                <a:close/>
              </a:path>
            </a:pathLst>
          </a:custGeom>
          <a:solidFill>
            <a:schemeClr val="accent5"/>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cxnSp>
        <p:nvCxnSpPr>
          <p:cNvPr id="20" name="Google Shape;134;p4">
            <a:extLst>
              <a:ext uri="{FF2B5EF4-FFF2-40B4-BE49-F238E27FC236}">
                <a16:creationId xmlns:a16="http://schemas.microsoft.com/office/drawing/2014/main" id="{F289B87E-01FC-3C72-EBEB-7F0C53BFD2EA}"/>
              </a:ext>
            </a:extLst>
          </p:cNvPr>
          <p:cNvCxnSpPr/>
          <p:nvPr/>
        </p:nvCxnSpPr>
        <p:spPr>
          <a:xfrm rot="10800000">
            <a:off x="9842500" y="6527800"/>
            <a:ext cx="1511300" cy="0"/>
          </a:xfrm>
          <a:prstGeom prst="straightConnector1">
            <a:avLst/>
          </a:prstGeom>
          <a:noFill/>
          <a:ln w="28575" cap="flat" cmpd="sng">
            <a:solidFill>
              <a:schemeClr val="accent5"/>
            </a:solidFill>
            <a:prstDash val="solid"/>
            <a:round/>
            <a:headEnd type="none" w="med" len="med"/>
            <a:tailEnd type="none" w="med" len="med"/>
          </a:ln>
        </p:spPr>
      </p:cxnSp>
      <p:sp>
        <p:nvSpPr>
          <p:cNvPr id="114" name="Google Shape;114;p4"/>
          <p:cNvSpPr txBox="1">
            <a:spLocks noGrp="1"/>
          </p:cNvSpPr>
          <p:nvPr>
            <p:ph type="body" idx="1"/>
          </p:nvPr>
        </p:nvSpPr>
        <p:spPr>
          <a:xfrm>
            <a:off x="963167" y="1473133"/>
            <a:ext cx="10265600" cy="4665200"/>
          </a:xfrm>
          <a:prstGeom prst="rect">
            <a:avLst/>
          </a:prstGeom>
        </p:spPr>
        <p:txBody>
          <a:bodyPr spcFirstLastPara="1">
            <a:noAutofit/>
          </a:bodyPr>
          <a:lstStyle>
            <a:lvl1pPr marL="609585" lvl="0" indent="-491054">
              <a:lnSpc>
                <a:spcPct val="100000"/>
              </a:lnSpc>
              <a:spcBef>
                <a:spcPts val="0"/>
              </a:spcBef>
              <a:spcAft>
                <a:spcPts val="0"/>
              </a:spcAft>
              <a:buSzPts val="22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115" name="Google Shape;115;p4"/>
          <p:cNvSpPr txBox="1">
            <a:spLocks noGrp="1"/>
          </p:cNvSpPr>
          <p:nvPr>
            <p:ph type="title"/>
          </p:nvPr>
        </p:nvSpPr>
        <p:spPr>
          <a:xfrm>
            <a:off x="963167" y="707667"/>
            <a:ext cx="10265600" cy="763600"/>
          </a:xfrm>
          <a:prstGeom prst="rect">
            <a:avLst/>
          </a:prstGeom>
        </p:spPr>
        <p:txBody>
          <a:bodyPr spcFirstLastPara="1">
            <a:noAutofit/>
          </a:bodyPr>
          <a:lstStyle>
            <a:lvl1pPr lvl="0" algn="ctr" rtl="0">
              <a:spcBef>
                <a:spcPts val="0"/>
              </a:spcBef>
              <a:spcAft>
                <a:spcPts val="0"/>
              </a:spcAft>
              <a:buSzPts val="2800"/>
              <a:buNone/>
              <a:defRPr>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71415964"/>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2"/>
        </a:solidFill>
        <a:effectLst/>
      </p:bgPr>
    </p:bg>
    <p:spTree>
      <p:nvGrpSpPr>
        <p:cNvPr id="1" name="Shape 135"/>
        <p:cNvGrpSpPr/>
        <p:nvPr/>
      </p:nvGrpSpPr>
      <p:grpSpPr>
        <a:xfrm>
          <a:off x="0" y="0"/>
          <a:ext cx="0" cy="0"/>
          <a:chOff x="0" y="0"/>
          <a:chExt cx="0" cy="0"/>
        </a:xfrm>
      </p:grpSpPr>
      <p:sp>
        <p:nvSpPr>
          <p:cNvPr id="2" name="Google Shape;136;p5">
            <a:extLst>
              <a:ext uri="{FF2B5EF4-FFF2-40B4-BE49-F238E27FC236}">
                <a16:creationId xmlns:a16="http://schemas.microsoft.com/office/drawing/2014/main" id="{DE6CE303-B7BB-83A0-71CE-73A7EF432974}"/>
              </a:ext>
            </a:extLst>
          </p:cNvPr>
          <p:cNvSpPr/>
          <p:nvPr/>
        </p:nvSpPr>
        <p:spPr>
          <a:xfrm flipH="1">
            <a:off x="425450" y="377825"/>
            <a:ext cx="11341100" cy="6102350"/>
          </a:xfrm>
          <a:prstGeom prst="roundRect">
            <a:avLst>
              <a:gd name="adj" fmla="val 3396"/>
            </a:avLst>
          </a:prstGeom>
          <a:solidFill>
            <a:schemeClr val="accent1"/>
          </a:solidFill>
          <a:ln w="28575" cap="flat" cmpd="sng">
            <a:solidFill>
              <a:schemeClr val="accent5"/>
            </a:solidFill>
            <a:prstDash val="solid"/>
            <a:round/>
            <a:headEnd type="none" w="sm" len="sm"/>
            <a:tailEnd type="none" w="sm" len="sm"/>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3" name="Google Shape;137;p5">
            <a:extLst>
              <a:ext uri="{FF2B5EF4-FFF2-40B4-BE49-F238E27FC236}">
                <a16:creationId xmlns:a16="http://schemas.microsoft.com/office/drawing/2014/main" id="{542E2DC6-4504-C33F-888A-5F6C4460AE1A}"/>
              </a:ext>
            </a:extLst>
          </p:cNvPr>
          <p:cNvSpPr/>
          <p:nvPr/>
        </p:nvSpPr>
        <p:spPr>
          <a:xfrm rot="10800000" flipH="1">
            <a:off x="6234113" y="773113"/>
            <a:ext cx="5072062" cy="5310187"/>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138;p5">
            <a:extLst>
              <a:ext uri="{FF2B5EF4-FFF2-40B4-BE49-F238E27FC236}">
                <a16:creationId xmlns:a16="http://schemas.microsoft.com/office/drawing/2014/main" id="{910B6D3F-5B4D-BABF-3993-19D23E8F401A}"/>
              </a:ext>
            </a:extLst>
          </p:cNvPr>
          <p:cNvSpPr/>
          <p:nvPr/>
        </p:nvSpPr>
        <p:spPr>
          <a:xfrm flipH="1">
            <a:off x="8878888" y="4727575"/>
            <a:ext cx="1684337" cy="1336675"/>
          </a:xfrm>
          <a:custGeom>
            <a:avLst/>
            <a:gdLst/>
            <a:ahLst/>
            <a:cxnLst/>
            <a:rect l="l" t="t" r="r" b="b"/>
            <a:pathLst>
              <a:path w="24157" h="19743" extrusionOk="0">
                <a:moveTo>
                  <a:pt x="1676" y="0"/>
                </a:moveTo>
                <a:cubicBezTo>
                  <a:pt x="1185" y="0"/>
                  <a:pt x="818" y="164"/>
                  <a:pt x="491" y="532"/>
                </a:cubicBezTo>
                <a:cubicBezTo>
                  <a:pt x="0" y="1022"/>
                  <a:pt x="0" y="2044"/>
                  <a:pt x="654" y="2575"/>
                </a:cubicBezTo>
                <a:lnTo>
                  <a:pt x="19742" y="19743"/>
                </a:lnTo>
                <a:lnTo>
                  <a:pt x="24157" y="19743"/>
                </a:lnTo>
                <a:lnTo>
                  <a:pt x="2534" y="327"/>
                </a:lnTo>
                <a:cubicBezTo>
                  <a:pt x="2371" y="0"/>
                  <a:pt x="2044" y="0"/>
                  <a:pt x="1676" y="0"/>
                </a:cubicBezTo>
                <a:close/>
              </a:path>
            </a:pathLst>
          </a:custGeom>
          <a:solidFill>
            <a:srgbClr val="FFFFFF">
              <a:alpha val="20090"/>
            </a:srgbClr>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139;p5">
            <a:extLst>
              <a:ext uri="{FF2B5EF4-FFF2-40B4-BE49-F238E27FC236}">
                <a16:creationId xmlns:a16="http://schemas.microsoft.com/office/drawing/2014/main" id="{A6DD3654-D89E-0174-ECA2-8B8633FD94FD}"/>
              </a:ext>
            </a:extLst>
          </p:cNvPr>
          <p:cNvSpPr/>
          <p:nvPr/>
        </p:nvSpPr>
        <p:spPr>
          <a:xfrm rot="10800000" flipH="1">
            <a:off x="10148888" y="4619625"/>
            <a:ext cx="1138237" cy="1127125"/>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rgbClr val="FFFFFF">
              <a:alpha val="20090"/>
            </a:srgbClr>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140;p5">
            <a:extLst>
              <a:ext uri="{FF2B5EF4-FFF2-40B4-BE49-F238E27FC236}">
                <a16:creationId xmlns:a16="http://schemas.microsoft.com/office/drawing/2014/main" id="{C4C7018A-A7FB-3514-3F65-FA3BF3A30181}"/>
              </a:ext>
            </a:extLst>
          </p:cNvPr>
          <p:cNvSpPr/>
          <p:nvPr/>
        </p:nvSpPr>
        <p:spPr>
          <a:xfrm rot="10800000" flipH="1">
            <a:off x="881063" y="768350"/>
            <a:ext cx="5076825" cy="5314950"/>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141;p5">
            <a:extLst>
              <a:ext uri="{FF2B5EF4-FFF2-40B4-BE49-F238E27FC236}">
                <a16:creationId xmlns:a16="http://schemas.microsoft.com/office/drawing/2014/main" id="{9ECA2C93-CEB9-1AFE-FEB8-02E6DDFA3C1F}"/>
              </a:ext>
            </a:extLst>
          </p:cNvPr>
          <p:cNvSpPr/>
          <p:nvPr/>
        </p:nvSpPr>
        <p:spPr>
          <a:xfrm flipH="1">
            <a:off x="1262063" y="788988"/>
            <a:ext cx="1371600" cy="1093787"/>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rgbClr val="FFFFFF">
              <a:alpha val="20090"/>
            </a:srgbClr>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142;p5">
            <a:extLst>
              <a:ext uri="{FF2B5EF4-FFF2-40B4-BE49-F238E27FC236}">
                <a16:creationId xmlns:a16="http://schemas.microsoft.com/office/drawing/2014/main" id="{98AEFCA9-CC4B-F903-94B3-DC3998CE644B}"/>
              </a:ext>
            </a:extLst>
          </p:cNvPr>
          <p:cNvSpPr/>
          <p:nvPr/>
        </p:nvSpPr>
        <p:spPr>
          <a:xfrm flipH="1">
            <a:off x="2047875" y="787400"/>
            <a:ext cx="1071563" cy="855663"/>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rgbClr val="FFFFFF">
              <a:alpha val="20090"/>
            </a:srgbClr>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143;p5">
            <a:extLst>
              <a:ext uri="{FF2B5EF4-FFF2-40B4-BE49-F238E27FC236}">
                <a16:creationId xmlns:a16="http://schemas.microsoft.com/office/drawing/2014/main" id="{291AABE5-55CF-6D29-3399-4BBE7E09FBE7}"/>
              </a:ext>
            </a:extLst>
          </p:cNvPr>
          <p:cNvSpPr/>
          <p:nvPr/>
        </p:nvSpPr>
        <p:spPr>
          <a:xfrm flipH="1">
            <a:off x="900113" y="2132013"/>
            <a:ext cx="1025525" cy="973137"/>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rgbClr val="FFFFFF">
              <a:alpha val="20090"/>
            </a:srgbClr>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0" name="Google Shape;144;p5">
            <a:extLst>
              <a:ext uri="{FF2B5EF4-FFF2-40B4-BE49-F238E27FC236}">
                <a16:creationId xmlns:a16="http://schemas.microsoft.com/office/drawing/2014/main" id="{EB4CDDCE-35A7-0523-8753-08F718EDC158}"/>
              </a:ext>
            </a:extLst>
          </p:cNvPr>
          <p:cNvGrpSpPr>
            <a:grpSpLocks/>
          </p:cNvGrpSpPr>
          <p:nvPr/>
        </p:nvGrpSpPr>
        <p:grpSpPr bwMode="auto">
          <a:xfrm>
            <a:off x="5708650" y="500063"/>
            <a:ext cx="774700" cy="166687"/>
            <a:chOff x="4685288" y="186288"/>
            <a:chExt cx="419375" cy="90485"/>
          </a:xfrm>
        </p:grpSpPr>
        <p:sp>
          <p:nvSpPr>
            <p:cNvPr id="11" name="Google Shape;145;p5">
              <a:extLst>
                <a:ext uri="{FF2B5EF4-FFF2-40B4-BE49-F238E27FC236}">
                  <a16:creationId xmlns:a16="http://schemas.microsoft.com/office/drawing/2014/main" id="{6C6F3D43-1824-77B5-729B-41FADD92FD59}"/>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2" name="Google Shape;146;p5">
              <a:extLst>
                <a:ext uri="{FF2B5EF4-FFF2-40B4-BE49-F238E27FC236}">
                  <a16:creationId xmlns:a16="http://schemas.microsoft.com/office/drawing/2014/main" id="{8A1069BE-2FE9-4758-554B-067C38C155B3}"/>
                </a:ext>
              </a:extLst>
            </p:cNvPr>
            <p:cNvGrpSpPr>
              <a:grpSpLocks/>
            </p:cNvGrpSpPr>
            <p:nvPr/>
          </p:nvGrpSpPr>
          <p:grpSpPr bwMode="auto">
            <a:xfrm>
              <a:off x="4685288" y="186300"/>
              <a:ext cx="419375" cy="90473"/>
              <a:chOff x="4390000" y="182175"/>
              <a:chExt cx="419375" cy="90473"/>
            </a:xfrm>
          </p:grpSpPr>
          <p:sp>
            <p:nvSpPr>
              <p:cNvPr id="13" name="Google Shape;147;p5">
                <a:extLst>
                  <a:ext uri="{FF2B5EF4-FFF2-40B4-BE49-F238E27FC236}">
                    <a16:creationId xmlns:a16="http://schemas.microsoft.com/office/drawing/2014/main" id="{C76F0288-E23A-DC63-BE49-E28460E3F923}"/>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148;p5">
                <a:extLst>
                  <a:ext uri="{FF2B5EF4-FFF2-40B4-BE49-F238E27FC236}">
                    <a16:creationId xmlns:a16="http://schemas.microsoft.com/office/drawing/2014/main" id="{82013087-F357-22B8-413C-CD26DC4886EE}"/>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grpSp>
        <p:nvGrpSpPr>
          <p:cNvPr id="15" name="Google Shape;149;p5">
            <a:extLst>
              <a:ext uri="{FF2B5EF4-FFF2-40B4-BE49-F238E27FC236}">
                <a16:creationId xmlns:a16="http://schemas.microsoft.com/office/drawing/2014/main" id="{E21B4380-2734-8406-8CC0-16FAA707F284}"/>
              </a:ext>
            </a:extLst>
          </p:cNvPr>
          <p:cNvGrpSpPr>
            <a:grpSpLocks/>
          </p:cNvGrpSpPr>
          <p:nvPr/>
        </p:nvGrpSpPr>
        <p:grpSpPr bwMode="auto">
          <a:xfrm rot="11316534" flipH="1">
            <a:off x="296863" y="190500"/>
            <a:ext cx="722312" cy="2967038"/>
            <a:chOff x="871338" y="1945155"/>
            <a:chExt cx="247109" cy="1016148"/>
          </a:xfrm>
        </p:grpSpPr>
        <p:sp>
          <p:nvSpPr>
            <p:cNvPr id="16" name="Google Shape;150;p5">
              <a:extLst>
                <a:ext uri="{FF2B5EF4-FFF2-40B4-BE49-F238E27FC236}">
                  <a16:creationId xmlns:a16="http://schemas.microsoft.com/office/drawing/2014/main" id="{04EF80F6-65E5-CD3B-626D-4BE372CE95BC}"/>
                </a:ext>
              </a:extLst>
            </p:cNvPr>
            <p:cNvSpPr/>
            <p:nvPr/>
          </p:nvSpPr>
          <p:spPr>
            <a:xfrm>
              <a:off x="1015411" y="2860177"/>
              <a:ext cx="100473" cy="102757"/>
            </a:xfrm>
            <a:custGeom>
              <a:avLst/>
              <a:gdLst/>
              <a:ahLst/>
              <a:cxnLst/>
              <a:rect l="l" t="t" r="r" b="b"/>
              <a:pathLst>
                <a:path w="5314" h="5440" extrusionOk="0">
                  <a:moveTo>
                    <a:pt x="2707" y="0"/>
                  </a:moveTo>
                  <a:cubicBezTo>
                    <a:pt x="1253" y="0"/>
                    <a:pt x="0" y="1254"/>
                    <a:pt x="0" y="2707"/>
                  </a:cubicBezTo>
                  <a:cubicBezTo>
                    <a:pt x="0" y="4186"/>
                    <a:pt x="1253" y="5439"/>
                    <a:pt x="2707" y="5439"/>
                  </a:cubicBezTo>
                  <a:cubicBezTo>
                    <a:pt x="4161" y="5439"/>
                    <a:pt x="5314" y="4186"/>
                    <a:pt x="5314" y="2707"/>
                  </a:cubicBezTo>
                  <a:cubicBezTo>
                    <a:pt x="5314" y="1254"/>
                    <a:pt x="4161" y="0"/>
                    <a:pt x="2707" y="0"/>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7" name="Google Shape;151;p5">
              <a:extLst>
                <a:ext uri="{FF2B5EF4-FFF2-40B4-BE49-F238E27FC236}">
                  <a16:creationId xmlns:a16="http://schemas.microsoft.com/office/drawing/2014/main" id="{BC0751EF-FD0C-D8D7-D7EB-6AB616643326}"/>
                </a:ext>
              </a:extLst>
            </p:cNvPr>
            <p:cNvSpPr/>
            <p:nvPr/>
          </p:nvSpPr>
          <p:spPr>
            <a:xfrm>
              <a:off x="870570" y="2077546"/>
              <a:ext cx="215610" cy="853586"/>
            </a:xfrm>
            <a:custGeom>
              <a:avLst/>
              <a:gdLst/>
              <a:ahLst/>
              <a:cxnLst/>
              <a:rect l="l" t="t" r="r" b="b"/>
              <a:pathLst>
                <a:path w="11380" h="45114" extrusionOk="0">
                  <a:moveTo>
                    <a:pt x="6066" y="1"/>
                  </a:moveTo>
                  <a:cubicBezTo>
                    <a:pt x="2206" y="5640"/>
                    <a:pt x="1" y="12332"/>
                    <a:pt x="1" y="19625"/>
                  </a:cubicBezTo>
                  <a:cubicBezTo>
                    <a:pt x="1" y="29650"/>
                    <a:pt x="4287" y="38748"/>
                    <a:pt x="11079" y="45114"/>
                  </a:cubicBezTo>
                  <a:lnTo>
                    <a:pt x="11379" y="44813"/>
                  </a:lnTo>
                  <a:cubicBezTo>
                    <a:pt x="4612" y="38547"/>
                    <a:pt x="427" y="29550"/>
                    <a:pt x="427" y="19625"/>
                  </a:cubicBezTo>
                  <a:cubicBezTo>
                    <a:pt x="427" y="12432"/>
                    <a:pt x="2607" y="5740"/>
                    <a:pt x="6367" y="201"/>
                  </a:cubicBezTo>
                  <a:lnTo>
                    <a:pt x="6066" y="1"/>
                  </a:ln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8" name="Google Shape;152;p5">
              <a:extLst>
                <a:ext uri="{FF2B5EF4-FFF2-40B4-BE49-F238E27FC236}">
                  <a16:creationId xmlns:a16="http://schemas.microsoft.com/office/drawing/2014/main" id="{43183895-D95B-5814-5EBB-676AFED6F23B}"/>
                </a:ext>
              </a:extLst>
            </p:cNvPr>
            <p:cNvSpPr/>
            <p:nvPr/>
          </p:nvSpPr>
          <p:spPr>
            <a:xfrm>
              <a:off x="1053522" y="1942648"/>
              <a:ext cx="67344" cy="51106"/>
            </a:xfrm>
            <a:custGeom>
              <a:avLst/>
              <a:gdLst/>
              <a:ahLst/>
              <a:cxnLst/>
              <a:rect l="l" t="t" r="r" b="b"/>
              <a:pathLst>
                <a:path w="3560" h="2708" extrusionOk="0">
                  <a:moveTo>
                    <a:pt x="1780" y="1"/>
                  </a:moveTo>
                  <a:cubicBezTo>
                    <a:pt x="1" y="1"/>
                    <a:pt x="1" y="2708"/>
                    <a:pt x="1780" y="2708"/>
                  </a:cubicBezTo>
                  <a:cubicBezTo>
                    <a:pt x="3459" y="2708"/>
                    <a:pt x="3560" y="1"/>
                    <a:pt x="1780" y="1"/>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19" name="Google Shape;153;p5">
            <a:extLst>
              <a:ext uri="{FF2B5EF4-FFF2-40B4-BE49-F238E27FC236}">
                <a16:creationId xmlns:a16="http://schemas.microsoft.com/office/drawing/2014/main" id="{5B7231CF-7544-9228-6F91-3B77E4D637FC}"/>
              </a:ext>
            </a:extLst>
          </p:cNvPr>
          <p:cNvGrpSpPr>
            <a:grpSpLocks/>
          </p:cNvGrpSpPr>
          <p:nvPr/>
        </p:nvGrpSpPr>
        <p:grpSpPr bwMode="auto">
          <a:xfrm rot="-1025565">
            <a:off x="10553700" y="220663"/>
            <a:ext cx="1282700" cy="2616200"/>
            <a:chOff x="3789888" y="1403830"/>
            <a:chExt cx="569113" cy="1161936"/>
          </a:xfrm>
        </p:grpSpPr>
        <p:sp>
          <p:nvSpPr>
            <p:cNvPr id="20" name="Google Shape;154;p5">
              <a:extLst>
                <a:ext uri="{FF2B5EF4-FFF2-40B4-BE49-F238E27FC236}">
                  <a16:creationId xmlns:a16="http://schemas.microsoft.com/office/drawing/2014/main" id="{95A07C5A-86EB-AC31-69E7-292AD57464A8}"/>
                </a:ext>
              </a:extLst>
            </p:cNvPr>
            <p:cNvSpPr/>
            <p:nvPr/>
          </p:nvSpPr>
          <p:spPr>
            <a:xfrm>
              <a:off x="3817960" y="1437596"/>
              <a:ext cx="540939" cy="1128093"/>
            </a:xfrm>
            <a:custGeom>
              <a:avLst/>
              <a:gdLst/>
              <a:ahLst/>
              <a:cxnLst/>
              <a:rect l="l" t="t" r="r" b="b"/>
              <a:pathLst>
                <a:path w="28598" h="59625" extrusionOk="0">
                  <a:moveTo>
                    <a:pt x="101" y="0"/>
                  </a:moveTo>
                  <a:lnTo>
                    <a:pt x="1" y="426"/>
                  </a:lnTo>
                  <a:cubicBezTo>
                    <a:pt x="16066" y="3359"/>
                    <a:pt x="28197" y="17344"/>
                    <a:pt x="28197" y="34161"/>
                  </a:cubicBezTo>
                  <a:lnTo>
                    <a:pt x="28197" y="34462"/>
                  </a:lnTo>
                  <a:cubicBezTo>
                    <a:pt x="28096" y="44286"/>
                    <a:pt x="23911" y="53058"/>
                    <a:pt x="17219" y="59324"/>
                  </a:cubicBezTo>
                  <a:lnTo>
                    <a:pt x="17545" y="59625"/>
                  </a:lnTo>
                  <a:cubicBezTo>
                    <a:pt x="24212" y="53359"/>
                    <a:pt x="28497" y="44386"/>
                    <a:pt x="28598" y="34462"/>
                  </a:cubicBezTo>
                  <a:lnTo>
                    <a:pt x="28598" y="34161"/>
                  </a:lnTo>
                  <a:cubicBezTo>
                    <a:pt x="28598" y="17143"/>
                    <a:pt x="16292" y="2933"/>
                    <a:pt x="101" y="0"/>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1" name="Google Shape;155;p5">
              <a:extLst>
                <a:ext uri="{FF2B5EF4-FFF2-40B4-BE49-F238E27FC236}">
                  <a16:creationId xmlns:a16="http://schemas.microsoft.com/office/drawing/2014/main" id="{436CA5F5-969B-3361-31B2-12CBE8825561}"/>
                </a:ext>
              </a:extLst>
            </p:cNvPr>
            <p:cNvSpPr/>
            <p:nvPr/>
          </p:nvSpPr>
          <p:spPr>
            <a:xfrm>
              <a:off x="3787795" y="1399670"/>
              <a:ext cx="81000" cy="78967"/>
            </a:xfrm>
            <a:custGeom>
              <a:avLst/>
              <a:gdLst/>
              <a:ahLst/>
              <a:cxnLst/>
              <a:rect l="l" t="t" r="r" b="b"/>
              <a:pathLst>
                <a:path w="4286" h="4187" extrusionOk="0">
                  <a:moveTo>
                    <a:pt x="2206" y="1"/>
                  </a:moveTo>
                  <a:cubicBezTo>
                    <a:pt x="1053" y="1"/>
                    <a:pt x="0" y="953"/>
                    <a:pt x="126" y="2106"/>
                  </a:cubicBezTo>
                  <a:cubicBezTo>
                    <a:pt x="126" y="3259"/>
                    <a:pt x="1053" y="4186"/>
                    <a:pt x="2206" y="4186"/>
                  </a:cubicBezTo>
                  <a:cubicBezTo>
                    <a:pt x="3258" y="4186"/>
                    <a:pt x="4286" y="3259"/>
                    <a:pt x="4286" y="2106"/>
                  </a:cubicBezTo>
                  <a:cubicBezTo>
                    <a:pt x="4186" y="953"/>
                    <a:pt x="3359" y="1"/>
                    <a:pt x="2206" y="1"/>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2" name="Google Shape;156;p5">
              <a:extLst>
                <a:ext uri="{FF2B5EF4-FFF2-40B4-BE49-F238E27FC236}">
                  <a16:creationId xmlns:a16="http://schemas.microsoft.com/office/drawing/2014/main" id="{5064A13A-8BDB-BFB0-B96E-C19125DFF5EC}"/>
                </a:ext>
              </a:extLst>
            </p:cNvPr>
            <p:cNvSpPr/>
            <p:nvPr/>
          </p:nvSpPr>
          <p:spPr>
            <a:xfrm>
              <a:off x="3985373" y="1615232"/>
              <a:ext cx="39443" cy="29612"/>
            </a:xfrm>
            <a:custGeom>
              <a:avLst/>
              <a:gdLst/>
              <a:ahLst/>
              <a:cxnLst/>
              <a:rect l="l" t="t" r="r" b="b"/>
              <a:pathLst>
                <a:path w="2081" h="1580" extrusionOk="0">
                  <a:moveTo>
                    <a:pt x="1053" y="1"/>
                  </a:moveTo>
                  <a:cubicBezTo>
                    <a:pt x="0" y="1"/>
                    <a:pt x="0" y="1580"/>
                    <a:pt x="1053" y="1580"/>
                  </a:cubicBezTo>
                  <a:cubicBezTo>
                    <a:pt x="2080" y="1580"/>
                    <a:pt x="2080" y="1"/>
                    <a:pt x="1053" y="1"/>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23" name="Google Shape;159;p5">
            <a:extLst>
              <a:ext uri="{FF2B5EF4-FFF2-40B4-BE49-F238E27FC236}">
                <a16:creationId xmlns:a16="http://schemas.microsoft.com/office/drawing/2014/main" id="{BB9CF55A-236A-E0FA-211B-8700B9EBFA79}"/>
              </a:ext>
            </a:extLst>
          </p:cNvPr>
          <p:cNvSpPr/>
          <p:nvPr/>
        </p:nvSpPr>
        <p:spPr>
          <a:xfrm>
            <a:off x="5010150" y="5992813"/>
            <a:ext cx="2171700" cy="290512"/>
          </a:xfrm>
          <a:custGeom>
            <a:avLst/>
            <a:gdLst/>
            <a:ahLst/>
            <a:cxnLst/>
            <a:rect l="l" t="t" r="r" b="b"/>
            <a:pathLst>
              <a:path w="55866" h="7463" extrusionOk="0">
                <a:moveTo>
                  <a:pt x="16082" y="0"/>
                </a:moveTo>
                <a:cubicBezTo>
                  <a:pt x="15991" y="0"/>
                  <a:pt x="15916" y="25"/>
                  <a:pt x="15866" y="75"/>
                </a:cubicBezTo>
                <a:lnTo>
                  <a:pt x="8247" y="6542"/>
                </a:lnTo>
                <a:lnTo>
                  <a:pt x="728" y="75"/>
                </a:lnTo>
                <a:cubicBezTo>
                  <a:pt x="634" y="34"/>
                  <a:pt x="528" y="10"/>
                  <a:pt x="428" y="10"/>
                </a:cubicBezTo>
                <a:cubicBezTo>
                  <a:pt x="287" y="10"/>
                  <a:pt x="160" y="58"/>
                  <a:pt x="101" y="176"/>
                </a:cubicBezTo>
                <a:cubicBezTo>
                  <a:pt x="1" y="276"/>
                  <a:pt x="1" y="602"/>
                  <a:pt x="101" y="702"/>
                </a:cubicBezTo>
                <a:lnTo>
                  <a:pt x="8021" y="7369"/>
                </a:lnTo>
                <a:cubicBezTo>
                  <a:pt x="8084" y="7431"/>
                  <a:pt x="8165" y="7463"/>
                  <a:pt x="8256" y="7463"/>
                </a:cubicBezTo>
                <a:cubicBezTo>
                  <a:pt x="8347" y="7463"/>
                  <a:pt x="8447" y="7431"/>
                  <a:pt x="8547" y="7369"/>
                </a:cubicBezTo>
                <a:lnTo>
                  <a:pt x="16066" y="1003"/>
                </a:lnTo>
                <a:lnTo>
                  <a:pt x="23685" y="7369"/>
                </a:lnTo>
                <a:cubicBezTo>
                  <a:pt x="23748" y="7431"/>
                  <a:pt x="23854" y="7463"/>
                  <a:pt x="23958" y="7463"/>
                </a:cubicBezTo>
                <a:cubicBezTo>
                  <a:pt x="24061" y="7463"/>
                  <a:pt x="24161" y="7431"/>
                  <a:pt x="24212" y="7369"/>
                </a:cubicBezTo>
                <a:lnTo>
                  <a:pt x="31831" y="1003"/>
                </a:lnTo>
                <a:lnTo>
                  <a:pt x="39349" y="7369"/>
                </a:lnTo>
                <a:cubicBezTo>
                  <a:pt x="39462" y="7431"/>
                  <a:pt x="39569" y="7463"/>
                  <a:pt x="39672" y="7463"/>
                </a:cubicBezTo>
                <a:cubicBezTo>
                  <a:pt x="39776" y="7463"/>
                  <a:pt x="39876" y="7431"/>
                  <a:pt x="39976" y="7369"/>
                </a:cubicBezTo>
                <a:lnTo>
                  <a:pt x="47495" y="1003"/>
                </a:lnTo>
                <a:lnTo>
                  <a:pt x="55139" y="7369"/>
                </a:lnTo>
                <a:cubicBezTo>
                  <a:pt x="55225" y="7422"/>
                  <a:pt x="55310" y="7453"/>
                  <a:pt x="55388" y="7453"/>
                </a:cubicBezTo>
                <a:cubicBezTo>
                  <a:pt x="55493" y="7453"/>
                  <a:pt x="55583" y="7398"/>
                  <a:pt x="55640" y="7268"/>
                </a:cubicBezTo>
                <a:cubicBezTo>
                  <a:pt x="55866" y="7168"/>
                  <a:pt x="55866" y="6867"/>
                  <a:pt x="55640" y="6742"/>
                </a:cubicBezTo>
                <a:lnTo>
                  <a:pt x="47821" y="75"/>
                </a:lnTo>
                <a:cubicBezTo>
                  <a:pt x="47720" y="25"/>
                  <a:pt x="47614" y="0"/>
                  <a:pt x="47520" y="0"/>
                </a:cubicBezTo>
                <a:cubicBezTo>
                  <a:pt x="47426" y="0"/>
                  <a:pt x="47345" y="25"/>
                  <a:pt x="47294" y="75"/>
                </a:cubicBezTo>
                <a:lnTo>
                  <a:pt x="39675" y="6542"/>
                </a:lnTo>
                <a:lnTo>
                  <a:pt x="32056" y="75"/>
                </a:lnTo>
                <a:cubicBezTo>
                  <a:pt x="32006" y="25"/>
                  <a:pt x="31925" y="0"/>
                  <a:pt x="31831" y="0"/>
                </a:cubicBezTo>
                <a:cubicBezTo>
                  <a:pt x="31737" y="0"/>
                  <a:pt x="31630" y="25"/>
                  <a:pt x="31530" y="75"/>
                </a:cubicBezTo>
                <a:lnTo>
                  <a:pt x="24011" y="6542"/>
                </a:lnTo>
                <a:lnTo>
                  <a:pt x="16392" y="75"/>
                </a:lnTo>
                <a:cubicBezTo>
                  <a:pt x="16279" y="25"/>
                  <a:pt x="16173" y="0"/>
                  <a:pt x="16082" y="0"/>
                </a:cubicBezTo>
                <a:close/>
              </a:path>
            </a:pathLst>
          </a:custGeom>
          <a:solidFill>
            <a:schemeClr val="accent3"/>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57" name="Google Shape;157;p5"/>
          <p:cNvSpPr txBox="1">
            <a:spLocks noGrp="1"/>
          </p:cNvSpPr>
          <p:nvPr>
            <p:ph type="subTitle" idx="1"/>
          </p:nvPr>
        </p:nvSpPr>
        <p:spPr>
          <a:xfrm>
            <a:off x="1838767" y="4112807"/>
            <a:ext cx="3162400" cy="1029200"/>
          </a:xfrm>
          <a:prstGeom prst="rect">
            <a:avLst/>
          </a:prstGeom>
        </p:spPr>
        <p:txBody>
          <a:bodyPr spcFirstLastPara="1" lIns="0" tIns="0" rIns="0" bIns="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58" name="Google Shape;158;p5"/>
          <p:cNvSpPr txBox="1">
            <a:spLocks noGrp="1"/>
          </p:cNvSpPr>
          <p:nvPr>
            <p:ph type="subTitle" idx="2"/>
          </p:nvPr>
        </p:nvSpPr>
        <p:spPr>
          <a:xfrm>
            <a:off x="7188267" y="4112808"/>
            <a:ext cx="3162400" cy="1029200"/>
          </a:xfrm>
          <a:prstGeom prst="rect">
            <a:avLst/>
          </a:prstGeom>
        </p:spPr>
        <p:txBody>
          <a:bodyPr spcFirstLastPara="1" lIns="0" tIns="0" rIns="0" bIns="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60" name="Google Shape;160;p5"/>
          <p:cNvSpPr txBox="1">
            <a:spLocks noGrp="1"/>
          </p:cNvSpPr>
          <p:nvPr>
            <p:ph type="title"/>
          </p:nvPr>
        </p:nvSpPr>
        <p:spPr>
          <a:xfrm>
            <a:off x="1701800" y="3517900"/>
            <a:ext cx="3441600" cy="560400"/>
          </a:xfrm>
          <a:prstGeom prst="rect">
            <a:avLst/>
          </a:prstGeom>
        </p:spPr>
        <p:txBody>
          <a:bodyPr spcFirstLastPara="1" anchor="b">
            <a:noAutofit/>
          </a:bodyPr>
          <a:lstStyle>
            <a:lvl1pPr lvl="0" algn="ctr" rtl="0">
              <a:spcBef>
                <a:spcPts val="0"/>
              </a:spcBef>
              <a:spcAft>
                <a:spcPts val="0"/>
              </a:spcAft>
              <a:buSzPts val="1800"/>
              <a:buNone/>
              <a:defRPr sz="2400" b="1"/>
            </a:lvl1pPr>
            <a:lvl2pPr lvl="1"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2pPr>
            <a:lvl3pPr lvl="2"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3pPr>
            <a:lvl4pPr lvl="3"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4pPr>
            <a:lvl5pPr lvl="4"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5pPr>
            <a:lvl6pPr lvl="5"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6pPr>
            <a:lvl7pPr lvl="6"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7pPr>
            <a:lvl8pPr lvl="7"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8pPr>
            <a:lvl9pPr lvl="8"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9pPr>
          </a:lstStyle>
          <a:p>
            <a:endParaRPr/>
          </a:p>
        </p:txBody>
      </p:sp>
      <p:sp>
        <p:nvSpPr>
          <p:cNvPr id="161" name="Google Shape;161;p5"/>
          <p:cNvSpPr txBox="1">
            <a:spLocks noGrp="1"/>
          </p:cNvSpPr>
          <p:nvPr>
            <p:ph type="title" idx="3"/>
          </p:nvPr>
        </p:nvSpPr>
        <p:spPr>
          <a:xfrm>
            <a:off x="7048500" y="3517900"/>
            <a:ext cx="3441600" cy="560400"/>
          </a:xfrm>
          <a:prstGeom prst="rect">
            <a:avLst/>
          </a:prstGeom>
        </p:spPr>
        <p:txBody>
          <a:bodyPr spcFirstLastPara="1" anchor="b">
            <a:noAutofit/>
          </a:bodyPr>
          <a:lstStyle>
            <a:lvl1pPr lvl="0" algn="ctr" rtl="0">
              <a:spcBef>
                <a:spcPts val="0"/>
              </a:spcBef>
              <a:spcAft>
                <a:spcPts val="0"/>
              </a:spcAft>
              <a:buSzPts val="1800"/>
              <a:buNone/>
              <a:defRPr sz="2400" b="1"/>
            </a:lvl1pPr>
            <a:lvl2pPr lvl="1"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2pPr>
            <a:lvl3pPr lvl="2"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3pPr>
            <a:lvl4pPr lvl="3"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4pPr>
            <a:lvl5pPr lvl="4"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5pPr>
            <a:lvl6pPr lvl="5"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6pPr>
            <a:lvl7pPr lvl="6"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7pPr>
            <a:lvl8pPr lvl="7"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8pPr>
            <a:lvl9pPr lvl="8" rtl="0">
              <a:spcBef>
                <a:spcPts val="0"/>
              </a:spcBef>
              <a:spcAft>
                <a:spcPts val="0"/>
              </a:spcAft>
              <a:buSzPts val="2800"/>
              <a:buNone/>
              <a:defRPr>
                <a:latin typeface="Didact Gothic" panose="00000500000000000000"/>
                <a:ea typeface="Didact Gothic" panose="00000500000000000000"/>
                <a:cs typeface="Didact Gothic" panose="00000500000000000000"/>
                <a:sym typeface="Didact Gothic" panose="00000500000000000000"/>
              </a:defRPr>
            </a:lvl9pPr>
          </a:lstStyle>
          <a:p>
            <a:endParaRPr/>
          </a:p>
        </p:txBody>
      </p:sp>
    </p:spTree>
    <p:extLst>
      <p:ext uri="{BB962C8B-B14F-4D97-AF65-F5344CB8AC3E}">
        <p14:creationId xmlns:p14="http://schemas.microsoft.com/office/powerpoint/2010/main" val="131575102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62"/>
        <p:cNvGrpSpPr/>
        <p:nvPr/>
      </p:nvGrpSpPr>
      <p:grpSpPr>
        <a:xfrm>
          <a:off x="0" y="0"/>
          <a:ext cx="0" cy="0"/>
          <a:chOff x="0" y="0"/>
          <a:chExt cx="0" cy="0"/>
        </a:xfrm>
      </p:grpSpPr>
      <p:sp>
        <p:nvSpPr>
          <p:cNvPr id="2" name="Google Shape;163;p6">
            <a:extLst>
              <a:ext uri="{FF2B5EF4-FFF2-40B4-BE49-F238E27FC236}">
                <a16:creationId xmlns:a16="http://schemas.microsoft.com/office/drawing/2014/main" id="{80079226-0469-C7D6-1967-A01ADA80F565}"/>
              </a:ext>
            </a:extLst>
          </p:cNvPr>
          <p:cNvSpPr/>
          <p:nvPr/>
        </p:nvSpPr>
        <p:spPr>
          <a:xfrm>
            <a:off x="425450" y="377825"/>
            <a:ext cx="11341100" cy="6102350"/>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3" name="Google Shape;164;p6">
            <a:extLst>
              <a:ext uri="{FF2B5EF4-FFF2-40B4-BE49-F238E27FC236}">
                <a16:creationId xmlns:a16="http://schemas.microsoft.com/office/drawing/2014/main" id="{4E8418FB-82EC-24AD-9FD8-02180603FA43}"/>
              </a:ext>
            </a:extLst>
          </p:cNvPr>
          <p:cNvGrpSpPr>
            <a:grpSpLocks/>
          </p:cNvGrpSpPr>
          <p:nvPr/>
        </p:nvGrpSpPr>
        <p:grpSpPr bwMode="auto">
          <a:xfrm>
            <a:off x="5708650" y="100013"/>
            <a:ext cx="774700" cy="166687"/>
            <a:chOff x="4685288" y="186288"/>
            <a:chExt cx="419375" cy="90485"/>
          </a:xfrm>
        </p:grpSpPr>
        <p:sp>
          <p:nvSpPr>
            <p:cNvPr id="4" name="Google Shape;165;p6">
              <a:extLst>
                <a:ext uri="{FF2B5EF4-FFF2-40B4-BE49-F238E27FC236}">
                  <a16:creationId xmlns:a16="http://schemas.microsoft.com/office/drawing/2014/main" id="{3EA2CAE0-C7FF-588F-E638-8F420D0C4D98}"/>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5" name="Google Shape;166;p6">
              <a:extLst>
                <a:ext uri="{FF2B5EF4-FFF2-40B4-BE49-F238E27FC236}">
                  <a16:creationId xmlns:a16="http://schemas.microsoft.com/office/drawing/2014/main" id="{CE280434-1505-621D-F29D-D4772616E81A}"/>
                </a:ext>
              </a:extLst>
            </p:cNvPr>
            <p:cNvGrpSpPr>
              <a:grpSpLocks/>
            </p:cNvGrpSpPr>
            <p:nvPr/>
          </p:nvGrpSpPr>
          <p:grpSpPr bwMode="auto">
            <a:xfrm>
              <a:off x="4685288" y="186300"/>
              <a:ext cx="419375" cy="90473"/>
              <a:chOff x="4390000" y="182175"/>
              <a:chExt cx="419375" cy="90473"/>
            </a:xfrm>
          </p:grpSpPr>
          <p:sp>
            <p:nvSpPr>
              <p:cNvPr id="6" name="Google Shape;167;p6">
                <a:extLst>
                  <a:ext uri="{FF2B5EF4-FFF2-40B4-BE49-F238E27FC236}">
                    <a16:creationId xmlns:a16="http://schemas.microsoft.com/office/drawing/2014/main" id="{D41DE8DA-32C2-9583-95D5-908FF436D8ED}"/>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168;p6">
                <a:extLst>
                  <a:ext uri="{FF2B5EF4-FFF2-40B4-BE49-F238E27FC236}">
                    <a16:creationId xmlns:a16="http://schemas.microsoft.com/office/drawing/2014/main" id="{FB6577D8-3211-6F84-2D08-ACC033422625}"/>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grpSp>
        <p:nvGrpSpPr>
          <p:cNvPr id="8" name="Google Shape;170;p6">
            <a:extLst>
              <a:ext uri="{FF2B5EF4-FFF2-40B4-BE49-F238E27FC236}">
                <a16:creationId xmlns:a16="http://schemas.microsoft.com/office/drawing/2014/main" id="{6D364C25-108A-E16F-622E-C804B426F70A}"/>
              </a:ext>
            </a:extLst>
          </p:cNvPr>
          <p:cNvGrpSpPr>
            <a:grpSpLocks/>
          </p:cNvGrpSpPr>
          <p:nvPr/>
        </p:nvGrpSpPr>
        <p:grpSpPr bwMode="auto">
          <a:xfrm rot="11997195" flipH="1">
            <a:off x="39688" y="171450"/>
            <a:ext cx="1847850" cy="3608388"/>
            <a:chOff x="409722" y="228600"/>
            <a:chExt cx="1385931" cy="2705253"/>
          </a:xfrm>
        </p:grpSpPr>
        <p:grpSp>
          <p:nvGrpSpPr>
            <p:cNvPr id="9" name="Google Shape;171;p6">
              <a:extLst>
                <a:ext uri="{FF2B5EF4-FFF2-40B4-BE49-F238E27FC236}">
                  <a16:creationId xmlns:a16="http://schemas.microsoft.com/office/drawing/2014/main" id="{134982FC-359D-C246-F84E-295CA44B8209}"/>
                </a:ext>
              </a:extLst>
            </p:cNvPr>
            <p:cNvGrpSpPr>
              <a:grpSpLocks/>
            </p:cNvGrpSpPr>
            <p:nvPr/>
          </p:nvGrpSpPr>
          <p:grpSpPr bwMode="auto">
            <a:xfrm rot="20982846" flipH="1">
              <a:off x="575967" y="402323"/>
              <a:ext cx="1053440" cy="2450002"/>
              <a:chOff x="3817855" y="1437512"/>
              <a:chExt cx="541146" cy="1128254"/>
            </a:xfrm>
          </p:grpSpPr>
          <p:sp>
            <p:nvSpPr>
              <p:cNvPr id="11" name="Google Shape;172;p6">
                <a:extLst>
                  <a:ext uri="{FF2B5EF4-FFF2-40B4-BE49-F238E27FC236}">
                    <a16:creationId xmlns:a16="http://schemas.microsoft.com/office/drawing/2014/main" id="{C250DA0B-C28E-50AC-2F81-AF69B655FB44}"/>
                  </a:ext>
                </a:extLst>
              </p:cNvPr>
              <p:cNvSpPr/>
              <p:nvPr/>
            </p:nvSpPr>
            <p:spPr>
              <a:xfrm>
                <a:off x="3826362" y="1435288"/>
                <a:ext cx="537628" cy="1125769"/>
              </a:xfrm>
              <a:custGeom>
                <a:avLst/>
                <a:gdLst/>
                <a:ahLst/>
                <a:cxnLst/>
                <a:rect l="l" t="t" r="r" b="b"/>
                <a:pathLst>
                  <a:path w="28598" h="59625" extrusionOk="0">
                    <a:moveTo>
                      <a:pt x="101" y="0"/>
                    </a:moveTo>
                    <a:lnTo>
                      <a:pt x="1" y="426"/>
                    </a:lnTo>
                    <a:cubicBezTo>
                      <a:pt x="16066" y="3359"/>
                      <a:pt x="28197" y="17344"/>
                      <a:pt x="28197" y="34161"/>
                    </a:cubicBezTo>
                    <a:lnTo>
                      <a:pt x="28197" y="34462"/>
                    </a:lnTo>
                    <a:cubicBezTo>
                      <a:pt x="28096" y="44286"/>
                      <a:pt x="23911" y="53058"/>
                      <a:pt x="17219" y="59324"/>
                    </a:cubicBezTo>
                    <a:lnTo>
                      <a:pt x="17545" y="59625"/>
                    </a:lnTo>
                    <a:cubicBezTo>
                      <a:pt x="24212" y="53359"/>
                      <a:pt x="28497" y="44386"/>
                      <a:pt x="28598" y="34462"/>
                    </a:cubicBezTo>
                    <a:lnTo>
                      <a:pt x="28598" y="34161"/>
                    </a:lnTo>
                    <a:cubicBezTo>
                      <a:pt x="28598" y="17143"/>
                      <a:pt x="16292" y="2933"/>
                      <a:pt x="101" y="0"/>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2" name="Google Shape;173;p6">
                <a:extLst>
                  <a:ext uri="{FF2B5EF4-FFF2-40B4-BE49-F238E27FC236}">
                    <a16:creationId xmlns:a16="http://schemas.microsoft.com/office/drawing/2014/main" id="{2B721C15-7354-03E2-9423-0F730079676E}"/>
                  </a:ext>
                </a:extLst>
              </p:cNvPr>
              <p:cNvSpPr/>
              <p:nvPr/>
            </p:nvSpPr>
            <p:spPr>
              <a:xfrm>
                <a:off x="3997166" y="1613768"/>
                <a:ext cx="39757" cy="30145"/>
              </a:xfrm>
              <a:custGeom>
                <a:avLst/>
                <a:gdLst/>
                <a:ahLst/>
                <a:cxnLst/>
                <a:rect l="l" t="t" r="r" b="b"/>
                <a:pathLst>
                  <a:path w="2081" h="1580" extrusionOk="0">
                    <a:moveTo>
                      <a:pt x="1053" y="1"/>
                    </a:moveTo>
                    <a:cubicBezTo>
                      <a:pt x="0" y="1"/>
                      <a:pt x="0" y="1580"/>
                      <a:pt x="1053" y="1580"/>
                    </a:cubicBezTo>
                    <a:cubicBezTo>
                      <a:pt x="2080" y="1580"/>
                      <a:pt x="2080" y="1"/>
                      <a:pt x="1053" y="1"/>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10" name="Google Shape;174;p6">
              <a:extLst>
                <a:ext uri="{FF2B5EF4-FFF2-40B4-BE49-F238E27FC236}">
                  <a16:creationId xmlns:a16="http://schemas.microsoft.com/office/drawing/2014/main" id="{9B1FDE3E-97C2-3BBE-91D0-FEF9D9AAEC09}"/>
                </a:ext>
              </a:extLst>
            </p:cNvPr>
            <p:cNvSpPr/>
            <p:nvPr/>
          </p:nvSpPr>
          <p:spPr>
            <a:xfrm>
              <a:off x="1415911" y="220530"/>
              <a:ext cx="142879" cy="142820"/>
            </a:xfrm>
            <a:prstGeom prst="ellipse">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13" name="Google Shape;175;p6">
            <a:extLst>
              <a:ext uri="{FF2B5EF4-FFF2-40B4-BE49-F238E27FC236}">
                <a16:creationId xmlns:a16="http://schemas.microsoft.com/office/drawing/2014/main" id="{4A7B8F4D-DA34-2C0F-F043-C3CDCE3BC2FA}"/>
              </a:ext>
            </a:extLst>
          </p:cNvPr>
          <p:cNvGrpSpPr>
            <a:grpSpLocks/>
          </p:cNvGrpSpPr>
          <p:nvPr/>
        </p:nvGrpSpPr>
        <p:grpSpPr bwMode="auto">
          <a:xfrm>
            <a:off x="-12700" y="0"/>
            <a:ext cx="12238038" cy="6316663"/>
            <a:chOff x="-9513" y="2"/>
            <a:chExt cx="9177947" cy="4737094"/>
          </a:xfrm>
        </p:grpSpPr>
        <p:sp>
          <p:nvSpPr>
            <p:cNvPr id="14" name="Google Shape;176;p6">
              <a:extLst>
                <a:ext uri="{FF2B5EF4-FFF2-40B4-BE49-F238E27FC236}">
                  <a16:creationId xmlns:a16="http://schemas.microsoft.com/office/drawing/2014/main" id="{2B34DE24-0DA7-8DC2-BAEE-9E151A929FA1}"/>
                </a:ext>
              </a:extLst>
            </p:cNvPr>
            <p:cNvSpPr/>
            <p:nvPr/>
          </p:nvSpPr>
          <p:spPr>
            <a:xfrm>
              <a:off x="7132594" y="2"/>
              <a:ext cx="1612004" cy="1208382"/>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5" name="Google Shape;177;p6">
              <a:extLst>
                <a:ext uri="{FF2B5EF4-FFF2-40B4-BE49-F238E27FC236}">
                  <a16:creationId xmlns:a16="http://schemas.microsoft.com/office/drawing/2014/main" id="{49BFBE6B-CD57-4B8E-0C9F-027957C138D3}"/>
                </a:ext>
              </a:extLst>
            </p:cNvPr>
            <p:cNvSpPr/>
            <p:nvPr/>
          </p:nvSpPr>
          <p:spPr>
            <a:xfrm rot="10800000">
              <a:off x="-9513" y="3652529"/>
              <a:ext cx="1144119" cy="1084567"/>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6" name="Google Shape;178;p6">
              <a:extLst>
                <a:ext uri="{FF2B5EF4-FFF2-40B4-BE49-F238E27FC236}">
                  <a16:creationId xmlns:a16="http://schemas.microsoft.com/office/drawing/2014/main" id="{A987DE16-18A4-0CCE-C443-31D7795D9E6E}"/>
                </a:ext>
              </a:extLst>
            </p:cNvPr>
            <p:cNvSpPr/>
            <p:nvPr/>
          </p:nvSpPr>
          <p:spPr>
            <a:xfrm>
              <a:off x="7971931" y="1381009"/>
              <a:ext cx="1196503" cy="1134569"/>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169" name="Google Shape;169;p6"/>
          <p:cNvSpPr txBox="1">
            <a:spLocks noGrp="1"/>
          </p:cNvSpPr>
          <p:nvPr>
            <p:ph type="title"/>
          </p:nvPr>
        </p:nvSpPr>
        <p:spPr>
          <a:xfrm>
            <a:off x="963167" y="707667"/>
            <a:ext cx="10265600" cy="763600"/>
          </a:xfrm>
          <a:prstGeom prst="rect">
            <a:avLst/>
          </a:prstGeom>
        </p:spPr>
        <p:txBody>
          <a:bodyPr spcFirstLastPara="1">
            <a:noAutofit/>
          </a:bodyPr>
          <a:lstStyle>
            <a:lvl1pPr lvl="0" algn="ctr" rtl="0">
              <a:spcBef>
                <a:spcPts val="0"/>
              </a:spcBef>
              <a:spcAft>
                <a:spcPts val="0"/>
              </a:spcAft>
              <a:buSzPts val="2800"/>
              <a:buNone/>
              <a:defRPr>
                <a:solidFill>
                  <a:schemeClr val="accent5"/>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04073409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943767" y="721617"/>
            <a:ext cx="6304400" cy="2436800"/>
          </a:xfrm>
          <a:prstGeom prst="rect">
            <a:avLst/>
          </a:prstGeom>
        </p:spPr>
        <p:txBody>
          <a:bodyPr spcFirstLastPara="1" anchor="b">
            <a:noAutofit/>
          </a:bodyPr>
          <a:lstStyle>
            <a:lvl1pPr lvl="0" algn="ctr">
              <a:spcBef>
                <a:spcPts val="0"/>
              </a:spcBef>
              <a:spcAft>
                <a:spcPts val="0"/>
              </a:spcAft>
              <a:buSzPts val="5200"/>
              <a:buNone/>
              <a:defRPr sz="8000" b="1"/>
            </a:lvl1pPr>
            <a:lvl2pPr lvl="1" algn="ctr">
              <a:spcBef>
                <a:spcPts val="0"/>
              </a:spcBef>
              <a:spcAft>
                <a:spcPts val="0"/>
              </a:spcAft>
              <a:buSzPts val="5200"/>
              <a:buNone/>
              <a:defRPr sz="6935"/>
            </a:lvl2pPr>
            <a:lvl3pPr lvl="2" algn="ctr">
              <a:spcBef>
                <a:spcPts val="0"/>
              </a:spcBef>
              <a:spcAft>
                <a:spcPts val="0"/>
              </a:spcAft>
              <a:buSzPts val="5200"/>
              <a:buNone/>
              <a:defRPr sz="6935"/>
            </a:lvl3pPr>
            <a:lvl4pPr lvl="3" algn="ctr">
              <a:spcBef>
                <a:spcPts val="0"/>
              </a:spcBef>
              <a:spcAft>
                <a:spcPts val="0"/>
              </a:spcAft>
              <a:buSzPts val="5200"/>
              <a:buNone/>
              <a:defRPr sz="6935"/>
            </a:lvl4pPr>
            <a:lvl5pPr lvl="4" algn="ctr">
              <a:spcBef>
                <a:spcPts val="0"/>
              </a:spcBef>
              <a:spcAft>
                <a:spcPts val="0"/>
              </a:spcAft>
              <a:buSzPts val="5200"/>
              <a:buNone/>
              <a:defRPr sz="6935"/>
            </a:lvl5pPr>
            <a:lvl6pPr lvl="5" algn="ctr">
              <a:spcBef>
                <a:spcPts val="0"/>
              </a:spcBef>
              <a:spcAft>
                <a:spcPts val="0"/>
              </a:spcAft>
              <a:buSzPts val="5200"/>
              <a:buNone/>
              <a:defRPr sz="6935"/>
            </a:lvl6pPr>
            <a:lvl7pPr lvl="6" algn="ctr">
              <a:spcBef>
                <a:spcPts val="0"/>
              </a:spcBef>
              <a:spcAft>
                <a:spcPts val="0"/>
              </a:spcAft>
              <a:buSzPts val="5200"/>
              <a:buNone/>
              <a:defRPr sz="6935"/>
            </a:lvl7pPr>
            <a:lvl8pPr lvl="7" algn="ctr">
              <a:spcBef>
                <a:spcPts val="0"/>
              </a:spcBef>
              <a:spcAft>
                <a:spcPts val="0"/>
              </a:spcAft>
              <a:buSzPts val="5200"/>
              <a:buNone/>
              <a:defRPr sz="6935"/>
            </a:lvl8pPr>
            <a:lvl9pPr lvl="8" algn="ctr">
              <a:spcBef>
                <a:spcPts val="0"/>
              </a:spcBef>
              <a:spcAft>
                <a:spcPts val="0"/>
              </a:spcAft>
              <a:buSzPts val="5200"/>
              <a:buNone/>
              <a:defRPr sz="6935"/>
            </a:lvl9pPr>
          </a:lstStyle>
          <a:p>
            <a:endParaRPr/>
          </a:p>
        </p:txBody>
      </p:sp>
      <p:sp>
        <p:nvSpPr>
          <p:cNvPr id="10" name="Google Shape;10;p2"/>
          <p:cNvSpPr txBox="1">
            <a:spLocks noGrp="1"/>
          </p:cNvSpPr>
          <p:nvPr>
            <p:ph type="subTitle" idx="1"/>
          </p:nvPr>
        </p:nvSpPr>
        <p:spPr>
          <a:xfrm>
            <a:off x="3522100" y="3158317"/>
            <a:ext cx="5148000" cy="562000"/>
          </a:xfrm>
          <a:prstGeom prst="rect">
            <a:avLst/>
          </a:prstGeom>
        </p:spPr>
        <p:txBody>
          <a:bodyPr spcFirstLastPara="1">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3735"/>
            </a:lvl2pPr>
            <a:lvl3pPr lvl="2" algn="ctr">
              <a:lnSpc>
                <a:spcPct val="100000"/>
              </a:lnSpc>
              <a:spcBef>
                <a:spcPts val="0"/>
              </a:spcBef>
              <a:spcAft>
                <a:spcPts val="0"/>
              </a:spcAft>
              <a:buSzPts val="2800"/>
              <a:buNone/>
              <a:defRPr sz="3735"/>
            </a:lvl3pPr>
            <a:lvl4pPr lvl="3" algn="ctr">
              <a:lnSpc>
                <a:spcPct val="100000"/>
              </a:lnSpc>
              <a:spcBef>
                <a:spcPts val="0"/>
              </a:spcBef>
              <a:spcAft>
                <a:spcPts val="0"/>
              </a:spcAft>
              <a:buSzPts val="2800"/>
              <a:buNone/>
              <a:defRPr sz="3735"/>
            </a:lvl4pPr>
            <a:lvl5pPr lvl="4" algn="ctr">
              <a:lnSpc>
                <a:spcPct val="100000"/>
              </a:lnSpc>
              <a:spcBef>
                <a:spcPts val="0"/>
              </a:spcBef>
              <a:spcAft>
                <a:spcPts val="0"/>
              </a:spcAft>
              <a:buSzPts val="2800"/>
              <a:buNone/>
              <a:defRPr sz="3735"/>
            </a:lvl5pPr>
            <a:lvl6pPr lvl="5" algn="ctr">
              <a:lnSpc>
                <a:spcPct val="100000"/>
              </a:lnSpc>
              <a:spcBef>
                <a:spcPts val="0"/>
              </a:spcBef>
              <a:spcAft>
                <a:spcPts val="0"/>
              </a:spcAft>
              <a:buSzPts val="2800"/>
              <a:buNone/>
              <a:defRPr sz="3735"/>
            </a:lvl6pPr>
            <a:lvl7pPr lvl="6" algn="ctr">
              <a:lnSpc>
                <a:spcPct val="100000"/>
              </a:lnSpc>
              <a:spcBef>
                <a:spcPts val="0"/>
              </a:spcBef>
              <a:spcAft>
                <a:spcPts val="0"/>
              </a:spcAft>
              <a:buSzPts val="2800"/>
              <a:buNone/>
              <a:defRPr sz="3735"/>
            </a:lvl7pPr>
            <a:lvl8pPr lvl="7" algn="ctr">
              <a:lnSpc>
                <a:spcPct val="100000"/>
              </a:lnSpc>
              <a:spcBef>
                <a:spcPts val="0"/>
              </a:spcBef>
              <a:spcAft>
                <a:spcPts val="0"/>
              </a:spcAft>
              <a:buSzPts val="2800"/>
              <a:buNone/>
              <a:defRPr sz="3735"/>
            </a:lvl8pPr>
            <a:lvl9pPr lvl="8" algn="ctr">
              <a:lnSpc>
                <a:spcPct val="100000"/>
              </a:lnSpc>
              <a:spcBef>
                <a:spcPts val="0"/>
              </a:spcBef>
              <a:spcAft>
                <a:spcPts val="0"/>
              </a:spcAft>
              <a:buSzPts val="2800"/>
              <a:buNone/>
              <a:defRPr sz="3735"/>
            </a:lvl9pPr>
          </a:lstStyle>
          <a:p>
            <a:endParaRPr/>
          </a:p>
        </p:txBody>
      </p:sp>
    </p:spTree>
    <p:extLst>
      <p:ext uri="{BB962C8B-B14F-4D97-AF65-F5344CB8AC3E}">
        <p14:creationId xmlns:p14="http://schemas.microsoft.com/office/powerpoint/2010/main" val="1372876953"/>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94"/>
        <p:cNvGrpSpPr/>
        <p:nvPr/>
      </p:nvGrpSpPr>
      <p:grpSpPr>
        <a:xfrm>
          <a:off x="0" y="0"/>
          <a:ext cx="0" cy="0"/>
          <a:chOff x="0" y="0"/>
          <a:chExt cx="0" cy="0"/>
        </a:xfrm>
      </p:grpSpPr>
      <p:grpSp>
        <p:nvGrpSpPr>
          <p:cNvPr id="2" name="Google Shape;195;p9">
            <a:extLst>
              <a:ext uri="{FF2B5EF4-FFF2-40B4-BE49-F238E27FC236}">
                <a16:creationId xmlns:a16="http://schemas.microsoft.com/office/drawing/2014/main" id="{18B1FC68-6709-D8DB-A5BA-C061410BCF46}"/>
              </a:ext>
            </a:extLst>
          </p:cNvPr>
          <p:cNvGrpSpPr>
            <a:grpSpLocks/>
          </p:cNvGrpSpPr>
          <p:nvPr/>
        </p:nvGrpSpPr>
        <p:grpSpPr bwMode="auto">
          <a:xfrm>
            <a:off x="-12700" y="0"/>
            <a:ext cx="12238038" cy="6858000"/>
            <a:chOff x="-9513" y="-6"/>
            <a:chExt cx="9177947" cy="5143519"/>
          </a:xfrm>
        </p:grpSpPr>
        <p:sp>
          <p:nvSpPr>
            <p:cNvPr id="3" name="Google Shape;196;p9">
              <a:extLst>
                <a:ext uri="{FF2B5EF4-FFF2-40B4-BE49-F238E27FC236}">
                  <a16:creationId xmlns:a16="http://schemas.microsoft.com/office/drawing/2014/main" id="{DEEC7BED-BD1B-DF5C-6DC9-DD1870521185}"/>
                </a:ext>
              </a:extLst>
            </p:cNvPr>
            <p:cNvSpPr/>
            <p:nvPr/>
          </p:nvSpPr>
          <p:spPr>
            <a:xfrm>
              <a:off x="319079" y="283364"/>
              <a:ext cx="8505286" cy="4576779"/>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197;p9">
              <a:extLst>
                <a:ext uri="{FF2B5EF4-FFF2-40B4-BE49-F238E27FC236}">
                  <a16:creationId xmlns:a16="http://schemas.microsoft.com/office/drawing/2014/main" id="{25160479-7C0A-EBAF-A401-296FE2A8C95E}"/>
                </a:ext>
              </a:extLst>
            </p:cNvPr>
            <p:cNvSpPr/>
            <p:nvPr/>
          </p:nvSpPr>
          <p:spPr>
            <a:xfrm>
              <a:off x="7132594" y="-6"/>
              <a:ext cx="1612004" cy="1208489"/>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198;p9">
              <a:extLst>
                <a:ext uri="{FF2B5EF4-FFF2-40B4-BE49-F238E27FC236}">
                  <a16:creationId xmlns:a16="http://schemas.microsoft.com/office/drawing/2014/main" id="{7478ACD1-9018-7094-392D-0AA1F7AEBF9D}"/>
                </a:ext>
              </a:extLst>
            </p:cNvPr>
            <p:cNvSpPr/>
            <p:nvPr/>
          </p:nvSpPr>
          <p:spPr>
            <a:xfrm>
              <a:off x="6426598" y="-6"/>
              <a:ext cx="1250077" cy="938216"/>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199;p9">
              <a:extLst>
                <a:ext uri="{FF2B5EF4-FFF2-40B4-BE49-F238E27FC236}">
                  <a16:creationId xmlns:a16="http://schemas.microsoft.com/office/drawing/2014/main" id="{F98A61D1-A6D4-5EB6-92F9-F2823827D1C7}"/>
                </a:ext>
              </a:extLst>
            </p:cNvPr>
            <p:cNvSpPr/>
            <p:nvPr/>
          </p:nvSpPr>
          <p:spPr>
            <a:xfrm>
              <a:off x="742914" y="3879065"/>
              <a:ext cx="1665579" cy="1264448"/>
            </a:xfrm>
            <a:custGeom>
              <a:avLst/>
              <a:gdLst/>
              <a:ahLst/>
              <a:cxnLst/>
              <a:rect l="l" t="t" r="r" b="b"/>
              <a:pathLst>
                <a:path w="24157" h="19743" extrusionOk="0">
                  <a:moveTo>
                    <a:pt x="1676" y="0"/>
                  </a:moveTo>
                  <a:cubicBezTo>
                    <a:pt x="1185" y="0"/>
                    <a:pt x="818" y="164"/>
                    <a:pt x="491" y="532"/>
                  </a:cubicBezTo>
                  <a:cubicBezTo>
                    <a:pt x="0" y="1022"/>
                    <a:pt x="0" y="2044"/>
                    <a:pt x="654" y="2575"/>
                  </a:cubicBezTo>
                  <a:lnTo>
                    <a:pt x="19742" y="19743"/>
                  </a:lnTo>
                  <a:lnTo>
                    <a:pt x="24157" y="19743"/>
                  </a:lnTo>
                  <a:lnTo>
                    <a:pt x="2534" y="327"/>
                  </a:lnTo>
                  <a:cubicBezTo>
                    <a:pt x="2371" y="0"/>
                    <a:pt x="2044" y="0"/>
                    <a:pt x="1676"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200;p9">
              <a:extLst>
                <a:ext uri="{FF2B5EF4-FFF2-40B4-BE49-F238E27FC236}">
                  <a16:creationId xmlns:a16="http://schemas.microsoft.com/office/drawing/2014/main" id="{8AA06CA7-9D5B-0C40-2804-9EE00AED198D}"/>
                </a:ext>
              </a:extLst>
            </p:cNvPr>
            <p:cNvSpPr/>
            <p:nvPr/>
          </p:nvSpPr>
          <p:spPr>
            <a:xfrm rot="10800000">
              <a:off x="-9513" y="3651655"/>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201;p9">
              <a:extLst>
                <a:ext uri="{FF2B5EF4-FFF2-40B4-BE49-F238E27FC236}">
                  <a16:creationId xmlns:a16="http://schemas.microsoft.com/office/drawing/2014/main" id="{465501B9-9B5E-2015-157B-8E1ED1A50C9C}"/>
                </a:ext>
              </a:extLst>
            </p:cNvPr>
            <p:cNvSpPr/>
            <p:nvPr/>
          </p:nvSpPr>
          <p:spPr>
            <a:xfrm rot="10800000">
              <a:off x="-9513" y="2774160"/>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202;p9">
              <a:extLst>
                <a:ext uri="{FF2B5EF4-FFF2-40B4-BE49-F238E27FC236}">
                  <a16:creationId xmlns:a16="http://schemas.microsoft.com/office/drawing/2014/main" id="{F032B21F-95EE-856E-DA7C-0C008A09E764}"/>
                </a:ext>
              </a:extLst>
            </p:cNvPr>
            <p:cNvSpPr/>
            <p:nvPr/>
          </p:nvSpPr>
          <p:spPr>
            <a:xfrm>
              <a:off x="7971931" y="1381124"/>
              <a:ext cx="1196503" cy="1134670"/>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10" name="Google Shape;204;p9">
            <a:extLst>
              <a:ext uri="{FF2B5EF4-FFF2-40B4-BE49-F238E27FC236}">
                <a16:creationId xmlns:a16="http://schemas.microsoft.com/office/drawing/2014/main" id="{8D5D94BD-0D48-8AA2-E071-A6B0F567474A}"/>
              </a:ext>
            </a:extLst>
          </p:cNvPr>
          <p:cNvGrpSpPr>
            <a:grpSpLocks/>
          </p:cNvGrpSpPr>
          <p:nvPr/>
        </p:nvGrpSpPr>
        <p:grpSpPr bwMode="auto">
          <a:xfrm>
            <a:off x="5708650" y="100013"/>
            <a:ext cx="774700" cy="166687"/>
            <a:chOff x="4685288" y="186288"/>
            <a:chExt cx="419375" cy="90485"/>
          </a:xfrm>
        </p:grpSpPr>
        <p:sp>
          <p:nvSpPr>
            <p:cNvPr id="11" name="Google Shape;205;p9">
              <a:extLst>
                <a:ext uri="{FF2B5EF4-FFF2-40B4-BE49-F238E27FC236}">
                  <a16:creationId xmlns:a16="http://schemas.microsoft.com/office/drawing/2014/main" id="{A74DECBA-14E8-F40C-6FE1-E605DBCF8FDD}"/>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2" name="Google Shape;206;p9">
              <a:extLst>
                <a:ext uri="{FF2B5EF4-FFF2-40B4-BE49-F238E27FC236}">
                  <a16:creationId xmlns:a16="http://schemas.microsoft.com/office/drawing/2014/main" id="{BEE43565-56BE-EA21-6E25-E8FAB71EFFA9}"/>
                </a:ext>
              </a:extLst>
            </p:cNvPr>
            <p:cNvGrpSpPr>
              <a:grpSpLocks/>
            </p:cNvGrpSpPr>
            <p:nvPr/>
          </p:nvGrpSpPr>
          <p:grpSpPr bwMode="auto">
            <a:xfrm>
              <a:off x="4685288" y="186300"/>
              <a:ext cx="419375" cy="90473"/>
              <a:chOff x="4390000" y="182175"/>
              <a:chExt cx="419375" cy="90473"/>
            </a:xfrm>
          </p:grpSpPr>
          <p:sp>
            <p:nvSpPr>
              <p:cNvPr id="13" name="Google Shape;207;p9">
                <a:extLst>
                  <a:ext uri="{FF2B5EF4-FFF2-40B4-BE49-F238E27FC236}">
                    <a16:creationId xmlns:a16="http://schemas.microsoft.com/office/drawing/2014/main" id="{55845EA6-8C49-B71D-7938-0504E6E0775D}"/>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208;p9">
                <a:extLst>
                  <a:ext uri="{FF2B5EF4-FFF2-40B4-BE49-F238E27FC236}">
                    <a16:creationId xmlns:a16="http://schemas.microsoft.com/office/drawing/2014/main" id="{0E3265A5-A433-7CBE-0F13-09B6B2368FCD}"/>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sp>
        <p:nvSpPr>
          <p:cNvPr id="203" name="Google Shape;203;p9"/>
          <p:cNvSpPr txBox="1">
            <a:spLocks noGrp="1"/>
          </p:cNvSpPr>
          <p:nvPr>
            <p:ph type="ctrTitle"/>
          </p:nvPr>
        </p:nvSpPr>
        <p:spPr>
          <a:xfrm>
            <a:off x="6625427" y="2248200"/>
            <a:ext cx="4588000" cy="569200"/>
          </a:xfrm>
          <a:prstGeom prst="rect">
            <a:avLst/>
          </a:prstGeom>
        </p:spPr>
        <p:txBody>
          <a:bodyPr spcFirstLastPara="1" lIns="0" tIns="0" rIns="0" bIns="0" anchor="b">
            <a:noAutofit/>
          </a:bodyPr>
          <a:lstStyle>
            <a:lvl1pPr lvl="0" rtl="0">
              <a:spcBef>
                <a:spcPts val="0"/>
              </a:spcBef>
              <a:spcAft>
                <a:spcPts val="0"/>
              </a:spcAft>
              <a:buSzPts val="3000"/>
              <a:buNone/>
              <a:defRPr sz="4000"/>
            </a:lvl1pPr>
            <a:lvl2pPr lvl="1" rtl="0">
              <a:spcBef>
                <a:spcPts val="0"/>
              </a:spcBef>
              <a:spcAft>
                <a:spcPts val="0"/>
              </a:spcAft>
              <a:buSzPts val="3200"/>
              <a:buNone/>
              <a:defRPr sz="4267"/>
            </a:lvl2pPr>
            <a:lvl3pPr lvl="2" rtl="0">
              <a:spcBef>
                <a:spcPts val="0"/>
              </a:spcBef>
              <a:spcAft>
                <a:spcPts val="0"/>
              </a:spcAft>
              <a:buSzPts val="3200"/>
              <a:buNone/>
              <a:defRPr sz="4267"/>
            </a:lvl3pPr>
            <a:lvl4pPr lvl="3" rtl="0">
              <a:spcBef>
                <a:spcPts val="0"/>
              </a:spcBef>
              <a:spcAft>
                <a:spcPts val="0"/>
              </a:spcAft>
              <a:buSzPts val="3200"/>
              <a:buNone/>
              <a:defRPr sz="4267"/>
            </a:lvl4pPr>
            <a:lvl5pPr lvl="4" rtl="0">
              <a:spcBef>
                <a:spcPts val="0"/>
              </a:spcBef>
              <a:spcAft>
                <a:spcPts val="0"/>
              </a:spcAft>
              <a:buSzPts val="3200"/>
              <a:buNone/>
              <a:defRPr sz="4267"/>
            </a:lvl5pPr>
            <a:lvl6pPr lvl="5" rtl="0">
              <a:spcBef>
                <a:spcPts val="0"/>
              </a:spcBef>
              <a:spcAft>
                <a:spcPts val="0"/>
              </a:spcAft>
              <a:buSzPts val="3200"/>
              <a:buNone/>
              <a:defRPr sz="4267"/>
            </a:lvl6pPr>
            <a:lvl7pPr lvl="6" rtl="0">
              <a:spcBef>
                <a:spcPts val="0"/>
              </a:spcBef>
              <a:spcAft>
                <a:spcPts val="0"/>
              </a:spcAft>
              <a:buSzPts val="3200"/>
              <a:buNone/>
              <a:defRPr sz="4267"/>
            </a:lvl7pPr>
            <a:lvl8pPr lvl="7" rtl="0">
              <a:spcBef>
                <a:spcPts val="0"/>
              </a:spcBef>
              <a:spcAft>
                <a:spcPts val="0"/>
              </a:spcAft>
              <a:buSzPts val="3200"/>
              <a:buNone/>
              <a:defRPr sz="4267"/>
            </a:lvl8pPr>
            <a:lvl9pPr lvl="8" rtl="0">
              <a:spcBef>
                <a:spcPts val="0"/>
              </a:spcBef>
              <a:spcAft>
                <a:spcPts val="0"/>
              </a:spcAft>
              <a:buSzPts val="3200"/>
              <a:buNone/>
              <a:defRPr sz="4267"/>
            </a:lvl9pPr>
          </a:lstStyle>
          <a:p>
            <a:endParaRPr/>
          </a:p>
        </p:txBody>
      </p:sp>
      <p:sp>
        <p:nvSpPr>
          <p:cNvPr id="209" name="Google Shape;209;p9"/>
          <p:cNvSpPr txBox="1">
            <a:spLocks noGrp="1"/>
          </p:cNvSpPr>
          <p:nvPr>
            <p:ph type="subTitle" idx="1"/>
          </p:nvPr>
        </p:nvSpPr>
        <p:spPr>
          <a:xfrm>
            <a:off x="6502400" y="3084033"/>
            <a:ext cx="4038800" cy="1627600"/>
          </a:xfrm>
          <a:prstGeom prst="rect">
            <a:avLst/>
          </a:prstGeom>
        </p:spPr>
        <p:txBody>
          <a:bodyPr spcFirstLastPara="1">
            <a:noAutofit/>
          </a:bodyPr>
          <a:lstStyle>
            <a:lvl1pPr lvl="0" algn="ctr" rtl="0">
              <a:lnSpc>
                <a:spcPct val="100000"/>
              </a:lnSpc>
              <a:spcBef>
                <a:spcPts val="0"/>
              </a:spcBef>
              <a:spcAft>
                <a:spcPts val="0"/>
              </a:spcAft>
              <a:buSzPts val="1600"/>
              <a:buNone/>
              <a:defRPr sz="2133">
                <a:solidFill>
                  <a:schemeClr val="accent5"/>
                </a:solidFill>
              </a:defRPr>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202814391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bg1"/>
        </a:solidFill>
        <a:effectLst/>
      </p:bgPr>
    </p:bg>
    <p:spTree>
      <p:nvGrpSpPr>
        <p:cNvPr id="1" name="Shape 227"/>
        <p:cNvGrpSpPr/>
        <p:nvPr/>
      </p:nvGrpSpPr>
      <p:grpSpPr>
        <a:xfrm>
          <a:off x="0" y="0"/>
          <a:ext cx="0" cy="0"/>
          <a:chOff x="0" y="0"/>
          <a:chExt cx="0" cy="0"/>
        </a:xfrm>
      </p:grpSpPr>
    </p:spTree>
    <p:extLst>
      <p:ext uri="{BB962C8B-B14F-4D97-AF65-F5344CB8AC3E}">
        <p14:creationId xmlns:p14="http://schemas.microsoft.com/office/powerpoint/2010/main" val="1032665879"/>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28"/>
        <p:cNvGrpSpPr/>
        <p:nvPr/>
      </p:nvGrpSpPr>
      <p:grpSpPr>
        <a:xfrm>
          <a:off x="0" y="0"/>
          <a:ext cx="0" cy="0"/>
          <a:chOff x="0" y="0"/>
          <a:chExt cx="0" cy="0"/>
        </a:xfrm>
      </p:grpSpPr>
      <p:grpSp>
        <p:nvGrpSpPr>
          <p:cNvPr id="2" name="Google Shape;229;p13">
            <a:extLst>
              <a:ext uri="{FF2B5EF4-FFF2-40B4-BE49-F238E27FC236}">
                <a16:creationId xmlns:a16="http://schemas.microsoft.com/office/drawing/2014/main" id="{DCE9FAFD-E86C-C1BD-69C3-904462E5A9A9}"/>
              </a:ext>
            </a:extLst>
          </p:cNvPr>
          <p:cNvGrpSpPr>
            <a:grpSpLocks/>
          </p:cNvGrpSpPr>
          <p:nvPr/>
        </p:nvGrpSpPr>
        <p:grpSpPr bwMode="auto">
          <a:xfrm>
            <a:off x="-12700" y="0"/>
            <a:ext cx="12238038" cy="6858000"/>
            <a:chOff x="-9513" y="-6"/>
            <a:chExt cx="9177947" cy="5143519"/>
          </a:xfrm>
        </p:grpSpPr>
        <p:sp>
          <p:nvSpPr>
            <p:cNvPr id="3" name="Google Shape;230;p13">
              <a:extLst>
                <a:ext uri="{FF2B5EF4-FFF2-40B4-BE49-F238E27FC236}">
                  <a16:creationId xmlns:a16="http://schemas.microsoft.com/office/drawing/2014/main" id="{5DC64B1E-F286-0DFC-7A2D-F53270A4728F}"/>
                </a:ext>
              </a:extLst>
            </p:cNvPr>
            <p:cNvSpPr/>
            <p:nvPr/>
          </p:nvSpPr>
          <p:spPr>
            <a:xfrm>
              <a:off x="319079" y="283364"/>
              <a:ext cx="8505286" cy="4576779"/>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231;p13">
              <a:extLst>
                <a:ext uri="{FF2B5EF4-FFF2-40B4-BE49-F238E27FC236}">
                  <a16:creationId xmlns:a16="http://schemas.microsoft.com/office/drawing/2014/main" id="{F7A1BF47-9034-AFCC-CE96-EB8294A151FC}"/>
                </a:ext>
              </a:extLst>
            </p:cNvPr>
            <p:cNvSpPr/>
            <p:nvPr/>
          </p:nvSpPr>
          <p:spPr>
            <a:xfrm flipH="1">
              <a:off x="109542" y="-6"/>
              <a:ext cx="1612004" cy="1208489"/>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232;p13">
              <a:extLst>
                <a:ext uri="{FF2B5EF4-FFF2-40B4-BE49-F238E27FC236}">
                  <a16:creationId xmlns:a16="http://schemas.microsoft.com/office/drawing/2014/main" id="{9E043D26-D1D2-342D-C829-20223E887F45}"/>
                </a:ext>
              </a:extLst>
            </p:cNvPr>
            <p:cNvSpPr/>
            <p:nvPr/>
          </p:nvSpPr>
          <p:spPr>
            <a:xfrm flipH="1">
              <a:off x="1101270" y="-6"/>
              <a:ext cx="1250077" cy="938216"/>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233;p13">
              <a:extLst>
                <a:ext uri="{FF2B5EF4-FFF2-40B4-BE49-F238E27FC236}">
                  <a16:creationId xmlns:a16="http://schemas.microsoft.com/office/drawing/2014/main" id="{474A935B-5DC7-E8DB-C9C3-E9F0CD829AC3}"/>
                </a:ext>
              </a:extLst>
            </p:cNvPr>
            <p:cNvSpPr/>
            <p:nvPr/>
          </p:nvSpPr>
          <p:spPr>
            <a:xfrm flipH="1">
              <a:off x="6750427" y="3879065"/>
              <a:ext cx="1665579" cy="1264448"/>
            </a:xfrm>
            <a:custGeom>
              <a:avLst/>
              <a:gdLst/>
              <a:ahLst/>
              <a:cxnLst/>
              <a:rect l="l" t="t" r="r" b="b"/>
              <a:pathLst>
                <a:path w="24157" h="19743" extrusionOk="0">
                  <a:moveTo>
                    <a:pt x="1676" y="0"/>
                  </a:moveTo>
                  <a:cubicBezTo>
                    <a:pt x="1185" y="0"/>
                    <a:pt x="818" y="164"/>
                    <a:pt x="491" y="532"/>
                  </a:cubicBezTo>
                  <a:cubicBezTo>
                    <a:pt x="0" y="1022"/>
                    <a:pt x="0" y="2044"/>
                    <a:pt x="654" y="2575"/>
                  </a:cubicBezTo>
                  <a:lnTo>
                    <a:pt x="19742" y="19743"/>
                  </a:lnTo>
                  <a:lnTo>
                    <a:pt x="24157" y="19743"/>
                  </a:lnTo>
                  <a:lnTo>
                    <a:pt x="2534" y="327"/>
                  </a:lnTo>
                  <a:cubicBezTo>
                    <a:pt x="2371" y="0"/>
                    <a:pt x="2044" y="0"/>
                    <a:pt x="1676"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234;p13">
              <a:extLst>
                <a:ext uri="{FF2B5EF4-FFF2-40B4-BE49-F238E27FC236}">
                  <a16:creationId xmlns:a16="http://schemas.microsoft.com/office/drawing/2014/main" id="{AB462409-E91B-EDE5-9BDA-9E249391638A}"/>
                </a:ext>
              </a:extLst>
            </p:cNvPr>
            <p:cNvSpPr/>
            <p:nvPr/>
          </p:nvSpPr>
          <p:spPr>
            <a:xfrm rot="10800000" flipH="1">
              <a:off x="8024315" y="2432450"/>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235;p13">
              <a:extLst>
                <a:ext uri="{FF2B5EF4-FFF2-40B4-BE49-F238E27FC236}">
                  <a16:creationId xmlns:a16="http://schemas.microsoft.com/office/drawing/2014/main" id="{1318A2A9-9E93-3969-2AA9-4010005B7208}"/>
                </a:ext>
              </a:extLst>
            </p:cNvPr>
            <p:cNvSpPr/>
            <p:nvPr/>
          </p:nvSpPr>
          <p:spPr>
            <a:xfrm rot="10800000" flipH="1">
              <a:off x="8024315" y="259551"/>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236;p13">
              <a:extLst>
                <a:ext uri="{FF2B5EF4-FFF2-40B4-BE49-F238E27FC236}">
                  <a16:creationId xmlns:a16="http://schemas.microsoft.com/office/drawing/2014/main" id="{71599B37-BB3A-D8E6-C4E1-DBAC00912EEF}"/>
                </a:ext>
              </a:extLst>
            </p:cNvPr>
            <p:cNvSpPr/>
            <p:nvPr/>
          </p:nvSpPr>
          <p:spPr>
            <a:xfrm flipH="1">
              <a:off x="-9513" y="2600329"/>
              <a:ext cx="1196503" cy="1134670"/>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10" name="Google Shape;237;p13">
            <a:extLst>
              <a:ext uri="{FF2B5EF4-FFF2-40B4-BE49-F238E27FC236}">
                <a16:creationId xmlns:a16="http://schemas.microsoft.com/office/drawing/2014/main" id="{E4217E0B-0938-2917-4675-5E7840DFD22D}"/>
              </a:ext>
            </a:extLst>
          </p:cNvPr>
          <p:cNvGrpSpPr>
            <a:grpSpLocks/>
          </p:cNvGrpSpPr>
          <p:nvPr/>
        </p:nvGrpSpPr>
        <p:grpSpPr bwMode="auto">
          <a:xfrm>
            <a:off x="5708650" y="100013"/>
            <a:ext cx="774700" cy="166687"/>
            <a:chOff x="4685288" y="186288"/>
            <a:chExt cx="419375" cy="90485"/>
          </a:xfrm>
        </p:grpSpPr>
        <p:sp>
          <p:nvSpPr>
            <p:cNvPr id="11" name="Google Shape;238;p13">
              <a:extLst>
                <a:ext uri="{FF2B5EF4-FFF2-40B4-BE49-F238E27FC236}">
                  <a16:creationId xmlns:a16="http://schemas.microsoft.com/office/drawing/2014/main" id="{AA59EB10-DB84-175F-BBC6-AAC68067AD35}"/>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2" name="Google Shape;239;p13">
              <a:extLst>
                <a:ext uri="{FF2B5EF4-FFF2-40B4-BE49-F238E27FC236}">
                  <a16:creationId xmlns:a16="http://schemas.microsoft.com/office/drawing/2014/main" id="{E30B7398-ACB1-2DE6-F27B-76EB28E49522}"/>
                </a:ext>
              </a:extLst>
            </p:cNvPr>
            <p:cNvGrpSpPr>
              <a:grpSpLocks/>
            </p:cNvGrpSpPr>
            <p:nvPr/>
          </p:nvGrpSpPr>
          <p:grpSpPr bwMode="auto">
            <a:xfrm>
              <a:off x="4685288" y="186300"/>
              <a:ext cx="419375" cy="90473"/>
              <a:chOff x="4390000" y="182175"/>
              <a:chExt cx="419375" cy="90473"/>
            </a:xfrm>
          </p:grpSpPr>
          <p:sp>
            <p:nvSpPr>
              <p:cNvPr id="13" name="Google Shape;240;p13">
                <a:extLst>
                  <a:ext uri="{FF2B5EF4-FFF2-40B4-BE49-F238E27FC236}">
                    <a16:creationId xmlns:a16="http://schemas.microsoft.com/office/drawing/2014/main" id="{00A344FB-2795-1FE1-72B7-198D188A08EB}"/>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241;p13">
                <a:extLst>
                  <a:ext uri="{FF2B5EF4-FFF2-40B4-BE49-F238E27FC236}">
                    <a16:creationId xmlns:a16="http://schemas.microsoft.com/office/drawing/2014/main" id="{914F6C86-EF91-66F4-72C3-B433C21B07FC}"/>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sp>
        <p:nvSpPr>
          <p:cNvPr id="242" name="Google Shape;242;p13"/>
          <p:cNvSpPr txBox="1">
            <a:spLocks noGrp="1"/>
          </p:cNvSpPr>
          <p:nvPr>
            <p:ph type="subTitle" idx="1"/>
          </p:nvPr>
        </p:nvSpPr>
        <p:spPr>
          <a:xfrm>
            <a:off x="1938951" y="2823660"/>
            <a:ext cx="3156800" cy="763600"/>
          </a:xfrm>
          <a:prstGeom prst="rect">
            <a:avLst/>
          </a:prstGeom>
        </p:spPr>
        <p:txBody>
          <a:bodyPr spcFirstLastPara="1" anchor="ctr">
            <a:noAutofit/>
          </a:bodyPr>
          <a:lstStyle>
            <a:lvl1pPr lvl="0" algn="ctr" rtl="0">
              <a:lnSpc>
                <a:spcPct val="100000"/>
              </a:lnSpc>
              <a:spcBef>
                <a:spcPts val="0"/>
              </a:spcBef>
              <a:spcAft>
                <a:spcPts val="0"/>
              </a:spcAft>
              <a:buNone/>
              <a:defRPr sz="2133">
                <a:solidFill>
                  <a:schemeClr val="accent5"/>
                </a:solidFill>
              </a:defRPr>
            </a:lvl1pPr>
            <a:lvl2pPr lvl="1" algn="ctr" rtl="0">
              <a:lnSpc>
                <a:spcPct val="100000"/>
              </a:lnSpc>
              <a:spcBef>
                <a:spcPts val="0"/>
              </a:spcBef>
              <a:spcAft>
                <a:spcPts val="0"/>
              </a:spcAft>
              <a:buNone/>
              <a:defRPr sz="2133">
                <a:solidFill>
                  <a:schemeClr val="accent5"/>
                </a:solidFill>
              </a:defRPr>
            </a:lvl2pPr>
            <a:lvl3pPr lvl="2" algn="ctr" rtl="0">
              <a:lnSpc>
                <a:spcPct val="100000"/>
              </a:lnSpc>
              <a:spcBef>
                <a:spcPts val="0"/>
              </a:spcBef>
              <a:spcAft>
                <a:spcPts val="0"/>
              </a:spcAft>
              <a:buNone/>
              <a:defRPr sz="2133">
                <a:solidFill>
                  <a:schemeClr val="accent5"/>
                </a:solidFill>
              </a:defRPr>
            </a:lvl3pPr>
            <a:lvl4pPr lvl="3" algn="ctr" rtl="0">
              <a:lnSpc>
                <a:spcPct val="100000"/>
              </a:lnSpc>
              <a:spcBef>
                <a:spcPts val="0"/>
              </a:spcBef>
              <a:spcAft>
                <a:spcPts val="0"/>
              </a:spcAft>
              <a:buNone/>
              <a:defRPr sz="2133">
                <a:solidFill>
                  <a:schemeClr val="accent5"/>
                </a:solidFill>
              </a:defRPr>
            </a:lvl4pPr>
            <a:lvl5pPr lvl="4" algn="ctr" rtl="0">
              <a:lnSpc>
                <a:spcPct val="100000"/>
              </a:lnSpc>
              <a:spcBef>
                <a:spcPts val="0"/>
              </a:spcBef>
              <a:spcAft>
                <a:spcPts val="0"/>
              </a:spcAft>
              <a:buNone/>
              <a:defRPr sz="2133">
                <a:solidFill>
                  <a:schemeClr val="accent5"/>
                </a:solidFill>
              </a:defRPr>
            </a:lvl5pPr>
            <a:lvl6pPr lvl="5" algn="ctr" rtl="0">
              <a:lnSpc>
                <a:spcPct val="100000"/>
              </a:lnSpc>
              <a:spcBef>
                <a:spcPts val="0"/>
              </a:spcBef>
              <a:spcAft>
                <a:spcPts val="0"/>
              </a:spcAft>
              <a:buNone/>
              <a:defRPr sz="2133">
                <a:solidFill>
                  <a:schemeClr val="accent5"/>
                </a:solidFill>
              </a:defRPr>
            </a:lvl6pPr>
            <a:lvl7pPr lvl="6" algn="ctr" rtl="0">
              <a:lnSpc>
                <a:spcPct val="100000"/>
              </a:lnSpc>
              <a:spcBef>
                <a:spcPts val="0"/>
              </a:spcBef>
              <a:spcAft>
                <a:spcPts val="0"/>
              </a:spcAft>
              <a:buNone/>
              <a:defRPr sz="2133">
                <a:solidFill>
                  <a:schemeClr val="accent5"/>
                </a:solidFill>
              </a:defRPr>
            </a:lvl7pPr>
            <a:lvl8pPr lvl="7" algn="ctr" rtl="0">
              <a:lnSpc>
                <a:spcPct val="100000"/>
              </a:lnSpc>
              <a:spcBef>
                <a:spcPts val="0"/>
              </a:spcBef>
              <a:spcAft>
                <a:spcPts val="0"/>
              </a:spcAft>
              <a:buNone/>
              <a:defRPr sz="2133">
                <a:solidFill>
                  <a:schemeClr val="accent5"/>
                </a:solidFill>
              </a:defRPr>
            </a:lvl8pPr>
            <a:lvl9pPr lvl="8" algn="ctr" rtl="0">
              <a:lnSpc>
                <a:spcPct val="100000"/>
              </a:lnSpc>
              <a:spcBef>
                <a:spcPts val="0"/>
              </a:spcBef>
              <a:spcAft>
                <a:spcPts val="0"/>
              </a:spcAft>
              <a:buNone/>
              <a:defRPr sz="2133">
                <a:solidFill>
                  <a:schemeClr val="accent5"/>
                </a:solidFill>
              </a:defRPr>
            </a:lvl9pPr>
          </a:lstStyle>
          <a:p>
            <a:endParaRPr/>
          </a:p>
        </p:txBody>
      </p:sp>
      <p:sp>
        <p:nvSpPr>
          <p:cNvPr id="243" name="Google Shape;243;p13"/>
          <p:cNvSpPr txBox="1">
            <a:spLocks noGrp="1"/>
          </p:cNvSpPr>
          <p:nvPr>
            <p:ph type="subTitle" idx="2"/>
          </p:nvPr>
        </p:nvSpPr>
        <p:spPr>
          <a:xfrm>
            <a:off x="7096300" y="2837112"/>
            <a:ext cx="3156800" cy="763600"/>
          </a:xfrm>
          <a:prstGeom prst="rect">
            <a:avLst/>
          </a:prstGeom>
        </p:spPr>
        <p:txBody>
          <a:bodyPr spcFirstLastPara="1" anchor="ctr">
            <a:noAutofit/>
          </a:bodyPr>
          <a:lstStyle>
            <a:lvl1pPr lvl="0" algn="ctr" rtl="0">
              <a:lnSpc>
                <a:spcPct val="100000"/>
              </a:lnSpc>
              <a:spcBef>
                <a:spcPts val="0"/>
              </a:spcBef>
              <a:spcAft>
                <a:spcPts val="0"/>
              </a:spcAft>
              <a:buNone/>
              <a:defRPr sz="2133">
                <a:solidFill>
                  <a:schemeClr val="accent5"/>
                </a:solidFill>
              </a:defRPr>
            </a:lvl1pPr>
            <a:lvl2pPr lvl="1" algn="ctr" rtl="0">
              <a:lnSpc>
                <a:spcPct val="100000"/>
              </a:lnSpc>
              <a:spcBef>
                <a:spcPts val="0"/>
              </a:spcBef>
              <a:spcAft>
                <a:spcPts val="0"/>
              </a:spcAft>
              <a:buNone/>
              <a:defRPr sz="2133">
                <a:solidFill>
                  <a:schemeClr val="accent5"/>
                </a:solidFill>
              </a:defRPr>
            </a:lvl2pPr>
            <a:lvl3pPr lvl="2" algn="ctr" rtl="0">
              <a:lnSpc>
                <a:spcPct val="100000"/>
              </a:lnSpc>
              <a:spcBef>
                <a:spcPts val="0"/>
              </a:spcBef>
              <a:spcAft>
                <a:spcPts val="0"/>
              </a:spcAft>
              <a:buNone/>
              <a:defRPr sz="2133">
                <a:solidFill>
                  <a:schemeClr val="accent5"/>
                </a:solidFill>
              </a:defRPr>
            </a:lvl3pPr>
            <a:lvl4pPr lvl="3" algn="ctr" rtl="0">
              <a:lnSpc>
                <a:spcPct val="100000"/>
              </a:lnSpc>
              <a:spcBef>
                <a:spcPts val="0"/>
              </a:spcBef>
              <a:spcAft>
                <a:spcPts val="0"/>
              </a:spcAft>
              <a:buNone/>
              <a:defRPr sz="2133">
                <a:solidFill>
                  <a:schemeClr val="accent5"/>
                </a:solidFill>
              </a:defRPr>
            </a:lvl4pPr>
            <a:lvl5pPr lvl="4" algn="ctr" rtl="0">
              <a:lnSpc>
                <a:spcPct val="100000"/>
              </a:lnSpc>
              <a:spcBef>
                <a:spcPts val="0"/>
              </a:spcBef>
              <a:spcAft>
                <a:spcPts val="0"/>
              </a:spcAft>
              <a:buNone/>
              <a:defRPr sz="2133">
                <a:solidFill>
                  <a:schemeClr val="accent5"/>
                </a:solidFill>
              </a:defRPr>
            </a:lvl5pPr>
            <a:lvl6pPr lvl="5" algn="ctr" rtl="0">
              <a:lnSpc>
                <a:spcPct val="100000"/>
              </a:lnSpc>
              <a:spcBef>
                <a:spcPts val="0"/>
              </a:spcBef>
              <a:spcAft>
                <a:spcPts val="0"/>
              </a:spcAft>
              <a:buNone/>
              <a:defRPr sz="2133">
                <a:solidFill>
                  <a:schemeClr val="accent5"/>
                </a:solidFill>
              </a:defRPr>
            </a:lvl6pPr>
            <a:lvl7pPr lvl="6" algn="ctr" rtl="0">
              <a:lnSpc>
                <a:spcPct val="100000"/>
              </a:lnSpc>
              <a:spcBef>
                <a:spcPts val="0"/>
              </a:spcBef>
              <a:spcAft>
                <a:spcPts val="0"/>
              </a:spcAft>
              <a:buNone/>
              <a:defRPr sz="2133">
                <a:solidFill>
                  <a:schemeClr val="accent5"/>
                </a:solidFill>
              </a:defRPr>
            </a:lvl7pPr>
            <a:lvl8pPr lvl="7" algn="ctr" rtl="0">
              <a:lnSpc>
                <a:spcPct val="100000"/>
              </a:lnSpc>
              <a:spcBef>
                <a:spcPts val="0"/>
              </a:spcBef>
              <a:spcAft>
                <a:spcPts val="0"/>
              </a:spcAft>
              <a:buNone/>
              <a:defRPr sz="2133">
                <a:solidFill>
                  <a:schemeClr val="accent5"/>
                </a:solidFill>
              </a:defRPr>
            </a:lvl8pPr>
            <a:lvl9pPr lvl="8" algn="ctr" rtl="0">
              <a:lnSpc>
                <a:spcPct val="100000"/>
              </a:lnSpc>
              <a:spcBef>
                <a:spcPts val="0"/>
              </a:spcBef>
              <a:spcAft>
                <a:spcPts val="0"/>
              </a:spcAft>
              <a:buNone/>
              <a:defRPr sz="2133">
                <a:solidFill>
                  <a:schemeClr val="accent5"/>
                </a:solidFill>
              </a:defRPr>
            </a:lvl9pPr>
          </a:lstStyle>
          <a:p>
            <a:endParaRPr/>
          </a:p>
        </p:txBody>
      </p:sp>
      <p:sp>
        <p:nvSpPr>
          <p:cNvPr id="244" name="Google Shape;244;p13"/>
          <p:cNvSpPr txBox="1">
            <a:spLocks noGrp="1"/>
          </p:cNvSpPr>
          <p:nvPr>
            <p:ph type="title"/>
          </p:nvPr>
        </p:nvSpPr>
        <p:spPr>
          <a:xfrm>
            <a:off x="3027151" y="1856671"/>
            <a:ext cx="980400" cy="517200"/>
          </a:xfrm>
          <a:prstGeom prst="rect">
            <a:avLst/>
          </a:prstGeom>
        </p:spPr>
        <p:txBody>
          <a:bodyPr spcFirstLastPara="1" anchor="ctr">
            <a:noAutofit/>
          </a:bodyPr>
          <a:lstStyle>
            <a:lvl1pPr lvl="0" algn="ctr" rtl="0">
              <a:spcBef>
                <a:spcPts val="0"/>
              </a:spcBef>
              <a:spcAft>
                <a:spcPts val="0"/>
              </a:spcAft>
              <a:buClr>
                <a:schemeClr val="lt1"/>
              </a:buClr>
              <a:buSzPts val="2800"/>
              <a:buNone/>
              <a:defRPr sz="4000">
                <a:solidFill>
                  <a:schemeClr val="accent3"/>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r>
              <a:rPr lang="en-US"/>
              <a:t>Click to edit Master title style</a:t>
            </a:r>
            <a:endParaRPr/>
          </a:p>
        </p:txBody>
      </p:sp>
      <p:sp>
        <p:nvSpPr>
          <p:cNvPr id="245" name="Google Shape;245;p13"/>
          <p:cNvSpPr txBox="1">
            <a:spLocks noGrp="1"/>
          </p:cNvSpPr>
          <p:nvPr>
            <p:ph type="title" idx="3"/>
          </p:nvPr>
        </p:nvSpPr>
        <p:spPr>
          <a:xfrm>
            <a:off x="8173683" y="1857771"/>
            <a:ext cx="980400" cy="517200"/>
          </a:xfrm>
          <a:prstGeom prst="rect">
            <a:avLst/>
          </a:prstGeom>
        </p:spPr>
        <p:txBody>
          <a:bodyPr spcFirstLastPara="1" anchor="ctr">
            <a:noAutofit/>
          </a:bodyPr>
          <a:lstStyle>
            <a:lvl1pPr lvl="0" algn="ctr" rtl="0">
              <a:spcBef>
                <a:spcPts val="0"/>
              </a:spcBef>
              <a:spcAft>
                <a:spcPts val="0"/>
              </a:spcAft>
              <a:buClr>
                <a:schemeClr val="lt1"/>
              </a:buClr>
              <a:buSzPts val="2800"/>
              <a:buNone/>
              <a:defRPr sz="4000">
                <a:solidFill>
                  <a:schemeClr val="accent3"/>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r>
              <a:rPr lang="en-US"/>
              <a:t>Click to edit Master title style</a:t>
            </a:r>
            <a:endParaRPr/>
          </a:p>
        </p:txBody>
      </p:sp>
      <p:sp>
        <p:nvSpPr>
          <p:cNvPr id="246" name="Google Shape;246;p13"/>
          <p:cNvSpPr txBox="1">
            <a:spLocks noGrp="1"/>
          </p:cNvSpPr>
          <p:nvPr>
            <p:ph type="subTitle" idx="4"/>
          </p:nvPr>
        </p:nvSpPr>
        <p:spPr>
          <a:xfrm>
            <a:off x="1345900" y="2413297"/>
            <a:ext cx="4342800" cy="518000"/>
          </a:xfrm>
          <a:prstGeom prst="rect">
            <a:avLst/>
          </a:prstGeom>
        </p:spPr>
        <p:txBody>
          <a:bodyPr spcFirstLastPara="1" anchor="ctr">
            <a:noAutofit/>
          </a:bodyPr>
          <a:lstStyle>
            <a:lvl1pPr lvl="0"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1pPr>
            <a:lvl2pPr lvl="1"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2pPr>
            <a:lvl3pPr lvl="2"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3pPr>
            <a:lvl4pPr lvl="3"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4pPr>
            <a:lvl5pPr lvl="4"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5pPr>
            <a:lvl6pPr lvl="5"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6pPr>
            <a:lvl7pPr lvl="6"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7pPr>
            <a:lvl8pPr lvl="7"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8pPr>
            <a:lvl9pPr lvl="8"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9pPr>
          </a:lstStyle>
          <a:p>
            <a:endParaRPr/>
          </a:p>
        </p:txBody>
      </p:sp>
      <p:sp>
        <p:nvSpPr>
          <p:cNvPr id="247" name="Google Shape;247;p13"/>
          <p:cNvSpPr txBox="1">
            <a:spLocks noGrp="1"/>
          </p:cNvSpPr>
          <p:nvPr>
            <p:ph type="subTitle" idx="5"/>
          </p:nvPr>
        </p:nvSpPr>
        <p:spPr>
          <a:xfrm>
            <a:off x="6503300" y="2426764"/>
            <a:ext cx="4342800" cy="518000"/>
          </a:xfrm>
          <a:prstGeom prst="rect">
            <a:avLst/>
          </a:prstGeom>
        </p:spPr>
        <p:txBody>
          <a:bodyPr spcFirstLastPara="1" anchor="ctr">
            <a:noAutofit/>
          </a:bodyPr>
          <a:lstStyle>
            <a:lvl1pPr lvl="0"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1pPr>
            <a:lvl2pPr lvl="1"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2pPr>
            <a:lvl3pPr lvl="2"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3pPr>
            <a:lvl4pPr lvl="3"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4pPr>
            <a:lvl5pPr lvl="4"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5pPr>
            <a:lvl6pPr lvl="5"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6pPr>
            <a:lvl7pPr lvl="6"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7pPr>
            <a:lvl8pPr lvl="7"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8pPr>
            <a:lvl9pPr lvl="8"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9pPr>
          </a:lstStyle>
          <a:p>
            <a:endParaRPr/>
          </a:p>
        </p:txBody>
      </p:sp>
      <p:sp>
        <p:nvSpPr>
          <p:cNvPr id="248" name="Google Shape;248;p13"/>
          <p:cNvSpPr txBox="1">
            <a:spLocks noGrp="1"/>
          </p:cNvSpPr>
          <p:nvPr>
            <p:ph type="title" idx="6"/>
          </p:nvPr>
        </p:nvSpPr>
        <p:spPr>
          <a:xfrm>
            <a:off x="963167" y="707667"/>
            <a:ext cx="10265600" cy="763600"/>
          </a:xfrm>
          <a:prstGeom prst="rect">
            <a:avLst/>
          </a:prstGeom>
        </p:spPr>
        <p:txBody>
          <a:bodyPr spcFirstLastPara="1">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9" name="Google Shape;249;p13"/>
          <p:cNvSpPr txBox="1">
            <a:spLocks noGrp="1"/>
          </p:cNvSpPr>
          <p:nvPr>
            <p:ph type="subTitle" idx="7"/>
          </p:nvPr>
        </p:nvSpPr>
        <p:spPr>
          <a:xfrm>
            <a:off x="1938951" y="4984127"/>
            <a:ext cx="3156800" cy="763600"/>
          </a:xfrm>
          <a:prstGeom prst="rect">
            <a:avLst/>
          </a:prstGeom>
        </p:spPr>
        <p:txBody>
          <a:bodyPr spcFirstLastPara="1" anchor="ctr">
            <a:noAutofit/>
          </a:bodyPr>
          <a:lstStyle>
            <a:lvl1pPr lvl="0" algn="ctr" rtl="0">
              <a:lnSpc>
                <a:spcPct val="100000"/>
              </a:lnSpc>
              <a:spcBef>
                <a:spcPts val="0"/>
              </a:spcBef>
              <a:spcAft>
                <a:spcPts val="0"/>
              </a:spcAft>
              <a:buNone/>
              <a:defRPr sz="2133">
                <a:solidFill>
                  <a:schemeClr val="accent5"/>
                </a:solidFill>
              </a:defRPr>
            </a:lvl1pPr>
            <a:lvl2pPr lvl="1" algn="ctr" rtl="0">
              <a:lnSpc>
                <a:spcPct val="100000"/>
              </a:lnSpc>
              <a:spcBef>
                <a:spcPts val="0"/>
              </a:spcBef>
              <a:spcAft>
                <a:spcPts val="0"/>
              </a:spcAft>
              <a:buNone/>
              <a:defRPr sz="2133">
                <a:solidFill>
                  <a:schemeClr val="accent5"/>
                </a:solidFill>
              </a:defRPr>
            </a:lvl2pPr>
            <a:lvl3pPr lvl="2" algn="ctr" rtl="0">
              <a:lnSpc>
                <a:spcPct val="100000"/>
              </a:lnSpc>
              <a:spcBef>
                <a:spcPts val="0"/>
              </a:spcBef>
              <a:spcAft>
                <a:spcPts val="0"/>
              </a:spcAft>
              <a:buNone/>
              <a:defRPr sz="2133">
                <a:solidFill>
                  <a:schemeClr val="accent5"/>
                </a:solidFill>
              </a:defRPr>
            </a:lvl3pPr>
            <a:lvl4pPr lvl="3" algn="ctr" rtl="0">
              <a:lnSpc>
                <a:spcPct val="100000"/>
              </a:lnSpc>
              <a:spcBef>
                <a:spcPts val="0"/>
              </a:spcBef>
              <a:spcAft>
                <a:spcPts val="0"/>
              </a:spcAft>
              <a:buNone/>
              <a:defRPr sz="2133">
                <a:solidFill>
                  <a:schemeClr val="accent5"/>
                </a:solidFill>
              </a:defRPr>
            </a:lvl4pPr>
            <a:lvl5pPr lvl="4" algn="ctr" rtl="0">
              <a:lnSpc>
                <a:spcPct val="100000"/>
              </a:lnSpc>
              <a:spcBef>
                <a:spcPts val="0"/>
              </a:spcBef>
              <a:spcAft>
                <a:spcPts val="0"/>
              </a:spcAft>
              <a:buNone/>
              <a:defRPr sz="2133">
                <a:solidFill>
                  <a:schemeClr val="accent5"/>
                </a:solidFill>
              </a:defRPr>
            </a:lvl5pPr>
            <a:lvl6pPr lvl="5" algn="ctr" rtl="0">
              <a:lnSpc>
                <a:spcPct val="100000"/>
              </a:lnSpc>
              <a:spcBef>
                <a:spcPts val="0"/>
              </a:spcBef>
              <a:spcAft>
                <a:spcPts val="0"/>
              </a:spcAft>
              <a:buNone/>
              <a:defRPr sz="2133">
                <a:solidFill>
                  <a:schemeClr val="accent5"/>
                </a:solidFill>
              </a:defRPr>
            </a:lvl6pPr>
            <a:lvl7pPr lvl="6" algn="ctr" rtl="0">
              <a:lnSpc>
                <a:spcPct val="100000"/>
              </a:lnSpc>
              <a:spcBef>
                <a:spcPts val="0"/>
              </a:spcBef>
              <a:spcAft>
                <a:spcPts val="0"/>
              </a:spcAft>
              <a:buNone/>
              <a:defRPr sz="2133">
                <a:solidFill>
                  <a:schemeClr val="accent5"/>
                </a:solidFill>
              </a:defRPr>
            </a:lvl7pPr>
            <a:lvl8pPr lvl="7" algn="ctr" rtl="0">
              <a:lnSpc>
                <a:spcPct val="100000"/>
              </a:lnSpc>
              <a:spcBef>
                <a:spcPts val="0"/>
              </a:spcBef>
              <a:spcAft>
                <a:spcPts val="0"/>
              </a:spcAft>
              <a:buNone/>
              <a:defRPr sz="2133">
                <a:solidFill>
                  <a:schemeClr val="accent5"/>
                </a:solidFill>
              </a:defRPr>
            </a:lvl8pPr>
            <a:lvl9pPr lvl="8" algn="ctr" rtl="0">
              <a:lnSpc>
                <a:spcPct val="100000"/>
              </a:lnSpc>
              <a:spcBef>
                <a:spcPts val="0"/>
              </a:spcBef>
              <a:spcAft>
                <a:spcPts val="0"/>
              </a:spcAft>
              <a:buNone/>
              <a:defRPr sz="2133">
                <a:solidFill>
                  <a:schemeClr val="accent5"/>
                </a:solidFill>
              </a:defRPr>
            </a:lvl9pPr>
          </a:lstStyle>
          <a:p>
            <a:endParaRPr/>
          </a:p>
        </p:txBody>
      </p:sp>
      <p:sp>
        <p:nvSpPr>
          <p:cNvPr id="250" name="Google Shape;250;p13"/>
          <p:cNvSpPr txBox="1">
            <a:spLocks noGrp="1"/>
          </p:cNvSpPr>
          <p:nvPr>
            <p:ph type="subTitle" idx="8"/>
          </p:nvPr>
        </p:nvSpPr>
        <p:spPr>
          <a:xfrm>
            <a:off x="7096300" y="4997579"/>
            <a:ext cx="3156800" cy="763600"/>
          </a:xfrm>
          <a:prstGeom prst="rect">
            <a:avLst/>
          </a:prstGeom>
        </p:spPr>
        <p:txBody>
          <a:bodyPr spcFirstLastPara="1" anchor="ctr">
            <a:noAutofit/>
          </a:bodyPr>
          <a:lstStyle>
            <a:lvl1pPr lvl="0" algn="ctr" rtl="0">
              <a:lnSpc>
                <a:spcPct val="100000"/>
              </a:lnSpc>
              <a:spcBef>
                <a:spcPts val="0"/>
              </a:spcBef>
              <a:spcAft>
                <a:spcPts val="0"/>
              </a:spcAft>
              <a:buNone/>
              <a:defRPr sz="2133">
                <a:solidFill>
                  <a:schemeClr val="accent5"/>
                </a:solidFill>
              </a:defRPr>
            </a:lvl1pPr>
            <a:lvl2pPr lvl="1" algn="ctr" rtl="0">
              <a:lnSpc>
                <a:spcPct val="100000"/>
              </a:lnSpc>
              <a:spcBef>
                <a:spcPts val="0"/>
              </a:spcBef>
              <a:spcAft>
                <a:spcPts val="0"/>
              </a:spcAft>
              <a:buNone/>
              <a:defRPr sz="2133">
                <a:solidFill>
                  <a:schemeClr val="accent5"/>
                </a:solidFill>
              </a:defRPr>
            </a:lvl2pPr>
            <a:lvl3pPr lvl="2" algn="ctr" rtl="0">
              <a:lnSpc>
                <a:spcPct val="100000"/>
              </a:lnSpc>
              <a:spcBef>
                <a:spcPts val="0"/>
              </a:spcBef>
              <a:spcAft>
                <a:spcPts val="0"/>
              </a:spcAft>
              <a:buNone/>
              <a:defRPr sz="2133">
                <a:solidFill>
                  <a:schemeClr val="accent5"/>
                </a:solidFill>
              </a:defRPr>
            </a:lvl3pPr>
            <a:lvl4pPr lvl="3" algn="ctr" rtl="0">
              <a:lnSpc>
                <a:spcPct val="100000"/>
              </a:lnSpc>
              <a:spcBef>
                <a:spcPts val="0"/>
              </a:spcBef>
              <a:spcAft>
                <a:spcPts val="0"/>
              </a:spcAft>
              <a:buNone/>
              <a:defRPr sz="2133">
                <a:solidFill>
                  <a:schemeClr val="accent5"/>
                </a:solidFill>
              </a:defRPr>
            </a:lvl4pPr>
            <a:lvl5pPr lvl="4" algn="ctr" rtl="0">
              <a:lnSpc>
                <a:spcPct val="100000"/>
              </a:lnSpc>
              <a:spcBef>
                <a:spcPts val="0"/>
              </a:spcBef>
              <a:spcAft>
                <a:spcPts val="0"/>
              </a:spcAft>
              <a:buNone/>
              <a:defRPr sz="2133">
                <a:solidFill>
                  <a:schemeClr val="accent5"/>
                </a:solidFill>
              </a:defRPr>
            </a:lvl5pPr>
            <a:lvl6pPr lvl="5" algn="ctr" rtl="0">
              <a:lnSpc>
                <a:spcPct val="100000"/>
              </a:lnSpc>
              <a:spcBef>
                <a:spcPts val="0"/>
              </a:spcBef>
              <a:spcAft>
                <a:spcPts val="0"/>
              </a:spcAft>
              <a:buNone/>
              <a:defRPr sz="2133">
                <a:solidFill>
                  <a:schemeClr val="accent5"/>
                </a:solidFill>
              </a:defRPr>
            </a:lvl6pPr>
            <a:lvl7pPr lvl="6" algn="ctr" rtl="0">
              <a:lnSpc>
                <a:spcPct val="100000"/>
              </a:lnSpc>
              <a:spcBef>
                <a:spcPts val="0"/>
              </a:spcBef>
              <a:spcAft>
                <a:spcPts val="0"/>
              </a:spcAft>
              <a:buNone/>
              <a:defRPr sz="2133">
                <a:solidFill>
                  <a:schemeClr val="accent5"/>
                </a:solidFill>
              </a:defRPr>
            </a:lvl7pPr>
            <a:lvl8pPr lvl="7" algn="ctr" rtl="0">
              <a:lnSpc>
                <a:spcPct val="100000"/>
              </a:lnSpc>
              <a:spcBef>
                <a:spcPts val="0"/>
              </a:spcBef>
              <a:spcAft>
                <a:spcPts val="0"/>
              </a:spcAft>
              <a:buNone/>
              <a:defRPr sz="2133">
                <a:solidFill>
                  <a:schemeClr val="accent5"/>
                </a:solidFill>
              </a:defRPr>
            </a:lvl8pPr>
            <a:lvl9pPr lvl="8" algn="ctr" rtl="0">
              <a:lnSpc>
                <a:spcPct val="100000"/>
              </a:lnSpc>
              <a:spcBef>
                <a:spcPts val="0"/>
              </a:spcBef>
              <a:spcAft>
                <a:spcPts val="0"/>
              </a:spcAft>
              <a:buNone/>
              <a:defRPr sz="2133">
                <a:solidFill>
                  <a:schemeClr val="accent5"/>
                </a:solidFill>
              </a:defRPr>
            </a:lvl9pPr>
          </a:lstStyle>
          <a:p>
            <a:endParaRPr/>
          </a:p>
        </p:txBody>
      </p:sp>
      <p:sp>
        <p:nvSpPr>
          <p:cNvPr id="251" name="Google Shape;251;p13"/>
          <p:cNvSpPr txBox="1">
            <a:spLocks noGrp="1"/>
          </p:cNvSpPr>
          <p:nvPr>
            <p:ph type="title" idx="9"/>
          </p:nvPr>
        </p:nvSpPr>
        <p:spPr>
          <a:xfrm>
            <a:off x="3027151" y="4017137"/>
            <a:ext cx="980400" cy="517200"/>
          </a:xfrm>
          <a:prstGeom prst="rect">
            <a:avLst/>
          </a:prstGeom>
        </p:spPr>
        <p:txBody>
          <a:bodyPr spcFirstLastPara="1" anchor="ctr">
            <a:noAutofit/>
          </a:bodyPr>
          <a:lstStyle>
            <a:lvl1pPr lvl="0" algn="ctr" rtl="0">
              <a:spcBef>
                <a:spcPts val="0"/>
              </a:spcBef>
              <a:spcAft>
                <a:spcPts val="0"/>
              </a:spcAft>
              <a:buClr>
                <a:schemeClr val="lt1"/>
              </a:buClr>
              <a:buSzPts val="2800"/>
              <a:buNone/>
              <a:defRPr sz="4000">
                <a:solidFill>
                  <a:schemeClr val="accent3"/>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r>
              <a:rPr lang="en-US"/>
              <a:t>Click to edit Master title style</a:t>
            </a:r>
            <a:endParaRPr/>
          </a:p>
        </p:txBody>
      </p:sp>
      <p:sp>
        <p:nvSpPr>
          <p:cNvPr id="252" name="Google Shape;252;p13"/>
          <p:cNvSpPr txBox="1">
            <a:spLocks noGrp="1"/>
          </p:cNvSpPr>
          <p:nvPr>
            <p:ph type="title" idx="13"/>
          </p:nvPr>
        </p:nvSpPr>
        <p:spPr>
          <a:xfrm>
            <a:off x="8173683" y="4018237"/>
            <a:ext cx="980400" cy="517200"/>
          </a:xfrm>
          <a:prstGeom prst="rect">
            <a:avLst/>
          </a:prstGeom>
        </p:spPr>
        <p:txBody>
          <a:bodyPr spcFirstLastPara="1" anchor="ctr">
            <a:noAutofit/>
          </a:bodyPr>
          <a:lstStyle>
            <a:lvl1pPr lvl="0" algn="ctr" rtl="0">
              <a:spcBef>
                <a:spcPts val="0"/>
              </a:spcBef>
              <a:spcAft>
                <a:spcPts val="0"/>
              </a:spcAft>
              <a:buClr>
                <a:schemeClr val="lt1"/>
              </a:buClr>
              <a:buSzPts val="2800"/>
              <a:buNone/>
              <a:defRPr sz="4000">
                <a:solidFill>
                  <a:schemeClr val="accent3"/>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r>
              <a:rPr lang="en-US"/>
              <a:t>Click to edit Master title style</a:t>
            </a:r>
            <a:endParaRPr/>
          </a:p>
        </p:txBody>
      </p:sp>
      <p:sp>
        <p:nvSpPr>
          <p:cNvPr id="253" name="Google Shape;253;p13"/>
          <p:cNvSpPr txBox="1">
            <a:spLocks noGrp="1"/>
          </p:cNvSpPr>
          <p:nvPr>
            <p:ph type="subTitle" idx="14"/>
          </p:nvPr>
        </p:nvSpPr>
        <p:spPr>
          <a:xfrm>
            <a:off x="1345900" y="4573764"/>
            <a:ext cx="4342800" cy="518000"/>
          </a:xfrm>
          <a:prstGeom prst="rect">
            <a:avLst/>
          </a:prstGeom>
        </p:spPr>
        <p:txBody>
          <a:bodyPr spcFirstLastPara="1" anchor="ctr">
            <a:noAutofit/>
          </a:bodyPr>
          <a:lstStyle>
            <a:lvl1pPr lvl="0"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1pPr>
            <a:lvl2pPr lvl="1"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2pPr>
            <a:lvl3pPr lvl="2"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3pPr>
            <a:lvl4pPr lvl="3"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4pPr>
            <a:lvl5pPr lvl="4"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5pPr>
            <a:lvl6pPr lvl="5"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6pPr>
            <a:lvl7pPr lvl="6"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7pPr>
            <a:lvl8pPr lvl="7"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8pPr>
            <a:lvl9pPr lvl="8"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9pPr>
          </a:lstStyle>
          <a:p>
            <a:endParaRPr/>
          </a:p>
        </p:txBody>
      </p:sp>
      <p:sp>
        <p:nvSpPr>
          <p:cNvPr id="254" name="Google Shape;254;p13"/>
          <p:cNvSpPr txBox="1">
            <a:spLocks noGrp="1"/>
          </p:cNvSpPr>
          <p:nvPr>
            <p:ph type="subTitle" idx="15"/>
          </p:nvPr>
        </p:nvSpPr>
        <p:spPr>
          <a:xfrm>
            <a:off x="6503300" y="4587231"/>
            <a:ext cx="4342800" cy="518000"/>
          </a:xfrm>
          <a:prstGeom prst="rect">
            <a:avLst/>
          </a:prstGeom>
        </p:spPr>
        <p:txBody>
          <a:bodyPr spcFirstLastPara="1" anchor="ctr">
            <a:noAutofit/>
          </a:bodyPr>
          <a:lstStyle>
            <a:lvl1pPr lvl="0"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1pPr>
            <a:lvl2pPr lvl="1"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2pPr>
            <a:lvl3pPr lvl="2"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3pPr>
            <a:lvl4pPr lvl="3"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4pPr>
            <a:lvl5pPr lvl="4"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5pPr>
            <a:lvl6pPr lvl="5"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6pPr>
            <a:lvl7pPr lvl="6"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7pPr>
            <a:lvl8pPr lvl="7"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8pPr>
            <a:lvl9pPr lvl="8" algn="ctr" rtl="0">
              <a:lnSpc>
                <a:spcPct val="100000"/>
              </a:lnSpc>
              <a:spcBef>
                <a:spcPts val="0"/>
              </a:spcBef>
              <a:spcAft>
                <a:spcPts val="0"/>
              </a:spcAft>
              <a:buNone/>
              <a:defRPr sz="2400" b="1">
                <a:solidFill>
                  <a:schemeClr val="accent5"/>
                </a:solidFill>
                <a:latin typeface="Aldrich" panose="02000000000000000000"/>
                <a:ea typeface="Aldrich" panose="02000000000000000000"/>
                <a:cs typeface="Aldrich" panose="02000000000000000000"/>
                <a:sym typeface="Aldrich" panose="02000000000000000000"/>
              </a:defRPr>
            </a:lvl9pPr>
          </a:lstStyle>
          <a:p>
            <a:endParaRPr/>
          </a:p>
        </p:txBody>
      </p:sp>
    </p:spTree>
    <p:extLst>
      <p:ext uri="{BB962C8B-B14F-4D97-AF65-F5344CB8AC3E}">
        <p14:creationId xmlns:p14="http://schemas.microsoft.com/office/powerpoint/2010/main" val="77001301"/>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matchingName="Title and body 1">
  <p:cSld name="Title and body 1">
    <p:bg>
      <p:bgPr>
        <a:solidFill>
          <a:schemeClr val="accent2"/>
        </a:solidFill>
        <a:effectLst/>
      </p:bgPr>
    </p:bg>
    <p:spTree>
      <p:nvGrpSpPr>
        <p:cNvPr id="1" name="Shape 275"/>
        <p:cNvGrpSpPr/>
        <p:nvPr/>
      </p:nvGrpSpPr>
      <p:grpSpPr>
        <a:xfrm>
          <a:off x="0" y="0"/>
          <a:ext cx="0" cy="0"/>
          <a:chOff x="0" y="0"/>
          <a:chExt cx="0" cy="0"/>
        </a:xfrm>
      </p:grpSpPr>
      <p:grpSp>
        <p:nvGrpSpPr>
          <p:cNvPr id="2" name="Google Shape;278;p15">
            <a:extLst>
              <a:ext uri="{FF2B5EF4-FFF2-40B4-BE49-F238E27FC236}">
                <a16:creationId xmlns:a16="http://schemas.microsoft.com/office/drawing/2014/main" id="{75B2EF55-4B90-413D-77A5-A8A5876B6CFF}"/>
              </a:ext>
            </a:extLst>
          </p:cNvPr>
          <p:cNvGrpSpPr>
            <a:grpSpLocks/>
          </p:cNvGrpSpPr>
          <p:nvPr/>
        </p:nvGrpSpPr>
        <p:grpSpPr bwMode="auto">
          <a:xfrm flipH="1">
            <a:off x="-596900" y="2754313"/>
            <a:ext cx="1573213" cy="3805237"/>
            <a:chOff x="7907551" y="-114309"/>
            <a:chExt cx="1908059" cy="4616272"/>
          </a:xfrm>
        </p:grpSpPr>
        <p:sp>
          <p:nvSpPr>
            <p:cNvPr id="3" name="Google Shape;279;p15">
              <a:extLst>
                <a:ext uri="{FF2B5EF4-FFF2-40B4-BE49-F238E27FC236}">
                  <a16:creationId xmlns:a16="http://schemas.microsoft.com/office/drawing/2014/main" id="{C6711CA5-6380-AA02-9689-A4F01E515FF4}"/>
                </a:ext>
              </a:extLst>
            </p:cNvPr>
            <p:cNvSpPr/>
            <p:nvPr/>
          </p:nvSpPr>
          <p:spPr>
            <a:xfrm>
              <a:off x="8606467" y="3608367"/>
              <a:ext cx="0" cy="483390"/>
            </a:xfrm>
            <a:custGeom>
              <a:avLst/>
              <a:gdLst/>
              <a:ahLst/>
              <a:cxnLst/>
              <a:rect l="l" t="t" r="r" b="b"/>
              <a:pathLst>
                <a:path w="1" h="12426" extrusionOk="0">
                  <a:moveTo>
                    <a:pt x="1" y="0"/>
                  </a:moveTo>
                  <a:lnTo>
                    <a:pt x="1"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280;p15">
              <a:extLst>
                <a:ext uri="{FF2B5EF4-FFF2-40B4-BE49-F238E27FC236}">
                  <a16:creationId xmlns:a16="http://schemas.microsoft.com/office/drawing/2014/main" id="{E3596CCA-0E55-4381-897F-FFDD8D422541}"/>
                </a:ext>
              </a:extLst>
            </p:cNvPr>
            <p:cNvSpPr/>
            <p:nvPr/>
          </p:nvSpPr>
          <p:spPr>
            <a:xfrm>
              <a:off x="8566033" y="3567924"/>
              <a:ext cx="80866" cy="564275"/>
            </a:xfrm>
            <a:custGeom>
              <a:avLst/>
              <a:gdLst/>
              <a:ahLst/>
              <a:cxnLst/>
              <a:rect l="l" t="t" r="r" b="b"/>
              <a:pathLst>
                <a:path w="2045" h="14470" extrusionOk="0">
                  <a:moveTo>
                    <a:pt x="1023" y="0"/>
                  </a:moveTo>
                  <a:cubicBezTo>
                    <a:pt x="369" y="0"/>
                    <a:pt x="1" y="327"/>
                    <a:pt x="1" y="1022"/>
                  </a:cubicBezTo>
                  <a:lnTo>
                    <a:pt x="1" y="13448"/>
                  </a:lnTo>
                  <a:cubicBezTo>
                    <a:pt x="1" y="13979"/>
                    <a:pt x="369" y="14470"/>
                    <a:pt x="1023" y="14470"/>
                  </a:cubicBezTo>
                  <a:cubicBezTo>
                    <a:pt x="1554" y="14470"/>
                    <a:pt x="2044" y="13979"/>
                    <a:pt x="2044" y="13448"/>
                  </a:cubicBezTo>
                  <a:lnTo>
                    <a:pt x="2044" y="1022"/>
                  </a:lnTo>
                  <a:cubicBezTo>
                    <a:pt x="2044" y="327"/>
                    <a:pt x="1554" y="0"/>
                    <a:pt x="1023" y="0"/>
                  </a:cubicBezTo>
                  <a:close/>
                </a:path>
              </a:pathLst>
            </a:custGeom>
            <a:solidFill>
              <a:schemeClr val="accent1">
                <a:alpha val="1229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281;p15">
              <a:extLst>
                <a:ext uri="{FF2B5EF4-FFF2-40B4-BE49-F238E27FC236}">
                  <a16:creationId xmlns:a16="http://schemas.microsoft.com/office/drawing/2014/main" id="{FA6BD330-1D11-4ABF-F1B9-6332F93703A6}"/>
                </a:ext>
              </a:extLst>
            </p:cNvPr>
            <p:cNvSpPr/>
            <p:nvPr/>
          </p:nvSpPr>
          <p:spPr>
            <a:xfrm>
              <a:off x="8799006" y="3874135"/>
              <a:ext cx="0" cy="483390"/>
            </a:xfrm>
            <a:custGeom>
              <a:avLst/>
              <a:gdLst/>
              <a:ahLst/>
              <a:cxnLst/>
              <a:rect l="l" t="t" r="r" b="b"/>
              <a:pathLst>
                <a:path w="1" h="12426" extrusionOk="0">
                  <a:moveTo>
                    <a:pt x="0" y="0"/>
                  </a:moveTo>
                  <a:lnTo>
                    <a:pt x="0"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282;p15">
              <a:extLst>
                <a:ext uri="{FF2B5EF4-FFF2-40B4-BE49-F238E27FC236}">
                  <a16:creationId xmlns:a16="http://schemas.microsoft.com/office/drawing/2014/main" id="{ED76D5D1-6920-373B-8BDC-C6BFF265CFA0}"/>
                </a:ext>
              </a:extLst>
            </p:cNvPr>
            <p:cNvSpPr/>
            <p:nvPr/>
          </p:nvSpPr>
          <p:spPr>
            <a:xfrm>
              <a:off x="8758572" y="3833692"/>
              <a:ext cx="78941" cy="564275"/>
            </a:xfrm>
            <a:custGeom>
              <a:avLst/>
              <a:gdLst/>
              <a:ahLst/>
              <a:cxnLst/>
              <a:rect l="l" t="t" r="r" b="b"/>
              <a:pathLst>
                <a:path w="2045" h="14470" extrusionOk="0">
                  <a:moveTo>
                    <a:pt x="1022" y="0"/>
                  </a:moveTo>
                  <a:cubicBezTo>
                    <a:pt x="532" y="0"/>
                    <a:pt x="0" y="491"/>
                    <a:pt x="0" y="1022"/>
                  </a:cubicBezTo>
                  <a:lnTo>
                    <a:pt x="0" y="13448"/>
                  </a:lnTo>
                  <a:cubicBezTo>
                    <a:pt x="0" y="14102"/>
                    <a:pt x="532" y="14470"/>
                    <a:pt x="1022" y="14470"/>
                  </a:cubicBezTo>
                  <a:cubicBezTo>
                    <a:pt x="1554" y="14470"/>
                    <a:pt x="2044" y="14102"/>
                    <a:pt x="2044" y="13448"/>
                  </a:cubicBezTo>
                  <a:lnTo>
                    <a:pt x="2044" y="1022"/>
                  </a:lnTo>
                  <a:cubicBezTo>
                    <a:pt x="2044" y="491"/>
                    <a:pt x="1554" y="0"/>
                    <a:pt x="1022" y="0"/>
                  </a:cubicBezTo>
                  <a:close/>
                </a:path>
              </a:pathLst>
            </a:custGeom>
            <a:solidFill>
              <a:schemeClr val="accent1">
                <a:alpha val="1229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283;p15">
              <a:extLst>
                <a:ext uri="{FF2B5EF4-FFF2-40B4-BE49-F238E27FC236}">
                  <a16:creationId xmlns:a16="http://schemas.microsoft.com/office/drawing/2014/main" id="{B031D025-4778-FC6A-CC31-0CF39EDAD6AF}"/>
                </a:ext>
              </a:extLst>
            </p:cNvPr>
            <p:cNvSpPr/>
            <p:nvPr/>
          </p:nvSpPr>
          <p:spPr>
            <a:xfrm>
              <a:off x="7907551" y="-114309"/>
              <a:ext cx="1238024" cy="3139142"/>
            </a:xfrm>
            <a:custGeom>
              <a:avLst/>
              <a:gdLst/>
              <a:ahLst/>
              <a:cxnLst/>
              <a:rect l="l" t="t" r="r" b="b"/>
              <a:pathLst>
                <a:path w="31842" h="80710" extrusionOk="0">
                  <a:moveTo>
                    <a:pt x="3210" y="0"/>
                  </a:moveTo>
                  <a:cubicBezTo>
                    <a:pt x="2252" y="0"/>
                    <a:pt x="1348" y="293"/>
                    <a:pt x="818" y="992"/>
                  </a:cubicBezTo>
                  <a:cubicBezTo>
                    <a:pt x="164" y="1851"/>
                    <a:pt x="1" y="2873"/>
                    <a:pt x="1" y="3894"/>
                  </a:cubicBezTo>
                  <a:cubicBezTo>
                    <a:pt x="1" y="8677"/>
                    <a:pt x="4088" y="12928"/>
                    <a:pt x="3557" y="17710"/>
                  </a:cubicBezTo>
                  <a:cubicBezTo>
                    <a:pt x="3393" y="20408"/>
                    <a:pt x="1513" y="22983"/>
                    <a:pt x="1513" y="25680"/>
                  </a:cubicBezTo>
                  <a:cubicBezTo>
                    <a:pt x="1513" y="29768"/>
                    <a:pt x="5437" y="33038"/>
                    <a:pt x="6295" y="36921"/>
                  </a:cubicBezTo>
                  <a:cubicBezTo>
                    <a:pt x="7481" y="43420"/>
                    <a:pt x="655" y="50736"/>
                    <a:pt x="4579" y="56009"/>
                  </a:cubicBezTo>
                  <a:cubicBezTo>
                    <a:pt x="6295" y="58584"/>
                    <a:pt x="10219" y="59933"/>
                    <a:pt x="10383" y="62998"/>
                  </a:cubicBezTo>
                  <a:cubicBezTo>
                    <a:pt x="10546" y="65369"/>
                    <a:pt x="7971" y="67086"/>
                    <a:pt x="6786" y="69293"/>
                  </a:cubicBezTo>
                  <a:cubicBezTo>
                    <a:pt x="5273" y="71663"/>
                    <a:pt x="5437" y="74729"/>
                    <a:pt x="6786" y="77141"/>
                  </a:cubicBezTo>
                  <a:cubicBezTo>
                    <a:pt x="8254" y="79382"/>
                    <a:pt x="10929" y="80710"/>
                    <a:pt x="13496" y="80710"/>
                  </a:cubicBezTo>
                  <a:cubicBezTo>
                    <a:pt x="13644" y="80710"/>
                    <a:pt x="13792" y="80706"/>
                    <a:pt x="13939" y="80697"/>
                  </a:cubicBezTo>
                  <a:lnTo>
                    <a:pt x="22645" y="79838"/>
                  </a:lnTo>
                  <a:cubicBezTo>
                    <a:pt x="28245" y="79511"/>
                    <a:pt x="31842" y="71663"/>
                    <a:pt x="28245" y="67249"/>
                  </a:cubicBezTo>
                  <a:cubicBezTo>
                    <a:pt x="26569" y="65042"/>
                    <a:pt x="23503" y="63489"/>
                    <a:pt x="22645" y="60791"/>
                  </a:cubicBezTo>
                  <a:cubicBezTo>
                    <a:pt x="21623" y="56540"/>
                    <a:pt x="26732" y="52248"/>
                    <a:pt x="25016" y="48161"/>
                  </a:cubicBezTo>
                  <a:cubicBezTo>
                    <a:pt x="24321" y="46322"/>
                    <a:pt x="22277" y="45300"/>
                    <a:pt x="21092" y="43583"/>
                  </a:cubicBezTo>
                  <a:cubicBezTo>
                    <a:pt x="17863" y="39169"/>
                    <a:pt x="21787" y="32670"/>
                    <a:pt x="20601" y="27397"/>
                  </a:cubicBezTo>
                  <a:cubicBezTo>
                    <a:pt x="19743" y="22615"/>
                    <a:pt x="15124" y="19549"/>
                    <a:pt x="12917" y="15298"/>
                  </a:cubicBezTo>
                  <a:cubicBezTo>
                    <a:pt x="10383" y="10353"/>
                    <a:pt x="10546" y="3404"/>
                    <a:pt x="5764" y="665"/>
                  </a:cubicBezTo>
                  <a:cubicBezTo>
                    <a:pt x="5036" y="252"/>
                    <a:pt x="4100" y="0"/>
                    <a:pt x="3210" y="0"/>
                  </a:cubicBezTo>
                  <a:close/>
                </a:path>
              </a:pathLst>
            </a:custGeom>
            <a:solidFill>
              <a:schemeClr val="accent6"/>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284;p15">
              <a:extLst>
                <a:ext uri="{FF2B5EF4-FFF2-40B4-BE49-F238E27FC236}">
                  <a16:creationId xmlns:a16="http://schemas.microsoft.com/office/drawing/2014/main" id="{0C100F82-F480-B6DD-B736-11056F374F70}"/>
                </a:ext>
              </a:extLst>
            </p:cNvPr>
            <p:cNvSpPr/>
            <p:nvPr/>
          </p:nvSpPr>
          <p:spPr>
            <a:xfrm>
              <a:off x="8119344" y="89832"/>
              <a:ext cx="596870" cy="2775155"/>
            </a:xfrm>
            <a:custGeom>
              <a:avLst/>
              <a:gdLst/>
              <a:ahLst/>
              <a:cxnLst/>
              <a:rect l="l" t="t" r="r" b="b"/>
              <a:pathLst>
                <a:path w="15329" h="71367" extrusionOk="0">
                  <a:moveTo>
                    <a:pt x="328" y="0"/>
                  </a:moveTo>
                  <a:cubicBezTo>
                    <a:pt x="164" y="0"/>
                    <a:pt x="1" y="205"/>
                    <a:pt x="1" y="368"/>
                  </a:cubicBezTo>
                  <a:cubicBezTo>
                    <a:pt x="164" y="695"/>
                    <a:pt x="5805" y="23339"/>
                    <a:pt x="10219" y="43776"/>
                  </a:cubicBezTo>
                  <a:lnTo>
                    <a:pt x="10219" y="43776"/>
                  </a:lnTo>
                  <a:lnTo>
                    <a:pt x="4252" y="39525"/>
                  </a:lnTo>
                  <a:cubicBezTo>
                    <a:pt x="4252" y="39362"/>
                    <a:pt x="4088" y="39362"/>
                    <a:pt x="4088" y="39362"/>
                  </a:cubicBezTo>
                  <a:cubicBezTo>
                    <a:pt x="3925" y="39362"/>
                    <a:pt x="3925" y="39362"/>
                    <a:pt x="3925" y="39525"/>
                  </a:cubicBezTo>
                  <a:cubicBezTo>
                    <a:pt x="3761" y="39689"/>
                    <a:pt x="3761" y="39852"/>
                    <a:pt x="3925" y="40057"/>
                  </a:cubicBezTo>
                  <a:lnTo>
                    <a:pt x="10056" y="44471"/>
                  </a:lnTo>
                  <a:lnTo>
                    <a:pt x="10219" y="44635"/>
                  </a:lnTo>
                  <a:lnTo>
                    <a:pt x="10383" y="44635"/>
                  </a:lnTo>
                  <a:cubicBezTo>
                    <a:pt x="11568" y="50929"/>
                    <a:pt x="12754" y="57060"/>
                    <a:pt x="13612" y="62170"/>
                  </a:cubicBezTo>
                  <a:lnTo>
                    <a:pt x="8666" y="57060"/>
                  </a:lnTo>
                  <a:cubicBezTo>
                    <a:pt x="8666" y="56897"/>
                    <a:pt x="8503" y="56897"/>
                    <a:pt x="8503" y="56897"/>
                  </a:cubicBezTo>
                  <a:cubicBezTo>
                    <a:pt x="8339" y="56897"/>
                    <a:pt x="8339" y="56897"/>
                    <a:pt x="8176" y="57060"/>
                  </a:cubicBezTo>
                  <a:lnTo>
                    <a:pt x="8176" y="57428"/>
                  </a:lnTo>
                  <a:lnTo>
                    <a:pt x="13775" y="63355"/>
                  </a:lnTo>
                  <a:cubicBezTo>
                    <a:pt x="14307" y="66420"/>
                    <a:pt x="14634" y="69159"/>
                    <a:pt x="14797" y="71366"/>
                  </a:cubicBezTo>
                  <a:lnTo>
                    <a:pt x="15329" y="71366"/>
                  </a:lnTo>
                  <a:cubicBezTo>
                    <a:pt x="15329" y="69322"/>
                    <a:pt x="15002" y="66788"/>
                    <a:pt x="14470" y="64050"/>
                  </a:cubicBezTo>
                  <a:lnTo>
                    <a:pt x="14634" y="64050"/>
                  </a:lnTo>
                  <a:cubicBezTo>
                    <a:pt x="14634" y="64050"/>
                    <a:pt x="14797" y="64050"/>
                    <a:pt x="14797" y="63886"/>
                  </a:cubicBezTo>
                  <a:cubicBezTo>
                    <a:pt x="15002" y="63886"/>
                    <a:pt x="15002" y="63559"/>
                    <a:pt x="14797" y="63559"/>
                  </a:cubicBezTo>
                  <a:lnTo>
                    <a:pt x="14470" y="63028"/>
                  </a:lnTo>
                  <a:cubicBezTo>
                    <a:pt x="11078" y="41406"/>
                    <a:pt x="859" y="695"/>
                    <a:pt x="696" y="205"/>
                  </a:cubicBezTo>
                  <a:cubicBezTo>
                    <a:pt x="696" y="0"/>
                    <a:pt x="491" y="0"/>
                    <a:pt x="328"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285;p15">
              <a:extLst>
                <a:ext uri="{FF2B5EF4-FFF2-40B4-BE49-F238E27FC236}">
                  <a16:creationId xmlns:a16="http://schemas.microsoft.com/office/drawing/2014/main" id="{62CBE37F-3D88-9647-BCAC-603127BE2C78}"/>
                </a:ext>
              </a:extLst>
            </p:cNvPr>
            <p:cNvSpPr/>
            <p:nvPr/>
          </p:nvSpPr>
          <p:spPr>
            <a:xfrm>
              <a:off x="8423555" y="939133"/>
              <a:ext cx="111672" cy="317767"/>
            </a:xfrm>
            <a:custGeom>
              <a:avLst/>
              <a:gdLst/>
              <a:ahLst/>
              <a:cxnLst/>
              <a:rect l="l" t="t" r="r" b="b"/>
              <a:pathLst>
                <a:path w="2862" h="8176" extrusionOk="0">
                  <a:moveTo>
                    <a:pt x="2535" y="1"/>
                  </a:moveTo>
                  <a:cubicBezTo>
                    <a:pt x="2371" y="1"/>
                    <a:pt x="2208" y="164"/>
                    <a:pt x="2208" y="328"/>
                  </a:cubicBezTo>
                  <a:lnTo>
                    <a:pt x="1" y="7808"/>
                  </a:lnTo>
                  <a:cubicBezTo>
                    <a:pt x="1" y="8012"/>
                    <a:pt x="1" y="8176"/>
                    <a:pt x="164" y="8176"/>
                  </a:cubicBezTo>
                  <a:lnTo>
                    <a:pt x="328" y="8176"/>
                  </a:lnTo>
                  <a:cubicBezTo>
                    <a:pt x="491" y="8176"/>
                    <a:pt x="491" y="8176"/>
                    <a:pt x="655" y="8012"/>
                  </a:cubicBezTo>
                  <a:lnTo>
                    <a:pt x="2862" y="491"/>
                  </a:lnTo>
                  <a:cubicBezTo>
                    <a:pt x="2862" y="328"/>
                    <a:pt x="2698" y="164"/>
                    <a:pt x="2535" y="1"/>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0" name="Google Shape;286;p15">
              <a:extLst>
                <a:ext uri="{FF2B5EF4-FFF2-40B4-BE49-F238E27FC236}">
                  <a16:creationId xmlns:a16="http://schemas.microsoft.com/office/drawing/2014/main" id="{788877B3-3BA9-98A2-7DA9-A6E9C20E1EC0}"/>
                </a:ext>
              </a:extLst>
            </p:cNvPr>
            <p:cNvSpPr/>
            <p:nvPr/>
          </p:nvSpPr>
          <p:spPr>
            <a:xfrm>
              <a:off x="8789378" y="297824"/>
              <a:ext cx="1026232" cy="2682714"/>
            </a:xfrm>
            <a:custGeom>
              <a:avLst/>
              <a:gdLst/>
              <a:ahLst/>
              <a:cxnLst/>
              <a:rect l="l" t="t" r="r" b="b"/>
              <a:pathLst>
                <a:path w="26406" h="68961" extrusionOk="0">
                  <a:moveTo>
                    <a:pt x="18871" y="0"/>
                  </a:moveTo>
                  <a:cubicBezTo>
                    <a:pt x="18467" y="0"/>
                    <a:pt x="18069" y="86"/>
                    <a:pt x="17699" y="277"/>
                  </a:cubicBezTo>
                  <a:cubicBezTo>
                    <a:pt x="17004" y="604"/>
                    <a:pt x="16514" y="1462"/>
                    <a:pt x="16187" y="2321"/>
                  </a:cubicBezTo>
                  <a:cubicBezTo>
                    <a:pt x="14961" y="6081"/>
                    <a:pt x="16841" y="10495"/>
                    <a:pt x="15165" y="14256"/>
                  </a:cubicBezTo>
                  <a:cubicBezTo>
                    <a:pt x="14143" y="16299"/>
                    <a:pt x="12100" y="17648"/>
                    <a:pt x="11241" y="19856"/>
                  </a:cubicBezTo>
                  <a:cubicBezTo>
                    <a:pt x="10056" y="23085"/>
                    <a:pt x="12263" y="26845"/>
                    <a:pt x="11568" y="30237"/>
                  </a:cubicBezTo>
                  <a:cubicBezTo>
                    <a:pt x="10710" y="35715"/>
                    <a:pt x="3230" y="39434"/>
                    <a:pt x="4742" y="44707"/>
                  </a:cubicBezTo>
                  <a:cubicBezTo>
                    <a:pt x="5437" y="47282"/>
                    <a:pt x="8176" y="49326"/>
                    <a:pt x="7317" y="51696"/>
                  </a:cubicBezTo>
                  <a:cubicBezTo>
                    <a:pt x="6786" y="53740"/>
                    <a:pt x="4415" y="54435"/>
                    <a:pt x="2699" y="55784"/>
                  </a:cubicBezTo>
                  <a:cubicBezTo>
                    <a:pt x="859" y="57173"/>
                    <a:pt x="1" y="59708"/>
                    <a:pt x="491" y="62078"/>
                  </a:cubicBezTo>
                  <a:cubicBezTo>
                    <a:pt x="1023" y="64326"/>
                    <a:pt x="2903" y="66166"/>
                    <a:pt x="5110" y="66861"/>
                  </a:cubicBezTo>
                  <a:lnTo>
                    <a:pt x="12263" y="68741"/>
                  </a:lnTo>
                  <a:cubicBezTo>
                    <a:pt x="12754" y="68891"/>
                    <a:pt x="13251" y="68961"/>
                    <a:pt x="13745" y="68961"/>
                  </a:cubicBezTo>
                  <a:cubicBezTo>
                    <a:pt x="17699" y="68961"/>
                    <a:pt x="21473" y="64472"/>
                    <a:pt x="20274" y="60402"/>
                  </a:cubicBezTo>
                  <a:cubicBezTo>
                    <a:pt x="19580" y="58195"/>
                    <a:pt x="17536" y="56152"/>
                    <a:pt x="17699" y="53577"/>
                  </a:cubicBezTo>
                  <a:cubicBezTo>
                    <a:pt x="18026" y="50020"/>
                    <a:pt x="23340" y="48140"/>
                    <a:pt x="23136" y="44380"/>
                  </a:cubicBezTo>
                  <a:cubicBezTo>
                    <a:pt x="23136" y="42663"/>
                    <a:pt x="21787" y="41314"/>
                    <a:pt x="21460" y="39598"/>
                  </a:cubicBezTo>
                  <a:cubicBezTo>
                    <a:pt x="20070" y="35183"/>
                    <a:pt x="25016" y="31259"/>
                    <a:pt x="25711" y="26681"/>
                  </a:cubicBezTo>
                  <a:cubicBezTo>
                    <a:pt x="26406" y="22758"/>
                    <a:pt x="23667" y="18997"/>
                    <a:pt x="23340" y="14910"/>
                  </a:cubicBezTo>
                  <a:cubicBezTo>
                    <a:pt x="22645" y="10332"/>
                    <a:pt x="24852" y="4855"/>
                    <a:pt x="21787" y="1462"/>
                  </a:cubicBezTo>
                  <a:cubicBezTo>
                    <a:pt x="21045" y="602"/>
                    <a:pt x="19938" y="0"/>
                    <a:pt x="18871" y="0"/>
                  </a:cubicBezTo>
                  <a:close/>
                </a:path>
              </a:pathLst>
            </a:custGeom>
            <a:solidFill>
              <a:schemeClr val="accent6"/>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1" name="Google Shape;287;p15">
              <a:extLst>
                <a:ext uri="{FF2B5EF4-FFF2-40B4-BE49-F238E27FC236}">
                  <a16:creationId xmlns:a16="http://schemas.microsoft.com/office/drawing/2014/main" id="{30EAFE19-5273-31CE-96CF-9D87BE8018B2}"/>
                </a:ext>
              </a:extLst>
            </p:cNvPr>
            <p:cNvSpPr/>
            <p:nvPr/>
          </p:nvSpPr>
          <p:spPr>
            <a:xfrm>
              <a:off x="9180232" y="494261"/>
              <a:ext cx="410108" cy="2370726"/>
            </a:xfrm>
            <a:custGeom>
              <a:avLst/>
              <a:gdLst/>
              <a:ahLst/>
              <a:cxnLst/>
              <a:rect l="l" t="t" r="r" b="b"/>
              <a:pathLst>
                <a:path w="10547" h="60944" extrusionOk="0">
                  <a:moveTo>
                    <a:pt x="10383" y="0"/>
                  </a:moveTo>
                  <a:cubicBezTo>
                    <a:pt x="10219" y="0"/>
                    <a:pt x="10015" y="0"/>
                    <a:pt x="10015" y="164"/>
                  </a:cubicBezTo>
                  <a:cubicBezTo>
                    <a:pt x="10015" y="491"/>
                    <a:pt x="7971" y="19906"/>
                    <a:pt x="5437" y="37277"/>
                  </a:cubicBezTo>
                  <a:lnTo>
                    <a:pt x="2045" y="32168"/>
                  </a:lnTo>
                  <a:cubicBezTo>
                    <a:pt x="2045" y="32168"/>
                    <a:pt x="2045" y="32004"/>
                    <a:pt x="1840" y="32004"/>
                  </a:cubicBezTo>
                  <a:lnTo>
                    <a:pt x="1677" y="32168"/>
                  </a:lnTo>
                  <a:cubicBezTo>
                    <a:pt x="1677" y="32168"/>
                    <a:pt x="1513" y="32331"/>
                    <a:pt x="1677" y="32495"/>
                  </a:cubicBezTo>
                  <a:lnTo>
                    <a:pt x="5274" y="37972"/>
                  </a:lnTo>
                  <a:lnTo>
                    <a:pt x="5437" y="37972"/>
                  </a:lnTo>
                  <a:cubicBezTo>
                    <a:pt x="4579" y="43408"/>
                    <a:pt x="3720" y="48518"/>
                    <a:pt x="2862" y="52768"/>
                  </a:cubicBezTo>
                  <a:lnTo>
                    <a:pt x="491" y="47332"/>
                  </a:lnTo>
                  <a:cubicBezTo>
                    <a:pt x="491" y="47169"/>
                    <a:pt x="328" y="47169"/>
                    <a:pt x="328" y="47169"/>
                  </a:cubicBezTo>
                  <a:lnTo>
                    <a:pt x="164" y="47169"/>
                  </a:lnTo>
                  <a:cubicBezTo>
                    <a:pt x="1" y="47169"/>
                    <a:pt x="1" y="47332"/>
                    <a:pt x="1" y="47496"/>
                  </a:cubicBezTo>
                  <a:lnTo>
                    <a:pt x="2699" y="53790"/>
                  </a:lnTo>
                  <a:cubicBezTo>
                    <a:pt x="2208" y="56692"/>
                    <a:pt x="1513" y="59063"/>
                    <a:pt x="1023" y="60943"/>
                  </a:cubicBezTo>
                  <a:lnTo>
                    <a:pt x="1513" y="60943"/>
                  </a:lnTo>
                  <a:cubicBezTo>
                    <a:pt x="2045" y="59267"/>
                    <a:pt x="2535" y="57019"/>
                    <a:pt x="3066" y="54485"/>
                  </a:cubicBezTo>
                  <a:lnTo>
                    <a:pt x="3393" y="54485"/>
                  </a:lnTo>
                  <a:cubicBezTo>
                    <a:pt x="3393" y="54485"/>
                    <a:pt x="3557" y="54322"/>
                    <a:pt x="3393" y="54158"/>
                  </a:cubicBezTo>
                  <a:lnTo>
                    <a:pt x="3230" y="53627"/>
                  </a:lnTo>
                  <a:cubicBezTo>
                    <a:pt x="6786" y="35560"/>
                    <a:pt x="10546" y="654"/>
                    <a:pt x="10546" y="164"/>
                  </a:cubicBezTo>
                  <a:cubicBezTo>
                    <a:pt x="10546" y="164"/>
                    <a:pt x="10546" y="0"/>
                    <a:pt x="10383"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2" name="Google Shape;288;p15">
              <a:extLst>
                <a:ext uri="{FF2B5EF4-FFF2-40B4-BE49-F238E27FC236}">
                  <a16:creationId xmlns:a16="http://schemas.microsoft.com/office/drawing/2014/main" id="{C9B56046-81C7-F2F0-490A-3655D1E48BB2}"/>
                </a:ext>
              </a:extLst>
            </p:cNvPr>
            <p:cNvSpPr/>
            <p:nvPr/>
          </p:nvSpPr>
          <p:spPr>
            <a:xfrm>
              <a:off x="9476742" y="1276158"/>
              <a:ext cx="179062" cy="225324"/>
            </a:xfrm>
            <a:custGeom>
              <a:avLst/>
              <a:gdLst/>
              <a:ahLst/>
              <a:cxnLst/>
              <a:rect l="l" t="t" r="r" b="b"/>
              <a:pathLst>
                <a:path w="4620" h="5805" extrusionOk="0">
                  <a:moveTo>
                    <a:pt x="4251" y="0"/>
                  </a:moveTo>
                  <a:cubicBezTo>
                    <a:pt x="4088" y="0"/>
                    <a:pt x="4088" y="0"/>
                    <a:pt x="4088" y="164"/>
                  </a:cubicBezTo>
                  <a:lnTo>
                    <a:pt x="0" y="5477"/>
                  </a:lnTo>
                  <a:cubicBezTo>
                    <a:pt x="0" y="5477"/>
                    <a:pt x="0" y="5641"/>
                    <a:pt x="164" y="5804"/>
                  </a:cubicBezTo>
                  <a:lnTo>
                    <a:pt x="532" y="5804"/>
                  </a:lnTo>
                  <a:lnTo>
                    <a:pt x="4415" y="368"/>
                  </a:lnTo>
                  <a:cubicBezTo>
                    <a:pt x="4619" y="368"/>
                    <a:pt x="4415" y="164"/>
                    <a:pt x="4415"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3" name="Google Shape;289;p15">
              <a:extLst>
                <a:ext uri="{FF2B5EF4-FFF2-40B4-BE49-F238E27FC236}">
                  <a16:creationId xmlns:a16="http://schemas.microsoft.com/office/drawing/2014/main" id="{3C9EE437-9FB3-25EC-EDEC-E13E1C51A7B4}"/>
                </a:ext>
              </a:extLst>
            </p:cNvPr>
            <p:cNvSpPr/>
            <p:nvPr/>
          </p:nvSpPr>
          <p:spPr>
            <a:xfrm>
              <a:off x="8105866" y="2864987"/>
              <a:ext cx="1511429" cy="1636976"/>
            </a:xfrm>
            <a:custGeom>
              <a:avLst/>
              <a:gdLst/>
              <a:ahLst/>
              <a:cxnLst/>
              <a:rect l="l" t="t" r="r" b="b"/>
              <a:pathLst>
                <a:path w="38832" h="42060" extrusionOk="0">
                  <a:moveTo>
                    <a:pt x="1" y="0"/>
                  </a:moveTo>
                  <a:lnTo>
                    <a:pt x="5437" y="42059"/>
                  </a:lnTo>
                  <a:lnTo>
                    <a:pt x="34744" y="42059"/>
                  </a:lnTo>
                  <a:lnTo>
                    <a:pt x="38831" y="0"/>
                  </a:lnTo>
                  <a:close/>
                </a:path>
              </a:pathLst>
            </a:custGeom>
            <a:solidFill>
              <a:schemeClr val="accent3"/>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290;p15">
              <a:extLst>
                <a:ext uri="{FF2B5EF4-FFF2-40B4-BE49-F238E27FC236}">
                  <a16:creationId xmlns:a16="http://schemas.microsoft.com/office/drawing/2014/main" id="{0DCC3F90-9BA3-2E67-805F-9AF1A6CB24CF}"/>
                </a:ext>
              </a:extLst>
            </p:cNvPr>
            <p:cNvSpPr/>
            <p:nvPr/>
          </p:nvSpPr>
          <p:spPr>
            <a:xfrm>
              <a:off x="8523675" y="3144236"/>
              <a:ext cx="0" cy="483389"/>
            </a:xfrm>
            <a:custGeom>
              <a:avLst/>
              <a:gdLst/>
              <a:ahLst/>
              <a:cxnLst/>
              <a:rect l="l" t="t" r="r" b="b"/>
              <a:pathLst>
                <a:path w="1" h="12426" extrusionOk="0">
                  <a:moveTo>
                    <a:pt x="1" y="0"/>
                  </a:moveTo>
                  <a:lnTo>
                    <a:pt x="1" y="12426"/>
                  </a:lnTo>
                  <a:close/>
                </a:path>
              </a:pathLst>
            </a:custGeom>
            <a:solidFill>
              <a:srgbClr val="FFFFFF"/>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5" name="Google Shape;291;p15">
              <a:extLst>
                <a:ext uri="{FF2B5EF4-FFF2-40B4-BE49-F238E27FC236}">
                  <a16:creationId xmlns:a16="http://schemas.microsoft.com/office/drawing/2014/main" id="{B8AD20FD-F45D-3747-391A-411E9739BBA7}"/>
                </a:ext>
              </a:extLst>
            </p:cNvPr>
            <p:cNvSpPr/>
            <p:nvPr/>
          </p:nvSpPr>
          <p:spPr>
            <a:xfrm>
              <a:off x="8483242" y="3103793"/>
              <a:ext cx="78940" cy="564276"/>
            </a:xfrm>
            <a:custGeom>
              <a:avLst/>
              <a:gdLst/>
              <a:ahLst/>
              <a:cxnLst/>
              <a:rect l="l" t="t" r="r" b="b"/>
              <a:pathLst>
                <a:path w="2044" h="14470" extrusionOk="0">
                  <a:moveTo>
                    <a:pt x="1022" y="0"/>
                  </a:moveTo>
                  <a:cubicBezTo>
                    <a:pt x="327" y="0"/>
                    <a:pt x="0" y="368"/>
                    <a:pt x="0" y="1022"/>
                  </a:cubicBezTo>
                  <a:lnTo>
                    <a:pt x="0" y="13448"/>
                  </a:lnTo>
                  <a:cubicBezTo>
                    <a:pt x="0" y="13979"/>
                    <a:pt x="327" y="14470"/>
                    <a:pt x="1022" y="14470"/>
                  </a:cubicBezTo>
                  <a:cubicBezTo>
                    <a:pt x="1553" y="14470"/>
                    <a:pt x="2044" y="13979"/>
                    <a:pt x="2044" y="13448"/>
                  </a:cubicBezTo>
                  <a:lnTo>
                    <a:pt x="2044" y="1022"/>
                  </a:lnTo>
                  <a:cubicBezTo>
                    <a:pt x="2044" y="368"/>
                    <a:pt x="1553" y="0"/>
                    <a:pt x="1022" y="0"/>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6" name="Google Shape;292;p15">
              <a:extLst>
                <a:ext uri="{FF2B5EF4-FFF2-40B4-BE49-F238E27FC236}">
                  <a16:creationId xmlns:a16="http://schemas.microsoft.com/office/drawing/2014/main" id="{2039D411-E807-385D-A2C2-9A5266F49497}"/>
                </a:ext>
              </a:extLst>
            </p:cNvPr>
            <p:cNvSpPr/>
            <p:nvPr/>
          </p:nvSpPr>
          <p:spPr>
            <a:xfrm>
              <a:off x="9139800" y="3030610"/>
              <a:ext cx="78940" cy="564276"/>
            </a:xfrm>
            <a:custGeom>
              <a:avLst/>
              <a:gdLst/>
              <a:ahLst/>
              <a:cxnLst/>
              <a:rect l="l" t="t" r="r" b="b"/>
              <a:pathLst>
                <a:path w="2044" h="14511" extrusionOk="0">
                  <a:moveTo>
                    <a:pt x="1022" y="0"/>
                  </a:moveTo>
                  <a:cubicBezTo>
                    <a:pt x="491" y="0"/>
                    <a:pt x="0" y="368"/>
                    <a:pt x="0" y="1022"/>
                  </a:cubicBezTo>
                  <a:lnTo>
                    <a:pt x="0" y="13488"/>
                  </a:lnTo>
                  <a:cubicBezTo>
                    <a:pt x="0" y="13979"/>
                    <a:pt x="491" y="14510"/>
                    <a:pt x="1022" y="14510"/>
                  </a:cubicBezTo>
                  <a:cubicBezTo>
                    <a:pt x="1512" y="14510"/>
                    <a:pt x="2044" y="13979"/>
                    <a:pt x="2044" y="13488"/>
                  </a:cubicBezTo>
                  <a:lnTo>
                    <a:pt x="2044" y="1022"/>
                  </a:lnTo>
                  <a:cubicBezTo>
                    <a:pt x="2044" y="368"/>
                    <a:pt x="1512" y="0"/>
                    <a:pt x="1022" y="0"/>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7" name="Google Shape;293;p15">
              <a:extLst>
                <a:ext uri="{FF2B5EF4-FFF2-40B4-BE49-F238E27FC236}">
                  <a16:creationId xmlns:a16="http://schemas.microsoft.com/office/drawing/2014/main" id="{1FD1ED3E-8D63-BAB1-239D-BDEEA184456C}"/>
                </a:ext>
              </a:extLst>
            </p:cNvPr>
            <p:cNvSpPr/>
            <p:nvPr/>
          </p:nvSpPr>
          <p:spPr>
            <a:xfrm>
              <a:off x="8993469" y="3323340"/>
              <a:ext cx="78941" cy="562349"/>
            </a:xfrm>
            <a:custGeom>
              <a:avLst/>
              <a:gdLst/>
              <a:ahLst/>
              <a:cxnLst/>
              <a:rect l="l" t="t" r="r" b="b"/>
              <a:pathLst>
                <a:path w="2045" h="14471" extrusionOk="0">
                  <a:moveTo>
                    <a:pt x="1022" y="1"/>
                  </a:moveTo>
                  <a:cubicBezTo>
                    <a:pt x="491" y="1"/>
                    <a:pt x="1" y="328"/>
                    <a:pt x="1" y="1023"/>
                  </a:cubicBezTo>
                  <a:lnTo>
                    <a:pt x="1" y="13448"/>
                  </a:lnTo>
                  <a:cubicBezTo>
                    <a:pt x="1" y="14143"/>
                    <a:pt x="491" y="14470"/>
                    <a:pt x="1022" y="14470"/>
                  </a:cubicBezTo>
                  <a:cubicBezTo>
                    <a:pt x="1513" y="14470"/>
                    <a:pt x="2044" y="14143"/>
                    <a:pt x="2044" y="13448"/>
                  </a:cubicBezTo>
                  <a:lnTo>
                    <a:pt x="2044" y="1023"/>
                  </a:lnTo>
                  <a:cubicBezTo>
                    <a:pt x="2044" y="328"/>
                    <a:pt x="1513" y="1"/>
                    <a:pt x="1022" y="1"/>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8" name="Google Shape;294;p15">
              <a:extLst>
                <a:ext uri="{FF2B5EF4-FFF2-40B4-BE49-F238E27FC236}">
                  <a16:creationId xmlns:a16="http://schemas.microsoft.com/office/drawing/2014/main" id="{679186B1-542C-35BF-5876-33527A4D05CC}"/>
                </a:ext>
              </a:extLst>
            </p:cNvPr>
            <p:cNvSpPr/>
            <p:nvPr/>
          </p:nvSpPr>
          <p:spPr>
            <a:xfrm>
              <a:off x="9164829" y="3733548"/>
              <a:ext cx="80866" cy="570053"/>
            </a:xfrm>
            <a:custGeom>
              <a:avLst/>
              <a:gdLst/>
              <a:ahLst/>
              <a:cxnLst/>
              <a:rect l="l" t="t" r="r" b="b"/>
              <a:pathLst>
                <a:path w="2044" h="14634" extrusionOk="0">
                  <a:moveTo>
                    <a:pt x="1022" y="0"/>
                  </a:moveTo>
                  <a:cubicBezTo>
                    <a:pt x="368" y="0"/>
                    <a:pt x="0" y="532"/>
                    <a:pt x="0" y="1022"/>
                  </a:cubicBezTo>
                  <a:lnTo>
                    <a:pt x="0" y="13611"/>
                  </a:lnTo>
                  <a:cubicBezTo>
                    <a:pt x="0" y="14143"/>
                    <a:pt x="368" y="14633"/>
                    <a:pt x="1022" y="14633"/>
                  </a:cubicBezTo>
                  <a:cubicBezTo>
                    <a:pt x="1553" y="14633"/>
                    <a:pt x="2044" y="14143"/>
                    <a:pt x="2044" y="13611"/>
                  </a:cubicBezTo>
                  <a:lnTo>
                    <a:pt x="2044" y="1022"/>
                  </a:lnTo>
                  <a:cubicBezTo>
                    <a:pt x="2044" y="532"/>
                    <a:pt x="1553" y="0"/>
                    <a:pt x="1022" y="0"/>
                  </a:cubicBezTo>
                  <a:close/>
                </a:path>
              </a:pathLst>
            </a:custGeom>
            <a:solidFill>
              <a:schemeClr val="accent4"/>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19" name="Google Shape;295;p15">
            <a:extLst>
              <a:ext uri="{FF2B5EF4-FFF2-40B4-BE49-F238E27FC236}">
                <a16:creationId xmlns:a16="http://schemas.microsoft.com/office/drawing/2014/main" id="{C723842D-CBAB-EE42-EC5E-D8DC8D72C3BA}"/>
              </a:ext>
            </a:extLst>
          </p:cNvPr>
          <p:cNvGrpSpPr>
            <a:grpSpLocks/>
          </p:cNvGrpSpPr>
          <p:nvPr/>
        </p:nvGrpSpPr>
        <p:grpSpPr bwMode="auto">
          <a:xfrm flipH="1">
            <a:off x="10452100" y="1041400"/>
            <a:ext cx="1847850" cy="3606800"/>
            <a:chOff x="409722" y="228600"/>
            <a:chExt cx="1385931" cy="2705253"/>
          </a:xfrm>
        </p:grpSpPr>
        <p:grpSp>
          <p:nvGrpSpPr>
            <p:cNvPr id="20" name="Google Shape;296;p15">
              <a:extLst>
                <a:ext uri="{FF2B5EF4-FFF2-40B4-BE49-F238E27FC236}">
                  <a16:creationId xmlns:a16="http://schemas.microsoft.com/office/drawing/2014/main" id="{41047B6A-8CFE-AED4-3986-BB881971B6FA}"/>
                </a:ext>
              </a:extLst>
            </p:cNvPr>
            <p:cNvGrpSpPr>
              <a:grpSpLocks/>
            </p:cNvGrpSpPr>
            <p:nvPr/>
          </p:nvGrpSpPr>
          <p:grpSpPr bwMode="auto">
            <a:xfrm rot="20982846" flipH="1">
              <a:off x="575967" y="402323"/>
              <a:ext cx="1053440" cy="2450002"/>
              <a:chOff x="3817855" y="1437512"/>
              <a:chExt cx="541146" cy="1128254"/>
            </a:xfrm>
          </p:grpSpPr>
          <p:sp>
            <p:nvSpPr>
              <p:cNvPr id="22" name="Google Shape;297;p15">
                <a:extLst>
                  <a:ext uri="{FF2B5EF4-FFF2-40B4-BE49-F238E27FC236}">
                    <a16:creationId xmlns:a16="http://schemas.microsoft.com/office/drawing/2014/main" id="{225D3D17-0536-034E-DF3F-E1D6067E7DB5}"/>
                  </a:ext>
                </a:extLst>
              </p:cNvPr>
              <p:cNvSpPr/>
              <p:nvPr/>
            </p:nvSpPr>
            <p:spPr>
              <a:xfrm>
                <a:off x="3818116" y="1437564"/>
                <a:ext cx="540686" cy="1128458"/>
              </a:xfrm>
              <a:custGeom>
                <a:avLst/>
                <a:gdLst/>
                <a:ahLst/>
                <a:cxnLst/>
                <a:rect l="l" t="t" r="r" b="b"/>
                <a:pathLst>
                  <a:path w="28598" h="59625" extrusionOk="0">
                    <a:moveTo>
                      <a:pt x="101" y="0"/>
                    </a:moveTo>
                    <a:lnTo>
                      <a:pt x="1" y="426"/>
                    </a:lnTo>
                    <a:cubicBezTo>
                      <a:pt x="16066" y="3359"/>
                      <a:pt x="28197" y="17344"/>
                      <a:pt x="28197" y="34161"/>
                    </a:cubicBezTo>
                    <a:lnTo>
                      <a:pt x="28197" y="34462"/>
                    </a:lnTo>
                    <a:cubicBezTo>
                      <a:pt x="28096" y="44286"/>
                      <a:pt x="23911" y="53058"/>
                      <a:pt x="17219" y="59324"/>
                    </a:cubicBezTo>
                    <a:lnTo>
                      <a:pt x="17545" y="59625"/>
                    </a:lnTo>
                    <a:cubicBezTo>
                      <a:pt x="24212" y="53359"/>
                      <a:pt x="28497" y="44386"/>
                      <a:pt x="28598" y="34462"/>
                    </a:cubicBezTo>
                    <a:lnTo>
                      <a:pt x="28598" y="34161"/>
                    </a:lnTo>
                    <a:cubicBezTo>
                      <a:pt x="28598" y="17143"/>
                      <a:pt x="16292" y="2933"/>
                      <a:pt x="101"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23" name="Google Shape;298;p15">
                <a:extLst>
                  <a:ext uri="{FF2B5EF4-FFF2-40B4-BE49-F238E27FC236}">
                    <a16:creationId xmlns:a16="http://schemas.microsoft.com/office/drawing/2014/main" id="{1572A5C2-1B4F-6996-48A0-1358BCDC9087}"/>
                  </a:ext>
                </a:extLst>
              </p:cNvPr>
              <p:cNvSpPr/>
              <p:nvPr/>
            </p:nvSpPr>
            <p:spPr>
              <a:xfrm>
                <a:off x="3985482" y="1614319"/>
                <a:ext cx="39756" cy="30706"/>
              </a:xfrm>
              <a:custGeom>
                <a:avLst/>
                <a:gdLst/>
                <a:ahLst/>
                <a:cxnLst/>
                <a:rect l="l" t="t" r="r" b="b"/>
                <a:pathLst>
                  <a:path w="2081" h="1580" extrusionOk="0">
                    <a:moveTo>
                      <a:pt x="1053" y="1"/>
                    </a:moveTo>
                    <a:cubicBezTo>
                      <a:pt x="0" y="1"/>
                      <a:pt x="0" y="1580"/>
                      <a:pt x="1053" y="1580"/>
                    </a:cubicBezTo>
                    <a:cubicBezTo>
                      <a:pt x="2080" y="1580"/>
                      <a:pt x="2080" y="1"/>
                      <a:pt x="1053" y="1"/>
                    </a:cubicBezTo>
                    <a:close/>
                  </a:path>
                </a:pathLst>
              </a:custGeom>
              <a:solidFill>
                <a:schemeClr val="accent3"/>
              </a:solidFill>
              <a:ln w="19050"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21" name="Google Shape;299;p15">
              <a:extLst>
                <a:ext uri="{FF2B5EF4-FFF2-40B4-BE49-F238E27FC236}">
                  <a16:creationId xmlns:a16="http://schemas.microsoft.com/office/drawing/2014/main" id="{F16D2206-92A2-A69B-CFF9-793B63E7ED2A}"/>
                </a:ext>
              </a:extLst>
            </p:cNvPr>
            <p:cNvSpPr/>
            <p:nvPr/>
          </p:nvSpPr>
          <p:spPr>
            <a:xfrm>
              <a:off x="1419404" y="228600"/>
              <a:ext cx="142879" cy="142883"/>
            </a:xfrm>
            <a:prstGeom prst="ellipse">
              <a:avLst/>
            </a:prstGeom>
            <a:solidFill>
              <a:schemeClr val="accent3"/>
            </a:solidFill>
            <a:ln w="19050"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cxnSp>
        <p:nvCxnSpPr>
          <p:cNvPr id="24" name="Google Shape;300;p15">
            <a:extLst>
              <a:ext uri="{FF2B5EF4-FFF2-40B4-BE49-F238E27FC236}">
                <a16:creationId xmlns:a16="http://schemas.microsoft.com/office/drawing/2014/main" id="{7EEC2597-C736-FAA0-C4A4-7FD0AF33DFF7}"/>
              </a:ext>
            </a:extLst>
          </p:cNvPr>
          <p:cNvCxnSpPr/>
          <p:nvPr/>
        </p:nvCxnSpPr>
        <p:spPr>
          <a:xfrm>
            <a:off x="642938" y="6432550"/>
            <a:ext cx="1509712" cy="0"/>
          </a:xfrm>
          <a:prstGeom prst="straightConnector1">
            <a:avLst/>
          </a:prstGeom>
          <a:noFill/>
          <a:ln w="19050" cap="flat" cmpd="sng">
            <a:solidFill>
              <a:schemeClr val="accent5"/>
            </a:solidFill>
            <a:prstDash val="solid"/>
            <a:round/>
            <a:headEnd type="none" w="med" len="med"/>
            <a:tailEnd type="none" w="med" len="med"/>
          </a:ln>
        </p:spPr>
      </p:cxnSp>
      <p:sp>
        <p:nvSpPr>
          <p:cNvPr id="276" name="Google Shape;276;p15"/>
          <p:cNvSpPr txBox="1">
            <a:spLocks noGrp="1"/>
          </p:cNvSpPr>
          <p:nvPr>
            <p:ph type="body" idx="1"/>
          </p:nvPr>
        </p:nvSpPr>
        <p:spPr>
          <a:xfrm>
            <a:off x="6940300" y="1821767"/>
            <a:ext cx="3979600" cy="4160400"/>
          </a:xfrm>
          <a:prstGeom prst="rect">
            <a:avLst/>
          </a:prstGeom>
        </p:spPr>
        <p:txBody>
          <a:bodyPr spcFirstLastPara="1" anchor="ctr">
            <a:noAutofit/>
          </a:bodyPr>
          <a:lstStyle>
            <a:lvl1pPr marL="609585" lvl="0" indent="-457189" rtl="0">
              <a:lnSpc>
                <a:spcPct val="100000"/>
              </a:lnSpc>
              <a:spcBef>
                <a:spcPts val="1333"/>
              </a:spcBef>
              <a:spcAft>
                <a:spcPts val="0"/>
              </a:spcAft>
              <a:buClr>
                <a:schemeClr val="accent3"/>
              </a:buClr>
              <a:buSzPts val="1800"/>
              <a:buChar char="●"/>
              <a:defRPr sz="2133">
                <a:solidFill>
                  <a:schemeClr val="accent3"/>
                </a:solidFill>
              </a:defRPr>
            </a:lvl1pPr>
            <a:lvl2pPr marL="1219170" lvl="1" indent="-457189" rtl="0">
              <a:spcBef>
                <a:spcPts val="2133"/>
              </a:spcBef>
              <a:spcAft>
                <a:spcPts val="0"/>
              </a:spcAft>
              <a:buClr>
                <a:schemeClr val="accent3"/>
              </a:buClr>
              <a:buSzPts val="1800"/>
              <a:buChar char="○"/>
              <a:defRPr sz="2400">
                <a:solidFill>
                  <a:schemeClr val="accent3"/>
                </a:solidFill>
              </a:defRPr>
            </a:lvl2pPr>
            <a:lvl3pPr marL="1828754" lvl="2" indent="-457189" rtl="0">
              <a:spcBef>
                <a:spcPts val="2133"/>
              </a:spcBef>
              <a:spcAft>
                <a:spcPts val="0"/>
              </a:spcAft>
              <a:buClr>
                <a:schemeClr val="accent3"/>
              </a:buClr>
              <a:buSzPts val="1800"/>
              <a:buChar char="■"/>
              <a:defRPr sz="2400">
                <a:solidFill>
                  <a:schemeClr val="accent3"/>
                </a:solidFill>
              </a:defRPr>
            </a:lvl3pPr>
            <a:lvl4pPr marL="2438339" lvl="3" indent="-457189" rtl="0">
              <a:spcBef>
                <a:spcPts val="2133"/>
              </a:spcBef>
              <a:spcAft>
                <a:spcPts val="0"/>
              </a:spcAft>
              <a:buClr>
                <a:schemeClr val="accent3"/>
              </a:buClr>
              <a:buSzPts val="1800"/>
              <a:buChar char="●"/>
              <a:defRPr sz="2400">
                <a:solidFill>
                  <a:schemeClr val="accent3"/>
                </a:solidFill>
              </a:defRPr>
            </a:lvl4pPr>
            <a:lvl5pPr marL="3047924" lvl="4" indent="-457189" rtl="0">
              <a:spcBef>
                <a:spcPts val="2133"/>
              </a:spcBef>
              <a:spcAft>
                <a:spcPts val="0"/>
              </a:spcAft>
              <a:buClr>
                <a:schemeClr val="accent3"/>
              </a:buClr>
              <a:buSzPts val="1800"/>
              <a:buChar char="○"/>
              <a:defRPr sz="2400">
                <a:solidFill>
                  <a:schemeClr val="accent3"/>
                </a:solidFill>
              </a:defRPr>
            </a:lvl5pPr>
            <a:lvl6pPr marL="3657509" lvl="5" indent="-457189" rtl="0">
              <a:spcBef>
                <a:spcPts val="2133"/>
              </a:spcBef>
              <a:spcAft>
                <a:spcPts val="0"/>
              </a:spcAft>
              <a:buClr>
                <a:schemeClr val="accent3"/>
              </a:buClr>
              <a:buSzPts val="1800"/>
              <a:buChar char="■"/>
              <a:defRPr sz="2400">
                <a:solidFill>
                  <a:schemeClr val="accent3"/>
                </a:solidFill>
              </a:defRPr>
            </a:lvl6pPr>
            <a:lvl7pPr marL="4267093" lvl="6" indent="-457189" rtl="0">
              <a:spcBef>
                <a:spcPts val="2133"/>
              </a:spcBef>
              <a:spcAft>
                <a:spcPts val="0"/>
              </a:spcAft>
              <a:buClr>
                <a:schemeClr val="accent3"/>
              </a:buClr>
              <a:buSzPts val="1800"/>
              <a:buChar char="●"/>
              <a:defRPr sz="2400">
                <a:solidFill>
                  <a:schemeClr val="accent3"/>
                </a:solidFill>
              </a:defRPr>
            </a:lvl7pPr>
            <a:lvl8pPr marL="4876678" lvl="7" indent="-457189" rtl="0">
              <a:spcBef>
                <a:spcPts val="2133"/>
              </a:spcBef>
              <a:spcAft>
                <a:spcPts val="0"/>
              </a:spcAft>
              <a:buClr>
                <a:schemeClr val="accent3"/>
              </a:buClr>
              <a:buSzPts val="1800"/>
              <a:buChar char="○"/>
              <a:defRPr sz="2400">
                <a:solidFill>
                  <a:schemeClr val="accent3"/>
                </a:solidFill>
              </a:defRPr>
            </a:lvl8pPr>
            <a:lvl9pPr marL="5486263" lvl="8" indent="-457189" rtl="0">
              <a:spcBef>
                <a:spcPts val="2133"/>
              </a:spcBef>
              <a:spcAft>
                <a:spcPts val="2133"/>
              </a:spcAft>
              <a:buClr>
                <a:schemeClr val="accent3"/>
              </a:buClr>
              <a:buSzPts val="1800"/>
              <a:buChar char="■"/>
              <a:defRPr sz="2400">
                <a:solidFill>
                  <a:schemeClr val="accent3"/>
                </a:solidFill>
              </a:defRPr>
            </a:lvl9pPr>
          </a:lstStyle>
          <a:p>
            <a:endParaRPr/>
          </a:p>
        </p:txBody>
      </p:sp>
      <p:sp>
        <p:nvSpPr>
          <p:cNvPr id="277" name="Google Shape;277;p15"/>
          <p:cNvSpPr txBox="1">
            <a:spLocks noGrp="1"/>
          </p:cNvSpPr>
          <p:nvPr>
            <p:ph type="title"/>
          </p:nvPr>
        </p:nvSpPr>
        <p:spPr>
          <a:xfrm>
            <a:off x="963167" y="707667"/>
            <a:ext cx="10570400" cy="763600"/>
          </a:xfrm>
          <a:prstGeom prst="rect">
            <a:avLst/>
          </a:prstGeom>
        </p:spPr>
        <p:txBody>
          <a:bodyPr spcFirstLastPara="1">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201344091"/>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393"/>
        <p:cNvGrpSpPr/>
        <p:nvPr/>
      </p:nvGrpSpPr>
      <p:grpSpPr>
        <a:xfrm>
          <a:off x="0" y="0"/>
          <a:ext cx="0" cy="0"/>
          <a:chOff x="0" y="0"/>
          <a:chExt cx="0" cy="0"/>
        </a:xfrm>
      </p:grpSpPr>
      <p:grpSp>
        <p:nvGrpSpPr>
          <p:cNvPr id="2" name="Google Shape;394;p19">
            <a:extLst>
              <a:ext uri="{FF2B5EF4-FFF2-40B4-BE49-F238E27FC236}">
                <a16:creationId xmlns:a16="http://schemas.microsoft.com/office/drawing/2014/main" id="{3905BE20-43EB-65BE-8F33-135DEC0C1B2B}"/>
              </a:ext>
            </a:extLst>
          </p:cNvPr>
          <p:cNvGrpSpPr>
            <a:grpSpLocks/>
          </p:cNvGrpSpPr>
          <p:nvPr/>
        </p:nvGrpSpPr>
        <p:grpSpPr bwMode="auto">
          <a:xfrm>
            <a:off x="-12700" y="0"/>
            <a:ext cx="12238038" cy="6858000"/>
            <a:chOff x="-9513" y="-6"/>
            <a:chExt cx="9177947" cy="5143519"/>
          </a:xfrm>
        </p:grpSpPr>
        <p:sp>
          <p:nvSpPr>
            <p:cNvPr id="3" name="Google Shape;395;p19">
              <a:extLst>
                <a:ext uri="{FF2B5EF4-FFF2-40B4-BE49-F238E27FC236}">
                  <a16:creationId xmlns:a16="http://schemas.microsoft.com/office/drawing/2014/main" id="{20A872F0-9EA3-5137-1CDE-49EC69499281}"/>
                </a:ext>
              </a:extLst>
            </p:cNvPr>
            <p:cNvSpPr/>
            <p:nvPr/>
          </p:nvSpPr>
          <p:spPr>
            <a:xfrm>
              <a:off x="319079" y="283364"/>
              <a:ext cx="8505286" cy="4576779"/>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396;p19">
              <a:extLst>
                <a:ext uri="{FF2B5EF4-FFF2-40B4-BE49-F238E27FC236}">
                  <a16:creationId xmlns:a16="http://schemas.microsoft.com/office/drawing/2014/main" id="{22167A2D-B94E-9790-F791-1087DFEB0791}"/>
                </a:ext>
              </a:extLst>
            </p:cNvPr>
            <p:cNvSpPr/>
            <p:nvPr/>
          </p:nvSpPr>
          <p:spPr>
            <a:xfrm>
              <a:off x="7132594" y="-6"/>
              <a:ext cx="1612004" cy="1208489"/>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397;p19">
              <a:extLst>
                <a:ext uri="{FF2B5EF4-FFF2-40B4-BE49-F238E27FC236}">
                  <a16:creationId xmlns:a16="http://schemas.microsoft.com/office/drawing/2014/main" id="{8BF1D511-BF2B-8E2C-3C7B-A4D477CD75B9}"/>
                </a:ext>
              </a:extLst>
            </p:cNvPr>
            <p:cNvSpPr/>
            <p:nvPr/>
          </p:nvSpPr>
          <p:spPr>
            <a:xfrm>
              <a:off x="6426598" y="-6"/>
              <a:ext cx="1250077" cy="938216"/>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398;p19">
              <a:extLst>
                <a:ext uri="{FF2B5EF4-FFF2-40B4-BE49-F238E27FC236}">
                  <a16:creationId xmlns:a16="http://schemas.microsoft.com/office/drawing/2014/main" id="{F3EFFF3A-F511-54F7-438E-173A5D6365E3}"/>
                </a:ext>
              </a:extLst>
            </p:cNvPr>
            <p:cNvSpPr/>
            <p:nvPr/>
          </p:nvSpPr>
          <p:spPr>
            <a:xfrm>
              <a:off x="742914" y="3879065"/>
              <a:ext cx="1665579" cy="1264448"/>
            </a:xfrm>
            <a:custGeom>
              <a:avLst/>
              <a:gdLst/>
              <a:ahLst/>
              <a:cxnLst/>
              <a:rect l="l" t="t" r="r" b="b"/>
              <a:pathLst>
                <a:path w="24157" h="19743" extrusionOk="0">
                  <a:moveTo>
                    <a:pt x="1676" y="0"/>
                  </a:moveTo>
                  <a:cubicBezTo>
                    <a:pt x="1185" y="0"/>
                    <a:pt x="818" y="164"/>
                    <a:pt x="491" y="532"/>
                  </a:cubicBezTo>
                  <a:cubicBezTo>
                    <a:pt x="0" y="1022"/>
                    <a:pt x="0" y="2044"/>
                    <a:pt x="654" y="2575"/>
                  </a:cubicBezTo>
                  <a:lnTo>
                    <a:pt x="19742" y="19743"/>
                  </a:lnTo>
                  <a:lnTo>
                    <a:pt x="24157" y="19743"/>
                  </a:lnTo>
                  <a:lnTo>
                    <a:pt x="2534" y="327"/>
                  </a:lnTo>
                  <a:cubicBezTo>
                    <a:pt x="2371" y="0"/>
                    <a:pt x="2044" y="0"/>
                    <a:pt x="1676"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399;p19">
              <a:extLst>
                <a:ext uri="{FF2B5EF4-FFF2-40B4-BE49-F238E27FC236}">
                  <a16:creationId xmlns:a16="http://schemas.microsoft.com/office/drawing/2014/main" id="{C2355B06-0485-3B7E-11A8-09651CAE4A12}"/>
                </a:ext>
              </a:extLst>
            </p:cNvPr>
            <p:cNvSpPr/>
            <p:nvPr/>
          </p:nvSpPr>
          <p:spPr>
            <a:xfrm rot="10800000">
              <a:off x="-9513" y="3651655"/>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400;p19">
              <a:extLst>
                <a:ext uri="{FF2B5EF4-FFF2-40B4-BE49-F238E27FC236}">
                  <a16:creationId xmlns:a16="http://schemas.microsoft.com/office/drawing/2014/main" id="{CCA759AA-2ABD-51D8-C537-DB9B280EBBA9}"/>
                </a:ext>
              </a:extLst>
            </p:cNvPr>
            <p:cNvSpPr/>
            <p:nvPr/>
          </p:nvSpPr>
          <p:spPr>
            <a:xfrm rot="10800000">
              <a:off x="-9513" y="2774160"/>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401;p19">
              <a:extLst>
                <a:ext uri="{FF2B5EF4-FFF2-40B4-BE49-F238E27FC236}">
                  <a16:creationId xmlns:a16="http://schemas.microsoft.com/office/drawing/2014/main" id="{E12C48A3-478C-29AC-1C62-E9A01CA19D2D}"/>
                </a:ext>
              </a:extLst>
            </p:cNvPr>
            <p:cNvSpPr/>
            <p:nvPr/>
          </p:nvSpPr>
          <p:spPr>
            <a:xfrm>
              <a:off x="7971931" y="1381124"/>
              <a:ext cx="1196503" cy="1134670"/>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10" name="Google Shape;402;p19">
            <a:extLst>
              <a:ext uri="{FF2B5EF4-FFF2-40B4-BE49-F238E27FC236}">
                <a16:creationId xmlns:a16="http://schemas.microsoft.com/office/drawing/2014/main" id="{A6D5A11C-2E82-EC10-3225-26F6D2511D98}"/>
              </a:ext>
            </a:extLst>
          </p:cNvPr>
          <p:cNvGrpSpPr>
            <a:grpSpLocks/>
          </p:cNvGrpSpPr>
          <p:nvPr/>
        </p:nvGrpSpPr>
        <p:grpSpPr bwMode="auto">
          <a:xfrm>
            <a:off x="5708650" y="100013"/>
            <a:ext cx="774700" cy="166687"/>
            <a:chOff x="4685288" y="186288"/>
            <a:chExt cx="419375" cy="90485"/>
          </a:xfrm>
        </p:grpSpPr>
        <p:sp>
          <p:nvSpPr>
            <p:cNvPr id="11" name="Google Shape;403;p19">
              <a:extLst>
                <a:ext uri="{FF2B5EF4-FFF2-40B4-BE49-F238E27FC236}">
                  <a16:creationId xmlns:a16="http://schemas.microsoft.com/office/drawing/2014/main" id="{0ECFC5ED-75C7-C59B-3EEF-930A5269A6E6}"/>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2" name="Google Shape;404;p19">
              <a:extLst>
                <a:ext uri="{FF2B5EF4-FFF2-40B4-BE49-F238E27FC236}">
                  <a16:creationId xmlns:a16="http://schemas.microsoft.com/office/drawing/2014/main" id="{D0CF061B-7B92-7308-ED2E-13B187F4041E}"/>
                </a:ext>
              </a:extLst>
            </p:cNvPr>
            <p:cNvGrpSpPr>
              <a:grpSpLocks/>
            </p:cNvGrpSpPr>
            <p:nvPr/>
          </p:nvGrpSpPr>
          <p:grpSpPr bwMode="auto">
            <a:xfrm>
              <a:off x="4685288" y="186300"/>
              <a:ext cx="419375" cy="90473"/>
              <a:chOff x="4390000" y="182175"/>
              <a:chExt cx="419375" cy="90473"/>
            </a:xfrm>
          </p:grpSpPr>
          <p:sp>
            <p:nvSpPr>
              <p:cNvPr id="13" name="Google Shape;405;p19">
                <a:extLst>
                  <a:ext uri="{FF2B5EF4-FFF2-40B4-BE49-F238E27FC236}">
                    <a16:creationId xmlns:a16="http://schemas.microsoft.com/office/drawing/2014/main" id="{DBD9B8AC-1E99-97F0-9770-FADBFF54DDEE}"/>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406;p19">
                <a:extLst>
                  <a:ext uri="{FF2B5EF4-FFF2-40B4-BE49-F238E27FC236}">
                    <a16:creationId xmlns:a16="http://schemas.microsoft.com/office/drawing/2014/main" id="{B7482763-BDF1-71C8-19B2-DECB2ACAE297}"/>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sp>
        <p:nvSpPr>
          <p:cNvPr id="407" name="Google Shape;407;p19"/>
          <p:cNvSpPr txBox="1">
            <a:spLocks noGrp="1"/>
          </p:cNvSpPr>
          <p:nvPr>
            <p:ph type="title"/>
          </p:nvPr>
        </p:nvSpPr>
        <p:spPr>
          <a:xfrm>
            <a:off x="3357992" y="2759289"/>
            <a:ext cx="5476000" cy="774800"/>
          </a:xfrm>
          <a:prstGeom prst="rect">
            <a:avLst/>
          </a:prstGeom>
        </p:spPr>
        <p:txBody>
          <a:bodyPr spcFirstLastPara="1" tIns="0" bIns="0" anchor="ctr">
            <a:noAutofit/>
          </a:bodyPr>
          <a:lstStyle>
            <a:lvl1pPr lvl="0" algn="ctr" rtl="0">
              <a:spcBef>
                <a:spcPts val="0"/>
              </a:spcBef>
              <a:spcAft>
                <a:spcPts val="0"/>
              </a:spcAft>
              <a:buSzPts val="12000"/>
              <a:buNone/>
              <a:defRPr sz="6400" b="1"/>
            </a:lvl1pPr>
            <a:lvl2pPr lvl="1" rtl="0">
              <a:spcBef>
                <a:spcPts val="0"/>
              </a:spcBef>
              <a:spcAft>
                <a:spcPts val="0"/>
              </a:spcAft>
              <a:buSzPts val="12000"/>
              <a:buNone/>
              <a:defRPr sz="16000"/>
            </a:lvl2pPr>
            <a:lvl3pPr lvl="2" rtl="0">
              <a:spcBef>
                <a:spcPts val="0"/>
              </a:spcBef>
              <a:spcAft>
                <a:spcPts val="0"/>
              </a:spcAft>
              <a:buSzPts val="12000"/>
              <a:buNone/>
              <a:defRPr sz="16000"/>
            </a:lvl3pPr>
            <a:lvl4pPr lvl="3" rtl="0">
              <a:spcBef>
                <a:spcPts val="0"/>
              </a:spcBef>
              <a:spcAft>
                <a:spcPts val="0"/>
              </a:spcAft>
              <a:buSzPts val="12000"/>
              <a:buNone/>
              <a:defRPr sz="16000"/>
            </a:lvl4pPr>
            <a:lvl5pPr lvl="4" rtl="0">
              <a:spcBef>
                <a:spcPts val="0"/>
              </a:spcBef>
              <a:spcAft>
                <a:spcPts val="0"/>
              </a:spcAft>
              <a:buSzPts val="12000"/>
              <a:buNone/>
              <a:defRPr sz="16000"/>
            </a:lvl5pPr>
            <a:lvl6pPr lvl="5" rtl="0">
              <a:spcBef>
                <a:spcPts val="0"/>
              </a:spcBef>
              <a:spcAft>
                <a:spcPts val="0"/>
              </a:spcAft>
              <a:buSzPts val="12000"/>
              <a:buNone/>
              <a:defRPr sz="16000"/>
            </a:lvl6pPr>
            <a:lvl7pPr lvl="6" rtl="0">
              <a:spcBef>
                <a:spcPts val="0"/>
              </a:spcBef>
              <a:spcAft>
                <a:spcPts val="0"/>
              </a:spcAft>
              <a:buSzPts val="12000"/>
              <a:buNone/>
              <a:defRPr sz="16000"/>
            </a:lvl7pPr>
            <a:lvl8pPr lvl="7" rtl="0">
              <a:spcBef>
                <a:spcPts val="0"/>
              </a:spcBef>
              <a:spcAft>
                <a:spcPts val="0"/>
              </a:spcAft>
              <a:buSzPts val="12000"/>
              <a:buNone/>
              <a:defRPr sz="16000"/>
            </a:lvl8pPr>
            <a:lvl9pPr lvl="8" rtl="0">
              <a:spcBef>
                <a:spcPts val="0"/>
              </a:spcBef>
              <a:spcAft>
                <a:spcPts val="0"/>
              </a:spcAft>
              <a:buSzPts val="12000"/>
              <a:buNone/>
              <a:defRPr sz="16000"/>
            </a:lvl9pPr>
          </a:lstStyle>
          <a:p>
            <a:r>
              <a:rPr lang="en-US"/>
              <a:t>Click to edit Master title style</a:t>
            </a:r>
            <a:endParaRPr/>
          </a:p>
        </p:txBody>
      </p:sp>
      <p:sp>
        <p:nvSpPr>
          <p:cNvPr id="408" name="Google Shape;408;p19"/>
          <p:cNvSpPr txBox="1">
            <a:spLocks noGrp="1"/>
          </p:cNvSpPr>
          <p:nvPr>
            <p:ph type="title" idx="2"/>
          </p:nvPr>
        </p:nvSpPr>
        <p:spPr>
          <a:xfrm>
            <a:off x="3025200" y="955893"/>
            <a:ext cx="6141600" cy="774800"/>
          </a:xfrm>
          <a:prstGeom prst="rect">
            <a:avLst/>
          </a:prstGeom>
        </p:spPr>
        <p:txBody>
          <a:bodyPr spcFirstLastPara="1" tIns="0" bIns="0" anchor="ctr">
            <a:noAutofit/>
          </a:bodyPr>
          <a:lstStyle>
            <a:lvl1pPr lvl="0" algn="ctr" rtl="0">
              <a:spcBef>
                <a:spcPts val="0"/>
              </a:spcBef>
              <a:spcAft>
                <a:spcPts val="0"/>
              </a:spcAft>
              <a:buSzPts val="12000"/>
              <a:buNone/>
              <a:defRPr sz="6400" b="1"/>
            </a:lvl1pPr>
            <a:lvl2pPr lvl="1" rtl="0">
              <a:spcBef>
                <a:spcPts val="0"/>
              </a:spcBef>
              <a:spcAft>
                <a:spcPts val="0"/>
              </a:spcAft>
              <a:buSzPts val="12000"/>
              <a:buNone/>
              <a:defRPr sz="16000"/>
            </a:lvl2pPr>
            <a:lvl3pPr lvl="2" rtl="0">
              <a:spcBef>
                <a:spcPts val="0"/>
              </a:spcBef>
              <a:spcAft>
                <a:spcPts val="0"/>
              </a:spcAft>
              <a:buSzPts val="12000"/>
              <a:buNone/>
              <a:defRPr sz="16000"/>
            </a:lvl3pPr>
            <a:lvl4pPr lvl="3" rtl="0">
              <a:spcBef>
                <a:spcPts val="0"/>
              </a:spcBef>
              <a:spcAft>
                <a:spcPts val="0"/>
              </a:spcAft>
              <a:buSzPts val="12000"/>
              <a:buNone/>
              <a:defRPr sz="16000"/>
            </a:lvl4pPr>
            <a:lvl5pPr lvl="4" rtl="0">
              <a:spcBef>
                <a:spcPts val="0"/>
              </a:spcBef>
              <a:spcAft>
                <a:spcPts val="0"/>
              </a:spcAft>
              <a:buSzPts val="12000"/>
              <a:buNone/>
              <a:defRPr sz="16000"/>
            </a:lvl5pPr>
            <a:lvl6pPr lvl="5" rtl="0">
              <a:spcBef>
                <a:spcPts val="0"/>
              </a:spcBef>
              <a:spcAft>
                <a:spcPts val="0"/>
              </a:spcAft>
              <a:buSzPts val="12000"/>
              <a:buNone/>
              <a:defRPr sz="16000"/>
            </a:lvl6pPr>
            <a:lvl7pPr lvl="6" rtl="0">
              <a:spcBef>
                <a:spcPts val="0"/>
              </a:spcBef>
              <a:spcAft>
                <a:spcPts val="0"/>
              </a:spcAft>
              <a:buSzPts val="12000"/>
              <a:buNone/>
              <a:defRPr sz="16000"/>
            </a:lvl7pPr>
            <a:lvl8pPr lvl="7" rtl="0">
              <a:spcBef>
                <a:spcPts val="0"/>
              </a:spcBef>
              <a:spcAft>
                <a:spcPts val="0"/>
              </a:spcAft>
              <a:buSzPts val="12000"/>
              <a:buNone/>
              <a:defRPr sz="16000"/>
            </a:lvl8pPr>
            <a:lvl9pPr lvl="8" rtl="0">
              <a:spcBef>
                <a:spcPts val="0"/>
              </a:spcBef>
              <a:spcAft>
                <a:spcPts val="0"/>
              </a:spcAft>
              <a:buSzPts val="12000"/>
              <a:buNone/>
              <a:defRPr sz="16000"/>
            </a:lvl9pPr>
          </a:lstStyle>
          <a:p>
            <a:r>
              <a:rPr lang="en-US"/>
              <a:t>Click to edit Master title style</a:t>
            </a:r>
            <a:endParaRPr/>
          </a:p>
        </p:txBody>
      </p:sp>
      <p:sp>
        <p:nvSpPr>
          <p:cNvPr id="409" name="Google Shape;409;p19"/>
          <p:cNvSpPr txBox="1">
            <a:spLocks noGrp="1"/>
          </p:cNvSpPr>
          <p:nvPr>
            <p:ph type="title" idx="3"/>
          </p:nvPr>
        </p:nvSpPr>
        <p:spPr>
          <a:xfrm>
            <a:off x="3357992" y="4563523"/>
            <a:ext cx="5476000" cy="774800"/>
          </a:xfrm>
          <a:prstGeom prst="rect">
            <a:avLst/>
          </a:prstGeom>
        </p:spPr>
        <p:txBody>
          <a:bodyPr spcFirstLastPara="1" tIns="0" bIns="0" anchor="ctr">
            <a:noAutofit/>
          </a:bodyPr>
          <a:lstStyle>
            <a:lvl1pPr lvl="0" algn="ctr" rtl="0">
              <a:spcBef>
                <a:spcPts val="0"/>
              </a:spcBef>
              <a:spcAft>
                <a:spcPts val="0"/>
              </a:spcAft>
              <a:buSzPts val="12000"/>
              <a:buNone/>
              <a:defRPr sz="6400" b="1"/>
            </a:lvl1pPr>
            <a:lvl2pPr lvl="1" rtl="0">
              <a:spcBef>
                <a:spcPts val="0"/>
              </a:spcBef>
              <a:spcAft>
                <a:spcPts val="0"/>
              </a:spcAft>
              <a:buSzPts val="12000"/>
              <a:buNone/>
              <a:defRPr sz="16000"/>
            </a:lvl2pPr>
            <a:lvl3pPr lvl="2" rtl="0">
              <a:spcBef>
                <a:spcPts val="0"/>
              </a:spcBef>
              <a:spcAft>
                <a:spcPts val="0"/>
              </a:spcAft>
              <a:buSzPts val="12000"/>
              <a:buNone/>
              <a:defRPr sz="16000"/>
            </a:lvl3pPr>
            <a:lvl4pPr lvl="3" rtl="0">
              <a:spcBef>
                <a:spcPts val="0"/>
              </a:spcBef>
              <a:spcAft>
                <a:spcPts val="0"/>
              </a:spcAft>
              <a:buSzPts val="12000"/>
              <a:buNone/>
              <a:defRPr sz="16000"/>
            </a:lvl4pPr>
            <a:lvl5pPr lvl="4" rtl="0">
              <a:spcBef>
                <a:spcPts val="0"/>
              </a:spcBef>
              <a:spcAft>
                <a:spcPts val="0"/>
              </a:spcAft>
              <a:buSzPts val="12000"/>
              <a:buNone/>
              <a:defRPr sz="16000"/>
            </a:lvl5pPr>
            <a:lvl6pPr lvl="5" rtl="0">
              <a:spcBef>
                <a:spcPts val="0"/>
              </a:spcBef>
              <a:spcAft>
                <a:spcPts val="0"/>
              </a:spcAft>
              <a:buSzPts val="12000"/>
              <a:buNone/>
              <a:defRPr sz="16000"/>
            </a:lvl6pPr>
            <a:lvl7pPr lvl="6" rtl="0">
              <a:spcBef>
                <a:spcPts val="0"/>
              </a:spcBef>
              <a:spcAft>
                <a:spcPts val="0"/>
              </a:spcAft>
              <a:buSzPts val="12000"/>
              <a:buNone/>
              <a:defRPr sz="16000"/>
            </a:lvl7pPr>
            <a:lvl8pPr lvl="7" rtl="0">
              <a:spcBef>
                <a:spcPts val="0"/>
              </a:spcBef>
              <a:spcAft>
                <a:spcPts val="0"/>
              </a:spcAft>
              <a:buSzPts val="12000"/>
              <a:buNone/>
              <a:defRPr sz="16000"/>
            </a:lvl8pPr>
            <a:lvl9pPr lvl="8" rtl="0">
              <a:spcBef>
                <a:spcPts val="0"/>
              </a:spcBef>
              <a:spcAft>
                <a:spcPts val="0"/>
              </a:spcAft>
              <a:buSzPts val="12000"/>
              <a:buNone/>
              <a:defRPr sz="16000"/>
            </a:lvl9pPr>
          </a:lstStyle>
          <a:p>
            <a:r>
              <a:rPr lang="en-US"/>
              <a:t>Click to edit Master title style</a:t>
            </a:r>
            <a:endParaRPr/>
          </a:p>
        </p:txBody>
      </p:sp>
      <p:sp>
        <p:nvSpPr>
          <p:cNvPr id="410" name="Google Shape;410;p19"/>
          <p:cNvSpPr txBox="1">
            <a:spLocks noGrp="1"/>
          </p:cNvSpPr>
          <p:nvPr>
            <p:ph type="subTitle" idx="1"/>
          </p:nvPr>
        </p:nvSpPr>
        <p:spPr>
          <a:xfrm>
            <a:off x="3358009" y="3624872"/>
            <a:ext cx="5476000" cy="630000"/>
          </a:xfrm>
          <a:prstGeom prst="rect">
            <a:avLst/>
          </a:prstGeom>
        </p:spPr>
        <p:txBody>
          <a:bodyPr spcFirstLastPara="1" tIns="0" bIns="0">
            <a:noAutofit/>
          </a:bodyPr>
          <a:lstStyle>
            <a:lvl1pPr lvl="0" algn="ctr" rtl="0">
              <a:lnSpc>
                <a:spcPct val="100000"/>
              </a:lnSpc>
              <a:spcBef>
                <a:spcPts val="0"/>
              </a:spcBef>
              <a:spcAft>
                <a:spcPts val="0"/>
              </a:spcAft>
              <a:buSzPts val="1800"/>
              <a:buNone/>
              <a:defRPr/>
            </a:lvl1pPr>
            <a:lvl2pPr lvl="1" rtl="0">
              <a:lnSpc>
                <a:spcPct val="100000"/>
              </a:lnSpc>
              <a:spcBef>
                <a:spcPts val="0"/>
              </a:spcBef>
              <a:spcAft>
                <a:spcPts val="0"/>
              </a:spcAft>
              <a:buSzPts val="1800"/>
              <a:buNone/>
              <a:defRPr sz="2400"/>
            </a:lvl2pPr>
            <a:lvl3pPr lvl="2" rtl="0">
              <a:lnSpc>
                <a:spcPct val="100000"/>
              </a:lnSpc>
              <a:spcBef>
                <a:spcPts val="0"/>
              </a:spcBef>
              <a:spcAft>
                <a:spcPts val="0"/>
              </a:spcAft>
              <a:buSzPts val="1800"/>
              <a:buNone/>
              <a:defRPr sz="2400"/>
            </a:lvl3pPr>
            <a:lvl4pPr lvl="3" rtl="0">
              <a:lnSpc>
                <a:spcPct val="100000"/>
              </a:lnSpc>
              <a:spcBef>
                <a:spcPts val="0"/>
              </a:spcBef>
              <a:spcAft>
                <a:spcPts val="0"/>
              </a:spcAft>
              <a:buSzPts val="1800"/>
              <a:buNone/>
              <a:defRPr sz="2400"/>
            </a:lvl4pPr>
            <a:lvl5pPr lvl="4" rtl="0">
              <a:lnSpc>
                <a:spcPct val="100000"/>
              </a:lnSpc>
              <a:spcBef>
                <a:spcPts val="0"/>
              </a:spcBef>
              <a:spcAft>
                <a:spcPts val="0"/>
              </a:spcAft>
              <a:buSzPts val="1800"/>
              <a:buNone/>
              <a:defRPr sz="2400"/>
            </a:lvl5pPr>
            <a:lvl6pPr lvl="5" rtl="0">
              <a:lnSpc>
                <a:spcPct val="100000"/>
              </a:lnSpc>
              <a:spcBef>
                <a:spcPts val="0"/>
              </a:spcBef>
              <a:spcAft>
                <a:spcPts val="0"/>
              </a:spcAft>
              <a:buSzPts val="1800"/>
              <a:buNone/>
              <a:defRPr sz="2400"/>
            </a:lvl6pPr>
            <a:lvl7pPr lvl="6" rtl="0">
              <a:lnSpc>
                <a:spcPct val="100000"/>
              </a:lnSpc>
              <a:spcBef>
                <a:spcPts val="0"/>
              </a:spcBef>
              <a:spcAft>
                <a:spcPts val="0"/>
              </a:spcAft>
              <a:buSzPts val="1800"/>
              <a:buNone/>
              <a:defRPr sz="2400"/>
            </a:lvl7pPr>
            <a:lvl8pPr lvl="7" rtl="0">
              <a:lnSpc>
                <a:spcPct val="100000"/>
              </a:lnSpc>
              <a:spcBef>
                <a:spcPts val="0"/>
              </a:spcBef>
              <a:spcAft>
                <a:spcPts val="0"/>
              </a:spcAft>
              <a:buSzPts val="1800"/>
              <a:buNone/>
              <a:defRPr sz="2400"/>
            </a:lvl8pPr>
            <a:lvl9pPr lvl="8" rtl="0">
              <a:lnSpc>
                <a:spcPct val="100000"/>
              </a:lnSpc>
              <a:spcBef>
                <a:spcPts val="0"/>
              </a:spcBef>
              <a:spcAft>
                <a:spcPts val="0"/>
              </a:spcAft>
              <a:buSzPts val="1800"/>
              <a:buNone/>
              <a:defRPr sz="2400"/>
            </a:lvl9pPr>
          </a:lstStyle>
          <a:p>
            <a:endParaRPr/>
          </a:p>
        </p:txBody>
      </p:sp>
      <p:sp>
        <p:nvSpPr>
          <p:cNvPr id="411" name="Google Shape;411;p19"/>
          <p:cNvSpPr txBox="1">
            <a:spLocks noGrp="1"/>
          </p:cNvSpPr>
          <p:nvPr>
            <p:ph type="subTitle" idx="4"/>
          </p:nvPr>
        </p:nvSpPr>
        <p:spPr>
          <a:xfrm>
            <a:off x="3358009" y="1821472"/>
            <a:ext cx="5476000" cy="630000"/>
          </a:xfrm>
          <a:prstGeom prst="rect">
            <a:avLst/>
          </a:prstGeom>
        </p:spPr>
        <p:txBody>
          <a:bodyPr spcFirstLastPara="1" tIns="0" bIns="0">
            <a:noAutofit/>
          </a:bodyPr>
          <a:lstStyle>
            <a:lvl1pPr lvl="0" algn="ctr" rtl="0">
              <a:lnSpc>
                <a:spcPct val="100000"/>
              </a:lnSpc>
              <a:spcBef>
                <a:spcPts val="0"/>
              </a:spcBef>
              <a:spcAft>
                <a:spcPts val="0"/>
              </a:spcAft>
              <a:buSzPts val="1800"/>
              <a:buNone/>
              <a:defRPr/>
            </a:lvl1pPr>
            <a:lvl2pPr lvl="1" rtl="0">
              <a:lnSpc>
                <a:spcPct val="100000"/>
              </a:lnSpc>
              <a:spcBef>
                <a:spcPts val="0"/>
              </a:spcBef>
              <a:spcAft>
                <a:spcPts val="0"/>
              </a:spcAft>
              <a:buSzPts val="1800"/>
              <a:buNone/>
              <a:defRPr sz="2400"/>
            </a:lvl2pPr>
            <a:lvl3pPr lvl="2" rtl="0">
              <a:lnSpc>
                <a:spcPct val="100000"/>
              </a:lnSpc>
              <a:spcBef>
                <a:spcPts val="0"/>
              </a:spcBef>
              <a:spcAft>
                <a:spcPts val="0"/>
              </a:spcAft>
              <a:buSzPts val="1800"/>
              <a:buNone/>
              <a:defRPr sz="2400"/>
            </a:lvl3pPr>
            <a:lvl4pPr lvl="3" rtl="0">
              <a:lnSpc>
                <a:spcPct val="100000"/>
              </a:lnSpc>
              <a:spcBef>
                <a:spcPts val="0"/>
              </a:spcBef>
              <a:spcAft>
                <a:spcPts val="0"/>
              </a:spcAft>
              <a:buSzPts val="1800"/>
              <a:buNone/>
              <a:defRPr sz="2400"/>
            </a:lvl4pPr>
            <a:lvl5pPr lvl="4" rtl="0">
              <a:lnSpc>
                <a:spcPct val="100000"/>
              </a:lnSpc>
              <a:spcBef>
                <a:spcPts val="0"/>
              </a:spcBef>
              <a:spcAft>
                <a:spcPts val="0"/>
              </a:spcAft>
              <a:buSzPts val="1800"/>
              <a:buNone/>
              <a:defRPr sz="2400"/>
            </a:lvl5pPr>
            <a:lvl6pPr lvl="5" rtl="0">
              <a:lnSpc>
                <a:spcPct val="100000"/>
              </a:lnSpc>
              <a:spcBef>
                <a:spcPts val="0"/>
              </a:spcBef>
              <a:spcAft>
                <a:spcPts val="0"/>
              </a:spcAft>
              <a:buSzPts val="1800"/>
              <a:buNone/>
              <a:defRPr sz="2400"/>
            </a:lvl6pPr>
            <a:lvl7pPr lvl="6" rtl="0">
              <a:lnSpc>
                <a:spcPct val="100000"/>
              </a:lnSpc>
              <a:spcBef>
                <a:spcPts val="0"/>
              </a:spcBef>
              <a:spcAft>
                <a:spcPts val="0"/>
              </a:spcAft>
              <a:buSzPts val="1800"/>
              <a:buNone/>
              <a:defRPr sz="2400"/>
            </a:lvl7pPr>
            <a:lvl8pPr lvl="7" rtl="0">
              <a:lnSpc>
                <a:spcPct val="100000"/>
              </a:lnSpc>
              <a:spcBef>
                <a:spcPts val="0"/>
              </a:spcBef>
              <a:spcAft>
                <a:spcPts val="0"/>
              </a:spcAft>
              <a:buSzPts val="1800"/>
              <a:buNone/>
              <a:defRPr sz="2400"/>
            </a:lvl8pPr>
            <a:lvl9pPr lvl="8" rtl="0">
              <a:lnSpc>
                <a:spcPct val="100000"/>
              </a:lnSpc>
              <a:spcBef>
                <a:spcPts val="0"/>
              </a:spcBef>
              <a:spcAft>
                <a:spcPts val="0"/>
              </a:spcAft>
              <a:buSzPts val="1800"/>
              <a:buNone/>
              <a:defRPr sz="2400"/>
            </a:lvl9pPr>
          </a:lstStyle>
          <a:p>
            <a:endParaRPr/>
          </a:p>
        </p:txBody>
      </p:sp>
      <p:sp>
        <p:nvSpPr>
          <p:cNvPr id="412" name="Google Shape;412;p19"/>
          <p:cNvSpPr txBox="1">
            <a:spLocks noGrp="1"/>
          </p:cNvSpPr>
          <p:nvPr>
            <p:ph type="subTitle" idx="5"/>
          </p:nvPr>
        </p:nvSpPr>
        <p:spPr>
          <a:xfrm>
            <a:off x="3357991" y="5449907"/>
            <a:ext cx="5476000" cy="630000"/>
          </a:xfrm>
          <a:prstGeom prst="rect">
            <a:avLst/>
          </a:prstGeom>
        </p:spPr>
        <p:txBody>
          <a:bodyPr spcFirstLastPara="1" tIns="0" bIns="0">
            <a:noAutofit/>
          </a:bodyPr>
          <a:lstStyle>
            <a:lvl1pPr lvl="0" algn="ctr" rtl="0">
              <a:lnSpc>
                <a:spcPct val="100000"/>
              </a:lnSpc>
              <a:spcBef>
                <a:spcPts val="0"/>
              </a:spcBef>
              <a:spcAft>
                <a:spcPts val="0"/>
              </a:spcAft>
              <a:buSzPts val="1800"/>
              <a:buNone/>
              <a:defRPr/>
            </a:lvl1pPr>
            <a:lvl2pPr lvl="1" rtl="0">
              <a:lnSpc>
                <a:spcPct val="100000"/>
              </a:lnSpc>
              <a:spcBef>
                <a:spcPts val="0"/>
              </a:spcBef>
              <a:spcAft>
                <a:spcPts val="0"/>
              </a:spcAft>
              <a:buSzPts val="1800"/>
              <a:buNone/>
              <a:defRPr sz="2400"/>
            </a:lvl2pPr>
            <a:lvl3pPr lvl="2" rtl="0">
              <a:lnSpc>
                <a:spcPct val="100000"/>
              </a:lnSpc>
              <a:spcBef>
                <a:spcPts val="0"/>
              </a:spcBef>
              <a:spcAft>
                <a:spcPts val="0"/>
              </a:spcAft>
              <a:buSzPts val="1800"/>
              <a:buNone/>
              <a:defRPr sz="2400"/>
            </a:lvl3pPr>
            <a:lvl4pPr lvl="3" rtl="0">
              <a:lnSpc>
                <a:spcPct val="100000"/>
              </a:lnSpc>
              <a:spcBef>
                <a:spcPts val="0"/>
              </a:spcBef>
              <a:spcAft>
                <a:spcPts val="0"/>
              </a:spcAft>
              <a:buSzPts val="1800"/>
              <a:buNone/>
              <a:defRPr sz="2400"/>
            </a:lvl4pPr>
            <a:lvl5pPr lvl="4" rtl="0">
              <a:lnSpc>
                <a:spcPct val="100000"/>
              </a:lnSpc>
              <a:spcBef>
                <a:spcPts val="0"/>
              </a:spcBef>
              <a:spcAft>
                <a:spcPts val="0"/>
              </a:spcAft>
              <a:buSzPts val="1800"/>
              <a:buNone/>
              <a:defRPr sz="2400"/>
            </a:lvl5pPr>
            <a:lvl6pPr lvl="5" rtl="0">
              <a:lnSpc>
                <a:spcPct val="100000"/>
              </a:lnSpc>
              <a:spcBef>
                <a:spcPts val="0"/>
              </a:spcBef>
              <a:spcAft>
                <a:spcPts val="0"/>
              </a:spcAft>
              <a:buSzPts val="1800"/>
              <a:buNone/>
              <a:defRPr sz="2400"/>
            </a:lvl6pPr>
            <a:lvl7pPr lvl="6" rtl="0">
              <a:lnSpc>
                <a:spcPct val="100000"/>
              </a:lnSpc>
              <a:spcBef>
                <a:spcPts val="0"/>
              </a:spcBef>
              <a:spcAft>
                <a:spcPts val="0"/>
              </a:spcAft>
              <a:buSzPts val="1800"/>
              <a:buNone/>
              <a:defRPr sz="2400"/>
            </a:lvl7pPr>
            <a:lvl8pPr lvl="7" rtl="0">
              <a:lnSpc>
                <a:spcPct val="100000"/>
              </a:lnSpc>
              <a:spcBef>
                <a:spcPts val="0"/>
              </a:spcBef>
              <a:spcAft>
                <a:spcPts val="0"/>
              </a:spcAft>
              <a:buSzPts val="1800"/>
              <a:buNone/>
              <a:defRPr sz="2400"/>
            </a:lvl8pPr>
            <a:lvl9pPr lvl="8"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178218118"/>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413"/>
        <p:cNvGrpSpPr/>
        <p:nvPr/>
      </p:nvGrpSpPr>
      <p:grpSpPr>
        <a:xfrm>
          <a:off x="0" y="0"/>
          <a:ext cx="0" cy="0"/>
          <a:chOff x="0" y="0"/>
          <a:chExt cx="0" cy="0"/>
        </a:xfrm>
      </p:grpSpPr>
      <p:grpSp>
        <p:nvGrpSpPr>
          <p:cNvPr id="2" name="Google Shape;414;p20">
            <a:extLst>
              <a:ext uri="{FF2B5EF4-FFF2-40B4-BE49-F238E27FC236}">
                <a16:creationId xmlns:a16="http://schemas.microsoft.com/office/drawing/2014/main" id="{EA3203B3-3768-74DA-9B45-3E9DAF4079AF}"/>
              </a:ext>
            </a:extLst>
          </p:cNvPr>
          <p:cNvGrpSpPr>
            <a:grpSpLocks/>
          </p:cNvGrpSpPr>
          <p:nvPr/>
        </p:nvGrpSpPr>
        <p:grpSpPr bwMode="auto">
          <a:xfrm>
            <a:off x="-12700" y="0"/>
            <a:ext cx="12238038" cy="6858000"/>
            <a:chOff x="-9513" y="-6"/>
            <a:chExt cx="9177947" cy="5143519"/>
          </a:xfrm>
        </p:grpSpPr>
        <p:sp>
          <p:nvSpPr>
            <p:cNvPr id="3" name="Google Shape;415;p20">
              <a:extLst>
                <a:ext uri="{FF2B5EF4-FFF2-40B4-BE49-F238E27FC236}">
                  <a16:creationId xmlns:a16="http://schemas.microsoft.com/office/drawing/2014/main" id="{2F30DDE3-8817-C5AF-CBC6-BF54FD0B1C58}"/>
                </a:ext>
              </a:extLst>
            </p:cNvPr>
            <p:cNvSpPr/>
            <p:nvPr/>
          </p:nvSpPr>
          <p:spPr>
            <a:xfrm>
              <a:off x="319079" y="283364"/>
              <a:ext cx="8505286" cy="4576779"/>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416;p20">
              <a:extLst>
                <a:ext uri="{FF2B5EF4-FFF2-40B4-BE49-F238E27FC236}">
                  <a16:creationId xmlns:a16="http://schemas.microsoft.com/office/drawing/2014/main" id="{66496BFB-1AF4-1679-B35C-65E346F57013}"/>
                </a:ext>
              </a:extLst>
            </p:cNvPr>
            <p:cNvSpPr/>
            <p:nvPr/>
          </p:nvSpPr>
          <p:spPr>
            <a:xfrm>
              <a:off x="7132594" y="-6"/>
              <a:ext cx="1612004" cy="1208489"/>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417;p20">
              <a:extLst>
                <a:ext uri="{FF2B5EF4-FFF2-40B4-BE49-F238E27FC236}">
                  <a16:creationId xmlns:a16="http://schemas.microsoft.com/office/drawing/2014/main" id="{1B6E0A46-2E42-A5C1-D9E9-84F94928542C}"/>
                </a:ext>
              </a:extLst>
            </p:cNvPr>
            <p:cNvSpPr/>
            <p:nvPr/>
          </p:nvSpPr>
          <p:spPr>
            <a:xfrm>
              <a:off x="6426598" y="-6"/>
              <a:ext cx="1250077" cy="938216"/>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418;p20">
              <a:extLst>
                <a:ext uri="{FF2B5EF4-FFF2-40B4-BE49-F238E27FC236}">
                  <a16:creationId xmlns:a16="http://schemas.microsoft.com/office/drawing/2014/main" id="{94AA8F55-6290-09DB-E94F-F71D7ACF5E9F}"/>
                </a:ext>
              </a:extLst>
            </p:cNvPr>
            <p:cNvSpPr/>
            <p:nvPr/>
          </p:nvSpPr>
          <p:spPr>
            <a:xfrm>
              <a:off x="742914" y="3879065"/>
              <a:ext cx="1665579" cy="1264448"/>
            </a:xfrm>
            <a:custGeom>
              <a:avLst/>
              <a:gdLst/>
              <a:ahLst/>
              <a:cxnLst/>
              <a:rect l="l" t="t" r="r" b="b"/>
              <a:pathLst>
                <a:path w="24157" h="19743" extrusionOk="0">
                  <a:moveTo>
                    <a:pt x="1676" y="0"/>
                  </a:moveTo>
                  <a:cubicBezTo>
                    <a:pt x="1185" y="0"/>
                    <a:pt x="818" y="164"/>
                    <a:pt x="491" y="532"/>
                  </a:cubicBezTo>
                  <a:cubicBezTo>
                    <a:pt x="0" y="1022"/>
                    <a:pt x="0" y="2044"/>
                    <a:pt x="654" y="2575"/>
                  </a:cubicBezTo>
                  <a:lnTo>
                    <a:pt x="19742" y="19743"/>
                  </a:lnTo>
                  <a:lnTo>
                    <a:pt x="24157" y="19743"/>
                  </a:lnTo>
                  <a:lnTo>
                    <a:pt x="2534" y="327"/>
                  </a:lnTo>
                  <a:cubicBezTo>
                    <a:pt x="2371" y="0"/>
                    <a:pt x="2044" y="0"/>
                    <a:pt x="1676"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419;p20">
              <a:extLst>
                <a:ext uri="{FF2B5EF4-FFF2-40B4-BE49-F238E27FC236}">
                  <a16:creationId xmlns:a16="http://schemas.microsoft.com/office/drawing/2014/main" id="{334A2389-C9BA-D24D-325D-AB15C5BDF32F}"/>
                </a:ext>
              </a:extLst>
            </p:cNvPr>
            <p:cNvSpPr/>
            <p:nvPr/>
          </p:nvSpPr>
          <p:spPr>
            <a:xfrm rot="10800000">
              <a:off x="-9513" y="3651655"/>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420;p20">
              <a:extLst>
                <a:ext uri="{FF2B5EF4-FFF2-40B4-BE49-F238E27FC236}">
                  <a16:creationId xmlns:a16="http://schemas.microsoft.com/office/drawing/2014/main" id="{F7454032-F345-2AC2-2439-53181A66C059}"/>
                </a:ext>
              </a:extLst>
            </p:cNvPr>
            <p:cNvSpPr/>
            <p:nvPr/>
          </p:nvSpPr>
          <p:spPr>
            <a:xfrm rot="10800000">
              <a:off x="-9513" y="2774160"/>
              <a:ext cx="1144119" cy="1085854"/>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9" name="Google Shape;421;p20">
              <a:extLst>
                <a:ext uri="{FF2B5EF4-FFF2-40B4-BE49-F238E27FC236}">
                  <a16:creationId xmlns:a16="http://schemas.microsoft.com/office/drawing/2014/main" id="{FA650E68-0D04-EA17-F77A-DAE321A5AE25}"/>
                </a:ext>
              </a:extLst>
            </p:cNvPr>
            <p:cNvSpPr/>
            <p:nvPr/>
          </p:nvSpPr>
          <p:spPr>
            <a:xfrm>
              <a:off x="7971931" y="1381124"/>
              <a:ext cx="1196503" cy="1134670"/>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10" name="Google Shape;422;p20">
            <a:extLst>
              <a:ext uri="{FF2B5EF4-FFF2-40B4-BE49-F238E27FC236}">
                <a16:creationId xmlns:a16="http://schemas.microsoft.com/office/drawing/2014/main" id="{9E7BCEE5-E585-AD0F-F912-6914FAC4ABAB}"/>
              </a:ext>
            </a:extLst>
          </p:cNvPr>
          <p:cNvGrpSpPr>
            <a:grpSpLocks/>
          </p:cNvGrpSpPr>
          <p:nvPr/>
        </p:nvGrpSpPr>
        <p:grpSpPr bwMode="auto">
          <a:xfrm>
            <a:off x="5708650" y="100013"/>
            <a:ext cx="774700" cy="166687"/>
            <a:chOff x="4685288" y="186288"/>
            <a:chExt cx="419375" cy="90485"/>
          </a:xfrm>
        </p:grpSpPr>
        <p:sp>
          <p:nvSpPr>
            <p:cNvPr id="11" name="Google Shape;423;p20">
              <a:extLst>
                <a:ext uri="{FF2B5EF4-FFF2-40B4-BE49-F238E27FC236}">
                  <a16:creationId xmlns:a16="http://schemas.microsoft.com/office/drawing/2014/main" id="{C3EAB322-230F-E4CF-EF25-07A6361FD929}"/>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2" name="Google Shape;424;p20">
              <a:extLst>
                <a:ext uri="{FF2B5EF4-FFF2-40B4-BE49-F238E27FC236}">
                  <a16:creationId xmlns:a16="http://schemas.microsoft.com/office/drawing/2014/main" id="{689EBF74-0E72-A455-F30D-8B13F296FABC}"/>
                </a:ext>
              </a:extLst>
            </p:cNvPr>
            <p:cNvGrpSpPr>
              <a:grpSpLocks/>
            </p:cNvGrpSpPr>
            <p:nvPr/>
          </p:nvGrpSpPr>
          <p:grpSpPr bwMode="auto">
            <a:xfrm>
              <a:off x="4685288" y="186300"/>
              <a:ext cx="419375" cy="90473"/>
              <a:chOff x="4390000" y="182175"/>
              <a:chExt cx="419375" cy="90473"/>
            </a:xfrm>
          </p:grpSpPr>
          <p:sp>
            <p:nvSpPr>
              <p:cNvPr id="13" name="Google Shape;425;p20">
                <a:extLst>
                  <a:ext uri="{FF2B5EF4-FFF2-40B4-BE49-F238E27FC236}">
                    <a16:creationId xmlns:a16="http://schemas.microsoft.com/office/drawing/2014/main" id="{547816CA-A26D-4C2C-4633-07E77B6B22F6}"/>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4" name="Google Shape;426;p20">
                <a:extLst>
                  <a:ext uri="{FF2B5EF4-FFF2-40B4-BE49-F238E27FC236}">
                    <a16:creationId xmlns:a16="http://schemas.microsoft.com/office/drawing/2014/main" id="{A5FADAB4-04F6-C013-DBAD-084DFE184418}"/>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sp>
        <p:nvSpPr>
          <p:cNvPr id="427" name="Google Shape;427;p20"/>
          <p:cNvSpPr txBox="1">
            <a:spLocks noGrp="1"/>
          </p:cNvSpPr>
          <p:nvPr>
            <p:ph type="subTitle" idx="1"/>
          </p:nvPr>
        </p:nvSpPr>
        <p:spPr>
          <a:xfrm>
            <a:off x="2546400" y="2066368"/>
            <a:ext cx="7099200" cy="1745200"/>
          </a:xfrm>
          <a:prstGeom prst="rect">
            <a:avLst/>
          </a:prstGeom>
        </p:spPr>
        <p:txBody>
          <a:bodyPr spcFirstLastPara="1" anchor="ctr">
            <a:noAutofit/>
          </a:bodyPr>
          <a:lstStyle>
            <a:lvl1pPr lvl="0" algn="ctr" rtl="0">
              <a:lnSpc>
                <a:spcPct val="100000"/>
              </a:lnSpc>
              <a:spcBef>
                <a:spcPts val="0"/>
              </a:spcBef>
              <a:spcAft>
                <a:spcPts val="0"/>
              </a:spcAft>
              <a:buNone/>
              <a:defRPr sz="3200"/>
            </a:lvl1pPr>
            <a:lvl2pPr lvl="1" algn="ctr" rtl="0">
              <a:lnSpc>
                <a:spcPct val="100000"/>
              </a:lnSpc>
              <a:spcBef>
                <a:spcPts val="0"/>
              </a:spcBef>
              <a:spcAft>
                <a:spcPts val="0"/>
              </a:spcAft>
              <a:buNone/>
              <a:defRPr sz="3200"/>
            </a:lvl2pPr>
            <a:lvl3pPr lvl="2" algn="ctr" rtl="0">
              <a:lnSpc>
                <a:spcPct val="100000"/>
              </a:lnSpc>
              <a:spcBef>
                <a:spcPts val="0"/>
              </a:spcBef>
              <a:spcAft>
                <a:spcPts val="0"/>
              </a:spcAft>
              <a:buNone/>
              <a:defRPr sz="3200"/>
            </a:lvl3pPr>
            <a:lvl4pPr lvl="3" algn="ctr" rtl="0">
              <a:lnSpc>
                <a:spcPct val="100000"/>
              </a:lnSpc>
              <a:spcBef>
                <a:spcPts val="0"/>
              </a:spcBef>
              <a:spcAft>
                <a:spcPts val="0"/>
              </a:spcAft>
              <a:buNone/>
              <a:defRPr sz="3200"/>
            </a:lvl4pPr>
            <a:lvl5pPr lvl="4" algn="ctr" rtl="0">
              <a:lnSpc>
                <a:spcPct val="100000"/>
              </a:lnSpc>
              <a:spcBef>
                <a:spcPts val="0"/>
              </a:spcBef>
              <a:spcAft>
                <a:spcPts val="0"/>
              </a:spcAft>
              <a:buNone/>
              <a:defRPr sz="3200"/>
            </a:lvl5pPr>
            <a:lvl6pPr lvl="5" algn="ctr" rtl="0">
              <a:lnSpc>
                <a:spcPct val="100000"/>
              </a:lnSpc>
              <a:spcBef>
                <a:spcPts val="0"/>
              </a:spcBef>
              <a:spcAft>
                <a:spcPts val="0"/>
              </a:spcAft>
              <a:buNone/>
              <a:defRPr sz="3200"/>
            </a:lvl6pPr>
            <a:lvl7pPr lvl="6" algn="ctr" rtl="0">
              <a:lnSpc>
                <a:spcPct val="100000"/>
              </a:lnSpc>
              <a:spcBef>
                <a:spcPts val="0"/>
              </a:spcBef>
              <a:spcAft>
                <a:spcPts val="0"/>
              </a:spcAft>
              <a:buNone/>
              <a:defRPr sz="3200"/>
            </a:lvl7pPr>
            <a:lvl8pPr lvl="7" algn="ctr" rtl="0">
              <a:lnSpc>
                <a:spcPct val="100000"/>
              </a:lnSpc>
              <a:spcBef>
                <a:spcPts val="0"/>
              </a:spcBef>
              <a:spcAft>
                <a:spcPts val="0"/>
              </a:spcAft>
              <a:buNone/>
              <a:defRPr sz="3200"/>
            </a:lvl8pPr>
            <a:lvl9pPr lvl="8" algn="ctr" rtl="0">
              <a:lnSpc>
                <a:spcPct val="100000"/>
              </a:lnSpc>
              <a:spcBef>
                <a:spcPts val="0"/>
              </a:spcBef>
              <a:spcAft>
                <a:spcPts val="0"/>
              </a:spcAft>
              <a:buNone/>
              <a:defRPr sz="3200"/>
            </a:lvl9pPr>
          </a:lstStyle>
          <a:p>
            <a:endParaRPr/>
          </a:p>
        </p:txBody>
      </p:sp>
      <p:sp>
        <p:nvSpPr>
          <p:cNvPr id="428" name="Google Shape;428;p20"/>
          <p:cNvSpPr txBox="1">
            <a:spLocks noGrp="1"/>
          </p:cNvSpPr>
          <p:nvPr>
            <p:ph type="title"/>
          </p:nvPr>
        </p:nvSpPr>
        <p:spPr>
          <a:xfrm>
            <a:off x="4436000" y="4179771"/>
            <a:ext cx="3320000" cy="418800"/>
          </a:xfrm>
          <a:prstGeom prst="rect">
            <a:avLst/>
          </a:prstGeom>
        </p:spPr>
        <p:txBody>
          <a:bodyPr spcFirstLastPara="1" anchor="ctr">
            <a:noAutofit/>
          </a:bodyPr>
          <a:lstStyle>
            <a:lvl1pPr lvl="0" algn="ctr" rtl="0">
              <a:spcBef>
                <a:spcPts val="0"/>
              </a:spcBef>
              <a:spcAft>
                <a:spcPts val="0"/>
              </a:spcAft>
              <a:buSzPts val="1200"/>
              <a:buNone/>
              <a:defRPr sz="2133" b="1"/>
            </a:lvl1pPr>
            <a:lvl2pPr lvl="1"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2pPr>
            <a:lvl3pPr lvl="2"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3pPr>
            <a:lvl4pPr lvl="3"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4pPr>
            <a:lvl5pPr lvl="4"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5pPr>
            <a:lvl6pPr lvl="5"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6pPr>
            <a:lvl7pPr lvl="6"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7pPr>
            <a:lvl8pPr lvl="7"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8pPr>
            <a:lvl9pPr lvl="8" rtl="0">
              <a:spcBef>
                <a:spcPts val="0"/>
              </a:spcBef>
              <a:spcAft>
                <a:spcPts val="0"/>
              </a:spcAft>
              <a:buClr>
                <a:schemeClr val="accent5"/>
              </a:buClr>
              <a:buSzPts val="2800"/>
              <a:buNone/>
              <a:defRPr>
                <a:solidFill>
                  <a:schemeClr val="accent5"/>
                </a:solidFill>
                <a:latin typeface="PT Sans" panose="020B0503020203020204"/>
                <a:ea typeface="PT Sans" panose="020B0503020203020204"/>
                <a:cs typeface="PT Sans" panose="020B0503020203020204"/>
                <a:sym typeface="PT Sans" panose="020B0503020203020204"/>
              </a:defRPr>
            </a:lvl9pPr>
          </a:lstStyle>
          <a:p>
            <a:endParaRPr/>
          </a:p>
        </p:txBody>
      </p:sp>
    </p:spTree>
    <p:extLst>
      <p:ext uri="{BB962C8B-B14F-4D97-AF65-F5344CB8AC3E}">
        <p14:creationId xmlns:p14="http://schemas.microsoft.com/office/powerpoint/2010/main" val="8704909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458"/>
        <p:cNvGrpSpPr/>
        <p:nvPr/>
      </p:nvGrpSpPr>
      <p:grpSpPr>
        <a:xfrm>
          <a:off x="0" y="0"/>
          <a:ext cx="0" cy="0"/>
          <a:chOff x="0" y="0"/>
          <a:chExt cx="0" cy="0"/>
        </a:xfrm>
      </p:grpSpPr>
      <p:grpSp>
        <p:nvGrpSpPr>
          <p:cNvPr id="2" name="Google Shape;459;p23">
            <a:extLst>
              <a:ext uri="{FF2B5EF4-FFF2-40B4-BE49-F238E27FC236}">
                <a16:creationId xmlns:a16="http://schemas.microsoft.com/office/drawing/2014/main" id="{258F8A77-9420-70D6-948D-3D80F3C597A6}"/>
              </a:ext>
            </a:extLst>
          </p:cNvPr>
          <p:cNvGrpSpPr>
            <a:grpSpLocks/>
          </p:cNvGrpSpPr>
          <p:nvPr/>
        </p:nvGrpSpPr>
        <p:grpSpPr bwMode="auto">
          <a:xfrm flipH="1">
            <a:off x="-33338" y="0"/>
            <a:ext cx="12226926" cy="6858000"/>
            <a:chOff x="-1204" y="-6"/>
            <a:chExt cx="9169628" cy="5143518"/>
          </a:xfrm>
        </p:grpSpPr>
        <p:sp>
          <p:nvSpPr>
            <p:cNvPr id="3" name="Google Shape;460;p23">
              <a:extLst>
                <a:ext uri="{FF2B5EF4-FFF2-40B4-BE49-F238E27FC236}">
                  <a16:creationId xmlns:a16="http://schemas.microsoft.com/office/drawing/2014/main" id="{751B006E-054A-3F4E-04B8-DF9C0C1E8CE6}"/>
                </a:ext>
              </a:extLst>
            </p:cNvPr>
            <p:cNvSpPr/>
            <p:nvPr/>
          </p:nvSpPr>
          <p:spPr>
            <a:xfrm>
              <a:off x="319055" y="283364"/>
              <a:ext cx="8506490" cy="4576779"/>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461;p23">
              <a:extLst>
                <a:ext uri="{FF2B5EF4-FFF2-40B4-BE49-F238E27FC236}">
                  <a16:creationId xmlns:a16="http://schemas.microsoft.com/office/drawing/2014/main" id="{54DC7952-93E6-EF4D-6DC7-7615572A2DC4}"/>
                </a:ext>
              </a:extLst>
            </p:cNvPr>
            <p:cNvSpPr/>
            <p:nvPr/>
          </p:nvSpPr>
          <p:spPr>
            <a:xfrm>
              <a:off x="7144486" y="-6"/>
              <a:ext cx="1600101" cy="1208489"/>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462;p23">
              <a:extLst>
                <a:ext uri="{FF2B5EF4-FFF2-40B4-BE49-F238E27FC236}">
                  <a16:creationId xmlns:a16="http://schemas.microsoft.com/office/drawing/2014/main" id="{DE09D39A-E312-3010-9385-AD9399DCD1B6}"/>
                </a:ext>
              </a:extLst>
            </p:cNvPr>
            <p:cNvSpPr/>
            <p:nvPr/>
          </p:nvSpPr>
          <p:spPr>
            <a:xfrm>
              <a:off x="6578974" y="-6"/>
              <a:ext cx="1250079" cy="938216"/>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463;p23">
              <a:extLst>
                <a:ext uri="{FF2B5EF4-FFF2-40B4-BE49-F238E27FC236}">
                  <a16:creationId xmlns:a16="http://schemas.microsoft.com/office/drawing/2014/main" id="{E82B820E-9693-7BC9-8062-0E5E91119153}"/>
                </a:ext>
              </a:extLst>
            </p:cNvPr>
            <p:cNvSpPr/>
            <p:nvPr/>
          </p:nvSpPr>
          <p:spPr>
            <a:xfrm>
              <a:off x="742891" y="3879064"/>
              <a:ext cx="1665581" cy="1264448"/>
            </a:xfrm>
            <a:custGeom>
              <a:avLst/>
              <a:gdLst/>
              <a:ahLst/>
              <a:cxnLst/>
              <a:rect l="l" t="t" r="r" b="b"/>
              <a:pathLst>
                <a:path w="24157" h="19743" extrusionOk="0">
                  <a:moveTo>
                    <a:pt x="1676" y="0"/>
                  </a:moveTo>
                  <a:cubicBezTo>
                    <a:pt x="1185" y="0"/>
                    <a:pt x="818" y="164"/>
                    <a:pt x="491" y="532"/>
                  </a:cubicBezTo>
                  <a:cubicBezTo>
                    <a:pt x="0" y="1022"/>
                    <a:pt x="0" y="2044"/>
                    <a:pt x="654" y="2575"/>
                  </a:cubicBezTo>
                  <a:lnTo>
                    <a:pt x="19742" y="19743"/>
                  </a:lnTo>
                  <a:lnTo>
                    <a:pt x="24157" y="19743"/>
                  </a:lnTo>
                  <a:lnTo>
                    <a:pt x="2534" y="327"/>
                  </a:lnTo>
                  <a:cubicBezTo>
                    <a:pt x="2371" y="0"/>
                    <a:pt x="2044" y="0"/>
                    <a:pt x="1676"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464;p23">
              <a:extLst>
                <a:ext uri="{FF2B5EF4-FFF2-40B4-BE49-F238E27FC236}">
                  <a16:creationId xmlns:a16="http://schemas.microsoft.com/office/drawing/2014/main" id="{6C8E5059-A697-9C11-D985-8C67DF94ED5C}"/>
                </a:ext>
              </a:extLst>
            </p:cNvPr>
            <p:cNvSpPr/>
            <p:nvPr/>
          </p:nvSpPr>
          <p:spPr>
            <a:xfrm rot="10800000">
              <a:off x="-1204" y="3669513"/>
              <a:ext cx="1135786" cy="1067995"/>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465;p23">
              <a:extLst>
                <a:ext uri="{FF2B5EF4-FFF2-40B4-BE49-F238E27FC236}">
                  <a16:creationId xmlns:a16="http://schemas.microsoft.com/office/drawing/2014/main" id="{A55C9102-663C-7DFE-453A-C7B987A50736}"/>
                </a:ext>
              </a:extLst>
            </p:cNvPr>
            <p:cNvSpPr/>
            <p:nvPr/>
          </p:nvSpPr>
          <p:spPr>
            <a:xfrm>
              <a:off x="7971919" y="1228723"/>
              <a:ext cx="1196505" cy="1134670"/>
            </a:xfrm>
            <a:custGeom>
              <a:avLst/>
              <a:gdLst/>
              <a:ahLst/>
              <a:cxnLst/>
              <a:rect l="l" t="t" r="r" b="b"/>
              <a:pathLst>
                <a:path w="15860" h="16187" extrusionOk="0">
                  <a:moveTo>
                    <a:pt x="1717" y="0"/>
                  </a:moveTo>
                  <a:cubicBezTo>
                    <a:pt x="1186" y="0"/>
                    <a:pt x="859" y="204"/>
                    <a:pt x="532" y="531"/>
                  </a:cubicBezTo>
                  <a:cubicBezTo>
                    <a:pt x="1" y="1022"/>
                    <a:pt x="1" y="2044"/>
                    <a:pt x="696" y="2575"/>
                  </a:cubicBezTo>
                  <a:lnTo>
                    <a:pt x="15860" y="16186"/>
                  </a:lnTo>
                  <a:lnTo>
                    <a:pt x="15860" y="12467"/>
                  </a:lnTo>
                  <a:lnTo>
                    <a:pt x="15860" y="12262"/>
                  </a:lnTo>
                  <a:lnTo>
                    <a:pt x="2576" y="368"/>
                  </a:lnTo>
                  <a:cubicBezTo>
                    <a:pt x="2371" y="204"/>
                    <a:pt x="2044" y="0"/>
                    <a:pt x="1717" y="0"/>
                  </a:cubicBezTo>
                  <a:close/>
                </a:path>
              </a:pathLst>
            </a:custGeom>
            <a:solidFill>
              <a:schemeClr val="lt2">
                <a:alpha val="50280"/>
              </a:scheme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9" name="Google Shape;466;p23">
            <a:extLst>
              <a:ext uri="{FF2B5EF4-FFF2-40B4-BE49-F238E27FC236}">
                <a16:creationId xmlns:a16="http://schemas.microsoft.com/office/drawing/2014/main" id="{B0676978-B588-D8AC-4719-2D12C8953C7C}"/>
              </a:ext>
            </a:extLst>
          </p:cNvPr>
          <p:cNvGrpSpPr>
            <a:grpSpLocks/>
          </p:cNvGrpSpPr>
          <p:nvPr/>
        </p:nvGrpSpPr>
        <p:grpSpPr bwMode="auto">
          <a:xfrm>
            <a:off x="5708650" y="100013"/>
            <a:ext cx="774700" cy="166687"/>
            <a:chOff x="4685288" y="186288"/>
            <a:chExt cx="419375" cy="90485"/>
          </a:xfrm>
        </p:grpSpPr>
        <p:sp>
          <p:nvSpPr>
            <p:cNvPr id="10" name="Google Shape;467;p23">
              <a:extLst>
                <a:ext uri="{FF2B5EF4-FFF2-40B4-BE49-F238E27FC236}">
                  <a16:creationId xmlns:a16="http://schemas.microsoft.com/office/drawing/2014/main" id="{AFEDDC62-A51D-49C7-556F-6D0E782B97F4}"/>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1" name="Google Shape;468;p23">
              <a:extLst>
                <a:ext uri="{FF2B5EF4-FFF2-40B4-BE49-F238E27FC236}">
                  <a16:creationId xmlns:a16="http://schemas.microsoft.com/office/drawing/2014/main" id="{BCF30F58-DC9C-F72E-B428-5C682BF8547F}"/>
                </a:ext>
              </a:extLst>
            </p:cNvPr>
            <p:cNvGrpSpPr>
              <a:grpSpLocks/>
            </p:cNvGrpSpPr>
            <p:nvPr/>
          </p:nvGrpSpPr>
          <p:grpSpPr bwMode="auto">
            <a:xfrm>
              <a:off x="4685288" y="186300"/>
              <a:ext cx="419375" cy="90473"/>
              <a:chOff x="4390000" y="182175"/>
              <a:chExt cx="419375" cy="90473"/>
            </a:xfrm>
          </p:grpSpPr>
          <p:sp>
            <p:nvSpPr>
              <p:cNvPr id="12" name="Google Shape;469;p23">
                <a:extLst>
                  <a:ext uri="{FF2B5EF4-FFF2-40B4-BE49-F238E27FC236}">
                    <a16:creationId xmlns:a16="http://schemas.microsoft.com/office/drawing/2014/main" id="{A1B5C627-1FAB-9525-043E-291C817306AE}"/>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3" name="Google Shape;470;p23">
                <a:extLst>
                  <a:ext uri="{FF2B5EF4-FFF2-40B4-BE49-F238E27FC236}">
                    <a16:creationId xmlns:a16="http://schemas.microsoft.com/office/drawing/2014/main" id="{DD832862-C029-BAAF-AEE4-86594697B529}"/>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grpSp>
        <p:nvGrpSpPr>
          <p:cNvPr id="14" name="Google Shape;471;p23">
            <a:extLst>
              <a:ext uri="{FF2B5EF4-FFF2-40B4-BE49-F238E27FC236}">
                <a16:creationId xmlns:a16="http://schemas.microsoft.com/office/drawing/2014/main" id="{7B25D952-6056-6EEB-EFDA-4DF36B3D1CE8}"/>
              </a:ext>
            </a:extLst>
          </p:cNvPr>
          <p:cNvGrpSpPr>
            <a:grpSpLocks/>
          </p:cNvGrpSpPr>
          <p:nvPr/>
        </p:nvGrpSpPr>
        <p:grpSpPr bwMode="auto">
          <a:xfrm rot="-1102275">
            <a:off x="319088" y="3865563"/>
            <a:ext cx="720725" cy="2967037"/>
            <a:chOff x="871338" y="1945155"/>
            <a:chExt cx="247109" cy="1016148"/>
          </a:xfrm>
        </p:grpSpPr>
        <p:sp>
          <p:nvSpPr>
            <p:cNvPr id="15" name="Google Shape;472;p23">
              <a:extLst>
                <a:ext uri="{FF2B5EF4-FFF2-40B4-BE49-F238E27FC236}">
                  <a16:creationId xmlns:a16="http://schemas.microsoft.com/office/drawing/2014/main" id="{582B23AD-90F1-C652-0EDD-4182115D3E6A}"/>
                </a:ext>
              </a:extLst>
            </p:cNvPr>
            <p:cNvSpPr/>
            <p:nvPr/>
          </p:nvSpPr>
          <p:spPr>
            <a:xfrm>
              <a:off x="1016566" y="2855404"/>
              <a:ext cx="100694" cy="102756"/>
            </a:xfrm>
            <a:custGeom>
              <a:avLst/>
              <a:gdLst/>
              <a:ahLst/>
              <a:cxnLst/>
              <a:rect l="l" t="t" r="r" b="b"/>
              <a:pathLst>
                <a:path w="5314" h="5440" extrusionOk="0">
                  <a:moveTo>
                    <a:pt x="2707" y="0"/>
                  </a:moveTo>
                  <a:cubicBezTo>
                    <a:pt x="1253" y="0"/>
                    <a:pt x="0" y="1254"/>
                    <a:pt x="0" y="2707"/>
                  </a:cubicBezTo>
                  <a:cubicBezTo>
                    <a:pt x="0" y="4186"/>
                    <a:pt x="1253" y="5439"/>
                    <a:pt x="2707" y="5439"/>
                  </a:cubicBezTo>
                  <a:cubicBezTo>
                    <a:pt x="4161" y="5439"/>
                    <a:pt x="5314" y="4186"/>
                    <a:pt x="5314" y="2707"/>
                  </a:cubicBezTo>
                  <a:cubicBezTo>
                    <a:pt x="5314" y="1254"/>
                    <a:pt x="4161" y="0"/>
                    <a:pt x="2707" y="0"/>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6" name="Google Shape;473;p23">
              <a:extLst>
                <a:ext uri="{FF2B5EF4-FFF2-40B4-BE49-F238E27FC236}">
                  <a16:creationId xmlns:a16="http://schemas.microsoft.com/office/drawing/2014/main" id="{ACDFAAE2-C166-9266-1F7E-B185882BBC9C}"/>
                </a:ext>
              </a:extLst>
            </p:cNvPr>
            <p:cNvSpPr/>
            <p:nvPr/>
          </p:nvSpPr>
          <p:spPr>
            <a:xfrm>
              <a:off x="869445" y="2072432"/>
              <a:ext cx="215540" cy="854130"/>
            </a:xfrm>
            <a:custGeom>
              <a:avLst/>
              <a:gdLst/>
              <a:ahLst/>
              <a:cxnLst/>
              <a:rect l="l" t="t" r="r" b="b"/>
              <a:pathLst>
                <a:path w="11380" h="45114" extrusionOk="0">
                  <a:moveTo>
                    <a:pt x="6066" y="1"/>
                  </a:moveTo>
                  <a:cubicBezTo>
                    <a:pt x="2206" y="5640"/>
                    <a:pt x="1" y="12332"/>
                    <a:pt x="1" y="19625"/>
                  </a:cubicBezTo>
                  <a:cubicBezTo>
                    <a:pt x="1" y="29650"/>
                    <a:pt x="4287" y="38748"/>
                    <a:pt x="11079" y="45114"/>
                  </a:cubicBezTo>
                  <a:lnTo>
                    <a:pt x="11379" y="44813"/>
                  </a:lnTo>
                  <a:cubicBezTo>
                    <a:pt x="4612" y="38547"/>
                    <a:pt x="427" y="29550"/>
                    <a:pt x="427" y="19625"/>
                  </a:cubicBezTo>
                  <a:cubicBezTo>
                    <a:pt x="427" y="12432"/>
                    <a:pt x="2607" y="5740"/>
                    <a:pt x="6367" y="201"/>
                  </a:cubicBezTo>
                  <a:lnTo>
                    <a:pt x="6066" y="1"/>
                  </a:ln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7" name="Google Shape;474;p23">
              <a:extLst>
                <a:ext uri="{FF2B5EF4-FFF2-40B4-BE49-F238E27FC236}">
                  <a16:creationId xmlns:a16="http://schemas.microsoft.com/office/drawing/2014/main" id="{BC99023B-380A-3356-ACC8-7D7A66F6B334}"/>
                </a:ext>
              </a:extLst>
            </p:cNvPr>
            <p:cNvSpPr/>
            <p:nvPr/>
          </p:nvSpPr>
          <p:spPr>
            <a:xfrm>
              <a:off x="1048474" y="1942482"/>
              <a:ext cx="67492" cy="51106"/>
            </a:xfrm>
            <a:custGeom>
              <a:avLst/>
              <a:gdLst/>
              <a:ahLst/>
              <a:cxnLst/>
              <a:rect l="l" t="t" r="r" b="b"/>
              <a:pathLst>
                <a:path w="3560" h="2708" extrusionOk="0">
                  <a:moveTo>
                    <a:pt x="1780" y="1"/>
                  </a:moveTo>
                  <a:cubicBezTo>
                    <a:pt x="1" y="1"/>
                    <a:pt x="1" y="2708"/>
                    <a:pt x="1780" y="2708"/>
                  </a:cubicBezTo>
                  <a:cubicBezTo>
                    <a:pt x="3459" y="2708"/>
                    <a:pt x="3560" y="1"/>
                    <a:pt x="1780" y="1"/>
                  </a:cubicBezTo>
                  <a:close/>
                </a:path>
              </a:pathLst>
            </a:cu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sp>
        <p:nvSpPr>
          <p:cNvPr id="18" name="Google Shape;475;p23">
            <a:extLst>
              <a:ext uri="{FF2B5EF4-FFF2-40B4-BE49-F238E27FC236}">
                <a16:creationId xmlns:a16="http://schemas.microsoft.com/office/drawing/2014/main" id="{CB5DBBAA-1877-B10A-4416-4B8D4CB7F075}"/>
              </a:ext>
            </a:extLst>
          </p:cNvPr>
          <p:cNvSpPr/>
          <p:nvPr/>
        </p:nvSpPr>
        <p:spPr>
          <a:xfrm>
            <a:off x="10245725" y="1235075"/>
            <a:ext cx="2173288" cy="290513"/>
          </a:xfrm>
          <a:custGeom>
            <a:avLst/>
            <a:gdLst/>
            <a:ahLst/>
            <a:cxnLst/>
            <a:rect l="l" t="t" r="r" b="b"/>
            <a:pathLst>
              <a:path w="55866" h="7463" extrusionOk="0">
                <a:moveTo>
                  <a:pt x="16082" y="0"/>
                </a:moveTo>
                <a:cubicBezTo>
                  <a:pt x="15991" y="0"/>
                  <a:pt x="15916" y="25"/>
                  <a:pt x="15866" y="75"/>
                </a:cubicBezTo>
                <a:lnTo>
                  <a:pt x="8247" y="6542"/>
                </a:lnTo>
                <a:lnTo>
                  <a:pt x="728" y="75"/>
                </a:lnTo>
                <a:cubicBezTo>
                  <a:pt x="634" y="34"/>
                  <a:pt x="528" y="10"/>
                  <a:pt x="428" y="10"/>
                </a:cubicBezTo>
                <a:cubicBezTo>
                  <a:pt x="287" y="10"/>
                  <a:pt x="160" y="58"/>
                  <a:pt x="101" y="176"/>
                </a:cubicBezTo>
                <a:cubicBezTo>
                  <a:pt x="1" y="276"/>
                  <a:pt x="1" y="602"/>
                  <a:pt x="101" y="702"/>
                </a:cubicBezTo>
                <a:lnTo>
                  <a:pt x="8021" y="7369"/>
                </a:lnTo>
                <a:cubicBezTo>
                  <a:pt x="8084" y="7431"/>
                  <a:pt x="8165" y="7463"/>
                  <a:pt x="8256" y="7463"/>
                </a:cubicBezTo>
                <a:cubicBezTo>
                  <a:pt x="8347" y="7463"/>
                  <a:pt x="8447" y="7431"/>
                  <a:pt x="8547" y="7369"/>
                </a:cubicBezTo>
                <a:lnTo>
                  <a:pt x="16066" y="1003"/>
                </a:lnTo>
                <a:lnTo>
                  <a:pt x="23685" y="7369"/>
                </a:lnTo>
                <a:cubicBezTo>
                  <a:pt x="23748" y="7431"/>
                  <a:pt x="23854" y="7463"/>
                  <a:pt x="23958" y="7463"/>
                </a:cubicBezTo>
                <a:cubicBezTo>
                  <a:pt x="24061" y="7463"/>
                  <a:pt x="24161" y="7431"/>
                  <a:pt x="24212" y="7369"/>
                </a:cubicBezTo>
                <a:lnTo>
                  <a:pt x="31831" y="1003"/>
                </a:lnTo>
                <a:lnTo>
                  <a:pt x="39349" y="7369"/>
                </a:lnTo>
                <a:cubicBezTo>
                  <a:pt x="39462" y="7431"/>
                  <a:pt x="39569" y="7463"/>
                  <a:pt x="39672" y="7463"/>
                </a:cubicBezTo>
                <a:cubicBezTo>
                  <a:pt x="39776" y="7463"/>
                  <a:pt x="39876" y="7431"/>
                  <a:pt x="39976" y="7369"/>
                </a:cubicBezTo>
                <a:lnTo>
                  <a:pt x="47495" y="1003"/>
                </a:lnTo>
                <a:lnTo>
                  <a:pt x="55139" y="7369"/>
                </a:lnTo>
                <a:cubicBezTo>
                  <a:pt x="55225" y="7422"/>
                  <a:pt x="55310" y="7453"/>
                  <a:pt x="55388" y="7453"/>
                </a:cubicBezTo>
                <a:cubicBezTo>
                  <a:pt x="55493" y="7453"/>
                  <a:pt x="55583" y="7398"/>
                  <a:pt x="55640" y="7268"/>
                </a:cubicBezTo>
                <a:cubicBezTo>
                  <a:pt x="55866" y="7168"/>
                  <a:pt x="55866" y="6867"/>
                  <a:pt x="55640" y="6742"/>
                </a:cubicBezTo>
                <a:lnTo>
                  <a:pt x="47821" y="75"/>
                </a:lnTo>
                <a:cubicBezTo>
                  <a:pt x="47720" y="25"/>
                  <a:pt x="47614" y="0"/>
                  <a:pt x="47520" y="0"/>
                </a:cubicBezTo>
                <a:cubicBezTo>
                  <a:pt x="47426" y="0"/>
                  <a:pt x="47345" y="25"/>
                  <a:pt x="47294" y="75"/>
                </a:cubicBezTo>
                <a:lnTo>
                  <a:pt x="39675" y="6542"/>
                </a:lnTo>
                <a:lnTo>
                  <a:pt x="32056" y="75"/>
                </a:lnTo>
                <a:cubicBezTo>
                  <a:pt x="32006" y="25"/>
                  <a:pt x="31925" y="0"/>
                  <a:pt x="31831" y="0"/>
                </a:cubicBezTo>
                <a:cubicBezTo>
                  <a:pt x="31737" y="0"/>
                  <a:pt x="31630" y="25"/>
                  <a:pt x="31530" y="75"/>
                </a:cubicBezTo>
                <a:lnTo>
                  <a:pt x="24011" y="6542"/>
                </a:lnTo>
                <a:lnTo>
                  <a:pt x="16392" y="75"/>
                </a:lnTo>
                <a:cubicBezTo>
                  <a:pt x="16279" y="25"/>
                  <a:pt x="16173" y="0"/>
                  <a:pt x="16082" y="0"/>
                </a:cubicBezTo>
                <a:close/>
              </a:path>
            </a:pathLst>
          </a:custGeom>
          <a:solidFill>
            <a:schemeClr val="accent3"/>
          </a:solidFill>
          <a:ln>
            <a:noFill/>
          </a:ln>
        </p:spPr>
        <p:txBody>
          <a:bodyPr spcFirstLastPara="1" lIns="121900" tIns="121900" rIns="121900" bIns="121900"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Tree>
    <p:extLst>
      <p:ext uri="{BB962C8B-B14F-4D97-AF65-F5344CB8AC3E}">
        <p14:creationId xmlns:p14="http://schemas.microsoft.com/office/powerpoint/2010/main" val="2478524802"/>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2"/>
        </a:solidFill>
        <a:effectLst/>
      </p:bgPr>
    </p:bg>
    <p:spTree>
      <p:nvGrpSpPr>
        <p:cNvPr id="1" name="Shape 476"/>
        <p:cNvGrpSpPr/>
        <p:nvPr/>
      </p:nvGrpSpPr>
      <p:grpSpPr>
        <a:xfrm>
          <a:off x="0" y="0"/>
          <a:ext cx="0" cy="0"/>
          <a:chOff x="0" y="0"/>
          <a:chExt cx="0" cy="0"/>
        </a:xfrm>
      </p:grpSpPr>
      <p:grpSp>
        <p:nvGrpSpPr>
          <p:cNvPr id="2" name="Google Shape;477;p24">
            <a:extLst>
              <a:ext uri="{FF2B5EF4-FFF2-40B4-BE49-F238E27FC236}">
                <a16:creationId xmlns:a16="http://schemas.microsoft.com/office/drawing/2014/main" id="{B83145EE-7AF1-2803-8F6B-0EB4FA12E123}"/>
              </a:ext>
            </a:extLst>
          </p:cNvPr>
          <p:cNvGrpSpPr>
            <a:grpSpLocks/>
          </p:cNvGrpSpPr>
          <p:nvPr/>
        </p:nvGrpSpPr>
        <p:grpSpPr bwMode="auto">
          <a:xfrm>
            <a:off x="425450" y="377825"/>
            <a:ext cx="11341100" cy="6102350"/>
            <a:chOff x="319043" y="283350"/>
            <a:chExt cx="8505900" cy="4576800"/>
          </a:xfrm>
        </p:grpSpPr>
        <p:sp>
          <p:nvSpPr>
            <p:cNvPr id="3" name="Google Shape;478;p24">
              <a:extLst>
                <a:ext uri="{FF2B5EF4-FFF2-40B4-BE49-F238E27FC236}">
                  <a16:creationId xmlns:a16="http://schemas.microsoft.com/office/drawing/2014/main" id="{E70A14C9-B443-E22E-72D4-A25B539DD8DE}"/>
                </a:ext>
              </a:extLst>
            </p:cNvPr>
            <p:cNvSpPr/>
            <p:nvPr/>
          </p:nvSpPr>
          <p:spPr>
            <a:xfrm flipH="1">
              <a:off x="319043" y="283350"/>
              <a:ext cx="8505900" cy="4576800"/>
            </a:xfrm>
            <a:prstGeom prst="roundRect">
              <a:avLst>
                <a:gd name="adj" fmla="val 3396"/>
              </a:avLst>
            </a:prstGeom>
            <a:solidFill>
              <a:schemeClr val="accent1"/>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4" name="Google Shape;479;p24">
              <a:extLst>
                <a:ext uri="{FF2B5EF4-FFF2-40B4-BE49-F238E27FC236}">
                  <a16:creationId xmlns:a16="http://schemas.microsoft.com/office/drawing/2014/main" id="{E918DE3B-79CD-D861-C48B-092AE6641F1D}"/>
                </a:ext>
              </a:extLst>
            </p:cNvPr>
            <p:cNvSpPr/>
            <p:nvPr/>
          </p:nvSpPr>
          <p:spPr>
            <a:xfrm rot="10800000" flipH="1">
              <a:off x="695284" y="581009"/>
              <a:ext cx="7754609" cy="3981483"/>
            </a:xfrm>
            <a:prstGeom prst="roundRect">
              <a:avLst>
                <a:gd name="adj" fmla="val 3396"/>
              </a:avLst>
            </a:prstGeom>
            <a:solidFill>
              <a:schemeClr val="accent4"/>
            </a:solidFill>
            <a:ln w="2857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5" name="Google Shape;480;p24">
              <a:extLst>
                <a:ext uri="{FF2B5EF4-FFF2-40B4-BE49-F238E27FC236}">
                  <a16:creationId xmlns:a16="http://schemas.microsoft.com/office/drawing/2014/main" id="{89B442EE-8A90-8E57-3548-7B3263B7019C}"/>
                </a:ext>
              </a:extLst>
            </p:cNvPr>
            <p:cNvSpPr/>
            <p:nvPr/>
          </p:nvSpPr>
          <p:spPr>
            <a:xfrm flipH="1">
              <a:off x="1289411" y="298829"/>
              <a:ext cx="1610929" cy="1201350"/>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rgbClr val="FFFFFF">
                <a:alpha val="20090"/>
              </a:srgb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6" name="Google Shape;481;p24">
              <a:extLst>
                <a:ext uri="{FF2B5EF4-FFF2-40B4-BE49-F238E27FC236}">
                  <a16:creationId xmlns:a16="http://schemas.microsoft.com/office/drawing/2014/main" id="{D972D771-4580-DCA3-4C2C-4CD153C08DED}"/>
                </a:ext>
              </a:extLst>
            </p:cNvPr>
            <p:cNvSpPr/>
            <p:nvPr/>
          </p:nvSpPr>
          <p:spPr>
            <a:xfrm flipH="1">
              <a:off x="2162147" y="298829"/>
              <a:ext cx="1347799" cy="995371"/>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rgbClr val="FFFFFF">
                <a:alpha val="20090"/>
              </a:srgb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7" name="Google Shape;482;p24">
              <a:extLst>
                <a:ext uri="{FF2B5EF4-FFF2-40B4-BE49-F238E27FC236}">
                  <a16:creationId xmlns:a16="http://schemas.microsoft.com/office/drawing/2014/main" id="{F893020B-0168-0787-99F0-9FB851C02761}"/>
                </a:ext>
              </a:extLst>
            </p:cNvPr>
            <p:cNvSpPr/>
            <p:nvPr/>
          </p:nvSpPr>
          <p:spPr>
            <a:xfrm rot="10800000">
              <a:off x="5767391" y="3636177"/>
              <a:ext cx="1610930" cy="1209685"/>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rgbClr val="FFFFFF">
                <a:alpha val="20090"/>
              </a:srgb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8" name="Google Shape;483;p24">
              <a:extLst>
                <a:ext uri="{FF2B5EF4-FFF2-40B4-BE49-F238E27FC236}">
                  <a16:creationId xmlns:a16="http://schemas.microsoft.com/office/drawing/2014/main" id="{E06E3F68-82FA-1E5E-84FF-6F68499D63C8}"/>
                </a:ext>
              </a:extLst>
            </p:cNvPr>
            <p:cNvSpPr/>
            <p:nvPr/>
          </p:nvSpPr>
          <p:spPr>
            <a:xfrm rot="10800000">
              <a:off x="6640127" y="3843348"/>
              <a:ext cx="1347799" cy="1003705"/>
            </a:xfrm>
            <a:custGeom>
              <a:avLst/>
              <a:gdLst/>
              <a:ahLst/>
              <a:cxnLst/>
              <a:rect l="l" t="t" r="r" b="b"/>
              <a:pathLst>
                <a:path w="22809" h="18394" extrusionOk="0">
                  <a:moveTo>
                    <a:pt x="1" y="0"/>
                  </a:moveTo>
                  <a:lnTo>
                    <a:pt x="20070" y="18026"/>
                  </a:lnTo>
                  <a:cubicBezTo>
                    <a:pt x="20438" y="18393"/>
                    <a:pt x="20765" y="18393"/>
                    <a:pt x="21092" y="18393"/>
                  </a:cubicBezTo>
                  <a:cubicBezTo>
                    <a:pt x="21460" y="18393"/>
                    <a:pt x="21950" y="18189"/>
                    <a:pt x="22114" y="17862"/>
                  </a:cubicBezTo>
                  <a:cubicBezTo>
                    <a:pt x="22809" y="17372"/>
                    <a:pt x="22645" y="16350"/>
                    <a:pt x="22114" y="15818"/>
                  </a:cubicBezTo>
                  <a:lnTo>
                    <a:pt x="4415" y="0"/>
                  </a:lnTo>
                  <a:close/>
                </a:path>
              </a:pathLst>
            </a:custGeom>
            <a:solidFill>
              <a:srgbClr val="FFFFFF">
                <a:alpha val="20090"/>
              </a:srgbClr>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nvGrpSpPr>
          <p:cNvPr id="9" name="Google Shape;484;p24">
            <a:extLst>
              <a:ext uri="{FF2B5EF4-FFF2-40B4-BE49-F238E27FC236}">
                <a16:creationId xmlns:a16="http://schemas.microsoft.com/office/drawing/2014/main" id="{99C4AD74-C9E9-861E-395D-14EB5FC412A8}"/>
              </a:ext>
            </a:extLst>
          </p:cNvPr>
          <p:cNvGrpSpPr>
            <a:grpSpLocks/>
          </p:cNvGrpSpPr>
          <p:nvPr/>
        </p:nvGrpSpPr>
        <p:grpSpPr bwMode="auto">
          <a:xfrm>
            <a:off x="5708650" y="500063"/>
            <a:ext cx="774700" cy="166687"/>
            <a:chOff x="4685288" y="186288"/>
            <a:chExt cx="419375" cy="90485"/>
          </a:xfrm>
        </p:grpSpPr>
        <p:sp>
          <p:nvSpPr>
            <p:cNvPr id="10" name="Google Shape;485;p24">
              <a:extLst>
                <a:ext uri="{FF2B5EF4-FFF2-40B4-BE49-F238E27FC236}">
                  <a16:creationId xmlns:a16="http://schemas.microsoft.com/office/drawing/2014/main" id="{136C84D6-241B-1E6C-EEAC-C24CDC3AB2EE}"/>
                </a:ext>
              </a:extLst>
            </p:cNvPr>
            <p:cNvSpPr/>
            <p:nvPr/>
          </p:nvSpPr>
          <p:spPr>
            <a:xfrm>
              <a:off x="4687866" y="186288"/>
              <a:ext cx="414219" cy="81867"/>
            </a:xfrm>
            <a:prstGeom prst="roundRect">
              <a:avLst>
                <a:gd name="adj" fmla="val 50000"/>
              </a:avLst>
            </a:prstGeom>
            <a:solidFill>
              <a:schemeClr val="accent3"/>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nvGrpSpPr>
            <p:cNvPr id="11" name="Google Shape;486;p24">
              <a:extLst>
                <a:ext uri="{FF2B5EF4-FFF2-40B4-BE49-F238E27FC236}">
                  <a16:creationId xmlns:a16="http://schemas.microsoft.com/office/drawing/2014/main" id="{ED98405B-1689-AA20-DE72-2C3F6C5652D6}"/>
                </a:ext>
              </a:extLst>
            </p:cNvPr>
            <p:cNvGrpSpPr>
              <a:grpSpLocks/>
            </p:cNvGrpSpPr>
            <p:nvPr/>
          </p:nvGrpSpPr>
          <p:grpSpPr bwMode="auto">
            <a:xfrm>
              <a:off x="4685288" y="186300"/>
              <a:ext cx="419375" cy="90473"/>
              <a:chOff x="4390000" y="182175"/>
              <a:chExt cx="419375" cy="90473"/>
            </a:xfrm>
          </p:grpSpPr>
          <p:sp>
            <p:nvSpPr>
              <p:cNvPr id="12" name="Google Shape;487;p24">
                <a:extLst>
                  <a:ext uri="{FF2B5EF4-FFF2-40B4-BE49-F238E27FC236}">
                    <a16:creationId xmlns:a16="http://schemas.microsoft.com/office/drawing/2014/main" id="{3957C6A3-212B-018D-344D-BDAA08FD88EC}"/>
                  </a:ext>
                </a:extLst>
              </p:cNvPr>
              <p:cNvSpPr/>
              <p:nvPr/>
            </p:nvSpPr>
            <p:spPr>
              <a:xfrm>
                <a:off x="4390000" y="182163"/>
                <a:ext cx="419375" cy="90485"/>
              </a:xfrm>
              <a:custGeom>
                <a:avLst/>
                <a:gdLst/>
                <a:ahLst/>
                <a:cxnLst/>
                <a:rect l="l" t="t" r="r" b="b"/>
                <a:pathLst>
                  <a:path w="8835" h="1906" extrusionOk="0">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accent5"/>
              </a:solidFill>
              <a:ln w="9525" cap="flat" cmpd="sng">
                <a:solidFill>
                  <a:schemeClr val="accent5"/>
                </a:solidFill>
                <a:prstDash val="solid"/>
                <a:round/>
                <a:headEnd type="none" w="sm" len="sm"/>
                <a:tailEnd type="none" w="sm" len="sm"/>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sp>
            <p:nvSpPr>
              <p:cNvPr id="13" name="Google Shape;488;p24">
                <a:extLst>
                  <a:ext uri="{FF2B5EF4-FFF2-40B4-BE49-F238E27FC236}">
                    <a16:creationId xmlns:a16="http://schemas.microsoft.com/office/drawing/2014/main" id="{F3064BA5-CA8A-8C00-B90E-5D9B77C1F831}"/>
                  </a:ext>
                </a:extLst>
              </p:cNvPr>
              <p:cNvSpPr/>
              <p:nvPr/>
            </p:nvSpPr>
            <p:spPr>
              <a:xfrm>
                <a:off x="4463906" y="201122"/>
                <a:ext cx="52422" cy="52567"/>
              </a:xfrm>
              <a:custGeom>
                <a:avLst/>
                <a:gdLst/>
                <a:ahLst/>
                <a:cxnLst/>
                <a:rect l="l" t="t" r="r" b="b"/>
                <a:pathLst>
                  <a:path w="1096" h="1097" extrusionOk="0">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accent5"/>
              </a:solidFill>
              <a:ln>
                <a:noFill/>
              </a:ln>
            </p:spPr>
            <p:txBody>
              <a:bodyPr spcFirstLastPara="1" lIns="91425" tIns="91425" rIns="91425" bIns="91425" anchor="ctr"/>
              <a:lstStyle/>
              <a:p>
                <a:pPr defTabSz="1219170" eaLnBrk="1" fontAlgn="auto" hangingPunct="1">
                  <a:spcBef>
                    <a:spcPts val="0"/>
                  </a:spcBef>
                  <a:spcAft>
                    <a:spcPts val="0"/>
                  </a:spcAft>
                  <a:buClr>
                    <a:srgbClr val="000000"/>
                  </a:buClr>
                  <a:buFont typeface="Arial" panose="020B0604020202020204"/>
                  <a:buNone/>
                  <a:defRPr/>
                </a:pPr>
                <a:endParaRPr sz="1867" kern="0">
                  <a:solidFill>
                    <a:srgbClr val="000000"/>
                  </a:solidFill>
                  <a:latin typeface="Arial" panose="020B0604020202020204"/>
                  <a:cs typeface="Arial" panose="020B0604020202020204"/>
                  <a:sym typeface="Arial" panose="020B0604020202020204"/>
                </a:endParaRPr>
              </a:p>
            </p:txBody>
          </p:sp>
        </p:grpSp>
      </p:grpSp>
    </p:spTree>
    <p:extLst>
      <p:ext uri="{BB962C8B-B14F-4D97-AF65-F5344CB8AC3E}">
        <p14:creationId xmlns:p14="http://schemas.microsoft.com/office/powerpoint/2010/main" val="384357198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grpSp>
        <p:nvGrpSpPr>
          <p:cNvPr id="2" name="Google Shape;15;p3">
            <a:extLst>
              <a:ext uri="{FF2B5EF4-FFF2-40B4-BE49-F238E27FC236}">
                <a16:creationId xmlns:a16="http://schemas.microsoft.com/office/drawing/2014/main" id="{310DDDE4-7047-EAFB-EAE4-A1602938360A}"/>
              </a:ext>
            </a:extLst>
          </p:cNvPr>
          <p:cNvGrpSpPr>
            <a:grpSpLocks/>
          </p:cNvGrpSpPr>
          <p:nvPr/>
        </p:nvGrpSpPr>
        <p:grpSpPr bwMode="auto">
          <a:xfrm>
            <a:off x="-184150" y="3532188"/>
            <a:ext cx="7748588" cy="2195512"/>
            <a:chOff x="664583" y="2178018"/>
            <a:chExt cx="7577664" cy="2147253"/>
          </a:xfrm>
        </p:grpSpPr>
        <p:sp>
          <p:nvSpPr>
            <p:cNvPr id="3" name="Google Shape;16;p3">
              <a:extLst>
                <a:ext uri="{FF2B5EF4-FFF2-40B4-BE49-F238E27FC236}">
                  <a16:creationId xmlns:a16="http://schemas.microsoft.com/office/drawing/2014/main" id="{03ADB3DC-A2A2-74E1-8946-53F8251E135E}"/>
                </a:ext>
              </a:extLst>
            </p:cNvPr>
            <p:cNvSpPr>
              <a:spLocks/>
            </p:cNvSpPr>
            <p:nvPr/>
          </p:nvSpPr>
          <p:spPr bwMode="auto">
            <a:xfrm>
              <a:off x="5273338" y="2815889"/>
              <a:ext cx="2968910" cy="1502773"/>
            </a:xfrm>
            <a:custGeom>
              <a:avLst/>
              <a:gdLst>
                <a:gd name="T0" fmla="*/ 2147483646 w 112480"/>
                <a:gd name="T1" fmla="*/ 332974762 h 56934"/>
                <a:gd name="T2" fmla="*/ 2147483646 w 112480"/>
                <a:gd name="T3" fmla="*/ 2147483646 h 56934"/>
                <a:gd name="T4" fmla="*/ 2147483646 w 112480"/>
                <a:gd name="T5" fmla="*/ 2147483646 h 56934"/>
                <a:gd name="T6" fmla="*/ 2147483646 w 112480"/>
                <a:gd name="T7" fmla="*/ 2147483646 h 56934"/>
                <a:gd name="T8" fmla="*/ 2147483646 w 112480"/>
                <a:gd name="T9" fmla="*/ 2147483646 h 56934"/>
                <a:gd name="T10" fmla="*/ 2147483646 w 112480"/>
                <a:gd name="T11" fmla="*/ 2147483646 h 56934"/>
                <a:gd name="T12" fmla="*/ 2147483646 w 112480"/>
                <a:gd name="T13" fmla="*/ 2147483646 h 56934"/>
                <a:gd name="T14" fmla="*/ 2147483646 w 112480"/>
                <a:gd name="T15" fmla="*/ 2147483646 h 56934"/>
                <a:gd name="T16" fmla="*/ 2147483646 w 112480"/>
                <a:gd name="T17" fmla="*/ 2147483646 h 56934"/>
                <a:gd name="T18" fmla="*/ 2147483646 w 112480"/>
                <a:gd name="T19" fmla="*/ 2147483646 h 56934"/>
                <a:gd name="T20" fmla="*/ 2147483646 w 112480"/>
                <a:gd name="T21" fmla="*/ 2147483646 h 56934"/>
                <a:gd name="T22" fmla="*/ 2147483646 w 112480"/>
                <a:gd name="T23" fmla="*/ 2147483646 h 56934"/>
                <a:gd name="T24" fmla="*/ 2147483646 w 112480"/>
                <a:gd name="T25" fmla="*/ 2147483646 h 56934"/>
                <a:gd name="T26" fmla="*/ 2147483646 w 112480"/>
                <a:gd name="T27" fmla="*/ 2147483646 h 56934"/>
                <a:gd name="T28" fmla="*/ 2147483646 w 112480"/>
                <a:gd name="T29" fmla="*/ 2147483646 h 56934"/>
                <a:gd name="T30" fmla="*/ 2147483646 w 112480"/>
                <a:gd name="T31" fmla="*/ 2147483646 h 56934"/>
                <a:gd name="T32" fmla="*/ 2147483646 w 112480"/>
                <a:gd name="T33" fmla="*/ 2147483646 h 56934"/>
                <a:gd name="T34" fmla="*/ 2147483646 w 112480"/>
                <a:gd name="T35" fmla="*/ 2147483646 h 56934"/>
                <a:gd name="T36" fmla="*/ 2147483646 w 112480"/>
                <a:gd name="T37" fmla="*/ 2147483646 h 56934"/>
                <a:gd name="T38" fmla="*/ 2147483646 w 112480"/>
                <a:gd name="T39" fmla="*/ 2147483646 h 56934"/>
                <a:gd name="T40" fmla="*/ 2147483646 w 112480"/>
                <a:gd name="T41" fmla="*/ 2147483646 h 56934"/>
                <a:gd name="T42" fmla="*/ 2147483646 w 112480"/>
                <a:gd name="T43" fmla="*/ 2147483646 h 56934"/>
                <a:gd name="T44" fmla="*/ 2147483646 w 112480"/>
                <a:gd name="T45" fmla="*/ 2147483646 h 56934"/>
                <a:gd name="T46" fmla="*/ 2147483646 w 112480"/>
                <a:gd name="T47" fmla="*/ 2147483646 h 56934"/>
                <a:gd name="T48" fmla="*/ 2147483646 w 112480"/>
                <a:gd name="T49" fmla="*/ 2147483646 h 56934"/>
                <a:gd name="T50" fmla="*/ 2147483646 w 112480"/>
                <a:gd name="T51" fmla="*/ 2147483646 h 56934"/>
                <a:gd name="T52" fmla="*/ 2147483646 w 112480"/>
                <a:gd name="T53" fmla="*/ 2147483646 h 56934"/>
                <a:gd name="T54" fmla="*/ 2147483646 w 112480"/>
                <a:gd name="T55" fmla="*/ 2147483646 h 56934"/>
                <a:gd name="T56" fmla="*/ 2147483646 w 112480"/>
                <a:gd name="T57" fmla="*/ 2147483646 h 56934"/>
                <a:gd name="T58" fmla="*/ 2147483646 w 112480"/>
                <a:gd name="T59" fmla="*/ 2147483646 h 56934"/>
                <a:gd name="T60" fmla="*/ 2147483646 w 112480"/>
                <a:gd name="T61" fmla="*/ 2147483646 h 56934"/>
                <a:gd name="T62" fmla="*/ 2147483646 w 112480"/>
                <a:gd name="T63" fmla="*/ 2147483646 h 56934"/>
                <a:gd name="T64" fmla="*/ 2147483646 w 112480"/>
                <a:gd name="T65" fmla="*/ 2147483646 h 56934"/>
                <a:gd name="T66" fmla="*/ 2147483646 w 112480"/>
                <a:gd name="T67" fmla="*/ 2147483646 h 56934"/>
                <a:gd name="T68" fmla="*/ 2147483646 w 112480"/>
                <a:gd name="T69" fmla="*/ 2147483646 h 56934"/>
                <a:gd name="T70" fmla="*/ 2147483646 w 112480"/>
                <a:gd name="T71" fmla="*/ 2147483646 h 56934"/>
                <a:gd name="T72" fmla="*/ 2147483646 w 112480"/>
                <a:gd name="T73" fmla="*/ 2147483646 h 56934"/>
                <a:gd name="T74" fmla="*/ 2147483646 w 112480"/>
                <a:gd name="T75" fmla="*/ 2147483646 h 56934"/>
                <a:gd name="T76" fmla="*/ 2147483646 w 112480"/>
                <a:gd name="T77" fmla="*/ 2147483646 h 56934"/>
                <a:gd name="T78" fmla="*/ 2147483646 w 112480"/>
                <a:gd name="T79" fmla="*/ 2147483646 h 56934"/>
                <a:gd name="T80" fmla="*/ 2147483646 w 112480"/>
                <a:gd name="T81" fmla="*/ 2147483646 h 56934"/>
                <a:gd name="T82" fmla="*/ 2147483646 w 112480"/>
                <a:gd name="T83" fmla="*/ 2147483646 h 56934"/>
                <a:gd name="T84" fmla="*/ 2147483646 w 112480"/>
                <a:gd name="T85" fmla="*/ 2147483646 h 56934"/>
                <a:gd name="T86" fmla="*/ 2147483646 w 112480"/>
                <a:gd name="T87" fmla="*/ 2147483646 h 56934"/>
                <a:gd name="T88" fmla="*/ 2147483646 w 112480"/>
                <a:gd name="T89" fmla="*/ 2147483646 h 56934"/>
                <a:gd name="T90" fmla="*/ 2147483646 w 112480"/>
                <a:gd name="T91" fmla="*/ 2147483646 h 56934"/>
                <a:gd name="T92" fmla="*/ 2147483646 w 112480"/>
                <a:gd name="T93" fmla="*/ 2147483646 h 56934"/>
                <a:gd name="T94" fmla="*/ 2147483646 w 112480"/>
                <a:gd name="T95" fmla="*/ 2147483646 h 56934"/>
                <a:gd name="T96" fmla="*/ 2147483646 w 112480"/>
                <a:gd name="T97" fmla="*/ 2147483646 h 56934"/>
                <a:gd name="T98" fmla="*/ 2147483646 w 112480"/>
                <a:gd name="T99" fmla="*/ 2147483646 h 56934"/>
                <a:gd name="T100" fmla="*/ 2147483646 w 112480"/>
                <a:gd name="T101" fmla="*/ 2147483646 h 56934"/>
                <a:gd name="T102" fmla="*/ 2147483646 w 112480"/>
                <a:gd name="T103" fmla="*/ 2147483646 h 56934"/>
                <a:gd name="T104" fmla="*/ 2147483646 w 112480"/>
                <a:gd name="T105" fmla="*/ 2147483646 h 56934"/>
                <a:gd name="T106" fmla="*/ 2147483646 w 112480"/>
                <a:gd name="T107" fmla="*/ 2147483646 h 56934"/>
                <a:gd name="T108" fmla="*/ 2147483646 w 112480"/>
                <a:gd name="T109" fmla="*/ 2147483646 h 56934"/>
                <a:gd name="T110" fmla="*/ 2147483646 w 112480"/>
                <a:gd name="T111" fmla="*/ 2147483646 h 56934"/>
                <a:gd name="T112" fmla="*/ 2147483646 w 112480"/>
                <a:gd name="T113" fmla="*/ 2147483646 h 56934"/>
                <a:gd name="T114" fmla="*/ 2147483646 w 112480"/>
                <a:gd name="T115" fmla="*/ 2147483646 h 56934"/>
                <a:gd name="T116" fmla="*/ 2147483646 w 112480"/>
                <a:gd name="T117" fmla="*/ 2147483646 h 56934"/>
                <a:gd name="T118" fmla="*/ 2147483646 w 112480"/>
                <a:gd name="T119" fmla="*/ 2147483646 h 56934"/>
                <a:gd name="T120" fmla="*/ 2147483646 w 112480"/>
                <a:gd name="T121" fmla="*/ 2147483646 h 56934"/>
                <a:gd name="T122" fmla="*/ 2147483646 w 112480"/>
                <a:gd name="T123" fmla="*/ 332974762 h 569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 name="Google Shape;17;p3">
              <a:extLst>
                <a:ext uri="{FF2B5EF4-FFF2-40B4-BE49-F238E27FC236}">
                  <a16:creationId xmlns:a16="http://schemas.microsoft.com/office/drawing/2014/main" id="{9461E33A-B7BD-B497-8BCE-189CBBB11748}"/>
                </a:ext>
              </a:extLst>
            </p:cNvPr>
            <p:cNvSpPr>
              <a:spLocks/>
            </p:cNvSpPr>
            <p:nvPr/>
          </p:nvSpPr>
          <p:spPr bwMode="auto">
            <a:xfrm>
              <a:off x="664583" y="2178018"/>
              <a:ext cx="4227389" cy="2147253"/>
            </a:xfrm>
            <a:custGeom>
              <a:avLst/>
              <a:gdLst>
                <a:gd name="T0" fmla="*/ 2147483646 w 149841"/>
                <a:gd name="T1" fmla="*/ 2147483646 h 76110"/>
                <a:gd name="T2" fmla="*/ 2147483646 w 149841"/>
                <a:gd name="T3" fmla="*/ 2147483646 h 76110"/>
                <a:gd name="T4" fmla="*/ 2147483646 w 149841"/>
                <a:gd name="T5" fmla="*/ 2147483646 h 76110"/>
                <a:gd name="T6" fmla="*/ 2147483646 w 149841"/>
                <a:gd name="T7" fmla="*/ 2147483646 h 76110"/>
                <a:gd name="T8" fmla="*/ 2147483646 w 149841"/>
                <a:gd name="T9" fmla="*/ 2147483646 h 76110"/>
                <a:gd name="T10" fmla="*/ 2147483646 w 149841"/>
                <a:gd name="T11" fmla="*/ 2147483646 h 76110"/>
                <a:gd name="T12" fmla="*/ 2147483646 w 149841"/>
                <a:gd name="T13" fmla="*/ 2147483646 h 76110"/>
                <a:gd name="T14" fmla="*/ 2147483646 w 149841"/>
                <a:gd name="T15" fmla="*/ 2147483646 h 76110"/>
                <a:gd name="T16" fmla="*/ 2147483646 w 149841"/>
                <a:gd name="T17" fmla="*/ 2147483646 h 76110"/>
                <a:gd name="T18" fmla="*/ 2147483646 w 149841"/>
                <a:gd name="T19" fmla="*/ 2147483646 h 76110"/>
                <a:gd name="T20" fmla="*/ 2147483646 w 149841"/>
                <a:gd name="T21" fmla="*/ 2147483646 h 76110"/>
                <a:gd name="T22" fmla="*/ 2147483646 w 149841"/>
                <a:gd name="T23" fmla="*/ 2147483646 h 76110"/>
                <a:gd name="T24" fmla="*/ 2147483646 w 149841"/>
                <a:gd name="T25" fmla="*/ 2147483646 h 76110"/>
                <a:gd name="T26" fmla="*/ 2147483646 w 149841"/>
                <a:gd name="T27" fmla="*/ 2147483646 h 76110"/>
                <a:gd name="T28" fmla="*/ 2147483646 w 149841"/>
                <a:gd name="T29" fmla="*/ 2147483646 h 76110"/>
                <a:gd name="T30" fmla="*/ 2147483646 w 149841"/>
                <a:gd name="T31" fmla="*/ 2147483646 h 76110"/>
                <a:gd name="T32" fmla="*/ 2147483646 w 149841"/>
                <a:gd name="T33" fmla="*/ 2147483646 h 76110"/>
                <a:gd name="T34" fmla="*/ 2147483646 w 149841"/>
                <a:gd name="T35" fmla="*/ 2147483646 h 76110"/>
                <a:gd name="T36" fmla="*/ 2147483646 w 149841"/>
                <a:gd name="T37" fmla="*/ 2147483646 h 76110"/>
                <a:gd name="T38" fmla="*/ 2147483646 w 149841"/>
                <a:gd name="T39" fmla="*/ 2147483646 h 76110"/>
                <a:gd name="T40" fmla="*/ 2147483646 w 149841"/>
                <a:gd name="T41" fmla="*/ 2147483646 h 76110"/>
                <a:gd name="T42" fmla="*/ 2147483646 w 149841"/>
                <a:gd name="T43" fmla="*/ 2147483646 h 76110"/>
                <a:gd name="T44" fmla="*/ 2147483646 w 149841"/>
                <a:gd name="T45" fmla="*/ 2147483646 h 76110"/>
                <a:gd name="T46" fmla="*/ 2147483646 w 149841"/>
                <a:gd name="T47" fmla="*/ 2147483646 h 76110"/>
                <a:gd name="T48" fmla="*/ 2147483646 w 149841"/>
                <a:gd name="T49" fmla="*/ 2147483646 h 76110"/>
                <a:gd name="T50" fmla="*/ 2147483646 w 149841"/>
                <a:gd name="T51" fmla="*/ 2147483646 h 76110"/>
                <a:gd name="T52" fmla="*/ 2147483646 w 149841"/>
                <a:gd name="T53" fmla="*/ 2147483646 h 76110"/>
                <a:gd name="T54" fmla="*/ 2147483646 w 149841"/>
                <a:gd name="T55" fmla="*/ 2147483646 h 76110"/>
                <a:gd name="T56" fmla="*/ 2147483646 w 149841"/>
                <a:gd name="T57" fmla="*/ 2147483646 h 76110"/>
                <a:gd name="T58" fmla="*/ 2147483646 w 149841"/>
                <a:gd name="T59" fmla="*/ 2147483646 h 76110"/>
                <a:gd name="T60" fmla="*/ 2147483646 w 149841"/>
                <a:gd name="T61" fmla="*/ 2147483646 h 76110"/>
                <a:gd name="T62" fmla="*/ 2147483646 w 149841"/>
                <a:gd name="T63" fmla="*/ 2147483646 h 76110"/>
                <a:gd name="T64" fmla="*/ 2147483646 w 149841"/>
                <a:gd name="T65" fmla="*/ 2147483646 h 76110"/>
                <a:gd name="T66" fmla="*/ 2147483646 w 149841"/>
                <a:gd name="T67" fmla="*/ 2147483646 h 76110"/>
                <a:gd name="T68" fmla="*/ 2147483646 w 149841"/>
                <a:gd name="T69" fmla="*/ 2147483646 h 76110"/>
                <a:gd name="T70" fmla="*/ 2147483646 w 149841"/>
                <a:gd name="T71" fmla="*/ 2147483646 h 76110"/>
                <a:gd name="T72" fmla="*/ 2147483646 w 149841"/>
                <a:gd name="T73" fmla="*/ 2147483646 h 76110"/>
                <a:gd name="T74" fmla="*/ 2147483646 w 149841"/>
                <a:gd name="T75" fmla="*/ 2147483646 h 76110"/>
                <a:gd name="T76" fmla="*/ 2147483646 w 149841"/>
                <a:gd name="T77" fmla="*/ 2147483646 h 76110"/>
                <a:gd name="T78" fmla="*/ 2147483646 w 149841"/>
                <a:gd name="T79" fmla="*/ 2147483646 h 76110"/>
                <a:gd name="T80" fmla="*/ 2147483646 w 149841"/>
                <a:gd name="T81" fmla="*/ 2147483646 h 76110"/>
                <a:gd name="T82" fmla="*/ 2147483646 w 149841"/>
                <a:gd name="T83" fmla="*/ 2147483646 h 76110"/>
                <a:gd name="T84" fmla="*/ 2147483646 w 149841"/>
                <a:gd name="T85" fmla="*/ 2147483646 h 76110"/>
                <a:gd name="T86" fmla="*/ 2147483646 w 149841"/>
                <a:gd name="T87" fmla="*/ 2147483646 h 76110"/>
                <a:gd name="T88" fmla="*/ 2147483646 w 149841"/>
                <a:gd name="T89" fmla="*/ 2147483646 h 76110"/>
                <a:gd name="T90" fmla="*/ 2147483646 w 149841"/>
                <a:gd name="T91" fmla="*/ 2147483646 h 76110"/>
                <a:gd name="T92" fmla="*/ 2147483646 w 149841"/>
                <a:gd name="T93" fmla="*/ 2147483646 h 76110"/>
                <a:gd name="T94" fmla="*/ 2147483646 w 149841"/>
                <a:gd name="T95" fmla="*/ 2147483646 h 76110"/>
                <a:gd name="T96" fmla="*/ 2147483646 w 149841"/>
                <a:gd name="T97" fmla="*/ 2147483646 h 76110"/>
                <a:gd name="T98" fmla="*/ 2147483646 w 149841"/>
                <a:gd name="T99" fmla="*/ 2147483646 h 76110"/>
                <a:gd name="T100" fmla="*/ 2147483646 w 149841"/>
                <a:gd name="T101" fmla="*/ 2147483646 h 76110"/>
                <a:gd name="T102" fmla="*/ 2147483646 w 149841"/>
                <a:gd name="T103" fmla="*/ 2147483646 h 76110"/>
                <a:gd name="T104" fmla="*/ 2147483646 w 149841"/>
                <a:gd name="T105" fmla="*/ 2147483646 h 76110"/>
                <a:gd name="T106" fmla="*/ 2147483646 w 149841"/>
                <a:gd name="T107" fmla="*/ 2147483646 h 76110"/>
                <a:gd name="T108" fmla="*/ 2147483646 w 149841"/>
                <a:gd name="T109" fmla="*/ 2147483646 h 76110"/>
                <a:gd name="T110" fmla="*/ 2147483646 w 149841"/>
                <a:gd name="T111" fmla="*/ 2147483646 h 76110"/>
                <a:gd name="T112" fmla="*/ 2147483646 w 149841"/>
                <a:gd name="T113" fmla="*/ 2147483646 h 76110"/>
                <a:gd name="T114" fmla="*/ 2147483646 w 149841"/>
                <a:gd name="T115" fmla="*/ 2147483646 h 76110"/>
                <a:gd name="T116" fmla="*/ 2147483646 w 149841"/>
                <a:gd name="T117" fmla="*/ 2147483646 h 76110"/>
                <a:gd name="T118" fmla="*/ 2147483646 w 149841"/>
                <a:gd name="T119" fmla="*/ 2147483646 h 76110"/>
                <a:gd name="T120" fmla="*/ 2147483646 w 149841"/>
                <a:gd name="T121" fmla="*/ 2147483646 h 76110"/>
                <a:gd name="T122" fmla="*/ 2147483646 w 149841"/>
                <a:gd name="T123" fmla="*/ 2147483646 h 76110"/>
                <a:gd name="T124" fmla="*/ 2147483646 w 149841"/>
                <a:gd name="T125" fmla="*/ 2147483646 h 761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9841" h="76110" extrusionOk="0">
                  <a:moveTo>
                    <a:pt x="72562" y="0"/>
                  </a:moveTo>
                  <a:cubicBezTo>
                    <a:pt x="72200" y="0"/>
                    <a:pt x="71840" y="4"/>
                    <a:pt x="71484" y="14"/>
                  </a:cubicBezTo>
                  <a:cubicBezTo>
                    <a:pt x="70384" y="45"/>
                    <a:pt x="69376" y="1205"/>
                    <a:pt x="68276" y="1297"/>
                  </a:cubicBezTo>
                  <a:cubicBezTo>
                    <a:pt x="67207" y="1389"/>
                    <a:pt x="66107" y="1328"/>
                    <a:pt x="65038" y="1480"/>
                  </a:cubicBezTo>
                  <a:cubicBezTo>
                    <a:pt x="63969" y="1603"/>
                    <a:pt x="62839" y="1480"/>
                    <a:pt x="61770" y="1664"/>
                  </a:cubicBezTo>
                  <a:cubicBezTo>
                    <a:pt x="61588" y="1696"/>
                    <a:pt x="61400" y="1708"/>
                    <a:pt x="61207" y="1708"/>
                  </a:cubicBezTo>
                  <a:cubicBezTo>
                    <a:pt x="60542" y="1708"/>
                    <a:pt x="59826" y="1559"/>
                    <a:pt x="59153" y="1559"/>
                  </a:cubicBezTo>
                  <a:cubicBezTo>
                    <a:pt x="58908" y="1559"/>
                    <a:pt x="58669" y="1579"/>
                    <a:pt x="58440" y="1633"/>
                  </a:cubicBezTo>
                  <a:cubicBezTo>
                    <a:pt x="57371" y="1847"/>
                    <a:pt x="56485" y="2794"/>
                    <a:pt x="55416" y="3069"/>
                  </a:cubicBezTo>
                  <a:cubicBezTo>
                    <a:pt x="54377" y="3374"/>
                    <a:pt x="53491" y="4138"/>
                    <a:pt x="52452" y="4444"/>
                  </a:cubicBezTo>
                  <a:cubicBezTo>
                    <a:pt x="51414" y="4780"/>
                    <a:pt x="50314" y="4902"/>
                    <a:pt x="49306" y="5299"/>
                  </a:cubicBezTo>
                  <a:cubicBezTo>
                    <a:pt x="48298" y="5665"/>
                    <a:pt x="46984" y="5299"/>
                    <a:pt x="45976" y="5727"/>
                  </a:cubicBezTo>
                  <a:cubicBezTo>
                    <a:pt x="44968" y="6154"/>
                    <a:pt x="43899" y="6460"/>
                    <a:pt x="42921" y="6918"/>
                  </a:cubicBezTo>
                  <a:cubicBezTo>
                    <a:pt x="41944" y="7376"/>
                    <a:pt x="41455" y="8904"/>
                    <a:pt x="40508" y="9392"/>
                  </a:cubicBezTo>
                  <a:cubicBezTo>
                    <a:pt x="39530" y="9881"/>
                    <a:pt x="38400" y="10034"/>
                    <a:pt x="37453" y="10584"/>
                  </a:cubicBezTo>
                  <a:cubicBezTo>
                    <a:pt x="36506" y="11134"/>
                    <a:pt x="35529" y="11653"/>
                    <a:pt x="34612" y="12233"/>
                  </a:cubicBezTo>
                  <a:cubicBezTo>
                    <a:pt x="33726" y="12814"/>
                    <a:pt x="32688" y="13241"/>
                    <a:pt x="31802" y="13852"/>
                  </a:cubicBezTo>
                  <a:cubicBezTo>
                    <a:pt x="30916" y="14494"/>
                    <a:pt x="29816" y="14861"/>
                    <a:pt x="28930" y="15502"/>
                  </a:cubicBezTo>
                  <a:cubicBezTo>
                    <a:pt x="28075" y="16174"/>
                    <a:pt x="27739" y="17518"/>
                    <a:pt x="26914" y="18190"/>
                  </a:cubicBezTo>
                  <a:cubicBezTo>
                    <a:pt x="26089" y="18862"/>
                    <a:pt x="25234" y="19565"/>
                    <a:pt x="24439" y="20298"/>
                  </a:cubicBezTo>
                  <a:cubicBezTo>
                    <a:pt x="23645" y="21031"/>
                    <a:pt x="22270" y="21184"/>
                    <a:pt x="21507" y="21948"/>
                  </a:cubicBezTo>
                  <a:cubicBezTo>
                    <a:pt x="20743" y="22711"/>
                    <a:pt x="20804" y="24269"/>
                    <a:pt x="20071" y="25094"/>
                  </a:cubicBezTo>
                  <a:cubicBezTo>
                    <a:pt x="19338" y="25888"/>
                    <a:pt x="18880" y="26897"/>
                    <a:pt x="18177" y="27721"/>
                  </a:cubicBezTo>
                  <a:cubicBezTo>
                    <a:pt x="17444" y="28546"/>
                    <a:pt x="16069" y="28791"/>
                    <a:pt x="15397" y="29646"/>
                  </a:cubicBezTo>
                  <a:cubicBezTo>
                    <a:pt x="14725" y="30532"/>
                    <a:pt x="13564" y="31051"/>
                    <a:pt x="12953" y="31937"/>
                  </a:cubicBezTo>
                  <a:cubicBezTo>
                    <a:pt x="12342" y="32853"/>
                    <a:pt x="12067" y="34014"/>
                    <a:pt x="11487" y="34931"/>
                  </a:cubicBezTo>
                  <a:cubicBezTo>
                    <a:pt x="10906" y="35847"/>
                    <a:pt x="9990" y="36580"/>
                    <a:pt x="9471" y="37527"/>
                  </a:cubicBezTo>
                  <a:cubicBezTo>
                    <a:pt x="8921" y="38474"/>
                    <a:pt x="9593" y="40093"/>
                    <a:pt x="9074" y="41040"/>
                  </a:cubicBezTo>
                  <a:cubicBezTo>
                    <a:pt x="8554" y="42018"/>
                    <a:pt x="6813" y="42354"/>
                    <a:pt x="6355" y="43332"/>
                  </a:cubicBezTo>
                  <a:cubicBezTo>
                    <a:pt x="5897" y="44309"/>
                    <a:pt x="6660" y="45837"/>
                    <a:pt x="6233" y="46845"/>
                  </a:cubicBezTo>
                  <a:cubicBezTo>
                    <a:pt x="5835" y="47853"/>
                    <a:pt x="5072" y="48708"/>
                    <a:pt x="4675" y="49716"/>
                  </a:cubicBezTo>
                  <a:cubicBezTo>
                    <a:pt x="4308" y="50755"/>
                    <a:pt x="4675" y="52007"/>
                    <a:pt x="4339" y="53046"/>
                  </a:cubicBezTo>
                  <a:cubicBezTo>
                    <a:pt x="4003" y="54085"/>
                    <a:pt x="2078" y="54634"/>
                    <a:pt x="1803" y="55673"/>
                  </a:cubicBezTo>
                  <a:cubicBezTo>
                    <a:pt x="1559" y="56742"/>
                    <a:pt x="2170" y="58025"/>
                    <a:pt x="1925" y="59064"/>
                  </a:cubicBezTo>
                  <a:cubicBezTo>
                    <a:pt x="1681" y="60133"/>
                    <a:pt x="887" y="61080"/>
                    <a:pt x="703" y="62149"/>
                  </a:cubicBezTo>
                  <a:cubicBezTo>
                    <a:pt x="489" y="63249"/>
                    <a:pt x="276" y="64318"/>
                    <a:pt x="153" y="65388"/>
                  </a:cubicBezTo>
                  <a:cubicBezTo>
                    <a:pt x="1" y="66487"/>
                    <a:pt x="184" y="67618"/>
                    <a:pt x="92" y="68687"/>
                  </a:cubicBezTo>
                  <a:cubicBezTo>
                    <a:pt x="1" y="69786"/>
                    <a:pt x="1131" y="70917"/>
                    <a:pt x="1100" y="72017"/>
                  </a:cubicBezTo>
                  <a:cubicBezTo>
                    <a:pt x="1039" y="73086"/>
                    <a:pt x="337" y="73574"/>
                    <a:pt x="337" y="74674"/>
                  </a:cubicBezTo>
                  <a:cubicBezTo>
                    <a:pt x="1864" y="75163"/>
                    <a:pt x="1742" y="75530"/>
                    <a:pt x="3392" y="75530"/>
                  </a:cubicBezTo>
                  <a:cubicBezTo>
                    <a:pt x="5011" y="75530"/>
                    <a:pt x="5011" y="74705"/>
                    <a:pt x="6630" y="74705"/>
                  </a:cubicBezTo>
                  <a:cubicBezTo>
                    <a:pt x="8249" y="74705"/>
                    <a:pt x="8249" y="74827"/>
                    <a:pt x="9868" y="74827"/>
                  </a:cubicBezTo>
                  <a:cubicBezTo>
                    <a:pt x="11487" y="74827"/>
                    <a:pt x="11487" y="75530"/>
                    <a:pt x="13106" y="75530"/>
                  </a:cubicBezTo>
                  <a:cubicBezTo>
                    <a:pt x="14725" y="75530"/>
                    <a:pt x="14725" y="74369"/>
                    <a:pt x="16344" y="74369"/>
                  </a:cubicBezTo>
                  <a:cubicBezTo>
                    <a:pt x="17963" y="74369"/>
                    <a:pt x="17963" y="76079"/>
                    <a:pt x="19582" y="76079"/>
                  </a:cubicBezTo>
                  <a:cubicBezTo>
                    <a:pt x="21201" y="76079"/>
                    <a:pt x="21201" y="75468"/>
                    <a:pt x="22820" y="75468"/>
                  </a:cubicBezTo>
                  <a:cubicBezTo>
                    <a:pt x="24439" y="75468"/>
                    <a:pt x="24439" y="74644"/>
                    <a:pt x="26058" y="74644"/>
                  </a:cubicBezTo>
                  <a:cubicBezTo>
                    <a:pt x="27678" y="74644"/>
                    <a:pt x="27678" y="75957"/>
                    <a:pt x="29297" y="75957"/>
                  </a:cubicBezTo>
                  <a:cubicBezTo>
                    <a:pt x="30916" y="75957"/>
                    <a:pt x="30916" y="76049"/>
                    <a:pt x="32565" y="76049"/>
                  </a:cubicBezTo>
                  <a:cubicBezTo>
                    <a:pt x="34184" y="76049"/>
                    <a:pt x="34184" y="75774"/>
                    <a:pt x="35803" y="75774"/>
                  </a:cubicBezTo>
                  <a:cubicBezTo>
                    <a:pt x="37423" y="75774"/>
                    <a:pt x="37423" y="75652"/>
                    <a:pt x="39042" y="75652"/>
                  </a:cubicBezTo>
                  <a:cubicBezTo>
                    <a:pt x="40661" y="75652"/>
                    <a:pt x="40661" y="74491"/>
                    <a:pt x="42280" y="74491"/>
                  </a:cubicBezTo>
                  <a:cubicBezTo>
                    <a:pt x="43899" y="74491"/>
                    <a:pt x="43899" y="75316"/>
                    <a:pt x="45518" y="75316"/>
                  </a:cubicBezTo>
                  <a:cubicBezTo>
                    <a:pt x="47137" y="75316"/>
                    <a:pt x="47137" y="74369"/>
                    <a:pt x="48756" y="74369"/>
                  </a:cubicBezTo>
                  <a:cubicBezTo>
                    <a:pt x="50375" y="74369"/>
                    <a:pt x="50375" y="75316"/>
                    <a:pt x="52025" y="75316"/>
                  </a:cubicBezTo>
                  <a:cubicBezTo>
                    <a:pt x="53644" y="75316"/>
                    <a:pt x="53644" y="76018"/>
                    <a:pt x="55232" y="76018"/>
                  </a:cubicBezTo>
                  <a:cubicBezTo>
                    <a:pt x="56851" y="76018"/>
                    <a:pt x="56851" y="74796"/>
                    <a:pt x="58470" y="74796"/>
                  </a:cubicBezTo>
                  <a:cubicBezTo>
                    <a:pt x="60089" y="74796"/>
                    <a:pt x="60120" y="75194"/>
                    <a:pt x="61739" y="75194"/>
                  </a:cubicBezTo>
                  <a:cubicBezTo>
                    <a:pt x="63358" y="75194"/>
                    <a:pt x="63358" y="75468"/>
                    <a:pt x="64977" y="75468"/>
                  </a:cubicBezTo>
                  <a:cubicBezTo>
                    <a:pt x="66596" y="75468"/>
                    <a:pt x="66596" y="75194"/>
                    <a:pt x="68215" y="75194"/>
                  </a:cubicBezTo>
                  <a:cubicBezTo>
                    <a:pt x="69834" y="75194"/>
                    <a:pt x="69834" y="74919"/>
                    <a:pt x="71453" y="74919"/>
                  </a:cubicBezTo>
                  <a:cubicBezTo>
                    <a:pt x="73073" y="74919"/>
                    <a:pt x="73073" y="76079"/>
                    <a:pt x="74722" y="76079"/>
                  </a:cubicBezTo>
                  <a:cubicBezTo>
                    <a:pt x="76341" y="76079"/>
                    <a:pt x="76341" y="74552"/>
                    <a:pt x="77960" y="74552"/>
                  </a:cubicBezTo>
                  <a:cubicBezTo>
                    <a:pt x="79579" y="74552"/>
                    <a:pt x="79579" y="74674"/>
                    <a:pt x="81198" y="74674"/>
                  </a:cubicBezTo>
                  <a:cubicBezTo>
                    <a:pt x="82817" y="74674"/>
                    <a:pt x="82817" y="75743"/>
                    <a:pt x="84437" y="75743"/>
                  </a:cubicBezTo>
                  <a:cubicBezTo>
                    <a:pt x="86056" y="75743"/>
                    <a:pt x="86056" y="75102"/>
                    <a:pt x="87675" y="75102"/>
                  </a:cubicBezTo>
                  <a:cubicBezTo>
                    <a:pt x="89324" y="75102"/>
                    <a:pt x="89324" y="76110"/>
                    <a:pt x="90943" y="76110"/>
                  </a:cubicBezTo>
                  <a:cubicBezTo>
                    <a:pt x="92562" y="76110"/>
                    <a:pt x="92562" y="75071"/>
                    <a:pt x="94181" y="75071"/>
                  </a:cubicBezTo>
                  <a:cubicBezTo>
                    <a:pt x="95801" y="75071"/>
                    <a:pt x="95801" y="75530"/>
                    <a:pt x="97420" y="75530"/>
                  </a:cubicBezTo>
                  <a:lnTo>
                    <a:pt x="100658" y="75530"/>
                  </a:lnTo>
                  <a:cubicBezTo>
                    <a:pt x="102277" y="75530"/>
                    <a:pt x="102277" y="74827"/>
                    <a:pt x="103926" y="74827"/>
                  </a:cubicBezTo>
                  <a:cubicBezTo>
                    <a:pt x="105546" y="74827"/>
                    <a:pt x="105546" y="74919"/>
                    <a:pt x="107165" y="74919"/>
                  </a:cubicBezTo>
                  <a:cubicBezTo>
                    <a:pt x="108784" y="74919"/>
                    <a:pt x="108784" y="74949"/>
                    <a:pt x="110403" y="74949"/>
                  </a:cubicBezTo>
                  <a:cubicBezTo>
                    <a:pt x="112022" y="74949"/>
                    <a:pt x="112022" y="75102"/>
                    <a:pt x="113641" y="75102"/>
                  </a:cubicBezTo>
                  <a:cubicBezTo>
                    <a:pt x="115260" y="75102"/>
                    <a:pt x="115260" y="76079"/>
                    <a:pt x="116879" y="76079"/>
                  </a:cubicBezTo>
                  <a:cubicBezTo>
                    <a:pt x="118529" y="76079"/>
                    <a:pt x="118529" y="74399"/>
                    <a:pt x="120148" y="74399"/>
                  </a:cubicBezTo>
                  <a:cubicBezTo>
                    <a:pt x="121767" y="74399"/>
                    <a:pt x="121767" y="74919"/>
                    <a:pt x="123386" y="74919"/>
                  </a:cubicBezTo>
                  <a:cubicBezTo>
                    <a:pt x="125005" y="74919"/>
                    <a:pt x="125005" y="75102"/>
                    <a:pt x="126624" y="75102"/>
                  </a:cubicBezTo>
                  <a:cubicBezTo>
                    <a:pt x="128243" y="75102"/>
                    <a:pt x="128274" y="74552"/>
                    <a:pt x="129893" y="74552"/>
                  </a:cubicBezTo>
                  <a:cubicBezTo>
                    <a:pt x="131512" y="74552"/>
                    <a:pt x="131512" y="75010"/>
                    <a:pt x="133131" y="75010"/>
                  </a:cubicBezTo>
                  <a:cubicBezTo>
                    <a:pt x="134750" y="75010"/>
                    <a:pt x="134750" y="75285"/>
                    <a:pt x="136369" y="75285"/>
                  </a:cubicBezTo>
                  <a:cubicBezTo>
                    <a:pt x="137988" y="75285"/>
                    <a:pt x="137988" y="75102"/>
                    <a:pt x="139638" y="75102"/>
                  </a:cubicBezTo>
                  <a:cubicBezTo>
                    <a:pt x="141257" y="75102"/>
                    <a:pt x="141257" y="75346"/>
                    <a:pt x="142876" y="75346"/>
                  </a:cubicBezTo>
                  <a:cubicBezTo>
                    <a:pt x="144495" y="75346"/>
                    <a:pt x="144464" y="75743"/>
                    <a:pt x="146114" y="75805"/>
                  </a:cubicBezTo>
                  <a:cubicBezTo>
                    <a:pt x="146218" y="75808"/>
                    <a:pt x="146315" y="75810"/>
                    <a:pt x="146406" y="75810"/>
                  </a:cubicBezTo>
                  <a:cubicBezTo>
                    <a:pt x="147739" y="75810"/>
                    <a:pt x="147833" y="75405"/>
                    <a:pt x="149291" y="74919"/>
                  </a:cubicBezTo>
                  <a:cubicBezTo>
                    <a:pt x="149291" y="73849"/>
                    <a:pt x="149841" y="73025"/>
                    <a:pt x="149780" y="71955"/>
                  </a:cubicBezTo>
                  <a:cubicBezTo>
                    <a:pt x="149749" y="70856"/>
                    <a:pt x="149810" y="69756"/>
                    <a:pt x="149719" y="68656"/>
                  </a:cubicBezTo>
                  <a:cubicBezTo>
                    <a:pt x="149627" y="67587"/>
                    <a:pt x="149535" y="66457"/>
                    <a:pt x="149383" y="65388"/>
                  </a:cubicBezTo>
                  <a:cubicBezTo>
                    <a:pt x="149230" y="64318"/>
                    <a:pt x="148710" y="63280"/>
                    <a:pt x="148527" y="62210"/>
                  </a:cubicBezTo>
                  <a:cubicBezTo>
                    <a:pt x="148344" y="61141"/>
                    <a:pt x="147000" y="60316"/>
                    <a:pt x="146786" y="59247"/>
                  </a:cubicBezTo>
                  <a:cubicBezTo>
                    <a:pt x="146572" y="58209"/>
                    <a:pt x="146542" y="57109"/>
                    <a:pt x="146267" y="56070"/>
                  </a:cubicBezTo>
                  <a:cubicBezTo>
                    <a:pt x="145961" y="55001"/>
                    <a:pt x="146939" y="53596"/>
                    <a:pt x="146603" y="52557"/>
                  </a:cubicBezTo>
                  <a:cubicBezTo>
                    <a:pt x="146267" y="51519"/>
                    <a:pt x="144922" y="50816"/>
                    <a:pt x="144556" y="49808"/>
                  </a:cubicBezTo>
                  <a:cubicBezTo>
                    <a:pt x="144189" y="48800"/>
                    <a:pt x="143487" y="47914"/>
                    <a:pt x="143059" y="46936"/>
                  </a:cubicBezTo>
                  <a:cubicBezTo>
                    <a:pt x="142662" y="45928"/>
                    <a:pt x="142387" y="44890"/>
                    <a:pt x="141929" y="43881"/>
                  </a:cubicBezTo>
                  <a:cubicBezTo>
                    <a:pt x="141470" y="42904"/>
                    <a:pt x="141868" y="41499"/>
                    <a:pt x="141379" y="40552"/>
                  </a:cubicBezTo>
                  <a:cubicBezTo>
                    <a:pt x="140859" y="39574"/>
                    <a:pt x="139821" y="38902"/>
                    <a:pt x="139271" y="37955"/>
                  </a:cubicBezTo>
                  <a:cubicBezTo>
                    <a:pt x="138721" y="37039"/>
                    <a:pt x="138691" y="35756"/>
                    <a:pt x="138110" y="34870"/>
                  </a:cubicBezTo>
                  <a:cubicBezTo>
                    <a:pt x="137530" y="33953"/>
                    <a:pt x="137041" y="32915"/>
                    <a:pt x="136430" y="32029"/>
                  </a:cubicBezTo>
                  <a:cubicBezTo>
                    <a:pt x="135788" y="31143"/>
                    <a:pt x="134353" y="30868"/>
                    <a:pt x="133681" y="29982"/>
                  </a:cubicBezTo>
                  <a:cubicBezTo>
                    <a:pt x="133039" y="29127"/>
                    <a:pt x="133070" y="27691"/>
                    <a:pt x="132367" y="26866"/>
                  </a:cubicBezTo>
                  <a:cubicBezTo>
                    <a:pt x="131695" y="26011"/>
                    <a:pt x="130840" y="25308"/>
                    <a:pt x="130076" y="24483"/>
                  </a:cubicBezTo>
                  <a:cubicBezTo>
                    <a:pt x="129312" y="23689"/>
                    <a:pt x="128548" y="22925"/>
                    <a:pt x="127785" y="22162"/>
                  </a:cubicBezTo>
                  <a:cubicBezTo>
                    <a:pt x="127021" y="21398"/>
                    <a:pt x="125952" y="20940"/>
                    <a:pt x="125158" y="20206"/>
                  </a:cubicBezTo>
                  <a:cubicBezTo>
                    <a:pt x="124363" y="19473"/>
                    <a:pt x="123936" y="18282"/>
                    <a:pt x="123111" y="17579"/>
                  </a:cubicBezTo>
                  <a:cubicBezTo>
                    <a:pt x="122286" y="16877"/>
                    <a:pt x="120698" y="17121"/>
                    <a:pt x="119842" y="16480"/>
                  </a:cubicBezTo>
                  <a:cubicBezTo>
                    <a:pt x="118956" y="15808"/>
                    <a:pt x="118529" y="14586"/>
                    <a:pt x="117643" y="13975"/>
                  </a:cubicBezTo>
                  <a:cubicBezTo>
                    <a:pt x="116726" y="13364"/>
                    <a:pt x="115932" y="12569"/>
                    <a:pt x="115016" y="11989"/>
                  </a:cubicBezTo>
                  <a:cubicBezTo>
                    <a:pt x="114099" y="11409"/>
                    <a:pt x="112908" y="11286"/>
                    <a:pt x="111961" y="10736"/>
                  </a:cubicBezTo>
                  <a:cubicBezTo>
                    <a:pt x="111014" y="10187"/>
                    <a:pt x="110250" y="9362"/>
                    <a:pt x="109303" y="8842"/>
                  </a:cubicBezTo>
                  <a:cubicBezTo>
                    <a:pt x="108356" y="8354"/>
                    <a:pt x="107317" y="7987"/>
                    <a:pt x="106309" y="7529"/>
                  </a:cubicBezTo>
                  <a:cubicBezTo>
                    <a:pt x="105332" y="7071"/>
                    <a:pt x="104446" y="6338"/>
                    <a:pt x="103438" y="5940"/>
                  </a:cubicBezTo>
                  <a:cubicBezTo>
                    <a:pt x="102460" y="5513"/>
                    <a:pt x="101177" y="5788"/>
                    <a:pt x="100169" y="5421"/>
                  </a:cubicBezTo>
                  <a:cubicBezTo>
                    <a:pt x="99130" y="5024"/>
                    <a:pt x="98000" y="5116"/>
                    <a:pt x="96961" y="4810"/>
                  </a:cubicBezTo>
                  <a:cubicBezTo>
                    <a:pt x="95923" y="4474"/>
                    <a:pt x="95037" y="3741"/>
                    <a:pt x="93998" y="3466"/>
                  </a:cubicBezTo>
                  <a:cubicBezTo>
                    <a:pt x="92929" y="3160"/>
                    <a:pt x="92043" y="2305"/>
                    <a:pt x="90974" y="2091"/>
                  </a:cubicBezTo>
                  <a:cubicBezTo>
                    <a:pt x="90594" y="2015"/>
                    <a:pt x="90202" y="1997"/>
                    <a:pt x="89807" y="1997"/>
                  </a:cubicBezTo>
                  <a:cubicBezTo>
                    <a:pt x="89448" y="1997"/>
                    <a:pt x="89085" y="2012"/>
                    <a:pt x="88727" y="2012"/>
                  </a:cubicBezTo>
                  <a:cubicBezTo>
                    <a:pt x="88371" y="2012"/>
                    <a:pt x="88018" y="1997"/>
                    <a:pt x="87675" y="1939"/>
                  </a:cubicBezTo>
                  <a:cubicBezTo>
                    <a:pt x="86605" y="1755"/>
                    <a:pt x="85506" y="1816"/>
                    <a:pt x="84437" y="1664"/>
                  </a:cubicBezTo>
                  <a:cubicBezTo>
                    <a:pt x="83367" y="1541"/>
                    <a:pt x="82359" y="717"/>
                    <a:pt x="81290" y="625"/>
                  </a:cubicBezTo>
                  <a:cubicBezTo>
                    <a:pt x="81223" y="619"/>
                    <a:pt x="81155" y="617"/>
                    <a:pt x="81088" y="617"/>
                  </a:cubicBezTo>
                  <a:cubicBezTo>
                    <a:pt x="80079" y="617"/>
                    <a:pt x="79070" y="1206"/>
                    <a:pt x="78061" y="1206"/>
                  </a:cubicBezTo>
                  <a:cubicBezTo>
                    <a:pt x="78038" y="1206"/>
                    <a:pt x="78014" y="1206"/>
                    <a:pt x="77991" y="1205"/>
                  </a:cubicBezTo>
                  <a:cubicBezTo>
                    <a:pt x="76891" y="1144"/>
                    <a:pt x="75852" y="14"/>
                    <a:pt x="74753" y="14"/>
                  </a:cubicBezTo>
                  <a:cubicBezTo>
                    <a:pt x="74020" y="14"/>
                    <a:pt x="73286" y="0"/>
                    <a:pt x="7256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 name="Google Shape;18;p3">
              <a:extLst>
                <a:ext uri="{FF2B5EF4-FFF2-40B4-BE49-F238E27FC236}">
                  <a16:creationId xmlns:a16="http://schemas.microsoft.com/office/drawing/2014/main" id="{077FD30D-DBCC-FC59-2012-831A672B6AD2}"/>
                </a:ext>
              </a:extLst>
            </p:cNvPr>
            <p:cNvSpPr>
              <a:spLocks/>
            </p:cNvSpPr>
            <p:nvPr/>
          </p:nvSpPr>
          <p:spPr bwMode="auto">
            <a:xfrm>
              <a:off x="4432316" y="3407105"/>
              <a:ext cx="1802963" cy="911578"/>
            </a:xfrm>
            <a:custGeom>
              <a:avLst/>
              <a:gdLst>
                <a:gd name="T0" fmla="*/ 2147483646 w 68307"/>
                <a:gd name="T1" fmla="*/ 332974928 h 34536"/>
                <a:gd name="T2" fmla="*/ 2147483646 w 68307"/>
                <a:gd name="T3" fmla="*/ 2147483646 h 34536"/>
                <a:gd name="T4" fmla="*/ 2147483646 w 68307"/>
                <a:gd name="T5" fmla="*/ 2147483646 h 34536"/>
                <a:gd name="T6" fmla="*/ 2147483646 w 68307"/>
                <a:gd name="T7" fmla="*/ 2147483646 h 34536"/>
                <a:gd name="T8" fmla="*/ 2147483646 w 68307"/>
                <a:gd name="T9" fmla="*/ 2147483646 h 34536"/>
                <a:gd name="T10" fmla="*/ 2147483646 w 68307"/>
                <a:gd name="T11" fmla="*/ 2147483646 h 34536"/>
                <a:gd name="T12" fmla="*/ 2147483646 w 68307"/>
                <a:gd name="T13" fmla="*/ 2147483646 h 34536"/>
                <a:gd name="T14" fmla="*/ 2147483646 w 68307"/>
                <a:gd name="T15" fmla="*/ 2147483646 h 34536"/>
                <a:gd name="T16" fmla="*/ 2147483646 w 68307"/>
                <a:gd name="T17" fmla="*/ 2147483646 h 34536"/>
                <a:gd name="T18" fmla="*/ 2147483646 w 68307"/>
                <a:gd name="T19" fmla="*/ 2147483646 h 34536"/>
                <a:gd name="T20" fmla="*/ 2147483646 w 68307"/>
                <a:gd name="T21" fmla="*/ 2147483646 h 34536"/>
                <a:gd name="T22" fmla="*/ 2147483646 w 68307"/>
                <a:gd name="T23" fmla="*/ 2147483646 h 34536"/>
                <a:gd name="T24" fmla="*/ 2147483646 w 68307"/>
                <a:gd name="T25" fmla="*/ 2147483646 h 34536"/>
                <a:gd name="T26" fmla="*/ 2147483646 w 68307"/>
                <a:gd name="T27" fmla="*/ 2147483646 h 34536"/>
                <a:gd name="T28" fmla="*/ 2147483646 w 68307"/>
                <a:gd name="T29" fmla="*/ 2147483646 h 34536"/>
                <a:gd name="T30" fmla="*/ 2147483646 w 68307"/>
                <a:gd name="T31" fmla="*/ 2147483646 h 34536"/>
                <a:gd name="T32" fmla="*/ 2147483646 w 68307"/>
                <a:gd name="T33" fmla="*/ 2147483646 h 34536"/>
                <a:gd name="T34" fmla="*/ 2147483646 w 68307"/>
                <a:gd name="T35" fmla="*/ 2147483646 h 34536"/>
                <a:gd name="T36" fmla="*/ 2147483646 w 68307"/>
                <a:gd name="T37" fmla="*/ 2147483646 h 34536"/>
                <a:gd name="T38" fmla="*/ 2147483646 w 68307"/>
                <a:gd name="T39" fmla="*/ 2147483646 h 34536"/>
                <a:gd name="T40" fmla="*/ 2147483646 w 68307"/>
                <a:gd name="T41" fmla="*/ 2147483646 h 34536"/>
                <a:gd name="T42" fmla="*/ 2147483646 w 68307"/>
                <a:gd name="T43" fmla="*/ 2147483646 h 34536"/>
                <a:gd name="T44" fmla="*/ 2147483646 w 68307"/>
                <a:gd name="T45" fmla="*/ 2147483646 h 34536"/>
                <a:gd name="T46" fmla="*/ 2147483646 w 68307"/>
                <a:gd name="T47" fmla="*/ 2147483646 h 34536"/>
                <a:gd name="T48" fmla="*/ 2147483646 w 68307"/>
                <a:gd name="T49" fmla="*/ 2147483646 h 34536"/>
                <a:gd name="T50" fmla="*/ 2147483646 w 68307"/>
                <a:gd name="T51" fmla="*/ 2147483646 h 34536"/>
                <a:gd name="T52" fmla="*/ 2147483646 w 68307"/>
                <a:gd name="T53" fmla="*/ 2147483646 h 34536"/>
                <a:gd name="T54" fmla="*/ 2147483646 w 68307"/>
                <a:gd name="T55" fmla="*/ 2147483646 h 34536"/>
                <a:gd name="T56" fmla="*/ 2147483646 w 68307"/>
                <a:gd name="T57" fmla="*/ 2147483646 h 34536"/>
                <a:gd name="T58" fmla="*/ 2147483646 w 68307"/>
                <a:gd name="T59" fmla="*/ 2147483646 h 34536"/>
                <a:gd name="T60" fmla="*/ 2147483646 w 68307"/>
                <a:gd name="T61" fmla="*/ 2147483646 h 34536"/>
                <a:gd name="T62" fmla="*/ 2147483646 w 68307"/>
                <a:gd name="T63" fmla="*/ 2147483646 h 34536"/>
                <a:gd name="T64" fmla="*/ 2147483646 w 68307"/>
                <a:gd name="T65" fmla="*/ 2147483646 h 34536"/>
                <a:gd name="T66" fmla="*/ 2147483646 w 68307"/>
                <a:gd name="T67" fmla="*/ 2147483646 h 34536"/>
                <a:gd name="T68" fmla="*/ 2147483646 w 68307"/>
                <a:gd name="T69" fmla="*/ 2147483646 h 34536"/>
                <a:gd name="T70" fmla="*/ 2147483646 w 68307"/>
                <a:gd name="T71" fmla="*/ 2147483646 h 34536"/>
                <a:gd name="T72" fmla="*/ 2147483646 w 68307"/>
                <a:gd name="T73" fmla="*/ 2147483646 h 34536"/>
                <a:gd name="T74" fmla="*/ 2147483646 w 68307"/>
                <a:gd name="T75" fmla="*/ 2147483646 h 34536"/>
                <a:gd name="T76" fmla="*/ 2147483646 w 68307"/>
                <a:gd name="T77" fmla="*/ 2147483646 h 34536"/>
                <a:gd name="T78" fmla="*/ 2147483646 w 68307"/>
                <a:gd name="T79" fmla="*/ 2147483646 h 34536"/>
                <a:gd name="T80" fmla="*/ 2147483646 w 68307"/>
                <a:gd name="T81" fmla="*/ 2147483646 h 34536"/>
                <a:gd name="T82" fmla="*/ 2147483646 w 68307"/>
                <a:gd name="T83" fmla="*/ 2147483646 h 34536"/>
                <a:gd name="T84" fmla="*/ 2147483646 w 68307"/>
                <a:gd name="T85" fmla="*/ 2147483646 h 34536"/>
                <a:gd name="T86" fmla="*/ 2147483646 w 68307"/>
                <a:gd name="T87" fmla="*/ 2147483646 h 34536"/>
                <a:gd name="T88" fmla="*/ 2147483646 w 68307"/>
                <a:gd name="T89" fmla="*/ 2147483646 h 34536"/>
                <a:gd name="T90" fmla="*/ 2147483646 w 68307"/>
                <a:gd name="T91" fmla="*/ 2147483646 h 34536"/>
                <a:gd name="T92" fmla="*/ 2147483646 w 68307"/>
                <a:gd name="T93" fmla="*/ 2147483646 h 34536"/>
                <a:gd name="T94" fmla="*/ 2147483646 w 68307"/>
                <a:gd name="T95" fmla="*/ 2147483646 h 34536"/>
                <a:gd name="T96" fmla="*/ 2147483646 w 68307"/>
                <a:gd name="T97" fmla="*/ 2147483646 h 34536"/>
                <a:gd name="T98" fmla="*/ 2147483646 w 68307"/>
                <a:gd name="T99" fmla="*/ 2147483646 h 34536"/>
                <a:gd name="T100" fmla="*/ 2147483646 w 68307"/>
                <a:gd name="T101" fmla="*/ 2147483646 h 34536"/>
                <a:gd name="T102" fmla="*/ 2147483646 w 68307"/>
                <a:gd name="T103" fmla="*/ 2147483646 h 34536"/>
                <a:gd name="T104" fmla="*/ 2147483646 w 68307"/>
                <a:gd name="T105" fmla="*/ 2147483646 h 34536"/>
                <a:gd name="T106" fmla="*/ 2147483646 w 68307"/>
                <a:gd name="T107" fmla="*/ 2147483646 h 34536"/>
                <a:gd name="T108" fmla="*/ 2147483646 w 68307"/>
                <a:gd name="T109" fmla="*/ 2147483646 h 34536"/>
                <a:gd name="T110" fmla="*/ 2147483646 w 68307"/>
                <a:gd name="T111" fmla="*/ 2147483646 h 34536"/>
                <a:gd name="T112" fmla="*/ 2147483646 w 68307"/>
                <a:gd name="T113" fmla="*/ 2147483646 h 34536"/>
                <a:gd name="T114" fmla="*/ 2147483646 w 68307"/>
                <a:gd name="T115" fmla="*/ 2147483646 h 34536"/>
                <a:gd name="T116" fmla="*/ 2147483646 w 68307"/>
                <a:gd name="T117" fmla="*/ 2147483646 h 34536"/>
                <a:gd name="T118" fmla="*/ 2147483646 w 68307"/>
                <a:gd name="T119" fmla="*/ 2147483646 h 34536"/>
                <a:gd name="T120" fmla="*/ 2147483646 w 68307"/>
                <a:gd name="T121" fmla="*/ 2147483646 h 34536"/>
                <a:gd name="T122" fmla="*/ 2147483646 w 68307"/>
                <a:gd name="T123" fmla="*/ 332974928 h 34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6" name="Google Shape;19;p3">
            <a:extLst>
              <a:ext uri="{FF2B5EF4-FFF2-40B4-BE49-F238E27FC236}">
                <a16:creationId xmlns:a16="http://schemas.microsoft.com/office/drawing/2014/main" id="{803E984A-5ED4-FB32-4E81-60D28125F0CC}"/>
              </a:ext>
            </a:extLst>
          </p:cNvPr>
          <p:cNvSpPr/>
          <p:nvPr/>
        </p:nvSpPr>
        <p:spPr>
          <a:xfrm>
            <a:off x="465138" y="822325"/>
            <a:ext cx="3236912" cy="893763"/>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7" name="Google Shape;20;p3">
            <a:extLst>
              <a:ext uri="{FF2B5EF4-FFF2-40B4-BE49-F238E27FC236}">
                <a16:creationId xmlns:a16="http://schemas.microsoft.com/office/drawing/2014/main" id="{3DE9E498-7065-7A9B-8A46-398C095B65DC}"/>
              </a:ext>
            </a:extLst>
          </p:cNvPr>
          <p:cNvSpPr/>
          <p:nvPr/>
        </p:nvSpPr>
        <p:spPr>
          <a:xfrm>
            <a:off x="10055225" y="2222500"/>
            <a:ext cx="1995488" cy="550863"/>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grpSp>
        <p:nvGrpSpPr>
          <p:cNvPr id="8" name="Google Shape;21;p3">
            <a:extLst>
              <a:ext uri="{FF2B5EF4-FFF2-40B4-BE49-F238E27FC236}">
                <a16:creationId xmlns:a16="http://schemas.microsoft.com/office/drawing/2014/main" id="{5785BBDE-CEDC-8724-D24D-E56CC63DED0E}"/>
              </a:ext>
            </a:extLst>
          </p:cNvPr>
          <p:cNvGrpSpPr>
            <a:grpSpLocks/>
          </p:cNvGrpSpPr>
          <p:nvPr/>
        </p:nvGrpSpPr>
        <p:grpSpPr bwMode="auto">
          <a:xfrm>
            <a:off x="-331788" y="5576888"/>
            <a:ext cx="12855576" cy="1281112"/>
            <a:chOff x="-248700" y="4182223"/>
            <a:chExt cx="9641100" cy="961287"/>
          </a:xfrm>
        </p:grpSpPr>
        <p:grpSp>
          <p:nvGrpSpPr>
            <p:cNvPr id="9" name="Google Shape;22;p3">
              <a:extLst>
                <a:ext uri="{FF2B5EF4-FFF2-40B4-BE49-F238E27FC236}">
                  <a16:creationId xmlns:a16="http://schemas.microsoft.com/office/drawing/2014/main" id="{1498B6FD-148B-F5D9-7004-16EC74419909}"/>
                </a:ext>
              </a:extLst>
            </p:cNvPr>
            <p:cNvGrpSpPr>
              <a:grpSpLocks/>
            </p:cNvGrpSpPr>
            <p:nvPr/>
          </p:nvGrpSpPr>
          <p:grpSpPr bwMode="auto">
            <a:xfrm>
              <a:off x="-248629" y="4462202"/>
              <a:ext cx="9640980" cy="681308"/>
              <a:chOff x="131200" y="4480088"/>
              <a:chExt cx="8881603" cy="627644"/>
            </a:xfrm>
          </p:grpSpPr>
          <p:sp>
            <p:nvSpPr>
              <p:cNvPr id="11" name="Google Shape;23;p3">
                <a:extLst>
                  <a:ext uri="{FF2B5EF4-FFF2-40B4-BE49-F238E27FC236}">
                    <a16:creationId xmlns:a16="http://schemas.microsoft.com/office/drawing/2014/main" id="{2D6B2D3E-2C90-7F49-56EF-2B59D65D0720}"/>
                  </a:ext>
                </a:extLst>
              </p:cNvPr>
              <p:cNvSpPr>
                <a:spLocks/>
              </p:cNvSpPr>
              <p:nvPr/>
            </p:nvSpPr>
            <p:spPr bwMode="auto">
              <a:xfrm>
                <a:off x="235672" y="4610717"/>
                <a:ext cx="8672644" cy="497015"/>
              </a:xfrm>
              <a:custGeom>
                <a:avLst/>
                <a:gdLst>
                  <a:gd name="T0" fmla="*/ 0 w 278908"/>
                  <a:gd name="T1" fmla="*/ 2147483646 h 8952"/>
                  <a:gd name="T2" fmla="*/ 0 w 278908"/>
                  <a:gd name="T3" fmla="*/ 2147483646 h 8952"/>
                  <a:gd name="T4" fmla="*/ 2147483646 w 278908"/>
                  <a:gd name="T5" fmla="*/ 2147483646 h 8952"/>
                  <a:gd name="T6" fmla="*/ 2147483646 w 278908"/>
                  <a:gd name="T7" fmla="*/ 2147483646 h 8952"/>
                  <a:gd name="T8" fmla="*/ 0 w 278908"/>
                  <a:gd name="T9" fmla="*/ 2147483646 h 89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5" name="Google Shape;24;p3">
                <a:extLst>
                  <a:ext uri="{FF2B5EF4-FFF2-40B4-BE49-F238E27FC236}">
                    <a16:creationId xmlns:a16="http://schemas.microsoft.com/office/drawing/2014/main" id="{0D9C81E3-E7E3-BB21-22AE-2B4E648C42B8}"/>
                  </a:ext>
                </a:extLst>
              </p:cNvPr>
              <p:cNvSpPr>
                <a:spLocks/>
              </p:cNvSpPr>
              <p:nvPr/>
            </p:nvSpPr>
            <p:spPr bwMode="auto">
              <a:xfrm>
                <a:off x="235672" y="4710817"/>
                <a:ext cx="8672644" cy="296865"/>
              </a:xfrm>
              <a:custGeom>
                <a:avLst/>
                <a:gdLst>
                  <a:gd name="T0" fmla="*/ 2147483646 w 278908"/>
                  <a:gd name="T1" fmla="*/ 2147483646 h 5347"/>
                  <a:gd name="T2" fmla="*/ 2147483646 w 278908"/>
                  <a:gd name="T3" fmla="*/ 2147483646 h 5347"/>
                  <a:gd name="T4" fmla="*/ 2147483646 w 278908"/>
                  <a:gd name="T5" fmla="*/ 2147483646 h 5347"/>
                  <a:gd name="T6" fmla="*/ 2147483646 w 278908"/>
                  <a:gd name="T7" fmla="*/ 2147483646 h 5347"/>
                  <a:gd name="T8" fmla="*/ 0 w 278908"/>
                  <a:gd name="T9" fmla="*/ 2147483646 h 5347"/>
                  <a:gd name="T10" fmla="*/ 2147483646 w 278908"/>
                  <a:gd name="T11" fmla="*/ 2147483646 h 5347"/>
                  <a:gd name="T12" fmla="*/ 2147483646 w 278908"/>
                  <a:gd name="T13" fmla="*/ 2147483646 h 5347"/>
                  <a:gd name="T14" fmla="*/ 2147483646 w 278908"/>
                  <a:gd name="T15" fmla="*/ 2147483646 h 5347"/>
                  <a:gd name="T16" fmla="*/ 2147483646 w 278908"/>
                  <a:gd name="T17" fmla="*/ 2147483646 h 5347"/>
                  <a:gd name="T18" fmla="*/ 2147483646 w 278908"/>
                  <a:gd name="T19" fmla="*/ 2147483646 h 5347"/>
                  <a:gd name="T20" fmla="*/ 2147483646 w 278908"/>
                  <a:gd name="T21" fmla="*/ 2147483646 h 5347"/>
                  <a:gd name="T22" fmla="*/ 2147483646 w 278908"/>
                  <a:gd name="T23" fmla="*/ 2147483646 h 5347"/>
                  <a:gd name="T24" fmla="*/ 2147483646 w 278908"/>
                  <a:gd name="T25" fmla="*/ 2147483646 h 5347"/>
                  <a:gd name="T26" fmla="*/ 2147483646 w 278908"/>
                  <a:gd name="T27" fmla="*/ 2147483646 h 5347"/>
                  <a:gd name="T28" fmla="*/ 2147483646 w 278908"/>
                  <a:gd name="T29" fmla="*/ 2147483646 h 5347"/>
                  <a:gd name="T30" fmla="*/ 2147483646 w 278908"/>
                  <a:gd name="T31" fmla="*/ 2147483646 h 5347"/>
                  <a:gd name="T32" fmla="*/ 2147483646 w 278908"/>
                  <a:gd name="T33" fmla="*/ 2147483646 h 5347"/>
                  <a:gd name="T34" fmla="*/ 2147483646 w 278908"/>
                  <a:gd name="T35" fmla="*/ 2147483646 h 5347"/>
                  <a:gd name="T36" fmla="*/ 2147483646 w 278908"/>
                  <a:gd name="T37" fmla="*/ 2147483646 h 5347"/>
                  <a:gd name="T38" fmla="*/ 2147483646 w 278908"/>
                  <a:gd name="T39" fmla="*/ 2147483646 h 5347"/>
                  <a:gd name="T40" fmla="*/ 2147483646 w 278908"/>
                  <a:gd name="T41" fmla="*/ 2147483646 h 5347"/>
                  <a:gd name="T42" fmla="*/ 2147483646 w 278908"/>
                  <a:gd name="T43" fmla="*/ 2147483646 h 5347"/>
                  <a:gd name="T44" fmla="*/ 2147483646 w 278908"/>
                  <a:gd name="T45" fmla="*/ 2147483646 h 5347"/>
                  <a:gd name="T46" fmla="*/ 2147483646 w 278908"/>
                  <a:gd name="T47" fmla="*/ 2147483646 h 5347"/>
                  <a:gd name="T48" fmla="*/ 2147483646 w 278908"/>
                  <a:gd name="T49" fmla="*/ 2147483646 h 5347"/>
                  <a:gd name="T50" fmla="*/ 2147483646 w 278908"/>
                  <a:gd name="T51" fmla="*/ 2147483646 h 5347"/>
                  <a:gd name="T52" fmla="*/ 2147483646 w 278908"/>
                  <a:gd name="T53" fmla="*/ 2147483646 h 5347"/>
                  <a:gd name="T54" fmla="*/ 2147483646 w 278908"/>
                  <a:gd name="T55" fmla="*/ 2147483646 h 5347"/>
                  <a:gd name="T56" fmla="*/ 2147483646 w 278908"/>
                  <a:gd name="T57" fmla="*/ 2147483646 h 5347"/>
                  <a:gd name="T58" fmla="*/ 2147483646 w 278908"/>
                  <a:gd name="T59" fmla="*/ 2147483646 h 5347"/>
                  <a:gd name="T60" fmla="*/ 2147483646 w 278908"/>
                  <a:gd name="T61" fmla="*/ 2147483646 h 5347"/>
                  <a:gd name="T62" fmla="*/ 2147483646 w 278908"/>
                  <a:gd name="T63" fmla="*/ 2147483646 h 5347"/>
                  <a:gd name="T64" fmla="*/ 2147483646 w 278908"/>
                  <a:gd name="T65" fmla="*/ 2147483646 h 5347"/>
                  <a:gd name="T66" fmla="*/ 2147483646 w 278908"/>
                  <a:gd name="T67" fmla="*/ 2147483646 h 5347"/>
                  <a:gd name="T68" fmla="*/ 2147483646 w 278908"/>
                  <a:gd name="T69" fmla="*/ 2147483646 h 5347"/>
                  <a:gd name="T70" fmla="*/ 2147483646 w 278908"/>
                  <a:gd name="T71" fmla="*/ 2147483646 h 5347"/>
                  <a:gd name="T72" fmla="*/ 2147483646 w 278908"/>
                  <a:gd name="T73" fmla="*/ 2147483646 h 5347"/>
                  <a:gd name="T74" fmla="*/ 2147483646 w 278908"/>
                  <a:gd name="T75" fmla="*/ 2147483646 h 5347"/>
                  <a:gd name="T76" fmla="*/ 2147483646 w 278908"/>
                  <a:gd name="T77" fmla="*/ 2147483646 h 5347"/>
                  <a:gd name="T78" fmla="*/ 2147483646 w 278908"/>
                  <a:gd name="T79" fmla="*/ 2147483646 h 5347"/>
                  <a:gd name="T80" fmla="*/ 2147483646 w 278908"/>
                  <a:gd name="T81" fmla="*/ 2147483646 h 5347"/>
                  <a:gd name="T82" fmla="*/ 2147483646 w 278908"/>
                  <a:gd name="T83" fmla="*/ 2147483646 h 5347"/>
                  <a:gd name="T84" fmla="*/ 2147483646 w 278908"/>
                  <a:gd name="T85" fmla="*/ 2147483646 h 5347"/>
                  <a:gd name="T86" fmla="*/ 2147483646 w 278908"/>
                  <a:gd name="T87" fmla="*/ 2147483646 h 5347"/>
                  <a:gd name="T88" fmla="*/ 2147483646 w 278908"/>
                  <a:gd name="T89" fmla="*/ 2147483646 h 5347"/>
                  <a:gd name="T90" fmla="*/ 2147483646 w 278908"/>
                  <a:gd name="T91" fmla="*/ 2147483646 h 5347"/>
                  <a:gd name="T92" fmla="*/ 2147483646 w 278908"/>
                  <a:gd name="T93" fmla="*/ 2147483646 h 5347"/>
                  <a:gd name="T94" fmla="*/ 2147483646 w 278908"/>
                  <a:gd name="T95" fmla="*/ 2147483646 h 5347"/>
                  <a:gd name="T96" fmla="*/ 2147483646 w 278908"/>
                  <a:gd name="T97" fmla="*/ 2147483646 h 5347"/>
                  <a:gd name="T98" fmla="*/ 2147483646 w 278908"/>
                  <a:gd name="T99" fmla="*/ 2147483646 h 5347"/>
                  <a:gd name="T100" fmla="*/ 2147483646 w 278908"/>
                  <a:gd name="T101" fmla="*/ 2147483646 h 534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25;p3">
                <a:extLst>
                  <a:ext uri="{FF2B5EF4-FFF2-40B4-BE49-F238E27FC236}">
                    <a16:creationId xmlns:a16="http://schemas.microsoft.com/office/drawing/2014/main" id="{B2721CE0-3E57-CF8B-2512-8A57031CB6E9}"/>
                  </a:ext>
                </a:extLst>
              </p:cNvPr>
              <p:cNvSpPr>
                <a:spLocks/>
              </p:cNvSpPr>
              <p:nvPr/>
            </p:nvSpPr>
            <p:spPr bwMode="auto">
              <a:xfrm>
                <a:off x="131200" y="4480088"/>
                <a:ext cx="8881603" cy="261260"/>
              </a:xfrm>
              <a:custGeom>
                <a:avLst/>
                <a:gdLst>
                  <a:gd name="T0" fmla="*/ 0 w 285628"/>
                  <a:gd name="T1" fmla="*/ 2147483646 h 8402"/>
                  <a:gd name="T2" fmla="*/ 0 w 285628"/>
                  <a:gd name="T3" fmla="*/ 2147483646 h 8402"/>
                  <a:gd name="T4" fmla="*/ 2147483646 w 285628"/>
                  <a:gd name="T5" fmla="*/ 2147483646 h 8402"/>
                  <a:gd name="T6" fmla="*/ 2147483646 w 285628"/>
                  <a:gd name="T7" fmla="*/ 2147483646 h 8402"/>
                  <a:gd name="T8" fmla="*/ 2147483646 w 285628"/>
                  <a:gd name="T9" fmla="*/ 2147483646 h 8402"/>
                  <a:gd name="T10" fmla="*/ 2147483646 w 285628"/>
                  <a:gd name="T11" fmla="*/ 2147483646 h 8402"/>
                  <a:gd name="T12" fmla="*/ 2147483646 w 285628"/>
                  <a:gd name="T13" fmla="*/ 2147483646 h 8402"/>
                  <a:gd name="T14" fmla="*/ 2147483646 w 285628"/>
                  <a:gd name="T15" fmla="*/ 2147483646 h 8402"/>
                  <a:gd name="T16" fmla="*/ 2147483646 w 285628"/>
                  <a:gd name="T17" fmla="*/ 2147483646 h 8402"/>
                  <a:gd name="T18" fmla="*/ 2147483646 w 285628"/>
                  <a:gd name="T19" fmla="*/ 2147483646 h 8402"/>
                  <a:gd name="T20" fmla="*/ 2147483646 w 285628"/>
                  <a:gd name="T21" fmla="*/ 2147483646 h 8402"/>
                  <a:gd name="T22" fmla="*/ 2147483646 w 285628"/>
                  <a:gd name="T23" fmla="*/ 2147483646 h 8402"/>
                  <a:gd name="T24" fmla="*/ 2147483646 w 285628"/>
                  <a:gd name="T25" fmla="*/ 2147483646 h 8402"/>
                  <a:gd name="T26" fmla="*/ 2147483646 w 285628"/>
                  <a:gd name="T27" fmla="*/ 2147483646 h 8402"/>
                  <a:gd name="T28" fmla="*/ 2147483646 w 285628"/>
                  <a:gd name="T29" fmla="*/ 2147483646 h 8402"/>
                  <a:gd name="T30" fmla="*/ 2147483646 w 285628"/>
                  <a:gd name="T31" fmla="*/ 2147483646 h 8402"/>
                  <a:gd name="T32" fmla="*/ 2147483646 w 285628"/>
                  <a:gd name="T33" fmla="*/ 2147483646 h 8402"/>
                  <a:gd name="T34" fmla="*/ 2147483646 w 285628"/>
                  <a:gd name="T35" fmla="*/ 2147483646 h 8402"/>
                  <a:gd name="T36" fmla="*/ 2147483646 w 285628"/>
                  <a:gd name="T37" fmla="*/ 2147483646 h 8402"/>
                  <a:gd name="T38" fmla="*/ 2147483646 w 285628"/>
                  <a:gd name="T39" fmla="*/ 2147483646 h 8402"/>
                  <a:gd name="T40" fmla="*/ 2147483646 w 285628"/>
                  <a:gd name="T41" fmla="*/ 2147483646 h 8402"/>
                  <a:gd name="T42" fmla="*/ 2147483646 w 285628"/>
                  <a:gd name="T43" fmla="*/ 2147483646 h 8402"/>
                  <a:gd name="T44" fmla="*/ 2147483646 w 285628"/>
                  <a:gd name="T45" fmla="*/ 2147483646 h 8402"/>
                  <a:gd name="T46" fmla="*/ 2147483646 w 285628"/>
                  <a:gd name="T47" fmla="*/ 2147483646 h 8402"/>
                  <a:gd name="T48" fmla="*/ 2147483646 w 285628"/>
                  <a:gd name="T49" fmla="*/ 2147483646 h 8402"/>
                  <a:gd name="T50" fmla="*/ 2147483646 w 285628"/>
                  <a:gd name="T51" fmla="*/ 2147483646 h 8402"/>
                  <a:gd name="T52" fmla="*/ 2147483646 w 285628"/>
                  <a:gd name="T53" fmla="*/ 2147483646 h 8402"/>
                  <a:gd name="T54" fmla="*/ 2147483646 w 285628"/>
                  <a:gd name="T55" fmla="*/ 2147483646 h 8402"/>
                  <a:gd name="T56" fmla="*/ 2147483646 w 285628"/>
                  <a:gd name="T57" fmla="*/ 2147483646 h 8402"/>
                  <a:gd name="T58" fmla="*/ 2147483646 w 285628"/>
                  <a:gd name="T59" fmla="*/ 2147483646 h 8402"/>
                  <a:gd name="T60" fmla="*/ 2147483646 w 285628"/>
                  <a:gd name="T61" fmla="*/ 2147483646 h 8402"/>
                  <a:gd name="T62" fmla="*/ 2147483646 w 285628"/>
                  <a:gd name="T63" fmla="*/ 2147483646 h 8402"/>
                  <a:gd name="T64" fmla="*/ 2147483646 w 285628"/>
                  <a:gd name="T65" fmla="*/ 2147483646 h 8402"/>
                  <a:gd name="T66" fmla="*/ 2147483646 w 285628"/>
                  <a:gd name="T67" fmla="*/ 2147483646 h 8402"/>
                  <a:gd name="T68" fmla="*/ 2147483646 w 285628"/>
                  <a:gd name="T69" fmla="*/ 2147483646 h 8402"/>
                  <a:gd name="T70" fmla="*/ 2147483646 w 285628"/>
                  <a:gd name="T71" fmla="*/ 2147483646 h 8402"/>
                  <a:gd name="T72" fmla="*/ 2147483646 w 285628"/>
                  <a:gd name="T73" fmla="*/ 2147483646 h 8402"/>
                  <a:gd name="T74" fmla="*/ 2147483646 w 285628"/>
                  <a:gd name="T75" fmla="*/ 2147483646 h 8402"/>
                  <a:gd name="T76" fmla="*/ 2147483646 w 285628"/>
                  <a:gd name="T77" fmla="*/ 2147483646 h 8402"/>
                  <a:gd name="T78" fmla="*/ 2147483646 w 285628"/>
                  <a:gd name="T79" fmla="*/ 2147483646 h 8402"/>
                  <a:gd name="T80" fmla="*/ 2147483646 w 285628"/>
                  <a:gd name="T81" fmla="*/ 2147483646 h 8402"/>
                  <a:gd name="T82" fmla="*/ 2147483646 w 285628"/>
                  <a:gd name="T83" fmla="*/ 2147483646 h 8402"/>
                  <a:gd name="T84" fmla="*/ 2147483646 w 285628"/>
                  <a:gd name="T85" fmla="*/ 2147483646 h 8402"/>
                  <a:gd name="T86" fmla="*/ 2147483646 w 285628"/>
                  <a:gd name="T87" fmla="*/ 2147483646 h 8402"/>
                  <a:gd name="T88" fmla="*/ 2147483646 w 285628"/>
                  <a:gd name="T89" fmla="*/ 2147483646 h 8402"/>
                  <a:gd name="T90" fmla="*/ 2147483646 w 285628"/>
                  <a:gd name="T91" fmla="*/ 2147483646 h 8402"/>
                  <a:gd name="T92" fmla="*/ 2147483646 w 285628"/>
                  <a:gd name="T93" fmla="*/ 2147483646 h 8402"/>
                  <a:gd name="T94" fmla="*/ 2147483646 w 285628"/>
                  <a:gd name="T95" fmla="*/ 2147483646 h 8402"/>
                  <a:gd name="T96" fmla="*/ 2147483646 w 285628"/>
                  <a:gd name="T97" fmla="*/ 2147483646 h 8402"/>
                  <a:gd name="T98" fmla="*/ 2147483646 w 285628"/>
                  <a:gd name="T99" fmla="*/ 2147483646 h 8402"/>
                  <a:gd name="T100" fmla="*/ 2147483646 w 285628"/>
                  <a:gd name="T101" fmla="*/ 2147483646 h 8402"/>
                  <a:gd name="T102" fmla="*/ 2147483646 w 285628"/>
                  <a:gd name="T103" fmla="*/ 2147483646 h 8402"/>
                  <a:gd name="T104" fmla="*/ 2147483646 w 285628"/>
                  <a:gd name="T105" fmla="*/ 2147483646 h 8402"/>
                  <a:gd name="T106" fmla="*/ 2147483646 w 285628"/>
                  <a:gd name="T107" fmla="*/ 2147483646 h 8402"/>
                  <a:gd name="T108" fmla="*/ 2147483646 w 285628"/>
                  <a:gd name="T109" fmla="*/ 2147483646 h 8402"/>
                  <a:gd name="T110" fmla="*/ 2147483646 w 285628"/>
                  <a:gd name="T111" fmla="*/ 901248180 h 84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10" name="Google Shape;26;p3">
              <a:extLst>
                <a:ext uri="{FF2B5EF4-FFF2-40B4-BE49-F238E27FC236}">
                  <a16:creationId xmlns:a16="http://schemas.microsoft.com/office/drawing/2014/main" id="{238CACD0-0E4C-6B57-8716-9AC565C3ED9D}"/>
                </a:ext>
              </a:extLst>
            </p:cNvPr>
            <p:cNvSpPr>
              <a:spLocks noChangeArrowheads="1"/>
            </p:cNvSpPr>
            <p:nvPr/>
          </p:nvSpPr>
          <p:spPr bwMode="auto">
            <a:xfrm>
              <a:off x="-248700" y="4182223"/>
              <a:ext cx="9641100" cy="37641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defRPr/>
              </a:pPr>
              <a:endParaRPr lang="en-US" altLang="en-US" sz="2400">
                <a:solidFill>
                  <a:srgbClr val="E5F7B3"/>
                </a:solidFill>
              </a:endParaRPr>
            </a:p>
          </p:txBody>
        </p:sp>
      </p:grpSp>
      <p:sp>
        <p:nvSpPr>
          <p:cNvPr id="12" name="Google Shape;12;p3"/>
          <p:cNvSpPr txBox="1">
            <a:spLocks noGrp="1"/>
          </p:cNvSpPr>
          <p:nvPr>
            <p:ph type="title"/>
          </p:nvPr>
        </p:nvSpPr>
        <p:spPr>
          <a:xfrm>
            <a:off x="2571900" y="2500025"/>
            <a:ext cx="7048000" cy="1122400"/>
          </a:xfrm>
          <a:prstGeom prst="rect">
            <a:avLst/>
          </a:prstGeom>
        </p:spPr>
        <p:txBody>
          <a:bodyPr spcFirstLastPara="1" anchor="ctr">
            <a:noAutofit/>
          </a:bodyPr>
          <a:lstStyle>
            <a:lvl1pPr lvl="0" algn="ctr">
              <a:spcBef>
                <a:spcPts val="0"/>
              </a:spcBef>
              <a:spcAft>
                <a:spcPts val="0"/>
              </a:spcAft>
              <a:buSzPts val="3600"/>
              <a:buNone/>
              <a:defRPr sz="80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p:nvPr>
        </p:nvSpPr>
        <p:spPr>
          <a:xfrm>
            <a:off x="3934600" y="725459"/>
            <a:ext cx="4322800" cy="1774400"/>
          </a:xfrm>
          <a:prstGeom prst="rect">
            <a:avLst/>
          </a:prstGeom>
        </p:spPr>
        <p:txBody>
          <a:bodyPr spcFirstLastPara="1" anchor="ctr">
            <a:noAutofit/>
          </a:bodyPr>
          <a:lstStyle>
            <a:lvl1pPr lvl="0" algn="ctr" rtl="0">
              <a:spcBef>
                <a:spcPts val="0"/>
              </a:spcBef>
              <a:spcAft>
                <a:spcPts val="0"/>
              </a:spcAft>
              <a:buSzPts val="12000"/>
              <a:buNone/>
              <a:defRPr sz="13335"/>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rPr lang="en-US"/>
              <a:t>Click to edit Master title style</a:t>
            </a:r>
            <a:endParaRPr/>
          </a:p>
        </p:txBody>
      </p:sp>
      <p:sp>
        <p:nvSpPr>
          <p:cNvPr id="14" name="Google Shape;14;p3"/>
          <p:cNvSpPr txBox="1">
            <a:spLocks noGrp="1"/>
          </p:cNvSpPr>
          <p:nvPr>
            <p:ph type="subTitle" idx="1"/>
          </p:nvPr>
        </p:nvSpPr>
        <p:spPr>
          <a:xfrm>
            <a:off x="2572000" y="3622425"/>
            <a:ext cx="7048000" cy="601200"/>
          </a:xfrm>
          <a:prstGeom prst="rect">
            <a:avLst/>
          </a:prstGeom>
        </p:spPr>
        <p:txBody>
          <a:bodyPr spcFirstLastPara="1" anchor="b">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147457561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7"/>
        <p:cNvGrpSpPr/>
        <p:nvPr/>
      </p:nvGrpSpPr>
      <p:grpSpPr>
        <a:xfrm>
          <a:off x="0" y="0"/>
          <a:ext cx="0" cy="0"/>
          <a:chOff x="0" y="0"/>
          <a:chExt cx="0" cy="0"/>
        </a:xfrm>
      </p:grpSpPr>
      <p:sp>
        <p:nvSpPr>
          <p:cNvPr id="2" name="Google Shape;30;p4">
            <a:extLst>
              <a:ext uri="{FF2B5EF4-FFF2-40B4-BE49-F238E27FC236}">
                <a16:creationId xmlns:a16="http://schemas.microsoft.com/office/drawing/2014/main" id="{2ADDC7F8-68ED-ACD6-C20F-02D684B418CD}"/>
              </a:ext>
            </a:extLst>
          </p:cNvPr>
          <p:cNvSpPr/>
          <p:nvPr/>
        </p:nvSpPr>
        <p:spPr>
          <a:xfrm flipH="1">
            <a:off x="-542925" y="4476750"/>
            <a:ext cx="1751013" cy="48260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 name="Google Shape;31;p4">
            <a:extLst>
              <a:ext uri="{FF2B5EF4-FFF2-40B4-BE49-F238E27FC236}">
                <a16:creationId xmlns:a16="http://schemas.microsoft.com/office/drawing/2014/main" id="{E0056351-5356-8FF7-0BA7-CBF45EE6B82C}"/>
              </a:ext>
            </a:extLst>
          </p:cNvPr>
          <p:cNvSpPr/>
          <p:nvPr/>
        </p:nvSpPr>
        <p:spPr>
          <a:xfrm flipH="1">
            <a:off x="9417050" y="381000"/>
            <a:ext cx="3238500" cy="893763"/>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8" name="Google Shape;28;p4"/>
          <p:cNvSpPr txBox="1">
            <a:spLocks noGrp="1"/>
          </p:cNvSpPr>
          <p:nvPr>
            <p:ph type="title"/>
          </p:nvPr>
        </p:nvSpPr>
        <p:spPr>
          <a:xfrm>
            <a:off x="950967" y="719333"/>
            <a:ext cx="10290000" cy="763600"/>
          </a:xfrm>
          <a:prstGeom prst="rect">
            <a:avLst/>
          </a:prstGeom>
        </p:spPr>
        <p:txBody>
          <a:bodyPr spcFirstLastPara="1">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9" name="Google Shape;29;p4"/>
          <p:cNvSpPr txBox="1">
            <a:spLocks noGrp="1"/>
          </p:cNvSpPr>
          <p:nvPr>
            <p:ph type="body" idx="1"/>
          </p:nvPr>
        </p:nvSpPr>
        <p:spPr>
          <a:xfrm>
            <a:off x="950967" y="1604600"/>
            <a:ext cx="10290000" cy="4534000"/>
          </a:xfrm>
          <a:prstGeom prst="rect">
            <a:avLst/>
          </a:prstGeom>
        </p:spPr>
        <p:txBody>
          <a:bodyPr spcFirstLastPara="1">
            <a:noAutofit/>
          </a:bodyPr>
          <a:lstStyle>
            <a:lvl1pPr marL="609600" lvl="0" indent="-406400">
              <a:spcBef>
                <a:spcPts val="0"/>
              </a:spcBef>
              <a:spcAft>
                <a:spcPts val="0"/>
              </a:spcAft>
              <a:buClr>
                <a:srgbClr val="434343"/>
              </a:buClr>
              <a:buSzPts val="1200"/>
              <a:buAutoNum type="arabicPeriod"/>
              <a:defRPr sz="1600"/>
            </a:lvl1pPr>
            <a:lvl2pPr marL="1219200" lvl="1" indent="-406400">
              <a:spcBef>
                <a:spcPts val="0"/>
              </a:spcBef>
              <a:spcAft>
                <a:spcPts val="0"/>
              </a:spcAft>
              <a:buClr>
                <a:srgbClr val="434343"/>
              </a:buClr>
              <a:buSzPts val="1200"/>
              <a:buFont typeface="Roboto Condensed Light"/>
              <a:buAutoNum type="alphaLcPeriod"/>
              <a:defRPr/>
            </a:lvl2pPr>
            <a:lvl3pPr marL="1828800" lvl="2" indent="-406400">
              <a:spcBef>
                <a:spcPts val="0"/>
              </a:spcBef>
              <a:spcAft>
                <a:spcPts val="0"/>
              </a:spcAft>
              <a:buClr>
                <a:srgbClr val="434343"/>
              </a:buClr>
              <a:buSzPts val="1200"/>
              <a:buFont typeface="Roboto Condensed Light"/>
              <a:buAutoNum type="romanLcPeriod"/>
              <a:defRPr/>
            </a:lvl3pPr>
            <a:lvl4pPr marL="2438400" lvl="3" indent="-406400">
              <a:spcBef>
                <a:spcPts val="0"/>
              </a:spcBef>
              <a:spcAft>
                <a:spcPts val="0"/>
              </a:spcAft>
              <a:buClr>
                <a:srgbClr val="434343"/>
              </a:buClr>
              <a:buSzPts val="1200"/>
              <a:buFont typeface="Roboto Condensed Light"/>
              <a:buAutoNum type="arabicPeriod"/>
              <a:defRPr/>
            </a:lvl4pPr>
            <a:lvl5pPr marL="3048000" lvl="4" indent="-406400">
              <a:spcBef>
                <a:spcPts val="0"/>
              </a:spcBef>
              <a:spcAft>
                <a:spcPts val="0"/>
              </a:spcAft>
              <a:buClr>
                <a:srgbClr val="434343"/>
              </a:buClr>
              <a:buSzPts val="1200"/>
              <a:buFont typeface="Roboto Condensed Light"/>
              <a:buAutoNum type="alphaLcPeriod"/>
              <a:defRPr/>
            </a:lvl5pPr>
            <a:lvl6pPr marL="3657600" lvl="5" indent="-406400">
              <a:spcBef>
                <a:spcPts val="0"/>
              </a:spcBef>
              <a:spcAft>
                <a:spcPts val="0"/>
              </a:spcAft>
              <a:buClr>
                <a:srgbClr val="434343"/>
              </a:buClr>
              <a:buSzPts val="1200"/>
              <a:buFont typeface="Roboto Condensed Light"/>
              <a:buAutoNum type="romanLcPeriod"/>
              <a:defRPr/>
            </a:lvl6pPr>
            <a:lvl7pPr marL="4267200" lvl="6" indent="-406400">
              <a:spcBef>
                <a:spcPts val="0"/>
              </a:spcBef>
              <a:spcAft>
                <a:spcPts val="0"/>
              </a:spcAft>
              <a:buClr>
                <a:srgbClr val="434343"/>
              </a:buClr>
              <a:buSzPts val="1200"/>
              <a:buFont typeface="Roboto Condensed Light"/>
              <a:buAutoNum type="arabicPeriod"/>
              <a:defRPr/>
            </a:lvl7pPr>
            <a:lvl8pPr marL="4876800" lvl="7" indent="-406400">
              <a:spcBef>
                <a:spcPts val="0"/>
              </a:spcBef>
              <a:spcAft>
                <a:spcPts val="0"/>
              </a:spcAft>
              <a:buClr>
                <a:srgbClr val="434343"/>
              </a:buClr>
              <a:buSzPts val="1200"/>
              <a:buFont typeface="Roboto Condensed Light"/>
              <a:buAutoNum type="alphaLcPeriod"/>
              <a:defRPr/>
            </a:lvl8pPr>
            <a:lvl9pPr marL="5486400" lvl="8" indent="-406400">
              <a:spcBef>
                <a:spcPts val="0"/>
              </a:spcBef>
              <a:spcAft>
                <a:spcPts val="0"/>
              </a:spcAft>
              <a:buClr>
                <a:srgbClr val="434343"/>
              </a:buClr>
              <a:buSzPts val="1200"/>
              <a:buFont typeface="Roboto Condensed Light"/>
              <a:buAutoNum type="romanLcPeriod"/>
              <a:defRPr/>
            </a:lvl9pPr>
          </a:lstStyle>
          <a:p>
            <a:endParaRPr/>
          </a:p>
        </p:txBody>
      </p:sp>
    </p:spTree>
    <p:extLst>
      <p:ext uri="{BB962C8B-B14F-4D97-AF65-F5344CB8AC3E}">
        <p14:creationId xmlns:p14="http://schemas.microsoft.com/office/powerpoint/2010/main" val="49938717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2"/>
        <p:cNvGrpSpPr/>
        <p:nvPr/>
      </p:nvGrpSpPr>
      <p:grpSpPr>
        <a:xfrm>
          <a:off x="0" y="0"/>
          <a:ext cx="0" cy="0"/>
          <a:chOff x="0" y="0"/>
          <a:chExt cx="0" cy="0"/>
        </a:xfrm>
      </p:grpSpPr>
      <p:sp>
        <p:nvSpPr>
          <p:cNvPr id="2" name="Google Shape;38;p5">
            <a:extLst>
              <a:ext uri="{FF2B5EF4-FFF2-40B4-BE49-F238E27FC236}">
                <a16:creationId xmlns:a16="http://schemas.microsoft.com/office/drawing/2014/main" id="{20E0319D-FB1D-E74E-FF72-19C715CC17EF}"/>
              </a:ext>
            </a:extLst>
          </p:cNvPr>
          <p:cNvSpPr>
            <a:spLocks/>
          </p:cNvSpPr>
          <p:nvPr/>
        </p:nvSpPr>
        <p:spPr bwMode="auto">
          <a:xfrm>
            <a:off x="-176213" y="4464050"/>
            <a:ext cx="2790826" cy="1417638"/>
          </a:xfrm>
          <a:custGeom>
            <a:avLst/>
            <a:gdLst>
              <a:gd name="T0" fmla="*/ 2147483646 w 149841"/>
              <a:gd name="T1" fmla="*/ 585087701 h 76110"/>
              <a:gd name="T2" fmla="*/ 2147483646 w 149841"/>
              <a:gd name="T3" fmla="*/ 2147483646 h 76110"/>
              <a:gd name="T4" fmla="*/ 2147483646 w 149841"/>
              <a:gd name="T5" fmla="*/ 2147483646 h 76110"/>
              <a:gd name="T6" fmla="*/ 2147483646 w 149841"/>
              <a:gd name="T7" fmla="*/ 2147483646 h 76110"/>
              <a:gd name="T8" fmla="*/ 2147483646 w 149841"/>
              <a:gd name="T9" fmla="*/ 2147483646 h 76110"/>
              <a:gd name="T10" fmla="*/ 2147483646 w 149841"/>
              <a:gd name="T11" fmla="*/ 2147483646 h 76110"/>
              <a:gd name="T12" fmla="*/ 2147483646 w 149841"/>
              <a:gd name="T13" fmla="*/ 2147483646 h 76110"/>
              <a:gd name="T14" fmla="*/ 2147483646 w 149841"/>
              <a:gd name="T15" fmla="*/ 2147483646 h 76110"/>
              <a:gd name="T16" fmla="*/ 2147483646 w 149841"/>
              <a:gd name="T17" fmla="*/ 2147483646 h 76110"/>
              <a:gd name="T18" fmla="*/ 2147483646 w 149841"/>
              <a:gd name="T19" fmla="*/ 2147483646 h 76110"/>
              <a:gd name="T20" fmla="*/ 2147483646 w 149841"/>
              <a:gd name="T21" fmla="*/ 2147483646 h 76110"/>
              <a:gd name="T22" fmla="*/ 2147483646 w 149841"/>
              <a:gd name="T23" fmla="*/ 2147483646 h 76110"/>
              <a:gd name="T24" fmla="*/ 2147483646 w 149841"/>
              <a:gd name="T25" fmla="*/ 2147483646 h 76110"/>
              <a:gd name="T26" fmla="*/ 2147483646 w 149841"/>
              <a:gd name="T27" fmla="*/ 2147483646 h 76110"/>
              <a:gd name="T28" fmla="*/ 2147483646 w 149841"/>
              <a:gd name="T29" fmla="*/ 2147483646 h 76110"/>
              <a:gd name="T30" fmla="*/ 2147483646 w 149841"/>
              <a:gd name="T31" fmla="*/ 2147483646 h 76110"/>
              <a:gd name="T32" fmla="*/ 2147483646 w 149841"/>
              <a:gd name="T33" fmla="*/ 2147483646 h 76110"/>
              <a:gd name="T34" fmla="*/ 2147483646 w 149841"/>
              <a:gd name="T35" fmla="*/ 2147483646 h 76110"/>
              <a:gd name="T36" fmla="*/ 2147483646 w 149841"/>
              <a:gd name="T37" fmla="*/ 2147483646 h 76110"/>
              <a:gd name="T38" fmla="*/ 2147483646 w 149841"/>
              <a:gd name="T39" fmla="*/ 2147483646 h 76110"/>
              <a:gd name="T40" fmla="*/ 2147483646 w 149841"/>
              <a:gd name="T41" fmla="*/ 2147483646 h 76110"/>
              <a:gd name="T42" fmla="*/ 2147483646 w 149841"/>
              <a:gd name="T43" fmla="*/ 2147483646 h 76110"/>
              <a:gd name="T44" fmla="*/ 2147483646 w 149841"/>
              <a:gd name="T45" fmla="*/ 2147483646 h 76110"/>
              <a:gd name="T46" fmla="*/ 2147483646 w 149841"/>
              <a:gd name="T47" fmla="*/ 2147483646 h 76110"/>
              <a:gd name="T48" fmla="*/ 2147483646 w 149841"/>
              <a:gd name="T49" fmla="*/ 2147483646 h 76110"/>
              <a:gd name="T50" fmla="*/ 2147483646 w 149841"/>
              <a:gd name="T51" fmla="*/ 2147483646 h 76110"/>
              <a:gd name="T52" fmla="*/ 2147483646 w 149841"/>
              <a:gd name="T53" fmla="*/ 2147483646 h 76110"/>
              <a:gd name="T54" fmla="*/ 2147483646 w 149841"/>
              <a:gd name="T55" fmla="*/ 2147483646 h 76110"/>
              <a:gd name="T56" fmla="*/ 2147483646 w 149841"/>
              <a:gd name="T57" fmla="*/ 2147483646 h 76110"/>
              <a:gd name="T58" fmla="*/ 2147483646 w 149841"/>
              <a:gd name="T59" fmla="*/ 2147483646 h 76110"/>
              <a:gd name="T60" fmla="*/ 2147483646 w 149841"/>
              <a:gd name="T61" fmla="*/ 2147483646 h 76110"/>
              <a:gd name="T62" fmla="*/ 2147483646 w 149841"/>
              <a:gd name="T63" fmla="*/ 2147483646 h 76110"/>
              <a:gd name="T64" fmla="*/ 2147483646 w 149841"/>
              <a:gd name="T65" fmla="*/ 2147483646 h 76110"/>
              <a:gd name="T66" fmla="*/ 2147483646 w 149841"/>
              <a:gd name="T67" fmla="*/ 2147483646 h 76110"/>
              <a:gd name="T68" fmla="*/ 2147483646 w 149841"/>
              <a:gd name="T69" fmla="*/ 2147483646 h 76110"/>
              <a:gd name="T70" fmla="*/ 2147483646 w 149841"/>
              <a:gd name="T71" fmla="*/ 2147483646 h 76110"/>
              <a:gd name="T72" fmla="*/ 2147483646 w 149841"/>
              <a:gd name="T73" fmla="*/ 2147483646 h 76110"/>
              <a:gd name="T74" fmla="*/ 2147483646 w 149841"/>
              <a:gd name="T75" fmla="*/ 2147483646 h 76110"/>
              <a:gd name="T76" fmla="*/ 2147483646 w 149841"/>
              <a:gd name="T77" fmla="*/ 2147483646 h 76110"/>
              <a:gd name="T78" fmla="*/ 2147483646 w 149841"/>
              <a:gd name="T79" fmla="*/ 2147483646 h 76110"/>
              <a:gd name="T80" fmla="*/ 2147483646 w 149841"/>
              <a:gd name="T81" fmla="*/ 2147483646 h 76110"/>
              <a:gd name="T82" fmla="*/ 2147483646 w 149841"/>
              <a:gd name="T83" fmla="*/ 2147483646 h 76110"/>
              <a:gd name="T84" fmla="*/ 2147483646 w 149841"/>
              <a:gd name="T85" fmla="*/ 2147483646 h 76110"/>
              <a:gd name="T86" fmla="*/ 2147483646 w 149841"/>
              <a:gd name="T87" fmla="*/ 2147483646 h 76110"/>
              <a:gd name="T88" fmla="*/ 2147483646 w 149841"/>
              <a:gd name="T89" fmla="*/ 2147483646 h 76110"/>
              <a:gd name="T90" fmla="*/ 2147483646 w 149841"/>
              <a:gd name="T91" fmla="*/ 2147483646 h 76110"/>
              <a:gd name="T92" fmla="*/ 2147483646 w 149841"/>
              <a:gd name="T93" fmla="*/ 2147483646 h 76110"/>
              <a:gd name="T94" fmla="*/ 2147483646 w 149841"/>
              <a:gd name="T95" fmla="*/ 2147483646 h 76110"/>
              <a:gd name="T96" fmla="*/ 2147483646 w 149841"/>
              <a:gd name="T97" fmla="*/ 2147483646 h 76110"/>
              <a:gd name="T98" fmla="*/ 2147483646 w 149841"/>
              <a:gd name="T99" fmla="*/ 2147483646 h 76110"/>
              <a:gd name="T100" fmla="*/ 2147483646 w 149841"/>
              <a:gd name="T101" fmla="*/ 2147483646 h 76110"/>
              <a:gd name="T102" fmla="*/ 2147483646 w 149841"/>
              <a:gd name="T103" fmla="*/ 2147483646 h 76110"/>
              <a:gd name="T104" fmla="*/ 2147483646 w 149841"/>
              <a:gd name="T105" fmla="*/ 2147483646 h 76110"/>
              <a:gd name="T106" fmla="*/ 2147483646 w 149841"/>
              <a:gd name="T107" fmla="*/ 2147483646 h 76110"/>
              <a:gd name="T108" fmla="*/ 2147483646 w 149841"/>
              <a:gd name="T109" fmla="*/ 2147483646 h 76110"/>
              <a:gd name="T110" fmla="*/ 2147483646 w 149841"/>
              <a:gd name="T111" fmla="*/ 2147483646 h 76110"/>
              <a:gd name="T112" fmla="*/ 2147483646 w 149841"/>
              <a:gd name="T113" fmla="*/ 2147483646 h 76110"/>
              <a:gd name="T114" fmla="*/ 2147483646 w 149841"/>
              <a:gd name="T115" fmla="*/ 2147483646 h 76110"/>
              <a:gd name="T116" fmla="*/ 2147483646 w 149841"/>
              <a:gd name="T117" fmla="*/ 2147483646 h 76110"/>
              <a:gd name="T118" fmla="*/ 2147483646 w 149841"/>
              <a:gd name="T119" fmla="*/ 2147483646 h 76110"/>
              <a:gd name="T120" fmla="*/ 2147483646 w 149841"/>
              <a:gd name="T121" fmla="*/ 2147483646 h 76110"/>
              <a:gd name="T122" fmla="*/ 2147483646 w 149841"/>
              <a:gd name="T123" fmla="*/ 2147483646 h 76110"/>
              <a:gd name="T124" fmla="*/ 2147483646 w 149841"/>
              <a:gd name="T125" fmla="*/ 585087701 h 761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9841" h="76110" extrusionOk="0">
                <a:moveTo>
                  <a:pt x="72562" y="0"/>
                </a:moveTo>
                <a:cubicBezTo>
                  <a:pt x="72200" y="0"/>
                  <a:pt x="71840" y="4"/>
                  <a:pt x="71484" y="14"/>
                </a:cubicBezTo>
                <a:cubicBezTo>
                  <a:pt x="70384" y="45"/>
                  <a:pt x="69376" y="1205"/>
                  <a:pt x="68276" y="1297"/>
                </a:cubicBezTo>
                <a:cubicBezTo>
                  <a:pt x="67207" y="1389"/>
                  <a:pt x="66107" y="1328"/>
                  <a:pt x="65038" y="1480"/>
                </a:cubicBezTo>
                <a:cubicBezTo>
                  <a:pt x="63969" y="1603"/>
                  <a:pt x="62839" y="1480"/>
                  <a:pt x="61770" y="1664"/>
                </a:cubicBezTo>
                <a:cubicBezTo>
                  <a:pt x="61588" y="1696"/>
                  <a:pt x="61400" y="1708"/>
                  <a:pt x="61207" y="1708"/>
                </a:cubicBezTo>
                <a:cubicBezTo>
                  <a:pt x="60542" y="1708"/>
                  <a:pt x="59826" y="1559"/>
                  <a:pt x="59153" y="1559"/>
                </a:cubicBezTo>
                <a:cubicBezTo>
                  <a:pt x="58908" y="1559"/>
                  <a:pt x="58669" y="1579"/>
                  <a:pt x="58440" y="1633"/>
                </a:cubicBezTo>
                <a:cubicBezTo>
                  <a:pt x="57371" y="1847"/>
                  <a:pt x="56485" y="2794"/>
                  <a:pt x="55416" y="3069"/>
                </a:cubicBezTo>
                <a:cubicBezTo>
                  <a:pt x="54377" y="3374"/>
                  <a:pt x="53491" y="4138"/>
                  <a:pt x="52452" y="4444"/>
                </a:cubicBezTo>
                <a:cubicBezTo>
                  <a:pt x="51414" y="4780"/>
                  <a:pt x="50314" y="4902"/>
                  <a:pt x="49306" y="5299"/>
                </a:cubicBezTo>
                <a:cubicBezTo>
                  <a:pt x="48298" y="5665"/>
                  <a:pt x="46984" y="5299"/>
                  <a:pt x="45976" y="5727"/>
                </a:cubicBezTo>
                <a:cubicBezTo>
                  <a:pt x="44968" y="6154"/>
                  <a:pt x="43899" y="6460"/>
                  <a:pt x="42921" y="6918"/>
                </a:cubicBezTo>
                <a:cubicBezTo>
                  <a:pt x="41944" y="7376"/>
                  <a:pt x="41455" y="8904"/>
                  <a:pt x="40508" y="9392"/>
                </a:cubicBezTo>
                <a:cubicBezTo>
                  <a:pt x="39530" y="9881"/>
                  <a:pt x="38400" y="10034"/>
                  <a:pt x="37453" y="10584"/>
                </a:cubicBezTo>
                <a:cubicBezTo>
                  <a:pt x="36506" y="11134"/>
                  <a:pt x="35529" y="11653"/>
                  <a:pt x="34612" y="12233"/>
                </a:cubicBezTo>
                <a:cubicBezTo>
                  <a:pt x="33726" y="12814"/>
                  <a:pt x="32688" y="13241"/>
                  <a:pt x="31802" y="13852"/>
                </a:cubicBezTo>
                <a:cubicBezTo>
                  <a:pt x="30916" y="14494"/>
                  <a:pt x="29816" y="14861"/>
                  <a:pt x="28930" y="15502"/>
                </a:cubicBezTo>
                <a:cubicBezTo>
                  <a:pt x="28075" y="16174"/>
                  <a:pt x="27739" y="17518"/>
                  <a:pt x="26914" y="18190"/>
                </a:cubicBezTo>
                <a:cubicBezTo>
                  <a:pt x="26089" y="18862"/>
                  <a:pt x="25234" y="19565"/>
                  <a:pt x="24439" y="20298"/>
                </a:cubicBezTo>
                <a:cubicBezTo>
                  <a:pt x="23645" y="21031"/>
                  <a:pt x="22270" y="21184"/>
                  <a:pt x="21507" y="21948"/>
                </a:cubicBezTo>
                <a:cubicBezTo>
                  <a:pt x="20743" y="22711"/>
                  <a:pt x="20804" y="24269"/>
                  <a:pt x="20071" y="25094"/>
                </a:cubicBezTo>
                <a:cubicBezTo>
                  <a:pt x="19338" y="25888"/>
                  <a:pt x="18880" y="26897"/>
                  <a:pt x="18177" y="27721"/>
                </a:cubicBezTo>
                <a:cubicBezTo>
                  <a:pt x="17444" y="28546"/>
                  <a:pt x="16069" y="28791"/>
                  <a:pt x="15397" y="29646"/>
                </a:cubicBezTo>
                <a:cubicBezTo>
                  <a:pt x="14725" y="30532"/>
                  <a:pt x="13564" y="31051"/>
                  <a:pt x="12953" y="31937"/>
                </a:cubicBezTo>
                <a:cubicBezTo>
                  <a:pt x="12342" y="32853"/>
                  <a:pt x="12067" y="34014"/>
                  <a:pt x="11487" y="34931"/>
                </a:cubicBezTo>
                <a:cubicBezTo>
                  <a:pt x="10906" y="35847"/>
                  <a:pt x="9990" y="36580"/>
                  <a:pt x="9471" y="37527"/>
                </a:cubicBezTo>
                <a:cubicBezTo>
                  <a:pt x="8921" y="38474"/>
                  <a:pt x="9593" y="40093"/>
                  <a:pt x="9074" y="41040"/>
                </a:cubicBezTo>
                <a:cubicBezTo>
                  <a:pt x="8554" y="42018"/>
                  <a:pt x="6813" y="42354"/>
                  <a:pt x="6355" y="43332"/>
                </a:cubicBezTo>
                <a:cubicBezTo>
                  <a:pt x="5897" y="44309"/>
                  <a:pt x="6660" y="45837"/>
                  <a:pt x="6233" y="46845"/>
                </a:cubicBezTo>
                <a:cubicBezTo>
                  <a:pt x="5835" y="47853"/>
                  <a:pt x="5072" y="48708"/>
                  <a:pt x="4675" y="49716"/>
                </a:cubicBezTo>
                <a:cubicBezTo>
                  <a:pt x="4308" y="50755"/>
                  <a:pt x="4675" y="52007"/>
                  <a:pt x="4339" y="53046"/>
                </a:cubicBezTo>
                <a:cubicBezTo>
                  <a:pt x="4003" y="54085"/>
                  <a:pt x="2078" y="54634"/>
                  <a:pt x="1803" y="55673"/>
                </a:cubicBezTo>
                <a:cubicBezTo>
                  <a:pt x="1559" y="56742"/>
                  <a:pt x="2170" y="58025"/>
                  <a:pt x="1925" y="59064"/>
                </a:cubicBezTo>
                <a:cubicBezTo>
                  <a:pt x="1681" y="60133"/>
                  <a:pt x="887" y="61080"/>
                  <a:pt x="703" y="62149"/>
                </a:cubicBezTo>
                <a:cubicBezTo>
                  <a:pt x="489" y="63249"/>
                  <a:pt x="276" y="64318"/>
                  <a:pt x="153" y="65388"/>
                </a:cubicBezTo>
                <a:cubicBezTo>
                  <a:pt x="1" y="66487"/>
                  <a:pt x="184" y="67618"/>
                  <a:pt x="92" y="68687"/>
                </a:cubicBezTo>
                <a:cubicBezTo>
                  <a:pt x="1" y="69786"/>
                  <a:pt x="1131" y="70917"/>
                  <a:pt x="1100" y="72017"/>
                </a:cubicBezTo>
                <a:cubicBezTo>
                  <a:pt x="1039" y="73086"/>
                  <a:pt x="337" y="73574"/>
                  <a:pt x="337" y="74674"/>
                </a:cubicBezTo>
                <a:cubicBezTo>
                  <a:pt x="1864" y="75163"/>
                  <a:pt x="1742" y="75530"/>
                  <a:pt x="3392" y="75530"/>
                </a:cubicBezTo>
                <a:cubicBezTo>
                  <a:pt x="5011" y="75530"/>
                  <a:pt x="5011" y="74705"/>
                  <a:pt x="6630" y="74705"/>
                </a:cubicBezTo>
                <a:cubicBezTo>
                  <a:pt x="8249" y="74705"/>
                  <a:pt x="8249" y="74827"/>
                  <a:pt x="9868" y="74827"/>
                </a:cubicBezTo>
                <a:cubicBezTo>
                  <a:pt x="11487" y="74827"/>
                  <a:pt x="11487" y="75530"/>
                  <a:pt x="13106" y="75530"/>
                </a:cubicBezTo>
                <a:cubicBezTo>
                  <a:pt x="14725" y="75530"/>
                  <a:pt x="14725" y="74369"/>
                  <a:pt x="16344" y="74369"/>
                </a:cubicBezTo>
                <a:cubicBezTo>
                  <a:pt x="17963" y="74369"/>
                  <a:pt x="17963" y="76079"/>
                  <a:pt x="19582" y="76079"/>
                </a:cubicBezTo>
                <a:cubicBezTo>
                  <a:pt x="21201" y="76079"/>
                  <a:pt x="21201" y="75468"/>
                  <a:pt x="22820" y="75468"/>
                </a:cubicBezTo>
                <a:cubicBezTo>
                  <a:pt x="24439" y="75468"/>
                  <a:pt x="24439" y="74644"/>
                  <a:pt x="26058" y="74644"/>
                </a:cubicBezTo>
                <a:cubicBezTo>
                  <a:pt x="27678" y="74644"/>
                  <a:pt x="27678" y="75957"/>
                  <a:pt x="29297" y="75957"/>
                </a:cubicBezTo>
                <a:cubicBezTo>
                  <a:pt x="30916" y="75957"/>
                  <a:pt x="30916" y="76049"/>
                  <a:pt x="32565" y="76049"/>
                </a:cubicBezTo>
                <a:cubicBezTo>
                  <a:pt x="34184" y="76049"/>
                  <a:pt x="34184" y="75774"/>
                  <a:pt x="35803" y="75774"/>
                </a:cubicBezTo>
                <a:cubicBezTo>
                  <a:pt x="37423" y="75774"/>
                  <a:pt x="37423" y="75652"/>
                  <a:pt x="39042" y="75652"/>
                </a:cubicBezTo>
                <a:cubicBezTo>
                  <a:pt x="40661" y="75652"/>
                  <a:pt x="40661" y="74491"/>
                  <a:pt x="42280" y="74491"/>
                </a:cubicBezTo>
                <a:cubicBezTo>
                  <a:pt x="43899" y="74491"/>
                  <a:pt x="43899" y="75316"/>
                  <a:pt x="45518" y="75316"/>
                </a:cubicBezTo>
                <a:cubicBezTo>
                  <a:pt x="47137" y="75316"/>
                  <a:pt x="47137" y="74369"/>
                  <a:pt x="48756" y="74369"/>
                </a:cubicBezTo>
                <a:cubicBezTo>
                  <a:pt x="50375" y="74369"/>
                  <a:pt x="50375" y="75316"/>
                  <a:pt x="52025" y="75316"/>
                </a:cubicBezTo>
                <a:cubicBezTo>
                  <a:pt x="53644" y="75316"/>
                  <a:pt x="53644" y="76018"/>
                  <a:pt x="55232" y="76018"/>
                </a:cubicBezTo>
                <a:cubicBezTo>
                  <a:pt x="56851" y="76018"/>
                  <a:pt x="56851" y="74796"/>
                  <a:pt x="58470" y="74796"/>
                </a:cubicBezTo>
                <a:cubicBezTo>
                  <a:pt x="60089" y="74796"/>
                  <a:pt x="60120" y="75194"/>
                  <a:pt x="61739" y="75194"/>
                </a:cubicBezTo>
                <a:cubicBezTo>
                  <a:pt x="63358" y="75194"/>
                  <a:pt x="63358" y="75468"/>
                  <a:pt x="64977" y="75468"/>
                </a:cubicBezTo>
                <a:cubicBezTo>
                  <a:pt x="66596" y="75468"/>
                  <a:pt x="66596" y="75194"/>
                  <a:pt x="68215" y="75194"/>
                </a:cubicBezTo>
                <a:cubicBezTo>
                  <a:pt x="69834" y="75194"/>
                  <a:pt x="69834" y="74919"/>
                  <a:pt x="71453" y="74919"/>
                </a:cubicBezTo>
                <a:cubicBezTo>
                  <a:pt x="73073" y="74919"/>
                  <a:pt x="73073" y="76079"/>
                  <a:pt x="74722" y="76079"/>
                </a:cubicBezTo>
                <a:cubicBezTo>
                  <a:pt x="76341" y="76079"/>
                  <a:pt x="76341" y="74552"/>
                  <a:pt x="77960" y="74552"/>
                </a:cubicBezTo>
                <a:cubicBezTo>
                  <a:pt x="79579" y="74552"/>
                  <a:pt x="79579" y="74674"/>
                  <a:pt x="81198" y="74674"/>
                </a:cubicBezTo>
                <a:cubicBezTo>
                  <a:pt x="82817" y="74674"/>
                  <a:pt x="82817" y="75743"/>
                  <a:pt x="84437" y="75743"/>
                </a:cubicBezTo>
                <a:cubicBezTo>
                  <a:pt x="86056" y="75743"/>
                  <a:pt x="86056" y="75102"/>
                  <a:pt x="87675" y="75102"/>
                </a:cubicBezTo>
                <a:cubicBezTo>
                  <a:pt x="89324" y="75102"/>
                  <a:pt x="89324" y="76110"/>
                  <a:pt x="90943" y="76110"/>
                </a:cubicBezTo>
                <a:cubicBezTo>
                  <a:pt x="92562" y="76110"/>
                  <a:pt x="92562" y="75071"/>
                  <a:pt x="94181" y="75071"/>
                </a:cubicBezTo>
                <a:cubicBezTo>
                  <a:pt x="95801" y="75071"/>
                  <a:pt x="95801" y="75530"/>
                  <a:pt x="97420" y="75530"/>
                </a:cubicBezTo>
                <a:lnTo>
                  <a:pt x="100658" y="75530"/>
                </a:lnTo>
                <a:cubicBezTo>
                  <a:pt x="102277" y="75530"/>
                  <a:pt x="102277" y="74827"/>
                  <a:pt x="103926" y="74827"/>
                </a:cubicBezTo>
                <a:cubicBezTo>
                  <a:pt x="105546" y="74827"/>
                  <a:pt x="105546" y="74919"/>
                  <a:pt x="107165" y="74919"/>
                </a:cubicBezTo>
                <a:cubicBezTo>
                  <a:pt x="108784" y="74919"/>
                  <a:pt x="108784" y="74949"/>
                  <a:pt x="110403" y="74949"/>
                </a:cubicBezTo>
                <a:cubicBezTo>
                  <a:pt x="112022" y="74949"/>
                  <a:pt x="112022" y="75102"/>
                  <a:pt x="113641" y="75102"/>
                </a:cubicBezTo>
                <a:cubicBezTo>
                  <a:pt x="115260" y="75102"/>
                  <a:pt x="115260" y="76079"/>
                  <a:pt x="116879" y="76079"/>
                </a:cubicBezTo>
                <a:cubicBezTo>
                  <a:pt x="118529" y="76079"/>
                  <a:pt x="118529" y="74399"/>
                  <a:pt x="120148" y="74399"/>
                </a:cubicBezTo>
                <a:cubicBezTo>
                  <a:pt x="121767" y="74399"/>
                  <a:pt x="121767" y="74919"/>
                  <a:pt x="123386" y="74919"/>
                </a:cubicBezTo>
                <a:cubicBezTo>
                  <a:pt x="125005" y="74919"/>
                  <a:pt x="125005" y="75102"/>
                  <a:pt x="126624" y="75102"/>
                </a:cubicBezTo>
                <a:cubicBezTo>
                  <a:pt x="128243" y="75102"/>
                  <a:pt x="128274" y="74552"/>
                  <a:pt x="129893" y="74552"/>
                </a:cubicBezTo>
                <a:cubicBezTo>
                  <a:pt x="131512" y="74552"/>
                  <a:pt x="131512" y="75010"/>
                  <a:pt x="133131" y="75010"/>
                </a:cubicBezTo>
                <a:cubicBezTo>
                  <a:pt x="134750" y="75010"/>
                  <a:pt x="134750" y="75285"/>
                  <a:pt x="136369" y="75285"/>
                </a:cubicBezTo>
                <a:cubicBezTo>
                  <a:pt x="137988" y="75285"/>
                  <a:pt x="137988" y="75102"/>
                  <a:pt x="139638" y="75102"/>
                </a:cubicBezTo>
                <a:cubicBezTo>
                  <a:pt x="141257" y="75102"/>
                  <a:pt x="141257" y="75346"/>
                  <a:pt x="142876" y="75346"/>
                </a:cubicBezTo>
                <a:cubicBezTo>
                  <a:pt x="144495" y="75346"/>
                  <a:pt x="144464" y="75743"/>
                  <a:pt x="146114" y="75805"/>
                </a:cubicBezTo>
                <a:cubicBezTo>
                  <a:pt x="146218" y="75808"/>
                  <a:pt x="146315" y="75810"/>
                  <a:pt x="146406" y="75810"/>
                </a:cubicBezTo>
                <a:cubicBezTo>
                  <a:pt x="147739" y="75810"/>
                  <a:pt x="147833" y="75405"/>
                  <a:pt x="149291" y="74919"/>
                </a:cubicBezTo>
                <a:cubicBezTo>
                  <a:pt x="149291" y="73849"/>
                  <a:pt x="149841" y="73025"/>
                  <a:pt x="149780" y="71955"/>
                </a:cubicBezTo>
                <a:cubicBezTo>
                  <a:pt x="149749" y="70856"/>
                  <a:pt x="149810" y="69756"/>
                  <a:pt x="149719" y="68656"/>
                </a:cubicBezTo>
                <a:cubicBezTo>
                  <a:pt x="149627" y="67587"/>
                  <a:pt x="149535" y="66457"/>
                  <a:pt x="149383" y="65388"/>
                </a:cubicBezTo>
                <a:cubicBezTo>
                  <a:pt x="149230" y="64318"/>
                  <a:pt x="148710" y="63280"/>
                  <a:pt x="148527" y="62210"/>
                </a:cubicBezTo>
                <a:cubicBezTo>
                  <a:pt x="148344" y="61141"/>
                  <a:pt x="147000" y="60316"/>
                  <a:pt x="146786" y="59247"/>
                </a:cubicBezTo>
                <a:cubicBezTo>
                  <a:pt x="146572" y="58209"/>
                  <a:pt x="146542" y="57109"/>
                  <a:pt x="146267" y="56070"/>
                </a:cubicBezTo>
                <a:cubicBezTo>
                  <a:pt x="145961" y="55001"/>
                  <a:pt x="146939" y="53596"/>
                  <a:pt x="146603" y="52557"/>
                </a:cubicBezTo>
                <a:cubicBezTo>
                  <a:pt x="146267" y="51519"/>
                  <a:pt x="144922" y="50816"/>
                  <a:pt x="144556" y="49808"/>
                </a:cubicBezTo>
                <a:cubicBezTo>
                  <a:pt x="144189" y="48800"/>
                  <a:pt x="143487" y="47914"/>
                  <a:pt x="143059" y="46936"/>
                </a:cubicBezTo>
                <a:cubicBezTo>
                  <a:pt x="142662" y="45928"/>
                  <a:pt x="142387" y="44890"/>
                  <a:pt x="141929" y="43881"/>
                </a:cubicBezTo>
                <a:cubicBezTo>
                  <a:pt x="141470" y="42904"/>
                  <a:pt x="141868" y="41499"/>
                  <a:pt x="141379" y="40552"/>
                </a:cubicBezTo>
                <a:cubicBezTo>
                  <a:pt x="140859" y="39574"/>
                  <a:pt x="139821" y="38902"/>
                  <a:pt x="139271" y="37955"/>
                </a:cubicBezTo>
                <a:cubicBezTo>
                  <a:pt x="138721" y="37039"/>
                  <a:pt x="138691" y="35756"/>
                  <a:pt x="138110" y="34870"/>
                </a:cubicBezTo>
                <a:cubicBezTo>
                  <a:pt x="137530" y="33953"/>
                  <a:pt x="137041" y="32915"/>
                  <a:pt x="136430" y="32029"/>
                </a:cubicBezTo>
                <a:cubicBezTo>
                  <a:pt x="135788" y="31143"/>
                  <a:pt x="134353" y="30868"/>
                  <a:pt x="133681" y="29982"/>
                </a:cubicBezTo>
                <a:cubicBezTo>
                  <a:pt x="133039" y="29127"/>
                  <a:pt x="133070" y="27691"/>
                  <a:pt x="132367" y="26866"/>
                </a:cubicBezTo>
                <a:cubicBezTo>
                  <a:pt x="131695" y="26011"/>
                  <a:pt x="130840" y="25308"/>
                  <a:pt x="130076" y="24483"/>
                </a:cubicBezTo>
                <a:cubicBezTo>
                  <a:pt x="129312" y="23689"/>
                  <a:pt x="128548" y="22925"/>
                  <a:pt x="127785" y="22162"/>
                </a:cubicBezTo>
                <a:cubicBezTo>
                  <a:pt x="127021" y="21398"/>
                  <a:pt x="125952" y="20940"/>
                  <a:pt x="125158" y="20206"/>
                </a:cubicBezTo>
                <a:cubicBezTo>
                  <a:pt x="124363" y="19473"/>
                  <a:pt x="123936" y="18282"/>
                  <a:pt x="123111" y="17579"/>
                </a:cubicBezTo>
                <a:cubicBezTo>
                  <a:pt x="122286" y="16877"/>
                  <a:pt x="120698" y="17121"/>
                  <a:pt x="119842" y="16480"/>
                </a:cubicBezTo>
                <a:cubicBezTo>
                  <a:pt x="118956" y="15808"/>
                  <a:pt x="118529" y="14586"/>
                  <a:pt x="117643" y="13975"/>
                </a:cubicBezTo>
                <a:cubicBezTo>
                  <a:pt x="116726" y="13364"/>
                  <a:pt x="115932" y="12569"/>
                  <a:pt x="115016" y="11989"/>
                </a:cubicBezTo>
                <a:cubicBezTo>
                  <a:pt x="114099" y="11409"/>
                  <a:pt x="112908" y="11286"/>
                  <a:pt x="111961" y="10736"/>
                </a:cubicBezTo>
                <a:cubicBezTo>
                  <a:pt x="111014" y="10187"/>
                  <a:pt x="110250" y="9362"/>
                  <a:pt x="109303" y="8842"/>
                </a:cubicBezTo>
                <a:cubicBezTo>
                  <a:pt x="108356" y="8354"/>
                  <a:pt x="107317" y="7987"/>
                  <a:pt x="106309" y="7529"/>
                </a:cubicBezTo>
                <a:cubicBezTo>
                  <a:pt x="105332" y="7071"/>
                  <a:pt x="104446" y="6338"/>
                  <a:pt x="103438" y="5940"/>
                </a:cubicBezTo>
                <a:cubicBezTo>
                  <a:pt x="102460" y="5513"/>
                  <a:pt x="101177" y="5788"/>
                  <a:pt x="100169" y="5421"/>
                </a:cubicBezTo>
                <a:cubicBezTo>
                  <a:pt x="99130" y="5024"/>
                  <a:pt x="98000" y="5116"/>
                  <a:pt x="96961" y="4810"/>
                </a:cubicBezTo>
                <a:cubicBezTo>
                  <a:pt x="95923" y="4474"/>
                  <a:pt x="95037" y="3741"/>
                  <a:pt x="93998" y="3466"/>
                </a:cubicBezTo>
                <a:cubicBezTo>
                  <a:pt x="92929" y="3160"/>
                  <a:pt x="92043" y="2305"/>
                  <a:pt x="90974" y="2091"/>
                </a:cubicBezTo>
                <a:cubicBezTo>
                  <a:pt x="90594" y="2015"/>
                  <a:pt x="90202" y="1997"/>
                  <a:pt x="89807" y="1997"/>
                </a:cubicBezTo>
                <a:cubicBezTo>
                  <a:pt x="89448" y="1997"/>
                  <a:pt x="89085" y="2012"/>
                  <a:pt x="88727" y="2012"/>
                </a:cubicBezTo>
                <a:cubicBezTo>
                  <a:pt x="88371" y="2012"/>
                  <a:pt x="88018" y="1997"/>
                  <a:pt x="87675" y="1939"/>
                </a:cubicBezTo>
                <a:cubicBezTo>
                  <a:pt x="86605" y="1755"/>
                  <a:pt x="85506" y="1816"/>
                  <a:pt x="84437" y="1664"/>
                </a:cubicBezTo>
                <a:cubicBezTo>
                  <a:pt x="83367" y="1541"/>
                  <a:pt x="82359" y="717"/>
                  <a:pt x="81290" y="625"/>
                </a:cubicBezTo>
                <a:cubicBezTo>
                  <a:pt x="81223" y="619"/>
                  <a:pt x="81155" y="617"/>
                  <a:pt x="81088" y="617"/>
                </a:cubicBezTo>
                <a:cubicBezTo>
                  <a:pt x="80079" y="617"/>
                  <a:pt x="79070" y="1206"/>
                  <a:pt x="78061" y="1206"/>
                </a:cubicBezTo>
                <a:cubicBezTo>
                  <a:pt x="78038" y="1206"/>
                  <a:pt x="78014" y="1206"/>
                  <a:pt x="77991" y="1205"/>
                </a:cubicBezTo>
                <a:cubicBezTo>
                  <a:pt x="76891" y="1144"/>
                  <a:pt x="75852" y="14"/>
                  <a:pt x="74753" y="14"/>
                </a:cubicBezTo>
                <a:cubicBezTo>
                  <a:pt x="74020" y="14"/>
                  <a:pt x="73286" y="0"/>
                  <a:pt x="7256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3" name="Google Shape;39;p5">
            <a:extLst>
              <a:ext uri="{FF2B5EF4-FFF2-40B4-BE49-F238E27FC236}">
                <a16:creationId xmlns:a16="http://schemas.microsoft.com/office/drawing/2014/main" id="{1326559F-32B3-D677-F7A2-76323F7110A7}"/>
              </a:ext>
            </a:extLst>
          </p:cNvPr>
          <p:cNvGrpSpPr>
            <a:grpSpLocks/>
          </p:cNvGrpSpPr>
          <p:nvPr/>
        </p:nvGrpSpPr>
        <p:grpSpPr bwMode="auto">
          <a:xfrm>
            <a:off x="-331788" y="5576888"/>
            <a:ext cx="12855576" cy="1281112"/>
            <a:chOff x="-248700" y="4182223"/>
            <a:chExt cx="9641100" cy="961287"/>
          </a:xfrm>
        </p:grpSpPr>
        <p:grpSp>
          <p:nvGrpSpPr>
            <p:cNvPr id="4" name="Google Shape;40;p5">
              <a:extLst>
                <a:ext uri="{FF2B5EF4-FFF2-40B4-BE49-F238E27FC236}">
                  <a16:creationId xmlns:a16="http://schemas.microsoft.com/office/drawing/2014/main" id="{1D9852B1-5F31-FBD1-0EB1-A073D21D6EBA}"/>
                </a:ext>
              </a:extLst>
            </p:cNvPr>
            <p:cNvGrpSpPr>
              <a:grpSpLocks/>
            </p:cNvGrpSpPr>
            <p:nvPr/>
          </p:nvGrpSpPr>
          <p:grpSpPr bwMode="auto">
            <a:xfrm>
              <a:off x="-248629" y="4462202"/>
              <a:ext cx="9640980" cy="681308"/>
              <a:chOff x="131200" y="4480088"/>
              <a:chExt cx="8881603" cy="627644"/>
            </a:xfrm>
          </p:grpSpPr>
          <p:sp>
            <p:nvSpPr>
              <p:cNvPr id="6" name="Google Shape;41;p5">
                <a:extLst>
                  <a:ext uri="{FF2B5EF4-FFF2-40B4-BE49-F238E27FC236}">
                    <a16:creationId xmlns:a16="http://schemas.microsoft.com/office/drawing/2014/main" id="{3095A412-E899-F5F6-5A0B-ADF0D34F694E}"/>
                  </a:ext>
                </a:extLst>
              </p:cNvPr>
              <p:cNvSpPr>
                <a:spLocks/>
              </p:cNvSpPr>
              <p:nvPr/>
            </p:nvSpPr>
            <p:spPr bwMode="auto">
              <a:xfrm>
                <a:off x="235672" y="4610717"/>
                <a:ext cx="8672644" cy="497015"/>
              </a:xfrm>
              <a:custGeom>
                <a:avLst/>
                <a:gdLst>
                  <a:gd name="T0" fmla="*/ 0 w 278908"/>
                  <a:gd name="T1" fmla="*/ 2147483646 h 8952"/>
                  <a:gd name="T2" fmla="*/ 0 w 278908"/>
                  <a:gd name="T3" fmla="*/ 2147483646 h 8952"/>
                  <a:gd name="T4" fmla="*/ 2147483646 w 278908"/>
                  <a:gd name="T5" fmla="*/ 2147483646 h 8952"/>
                  <a:gd name="T6" fmla="*/ 2147483646 w 278908"/>
                  <a:gd name="T7" fmla="*/ 2147483646 h 8952"/>
                  <a:gd name="T8" fmla="*/ 0 w 278908"/>
                  <a:gd name="T9" fmla="*/ 2147483646 h 89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 name="Google Shape;42;p5">
                <a:extLst>
                  <a:ext uri="{FF2B5EF4-FFF2-40B4-BE49-F238E27FC236}">
                    <a16:creationId xmlns:a16="http://schemas.microsoft.com/office/drawing/2014/main" id="{8409DA1F-C7C0-29C1-72CC-10CFACAE5F5C}"/>
                  </a:ext>
                </a:extLst>
              </p:cNvPr>
              <p:cNvSpPr>
                <a:spLocks/>
              </p:cNvSpPr>
              <p:nvPr/>
            </p:nvSpPr>
            <p:spPr bwMode="auto">
              <a:xfrm>
                <a:off x="235672" y="4710817"/>
                <a:ext cx="8672644" cy="296865"/>
              </a:xfrm>
              <a:custGeom>
                <a:avLst/>
                <a:gdLst>
                  <a:gd name="T0" fmla="*/ 2147483646 w 278908"/>
                  <a:gd name="T1" fmla="*/ 2147483646 h 5347"/>
                  <a:gd name="T2" fmla="*/ 2147483646 w 278908"/>
                  <a:gd name="T3" fmla="*/ 2147483646 h 5347"/>
                  <a:gd name="T4" fmla="*/ 2147483646 w 278908"/>
                  <a:gd name="T5" fmla="*/ 2147483646 h 5347"/>
                  <a:gd name="T6" fmla="*/ 2147483646 w 278908"/>
                  <a:gd name="T7" fmla="*/ 2147483646 h 5347"/>
                  <a:gd name="T8" fmla="*/ 0 w 278908"/>
                  <a:gd name="T9" fmla="*/ 2147483646 h 5347"/>
                  <a:gd name="T10" fmla="*/ 2147483646 w 278908"/>
                  <a:gd name="T11" fmla="*/ 2147483646 h 5347"/>
                  <a:gd name="T12" fmla="*/ 2147483646 w 278908"/>
                  <a:gd name="T13" fmla="*/ 2147483646 h 5347"/>
                  <a:gd name="T14" fmla="*/ 2147483646 w 278908"/>
                  <a:gd name="T15" fmla="*/ 2147483646 h 5347"/>
                  <a:gd name="T16" fmla="*/ 2147483646 w 278908"/>
                  <a:gd name="T17" fmla="*/ 2147483646 h 5347"/>
                  <a:gd name="T18" fmla="*/ 2147483646 w 278908"/>
                  <a:gd name="T19" fmla="*/ 2147483646 h 5347"/>
                  <a:gd name="T20" fmla="*/ 2147483646 w 278908"/>
                  <a:gd name="T21" fmla="*/ 2147483646 h 5347"/>
                  <a:gd name="T22" fmla="*/ 2147483646 w 278908"/>
                  <a:gd name="T23" fmla="*/ 2147483646 h 5347"/>
                  <a:gd name="T24" fmla="*/ 2147483646 w 278908"/>
                  <a:gd name="T25" fmla="*/ 2147483646 h 5347"/>
                  <a:gd name="T26" fmla="*/ 2147483646 w 278908"/>
                  <a:gd name="T27" fmla="*/ 2147483646 h 5347"/>
                  <a:gd name="T28" fmla="*/ 2147483646 w 278908"/>
                  <a:gd name="T29" fmla="*/ 2147483646 h 5347"/>
                  <a:gd name="T30" fmla="*/ 2147483646 w 278908"/>
                  <a:gd name="T31" fmla="*/ 2147483646 h 5347"/>
                  <a:gd name="T32" fmla="*/ 2147483646 w 278908"/>
                  <a:gd name="T33" fmla="*/ 2147483646 h 5347"/>
                  <a:gd name="T34" fmla="*/ 2147483646 w 278908"/>
                  <a:gd name="T35" fmla="*/ 2147483646 h 5347"/>
                  <a:gd name="T36" fmla="*/ 2147483646 w 278908"/>
                  <a:gd name="T37" fmla="*/ 2147483646 h 5347"/>
                  <a:gd name="T38" fmla="*/ 2147483646 w 278908"/>
                  <a:gd name="T39" fmla="*/ 2147483646 h 5347"/>
                  <a:gd name="T40" fmla="*/ 2147483646 w 278908"/>
                  <a:gd name="T41" fmla="*/ 2147483646 h 5347"/>
                  <a:gd name="T42" fmla="*/ 2147483646 w 278908"/>
                  <a:gd name="T43" fmla="*/ 2147483646 h 5347"/>
                  <a:gd name="T44" fmla="*/ 2147483646 w 278908"/>
                  <a:gd name="T45" fmla="*/ 2147483646 h 5347"/>
                  <a:gd name="T46" fmla="*/ 2147483646 w 278908"/>
                  <a:gd name="T47" fmla="*/ 2147483646 h 5347"/>
                  <a:gd name="T48" fmla="*/ 2147483646 w 278908"/>
                  <a:gd name="T49" fmla="*/ 2147483646 h 5347"/>
                  <a:gd name="T50" fmla="*/ 2147483646 w 278908"/>
                  <a:gd name="T51" fmla="*/ 2147483646 h 5347"/>
                  <a:gd name="T52" fmla="*/ 2147483646 w 278908"/>
                  <a:gd name="T53" fmla="*/ 2147483646 h 5347"/>
                  <a:gd name="T54" fmla="*/ 2147483646 w 278908"/>
                  <a:gd name="T55" fmla="*/ 2147483646 h 5347"/>
                  <a:gd name="T56" fmla="*/ 2147483646 w 278908"/>
                  <a:gd name="T57" fmla="*/ 2147483646 h 5347"/>
                  <a:gd name="T58" fmla="*/ 2147483646 w 278908"/>
                  <a:gd name="T59" fmla="*/ 2147483646 h 5347"/>
                  <a:gd name="T60" fmla="*/ 2147483646 w 278908"/>
                  <a:gd name="T61" fmla="*/ 2147483646 h 5347"/>
                  <a:gd name="T62" fmla="*/ 2147483646 w 278908"/>
                  <a:gd name="T63" fmla="*/ 2147483646 h 5347"/>
                  <a:gd name="T64" fmla="*/ 2147483646 w 278908"/>
                  <a:gd name="T65" fmla="*/ 2147483646 h 5347"/>
                  <a:gd name="T66" fmla="*/ 2147483646 w 278908"/>
                  <a:gd name="T67" fmla="*/ 2147483646 h 5347"/>
                  <a:gd name="T68" fmla="*/ 2147483646 w 278908"/>
                  <a:gd name="T69" fmla="*/ 2147483646 h 5347"/>
                  <a:gd name="T70" fmla="*/ 2147483646 w 278908"/>
                  <a:gd name="T71" fmla="*/ 2147483646 h 5347"/>
                  <a:gd name="T72" fmla="*/ 2147483646 w 278908"/>
                  <a:gd name="T73" fmla="*/ 2147483646 h 5347"/>
                  <a:gd name="T74" fmla="*/ 2147483646 w 278908"/>
                  <a:gd name="T75" fmla="*/ 2147483646 h 5347"/>
                  <a:gd name="T76" fmla="*/ 2147483646 w 278908"/>
                  <a:gd name="T77" fmla="*/ 2147483646 h 5347"/>
                  <a:gd name="T78" fmla="*/ 2147483646 w 278908"/>
                  <a:gd name="T79" fmla="*/ 2147483646 h 5347"/>
                  <a:gd name="T80" fmla="*/ 2147483646 w 278908"/>
                  <a:gd name="T81" fmla="*/ 2147483646 h 5347"/>
                  <a:gd name="T82" fmla="*/ 2147483646 w 278908"/>
                  <a:gd name="T83" fmla="*/ 2147483646 h 5347"/>
                  <a:gd name="T84" fmla="*/ 2147483646 w 278908"/>
                  <a:gd name="T85" fmla="*/ 2147483646 h 5347"/>
                  <a:gd name="T86" fmla="*/ 2147483646 w 278908"/>
                  <a:gd name="T87" fmla="*/ 2147483646 h 5347"/>
                  <a:gd name="T88" fmla="*/ 2147483646 w 278908"/>
                  <a:gd name="T89" fmla="*/ 2147483646 h 5347"/>
                  <a:gd name="T90" fmla="*/ 2147483646 w 278908"/>
                  <a:gd name="T91" fmla="*/ 2147483646 h 5347"/>
                  <a:gd name="T92" fmla="*/ 2147483646 w 278908"/>
                  <a:gd name="T93" fmla="*/ 2147483646 h 5347"/>
                  <a:gd name="T94" fmla="*/ 2147483646 w 278908"/>
                  <a:gd name="T95" fmla="*/ 2147483646 h 5347"/>
                  <a:gd name="T96" fmla="*/ 2147483646 w 278908"/>
                  <a:gd name="T97" fmla="*/ 2147483646 h 5347"/>
                  <a:gd name="T98" fmla="*/ 2147483646 w 278908"/>
                  <a:gd name="T99" fmla="*/ 2147483646 h 5347"/>
                  <a:gd name="T100" fmla="*/ 2147483646 w 278908"/>
                  <a:gd name="T101" fmla="*/ 2147483646 h 534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8" name="Google Shape;43;p5">
                <a:extLst>
                  <a:ext uri="{FF2B5EF4-FFF2-40B4-BE49-F238E27FC236}">
                    <a16:creationId xmlns:a16="http://schemas.microsoft.com/office/drawing/2014/main" id="{967AA54F-613A-7321-3AA8-E7820E1C18BE}"/>
                  </a:ext>
                </a:extLst>
              </p:cNvPr>
              <p:cNvSpPr>
                <a:spLocks/>
              </p:cNvSpPr>
              <p:nvPr/>
            </p:nvSpPr>
            <p:spPr bwMode="auto">
              <a:xfrm>
                <a:off x="131200" y="4480088"/>
                <a:ext cx="8881603" cy="261260"/>
              </a:xfrm>
              <a:custGeom>
                <a:avLst/>
                <a:gdLst>
                  <a:gd name="T0" fmla="*/ 0 w 285628"/>
                  <a:gd name="T1" fmla="*/ 2147483646 h 8402"/>
                  <a:gd name="T2" fmla="*/ 0 w 285628"/>
                  <a:gd name="T3" fmla="*/ 2147483646 h 8402"/>
                  <a:gd name="T4" fmla="*/ 2147483646 w 285628"/>
                  <a:gd name="T5" fmla="*/ 2147483646 h 8402"/>
                  <a:gd name="T6" fmla="*/ 2147483646 w 285628"/>
                  <a:gd name="T7" fmla="*/ 2147483646 h 8402"/>
                  <a:gd name="T8" fmla="*/ 2147483646 w 285628"/>
                  <a:gd name="T9" fmla="*/ 2147483646 h 8402"/>
                  <a:gd name="T10" fmla="*/ 2147483646 w 285628"/>
                  <a:gd name="T11" fmla="*/ 2147483646 h 8402"/>
                  <a:gd name="T12" fmla="*/ 2147483646 w 285628"/>
                  <a:gd name="T13" fmla="*/ 2147483646 h 8402"/>
                  <a:gd name="T14" fmla="*/ 2147483646 w 285628"/>
                  <a:gd name="T15" fmla="*/ 2147483646 h 8402"/>
                  <a:gd name="T16" fmla="*/ 2147483646 w 285628"/>
                  <a:gd name="T17" fmla="*/ 2147483646 h 8402"/>
                  <a:gd name="T18" fmla="*/ 2147483646 w 285628"/>
                  <a:gd name="T19" fmla="*/ 2147483646 h 8402"/>
                  <a:gd name="T20" fmla="*/ 2147483646 w 285628"/>
                  <a:gd name="T21" fmla="*/ 2147483646 h 8402"/>
                  <a:gd name="T22" fmla="*/ 2147483646 w 285628"/>
                  <a:gd name="T23" fmla="*/ 2147483646 h 8402"/>
                  <a:gd name="T24" fmla="*/ 2147483646 w 285628"/>
                  <a:gd name="T25" fmla="*/ 2147483646 h 8402"/>
                  <a:gd name="T26" fmla="*/ 2147483646 w 285628"/>
                  <a:gd name="T27" fmla="*/ 2147483646 h 8402"/>
                  <a:gd name="T28" fmla="*/ 2147483646 w 285628"/>
                  <a:gd name="T29" fmla="*/ 2147483646 h 8402"/>
                  <a:gd name="T30" fmla="*/ 2147483646 w 285628"/>
                  <a:gd name="T31" fmla="*/ 2147483646 h 8402"/>
                  <a:gd name="T32" fmla="*/ 2147483646 w 285628"/>
                  <a:gd name="T33" fmla="*/ 2147483646 h 8402"/>
                  <a:gd name="T34" fmla="*/ 2147483646 w 285628"/>
                  <a:gd name="T35" fmla="*/ 2147483646 h 8402"/>
                  <a:gd name="T36" fmla="*/ 2147483646 w 285628"/>
                  <a:gd name="T37" fmla="*/ 2147483646 h 8402"/>
                  <a:gd name="T38" fmla="*/ 2147483646 w 285628"/>
                  <a:gd name="T39" fmla="*/ 2147483646 h 8402"/>
                  <a:gd name="T40" fmla="*/ 2147483646 w 285628"/>
                  <a:gd name="T41" fmla="*/ 2147483646 h 8402"/>
                  <a:gd name="T42" fmla="*/ 2147483646 w 285628"/>
                  <a:gd name="T43" fmla="*/ 2147483646 h 8402"/>
                  <a:gd name="T44" fmla="*/ 2147483646 w 285628"/>
                  <a:gd name="T45" fmla="*/ 2147483646 h 8402"/>
                  <a:gd name="T46" fmla="*/ 2147483646 w 285628"/>
                  <a:gd name="T47" fmla="*/ 2147483646 h 8402"/>
                  <a:gd name="T48" fmla="*/ 2147483646 w 285628"/>
                  <a:gd name="T49" fmla="*/ 2147483646 h 8402"/>
                  <a:gd name="T50" fmla="*/ 2147483646 w 285628"/>
                  <a:gd name="T51" fmla="*/ 2147483646 h 8402"/>
                  <a:gd name="T52" fmla="*/ 2147483646 w 285628"/>
                  <a:gd name="T53" fmla="*/ 2147483646 h 8402"/>
                  <a:gd name="T54" fmla="*/ 2147483646 w 285628"/>
                  <a:gd name="T55" fmla="*/ 2147483646 h 8402"/>
                  <a:gd name="T56" fmla="*/ 2147483646 w 285628"/>
                  <a:gd name="T57" fmla="*/ 2147483646 h 8402"/>
                  <a:gd name="T58" fmla="*/ 2147483646 w 285628"/>
                  <a:gd name="T59" fmla="*/ 2147483646 h 8402"/>
                  <a:gd name="T60" fmla="*/ 2147483646 w 285628"/>
                  <a:gd name="T61" fmla="*/ 2147483646 h 8402"/>
                  <a:gd name="T62" fmla="*/ 2147483646 w 285628"/>
                  <a:gd name="T63" fmla="*/ 2147483646 h 8402"/>
                  <a:gd name="T64" fmla="*/ 2147483646 w 285628"/>
                  <a:gd name="T65" fmla="*/ 2147483646 h 8402"/>
                  <a:gd name="T66" fmla="*/ 2147483646 w 285628"/>
                  <a:gd name="T67" fmla="*/ 2147483646 h 8402"/>
                  <a:gd name="T68" fmla="*/ 2147483646 w 285628"/>
                  <a:gd name="T69" fmla="*/ 2147483646 h 8402"/>
                  <a:gd name="T70" fmla="*/ 2147483646 w 285628"/>
                  <a:gd name="T71" fmla="*/ 2147483646 h 8402"/>
                  <a:gd name="T72" fmla="*/ 2147483646 w 285628"/>
                  <a:gd name="T73" fmla="*/ 2147483646 h 8402"/>
                  <a:gd name="T74" fmla="*/ 2147483646 w 285628"/>
                  <a:gd name="T75" fmla="*/ 2147483646 h 8402"/>
                  <a:gd name="T76" fmla="*/ 2147483646 w 285628"/>
                  <a:gd name="T77" fmla="*/ 2147483646 h 8402"/>
                  <a:gd name="T78" fmla="*/ 2147483646 w 285628"/>
                  <a:gd name="T79" fmla="*/ 2147483646 h 8402"/>
                  <a:gd name="T80" fmla="*/ 2147483646 w 285628"/>
                  <a:gd name="T81" fmla="*/ 2147483646 h 8402"/>
                  <a:gd name="T82" fmla="*/ 2147483646 w 285628"/>
                  <a:gd name="T83" fmla="*/ 2147483646 h 8402"/>
                  <a:gd name="T84" fmla="*/ 2147483646 w 285628"/>
                  <a:gd name="T85" fmla="*/ 2147483646 h 8402"/>
                  <a:gd name="T86" fmla="*/ 2147483646 w 285628"/>
                  <a:gd name="T87" fmla="*/ 2147483646 h 8402"/>
                  <a:gd name="T88" fmla="*/ 2147483646 w 285628"/>
                  <a:gd name="T89" fmla="*/ 2147483646 h 8402"/>
                  <a:gd name="T90" fmla="*/ 2147483646 w 285628"/>
                  <a:gd name="T91" fmla="*/ 2147483646 h 8402"/>
                  <a:gd name="T92" fmla="*/ 2147483646 w 285628"/>
                  <a:gd name="T93" fmla="*/ 2147483646 h 8402"/>
                  <a:gd name="T94" fmla="*/ 2147483646 w 285628"/>
                  <a:gd name="T95" fmla="*/ 2147483646 h 8402"/>
                  <a:gd name="T96" fmla="*/ 2147483646 w 285628"/>
                  <a:gd name="T97" fmla="*/ 2147483646 h 8402"/>
                  <a:gd name="T98" fmla="*/ 2147483646 w 285628"/>
                  <a:gd name="T99" fmla="*/ 2147483646 h 8402"/>
                  <a:gd name="T100" fmla="*/ 2147483646 w 285628"/>
                  <a:gd name="T101" fmla="*/ 2147483646 h 8402"/>
                  <a:gd name="T102" fmla="*/ 2147483646 w 285628"/>
                  <a:gd name="T103" fmla="*/ 2147483646 h 8402"/>
                  <a:gd name="T104" fmla="*/ 2147483646 w 285628"/>
                  <a:gd name="T105" fmla="*/ 2147483646 h 8402"/>
                  <a:gd name="T106" fmla="*/ 2147483646 w 285628"/>
                  <a:gd name="T107" fmla="*/ 2147483646 h 8402"/>
                  <a:gd name="T108" fmla="*/ 2147483646 w 285628"/>
                  <a:gd name="T109" fmla="*/ 2147483646 h 8402"/>
                  <a:gd name="T110" fmla="*/ 2147483646 w 285628"/>
                  <a:gd name="T111" fmla="*/ 901248180 h 84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44;p5">
              <a:extLst>
                <a:ext uri="{FF2B5EF4-FFF2-40B4-BE49-F238E27FC236}">
                  <a16:creationId xmlns:a16="http://schemas.microsoft.com/office/drawing/2014/main" id="{6175E56D-75D9-A457-31D4-0377C804014F}"/>
                </a:ext>
              </a:extLst>
            </p:cNvPr>
            <p:cNvSpPr>
              <a:spLocks noChangeArrowheads="1"/>
            </p:cNvSpPr>
            <p:nvPr/>
          </p:nvSpPr>
          <p:spPr bwMode="auto">
            <a:xfrm>
              <a:off x="-248700" y="4182223"/>
              <a:ext cx="9641100" cy="37641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defRPr/>
              </a:pPr>
              <a:endParaRPr lang="en-US" altLang="en-US" sz="2400">
                <a:solidFill>
                  <a:srgbClr val="E5F7B3"/>
                </a:solidFill>
              </a:endParaRPr>
            </a:p>
          </p:txBody>
        </p:sp>
      </p:grpSp>
      <p:grpSp>
        <p:nvGrpSpPr>
          <p:cNvPr id="9" name="Google Shape;45;p5">
            <a:extLst>
              <a:ext uri="{FF2B5EF4-FFF2-40B4-BE49-F238E27FC236}">
                <a16:creationId xmlns:a16="http://schemas.microsoft.com/office/drawing/2014/main" id="{FAFFAE35-4237-EB31-5432-A18CB1C9AD8D}"/>
              </a:ext>
            </a:extLst>
          </p:cNvPr>
          <p:cNvGrpSpPr>
            <a:grpSpLocks/>
          </p:cNvGrpSpPr>
          <p:nvPr/>
        </p:nvGrpSpPr>
        <p:grpSpPr bwMode="auto">
          <a:xfrm>
            <a:off x="963613" y="4625975"/>
            <a:ext cx="2679700" cy="1382713"/>
            <a:chOff x="170200" y="992400"/>
            <a:chExt cx="7153234" cy="3691066"/>
          </a:xfrm>
        </p:grpSpPr>
        <p:sp>
          <p:nvSpPr>
            <p:cNvPr id="10" name="Google Shape;46;p5">
              <a:extLst>
                <a:ext uri="{FF2B5EF4-FFF2-40B4-BE49-F238E27FC236}">
                  <a16:creationId xmlns:a16="http://schemas.microsoft.com/office/drawing/2014/main" id="{735EEF3C-1F6E-8FE8-3A08-FFABCF4B28A1}"/>
                </a:ext>
              </a:extLst>
            </p:cNvPr>
            <p:cNvSpPr>
              <a:spLocks/>
            </p:cNvSpPr>
            <p:nvPr/>
          </p:nvSpPr>
          <p:spPr bwMode="auto">
            <a:xfrm>
              <a:off x="170200" y="1737432"/>
              <a:ext cx="7153234" cy="983657"/>
            </a:xfrm>
            <a:custGeom>
              <a:avLst/>
              <a:gdLst>
                <a:gd name="T0" fmla="*/ 0 w 89752"/>
                <a:gd name="T1" fmla="*/ 0 h 12342"/>
                <a:gd name="T2" fmla="*/ 0 w 89752"/>
                <a:gd name="T3" fmla="*/ 2147483646 h 12342"/>
                <a:gd name="T4" fmla="*/ 2147483646 w 89752"/>
                <a:gd name="T5" fmla="*/ 2147483646 h 12342"/>
                <a:gd name="T6" fmla="*/ 2147483646 w 89752"/>
                <a:gd name="T7" fmla="*/ 0 h 12342"/>
                <a:gd name="T8" fmla="*/ 0 w 89752"/>
                <a:gd name="T9" fmla="*/ 0 h 123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1" name="Google Shape;47;p5">
              <a:extLst>
                <a:ext uri="{FF2B5EF4-FFF2-40B4-BE49-F238E27FC236}">
                  <a16:creationId xmlns:a16="http://schemas.microsoft.com/office/drawing/2014/main" id="{811A9C4D-8710-4183-08DF-9B18664E4F5A}"/>
                </a:ext>
              </a:extLst>
            </p:cNvPr>
            <p:cNvSpPr>
              <a:spLocks/>
            </p:cNvSpPr>
            <p:nvPr/>
          </p:nvSpPr>
          <p:spPr bwMode="auto">
            <a:xfrm>
              <a:off x="170200" y="3329752"/>
              <a:ext cx="7153234" cy="983657"/>
            </a:xfrm>
            <a:custGeom>
              <a:avLst/>
              <a:gdLst>
                <a:gd name="T0" fmla="*/ 0 w 89752"/>
                <a:gd name="T1" fmla="*/ 0 h 12342"/>
                <a:gd name="T2" fmla="*/ 0 w 89752"/>
                <a:gd name="T3" fmla="*/ 2147483646 h 12342"/>
                <a:gd name="T4" fmla="*/ 2147483646 w 89752"/>
                <a:gd name="T5" fmla="*/ 2147483646 h 12342"/>
                <a:gd name="T6" fmla="*/ 2147483646 w 89752"/>
                <a:gd name="T7" fmla="*/ 0 h 12342"/>
                <a:gd name="T8" fmla="*/ 0 w 89752"/>
                <a:gd name="T9" fmla="*/ 0 h 123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2" name="Google Shape;48;p5">
              <a:extLst>
                <a:ext uri="{FF2B5EF4-FFF2-40B4-BE49-F238E27FC236}">
                  <a16:creationId xmlns:a16="http://schemas.microsoft.com/office/drawing/2014/main" id="{92AA04D0-009A-9739-CFE3-991F7F119685}"/>
                </a:ext>
              </a:extLst>
            </p:cNvPr>
            <p:cNvSpPr>
              <a:spLocks/>
            </p:cNvSpPr>
            <p:nvPr/>
          </p:nvSpPr>
          <p:spPr bwMode="auto">
            <a:xfrm>
              <a:off x="576748" y="992400"/>
              <a:ext cx="983737" cy="3691066"/>
            </a:xfrm>
            <a:custGeom>
              <a:avLst/>
              <a:gdLst>
                <a:gd name="T0" fmla="*/ 2147483646 w 12343"/>
                <a:gd name="T1" fmla="*/ 2147483646 h 46312"/>
                <a:gd name="T2" fmla="*/ 2147483646 w 12343"/>
                <a:gd name="T3" fmla="*/ 2147483646 h 46312"/>
                <a:gd name="T4" fmla="*/ 2147483646 w 12343"/>
                <a:gd name="T5" fmla="*/ 2147483646 h 46312"/>
                <a:gd name="T6" fmla="*/ 2147483646 w 12343"/>
                <a:gd name="T7" fmla="*/ 2147483646 h 46312"/>
                <a:gd name="T8" fmla="*/ 2147483646 w 12343"/>
                <a:gd name="T9" fmla="*/ 2147483646 h 46312"/>
                <a:gd name="T10" fmla="*/ 2147483646 w 12343"/>
                <a:gd name="T11" fmla="*/ 2147483646 h 46312"/>
                <a:gd name="T12" fmla="*/ 2147483646 w 12343"/>
                <a:gd name="T13" fmla="*/ 2147483646 h 46312"/>
                <a:gd name="T14" fmla="*/ 2147483646 w 12343"/>
                <a:gd name="T15" fmla="*/ 2147483646 h 46312"/>
                <a:gd name="T16" fmla="*/ 2147483646 w 12343"/>
                <a:gd name="T17" fmla="*/ 2147483646 h 46312"/>
                <a:gd name="T18" fmla="*/ 2147483646 w 12343"/>
                <a:gd name="T19" fmla="*/ 2147483646 h 463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343" h="46312" extrusionOk="0">
                  <a:moveTo>
                    <a:pt x="6187" y="1"/>
                  </a:moveTo>
                  <a:cubicBezTo>
                    <a:pt x="6057" y="1"/>
                    <a:pt x="5927" y="62"/>
                    <a:pt x="5835" y="184"/>
                  </a:cubicBezTo>
                  <a:lnTo>
                    <a:pt x="153" y="6966"/>
                  </a:lnTo>
                  <a:cubicBezTo>
                    <a:pt x="62" y="7057"/>
                    <a:pt x="1" y="7210"/>
                    <a:pt x="31" y="7363"/>
                  </a:cubicBezTo>
                  <a:lnTo>
                    <a:pt x="31" y="46312"/>
                  </a:lnTo>
                  <a:lnTo>
                    <a:pt x="12342" y="46312"/>
                  </a:lnTo>
                  <a:lnTo>
                    <a:pt x="12342" y="7363"/>
                  </a:lnTo>
                  <a:cubicBezTo>
                    <a:pt x="12342" y="7210"/>
                    <a:pt x="12281" y="7057"/>
                    <a:pt x="12190"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49;p5">
              <a:extLst>
                <a:ext uri="{FF2B5EF4-FFF2-40B4-BE49-F238E27FC236}">
                  <a16:creationId xmlns:a16="http://schemas.microsoft.com/office/drawing/2014/main" id="{75B69979-85AE-1F4D-EEB2-3F680CAC9115}"/>
                </a:ext>
              </a:extLst>
            </p:cNvPr>
            <p:cNvSpPr/>
            <p:nvPr/>
          </p:nvSpPr>
          <p:spPr>
            <a:xfrm>
              <a:off x="979599" y="3679122"/>
              <a:ext cx="182222"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1" y="1772"/>
                    <a:pt x="2291" y="1130"/>
                  </a:cubicBezTo>
                  <a:cubicBezTo>
                    <a:pt x="2291" y="519"/>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14" name="Google Shape;50;p5">
              <a:extLst>
                <a:ext uri="{FF2B5EF4-FFF2-40B4-BE49-F238E27FC236}">
                  <a16:creationId xmlns:a16="http://schemas.microsoft.com/office/drawing/2014/main" id="{2F030A6A-6EB8-B693-1271-54ABD5D10A88}"/>
                </a:ext>
              </a:extLst>
            </p:cNvPr>
            <p:cNvSpPr/>
            <p:nvPr/>
          </p:nvSpPr>
          <p:spPr>
            <a:xfrm>
              <a:off x="979599" y="2136588"/>
              <a:ext cx="182222"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1" y="1772"/>
                    <a:pt x="2291" y="1161"/>
                  </a:cubicBezTo>
                  <a:cubicBezTo>
                    <a:pt x="2291" y="520"/>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15" name="Google Shape;51;p5">
              <a:extLst>
                <a:ext uri="{FF2B5EF4-FFF2-40B4-BE49-F238E27FC236}">
                  <a16:creationId xmlns:a16="http://schemas.microsoft.com/office/drawing/2014/main" id="{C8808A87-41B5-3922-89EB-A7CE55F14EB1}"/>
                </a:ext>
              </a:extLst>
            </p:cNvPr>
            <p:cNvSpPr>
              <a:spLocks/>
            </p:cNvSpPr>
            <p:nvPr/>
          </p:nvSpPr>
          <p:spPr bwMode="auto">
            <a:xfrm>
              <a:off x="1915861"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6" y="1"/>
                  </a:moveTo>
                  <a:cubicBezTo>
                    <a:pt x="6057"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52;p5">
              <a:extLst>
                <a:ext uri="{FF2B5EF4-FFF2-40B4-BE49-F238E27FC236}">
                  <a16:creationId xmlns:a16="http://schemas.microsoft.com/office/drawing/2014/main" id="{7C8F4F8D-BB52-B999-A9D6-F25184A92444}"/>
                </a:ext>
              </a:extLst>
            </p:cNvPr>
            <p:cNvSpPr/>
            <p:nvPr/>
          </p:nvSpPr>
          <p:spPr>
            <a:xfrm>
              <a:off x="2318711" y="3679122"/>
              <a:ext cx="182222"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17" name="Google Shape;53;p5">
              <a:extLst>
                <a:ext uri="{FF2B5EF4-FFF2-40B4-BE49-F238E27FC236}">
                  <a16:creationId xmlns:a16="http://schemas.microsoft.com/office/drawing/2014/main" id="{04B52787-D74A-689D-7C3B-94A89FFC5DA5}"/>
                </a:ext>
              </a:extLst>
            </p:cNvPr>
            <p:cNvSpPr/>
            <p:nvPr/>
          </p:nvSpPr>
          <p:spPr>
            <a:xfrm>
              <a:off x="2318711" y="2136588"/>
              <a:ext cx="182222"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18" name="Google Shape;54;p5">
              <a:extLst>
                <a:ext uri="{FF2B5EF4-FFF2-40B4-BE49-F238E27FC236}">
                  <a16:creationId xmlns:a16="http://schemas.microsoft.com/office/drawing/2014/main" id="{33F8032F-DF11-0AB2-8FB2-2B9478FC15CD}"/>
                </a:ext>
              </a:extLst>
            </p:cNvPr>
            <p:cNvSpPr>
              <a:spLocks/>
            </p:cNvSpPr>
            <p:nvPr/>
          </p:nvSpPr>
          <p:spPr bwMode="auto">
            <a:xfrm>
              <a:off x="3254894" y="992400"/>
              <a:ext cx="986208" cy="3691066"/>
            </a:xfrm>
            <a:custGeom>
              <a:avLst/>
              <a:gdLst>
                <a:gd name="T0" fmla="*/ 2147483646 w 12374"/>
                <a:gd name="T1" fmla="*/ 2147483646 h 46312"/>
                <a:gd name="T2" fmla="*/ 2147483646 w 12374"/>
                <a:gd name="T3" fmla="*/ 2147483646 h 46312"/>
                <a:gd name="T4" fmla="*/ 2147483646 w 12374"/>
                <a:gd name="T5" fmla="*/ 2147483646 h 46312"/>
                <a:gd name="T6" fmla="*/ 2147483646 w 12374"/>
                <a:gd name="T7" fmla="*/ 2147483646 h 46312"/>
                <a:gd name="T8" fmla="*/ 2147483646 w 12374"/>
                <a:gd name="T9" fmla="*/ 2147483646 h 46312"/>
                <a:gd name="T10" fmla="*/ 2147483646 w 12374"/>
                <a:gd name="T11" fmla="*/ 2147483646 h 46312"/>
                <a:gd name="T12" fmla="*/ 2147483646 w 12374"/>
                <a:gd name="T13" fmla="*/ 2147483646 h 46312"/>
                <a:gd name="T14" fmla="*/ 2147483646 w 12374"/>
                <a:gd name="T15" fmla="*/ 2147483646 h 46312"/>
                <a:gd name="T16" fmla="*/ 2147483646 w 12374"/>
                <a:gd name="T17" fmla="*/ 2147483646 h 46312"/>
                <a:gd name="T18" fmla="*/ 2147483646 w 12374"/>
                <a:gd name="T19" fmla="*/ 2147483646 h 46312"/>
                <a:gd name="T20" fmla="*/ 2147483646 w 12374"/>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4" h="46312" extrusionOk="0">
                  <a:moveTo>
                    <a:pt x="6187" y="1"/>
                  </a:moveTo>
                  <a:cubicBezTo>
                    <a:pt x="6057" y="1"/>
                    <a:pt x="5927" y="62"/>
                    <a:pt x="5836" y="184"/>
                  </a:cubicBezTo>
                  <a:lnTo>
                    <a:pt x="154" y="6966"/>
                  </a:lnTo>
                  <a:cubicBezTo>
                    <a:pt x="62" y="7057"/>
                    <a:pt x="1" y="7210"/>
                    <a:pt x="32" y="7363"/>
                  </a:cubicBezTo>
                  <a:lnTo>
                    <a:pt x="32" y="46312"/>
                  </a:lnTo>
                  <a:lnTo>
                    <a:pt x="12373" y="46312"/>
                  </a:lnTo>
                  <a:lnTo>
                    <a:pt x="12373" y="7363"/>
                  </a:lnTo>
                  <a:lnTo>
                    <a:pt x="12343" y="7363"/>
                  </a:lnTo>
                  <a:cubicBezTo>
                    <a:pt x="12343" y="7210"/>
                    <a:pt x="12281" y="7057"/>
                    <a:pt x="12190" y="6966"/>
                  </a:cubicBezTo>
                  <a:lnTo>
                    <a:pt x="6538" y="184"/>
                  </a:lnTo>
                  <a:cubicBezTo>
                    <a:pt x="6447"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55;p5">
              <a:extLst>
                <a:ext uri="{FF2B5EF4-FFF2-40B4-BE49-F238E27FC236}">
                  <a16:creationId xmlns:a16="http://schemas.microsoft.com/office/drawing/2014/main" id="{206FE1BB-25B8-3FB4-A9DD-63DF8336E6DD}"/>
                </a:ext>
              </a:extLst>
            </p:cNvPr>
            <p:cNvSpPr/>
            <p:nvPr/>
          </p:nvSpPr>
          <p:spPr>
            <a:xfrm>
              <a:off x="3657824" y="3679122"/>
              <a:ext cx="182222"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2" y="1772"/>
                    <a:pt x="2292" y="1130"/>
                  </a:cubicBezTo>
                  <a:cubicBezTo>
                    <a:pt x="2292" y="519"/>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0" name="Google Shape;56;p5">
              <a:extLst>
                <a:ext uri="{FF2B5EF4-FFF2-40B4-BE49-F238E27FC236}">
                  <a16:creationId xmlns:a16="http://schemas.microsoft.com/office/drawing/2014/main" id="{9996D6BA-37CB-71E5-DA21-DAF0908195D6}"/>
                </a:ext>
              </a:extLst>
            </p:cNvPr>
            <p:cNvSpPr/>
            <p:nvPr/>
          </p:nvSpPr>
          <p:spPr>
            <a:xfrm>
              <a:off x="3657824" y="2136588"/>
              <a:ext cx="182222"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2" y="1772"/>
                    <a:pt x="2292" y="1161"/>
                  </a:cubicBezTo>
                  <a:cubicBezTo>
                    <a:pt x="2292" y="520"/>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1" name="Google Shape;57;p5">
              <a:extLst>
                <a:ext uri="{FF2B5EF4-FFF2-40B4-BE49-F238E27FC236}">
                  <a16:creationId xmlns:a16="http://schemas.microsoft.com/office/drawing/2014/main" id="{C914B88D-13C5-8473-A36B-57D89BD66EEB}"/>
                </a:ext>
              </a:extLst>
            </p:cNvPr>
            <p:cNvSpPr>
              <a:spLocks/>
            </p:cNvSpPr>
            <p:nvPr/>
          </p:nvSpPr>
          <p:spPr bwMode="auto">
            <a:xfrm>
              <a:off x="4594007"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7" y="1"/>
                  </a:moveTo>
                  <a:cubicBezTo>
                    <a:pt x="6057" y="1"/>
                    <a:pt x="5927" y="62"/>
                    <a:pt x="5835" y="184"/>
                  </a:cubicBezTo>
                  <a:lnTo>
                    <a:pt x="153" y="6966"/>
                  </a:lnTo>
                  <a:cubicBezTo>
                    <a:pt x="62" y="7057"/>
                    <a:pt x="1" y="7210"/>
                    <a:pt x="1" y="7363"/>
                  </a:cubicBezTo>
                  <a:lnTo>
                    <a:pt x="1" y="46312"/>
                  </a:lnTo>
                  <a:lnTo>
                    <a:pt x="12373" y="46312"/>
                  </a:lnTo>
                  <a:lnTo>
                    <a:pt x="12373" y="7363"/>
                  </a:lnTo>
                  <a:lnTo>
                    <a:pt x="12342" y="7363"/>
                  </a:lnTo>
                  <a:cubicBezTo>
                    <a:pt x="12342" y="7210"/>
                    <a:pt x="12281" y="7057"/>
                    <a:pt x="12189"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58;p5">
              <a:extLst>
                <a:ext uri="{FF2B5EF4-FFF2-40B4-BE49-F238E27FC236}">
                  <a16:creationId xmlns:a16="http://schemas.microsoft.com/office/drawing/2014/main" id="{B8C3732B-AC59-CD04-9709-014DE495ED5E}"/>
                </a:ext>
              </a:extLst>
            </p:cNvPr>
            <p:cNvSpPr/>
            <p:nvPr/>
          </p:nvSpPr>
          <p:spPr>
            <a:xfrm>
              <a:off x="4996937" y="3679122"/>
              <a:ext cx="182222" cy="182224"/>
            </a:xfrm>
            <a:custGeom>
              <a:avLst/>
              <a:gdLst/>
              <a:ahLst/>
              <a:cxnLst/>
              <a:rect l="l" t="t" r="r" b="b"/>
              <a:pathLst>
                <a:path w="2292" h="2292" extrusionOk="0">
                  <a:moveTo>
                    <a:pt x="1130" y="0"/>
                  </a:moveTo>
                  <a:cubicBezTo>
                    <a:pt x="519" y="0"/>
                    <a:pt x="0" y="519"/>
                    <a:pt x="0" y="1130"/>
                  </a:cubicBezTo>
                  <a:cubicBezTo>
                    <a:pt x="0" y="1772"/>
                    <a:pt x="519" y="2291"/>
                    <a:pt x="1130" y="2291"/>
                  </a:cubicBezTo>
                  <a:cubicBezTo>
                    <a:pt x="1772" y="2291"/>
                    <a:pt x="2291" y="1772"/>
                    <a:pt x="2291" y="1130"/>
                  </a:cubicBezTo>
                  <a:cubicBezTo>
                    <a:pt x="2291" y="519"/>
                    <a:pt x="1772" y="0"/>
                    <a:pt x="1130"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3" name="Google Shape;59;p5">
              <a:extLst>
                <a:ext uri="{FF2B5EF4-FFF2-40B4-BE49-F238E27FC236}">
                  <a16:creationId xmlns:a16="http://schemas.microsoft.com/office/drawing/2014/main" id="{E3F143EB-9ACC-045A-D5C6-B0E82977D967}"/>
                </a:ext>
              </a:extLst>
            </p:cNvPr>
            <p:cNvSpPr/>
            <p:nvPr/>
          </p:nvSpPr>
          <p:spPr>
            <a:xfrm>
              <a:off x="4996937" y="2136588"/>
              <a:ext cx="182222" cy="182224"/>
            </a:xfrm>
            <a:custGeom>
              <a:avLst/>
              <a:gdLst/>
              <a:ahLst/>
              <a:cxnLst/>
              <a:rect l="l" t="t" r="r" b="b"/>
              <a:pathLst>
                <a:path w="2292" h="2292" extrusionOk="0">
                  <a:moveTo>
                    <a:pt x="1130" y="0"/>
                  </a:moveTo>
                  <a:cubicBezTo>
                    <a:pt x="519" y="0"/>
                    <a:pt x="0" y="520"/>
                    <a:pt x="0" y="1161"/>
                  </a:cubicBezTo>
                  <a:cubicBezTo>
                    <a:pt x="0" y="1772"/>
                    <a:pt x="519" y="2291"/>
                    <a:pt x="1130" y="2291"/>
                  </a:cubicBezTo>
                  <a:cubicBezTo>
                    <a:pt x="1772" y="2291"/>
                    <a:pt x="2291" y="1772"/>
                    <a:pt x="2291" y="1161"/>
                  </a:cubicBezTo>
                  <a:cubicBezTo>
                    <a:pt x="2291" y="520"/>
                    <a:pt x="1772" y="0"/>
                    <a:pt x="1130"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4" name="Google Shape;60;p5">
              <a:extLst>
                <a:ext uri="{FF2B5EF4-FFF2-40B4-BE49-F238E27FC236}">
                  <a16:creationId xmlns:a16="http://schemas.microsoft.com/office/drawing/2014/main" id="{19AECCEC-B9F0-87F8-54AD-7749F206CA64}"/>
                </a:ext>
              </a:extLst>
            </p:cNvPr>
            <p:cNvSpPr>
              <a:spLocks/>
            </p:cNvSpPr>
            <p:nvPr/>
          </p:nvSpPr>
          <p:spPr bwMode="auto">
            <a:xfrm>
              <a:off x="5933120"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6" y="1"/>
                  </a:moveTo>
                  <a:cubicBezTo>
                    <a:pt x="6056"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5" name="Google Shape;61;p5">
              <a:extLst>
                <a:ext uri="{FF2B5EF4-FFF2-40B4-BE49-F238E27FC236}">
                  <a16:creationId xmlns:a16="http://schemas.microsoft.com/office/drawing/2014/main" id="{C7405439-32DC-A333-825C-A3AC7AFE32B0}"/>
                </a:ext>
              </a:extLst>
            </p:cNvPr>
            <p:cNvSpPr/>
            <p:nvPr/>
          </p:nvSpPr>
          <p:spPr>
            <a:xfrm>
              <a:off x="6336049" y="3679122"/>
              <a:ext cx="182222"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6" name="Google Shape;62;p5">
              <a:extLst>
                <a:ext uri="{FF2B5EF4-FFF2-40B4-BE49-F238E27FC236}">
                  <a16:creationId xmlns:a16="http://schemas.microsoft.com/office/drawing/2014/main" id="{91D39CD3-82E2-4AC1-4A13-1B783AD0A7E3}"/>
                </a:ext>
              </a:extLst>
            </p:cNvPr>
            <p:cNvSpPr/>
            <p:nvPr/>
          </p:nvSpPr>
          <p:spPr>
            <a:xfrm>
              <a:off x="6336049" y="2136588"/>
              <a:ext cx="182222"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grpSp>
      <p:grpSp>
        <p:nvGrpSpPr>
          <p:cNvPr id="27" name="Google Shape;63;p5">
            <a:extLst>
              <a:ext uri="{FF2B5EF4-FFF2-40B4-BE49-F238E27FC236}">
                <a16:creationId xmlns:a16="http://schemas.microsoft.com/office/drawing/2014/main" id="{644EE4BB-5B48-E4E8-437C-EA9EC715293B}"/>
              </a:ext>
            </a:extLst>
          </p:cNvPr>
          <p:cNvGrpSpPr>
            <a:grpSpLocks/>
          </p:cNvGrpSpPr>
          <p:nvPr/>
        </p:nvGrpSpPr>
        <p:grpSpPr bwMode="auto">
          <a:xfrm>
            <a:off x="3495675" y="4625975"/>
            <a:ext cx="2679700" cy="1382713"/>
            <a:chOff x="170200" y="992400"/>
            <a:chExt cx="7153234" cy="3691066"/>
          </a:xfrm>
        </p:grpSpPr>
        <p:sp>
          <p:nvSpPr>
            <p:cNvPr id="28" name="Google Shape;64;p5">
              <a:extLst>
                <a:ext uri="{FF2B5EF4-FFF2-40B4-BE49-F238E27FC236}">
                  <a16:creationId xmlns:a16="http://schemas.microsoft.com/office/drawing/2014/main" id="{2FEE6E9A-0601-94FE-F928-2D6412B10A25}"/>
                </a:ext>
              </a:extLst>
            </p:cNvPr>
            <p:cNvSpPr>
              <a:spLocks/>
            </p:cNvSpPr>
            <p:nvPr/>
          </p:nvSpPr>
          <p:spPr bwMode="auto">
            <a:xfrm>
              <a:off x="170200" y="1737432"/>
              <a:ext cx="7153234" cy="983657"/>
            </a:xfrm>
            <a:custGeom>
              <a:avLst/>
              <a:gdLst>
                <a:gd name="T0" fmla="*/ 0 w 89752"/>
                <a:gd name="T1" fmla="*/ 0 h 12342"/>
                <a:gd name="T2" fmla="*/ 0 w 89752"/>
                <a:gd name="T3" fmla="*/ 2147483646 h 12342"/>
                <a:gd name="T4" fmla="*/ 2147483646 w 89752"/>
                <a:gd name="T5" fmla="*/ 2147483646 h 12342"/>
                <a:gd name="T6" fmla="*/ 2147483646 w 89752"/>
                <a:gd name="T7" fmla="*/ 0 h 12342"/>
                <a:gd name="T8" fmla="*/ 0 w 89752"/>
                <a:gd name="T9" fmla="*/ 0 h 123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9" name="Google Shape;65;p5">
              <a:extLst>
                <a:ext uri="{FF2B5EF4-FFF2-40B4-BE49-F238E27FC236}">
                  <a16:creationId xmlns:a16="http://schemas.microsoft.com/office/drawing/2014/main" id="{4C0EB683-8DF2-3623-A079-F38D29BFABE2}"/>
                </a:ext>
              </a:extLst>
            </p:cNvPr>
            <p:cNvSpPr>
              <a:spLocks/>
            </p:cNvSpPr>
            <p:nvPr/>
          </p:nvSpPr>
          <p:spPr bwMode="auto">
            <a:xfrm>
              <a:off x="170200" y="3329752"/>
              <a:ext cx="7153234" cy="983657"/>
            </a:xfrm>
            <a:custGeom>
              <a:avLst/>
              <a:gdLst>
                <a:gd name="T0" fmla="*/ 0 w 89752"/>
                <a:gd name="T1" fmla="*/ 0 h 12342"/>
                <a:gd name="T2" fmla="*/ 0 w 89752"/>
                <a:gd name="T3" fmla="*/ 2147483646 h 12342"/>
                <a:gd name="T4" fmla="*/ 2147483646 w 89752"/>
                <a:gd name="T5" fmla="*/ 2147483646 h 12342"/>
                <a:gd name="T6" fmla="*/ 2147483646 w 89752"/>
                <a:gd name="T7" fmla="*/ 0 h 12342"/>
                <a:gd name="T8" fmla="*/ 0 w 89752"/>
                <a:gd name="T9" fmla="*/ 0 h 123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0" name="Google Shape;66;p5">
              <a:extLst>
                <a:ext uri="{FF2B5EF4-FFF2-40B4-BE49-F238E27FC236}">
                  <a16:creationId xmlns:a16="http://schemas.microsoft.com/office/drawing/2014/main" id="{C2752F8D-D028-DB7A-CD90-C27CD79F2A7E}"/>
                </a:ext>
              </a:extLst>
            </p:cNvPr>
            <p:cNvSpPr>
              <a:spLocks/>
            </p:cNvSpPr>
            <p:nvPr/>
          </p:nvSpPr>
          <p:spPr bwMode="auto">
            <a:xfrm>
              <a:off x="576748" y="992400"/>
              <a:ext cx="983737" cy="3691066"/>
            </a:xfrm>
            <a:custGeom>
              <a:avLst/>
              <a:gdLst>
                <a:gd name="T0" fmla="*/ 2147483646 w 12343"/>
                <a:gd name="T1" fmla="*/ 2147483646 h 46312"/>
                <a:gd name="T2" fmla="*/ 2147483646 w 12343"/>
                <a:gd name="T3" fmla="*/ 2147483646 h 46312"/>
                <a:gd name="T4" fmla="*/ 2147483646 w 12343"/>
                <a:gd name="T5" fmla="*/ 2147483646 h 46312"/>
                <a:gd name="T6" fmla="*/ 2147483646 w 12343"/>
                <a:gd name="T7" fmla="*/ 2147483646 h 46312"/>
                <a:gd name="T8" fmla="*/ 2147483646 w 12343"/>
                <a:gd name="T9" fmla="*/ 2147483646 h 46312"/>
                <a:gd name="T10" fmla="*/ 2147483646 w 12343"/>
                <a:gd name="T11" fmla="*/ 2147483646 h 46312"/>
                <a:gd name="T12" fmla="*/ 2147483646 w 12343"/>
                <a:gd name="T13" fmla="*/ 2147483646 h 46312"/>
                <a:gd name="T14" fmla="*/ 2147483646 w 12343"/>
                <a:gd name="T15" fmla="*/ 2147483646 h 46312"/>
                <a:gd name="T16" fmla="*/ 2147483646 w 12343"/>
                <a:gd name="T17" fmla="*/ 2147483646 h 46312"/>
                <a:gd name="T18" fmla="*/ 2147483646 w 12343"/>
                <a:gd name="T19" fmla="*/ 2147483646 h 463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343" h="46312" extrusionOk="0">
                  <a:moveTo>
                    <a:pt x="6187" y="1"/>
                  </a:moveTo>
                  <a:cubicBezTo>
                    <a:pt x="6057" y="1"/>
                    <a:pt x="5927" y="62"/>
                    <a:pt x="5835" y="184"/>
                  </a:cubicBezTo>
                  <a:lnTo>
                    <a:pt x="153" y="6966"/>
                  </a:lnTo>
                  <a:cubicBezTo>
                    <a:pt x="62" y="7057"/>
                    <a:pt x="1" y="7210"/>
                    <a:pt x="31" y="7363"/>
                  </a:cubicBezTo>
                  <a:lnTo>
                    <a:pt x="31" y="46312"/>
                  </a:lnTo>
                  <a:lnTo>
                    <a:pt x="12342" y="46312"/>
                  </a:lnTo>
                  <a:lnTo>
                    <a:pt x="12342" y="7363"/>
                  </a:lnTo>
                  <a:cubicBezTo>
                    <a:pt x="12342" y="7210"/>
                    <a:pt x="12281" y="7057"/>
                    <a:pt x="12190"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1" name="Google Shape;67;p5">
              <a:extLst>
                <a:ext uri="{FF2B5EF4-FFF2-40B4-BE49-F238E27FC236}">
                  <a16:creationId xmlns:a16="http://schemas.microsoft.com/office/drawing/2014/main" id="{7CF5E429-DDAE-63F2-FE7B-9F2DFD3CE859}"/>
                </a:ext>
              </a:extLst>
            </p:cNvPr>
            <p:cNvSpPr/>
            <p:nvPr/>
          </p:nvSpPr>
          <p:spPr>
            <a:xfrm>
              <a:off x="979602" y="3679122"/>
              <a:ext cx="182220"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1" y="1772"/>
                    <a:pt x="2291" y="1130"/>
                  </a:cubicBezTo>
                  <a:cubicBezTo>
                    <a:pt x="2291" y="519"/>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2" name="Google Shape;68;p5">
              <a:extLst>
                <a:ext uri="{FF2B5EF4-FFF2-40B4-BE49-F238E27FC236}">
                  <a16:creationId xmlns:a16="http://schemas.microsoft.com/office/drawing/2014/main" id="{5A5FAADB-5274-9CD9-B0F5-1B79AF3FBB13}"/>
                </a:ext>
              </a:extLst>
            </p:cNvPr>
            <p:cNvSpPr/>
            <p:nvPr/>
          </p:nvSpPr>
          <p:spPr>
            <a:xfrm>
              <a:off x="979602" y="2136588"/>
              <a:ext cx="182220"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1" y="1772"/>
                    <a:pt x="2291" y="1161"/>
                  </a:cubicBezTo>
                  <a:cubicBezTo>
                    <a:pt x="2291" y="520"/>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8" name="Google Shape;69;p5">
              <a:extLst>
                <a:ext uri="{FF2B5EF4-FFF2-40B4-BE49-F238E27FC236}">
                  <a16:creationId xmlns:a16="http://schemas.microsoft.com/office/drawing/2014/main" id="{FCA466B1-B647-472C-1721-B616FE85E057}"/>
                </a:ext>
              </a:extLst>
            </p:cNvPr>
            <p:cNvSpPr>
              <a:spLocks/>
            </p:cNvSpPr>
            <p:nvPr/>
          </p:nvSpPr>
          <p:spPr bwMode="auto">
            <a:xfrm>
              <a:off x="1915861"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6" y="1"/>
                  </a:moveTo>
                  <a:cubicBezTo>
                    <a:pt x="6057"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 name="Google Shape;70;p5">
              <a:extLst>
                <a:ext uri="{FF2B5EF4-FFF2-40B4-BE49-F238E27FC236}">
                  <a16:creationId xmlns:a16="http://schemas.microsoft.com/office/drawing/2014/main" id="{0D1B8C00-8375-0685-1030-84563CFB26F3}"/>
                </a:ext>
              </a:extLst>
            </p:cNvPr>
            <p:cNvSpPr/>
            <p:nvPr/>
          </p:nvSpPr>
          <p:spPr>
            <a:xfrm>
              <a:off x="2318714" y="3679122"/>
              <a:ext cx="182220"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0" name="Google Shape;71;p5">
              <a:extLst>
                <a:ext uri="{FF2B5EF4-FFF2-40B4-BE49-F238E27FC236}">
                  <a16:creationId xmlns:a16="http://schemas.microsoft.com/office/drawing/2014/main" id="{F57026FA-7323-3CED-5E94-78B1537FA0E5}"/>
                </a:ext>
              </a:extLst>
            </p:cNvPr>
            <p:cNvSpPr/>
            <p:nvPr/>
          </p:nvSpPr>
          <p:spPr>
            <a:xfrm>
              <a:off x="2318714" y="2136588"/>
              <a:ext cx="182220"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1" name="Google Shape;72;p5">
              <a:extLst>
                <a:ext uri="{FF2B5EF4-FFF2-40B4-BE49-F238E27FC236}">
                  <a16:creationId xmlns:a16="http://schemas.microsoft.com/office/drawing/2014/main" id="{C1481AF7-AFDA-F72F-AAF7-7FCB82AE9B17}"/>
                </a:ext>
              </a:extLst>
            </p:cNvPr>
            <p:cNvSpPr>
              <a:spLocks/>
            </p:cNvSpPr>
            <p:nvPr/>
          </p:nvSpPr>
          <p:spPr bwMode="auto">
            <a:xfrm>
              <a:off x="3254894" y="992400"/>
              <a:ext cx="986208" cy="3691066"/>
            </a:xfrm>
            <a:custGeom>
              <a:avLst/>
              <a:gdLst>
                <a:gd name="T0" fmla="*/ 2147483646 w 12374"/>
                <a:gd name="T1" fmla="*/ 2147483646 h 46312"/>
                <a:gd name="T2" fmla="*/ 2147483646 w 12374"/>
                <a:gd name="T3" fmla="*/ 2147483646 h 46312"/>
                <a:gd name="T4" fmla="*/ 2147483646 w 12374"/>
                <a:gd name="T5" fmla="*/ 2147483646 h 46312"/>
                <a:gd name="T6" fmla="*/ 2147483646 w 12374"/>
                <a:gd name="T7" fmla="*/ 2147483646 h 46312"/>
                <a:gd name="T8" fmla="*/ 2147483646 w 12374"/>
                <a:gd name="T9" fmla="*/ 2147483646 h 46312"/>
                <a:gd name="T10" fmla="*/ 2147483646 w 12374"/>
                <a:gd name="T11" fmla="*/ 2147483646 h 46312"/>
                <a:gd name="T12" fmla="*/ 2147483646 w 12374"/>
                <a:gd name="T13" fmla="*/ 2147483646 h 46312"/>
                <a:gd name="T14" fmla="*/ 2147483646 w 12374"/>
                <a:gd name="T15" fmla="*/ 2147483646 h 46312"/>
                <a:gd name="T16" fmla="*/ 2147483646 w 12374"/>
                <a:gd name="T17" fmla="*/ 2147483646 h 46312"/>
                <a:gd name="T18" fmla="*/ 2147483646 w 12374"/>
                <a:gd name="T19" fmla="*/ 2147483646 h 46312"/>
                <a:gd name="T20" fmla="*/ 2147483646 w 12374"/>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4" h="46312" extrusionOk="0">
                  <a:moveTo>
                    <a:pt x="6187" y="1"/>
                  </a:moveTo>
                  <a:cubicBezTo>
                    <a:pt x="6057" y="1"/>
                    <a:pt x="5927" y="62"/>
                    <a:pt x="5836" y="184"/>
                  </a:cubicBezTo>
                  <a:lnTo>
                    <a:pt x="154" y="6966"/>
                  </a:lnTo>
                  <a:cubicBezTo>
                    <a:pt x="62" y="7057"/>
                    <a:pt x="1" y="7210"/>
                    <a:pt x="32" y="7363"/>
                  </a:cubicBezTo>
                  <a:lnTo>
                    <a:pt x="32" y="46312"/>
                  </a:lnTo>
                  <a:lnTo>
                    <a:pt x="12373" y="46312"/>
                  </a:lnTo>
                  <a:lnTo>
                    <a:pt x="12373" y="7363"/>
                  </a:lnTo>
                  <a:lnTo>
                    <a:pt x="12343" y="7363"/>
                  </a:lnTo>
                  <a:cubicBezTo>
                    <a:pt x="12343" y="7210"/>
                    <a:pt x="12281" y="7057"/>
                    <a:pt x="12190" y="6966"/>
                  </a:cubicBezTo>
                  <a:lnTo>
                    <a:pt x="6538" y="184"/>
                  </a:lnTo>
                  <a:cubicBezTo>
                    <a:pt x="6447"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 name="Google Shape;73;p5">
              <a:extLst>
                <a:ext uri="{FF2B5EF4-FFF2-40B4-BE49-F238E27FC236}">
                  <a16:creationId xmlns:a16="http://schemas.microsoft.com/office/drawing/2014/main" id="{50214E03-4B70-F551-F420-4EA3C85950AA}"/>
                </a:ext>
              </a:extLst>
            </p:cNvPr>
            <p:cNvSpPr/>
            <p:nvPr/>
          </p:nvSpPr>
          <p:spPr>
            <a:xfrm>
              <a:off x="3657827" y="3679122"/>
              <a:ext cx="182220"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2" y="1772"/>
                    <a:pt x="2292" y="1130"/>
                  </a:cubicBezTo>
                  <a:cubicBezTo>
                    <a:pt x="2292" y="519"/>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3" name="Google Shape;74;p5">
              <a:extLst>
                <a:ext uri="{FF2B5EF4-FFF2-40B4-BE49-F238E27FC236}">
                  <a16:creationId xmlns:a16="http://schemas.microsoft.com/office/drawing/2014/main" id="{12E55D60-5A7C-87A3-7EA1-69930F7F0454}"/>
                </a:ext>
              </a:extLst>
            </p:cNvPr>
            <p:cNvSpPr/>
            <p:nvPr/>
          </p:nvSpPr>
          <p:spPr>
            <a:xfrm>
              <a:off x="3657827" y="2136588"/>
              <a:ext cx="182220"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2" y="1772"/>
                    <a:pt x="2292" y="1161"/>
                  </a:cubicBezTo>
                  <a:cubicBezTo>
                    <a:pt x="2292" y="520"/>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4" name="Google Shape;75;p5">
              <a:extLst>
                <a:ext uri="{FF2B5EF4-FFF2-40B4-BE49-F238E27FC236}">
                  <a16:creationId xmlns:a16="http://schemas.microsoft.com/office/drawing/2014/main" id="{18C8074B-0690-DA4B-8AA4-F2C23E4DAD18}"/>
                </a:ext>
              </a:extLst>
            </p:cNvPr>
            <p:cNvSpPr>
              <a:spLocks/>
            </p:cNvSpPr>
            <p:nvPr/>
          </p:nvSpPr>
          <p:spPr bwMode="auto">
            <a:xfrm>
              <a:off x="4594007"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7" y="1"/>
                  </a:moveTo>
                  <a:cubicBezTo>
                    <a:pt x="6057" y="1"/>
                    <a:pt x="5927" y="62"/>
                    <a:pt x="5835" y="184"/>
                  </a:cubicBezTo>
                  <a:lnTo>
                    <a:pt x="153" y="6966"/>
                  </a:lnTo>
                  <a:cubicBezTo>
                    <a:pt x="62" y="7057"/>
                    <a:pt x="1" y="7210"/>
                    <a:pt x="1" y="7363"/>
                  </a:cubicBezTo>
                  <a:lnTo>
                    <a:pt x="1" y="46312"/>
                  </a:lnTo>
                  <a:lnTo>
                    <a:pt x="12373" y="46312"/>
                  </a:lnTo>
                  <a:lnTo>
                    <a:pt x="12373" y="7363"/>
                  </a:lnTo>
                  <a:lnTo>
                    <a:pt x="12342" y="7363"/>
                  </a:lnTo>
                  <a:cubicBezTo>
                    <a:pt x="12342" y="7210"/>
                    <a:pt x="12281" y="7057"/>
                    <a:pt x="12189"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5" name="Google Shape;76;p5">
              <a:extLst>
                <a:ext uri="{FF2B5EF4-FFF2-40B4-BE49-F238E27FC236}">
                  <a16:creationId xmlns:a16="http://schemas.microsoft.com/office/drawing/2014/main" id="{D22248D9-5F03-659B-A75D-B0F96612C779}"/>
                </a:ext>
              </a:extLst>
            </p:cNvPr>
            <p:cNvSpPr/>
            <p:nvPr/>
          </p:nvSpPr>
          <p:spPr>
            <a:xfrm>
              <a:off x="4996939" y="3679122"/>
              <a:ext cx="182220" cy="182224"/>
            </a:xfrm>
            <a:custGeom>
              <a:avLst/>
              <a:gdLst/>
              <a:ahLst/>
              <a:cxnLst/>
              <a:rect l="l" t="t" r="r" b="b"/>
              <a:pathLst>
                <a:path w="2292" h="2292" extrusionOk="0">
                  <a:moveTo>
                    <a:pt x="1130" y="0"/>
                  </a:moveTo>
                  <a:cubicBezTo>
                    <a:pt x="519" y="0"/>
                    <a:pt x="0" y="519"/>
                    <a:pt x="0" y="1130"/>
                  </a:cubicBezTo>
                  <a:cubicBezTo>
                    <a:pt x="0" y="1772"/>
                    <a:pt x="519" y="2291"/>
                    <a:pt x="1130" y="2291"/>
                  </a:cubicBezTo>
                  <a:cubicBezTo>
                    <a:pt x="1772" y="2291"/>
                    <a:pt x="2291" y="1772"/>
                    <a:pt x="2291" y="1130"/>
                  </a:cubicBezTo>
                  <a:cubicBezTo>
                    <a:pt x="2291" y="519"/>
                    <a:pt x="1772" y="0"/>
                    <a:pt x="1130"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6" name="Google Shape;77;p5">
              <a:extLst>
                <a:ext uri="{FF2B5EF4-FFF2-40B4-BE49-F238E27FC236}">
                  <a16:creationId xmlns:a16="http://schemas.microsoft.com/office/drawing/2014/main" id="{C6C31BE6-0863-E340-3D76-E917855A25D4}"/>
                </a:ext>
              </a:extLst>
            </p:cNvPr>
            <p:cNvSpPr/>
            <p:nvPr/>
          </p:nvSpPr>
          <p:spPr>
            <a:xfrm>
              <a:off x="4996939" y="2136588"/>
              <a:ext cx="182220" cy="182224"/>
            </a:xfrm>
            <a:custGeom>
              <a:avLst/>
              <a:gdLst/>
              <a:ahLst/>
              <a:cxnLst/>
              <a:rect l="l" t="t" r="r" b="b"/>
              <a:pathLst>
                <a:path w="2292" h="2292" extrusionOk="0">
                  <a:moveTo>
                    <a:pt x="1130" y="0"/>
                  </a:moveTo>
                  <a:cubicBezTo>
                    <a:pt x="519" y="0"/>
                    <a:pt x="0" y="520"/>
                    <a:pt x="0" y="1161"/>
                  </a:cubicBezTo>
                  <a:cubicBezTo>
                    <a:pt x="0" y="1772"/>
                    <a:pt x="519" y="2291"/>
                    <a:pt x="1130" y="2291"/>
                  </a:cubicBezTo>
                  <a:cubicBezTo>
                    <a:pt x="1772" y="2291"/>
                    <a:pt x="2291" y="1772"/>
                    <a:pt x="2291" y="1161"/>
                  </a:cubicBezTo>
                  <a:cubicBezTo>
                    <a:pt x="2291" y="520"/>
                    <a:pt x="1772" y="0"/>
                    <a:pt x="1130"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7" name="Google Shape;78;p5">
              <a:extLst>
                <a:ext uri="{FF2B5EF4-FFF2-40B4-BE49-F238E27FC236}">
                  <a16:creationId xmlns:a16="http://schemas.microsoft.com/office/drawing/2014/main" id="{86F4251B-EAB5-1FD2-99A2-CF654AA87443}"/>
                </a:ext>
              </a:extLst>
            </p:cNvPr>
            <p:cNvSpPr>
              <a:spLocks/>
            </p:cNvSpPr>
            <p:nvPr/>
          </p:nvSpPr>
          <p:spPr bwMode="auto">
            <a:xfrm>
              <a:off x="5933120"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6" y="1"/>
                  </a:moveTo>
                  <a:cubicBezTo>
                    <a:pt x="6056"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8" name="Google Shape;79;p5">
              <a:extLst>
                <a:ext uri="{FF2B5EF4-FFF2-40B4-BE49-F238E27FC236}">
                  <a16:creationId xmlns:a16="http://schemas.microsoft.com/office/drawing/2014/main" id="{D5BCC84C-5021-C249-62CF-BBA4413E2E0B}"/>
                </a:ext>
              </a:extLst>
            </p:cNvPr>
            <p:cNvSpPr/>
            <p:nvPr/>
          </p:nvSpPr>
          <p:spPr>
            <a:xfrm>
              <a:off x="6336052" y="3679122"/>
              <a:ext cx="182220"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9" name="Google Shape;80;p5">
              <a:extLst>
                <a:ext uri="{FF2B5EF4-FFF2-40B4-BE49-F238E27FC236}">
                  <a16:creationId xmlns:a16="http://schemas.microsoft.com/office/drawing/2014/main" id="{47F404F5-5815-FAD5-75C9-A130F1E9B5FC}"/>
                </a:ext>
              </a:extLst>
            </p:cNvPr>
            <p:cNvSpPr/>
            <p:nvPr/>
          </p:nvSpPr>
          <p:spPr>
            <a:xfrm>
              <a:off x="6336052" y="2136588"/>
              <a:ext cx="182220"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grpSp>
      <p:grpSp>
        <p:nvGrpSpPr>
          <p:cNvPr id="50" name="Google Shape;81;p5">
            <a:extLst>
              <a:ext uri="{FF2B5EF4-FFF2-40B4-BE49-F238E27FC236}">
                <a16:creationId xmlns:a16="http://schemas.microsoft.com/office/drawing/2014/main" id="{51CA4EC5-743F-F253-2247-40489E12C0C8}"/>
              </a:ext>
            </a:extLst>
          </p:cNvPr>
          <p:cNvGrpSpPr>
            <a:grpSpLocks/>
          </p:cNvGrpSpPr>
          <p:nvPr/>
        </p:nvGrpSpPr>
        <p:grpSpPr bwMode="auto">
          <a:xfrm>
            <a:off x="6027738" y="4625975"/>
            <a:ext cx="2679700" cy="1382713"/>
            <a:chOff x="170200" y="992400"/>
            <a:chExt cx="7153234" cy="3691066"/>
          </a:xfrm>
        </p:grpSpPr>
        <p:sp>
          <p:nvSpPr>
            <p:cNvPr id="51" name="Google Shape;82;p5">
              <a:extLst>
                <a:ext uri="{FF2B5EF4-FFF2-40B4-BE49-F238E27FC236}">
                  <a16:creationId xmlns:a16="http://schemas.microsoft.com/office/drawing/2014/main" id="{39737EE3-E904-DACC-8ED2-4198A8F67BC0}"/>
                </a:ext>
              </a:extLst>
            </p:cNvPr>
            <p:cNvSpPr>
              <a:spLocks/>
            </p:cNvSpPr>
            <p:nvPr/>
          </p:nvSpPr>
          <p:spPr bwMode="auto">
            <a:xfrm>
              <a:off x="170200" y="1737432"/>
              <a:ext cx="7153234" cy="983657"/>
            </a:xfrm>
            <a:custGeom>
              <a:avLst/>
              <a:gdLst>
                <a:gd name="T0" fmla="*/ 0 w 89752"/>
                <a:gd name="T1" fmla="*/ 0 h 12342"/>
                <a:gd name="T2" fmla="*/ 0 w 89752"/>
                <a:gd name="T3" fmla="*/ 2147483646 h 12342"/>
                <a:gd name="T4" fmla="*/ 2147483646 w 89752"/>
                <a:gd name="T5" fmla="*/ 2147483646 h 12342"/>
                <a:gd name="T6" fmla="*/ 2147483646 w 89752"/>
                <a:gd name="T7" fmla="*/ 0 h 12342"/>
                <a:gd name="T8" fmla="*/ 0 w 89752"/>
                <a:gd name="T9" fmla="*/ 0 h 123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2" name="Google Shape;83;p5">
              <a:extLst>
                <a:ext uri="{FF2B5EF4-FFF2-40B4-BE49-F238E27FC236}">
                  <a16:creationId xmlns:a16="http://schemas.microsoft.com/office/drawing/2014/main" id="{F5F9AF07-2549-03A0-5E94-B777198FBF6B}"/>
                </a:ext>
              </a:extLst>
            </p:cNvPr>
            <p:cNvSpPr>
              <a:spLocks/>
            </p:cNvSpPr>
            <p:nvPr/>
          </p:nvSpPr>
          <p:spPr bwMode="auto">
            <a:xfrm>
              <a:off x="170200" y="3329752"/>
              <a:ext cx="7153234" cy="983657"/>
            </a:xfrm>
            <a:custGeom>
              <a:avLst/>
              <a:gdLst>
                <a:gd name="T0" fmla="*/ 0 w 89752"/>
                <a:gd name="T1" fmla="*/ 0 h 12342"/>
                <a:gd name="T2" fmla="*/ 0 w 89752"/>
                <a:gd name="T3" fmla="*/ 2147483646 h 12342"/>
                <a:gd name="T4" fmla="*/ 2147483646 w 89752"/>
                <a:gd name="T5" fmla="*/ 2147483646 h 12342"/>
                <a:gd name="T6" fmla="*/ 2147483646 w 89752"/>
                <a:gd name="T7" fmla="*/ 0 h 12342"/>
                <a:gd name="T8" fmla="*/ 0 w 89752"/>
                <a:gd name="T9" fmla="*/ 0 h 123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 name="Google Shape;84;p5">
              <a:extLst>
                <a:ext uri="{FF2B5EF4-FFF2-40B4-BE49-F238E27FC236}">
                  <a16:creationId xmlns:a16="http://schemas.microsoft.com/office/drawing/2014/main" id="{F57AC5BD-EEAF-BEDA-29E9-68FED659E82F}"/>
                </a:ext>
              </a:extLst>
            </p:cNvPr>
            <p:cNvSpPr>
              <a:spLocks/>
            </p:cNvSpPr>
            <p:nvPr/>
          </p:nvSpPr>
          <p:spPr bwMode="auto">
            <a:xfrm>
              <a:off x="576748" y="992400"/>
              <a:ext cx="983737" cy="3691066"/>
            </a:xfrm>
            <a:custGeom>
              <a:avLst/>
              <a:gdLst>
                <a:gd name="T0" fmla="*/ 2147483646 w 12343"/>
                <a:gd name="T1" fmla="*/ 2147483646 h 46312"/>
                <a:gd name="T2" fmla="*/ 2147483646 w 12343"/>
                <a:gd name="T3" fmla="*/ 2147483646 h 46312"/>
                <a:gd name="T4" fmla="*/ 2147483646 w 12343"/>
                <a:gd name="T5" fmla="*/ 2147483646 h 46312"/>
                <a:gd name="T6" fmla="*/ 2147483646 w 12343"/>
                <a:gd name="T7" fmla="*/ 2147483646 h 46312"/>
                <a:gd name="T8" fmla="*/ 2147483646 w 12343"/>
                <a:gd name="T9" fmla="*/ 2147483646 h 46312"/>
                <a:gd name="T10" fmla="*/ 2147483646 w 12343"/>
                <a:gd name="T11" fmla="*/ 2147483646 h 46312"/>
                <a:gd name="T12" fmla="*/ 2147483646 w 12343"/>
                <a:gd name="T13" fmla="*/ 2147483646 h 46312"/>
                <a:gd name="T14" fmla="*/ 2147483646 w 12343"/>
                <a:gd name="T15" fmla="*/ 2147483646 h 46312"/>
                <a:gd name="T16" fmla="*/ 2147483646 w 12343"/>
                <a:gd name="T17" fmla="*/ 2147483646 h 46312"/>
                <a:gd name="T18" fmla="*/ 2147483646 w 12343"/>
                <a:gd name="T19" fmla="*/ 2147483646 h 463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343" h="46312" extrusionOk="0">
                  <a:moveTo>
                    <a:pt x="6187" y="1"/>
                  </a:moveTo>
                  <a:cubicBezTo>
                    <a:pt x="6057" y="1"/>
                    <a:pt x="5927" y="62"/>
                    <a:pt x="5835" y="184"/>
                  </a:cubicBezTo>
                  <a:lnTo>
                    <a:pt x="153" y="6966"/>
                  </a:lnTo>
                  <a:cubicBezTo>
                    <a:pt x="62" y="7057"/>
                    <a:pt x="1" y="7210"/>
                    <a:pt x="31" y="7363"/>
                  </a:cubicBezTo>
                  <a:lnTo>
                    <a:pt x="31" y="46312"/>
                  </a:lnTo>
                  <a:lnTo>
                    <a:pt x="12342" y="46312"/>
                  </a:lnTo>
                  <a:lnTo>
                    <a:pt x="12342" y="7363"/>
                  </a:lnTo>
                  <a:cubicBezTo>
                    <a:pt x="12342" y="7210"/>
                    <a:pt x="12281" y="7057"/>
                    <a:pt x="12190"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4" name="Google Shape;85;p5">
              <a:extLst>
                <a:ext uri="{FF2B5EF4-FFF2-40B4-BE49-F238E27FC236}">
                  <a16:creationId xmlns:a16="http://schemas.microsoft.com/office/drawing/2014/main" id="{71CACCDD-7C6A-2100-E5CD-8D9C254B5EB5}"/>
                </a:ext>
              </a:extLst>
            </p:cNvPr>
            <p:cNvSpPr/>
            <p:nvPr/>
          </p:nvSpPr>
          <p:spPr>
            <a:xfrm>
              <a:off x="979599" y="3679122"/>
              <a:ext cx="182222"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1" y="1772"/>
                    <a:pt x="2291" y="1130"/>
                  </a:cubicBezTo>
                  <a:cubicBezTo>
                    <a:pt x="2291" y="519"/>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55" name="Google Shape;86;p5">
              <a:extLst>
                <a:ext uri="{FF2B5EF4-FFF2-40B4-BE49-F238E27FC236}">
                  <a16:creationId xmlns:a16="http://schemas.microsoft.com/office/drawing/2014/main" id="{06F82473-A18F-D9C9-AA43-1EA0D468301F}"/>
                </a:ext>
              </a:extLst>
            </p:cNvPr>
            <p:cNvSpPr/>
            <p:nvPr/>
          </p:nvSpPr>
          <p:spPr>
            <a:xfrm>
              <a:off x="979599" y="2136588"/>
              <a:ext cx="182222"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1" y="1772"/>
                    <a:pt x="2291" y="1161"/>
                  </a:cubicBezTo>
                  <a:cubicBezTo>
                    <a:pt x="2291" y="520"/>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56" name="Google Shape;87;p5">
              <a:extLst>
                <a:ext uri="{FF2B5EF4-FFF2-40B4-BE49-F238E27FC236}">
                  <a16:creationId xmlns:a16="http://schemas.microsoft.com/office/drawing/2014/main" id="{71489C10-D212-8D57-2639-58246981A35B}"/>
                </a:ext>
              </a:extLst>
            </p:cNvPr>
            <p:cNvSpPr>
              <a:spLocks/>
            </p:cNvSpPr>
            <p:nvPr/>
          </p:nvSpPr>
          <p:spPr bwMode="auto">
            <a:xfrm>
              <a:off x="1915861"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6" y="1"/>
                  </a:moveTo>
                  <a:cubicBezTo>
                    <a:pt x="6057"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7" name="Google Shape;88;p5">
              <a:extLst>
                <a:ext uri="{FF2B5EF4-FFF2-40B4-BE49-F238E27FC236}">
                  <a16:creationId xmlns:a16="http://schemas.microsoft.com/office/drawing/2014/main" id="{B2845B86-DA8F-FB20-6B2D-E3AA6840BB33}"/>
                </a:ext>
              </a:extLst>
            </p:cNvPr>
            <p:cNvSpPr/>
            <p:nvPr/>
          </p:nvSpPr>
          <p:spPr>
            <a:xfrm>
              <a:off x="2318711" y="3679122"/>
              <a:ext cx="182222"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58" name="Google Shape;89;p5">
              <a:extLst>
                <a:ext uri="{FF2B5EF4-FFF2-40B4-BE49-F238E27FC236}">
                  <a16:creationId xmlns:a16="http://schemas.microsoft.com/office/drawing/2014/main" id="{A067B19C-49B2-1E93-8B25-B98DA2151B38}"/>
                </a:ext>
              </a:extLst>
            </p:cNvPr>
            <p:cNvSpPr/>
            <p:nvPr/>
          </p:nvSpPr>
          <p:spPr>
            <a:xfrm>
              <a:off x="2318711" y="2136588"/>
              <a:ext cx="182222"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59" name="Google Shape;90;p5">
              <a:extLst>
                <a:ext uri="{FF2B5EF4-FFF2-40B4-BE49-F238E27FC236}">
                  <a16:creationId xmlns:a16="http://schemas.microsoft.com/office/drawing/2014/main" id="{CB022424-060C-512F-0AA9-8ED708B88E55}"/>
                </a:ext>
              </a:extLst>
            </p:cNvPr>
            <p:cNvSpPr>
              <a:spLocks/>
            </p:cNvSpPr>
            <p:nvPr/>
          </p:nvSpPr>
          <p:spPr bwMode="auto">
            <a:xfrm>
              <a:off x="3254894" y="992400"/>
              <a:ext cx="986208" cy="3691066"/>
            </a:xfrm>
            <a:custGeom>
              <a:avLst/>
              <a:gdLst>
                <a:gd name="T0" fmla="*/ 2147483646 w 12374"/>
                <a:gd name="T1" fmla="*/ 2147483646 h 46312"/>
                <a:gd name="T2" fmla="*/ 2147483646 w 12374"/>
                <a:gd name="T3" fmla="*/ 2147483646 h 46312"/>
                <a:gd name="T4" fmla="*/ 2147483646 w 12374"/>
                <a:gd name="T5" fmla="*/ 2147483646 h 46312"/>
                <a:gd name="T6" fmla="*/ 2147483646 w 12374"/>
                <a:gd name="T7" fmla="*/ 2147483646 h 46312"/>
                <a:gd name="T8" fmla="*/ 2147483646 w 12374"/>
                <a:gd name="T9" fmla="*/ 2147483646 h 46312"/>
                <a:gd name="T10" fmla="*/ 2147483646 w 12374"/>
                <a:gd name="T11" fmla="*/ 2147483646 h 46312"/>
                <a:gd name="T12" fmla="*/ 2147483646 w 12374"/>
                <a:gd name="T13" fmla="*/ 2147483646 h 46312"/>
                <a:gd name="T14" fmla="*/ 2147483646 w 12374"/>
                <a:gd name="T15" fmla="*/ 2147483646 h 46312"/>
                <a:gd name="T16" fmla="*/ 2147483646 w 12374"/>
                <a:gd name="T17" fmla="*/ 2147483646 h 46312"/>
                <a:gd name="T18" fmla="*/ 2147483646 w 12374"/>
                <a:gd name="T19" fmla="*/ 2147483646 h 46312"/>
                <a:gd name="T20" fmla="*/ 2147483646 w 12374"/>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4" h="46312" extrusionOk="0">
                  <a:moveTo>
                    <a:pt x="6187" y="1"/>
                  </a:moveTo>
                  <a:cubicBezTo>
                    <a:pt x="6057" y="1"/>
                    <a:pt x="5927" y="62"/>
                    <a:pt x="5836" y="184"/>
                  </a:cubicBezTo>
                  <a:lnTo>
                    <a:pt x="154" y="6966"/>
                  </a:lnTo>
                  <a:cubicBezTo>
                    <a:pt x="62" y="7057"/>
                    <a:pt x="1" y="7210"/>
                    <a:pt x="32" y="7363"/>
                  </a:cubicBezTo>
                  <a:lnTo>
                    <a:pt x="32" y="46312"/>
                  </a:lnTo>
                  <a:lnTo>
                    <a:pt x="12373" y="46312"/>
                  </a:lnTo>
                  <a:lnTo>
                    <a:pt x="12373" y="7363"/>
                  </a:lnTo>
                  <a:lnTo>
                    <a:pt x="12343" y="7363"/>
                  </a:lnTo>
                  <a:cubicBezTo>
                    <a:pt x="12343" y="7210"/>
                    <a:pt x="12281" y="7057"/>
                    <a:pt x="12190" y="6966"/>
                  </a:cubicBezTo>
                  <a:lnTo>
                    <a:pt x="6538" y="184"/>
                  </a:lnTo>
                  <a:cubicBezTo>
                    <a:pt x="6447"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60" name="Google Shape;91;p5">
              <a:extLst>
                <a:ext uri="{FF2B5EF4-FFF2-40B4-BE49-F238E27FC236}">
                  <a16:creationId xmlns:a16="http://schemas.microsoft.com/office/drawing/2014/main" id="{22A596B0-9040-F5AE-72D1-A66BADF08B17}"/>
                </a:ext>
              </a:extLst>
            </p:cNvPr>
            <p:cNvSpPr/>
            <p:nvPr/>
          </p:nvSpPr>
          <p:spPr>
            <a:xfrm>
              <a:off x="3657824" y="3679122"/>
              <a:ext cx="182222"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2" y="1772"/>
                    <a:pt x="2292" y="1130"/>
                  </a:cubicBezTo>
                  <a:cubicBezTo>
                    <a:pt x="2292" y="519"/>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61" name="Google Shape;92;p5">
              <a:extLst>
                <a:ext uri="{FF2B5EF4-FFF2-40B4-BE49-F238E27FC236}">
                  <a16:creationId xmlns:a16="http://schemas.microsoft.com/office/drawing/2014/main" id="{97FB18FE-840B-589C-3315-BA731A705B41}"/>
                </a:ext>
              </a:extLst>
            </p:cNvPr>
            <p:cNvSpPr/>
            <p:nvPr/>
          </p:nvSpPr>
          <p:spPr>
            <a:xfrm>
              <a:off x="3657824" y="2136588"/>
              <a:ext cx="182222"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2" y="1772"/>
                    <a:pt x="2292" y="1161"/>
                  </a:cubicBezTo>
                  <a:cubicBezTo>
                    <a:pt x="2292" y="520"/>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62" name="Google Shape;93;p5">
              <a:extLst>
                <a:ext uri="{FF2B5EF4-FFF2-40B4-BE49-F238E27FC236}">
                  <a16:creationId xmlns:a16="http://schemas.microsoft.com/office/drawing/2014/main" id="{120A2101-52B3-5661-542C-AA7FBBB97C19}"/>
                </a:ext>
              </a:extLst>
            </p:cNvPr>
            <p:cNvSpPr>
              <a:spLocks/>
            </p:cNvSpPr>
            <p:nvPr/>
          </p:nvSpPr>
          <p:spPr bwMode="auto">
            <a:xfrm>
              <a:off x="4594007"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7" y="1"/>
                  </a:moveTo>
                  <a:cubicBezTo>
                    <a:pt x="6057" y="1"/>
                    <a:pt x="5927" y="62"/>
                    <a:pt x="5835" y="184"/>
                  </a:cubicBezTo>
                  <a:lnTo>
                    <a:pt x="153" y="6966"/>
                  </a:lnTo>
                  <a:cubicBezTo>
                    <a:pt x="62" y="7057"/>
                    <a:pt x="1" y="7210"/>
                    <a:pt x="1" y="7363"/>
                  </a:cubicBezTo>
                  <a:lnTo>
                    <a:pt x="1" y="46312"/>
                  </a:lnTo>
                  <a:lnTo>
                    <a:pt x="12373" y="46312"/>
                  </a:lnTo>
                  <a:lnTo>
                    <a:pt x="12373" y="7363"/>
                  </a:lnTo>
                  <a:lnTo>
                    <a:pt x="12342" y="7363"/>
                  </a:lnTo>
                  <a:cubicBezTo>
                    <a:pt x="12342" y="7210"/>
                    <a:pt x="12281" y="7057"/>
                    <a:pt x="12189"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63" name="Google Shape;94;p5">
              <a:extLst>
                <a:ext uri="{FF2B5EF4-FFF2-40B4-BE49-F238E27FC236}">
                  <a16:creationId xmlns:a16="http://schemas.microsoft.com/office/drawing/2014/main" id="{1F848D4D-44B4-A105-B785-6CEC92CB2F64}"/>
                </a:ext>
              </a:extLst>
            </p:cNvPr>
            <p:cNvSpPr/>
            <p:nvPr/>
          </p:nvSpPr>
          <p:spPr>
            <a:xfrm>
              <a:off x="4996937" y="3679122"/>
              <a:ext cx="182222" cy="182224"/>
            </a:xfrm>
            <a:custGeom>
              <a:avLst/>
              <a:gdLst/>
              <a:ahLst/>
              <a:cxnLst/>
              <a:rect l="l" t="t" r="r" b="b"/>
              <a:pathLst>
                <a:path w="2292" h="2292" extrusionOk="0">
                  <a:moveTo>
                    <a:pt x="1130" y="0"/>
                  </a:moveTo>
                  <a:cubicBezTo>
                    <a:pt x="519" y="0"/>
                    <a:pt x="0" y="519"/>
                    <a:pt x="0" y="1130"/>
                  </a:cubicBezTo>
                  <a:cubicBezTo>
                    <a:pt x="0" y="1772"/>
                    <a:pt x="519" y="2291"/>
                    <a:pt x="1130" y="2291"/>
                  </a:cubicBezTo>
                  <a:cubicBezTo>
                    <a:pt x="1772" y="2291"/>
                    <a:pt x="2291" y="1772"/>
                    <a:pt x="2291" y="1130"/>
                  </a:cubicBezTo>
                  <a:cubicBezTo>
                    <a:pt x="2291" y="519"/>
                    <a:pt x="1772" y="0"/>
                    <a:pt x="1130"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64" name="Google Shape;95;p5">
              <a:extLst>
                <a:ext uri="{FF2B5EF4-FFF2-40B4-BE49-F238E27FC236}">
                  <a16:creationId xmlns:a16="http://schemas.microsoft.com/office/drawing/2014/main" id="{9DEB9DCC-0745-C168-74AF-70C673AB59B7}"/>
                </a:ext>
              </a:extLst>
            </p:cNvPr>
            <p:cNvSpPr/>
            <p:nvPr/>
          </p:nvSpPr>
          <p:spPr>
            <a:xfrm>
              <a:off x="4996937" y="2136588"/>
              <a:ext cx="182222" cy="182224"/>
            </a:xfrm>
            <a:custGeom>
              <a:avLst/>
              <a:gdLst/>
              <a:ahLst/>
              <a:cxnLst/>
              <a:rect l="l" t="t" r="r" b="b"/>
              <a:pathLst>
                <a:path w="2292" h="2292" extrusionOk="0">
                  <a:moveTo>
                    <a:pt x="1130" y="0"/>
                  </a:moveTo>
                  <a:cubicBezTo>
                    <a:pt x="519" y="0"/>
                    <a:pt x="0" y="520"/>
                    <a:pt x="0" y="1161"/>
                  </a:cubicBezTo>
                  <a:cubicBezTo>
                    <a:pt x="0" y="1772"/>
                    <a:pt x="519" y="2291"/>
                    <a:pt x="1130" y="2291"/>
                  </a:cubicBezTo>
                  <a:cubicBezTo>
                    <a:pt x="1772" y="2291"/>
                    <a:pt x="2291" y="1772"/>
                    <a:pt x="2291" y="1161"/>
                  </a:cubicBezTo>
                  <a:cubicBezTo>
                    <a:pt x="2291" y="520"/>
                    <a:pt x="1772" y="0"/>
                    <a:pt x="1130"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65" name="Google Shape;96;p5">
              <a:extLst>
                <a:ext uri="{FF2B5EF4-FFF2-40B4-BE49-F238E27FC236}">
                  <a16:creationId xmlns:a16="http://schemas.microsoft.com/office/drawing/2014/main" id="{25229ADF-E53E-6775-DD4D-031C9832CC72}"/>
                </a:ext>
              </a:extLst>
            </p:cNvPr>
            <p:cNvSpPr>
              <a:spLocks/>
            </p:cNvSpPr>
            <p:nvPr/>
          </p:nvSpPr>
          <p:spPr bwMode="auto">
            <a:xfrm>
              <a:off x="5933120"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6" y="1"/>
                  </a:moveTo>
                  <a:cubicBezTo>
                    <a:pt x="6056"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66" name="Google Shape;97;p5">
              <a:extLst>
                <a:ext uri="{FF2B5EF4-FFF2-40B4-BE49-F238E27FC236}">
                  <a16:creationId xmlns:a16="http://schemas.microsoft.com/office/drawing/2014/main" id="{F55C7BBF-BDC0-A5B9-7548-F53692C49EEC}"/>
                </a:ext>
              </a:extLst>
            </p:cNvPr>
            <p:cNvSpPr/>
            <p:nvPr/>
          </p:nvSpPr>
          <p:spPr>
            <a:xfrm>
              <a:off x="6336049" y="3679122"/>
              <a:ext cx="182222"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67" name="Google Shape;98;p5">
              <a:extLst>
                <a:ext uri="{FF2B5EF4-FFF2-40B4-BE49-F238E27FC236}">
                  <a16:creationId xmlns:a16="http://schemas.microsoft.com/office/drawing/2014/main" id="{9C09563D-B297-0D13-8B02-CFD7F7F980D4}"/>
                </a:ext>
              </a:extLst>
            </p:cNvPr>
            <p:cNvSpPr/>
            <p:nvPr/>
          </p:nvSpPr>
          <p:spPr>
            <a:xfrm>
              <a:off x="6336049" y="2136588"/>
              <a:ext cx="182222"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grpSp>
      <p:grpSp>
        <p:nvGrpSpPr>
          <p:cNvPr id="68" name="Google Shape;99;p5">
            <a:extLst>
              <a:ext uri="{FF2B5EF4-FFF2-40B4-BE49-F238E27FC236}">
                <a16:creationId xmlns:a16="http://schemas.microsoft.com/office/drawing/2014/main" id="{92CC8468-5E75-32EC-21F6-5F4C22F795CD}"/>
              </a:ext>
            </a:extLst>
          </p:cNvPr>
          <p:cNvGrpSpPr>
            <a:grpSpLocks/>
          </p:cNvGrpSpPr>
          <p:nvPr/>
        </p:nvGrpSpPr>
        <p:grpSpPr bwMode="auto">
          <a:xfrm>
            <a:off x="8559800" y="4625975"/>
            <a:ext cx="2681288" cy="1382713"/>
            <a:chOff x="170200" y="992400"/>
            <a:chExt cx="7153234" cy="3691066"/>
          </a:xfrm>
        </p:grpSpPr>
        <p:sp>
          <p:nvSpPr>
            <p:cNvPr id="69" name="Google Shape;100;p5">
              <a:extLst>
                <a:ext uri="{FF2B5EF4-FFF2-40B4-BE49-F238E27FC236}">
                  <a16:creationId xmlns:a16="http://schemas.microsoft.com/office/drawing/2014/main" id="{DBA1BB71-6CA4-0B54-7335-8283CA65D906}"/>
                </a:ext>
              </a:extLst>
            </p:cNvPr>
            <p:cNvSpPr>
              <a:spLocks/>
            </p:cNvSpPr>
            <p:nvPr/>
          </p:nvSpPr>
          <p:spPr bwMode="auto">
            <a:xfrm>
              <a:off x="170200" y="1737432"/>
              <a:ext cx="7153234" cy="983657"/>
            </a:xfrm>
            <a:custGeom>
              <a:avLst/>
              <a:gdLst>
                <a:gd name="T0" fmla="*/ 0 w 89752"/>
                <a:gd name="T1" fmla="*/ 0 h 12342"/>
                <a:gd name="T2" fmla="*/ 0 w 89752"/>
                <a:gd name="T3" fmla="*/ 2147483646 h 12342"/>
                <a:gd name="T4" fmla="*/ 2147483646 w 89752"/>
                <a:gd name="T5" fmla="*/ 2147483646 h 12342"/>
                <a:gd name="T6" fmla="*/ 2147483646 w 89752"/>
                <a:gd name="T7" fmla="*/ 0 h 12342"/>
                <a:gd name="T8" fmla="*/ 0 w 89752"/>
                <a:gd name="T9" fmla="*/ 0 h 123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0" name="Google Shape;101;p5">
              <a:extLst>
                <a:ext uri="{FF2B5EF4-FFF2-40B4-BE49-F238E27FC236}">
                  <a16:creationId xmlns:a16="http://schemas.microsoft.com/office/drawing/2014/main" id="{77092065-0FCB-F1A4-197F-AF8447C0D411}"/>
                </a:ext>
              </a:extLst>
            </p:cNvPr>
            <p:cNvSpPr>
              <a:spLocks/>
            </p:cNvSpPr>
            <p:nvPr/>
          </p:nvSpPr>
          <p:spPr bwMode="auto">
            <a:xfrm>
              <a:off x="170200" y="3329752"/>
              <a:ext cx="7153234" cy="983657"/>
            </a:xfrm>
            <a:custGeom>
              <a:avLst/>
              <a:gdLst>
                <a:gd name="T0" fmla="*/ 0 w 89752"/>
                <a:gd name="T1" fmla="*/ 0 h 12342"/>
                <a:gd name="T2" fmla="*/ 0 w 89752"/>
                <a:gd name="T3" fmla="*/ 2147483646 h 12342"/>
                <a:gd name="T4" fmla="*/ 2147483646 w 89752"/>
                <a:gd name="T5" fmla="*/ 2147483646 h 12342"/>
                <a:gd name="T6" fmla="*/ 2147483646 w 89752"/>
                <a:gd name="T7" fmla="*/ 0 h 12342"/>
                <a:gd name="T8" fmla="*/ 0 w 89752"/>
                <a:gd name="T9" fmla="*/ 0 h 123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1" name="Google Shape;102;p5">
              <a:extLst>
                <a:ext uri="{FF2B5EF4-FFF2-40B4-BE49-F238E27FC236}">
                  <a16:creationId xmlns:a16="http://schemas.microsoft.com/office/drawing/2014/main" id="{B9BAA95B-1E2C-3F6F-B943-E4677F323DB1}"/>
                </a:ext>
              </a:extLst>
            </p:cNvPr>
            <p:cNvSpPr>
              <a:spLocks/>
            </p:cNvSpPr>
            <p:nvPr/>
          </p:nvSpPr>
          <p:spPr bwMode="auto">
            <a:xfrm>
              <a:off x="576748" y="992400"/>
              <a:ext cx="983737" cy="3691066"/>
            </a:xfrm>
            <a:custGeom>
              <a:avLst/>
              <a:gdLst>
                <a:gd name="T0" fmla="*/ 2147483646 w 12343"/>
                <a:gd name="T1" fmla="*/ 2147483646 h 46312"/>
                <a:gd name="T2" fmla="*/ 2147483646 w 12343"/>
                <a:gd name="T3" fmla="*/ 2147483646 h 46312"/>
                <a:gd name="T4" fmla="*/ 2147483646 w 12343"/>
                <a:gd name="T5" fmla="*/ 2147483646 h 46312"/>
                <a:gd name="T6" fmla="*/ 2147483646 w 12343"/>
                <a:gd name="T7" fmla="*/ 2147483646 h 46312"/>
                <a:gd name="T8" fmla="*/ 2147483646 w 12343"/>
                <a:gd name="T9" fmla="*/ 2147483646 h 46312"/>
                <a:gd name="T10" fmla="*/ 2147483646 w 12343"/>
                <a:gd name="T11" fmla="*/ 2147483646 h 46312"/>
                <a:gd name="T12" fmla="*/ 2147483646 w 12343"/>
                <a:gd name="T13" fmla="*/ 2147483646 h 46312"/>
                <a:gd name="T14" fmla="*/ 2147483646 w 12343"/>
                <a:gd name="T15" fmla="*/ 2147483646 h 46312"/>
                <a:gd name="T16" fmla="*/ 2147483646 w 12343"/>
                <a:gd name="T17" fmla="*/ 2147483646 h 46312"/>
                <a:gd name="T18" fmla="*/ 2147483646 w 12343"/>
                <a:gd name="T19" fmla="*/ 2147483646 h 463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343" h="46312" extrusionOk="0">
                  <a:moveTo>
                    <a:pt x="6187" y="1"/>
                  </a:moveTo>
                  <a:cubicBezTo>
                    <a:pt x="6057" y="1"/>
                    <a:pt x="5927" y="62"/>
                    <a:pt x="5835" y="184"/>
                  </a:cubicBezTo>
                  <a:lnTo>
                    <a:pt x="153" y="6966"/>
                  </a:lnTo>
                  <a:cubicBezTo>
                    <a:pt x="62" y="7057"/>
                    <a:pt x="1" y="7210"/>
                    <a:pt x="31" y="7363"/>
                  </a:cubicBezTo>
                  <a:lnTo>
                    <a:pt x="31" y="46312"/>
                  </a:lnTo>
                  <a:lnTo>
                    <a:pt x="12342" y="46312"/>
                  </a:lnTo>
                  <a:lnTo>
                    <a:pt x="12342" y="7363"/>
                  </a:lnTo>
                  <a:cubicBezTo>
                    <a:pt x="12342" y="7210"/>
                    <a:pt x="12281" y="7057"/>
                    <a:pt x="12190"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2" name="Google Shape;103;p5">
              <a:extLst>
                <a:ext uri="{FF2B5EF4-FFF2-40B4-BE49-F238E27FC236}">
                  <a16:creationId xmlns:a16="http://schemas.microsoft.com/office/drawing/2014/main" id="{697181F2-E94A-B601-0207-DF0965115E6C}"/>
                </a:ext>
              </a:extLst>
            </p:cNvPr>
            <p:cNvSpPr/>
            <p:nvPr/>
          </p:nvSpPr>
          <p:spPr>
            <a:xfrm>
              <a:off x="979122" y="3679122"/>
              <a:ext cx="182112"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1" y="1772"/>
                    <a:pt x="2291" y="1130"/>
                  </a:cubicBezTo>
                  <a:cubicBezTo>
                    <a:pt x="2291" y="519"/>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73" name="Google Shape;104;p5">
              <a:extLst>
                <a:ext uri="{FF2B5EF4-FFF2-40B4-BE49-F238E27FC236}">
                  <a16:creationId xmlns:a16="http://schemas.microsoft.com/office/drawing/2014/main" id="{84304460-B6A9-6617-0B38-4F984092C3DE}"/>
                </a:ext>
              </a:extLst>
            </p:cNvPr>
            <p:cNvSpPr/>
            <p:nvPr/>
          </p:nvSpPr>
          <p:spPr>
            <a:xfrm>
              <a:off x="979122" y="2136588"/>
              <a:ext cx="182112"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1" y="1772"/>
                    <a:pt x="2291" y="1161"/>
                  </a:cubicBezTo>
                  <a:cubicBezTo>
                    <a:pt x="2291" y="520"/>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74" name="Google Shape;105;p5">
              <a:extLst>
                <a:ext uri="{FF2B5EF4-FFF2-40B4-BE49-F238E27FC236}">
                  <a16:creationId xmlns:a16="http://schemas.microsoft.com/office/drawing/2014/main" id="{C909F871-A0B3-A986-C367-F9858269C72F}"/>
                </a:ext>
              </a:extLst>
            </p:cNvPr>
            <p:cNvSpPr>
              <a:spLocks/>
            </p:cNvSpPr>
            <p:nvPr/>
          </p:nvSpPr>
          <p:spPr bwMode="auto">
            <a:xfrm>
              <a:off x="1915861"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6" y="1"/>
                  </a:moveTo>
                  <a:cubicBezTo>
                    <a:pt x="6057"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5" name="Google Shape;106;p5">
              <a:extLst>
                <a:ext uri="{FF2B5EF4-FFF2-40B4-BE49-F238E27FC236}">
                  <a16:creationId xmlns:a16="http://schemas.microsoft.com/office/drawing/2014/main" id="{57416765-CF9B-141B-D0DF-98855C523F80}"/>
                </a:ext>
              </a:extLst>
            </p:cNvPr>
            <p:cNvSpPr/>
            <p:nvPr/>
          </p:nvSpPr>
          <p:spPr>
            <a:xfrm>
              <a:off x="2317442" y="3679122"/>
              <a:ext cx="182112"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76" name="Google Shape;107;p5">
              <a:extLst>
                <a:ext uri="{FF2B5EF4-FFF2-40B4-BE49-F238E27FC236}">
                  <a16:creationId xmlns:a16="http://schemas.microsoft.com/office/drawing/2014/main" id="{EA6E0641-B515-4262-3961-112F5956B8F0}"/>
                </a:ext>
              </a:extLst>
            </p:cNvPr>
            <p:cNvSpPr/>
            <p:nvPr/>
          </p:nvSpPr>
          <p:spPr>
            <a:xfrm>
              <a:off x="2317442" y="2136588"/>
              <a:ext cx="182112"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77" name="Google Shape;108;p5">
              <a:extLst>
                <a:ext uri="{FF2B5EF4-FFF2-40B4-BE49-F238E27FC236}">
                  <a16:creationId xmlns:a16="http://schemas.microsoft.com/office/drawing/2014/main" id="{01DA1AB9-79E3-FDA4-027F-2FE62F8CF9D3}"/>
                </a:ext>
              </a:extLst>
            </p:cNvPr>
            <p:cNvSpPr>
              <a:spLocks/>
            </p:cNvSpPr>
            <p:nvPr/>
          </p:nvSpPr>
          <p:spPr bwMode="auto">
            <a:xfrm>
              <a:off x="3254894" y="992400"/>
              <a:ext cx="986208" cy="3691066"/>
            </a:xfrm>
            <a:custGeom>
              <a:avLst/>
              <a:gdLst>
                <a:gd name="T0" fmla="*/ 2147483646 w 12374"/>
                <a:gd name="T1" fmla="*/ 2147483646 h 46312"/>
                <a:gd name="T2" fmla="*/ 2147483646 w 12374"/>
                <a:gd name="T3" fmla="*/ 2147483646 h 46312"/>
                <a:gd name="T4" fmla="*/ 2147483646 w 12374"/>
                <a:gd name="T5" fmla="*/ 2147483646 h 46312"/>
                <a:gd name="T6" fmla="*/ 2147483646 w 12374"/>
                <a:gd name="T7" fmla="*/ 2147483646 h 46312"/>
                <a:gd name="T8" fmla="*/ 2147483646 w 12374"/>
                <a:gd name="T9" fmla="*/ 2147483646 h 46312"/>
                <a:gd name="T10" fmla="*/ 2147483646 w 12374"/>
                <a:gd name="T11" fmla="*/ 2147483646 h 46312"/>
                <a:gd name="T12" fmla="*/ 2147483646 w 12374"/>
                <a:gd name="T13" fmla="*/ 2147483646 h 46312"/>
                <a:gd name="T14" fmla="*/ 2147483646 w 12374"/>
                <a:gd name="T15" fmla="*/ 2147483646 h 46312"/>
                <a:gd name="T16" fmla="*/ 2147483646 w 12374"/>
                <a:gd name="T17" fmla="*/ 2147483646 h 46312"/>
                <a:gd name="T18" fmla="*/ 2147483646 w 12374"/>
                <a:gd name="T19" fmla="*/ 2147483646 h 46312"/>
                <a:gd name="T20" fmla="*/ 2147483646 w 12374"/>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4" h="46312" extrusionOk="0">
                  <a:moveTo>
                    <a:pt x="6187" y="1"/>
                  </a:moveTo>
                  <a:cubicBezTo>
                    <a:pt x="6057" y="1"/>
                    <a:pt x="5927" y="62"/>
                    <a:pt x="5836" y="184"/>
                  </a:cubicBezTo>
                  <a:lnTo>
                    <a:pt x="154" y="6966"/>
                  </a:lnTo>
                  <a:cubicBezTo>
                    <a:pt x="62" y="7057"/>
                    <a:pt x="1" y="7210"/>
                    <a:pt x="32" y="7363"/>
                  </a:cubicBezTo>
                  <a:lnTo>
                    <a:pt x="32" y="46312"/>
                  </a:lnTo>
                  <a:lnTo>
                    <a:pt x="12373" y="46312"/>
                  </a:lnTo>
                  <a:lnTo>
                    <a:pt x="12373" y="7363"/>
                  </a:lnTo>
                  <a:lnTo>
                    <a:pt x="12343" y="7363"/>
                  </a:lnTo>
                  <a:cubicBezTo>
                    <a:pt x="12343" y="7210"/>
                    <a:pt x="12281" y="7057"/>
                    <a:pt x="12190" y="6966"/>
                  </a:cubicBezTo>
                  <a:lnTo>
                    <a:pt x="6538" y="184"/>
                  </a:lnTo>
                  <a:cubicBezTo>
                    <a:pt x="6447"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8" name="Google Shape;109;p5">
              <a:extLst>
                <a:ext uri="{FF2B5EF4-FFF2-40B4-BE49-F238E27FC236}">
                  <a16:creationId xmlns:a16="http://schemas.microsoft.com/office/drawing/2014/main" id="{427F8B96-962F-E53A-8633-D0409E9E73BB}"/>
                </a:ext>
              </a:extLst>
            </p:cNvPr>
            <p:cNvSpPr/>
            <p:nvPr/>
          </p:nvSpPr>
          <p:spPr>
            <a:xfrm>
              <a:off x="3655761" y="3679122"/>
              <a:ext cx="182112"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2" y="1772"/>
                    <a:pt x="2292" y="1130"/>
                  </a:cubicBezTo>
                  <a:cubicBezTo>
                    <a:pt x="2292" y="519"/>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79" name="Google Shape;110;p5">
              <a:extLst>
                <a:ext uri="{FF2B5EF4-FFF2-40B4-BE49-F238E27FC236}">
                  <a16:creationId xmlns:a16="http://schemas.microsoft.com/office/drawing/2014/main" id="{1E4D1922-F4C6-6BB9-C5F3-6F90B89FD966}"/>
                </a:ext>
              </a:extLst>
            </p:cNvPr>
            <p:cNvSpPr/>
            <p:nvPr/>
          </p:nvSpPr>
          <p:spPr>
            <a:xfrm>
              <a:off x="3655761" y="2136588"/>
              <a:ext cx="182112"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2" y="1772"/>
                    <a:pt x="2292" y="1161"/>
                  </a:cubicBezTo>
                  <a:cubicBezTo>
                    <a:pt x="2292" y="520"/>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80" name="Google Shape;111;p5">
              <a:extLst>
                <a:ext uri="{FF2B5EF4-FFF2-40B4-BE49-F238E27FC236}">
                  <a16:creationId xmlns:a16="http://schemas.microsoft.com/office/drawing/2014/main" id="{4518B537-C2D9-0453-8FA0-AC512AB56986}"/>
                </a:ext>
              </a:extLst>
            </p:cNvPr>
            <p:cNvSpPr>
              <a:spLocks/>
            </p:cNvSpPr>
            <p:nvPr/>
          </p:nvSpPr>
          <p:spPr bwMode="auto">
            <a:xfrm>
              <a:off x="4594007"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7" y="1"/>
                  </a:moveTo>
                  <a:cubicBezTo>
                    <a:pt x="6057" y="1"/>
                    <a:pt x="5927" y="62"/>
                    <a:pt x="5835" y="184"/>
                  </a:cubicBezTo>
                  <a:lnTo>
                    <a:pt x="153" y="6966"/>
                  </a:lnTo>
                  <a:cubicBezTo>
                    <a:pt x="62" y="7057"/>
                    <a:pt x="1" y="7210"/>
                    <a:pt x="1" y="7363"/>
                  </a:cubicBezTo>
                  <a:lnTo>
                    <a:pt x="1" y="46312"/>
                  </a:lnTo>
                  <a:lnTo>
                    <a:pt x="12373" y="46312"/>
                  </a:lnTo>
                  <a:lnTo>
                    <a:pt x="12373" y="7363"/>
                  </a:lnTo>
                  <a:lnTo>
                    <a:pt x="12342" y="7363"/>
                  </a:lnTo>
                  <a:cubicBezTo>
                    <a:pt x="12342" y="7210"/>
                    <a:pt x="12281" y="7057"/>
                    <a:pt x="12189"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81" name="Google Shape;112;p5">
              <a:extLst>
                <a:ext uri="{FF2B5EF4-FFF2-40B4-BE49-F238E27FC236}">
                  <a16:creationId xmlns:a16="http://schemas.microsoft.com/office/drawing/2014/main" id="{CCF47B7C-1CF8-D02A-0910-2DBBEAAD42AE}"/>
                </a:ext>
              </a:extLst>
            </p:cNvPr>
            <p:cNvSpPr/>
            <p:nvPr/>
          </p:nvSpPr>
          <p:spPr>
            <a:xfrm>
              <a:off x="4994081" y="3679122"/>
              <a:ext cx="186348" cy="182224"/>
            </a:xfrm>
            <a:custGeom>
              <a:avLst/>
              <a:gdLst/>
              <a:ahLst/>
              <a:cxnLst/>
              <a:rect l="l" t="t" r="r" b="b"/>
              <a:pathLst>
                <a:path w="2292" h="2292" extrusionOk="0">
                  <a:moveTo>
                    <a:pt x="1130" y="0"/>
                  </a:moveTo>
                  <a:cubicBezTo>
                    <a:pt x="519" y="0"/>
                    <a:pt x="0" y="519"/>
                    <a:pt x="0" y="1130"/>
                  </a:cubicBezTo>
                  <a:cubicBezTo>
                    <a:pt x="0" y="1772"/>
                    <a:pt x="519" y="2291"/>
                    <a:pt x="1130" y="2291"/>
                  </a:cubicBezTo>
                  <a:cubicBezTo>
                    <a:pt x="1772" y="2291"/>
                    <a:pt x="2291" y="1772"/>
                    <a:pt x="2291" y="1130"/>
                  </a:cubicBezTo>
                  <a:cubicBezTo>
                    <a:pt x="2291" y="519"/>
                    <a:pt x="1772" y="0"/>
                    <a:pt x="1130"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82" name="Google Shape;113;p5">
              <a:extLst>
                <a:ext uri="{FF2B5EF4-FFF2-40B4-BE49-F238E27FC236}">
                  <a16:creationId xmlns:a16="http://schemas.microsoft.com/office/drawing/2014/main" id="{50B62309-2B6B-B763-315A-6AF0B4D8706C}"/>
                </a:ext>
              </a:extLst>
            </p:cNvPr>
            <p:cNvSpPr/>
            <p:nvPr/>
          </p:nvSpPr>
          <p:spPr>
            <a:xfrm>
              <a:off x="4994081" y="2136588"/>
              <a:ext cx="186348" cy="182224"/>
            </a:xfrm>
            <a:custGeom>
              <a:avLst/>
              <a:gdLst/>
              <a:ahLst/>
              <a:cxnLst/>
              <a:rect l="l" t="t" r="r" b="b"/>
              <a:pathLst>
                <a:path w="2292" h="2292" extrusionOk="0">
                  <a:moveTo>
                    <a:pt x="1130" y="0"/>
                  </a:moveTo>
                  <a:cubicBezTo>
                    <a:pt x="519" y="0"/>
                    <a:pt x="0" y="520"/>
                    <a:pt x="0" y="1161"/>
                  </a:cubicBezTo>
                  <a:cubicBezTo>
                    <a:pt x="0" y="1772"/>
                    <a:pt x="519" y="2291"/>
                    <a:pt x="1130" y="2291"/>
                  </a:cubicBezTo>
                  <a:cubicBezTo>
                    <a:pt x="1772" y="2291"/>
                    <a:pt x="2291" y="1772"/>
                    <a:pt x="2291" y="1161"/>
                  </a:cubicBezTo>
                  <a:cubicBezTo>
                    <a:pt x="2291" y="520"/>
                    <a:pt x="1772" y="0"/>
                    <a:pt x="1130"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83" name="Google Shape;114;p5">
              <a:extLst>
                <a:ext uri="{FF2B5EF4-FFF2-40B4-BE49-F238E27FC236}">
                  <a16:creationId xmlns:a16="http://schemas.microsoft.com/office/drawing/2014/main" id="{6FD50AB3-D47E-D257-AF8B-8923B7DF836F}"/>
                </a:ext>
              </a:extLst>
            </p:cNvPr>
            <p:cNvSpPr>
              <a:spLocks/>
            </p:cNvSpPr>
            <p:nvPr/>
          </p:nvSpPr>
          <p:spPr bwMode="auto">
            <a:xfrm>
              <a:off x="5933120"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6" y="1"/>
                  </a:moveTo>
                  <a:cubicBezTo>
                    <a:pt x="6056"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84" name="Google Shape;115;p5">
              <a:extLst>
                <a:ext uri="{FF2B5EF4-FFF2-40B4-BE49-F238E27FC236}">
                  <a16:creationId xmlns:a16="http://schemas.microsoft.com/office/drawing/2014/main" id="{1D28EF50-A6E2-9B1A-CD2F-A9E42F8550A1}"/>
                </a:ext>
              </a:extLst>
            </p:cNvPr>
            <p:cNvSpPr/>
            <p:nvPr/>
          </p:nvSpPr>
          <p:spPr>
            <a:xfrm>
              <a:off x="6336634" y="3679122"/>
              <a:ext cx="182114"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85" name="Google Shape;116;p5">
              <a:extLst>
                <a:ext uri="{FF2B5EF4-FFF2-40B4-BE49-F238E27FC236}">
                  <a16:creationId xmlns:a16="http://schemas.microsoft.com/office/drawing/2014/main" id="{FE997BF0-1804-C6B2-D8CC-5BAE305A0127}"/>
                </a:ext>
              </a:extLst>
            </p:cNvPr>
            <p:cNvSpPr/>
            <p:nvPr/>
          </p:nvSpPr>
          <p:spPr>
            <a:xfrm>
              <a:off x="6336634" y="2136588"/>
              <a:ext cx="182114"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grpSp>
      <p:grpSp>
        <p:nvGrpSpPr>
          <p:cNvPr id="86" name="Google Shape;117;p5">
            <a:extLst>
              <a:ext uri="{FF2B5EF4-FFF2-40B4-BE49-F238E27FC236}">
                <a16:creationId xmlns:a16="http://schemas.microsoft.com/office/drawing/2014/main" id="{61C550C2-D944-9E14-AF7D-8E3F2941BBE3}"/>
              </a:ext>
            </a:extLst>
          </p:cNvPr>
          <p:cNvGrpSpPr>
            <a:grpSpLocks/>
          </p:cNvGrpSpPr>
          <p:nvPr/>
        </p:nvGrpSpPr>
        <p:grpSpPr bwMode="auto">
          <a:xfrm flipH="1">
            <a:off x="10058400" y="5334000"/>
            <a:ext cx="1385888" cy="700088"/>
            <a:chOff x="1866724" y="1193292"/>
            <a:chExt cx="6154785" cy="3109690"/>
          </a:xfrm>
        </p:grpSpPr>
        <p:sp>
          <p:nvSpPr>
            <p:cNvPr id="87" name="Google Shape;118;p5">
              <a:extLst>
                <a:ext uri="{FF2B5EF4-FFF2-40B4-BE49-F238E27FC236}">
                  <a16:creationId xmlns:a16="http://schemas.microsoft.com/office/drawing/2014/main" id="{26BA3970-EF2E-92B9-492C-1C098F7E904B}"/>
                </a:ext>
              </a:extLst>
            </p:cNvPr>
            <p:cNvSpPr>
              <a:spLocks/>
            </p:cNvSpPr>
            <p:nvPr/>
          </p:nvSpPr>
          <p:spPr bwMode="auto">
            <a:xfrm>
              <a:off x="1877886" y="1193292"/>
              <a:ext cx="6143622" cy="3109690"/>
            </a:xfrm>
            <a:custGeom>
              <a:avLst/>
              <a:gdLst>
                <a:gd name="T0" fmla="*/ 2147483646 w 33574"/>
                <a:gd name="T1" fmla="*/ 2147483646 h 16994"/>
                <a:gd name="T2" fmla="*/ 2147483646 w 33574"/>
                <a:gd name="T3" fmla="*/ 2147483646 h 16994"/>
                <a:gd name="T4" fmla="*/ 2147483646 w 33574"/>
                <a:gd name="T5" fmla="*/ 2147483646 h 16994"/>
                <a:gd name="T6" fmla="*/ 2147483646 w 33574"/>
                <a:gd name="T7" fmla="*/ 2147483646 h 16994"/>
                <a:gd name="T8" fmla="*/ 2147483646 w 33574"/>
                <a:gd name="T9" fmla="*/ 2147483646 h 16994"/>
                <a:gd name="T10" fmla="*/ 2147483646 w 33574"/>
                <a:gd name="T11" fmla="*/ 2147483646 h 16994"/>
                <a:gd name="T12" fmla="*/ 2147483646 w 33574"/>
                <a:gd name="T13" fmla="*/ 2147483646 h 16994"/>
                <a:gd name="T14" fmla="*/ 2147483646 w 33574"/>
                <a:gd name="T15" fmla="*/ 2147483646 h 16994"/>
                <a:gd name="T16" fmla="*/ 2147483646 w 33574"/>
                <a:gd name="T17" fmla="*/ 2147483646 h 16994"/>
                <a:gd name="T18" fmla="*/ 2147483646 w 33574"/>
                <a:gd name="T19" fmla="*/ 2147483646 h 16994"/>
                <a:gd name="T20" fmla="*/ 2147483646 w 33574"/>
                <a:gd name="T21" fmla="*/ 2147483646 h 16994"/>
                <a:gd name="T22" fmla="*/ 2147483646 w 33574"/>
                <a:gd name="T23" fmla="*/ 2147483646 h 16994"/>
                <a:gd name="T24" fmla="*/ 2147483646 w 33574"/>
                <a:gd name="T25" fmla="*/ 2147483646 h 16994"/>
                <a:gd name="T26" fmla="*/ 2147483646 w 33574"/>
                <a:gd name="T27" fmla="*/ 2147483646 h 16994"/>
                <a:gd name="T28" fmla="*/ 2147483646 w 33574"/>
                <a:gd name="T29" fmla="*/ 2147483646 h 16994"/>
                <a:gd name="T30" fmla="*/ 2147483646 w 33574"/>
                <a:gd name="T31" fmla="*/ 2147483646 h 16994"/>
                <a:gd name="T32" fmla="*/ 2147483646 w 33574"/>
                <a:gd name="T33" fmla="*/ 2147483646 h 16994"/>
                <a:gd name="T34" fmla="*/ 2147483646 w 33574"/>
                <a:gd name="T35" fmla="*/ 2147483646 h 16994"/>
                <a:gd name="T36" fmla="*/ 2147483646 w 33574"/>
                <a:gd name="T37" fmla="*/ 2147483646 h 16994"/>
                <a:gd name="T38" fmla="*/ 2147483646 w 33574"/>
                <a:gd name="T39" fmla="*/ 2147483646 h 16994"/>
                <a:gd name="T40" fmla="*/ 2147483646 w 33574"/>
                <a:gd name="T41" fmla="*/ 2147483646 h 16994"/>
                <a:gd name="T42" fmla="*/ 2147483646 w 33574"/>
                <a:gd name="T43" fmla="*/ 2147483646 h 16994"/>
                <a:gd name="T44" fmla="*/ 2147483646 w 33574"/>
                <a:gd name="T45" fmla="*/ 2147483646 h 16994"/>
                <a:gd name="T46" fmla="*/ 2147483646 w 33574"/>
                <a:gd name="T47" fmla="*/ 2147483646 h 16994"/>
                <a:gd name="T48" fmla="*/ 2147483646 w 33574"/>
                <a:gd name="T49" fmla="*/ 2147483646 h 16994"/>
                <a:gd name="T50" fmla="*/ 2147483646 w 33574"/>
                <a:gd name="T51" fmla="*/ 2147483646 h 16994"/>
                <a:gd name="T52" fmla="*/ 2147483646 w 33574"/>
                <a:gd name="T53" fmla="*/ 2147483646 h 16994"/>
                <a:gd name="T54" fmla="*/ 2147483646 w 33574"/>
                <a:gd name="T55" fmla="*/ 2147483646 h 16994"/>
                <a:gd name="T56" fmla="*/ 2147483646 w 33574"/>
                <a:gd name="T57" fmla="*/ 2147483646 h 16994"/>
                <a:gd name="T58" fmla="*/ 2147483646 w 33574"/>
                <a:gd name="T59" fmla="*/ 2147483646 h 16994"/>
                <a:gd name="T60" fmla="*/ 2147483646 w 33574"/>
                <a:gd name="T61" fmla="*/ 2147483646 h 16994"/>
                <a:gd name="T62" fmla="*/ 2147483646 w 33574"/>
                <a:gd name="T63" fmla="*/ 2147483646 h 16994"/>
                <a:gd name="T64" fmla="*/ 2147483646 w 33574"/>
                <a:gd name="T65" fmla="*/ 2147483646 h 16994"/>
                <a:gd name="T66" fmla="*/ 2147483646 w 33574"/>
                <a:gd name="T67" fmla="*/ 2147483646 h 16994"/>
                <a:gd name="T68" fmla="*/ 2147483646 w 33574"/>
                <a:gd name="T69" fmla="*/ 2147483646 h 16994"/>
                <a:gd name="T70" fmla="*/ 2147483646 w 33574"/>
                <a:gd name="T71" fmla="*/ 2147483646 h 16994"/>
                <a:gd name="T72" fmla="*/ 2147483646 w 33574"/>
                <a:gd name="T73" fmla="*/ 2147483646 h 16994"/>
                <a:gd name="T74" fmla="*/ 2147483646 w 33574"/>
                <a:gd name="T75" fmla="*/ 2147483646 h 16994"/>
                <a:gd name="T76" fmla="*/ 2147483646 w 33574"/>
                <a:gd name="T77" fmla="*/ 2147483646 h 16994"/>
                <a:gd name="T78" fmla="*/ 2147483646 w 33574"/>
                <a:gd name="T79" fmla="*/ 2147483646 h 16994"/>
                <a:gd name="T80" fmla="*/ 2147483646 w 33574"/>
                <a:gd name="T81" fmla="*/ 2147483646 h 16994"/>
                <a:gd name="T82" fmla="*/ 2147483646 w 33574"/>
                <a:gd name="T83" fmla="*/ 2147483646 h 16994"/>
                <a:gd name="T84" fmla="*/ 2147483646 w 33574"/>
                <a:gd name="T85" fmla="*/ 2147483646 h 16994"/>
                <a:gd name="T86" fmla="*/ 2147483646 w 33574"/>
                <a:gd name="T87" fmla="*/ 2147483646 h 16994"/>
                <a:gd name="T88" fmla="*/ 2147483646 w 33574"/>
                <a:gd name="T89" fmla="*/ 2147483646 h 16994"/>
                <a:gd name="T90" fmla="*/ 2147483646 w 33574"/>
                <a:gd name="T91" fmla="*/ 2147483646 h 16994"/>
                <a:gd name="T92" fmla="*/ 2147483646 w 33574"/>
                <a:gd name="T93" fmla="*/ 2147483646 h 16994"/>
                <a:gd name="T94" fmla="*/ 2147483646 w 33574"/>
                <a:gd name="T95" fmla="*/ 2147483646 h 16994"/>
                <a:gd name="T96" fmla="*/ 2147483646 w 33574"/>
                <a:gd name="T97" fmla="*/ 2147483646 h 16994"/>
                <a:gd name="T98" fmla="*/ 2147483646 w 33574"/>
                <a:gd name="T99" fmla="*/ 2147483646 h 16994"/>
                <a:gd name="T100" fmla="*/ 2147483646 w 33574"/>
                <a:gd name="T101" fmla="*/ 2147483646 h 16994"/>
                <a:gd name="T102" fmla="*/ 2147483646 w 33574"/>
                <a:gd name="T103" fmla="*/ 2147483646 h 16994"/>
                <a:gd name="T104" fmla="*/ 2147483646 w 33574"/>
                <a:gd name="T105" fmla="*/ 2147483646 h 16994"/>
                <a:gd name="T106" fmla="*/ 2147483646 w 33574"/>
                <a:gd name="T107" fmla="*/ 2147483646 h 16994"/>
                <a:gd name="T108" fmla="*/ 2147483646 w 33574"/>
                <a:gd name="T109" fmla="*/ 2147483646 h 16994"/>
                <a:gd name="T110" fmla="*/ 2147483646 w 33574"/>
                <a:gd name="T111" fmla="*/ 2147483646 h 16994"/>
                <a:gd name="T112" fmla="*/ 2147483646 w 33574"/>
                <a:gd name="T113" fmla="*/ 2147483646 h 16994"/>
                <a:gd name="T114" fmla="*/ 2147483646 w 33574"/>
                <a:gd name="T115" fmla="*/ 2147483646 h 16994"/>
                <a:gd name="T116" fmla="*/ 2147483646 w 33574"/>
                <a:gd name="T117" fmla="*/ 2147483646 h 16994"/>
                <a:gd name="T118" fmla="*/ 2147483646 w 33574"/>
                <a:gd name="T119" fmla="*/ 2147483646 h 16994"/>
                <a:gd name="T120" fmla="*/ 2147483646 w 33574"/>
                <a:gd name="T121" fmla="*/ 2147483646 h 16994"/>
                <a:gd name="T122" fmla="*/ 2147483646 w 33574"/>
                <a:gd name="T123" fmla="*/ 2147483646 h 169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3574" h="16994" extrusionOk="0">
                  <a:moveTo>
                    <a:pt x="15100" y="1"/>
                  </a:moveTo>
                  <a:cubicBezTo>
                    <a:pt x="15056" y="1"/>
                    <a:pt x="15013" y="3"/>
                    <a:pt x="14969" y="8"/>
                  </a:cubicBezTo>
                  <a:cubicBezTo>
                    <a:pt x="14420" y="39"/>
                    <a:pt x="13870" y="100"/>
                    <a:pt x="13320" y="161"/>
                  </a:cubicBezTo>
                  <a:cubicBezTo>
                    <a:pt x="13124" y="204"/>
                    <a:pt x="12921" y="213"/>
                    <a:pt x="12716" y="213"/>
                  </a:cubicBezTo>
                  <a:cubicBezTo>
                    <a:pt x="12581" y="213"/>
                    <a:pt x="12446" y="209"/>
                    <a:pt x="12312" y="209"/>
                  </a:cubicBezTo>
                  <a:cubicBezTo>
                    <a:pt x="12079" y="209"/>
                    <a:pt x="11852" y="221"/>
                    <a:pt x="11640" y="283"/>
                  </a:cubicBezTo>
                  <a:cubicBezTo>
                    <a:pt x="11120" y="466"/>
                    <a:pt x="10723" y="1016"/>
                    <a:pt x="10204" y="1230"/>
                  </a:cubicBezTo>
                  <a:cubicBezTo>
                    <a:pt x="9715" y="1413"/>
                    <a:pt x="9135" y="1536"/>
                    <a:pt x="8646" y="1780"/>
                  </a:cubicBezTo>
                  <a:cubicBezTo>
                    <a:pt x="8188" y="2055"/>
                    <a:pt x="7546" y="2086"/>
                    <a:pt x="7088" y="2391"/>
                  </a:cubicBezTo>
                  <a:cubicBezTo>
                    <a:pt x="6630" y="2696"/>
                    <a:pt x="6599" y="3613"/>
                    <a:pt x="6171" y="3949"/>
                  </a:cubicBezTo>
                  <a:cubicBezTo>
                    <a:pt x="5744" y="4316"/>
                    <a:pt x="5255" y="4529"/>
                    <a:pt x="4858" y="4927"/>
                  </a:cubicBezTo>
                  <a:cubicBezTo>
                    <a:pt x="4461" y="5293"/>
                    <a:pt x="3819" y="5476"/>
                    <a:pt x="3483" y="5904"/>
                  </a:cubicBezTo>
                  <a:cubicBezTo>
                    <a:pt x="3147" y="6301"/>
                    <a:pt x="3147" y="7004"/>
                    <a:pt x="2842" y="7462"/>
                  </a:cubicBezTo>
                  <a:cubicBezTo>
                    <a:pt x="2536" y="7920"/>
                    <a:pt x="1925" y="8195"/>
                    <a:pt x="1681" y="8684"/>
                  </a:cubicBezTo>
                  <a:cubicBezTo>
                    <a:pt x="1375" y="9142"/>
                    <a:pt x="1131" y="9631"/>
                    <a:pt x="917" y="10150"/>
                  </a:cubicBezTo>
                  <a:cubicBezTo>
                    <a:pt x="703" y="10639"/>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8" y="16871"/>
                    <a:pt x="18208" y="16840"/>
                    <a:pt x="19002" y="16840"/>
                  </a:cubicBezTo>
                  <a:cubicBezTo>
                    <a:pt x="19796" y="16840"/>
                    <a:pt x="19796" y="16657"/>
                    <a:pt x="20590" y="16657"/>
                  </a:cubicBezTo>
                  <a:cubicBezTo>
                    <a:pt x="21385" y="16657"/>
                    <a:pt x="21385" y="16963"/>
                    <a:pt x="22179" y="16963"/>
                  </a:cubicBezTo>
                  <a:cubicBezTo>
                    <a:pt x="22973" y="16963"/>
                    <a:pt x="22973" y="16382"/>
                    <a:pt x="23767" y="16382"/>
                  </a:cubicBezTo>
                  <a:cubicBezTo>
                    <a:pt x="24562" y="16382"/>
                    <a:pt x="24562" y="16718"/>
                    <a:pt x="25356" y="16718"/>
                  </a:cubicBezTo>
                  <a:cubicBezTo>
                    <a:pt x="26181" y="16718"/>
                    <a:pt x="26150" y="16810"/>
                    <a:pt x="26944" y="16810"/>
                  </a:cubicBezTo>
                  <a:cubicBezTo>
                    <a:pt x="2773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6" y="16746"/>
                    <a:pt x="32442" y="16854"/>
                    <a:pt x="32714" y="16854"/>
                  </a:cubicBezTo>
                  <a:cubicBezTo>
                    <a:pt x="32870" y="16854"/>
                    <a:pt x="33051" y="16818"/>
                    <a:pt x="33329" y="16718"/>
                  </a:cubicBezTo>
                  <a:cubicBezTo>
                    <a:pt x="33329" y="16168"/>
                    <a:pt x="33573" y="15527"/>
                    <a:pt x="33543" y="15007"/>
                  </a:cubicBezTo>
                  <a:cubicBezTo>
                    <a:pt x="33421" y="14458"/>
                    <a:pt x="33329" y="13908"/>
                    <a:pt x="33176" y="13358"/>
                  </a:cubicBezTo>
                  <a:cubicBezTo>
                    <a:pt x="33054" y="12839"/>
                    <a:pt x="32504" y="12411"/>
                    <a:pt x="32351" y="11892"/>
                  </a:cubicBezTo>
                  <a:cubicBezTo>
                    <a:pt x="32199" y="11372"/>
                    <a:pt x="32046" y="10853"/>
                    <a:pt x="31832" y="10364"/>
                  </a:cubicBezTo>
                  <a:cubicBezTo>
                    <a:pt x="31618" y="9845"/>
                    <a:pt x="31863" y="9112"/>
                    <a:pt x="31618" y="8623"/>
                  </a:cubicBezTo>
                  <a:cubicBezTo>
                    <a:pt x="31374" y="8165"/>
                    <a:pt x="31099" y="7615"/>
                    <a:pt x="30793" y="7157"/>
                  </a:cubicBezTo>
                  <a:cubicBezTo>
                    <a:pt x="30519" y="6729"/>
                    <a:pt x="29938" y="6393"/>
                    <a:pt x="29602" y="5996"/>
                  </a:cubicBezTo>
                  <a:cubicBezTo>
                    <a:pt x="29266" y="5568"/>
                    <a:pt x="28563" y="5476"/>
                    <a:pt x="28166" y="5079"/>
                  </a:cubicBezTo>
                  <a:cubicBezTo>
                    <a:pt x="27800" y="4713"/>
                    <a:pt x="27861" y="3796"/>
                    <a:pt x="27433" y="3460"/>
                  </a:cubicBezTo>
                  <a:cubicBezTo>
                    <a:pt x="27036" y="3124"/>
                    <a:pt x="26211" y="3277"/>
                    <a:pt x="25753" y="2971"/>
                  </a:cubicBezTo>
                  <a:cubicBezTo>
                    <a:pt x="25295" y="2666"/>
                    <a:pt x="25142" y="1872"/>
                    <a:pt x="24653" y="1597"/>
                  </a:cubicBezTo>
                  <a:cubicBezTo>
                    <a:pt x="24483" y="1501"/>
                    <a:pt x="24282" y="1476"/>
                    <a:pt x="24072" y="1476"/>
                  </a:cubicBezTo>
                  <a:cubicBezTo>
                    <a:pt x="23838" y="1476"/>
                    <a:pt x="23591" y="1507"/>
                    <a:pt x="23358" y="1507"/>
                  </a:cubicBezTo>
                  <a:cubicBezTo>
                    <a:pt x="23200" y="1507"/>
                    <a:pt x="23049" y="1492"/>
                    <a:pt x="22912" y="1444"/>
                  </a:cubicBezTo>
                  <a:cubicBezTo>
                    <a:pt x="22423" y="1230"/>
                    <a:pt x="21904" y="1016"/>
                    <a:pt x="21385" y="864"/>
                  </a:cubicBezTo>
                  <a:cubicBezTo>
                    <a:pt x="20865" y="711"/>
                    <a:pt x="20346" y="741"/>
                    <a:pt x="19796" y="619"/>
                  </a:cubicBezTo>
                  <a:cubicBezTo>
                    <a:pt x="19246" y="528"/>
                    <a:pt x="18757" y="375"/>
                    <a:pt x="18208" y="314"/>
                  </a:cubicBezTo>
                  <a:cubicBezTo>
                    <a:pt x="17840" y="292"/>
                    <a:pt x="17458" y="271"/>
                    <a:pt x="17071" y="271"/>
                  </a:cubicBezTo>
                  <a:cubicBezTo>
                    <a:pt x="16911" y="271"/>
                    <a:pt x="16749" y="274"/>
                    <a:pt x="16588" y="283"/>
                  </a:cubicBezTo>
                  <a:cubicBezTo>
                    <a:pt x="16084" y="283"/>
                    <a:pt x="15580" y="1"/>
                    <a:pt x="1510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88" name="Google Shape;119;p5">
              <a:extLst>
                <a:ext uri="{FF2B5EF4-FFF2-40B4-BE49-F238E27FC236}">
                  <a16:creationId xmlns:a16="http://schemas.microsoft.com/office/drawing/2014/main" id="{6AF361CD-4C24-F286-D963-B5E572CCFA33}"/>
                </a:ext>
              </a:extLst>
            </p:cNvPr>
            <p:cNvSpPr>
              <a:spLocks/>
            </p:cNvSpPr>
            <p:nvPr/>
          </p:nvSpPr>
          <p:spPr bwMode="auto">
            <a:xfrm>
              <a:off x="1866724" y="2564217"/>
              <a:ext cx="6154785" cy="1738747"/>
            </a:xfrm>
            <a:custGeom>
              <a:avLst/>
              <a:gdLst>
                <a:gd name="T0" fmla="*/ 2147483646 w 33635"/>
                <a:gd name="T1" fmla="*/ 2147483646 h 9502"/>
                <a:gd name="T2" fmla="*/ 2147483646 w 33635"/>
                <a:gd name="T3" fmla="*/ 2147483646 h 9502"/>
                <a:gd name="T4" fmla="*/ 2147483646 w 33635"/>
                <a:gd name="T5" fmla="*/ 2147483646 h 9502"/>
                <a:gd name="T6" fmla="*/ 2147483646 w 33635"/>
                <a:gd name="T7" fmla="*/ 2147483646 h 9502"/>
                <a:gd name="T8" fmla="*/ 2147483646 w 33635"/>
                <a:gd name="T9" fmla="*/ 2147483646 h 9502"/>
                <a:gd name="T10" fmla="*/ 2147483646 w 33635"/>
                <a:gd name="T11" fmla="*/ 2147483646 h 9502"/>
                <a:gd name="T12" fmla="*/ 2147483646 w 33635"/>
                <a:gd name="T13" fmla="*/ 2147483646 h 9502"/>
                <a:gd name="T14" fmla="*/ 2147483646 w 33635"/>
                <a:gd name="T15" fmla="*/ 2147483646 h 9502"/>
                <a:gd name="T16" fmla="*/ 2147483646 w 33635"/>
                <a:gd name="T17" fmla="*/ 2147483646 h 9502"/>
                <a:gd name="T18" fmla="*/ 2147483646 w 33635"/>
                <a:gd name="T19" fmla="*/ 2147483646 h 9502"/>
                <a:gd name="T20" fmla="*/ 2147483646 w 33635"/>
                <a:gd name="T21" fmla="*/ 2147483646 h 9502"/>
                <a:gd name="T22" fmla="*/ 2147483646 w 33635"/>
                <a:gd name="T23" fmla="*/ 2147483646 h 9502"/>
                <a:gd name="T24" fmla="*/ 2147483646 w 33635"/>
                <a:gd name="T25" fmla="*/ 2147483646 h 9502"/>
                <a:gd name="T26" fmla="*/ 2147483646 w 33635"/>
                <a:gd name="T27" fmla="*/ 2147483646 h 9502"/>
                <a:gd name="T28" fmla="*/ 2147483646 w 33635"/>
                <a:gd name="T29" fmla="*/ 2147483646 h 9502"/>
                <a:gd name="T30" fmla="*/ 2147483646 w 33635"/>
                <a:gd name="T31" fmla="*/ 2147483646 h 9502"/>
                <a:gd name="T32" fmla="*/ 2147483646 w 33635"/>
                <a:gd name="T33" fmla="*/ 2147483646 h 9502"/>
                <a:gd name="T34" fmla="*/ 2147483646 w 33635"/>
                <a:gd name="T35" fmla="*/ 2147483646 h 9502"/>
                <a:gd name="T36" fmla="*/ 2147483646 w 33635"/>
                <a:gd name="T37" fmla="*/ 2147483646 h 9502"/>
                <a:gd name="T38" fmla="*/ 2147483646 w 33635"/>
                <a:gd name="T39" fmla="*/ 2147483646 h 9502"/>
                <a:gd name="T40" fmla="*/ 2147483646 w 33635"/>
                <a:gd name="T41" fmla="*/ 2147483646 h 9502"/>
                <a:gd name="T42" fmla="*/ 2147483646 w 33635"/>
                <a:gd name="T43" fmla="*/ 2147483646 h 9502"/>
                <a:gd name="T44" fmla="*/ 2147483646 w 33635"/>
                <a:gd name="T45" fmla="*/ 2147483646 h 9502"/>
                <a:gd name="T46" fmla="*/ 2147483646 w 33635"/>
                <a:gd name="T47" fmla="*/ 2147483646 h 9502"/>
                <a:gd name="T48" fmla="*/ 2147483646 w 33635"/>
                <a:gd name="T49" fmla="*/ 2147483646 h 9502"/>
                <a:gd name="T50" fmla="*/ 2147483646 w 33635"/>
                <a:gd name="T51" fmla="*/ 2147483646 h 9502"/>
                <a:gd name="T52" fmla="*/ 2147483646 w 33635"/>
                <a:gd name="T53" fmla="*/ 2147483646 h 9502"/>
                <a:gd name="T54" fmla="*/ 2147483646 w 33635"/>
                <a:gd name="T55" fmla="*/ 2147483646 h 9502"/>
                <a:gd name="T56" fmla="*/ 2147483646 w 33635"/>
                <a:gd name="T57" fmla="*/ 2147483646 h 9502"/>
                <a:gd name="T58" fmla="*/ 2147483646 w 33635"/>
                <a:gd name="T59" fmla="*/ 2147483646 h 9502"/>
                <a:gd name="T60" fmla="*/ 2147483646 w 33635"/>
                <a:gd name="T61" fmla="*/ 2147483646 h 9502"/>
                <a:gd name="T62" fmla="*/ 2147483646 w 33635"/>
                <a:gd name="T63" fmla="*/ 2147483646 h 9502"/>
                <a:gd name="T64" fmla="*/ 2147483646 w 33635"/>
                <a:gd name="T65" fmla="*/ 2147483646 h 9502"/>
                <a:gd name="T66" fmla="*/ 2147483646 w 33635"/>
                <a:gd name="T67" fmla="*/ 2147483646 h 9502"/>
                <a:gd name="T68" fmla="*/ 2147483646 w 33635"/>
                <a:gd name="T69" fmla="*/ 2147483646 h 9502"/>
                <a:gd name="T70" fmla="*/ 2147483646 w 33635"/>
                <a:gd name="T71" fmla="*/ 2147483646 h 9502"/>
                <a:gd name="T72" fmla="*/ 2147483646 w 33635"/>
                <a:gd name="T73" fmla="*/ 2147483646 h 9502"/>
                <a:gd name="T74" fmla="*/ 2147483646 w 33635"/>
                <a:gd name="T75" fmla="*/ 2147483646 h 9502"/>
                <a:gd name="T76" fmla="*/ 2147483646 w 33635"/>
                <a:gd name="T77" fmla="*/ 2147483646 h 9502"/>
                <a:gd name="T78" fmla="*/ 2147483646 w 33635"/>
                <a:gd name="T79" fmla="*/ 2147483646 h 9502"/>
                <a:gd name="T80" fmla="*/ 2147483646 w 33635"/>
                <a:gd name="T81" fmla="*/ 2147483646 h 9502"/>
                <a:gd name="T82" fmla="*/ 2147483646 w 33635"/>
                <a:gd name="T83" fmla="*/ 2147483646 h 9502"/>
                <a:gd name="T84" fmla="*/ 2147483646 w 33635"/>
                <a:gd name="T85" fmla="*/ 2147483646 h 95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3635" h="9502" extrusionOk="0">
                  <a:moveTo>
                    <a:pt x="31038" y="1"/>
                  </a:moveTo>
                  <a:cubicBezTo>
                    <a:pt x="30916" y="153"/>
                    <a:pt x="30793" y="306"/>
                    <a:pt x="30641" y="489"/>
                  </a:cubicBezTo>
                  <a:cubicBezTo>
                    <a:pt x="30619" y="511"/>
                    <a:pt x="30567" y="533"/>
                    <a:pt x="30517" y="533"/>
                  </a:cubicBezTo>
                  <a:cubicBezTo>
                    <a:pt x="30496" y="533"/>
                    <a:pt x="30475" y="529"/>
                    <a:pt x="30457" y="520"/>
                  </a:cubicBezTo>
                  <a:cubicBezTo>
                    <a:pt x="30366" y="948"/>
                    <a:pt x="30243" y="1345"/>
                    <a:pt x="30091" y="1711"/>
                  </a:cubicBezTo>
                  <a:cubicBezTo>
                    <a:pt x="30064" y="1817"/>
                    <a:pt x="29969" y="1900"/>
                    <a:pt x="29864" y="1900"/>
                  </a:cubicBezTo>
                  <a:cubicBezTo>
                    <a:pt x="29848" y="1900"/>
                    <a:pt x="29832" y="1899"/>
                    <a:pt x="29816" y="1895"/>
                  </a:cubicBezTo>
                  <a:cubicBezTo>
                    <a:pt x="29694" y="1864"/>
                    <a:pt x="29602" y="1803"/>
                    <a:pt x="29510" y="1772"/>
                  </a:cubicBezTo>
                  <a:cubicBezTo>
                    <a:pt x="28991" y="2475"/>
                    <a:pt x="28288" y="2994"/>
                    <a:pt x="27739" y="3666"/>
                  </a:cubicBezTo>
                  <a:cubicBezTo>
                    <a:pt x="27705" y="3717"/>
                    <a:pt x="27653" y="3740"/>
                    <a:pt x="27597" y="3740"/>
                  </a:cubicBezTo>
                  <a:cubicBezTo>
                    <a:pt x="27552" y="3740"/>
                    <a:pt x="27505" y="3724"/>
                    <a:pt x="27464" y="3697"/>
                  </a:cubicBezTo>
                  <a:lnTo>
                    <a:pt x="27189" y="3544"/>
                  </a:lnTo>
                  <a:cubicBezTo>
                    <a:pt x="27189" y="4400"/>
                    <a:pt x="26975" y="5408"/>
                    <a:pt x="26486" y="6019"/>
                  </a:cubicBezTo>
                  <a:cubicBezTo>
                    <a:pt x="26302" y="6254"/>
                    <a:pt x="26117" y="6349"/>
                    <a:pt x="25941" y="6349"/>
                  </a:cubicBezTo>
                  <a:cubicBezTo>
                    <a:pt x="25591" y="6349"/>
                    <a:pt x="25274" y="5977"/>
                    <a:pt x="25050" y="5591"/>
                  </a:cubicBezTo>
                  <a:cubicBezTo>
                    <a:pt x="24898" y="5774"/>
                    <a:pt x="24714" y="5988"/>
                    <a:pt x="24531" y="6171"/>
                  </a:cubicBezTo>
                  <a:cubicBezTo>
                    <a:pt x="24485" y="6202"/>
                    <a:pt x="24424" y="6217"/>
                    <a:pt x="24367" y="6217"/>
                  </a:cubicBezTo>
                  <a:cubicBezTo>
                    <a:pt x="24309" y="6217"/>
                    <a:pt x="24256" y="6202"/>
                    <a:pt x="24225" y="6171"/>
                  </a:cubicBezTo>
                  <a:cubicBezTo>
                    <a:pt x="24012" y="5927"/>
                    <a:pt x="23737" y="5744"/>
                    <a:pt x="23523" y="5499"/>
                  </a:cubicBezTo>
                  <a:cubicBezTo>
                    <a:pt x="23248" y="5774"/>
                    <a:pt x="22881" y="5927"/>
                    <a:pt x="22515" y="5927"/>
                  </a:cubicBezTo>
                  <a:cubicBezTo>
                    <a:pt x="21843" y="5958"/>
                    <a:pt x="21201" y="6141"/>
                    <a:pt x="20651" y="6538"/>
                  </a:cubicBezTo>
                  <a:cubicBezTo>
                    <a:pt x="20474" y="6644"/>
                    <a:pt x="20304" y="6689"/>
                    <a:pt x="20141" y="6689"/>
                  </a:cubicBezTo>
                  <a:cubicBezTo>
                    <a:pt x="19744" y="6689"/>
                    <a:pt x="19388" y="6423"/>
                    <a:pt x="19063" y="6141"/>
                  </a:cubicBezTo>
                  <a:cubicBezTo>
                    <a:pt x="18941" y="6385"/>
                    <a:pt x="18727" y="6568"/>
                    <a:pt x="18482" y="6660"/>
                  </a:cubicBezTo>
                  <a:cubicBezTo>
                    <a:pt x="18408" y="6685"/>
                    <a:pt x="18324" y="6692"/>
                    <a:pt x="18235" y="6692"/>
                  </a:cubicBezTo>
                  <a:cubicBezTo>
                    <a:pt x="18119" y="6692"/>
                    <a:pt x="17996" y="6680"/>
                    <a:pt x="17882" y="6680"/>
                  </a:cubicBezTo>
                  <a:cubicBezTo>
                    <a:pt x="17759" y="6680"/>
                    <a:pt x="17647" y="6694"/>
                    <a:pt x="17566" y="6752"/>
                  </a:cubicBezTo>
                  <a:cubicBezTo>
                    <a:pt x="17361" y="6935"/>
                    <a:pt x="17180" y="7000"/>
                    <a:pt x="17001" y="7000"/>
                  </a:cubicBezTo>
                  <a:cubicBezTo>
                    <a:pt x="16672" y="7000"/>
                    <a:pt x="16352" y="6779"/>
                    <a:pt x="15916" y="6660"/>
                  </a:cubicBezTo>
                  <a:cubicBezTo>
                    <a:pt x="15733" y="6568"/>
                    <a:pt x="15550" y="6446"/>
                    <a:pt x="15397" y="6324"/>
                  </a:cubicBezTo>
                  <a:cubicBezTo>
                    <a:pt x="15248" y="6233"/>
                    <a:pt x="15127" y="6196"/>
                    <a:pt x="15022" y="6196"/>
                  </a:cubicBezTo>
                  <a:cubicBezTo>
                    <a:pt x="14739" y="6196"/>
                    <a:pt x="14581" y="6468"/>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8" y="6777"/>
                    <a:pt x="12648" y="6996"/>
                  </a:cubicBezTo>
                  <a:cubicBezTo>
                    <a:pt x="12556" y="7088"/>
                    <a:pt x="12403" y="7149"/>
                    <a:pt x="12250" y="7179"/>
                  </a:cubicBezTo>
                  <a:cubicBezTo>
                    <a:pt x="11823" y="7149"/>
                    <a:pt x="11426" y="6996"/>
                    <a:pt x="11090" y="6752"/>
                  </a:cubicBezTo>
                  <a:cubicBezTo>
                    <a:pt x="10817" y="6561"/>
                    <a:pt x="10448" y="6055"/>
                    <a:pt x="10198" y="6055"/>
                  </a:cubicBezTo>
                  <a:cubicBezTo>
                    <a:pt x="10168" y="6055"/>
                    <a:pt x="10139" y="6063"/>
                    <a:pt x="10112" y="6080"/>
                  </a:cubicBezTo>
                  <a:cubicBezTo>
                    <a:pt x="9794" y="6299"/>
                    <a:pt x="9436" y="6530"/>
                    <a:pt x="9074" y="6530"/>
                  </a:cubicBezTo>
                  <a:cubicBezTo>
                    <a:pt x="8880" y="6530"/>
                    <a:pt x="8685" y="6464"/>
                    <a:pt x="8493" y="6294"/>
                  </a:cubicBezTo>
                  <a:cubicBezTo>
                    <a:pt x="8267" y="6082"/>
                    <a:pt x="8078" y="6001"/>
                    <a:pt x="7908" y="6001"/>
                  </a:cubicBezTo>
                  <a:cubicBezTo>
                    <a:pt x="7342" y="6001"/>
                    <a:pt x="6998" y="6905"/>
                    <a:pt x="6294" y="6905"/>
                  </a:cubicBezTo>
                  <a:cubicBezTo>
                    <a:pt x="6019" y="6874"/>
                    <a:pt x="5744" y="6752"/>
                    <a:pt x="5591" y="6538"/>
                  </a:cubicBezTo>
                  <a:cubicBezTo>
                    <a:pt x="5583" y="6528"/>
                    <a:pt x="5572" y="6523"/>
                    <a:pt x="5558" y="6523"/>
                  </a:cubicBezTo>
                  <a:cubicBezTo>
                    <a:pt x="5353" y="6523"/>
                    <a:pt x="4544" y="7493"/>
                    <a:pt x="4430" y="7607"/>
                  </a:cubicBezTo>
                  <a:cubicBezTo>
                    <a:pt x="4385" y="7652"/>
                    <a:pt x="4328" y="7672"/>
                    <a:pt x="4272" y="7672"/>
                  </a:cubicBezTo>
                  <a:cubicBezTo>
                    <a:pt x="4176" y="7672"/>
                    <a:pt x="4083" y="7612"/>
                    <a:pt x="4063" y="7515"/>
                  </a:cubicBezTo>
                  <a:cubicBezTo>
                    <a:pt x="4002" y="7332"/>
                    <a:pt x="3941" y="7179"/>
                    <a:pt x="3911" y="7027"/>
                  </a:cubicBezTo>
                  <a:cubicBezTo>
                    <a:pt x="3800" y="7052"/>
                    <a:pt x="3691" y="7064"/>
                    <a:pt x="3584" y="7064"/>
                  </a:cubicBezTo>
                  <a:cubicBezTo>
                    <a:pt x="3042" y="7064"/>
                    <a:pt x="2552" y="6758"/>
                    <a:pt x="2169" y="6324"/>
                  </a:cubicBezTo>
                  <a:cubicBezTo>
                    <a:pt x="1995" y="6120"/>
                    <a:pt x="1458" y="5249"/>
                    <a:pt x="1144" y="5249"/>
                  </a:cubicBezTo>
                  <a:cubicBezTo>
                    <a:pt x="1129" y="5249"/>
                    <a:pt x="1114" y="5251"/>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5"/>
                    <a:pt x="734" y="9501"/>
                    <a:pt x="1559" y="9501"/>
                  </a:cubicBezTo>
                  <a:cubicBezTo>
                    <a:pt x="2353" y="9501"/>
                    <a:pt x="2353" y="8982"/>
                    <a:pt x="3147" y="8982"/>
                  </a:cubicBezTo>
                  <a:cubicBezTo>
                    <a:pt x="3911" y="8982"/>
                    <a:pt x="3941" y="8829"/>
                    <a:pt x="4736" y="8829"/>
                  </a:cubicBezTo>
                  <a:cubicBezTo>
                    <a:pt x="5499" y="8829"/>
                    <a:pt x="5530" y="8921"/>
                    <a:pt x="6324" y="8921"/>
                  </a:cubicBezTo>
                  <a:cubicBezTo>
                    <a:pt x="7118" y="8921"/>
                    <a:pt x="7118" y="9409"/>
                    <a:pt x="7913" y="9409"/>
                  </a:cubicBezTo>
                  <a:cubicBezTo>
                    <a:pt x="8707" y="9409"/>
                    <a:pt x="8707" y="9104"/>
                    <a:pt x="9501" y="9104"/>
                  </a:cubicBezTo>
                  <a:cubicBezTo>
                    <a:pt x="10295" y="9104"/>
                    <a:pt x="10295" y="9409"/>
                    <a:pt x="11090" y="9409"/>
                  </a:cubicBezTo>
                  <a:cubicBezTo>
                    <a:pt x="11884" y="9409"/>
                    <a:pt x="11884" y="9501"/>
                    <a:pt x="12678" y="9501"/>
                  </a:cubicBezTo>
                  <a:cubicBezTo>
                    <a:pt x="13472" y="9501"/>
                    <a:pt x="13472" y="8982"/>
                    <a:pt x="14267" y="8982"/>
                  </a:cubicBezTo>
                  <a:cubicBezTo>
                    <a:pt x="15061" y="8982"/>
                    <a:pt x="15061" y="9471"/>
                    <a:pt x="15855" y="9471"/>
                  </a:cubicBezTo>
                  <a:cubicBezTo>
                    <a:pt x="16649" y="9471"/>
                    <a:pt x="16649" y="9379"/>
                    <a:pt x="17444" y="9379"/>
                  </a:cubicBezTo>
                  <a:cubicBezTo>
                    <a:pt x="18238" y="9379"/>
                    <a:pt x="18238" y="9348"/>
                    <a:pt x="19032" y="9348"/>
                  </a:cubicBezTo>
                  <a:cubicBezTo>
                    <a:pt x="19826" y="9348"/>
                    <a:pt x="19826"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18"/>
                    <a:pt x="26975" y="9318"/>
                  </a:cubicBezTo>
                  <a:cubicBezTo>
                    <a:pt x="27769" y="9318"/>
                    <a:pt x="27769" y="9073"/>
                    <a:pt x="28563" y="9073"/>
                  </a:cubicBezTo>
                  <a:cubicBezTo>
                    <a:pt x="29358" y="9073"/>
                    <a:pt x="29358" y="9257"/>
                    <a:pt x="30152" y="9257"/>
                  </a:cubicBezTo>
                  <a:cubicBezTo>
                    <a:pt x="30748" y="9257"/>
                    <a:pt x="30896" y="9154"/>
                    <a:pt x="31269" y="9154"/>
                  </a:cubicBezTo>
                  <a:cubicBezTo>
                    <a:pt x="31393" y="9154"/>
                    <a:pt x="31542" y="9165"/>
                    <a:pt x="31740" y="9196"/>
                  </a:cubicBezTo>
                  <a:cubicBezTo>
                    <a:pt x="32245" y="9254"/>
                    <a:pt x="32466" y="9362"/>
                    <a:pt x="32749" y="9362"/>
                  </a:cubicBezTo>
                  <a:cubicBezTo>
                    <a:pt x="32911" y="9362"/>
                    <a:pt x="33092" y="9326"/>
                    <a:pt x="33359" y="9226"/>
                  </a:cubicBezTo>
                  <a:cubicBezTo>
                    <a:pt x="33390" y="8676"/>
                    <a:pt x="33634" y="8035"/>
                    <a:pt x="33573" y="7515"/>
                  </a:cubicBezTo>
                  <a:cubicBezTo>
                    <a:pt x="33482" y="6966"/>
                    <a:pt x="33359" y="6416"/>
                    <a:pt x="33207" y="5866"/>
                  </a:cubicBezTo>
                  <a:cubicBezTo>
                    <a:pt x="33115" y="5347"/>
                    <a:pt x="32565" y="4919"/>
                    <a:pt x="32412" y="4400"/>
                  </a:cubicBezTo>
                  <a:cubicBezTo>
                    <a:pt x="32260" y="3880"/>
                    <a:pt x="32076" y="3361"/>
                    <a:pt x="31863" y="2872"/>
                  </a:cubicBezTo>
                  <a:cubicBezTo>
                    <a:pt x="31649" y="2353"/>
                    <a:pt x="31924" y="1620"/>
                    <a:pt x="31649" y="1131"/>
                  </a:cubicBezTo>
                  <a:cubicBezTo>
                    <a:pt x="31465" y="764"/>
                    <a:pt x="31252" y="367"/>
                    <a:pt x="31038" y="1"/>
                  </a:cubicBezTo>
                  <a:close/>
                </a:path>
              </a:pathLst>
            </a:custGeom>
            <a:solidFill>
              <a:srgbClr val="24962F">
                <a:alpha val="40392"/>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89" name="Google Shape;120;p5">
            <a:extLst>
              <a:ext uri="{FF2B5EF4-FFF2-40B4-BE49-F238E27FC236}">
                <a16:creationId xmlns:a16="http://schemas.microsoft.com/office/drawing/2014/main" id="{CF5337E6-A23D-86CE-6266-EFCC7C4BD560}"/>
              </a:ext>
            </a:extLst>
          </p:cNvPr>
          <p:cNvSpPr/>
          <p:nvPr/>
        </p:nvSpPr>
        <p:spPr>
          <a:xfrm>
            <a:off x="9863138" y="347663"/>
            <a:ext cx="2068512" cy="57150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3" name="Google Shape;33;p5"/>
          <p:cNvSpPr txBox="1">
            <a:spLocks noGrp="1"/>
          </p:cNvSpPr>
          <p:nvPr>
            <p:ph type="title"/>
          </p:nvPr>
        </p:nvSpPr>
        <p:spPr>
          <a:xfrm>
            <a:off x="950967" y="719333"/>
            <a:ext cx="10290000" cy="763600"/>
          </a:xfrm>
          <a:prstGeom prst="rect">
            <a:avLst/>
          </a:prstGeom>
        </p:spPr>
        <p:txBody>
          <a:bodyPr spcFirstLastPara="1">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4" name="Google Shape;34;p5"/>
          <p:cNvSpPr txBox="1">
            <a:spLocks noGrp="1"/>
          </p:cNvSpPr>
          <p:nvPr>
            <p:ph type="body" idx="1"/>
          </p:nvPr>
        </p:nvSpPr>
        <p:spPr>
          <a:xfrm>
            <a:off x="2022084" y="2648892"/>
            <a:ext cx="3631200" cy="1382800"/>
          </a:xfrm>
          <a:prstGeom prst="rect">
            <a:avLst/>
          </a:prstGeom>
        </p:spPr>
        <p:txBody>
          <a:bodyPr spcFirstLastPara="1">
            <a:noAutofit/>
          </a:bodyPr>
          <a:lstStyle>
            <a:lvl1pPr marL="609600" lvl="0" indent="-423545">
              <a:spcBef>
                <a:spcPts val="0"/>
              </a:spcBef>
              <a:spcAft>
                <a:spcPts val="0"/>
              </a:spcAft>
              <a:buSzPts val="1400"/>
              <a:buChar char="●"/>
              <a:defRPr sz="1865"/>
            </a:lvl1pPr>
            <a:lvl2pPr marL="1219200" lvl="1" indent="-406400">
              <a:spcBef>
                <a:spcPts val="0"/>
              </a:spcBef>
              <a:spcAft>
                <a:spcPts val="0"/>
              </a:spcAft>
              <a:buSzPts val="1200"/>
              <a:buChar char="○"/>
              <a:defRPr sz="1600"/>
            </a:lvl2pPr>
            <a:lvl3pPr marL="1828800" lvl="2" indent="-406400">
              <a:spcBef>
                <a:spcPts val="0"/>
              </a:spcBef>
              <a:spcAft>
                <a:spcPts val="0"/>
              </a:spcAft>
              <a:buSzPts val="1200"/>
              <a:buChar char="■"/>
              <a:defRPr sz="1600"/>
            </a:lvl3pPr>
            <a:lvl4pPr marL="2438400" lvl="3" indent="-406400">
              <a:spcBef>
                <a:spcPts val="0"/>
              </a:spcBef>
              <a:spcAft>
                <a:spcPts val="0"/>
              </a:spcAft>
              <a:buSzPts val="1200"/>
              <a:buChar char="●"/>
              <a:defRPr sz="1600"/>
            </a:lvl4pPr>
            <a:lvl5pPr marL="3048000" lvl="4" indent="-406400">
              <a:spcBef>
                <a:spcPts val="0"/>
              </a:spcBef>
              <a:spcAft>
                <a:spcPts val="0"/>
              </a:spcAft>
              <a:buSzPts val="1200"/>
              <a:buChar char="○"/>
              <a:defRPr sz="1600"/>
            </a:lvl5pPr>
            <a:lvl6pPr marL="3657600" lvl="5" indent="-406400">
              <a:spcBef>
                <a:spcPts val="0"/>
              </a:spcBef>
              <a:spcAft>
                <a:spcPts val="0"/>
              </a:spcAft>
              <a:buSzPts val="1200"/>
              <a:buChar char="■"/>
              <a:defRPr sz="1600"/>
            </a:lvl6pPr>
            <a:lvl7pPr marL="4267200" lvl="6" indent="-406400">
              <a:spcBef>
                <a:spcPts val="0"/>
              </a:spcBef>
              <a:spcAft>
                <a:spcPts val="0"/>
              </a:spcAft>
              <a:buSzPts val="1200"/>
              <a:buChar char="●"/>
              <a:defRPr sz="1600"/>
            </a:lvl7pPr>
            <a:lvl8pPr marL="4876800" lvl="7" indent="-406400">
              <a:spcBef>
                <a:spcPts val="0"/>
              </a:spcBef>
              <a:spcAft>
                <a:spcPts val="0"/>
              </a:spcAft>
              <a:buSzPts val="1200"/>
              <a:buChar char="○"/>
              <a:defRPr sz="1600"/>
            </a:lvl8pPr>
            <a:lvl9pPr marL="5486400" lvl="8" indent="-406400">
              <a:spcBef>
                <a:spcPts val="0"/>
              </a:spcBef>
              <a:spcAft>
                <a:spcPts val="0"/>
              </a:spcAft>
              <a:buSzPts val="1200"/>
              <a:buChar char="■"/>
              <a:defRPr sz="1600"/>
            </a:lvl9pPr>
          </a:lstStyle>
          <a:p>
            <a:endParaRPr/>
          </a:p>
        </p:txBody>
      </p:sp>
      <p:sp>
        <p:nvSpPr>
          <p:cNvPr id="35" name="Google Shape;35;p5"/>
          <p:cNvSpPr txBox="1">
            <a:spLocks noGrp="1"/>
          </p:cNvSpPr>
          <p:nvPr>
            <p:ph type="body" idx="2"/>
          </p:nvPr>
        </p:nvSpPr>
        <p:spPr>
          <a:xfrm>
            <a:off x="7403491" y="2648892"/>
            <a:ext cx="3631200" cy="1382800"/>
          </a:xfrm>
          <a:prstGeom prst="rect">
            <a:avLst/>
          </a:prstGeom>
        </p:spPr>
        <p:txBody>
          <a:bodyPr spcFirstLastPara="1">
            <a:noAutofit/>
          </a:bodyPr>
          <a:lstStyle>
            <a:lvl1pPr marL="609600" lvl="0" indent="-423545">
              <a:spcBef>
                <a:spcPts val="0"/>
              </a:spcBef>
              <a:spcAft>
                <a:spcPts val="0"/>
              </a:spcAft>
              <a:buSzPts val="1400"/>
              <a:buChar char="●"/>
              <a:defRPr sz="1865"/>
            </a:lvl1pPr>
            <a:lvl2pPr marL="1219200" lvl="1" indent="-406400">
              <a:spcBef>
                <a:spcPts val="0"/>
              </a:spcBef>
              <a:spcAft>
                <a:spcPts val="0"/>
              </a:spcAft>
              <a:buSzPts val="1200"/>
              <a:buChar char="○"/>
              <a:defRPr sz="1600"/>
            </a:lvl2pPr>
            <a:lvl3pPr marL="1828800" lvl="2" indent="-406400">
              <a:spcBef>
                <a:spcPts val="0"/>
              </a:spcBef>
              <a:spcAft>
                <a:spcPts val="0"/>
              </a:spcAft>
              <a:buSzPts val="1200"/>
              <a:buChar char="■"/>
              <a:defRPr sz="1600"/>
            </a:lvl3pPr>
            <a:lvl4pPr marL="2438400" lvl="3" indent="-406400">
              <a:spcBef>
                <a:spcPts val="0"/>
              </a:spcBef>
              <a:spcAft>
                <a:spcPts val="0"/>
              </a:spcAft>
              <a:buSzPts val="1200"/>
              <a:buChar char="●"/>
              <a:defRPr sz="1600"/>
            </a:lvl4pPr>
            <a:lvl5pPr marL="3048000" lvl="4" indent="-406400">
              <a:spcBef>
                <a:spcPts val="0"/>
              </a:spcBef>
              <a:spcAft>
                <a:spcPts val="0"/>
              </a:spcAft>
              <a:buSzPts val="1200"/>
              <a:buChar char="○"/>
              <a:defRPr sz="1600"/>
            </a:lvl5pPr>
            <a:lvl6pPr marL="3657600" lvl="5" indent="-406400">
              <a:spcBef>
                <a:spcPts val="0"/>
              </a:spcBef>
              <a:spcAft>
                <a:spcPts val="0"/>
              </a:spcAft>
              <a:buSzPts val="1200"/>
              <a:buChar char="■"/>
              <a:defRPr sz="1600"/>
            </a:lvl6pPr>
            <a:lvl7pPr marL="4267200" lvl="6" indent="-406400">
              <a:spcBef>
                <a:spcPts val="0"/>
              </a:spcBef>
              <a:spcAft>
                <a:spcPts val="0"/>
              </a:spcAft>
              <a:buSzPts val="1200"/>
              <a:buChar char="●"/>
              <a:defRPr sz="1600"/>
            </a:lvl7pPr>
            <a:lvl8pPr marL="4876800" lvl="7" indent="-406400">
              <a:spcBef>
                <a:spcPts val="0"/>
              </a:spcBef>
              <a:spcAft>
                <a:spcPts val="0"/>
              </a:spcAft>
              <a:buSzPts val="1200"/>
              <a:buChar char="○"/>
              <a:defRPr sz="1600"/>
            </a:lvl8pPr>
            <a:lvl9pPr marL="5486400" lvl="8" indent="-406400">
              <a:spcBef>
                <a:spcPts val="0"/>
              </a:spcBef>
              <a:spcAft>
                <a:spcPts val="0"/>
              </a:spcAft>
              <a:buSzPts val="1200"/>
              <a:buChar char="■"/>
              <a:defRPr sz="1600"/>
            </a:lvl9pPr>
          </a:lstStyle>
          <a:p>
            <a:endParaRPr/>
          </a:p>
        </p:txBody>
      </p:sp>
      <p:sp>
        <p:nvSpPr>
          <p:cNvPr id="36" name="Google Shape;36;p5"/>
          <p:cNvSpPr txBox="1">
            <a:spLocks noGrp="1"/>
          </p:cNvSpPr>
          <p:nvPr>
            <p:ph type="title" idx="3"/>
          </p:nvPr>
        </p:nvSpPr>
        <p:spPr>
          <a:xfrm>
            <a:off x="2025441" y="2113067"/>
            <a:ext cx="3631200" cy="700400"/>
          </a:xfrm>
          <a:prstGeom prst="rect">
            <a:avLst/>
          </a:prstGeom>
        </p:spPr>
        <p:txBody>
          <a:bodyPr spcFirstLastPara="1">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37" name="Google Shape;37;p5"/>
          <p:cNvSpPr txBox="1">
            <a:spLocks noGrp="1"/>
          </p:cNvSpPr>
          <p:nvPr>
            <p:ph type="title" idx="4"/>
          </p:nvPr>
        </p:nvSpPr>
        <p:spPr>
          <a:xfrm>
            <a:off x="7403507" y="2113067"/>
            <a:ext cx="3631200" cy="700400"/>
          </a:xfrm>
          <a:prstGeom prst="rect">
            <a:avLst/>
          </a:prstGeom>
        </p:spPr>
        <p:txBody>
          <a:bodyPr spcFirstLastPara="1">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Tree>
    <p:extLst>
      <p:ext uri="{BB962C8B-B14F-4D97-AF65-F5344CB8AC3E}">
        <p14:creationId xmlns:p14="http://schemas.microsoft.com/office/powerpoint/2010/main" val="48330493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33"/>
        <p:cNvGrpSpPr/>
        <p:nvPr/>
      </p:nvGrpSpPr>
      <p:grpSpPr>
        <a:xfrm>
          <a:off x="0" y="0"/>
          <a:ext cx="0" cy="0"/>
          <a:chOff x="0" y="0"/>
          <a:chExt cx="0" cy="0"/>
        </a:xfrm>
      </p:grpSpPr>
      <p:grpSp>
        <p:nvGrpSpPr>
          <p:cNvPr id="2" name="Google Shape;136;p7">
            <a:extLst>
              <a:ext uri="{FF2B5EF4-FFF2-40B4-BE49-F238E27FC236}">
                <a16:creationId xmlns:a16="http://schemas.microsoft.com/office/drawing/2014/main" id="{598AA51A-D819-BFDB-0DF4-101AF1A7ECC8}"/>
              </a:ext>
            </a:extLst>
          </p:cNvPr>
          <p:cNvGrpSpPr>
            <a:grpSpLocks/>
          </p:cNvGrpSpPr>
          <p:nvPr/>
        </p:nvGrpSpPr>
        <p:grpSpPr bwMode="auto">
          <a:xfrm>
            <a:off x="130175" y="4319588"/>
            <a:ext cx="13771563" cy="1474787"/>
            <a:chOff x="803936" y="3001174"/>
            <a:chExt cx="12365875" cy="1324211"/>
          </a:xfrm>
        </p:grpSpPr>
        <p:sp>
          <p:nvSpPr>
            <p:cNvPr id="3" name="Google Shape;137;p7">
              <a:extLst>
                <a:ext uri="{FF2B5EF4-FFF2-40B4-BE49-F238E27FC236}">
                  <a16:creationId xmlns:a16="http://schemas.microsoft.com/office/drawing/2014/main" id="{E173BA76-747C-1AB0-1329-644420141049}"/>
                </a:ext>
              </a:extLst>
            </p:cNvPr>
            <p:cNvSpPr>
              <a:spLocks/>
            </p:cNvSpPr>
            <p:nvPr/>
          </p:nvSpPr>
          <p:spPr bwMode="auto">
            <a:xfrm>
              <a:off x="10566743" y="3001174"/>
              <a:ext cx="2603068" cy="1317595"/>
            </a:xfrm>
            <a:custGeom>
              <a:avLst/>
              <a:gdLst>
                <a:gd name="T0" fmla="*/ 2147483646 w 112480"/>
                <a:gd name="T1" fmla="*/ 152601449 h 56934"/>
                <a:gd name="T2" fmla="*/ 2147483646 w 112480"/>
                <a:gd name="T3" fmla="*/ 2147483646 h 56934"/>
                <a:gd name="T4" fmla="*/ 2147483646 w 112480"/>
                <a:gd name="T5" fmla="*/ 2147483646 h 56934"/>
                <a:gd name="T6" fmla="*/ 2147483646 w 112480"/>
                <a:gd name="T7" fmla="*/ 2147483646 h 56934"/>
                <a:gd name="T8" fmla="*/ 2147483646 w 112480"/>
                <a:gd name="T9" fmla="*/ 2147483646 h 56934"/>
                <a:gd name="T10" fmla="*/ 2147483646 w 112480"/>
                <a:gd name="T11" fmla="*/ 2147483646 h 56934"/>
                <a:gd name="T12" fmla="*/ 2147483646 w 112480"/>
                <a:gd name="T13" fmla="*/ 2147483646 h 56934"/>
                <a:gd name="T14" fmla="*/ 2147483646 w 112480"/>
                <a:gd name="T15" fmla="*/ 2147483646 h 56934"/>
                <a:gd name="T16" fmla="*/ 2147483646 w 112480"/>
                <a:gd name="T17" fmla="*/ 2147483646 h 56934"/>
                <a:gd name="T18" fmla="*/ 2147483646 w 112480"/>
                <a:gd name="T19" fmla="*/ 2147483646 h 56934"/>
                <a:gd name="T20" fmla="*/ 2147483646 w 112480"/>
                <a:gd name="T21" fmla="*/ 2147483646 h 56934"/>
                <a:gd name="T22" fmla="*/ 2147483646 w 112480"/>
                <a:gd name="T23" fmla="*/ 2147483646 h 56934"/>
                <a:gd name="T24" fmla="*/ 2147483646 w 112480"/>
                <a:gd name="T25" fmla="*/ 2147483646 h 56934"/>
                <a:gd name="T26" fmla="*/ 2147483646 w 112480"/>
                <a:gd name="T27" fmla="*/ 2147483646 h 56934"/>
                <a:gd name="T28" fmla="*/ 2147483646 w 112480"/>
                <a:gd name="T29" fmla="*/ 2147483646 h 56934"/>
                <a:gd name="T30" fmla="*/ 2147483646 w 112480"/>
                <a:gd name="T31" fmla="*/ 2147483646 h 56934"/>
                <a:gd name="T32" fmla="*/ 2147483646 w 112480"/>
                <a:gd name="T33" fmla="*/ 2147483646 h 56934"/>
                <a:gd name="T34" fmla="*/ 2147483646 w 112480"/>
                <a:gd name="T35" fmla="*/ 2147483646 h 56934"/>
                <a:gd name="T36" fmla="*/ 2147483646 w 112480"/>
                <a:gd name="T37" fmla="*/ 2147483646 h 56934"/>
                <a:gd name="T38" fmla="*/ 2147483646 w 112480"/>
                <a:gd name="T39" fmla="*/ 2147483646 h 56934"/>
                <a:gd name="T40" fmla="*/ 2147483646 w 112480"/>
                <a:gd name="T41" fmla="*/ 2147483646 h 56934"/>
                <a:gd name="T42" fmla="*/ 2147483646 w 112480"/>
                <a:gd name="T43" fmla="*/ 2147483646 h 56934"/>
                <a:gd name="T44" fmla="*/ 2147483646 w 112480"/>
                <a:gd name="T45" fmla="*/ 2147483646 h 56934"/>
                <a:gd name="T46" fmla="*/ 2147483646 w 112480"/>
                <a:gd name="T47" fmla="*/ 2147483646 h 56934"/>
                <a:gd name="T48" fmla="*/ 2147483646 w 112480"/>
                <a:gd name="T49" fmla="*/ 2147483646 h 56934"/>
                <a:gd name="T50" fmla="*/ 2147483646 w 112480"/>
                <a:gd name="T51" fmla="*/ 2147483646 h 56934"/>
                <a:gd name="T52" fmla="*/ 2147483646 w 112480"/>
                <a:gd name="T53" fmla="*/ 2147483646 h 56934"/>
                <a:gd name="T54" fmla="*/ 2147483646 w 112480"/>
                <a:gd name="T55" fmla="*/ 2147483646 h 56934"/>
                <a:gd name="T56" fmla="*/ 2147483646 w 112480"/>
                <a:gd name="T57" fmla="*/ 2147483646 h 56934"/>
                <a:gd name="T58" fmla="*/ 2147483646 w 112480"/>
                <a:gd name="T59" fmla="*/ 2147483646 h 56934"/>
                <a:gd name="T60" fmla="*/ 2147483646 w 112480"/>
                <a:gd name="T61" fmla="*/ 2147483646 h 56934"/>
                <a:gd name="T62" fmla="*/ 2147483646 w 112480"/>
                <a:gd name="T63" fmla="*/ 2147483646 h 56934"/>
                <a:gd name="T64" fmla="*/ 2147483646 w 112480"/>
                <a:gd name="T65" fmla="*/ 2147483646 h 56934"/>
                <a:gd name="T66" fmla="*/ 2147483646 w 112480"/>
                <a:gd name="T67" fmla="*/ 2147483646 h 56934"/>
                <a:gd name="T68" fmla="*/ 2147483646 w 112480"/>
                <a:gd name="T69" fmla="*/ 2147483646 h 56934"/>
                <a:gd name="T70" fmla="*/ 2147483646 w 112480"/>
                <a:gd name="T71" fmla="*/ 2147483646 h 56934"/>
                <a:gd name="T72" fmla="*/ 2147483646 w 112480"/>
                <a:gd name="T73" fmla="*/ 2147483646 h 56934"/>
                <a:gd name="T74" fmla="*/ 2147483646 w 112480"/>
                <a:gd name="T75" fmla="*/ 2147483646 h 56934"/>
                <a:gd name="T76" fmla="*/ 2147483646 w 112480"/>
                <a:gd name="T77" fmla="*/ 2147483646 h 56934"/>
                <a:gd name="T78" fmla="*/ 2147483646 w 112480"/>
                <a:gd name="T79" fmla="*/ 2147483646 h 56934"/>
                <a:gd name="T80" fmla="*/ 2147483646 w 112480"/>
                <a:gd name="T81" fmla="*/ 2147483646 h 56934"/>
                <a:gd name="T82" fmla="*/ 2147483646 w 112480"/>
                <a:gd name="T83" fmla="*/ 2147483646 h 56934"/>
                <a:gd name="T84" fmla="*/ 2147483646 w 112480"/>
                <a:gd name="T85" fmla="*/ 2147483646 h 56934"/>
                <a:gd name="T86" fmla="*/ 2147483646 w 112480"/>
                <a:gd name="T87" fmla="*/ 2147483646 h 56934"/>
                <a:gd name="T88" fmla="*/ 2147483646 w 112480"/>
                <a:gd name="T89" fmla="*/ 2147483646 h 56934"/>
                <a:gd name="T90" fmla="*/ 2147483646 w 112480"/>
                <a:gd name="T91" fmla="*/ 2147483646 h 56934"/>
                <a:gd name="T92" fmla="*/ 2147483646 w 112480"/>
                <a:gd name="T93" fmla="*/ 2147483646 h 56934"/>
                <a:gd name="T94" fmla="*/ 2147483646 w 112480"/>
                <a:gd name="T95" fmla="*/ 2147483646 h 56934"/>
                <a:gd name="T96" fmla="*/ 2147483646 w 112480"/>
                <a:gd name="T97" fmla="*/ 2147483646 h 56934"/>
                <a:gd name="T98" fmla="*/ 2147483646 w 112480"/>
                <a:gd name="T99" fmla="*/ 2147483646 h 56934"/>
                <a:gd name="T100" fmla="*/ 2147483646 w 112480"/>
                <a:gd name="T101" fmla="*/ 2147483646 h 56934"/>
                <a:gd name="T102" fmla="*/ 2147483646 w 112480"/>
                <a:gd name="T103" fmla="*/ 2147483646 h 56934"/>
                <a:gd name="T104" fmla="*/ 2147483646 w 112480"/>
                <a:gd name="T105" fmla="*/ 2147483646 h 56934"/>
                <a:gd name="T106" fmla="*/ 2147483646 w 112480"/>
                <a:gd name="T107" fmla="*/ 2147483646 h 56934"/>
                <a:gd name="T108" fmla="*/ 2147483646 w 112480"/>
                <a:gd name="T109" fmla="*/ 2147483646 h 56934"/>
                <a:gd name="T110" fmla="*/ 2147483646 w 112480"/>
                <a:gd name="T111" fmla="*/ 2147483646 h 56934"/>
                <a:gd name="T112" fmla="*/ 2147483646 w 112480"/>
                <a:gd name="T113" fmla="*/ 2147483646 h 56934"/>
                <a:gd name="T114" fmla="*/ 2147483646 w 112480"/>
                <a:gd name="T115" fmla="*/ 2147483646 h 56934"/>
                <a:gd name="T116" fmla="*/ 2147483646 w 112480"/>
                <a:gd name="T117" fmla="*/ 2147483646 h 56934"/>
                <a:gd name="T118" fmla="*/ 2147483646 w 112480"/>
                <a:gd name="T119" fmla="*/ 2147483646 h 56934"/>
                <a:gd name="T120" fmla="*/ 2147483646 w 112480"/>
                <a:gd name="T121" fmla="*/ 2147483646 h 56934"/>
                <a:gd name="T122" fmla="*/ 2147483646 w 112480"/>
                <a:gd name="T123" fmla="*/ 152601449 h 569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 name="Google Shape;138;p7">
              <a:extLst>
                <a:ext uri="{FF2B5EF4-FFF2-40B4-BE49-F238E27FC236}">
                  <a16:creationId xmlns:a16="http://schemas.microsoft.com/office/drawing/2014/main" id="{EDF6C538-B598-874C-16CD-3F4C1D3CD75A}"/>
                </a:ext>
              </a:extLst>
            </p:cNvPr>
            <p:cNvSpPr>
              <a:spLocks/>
            </p:cNvSpPr>
            <p:nvPr/>
          </p:nvSpPr>
          <p:spPr bwMode="auto">
            <a:xfrm>
              <a:off x="803936" y="3174411"/>
              <a:ext cx="2265971" cy="1150973"/>
            </a:xfrm>
            <a:custGeom>
              <a:avLst/>
              <a:gdLst>
                <a:gd name="T0" fmla="*/ 2147483646 w 149841"/>
                <a:gd name="T1" fmla="*/ 167671708 h 76110"/>
                <a:gd name="T2" fmla="*/ 2147483646 w 149841"/>
                <a:gd name="T3" fmla="*/ 2147483646 h 76110"/>
                <a:gd name="T4" fmla="*/ 2147483646 w 149841"/>
                <a:gd name="T5" fmla="*/ 2147483646 h 76110"/>
                <a:gd name="T6" fmla="*/ 2147483646 w 149841"/>
                <a:gd name="T7" fmla="*/ 2147483646 h 76110"/>
                <a:gd name="T8" fmla="*/ 2147483646 w 149841"/>
                <a:gd name="T9" fmla="*/ 2147483646 h 76110"/>
                <a:gd name="T10" fmla="*/ 2147483646 w 149841"/>
                <a:gd name="T11" fmla="*/ 2147483646 h 76110"/>
                <a:gd name="T12" fmla="*/ 2147483646 w 149841"/>
                <a:gd name="T13" fmla="*/ 2147483646 h 76110"/>
                <a:gd name="T14" fmla="*/ 2147483646 w 149841"/>
                <a:gd name="T15" fmla="*/ 2147483646 h 76110"/>
                <a:gd name="T16" fmla="*/ 2147483646 w 149841"/>
                <a:gd name="T17" fmla="*/ 2147483646 h 76110"/>
                <a:gd name="T18" fmla="*/ 2147483646 w 149841"/>
                <a:gd name="T19" fmla="*/ 2147483646 h 76110"/>
                <a:gd name="T20" fmla="*/ 2147483646 w 149841"/>
                <a:gd name="T21" fmla="*/ 2147483646 h 76110"/>
                <a:gd name="T22" fmla="*/ 2147483646 w 149841"/>
                <a:gd name="T23" fmla="*/ 2147483646 h 76110"/>
                <a:gd name="T24" fmla="*/ 2147483646 w 149841"/>
                <a:gd name="T25" fmla="*/ 2147483646 h 76110"/>
                <a:gd name="T26" fmla="*/ 2147483646 w 149841"/>
                <a:gd name="T27" fmla="*/ 2147483646 h 76110"/>
                <a:gd name="T28" fmla="*/ 2147483646 w 149841"/>
                <a:gd name="T29" fmla="*/ 2147483646 h 76110"/>
                <a:gd name="T30" fmla="*/ 2147483646 w 149841"/>
                <a:gd name="T31" fmla="*/ 2147483646 h 76110"/>
                <a:gd name="T32" fmla="*/ 2147483646 w 149841"/>
                <a:gd name="T33" fmla="*/ 2147483646 h 76110"/>
                <a:gd name="T34" fmla="*/ 1830105359 w 149841"/>
                <a:gd name="T35" fmla="*/ 2147483646 h 76110"/>
                <a:gd name="T36" fmla="*/ 2147483646 w 149841"/>
                <a:gd name="T37" fmla="*/ 2147483646 h 76110"/>
                <a:gd name="T38" fmla="*/ 2147483646 w 149841"/>
                <a:gd name="T39" fmla="*/ 2147483646 h 76110"/>
                <a:gd name="T40" fmla="*/ 2147483646 w 149841"/>
                <a:gd name="T41" fmla="*/ 2147483646 h 76110"/>
                <a:gd name="T42" fmla="*/ 2147483646 w 149841"/>
                <a:gd name="T43" fmla="*/ 2147483646 h 76110"/>
                <a:gd name="T44" fmla="*/ 2147483646 w 149841"/>
                <a:gd name="T45" fmla="*/ 2147483646 h 76110"/>
                <a:gd name="T46" fmla="*/ 2147483646 w 149841"/>
                <a:gd name="T47" fmla="*/ 2147483646 h 76110"/>
                <a:gd name="T48" fmla="*/ 2147483646 w 149841"/>
                <a:gd name="T49" fmla="*/ 2147483646 h 76110"/>
                <a:gd name="T50" fmla="*/ 2147483646 w 149841"/>
                <a:gd name="T51" fmla="*/ 2147483646 h 76110"/>
                <a:gd name="T52" fmla="*/ 2147483646 w 149841"/>
                <a:gd name="T53" fmla="*/ 2147483646 h 76110"/>
                <a:gd name="T54" fmla="*/ 2147483646 w 149841"/>
                <a:gd name="T55" fmla="*/ 2147483646 h 76110"/>
                <a:gd name="T56" fmla="*/ 2147483646 w 149841"/>
                <a:gd name="T57" fmla="*/ 2147483646 h 76110"/>
                <a:gd name="T58" fmla="*/ 2147483646 w 149841"/>
                <a:gd name="T59" fmla="*/ 2147483646 h 76110"/>
                <a:gd name="T60" fmla="*/ 2147483646 w 149841"/>
                <a:gd name="T61" fmla="*/ 2147483646 h 76110"/>
                <a:gd name="T62" fmla="*/ 2147483646 w 149841"/>
                <a:gd name="T63" fmla="*/ 2147483646 h 76110"/>
                <a:gd name="T64" fmla="*/ 2147483646 w 149841"/>
                <a:gd name="T65" fmla="*/ 2147483646 h 76110"/>
                <a:gd name="T66" fmla="*/ 2147483646 w 149841"/>
                <a:gd name="T67" fmla="*/ 2147483646 h 76110"/>
                <a:gd name="T68" fmla="*/ 2147483646 w 149841"/>
                <a:gd name="T69" fmla="*/ 2147483646 h 76110"/>
                <a:gd name="T70" fmla="*/ 2147483646 w 149841"/>
                <a:gd name="T71" fmla="*/ 2147483646 h 76110"/>
                <a:gd name="T72" fmla="*/ 2147483646 w 149841"/>
                <a:gd name="T73" fmla="*/ 2147483646 h 76110"/>
                <a:gd name="T74" fmla="*/ 2147483646 w 149841"/>
                <a:gd name="T75" fmla="*/ 2147483646 h 76110"/>
                <a:gd name="T76" fmla="*/ 2147483646 w 149841"/>
                <a:gd name="T77" fmla="*/ 2147483646 h 76110"/>
                <a:gd name="T78" fmla="*/ 2147483646 w 149841"/>
                <a:gd name="T79" fmla="*/ 2147483646 h 76110"/>
                <a:gd name="T80" fmla="*/ 2147483646 w 149841"/>
                <a:gd name="T81" fmla="*/ 2147483646 h 76110"/>
                <a:gd name="T82" fmla="*/ 2147483646 w 149841"/>
                <a:gd name="T83" fmla="*/ 2147483646 h 76110"/>
                <a:gd name="T84" fmla="*/ 2147483646 w 149841"/>
                <a:gd name="T85" fmla="*/ 2147483646 h 76110"/>
                <a:gd name="T86" fmla="*/ 2147483646 w 149841"/>
                <a:gd name="T87" fmla="*/ 2147483646 h 76110"/>
                <a:gd name="T88" fmla="*/ 2147483646 w 149841"/>
                <a:gd name="T89" fmla="*/ 2147483646 h 76110"/>
                <a:gd name="T90" fmla="*/ 2147483646 w 149841"/>
                <a:gd name="T91" fmla="*/ 2147483646 h 76110"/>
                <a:gd name="T92" fmla="*/ 2147483646 w 149841"/>
                <a:gd name="T93" fmla="*/ 2147483646 h 76110"/>
                <a:gd name="T94" fmla="*/ 2147483646 w 149841"/>
                <a:gd name="T95" fmla="*/ 2147483646 h 76110"/>
                <a:gd name="T96" fmla="*/ 2147483646 w 149841"/>
                <a:gd name="T97" fmla="*/ 2147483646 h 76110"/>
                <a:gd name="T98" fmla="*/ 2147483646 w 149841"/>
                <a:gd name="T99" fmla="*/ 2147483646 h 76110"/>
                <a:gd name="T100" fmla="*/ 2147483646 w 149841"/>
                <a:gd name="T101" fmla="*/ 2147483646 h 76110"/>
                <a:gd name="T102" fmla="*/ 2147483646 w 149841"/>
                <a:gd name="T103" fmla="*/ 2147483646 h 76110"/>
                <a:gd name="T104" fmla="*/ 2147483646 w 149841"/>
                <a:gd name="T105" fmla="*/ 2147483646 h 76110"/>
                <a:gd name="T106" fmla="*/ 2147483646 w 149841"/>
                <a:gd name="T107" fmla="*/ 2147483646 h 76110"/>
                <a:gd name="T108" fmla="*/ 2147483646 w 149841"/>
                <a:gd name="T109" fmla="*/ 2147483646 h 76110"/>
                <a:gd name="T110" fmla="*/ 2147483646 w 149841"/>
                <a:gd name="T111" fmla="*/ 2147483646 h 76110"/>
                <a:gd name="T112" fmla="*/ 2147483646 w 149841"/>
                <a:gd name="T113" fmla="*/ 2147483646 h 76110"/>
                <a:gd name="T114" fmla="*/ 2147483646 w 149841"/>
                <a:gd name="T115" fmla="*/ 2147483646 h 76110"/>
                <a:gd name="T116" fmla="*/ 2147483646 w 149841"/>
                <a:gd name="T117" fmla="*/ 2147483646 h 76110"/>
                <a:gd name="T118" fmla="*/ 2147483646 w 149841"/>
                <a:gd name="T119" fmla="*/ 2147483646 h 76110"/>
                <a:gd name="T120" fmla="*/ 2147483646 w 149841"/>
                <a:gd name="T121" fmla="*/ 2147483646 h 76110"/>
                <a:gd name="T122" fmla="*/ 2147483646 w 149841"/>
                <a:gd name="T123" fmla="*/ 2147483646 h 76110"/>
                <a:gd name="T124" fmla="*/ 2147483646 w 149841"/>
                <a:gd name="T125" fmla="*/ 167671708 h 761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9841" h="76110" extrusionOk="0">
                  <a:moveTo>
                    <a:pt x="72562" y="0"/>
                  </a:moveTo>
                  <a:cubicBezTo>
                    <a:pt x="72200" y="0"/>
                    <a:pt x="71840" y="4"/>
                    <a:pt x="71484" y="14"/>
                  </a:cubicBezTo>
                  <a:cubicBezTo>
                    <a:pt x="70384" y="45"/>
                    <a:pt x="69376" y="1205"/>
                    <a:pt x="68276" y="1297"/>
                  </a:cubicBezTo>
                  <a:cubicBezTo>
                    <a:pt x="67207" y="1389"/>
                    <a:pt x="66107" y="1328"/>
                    <a:pt x="65038" y="1480"/>
                  </a:cubicBezTo>
                  <a:cubicBezTo>
                    <a:pt x="63969" y="1603"/>
                    <a:pt x="62839" y="1480"/>
                    <a:pt x="61770" y="1664"/>
                  </a:cubicBezTo>
                  <a:cubicBezTo>
                    <a:pt x="61588" y="1696"/>
                    <a:pt x="61400" y="1708"/>
                    <a:pt x="61207" y="1708"/>
                  </a:cubicBezTo>
                  <a:cubicBezTo>
                    <a:pt x="60542" y="1708"/>
                    <a:pt x="59826" y="1559"/>
                    <a:pt x="59153" y="1559"/>
                  </a:cubicBezTo>
                  <a:cubicBezTo>
                    <a:pt x="58908" y="1559"/>
                    <a:pt x="58669" y="1579"/>
                    <a:pt x="58440" y="1633"/>
                  </a:cubicBezTo>
                  <a:cubicBezTo>
                    <a:pt x="57371" y="1847"/>
                    <a:pt x="56485" y="2794"/>
                    <a:pt x="55416" y="3069"/>
                  </a:cubicBezTo>
                  <a:cubicBezTo>
                    <a:pt x="54377" y="3374"/>
                    <a:pt x="53491" y="4138"/>
                    <a:pt x="52452" y="4444"/>
                  </a:cubicBezTo>
                  <a:cubicBezTo>
                    <a:pt x="51414" y="4780"/>
                    <a:pt x="50314" y="4902"/>
                    <a:pt x="49306" y="5299"/>
                  </a:cubicBezTo>
                  <a:cubicBezTo>
                    <a:pt x="48298" y="5665"/>
                    <a:pt x="46984" y="5299"/>
                    <a:pt x="45976" y="5727"/>
                  </a:cubicBezTo>
                  <a:cubicBezTo>
                    <a:pt x="44968" y="6154"/>
                    <a:pt x="43899" y="6460"/>
                    <a:pt x="42921" y="6918"/>
                  </a:cubicBezTo>
                  <a:cubicBezTo>
                    <a:pt x="41944" y="7376"/>
                    <a:pt x="41455" y="8904"/>
                    <a:pt x="40508" y="9392"/>
                  </a:cubicBezTo>
                  <a:cubicBezTo>
                    <a:pt x="39530" y="9881"/>
                    <a:pt x="38400" y="10034"/>
                    <a:pt x="37453" y="10584"/>
                  </a:cubicBezTo>
                  <a:cubicBezTo>
                    <a:pt x="36506" y="11134"/>
                    <a:pt x="35529" y="11653"/>
                    <a:pt x="34612" y="12233"/>
                  </a:cubicBezTo>
                  <a:cubicBezTo>
                    <a:pt x="33726" y="12814"/>
                    <a:pt x="32688" y="13241"/>
                    <a:pt x="31802" y="13852"/>
                  </a:cubicBezTo>
                  <a:cubicBezTo>
                    <a:pt x="30916" y="14494"/>
                    <a:pt x="29816" y="14861"/>
                    <a:pt x="28930" y="15502"/>
                  </a:cubicBezTo>
                  <a:cubicBezTo>
                    <a:pt x="28075" y="16174"/>
                    <a:pt x="27739" y="17518"/>
                    <a:pt x="26914" y="18190"/>
                  </a:cubicBezTo>
                  <a:cubicBezTo>
                    <a:pt x="26089" y="18862"/>
                    <a:pt x="25234" y="19565"/>
                    <a:pt x="24439" y="20298"/>
                  </a:cubicBezTo>
                  <a:cubicBezTo>
                    <a:pt x="23645" y="21031"/>
                    <a:pt x="22270" y="21184"/>
                    <a:pt x="21507" y="21948"/>
                  </a:cubicBezTo>
                  <a:cubicBezTo>
                    <a:pt x="20743" y="22711"/>
                    <a:pt x="20804" y="24269"/>
                    <a:pt x="20071" y="25094"/>
                  </a:cubicBezTo>
                  <a:cubicBezTo>
                    <a:pt x="19338" y="25888"/>
                    <a:pt x="18880" y="26897"/>
                    <a:pt x="18177" y="27721"/>
                  </a:cubicBezTo>
                  <a:cubicBezTo>
                    <a:pt x="17444" y="28546"/>
                    <a:pt x="16069" y="28791"/>
                    <a:pt x="15397" y="29646"/>
                  </a:cubicBezTo>
                  <a:cubicBezTo>
                    <a:pt x="14725" y="30532"/>
                    <a:pt x="13564" y="31051"/>
                    <a:pt x="12953" y="31937"/>
                  </a:cubicBezTo>
                  <a:cubicBezTo>
                    <a:pt x="12342" y="32853"/>
                    <a:pt x="12067" y="34014"/>
                    <a:pt x="11487" y="34931"/>
                  </a:cubicBezTo>
                  <a:cubicBezTo>
                    <a:pt x="10906" y="35847"/>
                    <a:pt x="9990" y="36580"/>
                    <a:pt x="9471" y="37527"/>
                  </a:cubicBezTo>
                  <a:cubicBezTo>
                    <a:pt x="8921" y="38474"/>
                    <a:pt x="9593" y="40093"/>
                    <a:pt x="9074" y="41040"/>
                  </a:cubicBezTo>
                  <a:cubicBezTo>
                    <a:pt x="8554" y="42018"/>
                    <a:pt x="6813" y="42354"/>
                    <a:pt x="6355" y="43332"/>
                  </a:cubicBezTo>
                  <a:cubicBezTo>
                    <a:pt x="5897" y="44309"/>
                    <a:pt x="6660" y="45837"/>
                    <a:pt x="6233" y="46845"/>
                  </a:cubicBezTo>
                  <a:cubicBezTo>
                    <a:pt x="5835" y="47853"/>
                    <a:pt x="5072" y="48708"/>
                    <a:pt x="4675" y="49716"/>
                  </a:cubicBezTo>
                  <a:cubicBezTo>
                    <a:pt x="4308" y="50755"/>
                    <a:pt x="4675" y="52007"/>
                    <a:pt x="4339" y="53046"/>
                  </a:cubicBezTo>
                  <a:cubicBezTo>
                    <a:pt x="4003" y="54085"/>
                    <a:pt x="2078" y="54634"/>
                    <a:pt x="1803" y="55673"/>
                  </a:cubicBezTo>
                  <a:cubicBezTo>
                    <a:pt x="1559" y="56742"/>
                    <a:pt x="2170" y="58025"/>
                    <a:pt x="1925" y="59064"/>
                  </a:cubicBezTo>
                  <a:cubicBezTo>
                    <a:pt x="1681" y="60133"/>
                    <a:pt x="887" y="61080"/>
                    <a:pt x="703" y="62149"/>
                  </a:cubicBezTo>
                  <a:cubicBezTo>
                    <a:pt x="489" y="63249"/>
                    <a:pt x="276" y="64318"/>
                    <a:pt x="153" y="65388"/>
                  </a:cubicBezTo>
                  <a:cubicBezTo>
                    <a:pt x="1" y="66487"/>
                    <a:pt x="184" y="67618"/>
                    <a:pt x="92" y="68687"/>
                  </a:cubicBezTo>
                  <a:cubicBezTo>
                    <a:pt x="1" y="69786"/>
                    <a:pt x="1131" y="70917"/>
                    <a:pt x="1100" y="72017"/>
                  </a:cubicBezTo>
                  <a:cubicBezTo>
                    <a:pt x="1039" y="73086"/>
                    <a:pt x="337" y="73574"/>
                    <a:pt x="337" y="74674"/>
                  </a:cubicBezTo>
                  <a:cubicBezTo>
                    <a:pt x="1864" y="75163"/>
                    <a:pt x="1742" y="75530"/>
                    <a:pt x="3392" y="75530"/>
                  </a:cubicBezTo>
                  <a:cubicBezTo>
                    <a:pt x="5011" y="75530"/>
                    <a:pt x="5011" y="74705"/>
                    <a:pt x="6630" y="74705"/>
                  </a:cubicBezTo>
                  <a:cubicBezTo>
                    <a:pt x="8249" y="74705"/>
                    <a:pt x="8249" y="74827"/>
                    <a:pt x="9868" y="74827"/>
                  </a:cubicBezTo>
                  <a:cubicBezTo>
                    <a:pt x="11487" y="74827"/>
                    <a:pt x="11487" y="75530"/>
                    <a:pt x="13106" y="75530"/>
                  </a:cubicBezTo>
                  <a:cubicBezTo>
                    <a:pt x="14725" y="75530"/>
                    <a:pt x="14725" y="74369"/>
                    <a:pt x="16344" y="74369"/>
                  </a:cubicBezTo>
                  <a:cubicBezTo>
                    <a:pt x="17963" y="74369"/>
                    <a:pt x="17963" y="76079"/>
                    <a:pt x="19582" y="76079"/>
                  </a:cubicBezTo>
                  <a:cubicBezTo>
                    <a:pt x="21201" y="76079"/>
                    <a:pt x="21201" y="75468"/>
                    <a:pt x="22820" y="75468"/>
                  </a:cubicBezTo>
                  <a:cubicBezTo>
                    <a:pt x="24439" y="75468"/>
                    <a:pt x="24439" y="74644"/>
                    <a:pt x="26058" y="74644"/>
                  </a:cubicBezTo>
                  <a:cubicBezTo>
                    <a:pt x="27678" y="74644"/>
                    <a:pt x="27678" y="75957"/>
                    <a:pt x="29297" y="75957"/>
                  </a:cubicBezTo>
                  <a:cubicBezTo>
                    <a:pt x="30916" y="75957"/>
                    <a:pt x="30916" y="76049"/>
                    <a:pt x="32565" y="76049"/>
                  </a:cubicBezTo>
                  <a:cubicBezTo>
                    <a:pt x="34184" y="76049"/>
                    <a:pt x="34184" y="75774"/>
                    <a:pt x="35803" y="75774"/>
                  </a:cubicBezTo>
                  <a:cubicBezTo>
                    <a:pt x="37423" y="75774"/>
                    <a:pt x="37423" y="75652"/>
                    <a:pt x="39042" y="75652"/>
                  </a:cubicBezTo>
                  <a:cubicBezTo>
                    <a:pt x="40661" y="75652"/>
                    <a:pt x="40661" y="74491"/>
                    <a:pt x="42280" y="74491"/>
                  </a:cubicBezTo>
                  <a:cubicBezTo>
                    <a:pt x="43899" y="74491"/>
                    <a:pt x="43899" y="75316"/>
                    <a:pt x="45518" y="75316"/>
                  </a:cubicBezTo>
                  <a:cubicBezTo>
                    <a:pt x="47137" y="75316"/>
                    <a:pt x="47137" y="74369"/>
                    <a:pt x="48756" y="74369"/>
                  </a:cubicBezTo>
                  <a:cubicBezTo>
                    <a:pt x="50375" y="74369"/>
                    <a:pt x="50375" y="75316"/>
                    <a:pt x="52025" y="75316"/>
                  </a:cubicBezTo>
                  <a:cubicBezTo>
                    <a:pt x="53644" y="75316"/>
                    <a:pt x="53644" y="76018"/>
                    <a:pt x="55232" y="76018"/>
                  </a:cubicBezTo>
                  <a:cubicBezTo>
                    <a:pt x="56851" y="76018"/>
                    <a:pt x="56851" y="74796"/>
                    <a:pt x="58470" y="74796"/>
                  </a:cubicBezTo>
                  <a:cubicBezTo>
                    <a:pt x="60089" y="74796"/>
                    <a:pt x="60120" y="75194"/>
                    <a:pt x="61739" y="75194"/>
                  </a:cubicBezTo>
                  <a:cubicBezTo>
                    <a:pt x="63358" y="75194"/>
                    <a:pt x="63358" y="75468"/>
                    <a:pt x="64977" y="75468"/>
                  </a:cubicBezTo>
                  <a:cubicBezTo>
                    <a:pt x="66596" y="75468"/>
                    <a:pt x="66596" y="75194"/>
                    <a:pt x="68215" y="75194"/>
                  </a:cubicBezTo>
                  <a:cubicBezTo>
                    <a:pt x="69834" y="75194"/>
                    <a:pt x="69834" y="74919"/>
                    <a:pt x="71453" y="74919"/>
                  </a:cubicBezTo>
                  <a:cubicBezTo>
                    <a:pt x="73073" y="74919"/>
                    <a:pt x="73073" y="76079"/>
                    <a:pt x="74722" y="76079"/>
                  </a:cubicBezTo>
                  <a:cubicBezTo>
                    <a:pt x="76341" y="76079"/>
                    <a:pt x="76341" y="74552"/>
                    <a:pt x="77960" y="74552"/>
                  </a:cubicBezTo>
                  <a:cubicBezTo>
                    <a:pt x="79579" y="74552"/>
                    <a:pt x="79579" y="74674"/>
                    <a:pt x="81198" y="74674"/>
                  </a:cubicBezTo>
                  <a:cubicBezTo>
                    <a:pt x="82817" y="74674"/>
                    <a:pt x="82817" y="75743"/>
                    <a:pt x="84437" y="75743"/>
                  </a:cubicBezTo>
                  <a:cubicBezTo>
                    <a:pt x="86056" y="75743"/>
                    <a:pt x="86056" y="75102"/>
                    <a:pt x="87675" y="75102"/>
                  </a:cubicBezTo>
                  <a:cubicBezTo>
                    <a:pt x="89324" y="75102"/>
                    <a:pt x="89324" y="76110"/>
                    <a:pt x="90943" y="76110"/>
                  </a:cubicBezTo>
                  <a:cubicBezTo>
                    <a:pt x="92562" y="76110"/>
                    <a:pt x="92562" y="75071"/>
                    <a:pt x="94181" y="75071"/>
                  </a:cubicBezTo>
                  <a:cubicBezTo>
                    <a:pt x="95801" y="75071"/>
                    <a:pt x="95801" y="75530"/>
                    <a:pt x="97420" y="75530"/>
                  </a:cubicBezTo>
                  <a:lnTo>
                    <a:pt x="100658" y="75530"/>
                  </a:lnTo>
                  <a:cubicBezTo>
                    <a:pt x="102277" y="75530"/>
                    <a:pt x="102277" y="74827"/>
                    <a:pt x="103926" y="74827"/>
                  </a:cubicBezTo>
                  <a:cubicBezTo>
                    <a:pt x="105546" y="74827"/>
                    <a:pt x="105546" y="74919"/>
                    <a:pt x="107165" y="74919"/>
                  </a:cubicBezTo>
                  <a:cubicBezTo>
                    <a:pt x="108784" y="74919"/>
                    <a:pt x="108784" y="74949"/>
                    <a:pt x="110403" y="74949"/>
                  </a:cubicBezTo>
                  <a:cubicBezTo>
                    <a:pt x="112022" y="74949"/>
                    <a:pt x="112022" y="75102"/>
                    <a:pt x="113641" y="75102"/>
                  </a:cubicBezTo>
                  <a:cubicBezTo>
                    <a:pt x="115260" y="75102"/>
                    <a:pt x="115260" y="76079"/>
                    <a:pt x="116879" y="76079"/>
                  </a:cubicBezTo>
                  <a:cubicBezTo>
                    <a:pt x="118529" y="76079"/>
                    <a:pt x="118529" y="74399"/>
                    <a:pt x="120148" y="74399"/>
                  </a:cubicBezTo>
                  <a:cubicBezTo>
                    <a:pt x="121767" y="74399"/>
                    <a:pt x="121767" y="74919"/>
                    <a:pt x="123386" y="74919"/>
                  </a:cubicBezTo>
                  <a:cubicBezTo>
                    <a:pt x="125005" y="74919"/>
                    <a:pt x="125005" y="75102"/>
                    <a:pt x="126624" y="75102"/>
                  </a:cubicBezTo>
                  <a:cubicBezTo>
                    <a:pt x="128243" y="75102"/>
                    <a:pt x="128274" y="74552"/>
                    <a:pt x="129893" y="74552"/>
                  </a:cubicBezTo>
                  <a:cubicBezTo>
                    <a:pt x="131512" y="74552"/>
                    <a:pt x="131512" y="75010"/>
                    <a:pt x="133131" y="75010"/>
                  </a:cubicBezTo>
                  <a:cubicBezTo>
                    <a:pt x="134750" y="75010"/>
                    <a:pt x="134750" y="75285"/>
                    <a:pt x="136369" y="75285"/>
                  </a:cubicBezTo>
                  <a:cubicBezTo>
                    <a:pt x="137988" y="75285"/>
                    <a:pt x="137988" y="75102"/>
                    <a:pt x="139638" y="75102"/>
                  </a:cubicBezTo>
                  <a:cubicBezTo>
                    <a:pt x="141257" y="75102"/>
                    <a:pt x="141257" y="75346"/>
                    <a:pt x="142876" y="75346"/>
                  </a:cubicBezTo>
                  <a:cubicBezTo>
                    <a:pt x="144495" y="75346"/>
                    <a:pt x="144464" y="75743"/>
                    <a:pt x="146114" y="75805"/>
                  </a:cubicBezTo>
                  <a:cubicBezTo>
                    <a:pt x="146218" y="75808"/>
                    <a:pt x="146315" y="75810"/>
                    <a:pt x="146406" y="75810"/>
                  </a:cubicBezTo>
                  <a:cubicBezTo>
                    <a:pt x="147739" y="75810"/>
                    <a:pt x="147833" y="75405"/>
                    <a:pt x="149291" y="74919"/>
                  </a:cubicBezTo>
                  <a:cubicBezTo>
                    <a:pt x="149291" y="73849"/>
                    <a:pt x="149841" y="73025"/>
                    <a:pt x="149780" y="71955"/>
                  </a:cubicBezTo>
                  <a:cubicBezTo>
                    <a:pt x="149749" y="70856"/>
                    <a:pt x="149810" y="69756"/>
                    <a:pt x="149719" y="68656"/>
                  </a:cubicBezTo>
                  <a:cubicBezTo>
                    <a:pt x="149627" y="67587"/>
                    <a:pt x="149535" y="66457"/>
                    <a:pt x="149383" y="65388"/>
                  </a:cubicBezTo>
                  <a:cubicBezTo>
                    <a:pt x="149230" y="64318"/>
                    <a:pt x="148710" y="63280"/>
                    <a:pt x="148527" y="62210"/>
                  </a:cubicBezTo>
                  <a:cubicBezTo>
                    <a:pt x="148344" y="61141"/>
                    <a:pt x="147000" y="60316"/>
                    <a:pt x="146786" y="59247"/>
                  </a:cubicBezTo>
                  <a:cubicBezTo>
                    <a:pt x="146572" y="58209"/>
                    <a:pt x="146542" y="57109"/>
                    <a:pt x="146267" y="56070"/>
                  </a:cubicBezTo>
                  <a:cubicBezTo>
                    <a:pt x="145961" y="55001"/>
                    <a:pt x="146939" y="53596"/>
                    <a:pt x="146603" y="52557"/>
                  </a:cubicBezTo>
                  <a:cubicBezTo>
                    <a:pt x="146267" y="51519"/>
                    <a:pt x="144922" y="50816"/>
                    <a:pt x="144556" y="49808"/>
                  </a:cubicBezTo>
                  <a:cubicBezTo>
                    <a:pt x="144189" y="48800"/>
                    <a:pt x="143487" y="47914"/>
                    <a:pt x="143059" y="46936"/>
                  </a:cubicBezTo>
                  <a:cubicBezTo>
                    <a:pt x="142662" y="45928"/>
                    <a:pt x="142387" y="44890"/>
                    <a:pt x="141929" y="43881"/>
                  </a:cubicBezTo>
                  <a:cubicBezTo>
                    <a:pt x="141470" y="42904"/>
                    <a:pt x="141868" y="41499"/>
                    <a:pt x="141379" y="40552"/>
                  </a:cubicBezTo>
                  <a:cubicBezTo>
                    <a:pt x="140859" y="39574"/>
                    <a:pt x="139821" y="38902"/>
                    <a:pt x="139271" y="37955"/>
                  </a:cubicBezTo>
                  <a:cubicBezTo>
                    <a:pt x="138721" y="37039"/>
                    <a:pt x="138691" y="35756"/>
                    <a:pt x="138110" y="34870"/>
                  </a:cubicBezTo>
                  <a:cubicBezTo>
                    <a:pt x="137530" y="33953"/>
                    <a:pt x="137041" y="32915"/>
                    <a:pt x="136430" y="32029"/>
                  </a:cubicBezTo>
                  <a:cubicBezTo>
                    <a:pt x="135788" y="31143"/>
                    <a:pt x="134353" y="30868"/>
                    <a:pt x="133681" y="29982"/>
                  </a:cubicBezTo>
                  <a:cubicBezTo>
                    <a:pt x="133039" y="29127"/>
                    <a:pt x="133070" y="27691"/>
                    <a:pt x="132367" y="26866"/>
                  </a:cubicBezTo>
                  <a:cubicBezTo>
                    <a:pt x="131695" y="26011"/>
                    <a:pt x="130840" y="25308"/>
                    <a:pt x="130076" y="24483"/>
                  </a:cubicBezTo>
                  <a:cubicBezTo>
                    <a:pt x="129312" y="23689"/>
                    <a:pt x="128548" y="22925"/>
                    <a:pt x="127785" y="22162"/>
                  </a:cubicBezTo>
                  <a:cubicBezTo>
                    <a:pt x="127021" y="21398"/>
                    <a:pt x="125952" y="20940"/>
                    <a:pt x="125158" y="20206"/>
                  </a:cubicBezTo>
                  <a:cubicBezTo>
                    <a:pt x="124363" y="19473"/>
                    <a:pt x="123936" y="18282"/>
                    <a:pt x="123111" y="17579"/>
                  </a:cubicBezTo>
                  <a:cubicBezTo>
                    <a:pt x="122286" y="16877"/>
                    <a:pt x="120698" y="17121"/>
                    <a:pt x="119842" y="16480"/>
                  </a:cubicBezTo>
                  <a:cubicBezTo>
                    <a:pt x="118956" y="15808"/>
                    <a:pt x="118529" y="14586"/>
                    <a:pt x="117643" y="13975"/>
                  </a:cubicBezTo>
                  <a:cubicBezTo>
                    <a:pt x="116726" y="13364"/>
                    <a:pt x="115932" y="12569"/>
                    <a:pt x="115016" y="11989"/>
                  </a:cubicBezTo>
                  <a:cubicBezTo>
                    <a:pt x="114099" y="11409"/>
                    <a:pt x="112908" y="11286"/>
                    <a:pt x="111961" y="10736"/>
                  </a:cubicBezTo>
                  <a:cubicBezTo>
                    <a:pt x="111014" y="10187"/>
                    <a:pt x="110250" y="9362"/>
                    <a:pt x="109303" y="8842"/>
                  </a:cubicBezTo>
                  <a:cubicBezTo>
                    <a:pt x="108356" y="8354"/>
                    <a:pt x="107317" y="7987"/>
                    <a:pt x="106309" y="7529"/>
                  </a:cubicBezTo>
                  <a:cubicBezTo>
                    <a:pt x="105332" y="7071"/>
                    <a:pt x="104446" y="6338"/>
                    <a:pt x="103438" y="5940"/>
                  </a:cubicBezTo>
                  <a:cubicBezTo>
                    <a:pt x="102460" y="5513"/>
                    <a:pt x="101177" y="5788"/>
                    <a:pt x="100169" y="5421"/>
                  </a:cubicBezTo>
                  <a:cubicBezTo>
                    <a:pt x="99130" y="5024"/>
                    <a:pt x="98000" y="5116"/>
                    <a:pt x="96961" y="4810"/>
                  </a:cubicBezTo>
                  <a:cubicBezTo>
                    <a:pt x="95923" y="4474"/>
                    <a:pt x="95037" y="3741"/>
                    <a:pt x="93998" y="3466"/>
                  </a:cubicBezTo>
                  <a:cubicBezTo>
                    <a:pt x="92929" y="3160"/>
                    <a:pt x="92043" y="2305"/>
                    <a:pt x="90974" y="2091"/>
                  </a:cubicBezTo>
                  <a:cubicBezTo>
                    <a:pt x="90594" y="2015"/>
                    <a:pt x="90202" y="1997"/>
                    <a:pt x="89807" y="1997"/>
                  </a:cubicBezTo>
                  <a:cubicBezTo>
                    <a:pt x="89448" y="1997"/>
                    <a:pt x="89085" y="2012"/>
                    <a:pt x="88727" y="2012"/>
                  </a:cubicBezTo>
                  <a:cubicBezTo>
                    <a:pt x="88371" y="2012"/>
                    <a:pt x="88018" y="1997"/>
                    <a:pt x="87675" y="1939"/>
                  </a:cubicBezTo>
                  <a:cubicBezTo>
                    <a:pt x="86605" y="1755"/>
                    <a:pt x="85506" y="1816"/>
                    <a:pt x="84437" y="1664"/>
                  </a:cubicBezTo>
                  <a:cubicBezTo>
                    <a:pt x="83367" y="1541"/>
                    <a:pt x="82359" y="717"/>
                    <a:pt x="81290" y="625"/>
                  </a:cubicBezTo>
                  <a:cubicBezTo>
                    <a:pt x="81223" y="619"/>
                    <a:pt x="81155" y="617"/>
                    <a:pt x="81088" y="617"/>
                  </a:cubicBezTo>
                  <a:cubicBezTo>
                    <a:pt x="80079" y="617"/>
                    <a:pt x="79070" y="1206"/>
                    <a:pt x="78061" y="1206"/>
                  </a:cubicBezTo>
                  <a:cubicBezTo>
                    <a:pt x="78038" y="1206"/>
                    <a:pt x="78014" y="1206"/>
                    <a:pt x="77991" y="1205"/>
                  </a:cubicBezTo>
                  <a:cubicBezTo>
                    <a:pt x="76891" y="1144"/>
                    <a:pt x="75852" y="14"/>
                    <a:pt x="74753" y="14"/>
                  </a:cubicBezTo>
                  <a:cubicBezTo>
                    <a:pt x="74020" y="14"/>
                    <a:pt x="73286" y="0"/>
                    <a:pt x="7256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 name="Google Shape;139;p7">
              <a:extLst>
                <a:ext uri="{FF2B5EF4-FFF2-40B4-BE49-F238E27FC236}">
                  <a16:creationId xmlns:a16="http://schemas.microsoft.com/office/drawing/2014/main" id="{D1E9AAFB-D25C-E3D7-310E-760075CBB88D}"/>
                </a:ext>
              </a:extLst>
            </p:cNvPr>
            <p:cNvSpPr>
              <a:spLocks/>
            </p:cNvSpPr>
            <p:nvPr/>
          </p:nvSpPr>
          <p:spPr bwMode="auto">
            <a:xfrm>
              <a:off x="9689141" y="3367462"/>
              <a:ext cx="1881516" cy="951294"/>
            </a:xfrm>
            <a:custGeom>
              <a:avLst/>
              <a:gdLst>
                <a:gd name="T0" fmla="*/ 2147483646 w 68307"/>
                <a:gd name="T1" fmla="*/ 443834705 h 34536"/>
                <a:gd name="T2" fmla="*/ 2147483646 w 68307"/>
                <a:gd name="T3" fmla="*/ 2147483646 h 34536"/>
                <a:gd name="T4" fmla="*/ 2147483646 w 68307"/>
                <a:gd name="T5" fmla="*/ 2147483646 h 34536"/>
                <a:gd name="T6" fmla="*/ 2147483646 w 68307"/>
                <a:gd name="T7" fmla="*/ 2147483646 h 34536"/>
                <a:gd name="T8" fmla="*/ 2147483646 w 68307"/>
                <a:gd name="T9" fmla="*/ 2147483646 h 34536"/>
                <a:gd name="T10" fmla="*/ 2147483646 w 68307"/>
                <a:gd name="T11" fmla="*/ 2147483646 h 34536"/>
                <a:gd name="T12" fmla="*/ 2147483646 w 68307"/>
                <a:gd name="T13" fmla="*/ 2147483646 h 34536"/>
                <a:gd name="T14" fmla="*/ 2147483646 w 68307"/>
                <a:gd name="T15" fmla="*/ 2147483646 h 34536"/>
                <a:gd name="T16" fmla="*/ 2147483646 w 68307"/>
                <a:gd name="T17" fmla="*/ 2147483646 h 34536"/>
                <a:gd name="T18" fmla="*/ 2147483646 w 68307"/>
                <a:gd name="T19" fmla="*/ 2147483646 h 34536"/>
                <a:gd name="T20" fmla="*/ 2147483646 w 68307"/>
                <a:gd name="T21" fmla="*/ 2147483646 h 34536"/>
                <a:gd name="T22" fmla="*/ 2147483646 w 68307"/>
                <a:gd name="T23" fmla="*/ 2147483646 h 34536"/>
                <a:gd name="T24" fmla="*/ 2147483646 w 68307"/>
                <a:gd name="T25" fmla="*/ 2147483646 h 34536"/>
                <a:gd name="T26" fmla="*/ 2147483646 w 68307"/>
                <a:gd name="T27" fmla="*/ 2147483646 h 34536"/>
                <a:gd name="T28" fmla="*/ 2147483646 w 68307"/>
                <a:gd name="T29" fmla="*/ 2147483646 h 34536"/>
                <a:gd name="T30" fmla="*/ 2147483646 w 68307"/>
                <a:gd name="T31" fmla="*/ 2147483646 h 34536"/>
                <a:gd name="T32" fmla="*/ 2147483646 w 68307"/>
                <a:gd name="T33" fmla="*/ 2147483646 h 34536"/>
                <a:gd name="T34" fmla="*/ 2147483646 w 68307"/>
                <a:gd name="T35" fmla="*/ 2147483646 h 34536"/>
                <a:gd name="T36" fmla="*/ 2147483646 w 68307"/>
                <a:gd name="T37" fmla="*/ 2147483646 h 34536"/>
                <a:gd name="T38" fmla="*/ 2147483646 w 68307"/>
                <a:gd name="T39" fmla="*/ 2147483646 h 34536"/>
                <a:gd name="T40" fmla="*/ 2147483646 w 68307"/>
                <a:gd name="T41" fmla="*/ 2147483646 h 34536"/>
                <a:gd name="T42" fmla="*/ 2147483646 w 68307"/>
                <a:gd name="T43" fmla="*/ 2147483646 h 34536"/>
                <a:gd name="T44" fmla="*/ 2147483646 w 68307"/>
                <a:gd name="T45" fmla="*/ 2147483646 h 34536"/>
                <a:gd name="T46" fmla="*/ 2147483646 w 68307"/>
                <a:gd name="T47" fmla="*/ 2147483646 h 34536"/>
                <a:gd name="T48" fmla="*/ 2147483646 w 68307"/>
                <a:gd name="T49" fmla="*/ 2147483646 h 34536"/>
                <a:gd name="T50" fmla="*/ 2147483646 w 68307"/>
                <a:gd name="T51" fmla="*/ 2147483646 h 34536"/>
                <a:gd name="T52" fmla="*/ 2147483646 w 68307"/>
                <a:gd name="T53" fmla="*/ 2147483646 h 34536"/>
                <a:gd name="T54" fmla="*/ 2147483646 w 68307"/>
                <a:gd name="T55" fmla="*/ 2147483646 h 34536"/>
                <a:gd name="T56" fmla="*/ 2147483646 w 68307"/>
                <a:gd name="T57" fmla="*/ 2147483646 h 34536"/>
                <a:gd name="T58" fmla="*/ 2147483646 w 68307"/>
                <a:gd name="T59" fmla="*/ 2147483646 h 34536"/>
                <a:gd name="T60" fmla="*/ 2147483646 w 68307"/>
                <a:gd name="T61" fmla="*/ 2147483646 h 34536"/>
                <a:gd name="T62" fmla="*/ 2147483646 w 68307"/>
                <a:gd name="T63" fmla="*/ 2147483646 h 34536"/>
                <a:gd name="T64" fmla="*/ 2147483646 w 68307"/>
                <a:gd name="T65" fmla="*/ 2147483646 h 34536"/>
                <a:gd name="T66" fmla="*/ 2147483646 w 68307"/>
                <a:gd name="T67" fmla="*/ 2147483646 h 34536"/>
                <a:gd name="T68" fmla="*/ 2147483646 w 68307"/>
                <a:gd name="T69" fmla="*/ 2147483646 h 34536"/>
                <a:gd name="T70" fmla="*/ 2147483646 w 68307"/>
                <a:gd name="T71" fmla="*/ 2147483646 h 34536"/>
                <a:gd name="T72" fmla="*/ 2147483646 w 68307"/>
                <a:gd name="T73" fmla="*/ 2147483646 h 34536"/>
                <a:gd name="T74" fmla="*/ 2147483646 w 68307"/>
                <a:gd name="T75" fmla="*/ 2147483646 h 34536"/>
                <a:gd name="T76" fmla="*/ 2147483646 w 68307"/>
                <a:gd name="T77" fmla="*/ 2147483646 h 34536"/>
                <a:gd name="T78" fmla="*/ 2147483646 w 68307"/>
                <a:gd name="T79" fmla="*/ 2147483646 h 34536"/>
                <a:gd name="T80" fmla="*/ 2147483646 w 68307"/>
                <a:gd name="T81" fmla="*/ 2147483646 h 34536"/>
                <a:gd name="T82" fmla="*/ 2147483646 w 68307"/>
                <a:gd name="T83" fmla="*/ 2147483646 h 34536"/>
                <a:gd name="T84" fmla="*/ 2147483646 w 68307"/>
                <a:gd name="T85" fmla="*/ 2147483646 h 34536"/>
                <a:gd name="T86" fmla="*/ 2147483646 w 68307"/>
                <a:gd name="T87" fmla="*/ 2147483646 h 34536"/>
                <a:gd name="T88" fmla="*/ 2147483646 w 68307"/>
                <a:gd name="T89" fmla="*/ 2147483646 h 34536"/>
                <a:gd name="T90" fmla="*/ 2147483646 w 68307"/>
                <a:gd name="T91" fmla="*/ 2147483646 h 34536"/>
                <a:gd name="T92" fmla="*/ 2147483646 w 68307"/>
                <a:gd name="T93" fmla="*/ 2147483646 h 34536"/>
                <a:gd name="T94" fmla="*/ 2147483646 w 68307"/>
                <a:gd name="T95" fmla="*/ 2147483646 h 34536"/>
                <a:gd name="T96" fmla="*/ 2147483646 w 68307"/>
                <a:gd name="T97" fmla="*/ 2147483646 h 34536"/>
                <a:gd name="T98" fmla="*/ 2147483646 w 68307"/>
                <a:gd name="T99" fmla="*/ 2147483646 h 34536"/>
                <a:gd name="T100" fmla="*/ 2147483646 w 68307"/>
                <a:gd name="T101" fmla="*/ 2147483646 h 34536"/>
                <a:gd name="T102" fmla="*/ 2147483646 w 68307"/>
                <a:gd name="T103" fmla="*/ 2147483646 h 34536"/>
                <a:gd name="T104" fmla="*/ 2147483646 w 68307"/>
                <a:gd name="T105" fmla="*/ 2147483646 h 34536"/>
                <a:gd name="T106" fmla="*/ 2147483646 w 68307"/>
                <a:gd name="T107" fmla="*/ 2147483646 h 34536"/>
                <a:gd name="T108" fmla="*/ 2147483646 w 68307"/>
                <a:gd name="T109" fmla="*/ 2147483646 h 34536"/>
                <a:gd name="T110" fmla="*/ 2147483646 w 68307"/>
                <a:gd name="T111" fmla="*/ 2147483646 h 34536"/>
                <a:gd name="T112" fmla="*/ 2147483646 w 68307"/>
                <a:gd name="T113" fmla="*/ 2147483646 h 34536"/>
                <a:gd name="T114" fmla="*/ 2147483646 w 68307"/>
                <a:gd name="T115" fmla="*/ 2147483646 h 34536"/>
                <a:gd name="T116" fmla="*/ 2147483646 w 68307"/>
                <a:gd name="T117" fmla="*/ 2147483646 h 34536"/>
                <a:gd name="T118" fmla="*/ 2147483646 w 68307"/>
                <a:gd name="T119" fmla="*/ 2147483646 h 34536"/>
                <a:gd name="T120" fmla="*/ 2147483646 w 68307"/>
                <a:gd name="T121" fmla="*/ 2147483646 h 34536"/>
                <a:gd name="T122" fmla="*/ 2147483646 w 68307"/>
                <a:gd name="T123" fmla="*/ 443834705 h 34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6" name="Google Shape;140;p7">
            <a:extLst>
              <a:ext uri="{FF2B5EF4-FFF2-40B4-BE49-F238E27FC236}">
                <a16:creationId xmlns:a16="http://schemas.microsoft.com/office/drawing/2014/main" id="{4D603FF0-B7EB-4BD8-04AD-00BE8062D45F}"/>
              </a:ext>
            </a:extLst>
          </p:cNvPr>
          <p:cNvGrpSpPr>
            <a:grpSpLocks/>
          </p:cNvGrpSpPr>
          <p:nvPr/>
        </p:nvGrpSpPr>
        <p:grpSpPr bwMode="auto">
          <a:xfrm>
            <a:off x="-331788" y="5576888"/>
            <a:ext cx="12855576" cy="1281112"/>
            <a:chOff x="-248700" y="4182223"/>
            <a:chExt cx="9641100" cy="961287"/>
          </a:xfrm>
        </p:grpSpPr>
        <p:grpSp>
          <p:nvGrpSpPr>
            <p:cNvPr id="7" name="Google Shape;141;p7">
              <a:extLst>
                <a:ext uri="{FF2B5EF4-FFF2-40B4-BE49-F238E27FC236}">
                  <a16:creationId xmlns:a16="http://schemas.microsoft.com/office/drawing/2014/main" id="{268A969C-C2BE-5E11-091F-A2396AE6AE04}"/>
                </a:ext>
              </a:extLst>
            </p:cNvPr>
            <p:cNvGrpSpPr>
              <a:grpSpLocks/>
            </p:cNvGrpSpPr>
            <p:nvPr/>
          </p:nvGrpSpPr>
          <p:grpSpPr bwMode="auto">
            <a:xfrm>
              <a:off x="-248629" y="4462202"/>
              <a:ext cx="9640980" cy="681308"/>
              <a:chOff x="131200" y="4480088"/>
              <a:chExt cx="8881603" cy="627644"/>
            </a:xfrm>
          </p:grpSpPr>
          <p:sp>
            <p:nvSpPr>
              <p:cNvPr id="9" name="Google Shape;142;p7">
                <a:extLst>
                  <a:ext uri="{FF2B5EF4-FFF2-40B4-BE49-F238E27FC236}">
                    <a16:creationId xmlns:a16="http://schemas.microsoft.com/office/drawing/2014/main" id="{A5DA6162-EEC4-BEB7-8B95-B045DA225E09}"/>
                  </a:ext>
                </a:extLst>
              </p:cNvPr>
              <p:cNvSpPr>
                <a:spLocks/>
              </p:cNvSpPr>
              <p:nvPr/>
            </p:nvSpPr>
            <p:spPr bwMode="auto">
              <a:xfrm>
                <a:off x="235672" y="4610717"/>
                <a:ext cx="8672644" cy="497015"/>
              </a:xfrm>
              <a:custGeom>
                <a:avLst/>
                <a:gdLst>
                  <a:gd name="T0" fmla="*/ 0 w 278908"/>
                  <a:gd name="T1" fmla="*/ 2147483646 h 8952"/>
                  <a:gd name="T2" fmla="*/ 0 w 278908"/>
                  <a:gd name="T3" fmla="*/ 2147483646 h 8952"/>
                  <a:gd name="T4" fmla="*/ 2147483646 w 278908"/>
                  <a:gd name="T5" fmla="*/ 2147483646 h 8952"/>
                  <a:gd name="T6" fmla="*/ 2147483646 w 278908"/>
                  <a:gd name="T7" fmla="*/ 2147483646 h 8952"/>
                  <a:gd name="T8" fmla="*/ 0 w 278908"/>
                  <a:gd name="T9" fmla="*/ 2147483646 h 89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143;p7">
                <a:extLst>
                  <a:ext uri="{FF2B5EF4-FFF2-40B4-BE49-F238E27FC236}">
                    <a16:creationId xmlns:a16="http://schemas.microsoft.com/office/drawing/2014/main" id="{69B353AD-EA3E-CBFC-5FF2-19E73D308B44}"/>
                  </a:ext>
                </a:extLst>
              </p:cNvPr>
              <p:cNvSpPr>
                <a:spLocks/>
              </p:cNvSpPr>
              <p:nvPr/>
            </p:nvSpPr>
            <p:spPr bwMode="auto">
              <a:xfrm>
                <a:off x="235672" y="4710817"/>
                <a:ext cx="8672644" cy="296865"/>
              </a:xfrm>
              <a:custGeom>
                <a:avLst/>
                <a:gdLst>
                  <a:gd name="T0" fmla="*/ 2147483646 w 278908"/>
                  <a:gd name="T1" fmla="*/ 2147483646 h 5347"/>
                  <a:gd name="T2" fmla="*/ 2147483646 w 278908"/>
                  <a:gd name="T3" fmla="*/ 2147483646 h 5347"/>
                  <a:gd name="T4" fmla="*/ 2147483646 w 278908"/>
                  <a:gd name="T5" fmla="*/ 2147483646 h 5347"/>
                  <a:gd name="T6" fmla="*/ 2147483646 w 278908"/>
                  <a:gd name="T7" fmla="*/ 2147483646 h 5347"/>
                  <a:gd name="T8" fmla="*/ 0 w 278908"/>
                  <a:gd name="T9" fmla="*/ 2147483646 h 5347"/>
                  <a:gd name="T10" fmla="*/ 2147483646 w 278908"/>
                  <a:gd name="T11" fmla="*/ 2147483646 h 5347"/>
                  <a:gd name="T12" fmla="*/ 2147483646 w 278908"/>
                  <a:gd name="T13" fmla="*/ 2147483646 h 5347"/>
                  <a:gd name="T14" fmla="*/ 2147483646 w 278908"/>
                  <a:gd name="T15" fmla="*/ 2147483646 h 5347"/>
                  <a:gd name="T16" fmla="*/ 2147483646 w 278908"/>
                  <a:gd name="T17" fmla="*/ 2147483646 h 5347"/>
                  <a:gd name="T18" fmla="*/ 2147483646 w 278908"/>
                  <a:gd name="T19" fmla="*/ 2147483646 h 5347"/>
                  <a:gd name="T20" fmla="*/ 2147483646 w 278908"/>
                  <a:gd name="T21" fmla="*/ 2147483646 h 5347"/>
                  <a:gd name="T22" fmla="*/ 2147483646 w 278908"/>
                  <a:gd name="T23" fmla="*/ 2147483646 h 5347"/>
                  <a:gd name="T24" fmla="*/ 2147483646 w 278908"/>
                  <a:gd name="T25" fmla="*/ 2147483646 h 5347"/>
                  <a:gd name="T26" fmla="*/ 2147483646 w 278908"/>
                  <a:gd name="T27" fmla="*/ 2147483646 h 5347"/>
                  <a:gd name="T28" fmla="*/ 2147483646 w 278908"/>
                  <a:gd name="T29" fmla="*/ 2147483646 h 5347"/>
                  <a:gd name="T30" fmla="*/ 2147483646 w 278908"/>
                  <a:gd name="T31" fmla="*/ 2147483646 h 5347"/>
                  <a:gd name="T32" fmla="*/ 2147483646 w 278908"/>
                  <a:gd name="T33" fmla="*/ 2147483646 h 5347"/>
                  <a:gd name="T34" fmla="*/ 2147483646 w 278908"/>
                  <a:gd name="T35" fmla="*/ 2147483646 h 5347"/>
                  <a:gd name="T36" fmla="*/ 2147483646 w 278908"/>
                  <a:gd name="T37" fmla="*/ 2147483646 h 5347"/>
                  <a:gd name="T38" fmla="*/ 2147483646 w 278908"/>
                  <a:gd name="T39" fmla="*/ 2147483646 h 5347"/>
                  <a:gd name="T40" fmla="*/ 2147483646 w 278908"/>
                  <a:gd name="T41" fmla="*/ 2147483646 h 5347"/>
                  <a:gd name="T42" fmla="*/ 2147483646 w 278908"/>
                  <a:gd name="T43" fmla="*/ 2147483646 h 5347"/>
                  <a:gd name="T44" fmla="*/ 2147483646 w 278908"/>
                  <a:gd name="T45" fmla="*/ 2147483646 h 5347"/>
                  <a:gd name="T46" fmla="*/ 2147483646 w 278908"/>
                  <a:gd name="T47" fmla="*/ 2147483646 h 5347"/>
                  <a:gd name="T48" fmla="*/ 2147483646 w 278908"/>
                  <a:gd name="T49" fmla="*/ 2147483646 h 5347"/>
                  <a:gd name="T50" fmla="*/ 2147483646 w 278908"/>
                  <a:gd name="T51" fmla="*/ 2147483646 h 5347"/>
                  <a:gd name="T52" fmla="*/ 2147483646 w 278908"/>
                  <a:gd name="T53" fmla="*/ 2147483646 h 5347"/>
                  <a:gd name="T54" fmla="*/ 2147483646 w 278908"/>
                  <a:gd name="T55" fmla="*/ 2147483646 h 5347"/>
                  <a:gd name="T56" fmla="*/ 2147483646 w 278908"/>
                  <a:gd name="T57" fmla="*/ 2147483646 h 5347"/>
                  <a:gd name="T58" fmla="*/ 2147483646 w 278908"/>
                  <a:gd name="T59" fmla="*/ 2147483646 h 5347"/>
                  <a:gd name="T60" fmla="*/ 2147483646 w 278908"/>
                  <a:gd name="T61" fmla="*/ 2147483646 h 5347"/>
                  <a:gd name="T62" fmla="*/ 2147483646 w 278908"/>
                  <a:gd name="T63" fmla="*/ 2147483646 h 5347"/>
                  <a:gd name="T64" fmla="*/ 2147483646 w 278908"/>
                  <a:gd name="T65" fmla="*/ 2147483646 h 5347"/>
                  <a:gd name="T66" fmla="*/ 2147483646 w 278908"/>
                  <a:gd name="T67" fmla="*/ 2147483646 h 5347"/>
                  <a:gd name="T68" fmla="*/ 2147483646 w 278908"/>
                  <a:gd name="T69" fmla="*/ 2147483646 h 5347"/>
                  <a:gd name="T70" fmla="*/ 2147483646 w 278908"/>
                  <a:gd name="T71" fmla="*/ 2147483646 h 5347"/>
                  <a:gd name="T72" fmla="*/ 2147483646 w 278908"/>
                  <a:gd name="T73" fmla="*/ 2147483646 h 5347"/>
                  <a:gd name="T74" fmla="*/ 2147483646 w 278908"/>
                  <a:gd name="T75" fmla="*/ 2147483646 h 5347"/>
                  <a:gd name="T76" fmla="*/ 2147483646 w 278908"/>
                  <a:gd name="T77" fmla="*/ 2147483646 h 5347"/>
                  <a:gd name="T78" fmla="*/ 2147483646 w 278908"/>
                  <a:gd name="T79" fmla="*/ 2147483646 h 5347"/>
                  <a:gd name="T80" fmla="*/ 2147483646 w 278908"/>
                  <a:gd name="T81" fmla="*/ 2147483646 h 5347"/>
                  <a:gd name="T82" fmla="*/ 2147483646 w 278908"/>
                  <a:gd name="T83" fmla="*/ 2147483646 h 5347"/>
                  <a:gd name="T84" fmla="*/ 2147483646 w 278908"/>
                  <a:gd name="T85" fmla="*/ 2147483646 h 5347"/>
                  <a:gd name="T86" fmla="*/ 2147483646 w 278908"/>
                  <a:gd name="T87" fmla="*/ 2147483646 h 5347"/>
                  <a:gd name="T88" fmla="*/ 2147483646 w 278908"/>
                  <a:gd name="T89" fmla="*/ 2147483646 h 5347"/>
                  <a:gd name="T90" fmla="*/ 2147483646 w 278908"/>
                  <a:gd name="T91" fmla="*/ 2147483646 h 5347"/>
                  <a:gd name="T92" fmla="*/ 2147483646 w 278908"/>
                  <a:gd name="T93" fmla="*/ 2147483646 h 5347"/>
                  <a:gd name="T94" fmla="*/ 2147483646 w 278908"/>
                  <a:gd name="T95" fmla="*/ 2147483646 h 5347"/>
                  <a:gd name="T96" fmla="*/ 2147483646 w 278908"/>
                  <a:gd name="T97" fmla="*/ 2147483646 h 5347"/>
                  <a:gd name="T98" fmla="*/ 2147483646 w 278908"/>
                  <a:gd name="T99" fmla="*/ 2147483646 h 5347"/>
                  <a:gd name="T100" fmla="*/ 2147483646 w 278908"/>
                  <a:gd name="T101" fmla="*/ 2147483646 h 534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1" name="Google Shape;144;p7">
                <a:extLst>
                  <a:ext uri="{FF2B5EF4-FFF2-40B4-BE49-F238E27FC236}">
                    <a16:creationId xmlns:a16="http://schemas.microsoft.com/office/drawing/2014/main" id="{DCC110AA-CD66-1791-D25E-3B338545E821}"/>
                  </a:ext>
                </a:extLst>
              </p:cNvPr>
              <p:cNvSpPr>
                <a:spLocks/>
              </p:cNvSpPr>
              <p:nvPr/>
            </p:nvSpPr>
            <p:spPr bwMode="auto">
              <a:xfrm>
                <a:off x="131200" y="4480088"/>
                <a:ext cx="8881603" cy="261260"/>
              </a:xfrm>
              <a:custGeom>
                <a:avLst/>
                <a:gdLst>
                  <a:gd name="T0" fmla="*/ 0 w 285628"/>
                  <a:gd name="T1" fmla="*/ 2147483646 h 8402"/>
                  <a:gd name="T2" fmla="*/ 0 w 285628"/>
                  <a:gd name="T3" fmla="*/ 2147483646 h 8402"/>
                  <a:gd name="T4" fmla="*/ 2147483646 w 285628"/>
                  <a:gd name="T5" fmla="*/ 2147483646 h 8402"/>
                  <a:gd name="T6" fmla="*/ 2147483646 w 285628"/>
                  <a:gd name="T7" fmla="*/ 2147483646 h 8402"/>
                  <a:gd name="T8" fmla="*/ 2147483646 w 285628"/>
                  <a:gd name="T9" fmla="*/ 2147483646 h 8402"/>
                  <a:gd name="T10" fmla="*/ 2147483646 w 285628"/>
                  <a:gd name="T11" fmla="*/ 2147483646 h 8402"/>
                  <a:gd name="T12" fmla="*/ 2147483646 w 285628"/>
                  <a:gd name="T13" fmla="*/ 2147483646 h 8402"/>
                  <a:gd name="T14" fmla="*/ 2147483646 w 285628"/>
                  <a:gd name="T15" fmla="*/ 2147483646 h 8402"/>
                  <a:gd name="T16" fmla="*/ 2147483646 w 285628"/>
                  <a:gd name="T17" fmla="*/ 2147483646 h 8402"/>
                  <a:gd name="T18" fmla="*/ 2147483646 w 285628"/>
                  <a:gd name="T19" fmla="*/ 2147483646 h 8402"/>
                  <a:gd name="T20" fmla="*/ 2147483646 w 285628"/>
                  <a:gd name="T21" fmla="*/ 2147483646 h 8402"/>
                  <a:gd name="T22" fmla="*/ 2147483646 w 285628"/>
                  <a:gd name="T23" fmla="*/ 2147483646 h 8402"/>
                  <a:gd name="T24" fmla="*/ 2147483646 w 285628"/>
                  <a:gd name="T25" fmla="*/ 2147483646 h 8402"/>
                  <a:gd name="T26" fmla="*/ 2147483646 w 285628"/>
                  <a:gd name="T27" fmla="*/ 2147483646 h 8402"/>
                  <a:gd name="T28" fmla="*/ 2147483646 w 285628"/>
                  <a:gd name="T29" fmla="*/ 2147483646 h 8402"/>
                  <a:gd name="T30" fmla="*/ 2147483646 w 285628"/>
                  <a:gd name="T31" fmla="*/ 2147483646 h 8402"/>
                  <a:gd name="T32" fmla="*/ 2147483646 w 285628"/>
                  <a:gd name="T33" fmla="*/ 2147483646 h 8402"/>
                  <a:gd name="T34" fmla="*/ 2147483646 w 285628"/>
                  <a:gd name="T35" fmla="*/ 2147483646 h 8402"/>
                  <a:gd name="T36" fmla="*/ 2147483646 w 285628"/>
                  <a:gd name="T37" fmla="*/ 2147483646 h 8402"/>
                  <a:gd name="T38" fmla="*/ 2147483646 w 285628"/>
                  <a:gd name="T39" fmla="*/ 2147483646 h 8402"/>
                  <a:gd name="T40" fmla="*/ 2147483646 w 285628"/>
                  <a:gd name="T41" fmla="*/ 2147483646 h 8402"/>
                  <a:gd name="T42" fmla="*/ 2147483646 w 285628"/>
                  <a:gd name="T43" fmla="*/ 2147483646 h 8402"/>
                  <a:gd name="T44" fmla="*/ 2147483646 w 285628"/>
                  <a:gd name="T45" fmla="*/ 2147483646 h 8402"/>
                  <a:gd name="T46" fmla="*/ 2147483646 w 285628"/>
                  <a:gd name="T47" fmla="*/ 2147483646 h 8402"/>
                  <a:gd name="T48" fmla="*/ 2147483646 w 285628"/>
                  <a:gd name="T49" fmla="*/ 2147483646 h 8402"/>
                  <a:gd name="T50" fmla="*/ 2147483646 w 285628"/>
                  <a:gd name="T51" fmla="*/ 2147483646 h 8402"/>
                  <a:gd name="T52" fmla="*/ 2147483646 w 285628"/>
                  <a:gd name="T53" fmla="*/ 2147483646 h 8402"/>
                  <a:gd name="T54" fmla="*/ 2147483646 w 285628"/>
                  <a:gd name="T55" fmla="*/ 2147483646 h 8402"/>
                  <a:gd name="T56" fmla="*/ 2147483646 w 285628"/>
                  <a:gd name="T57" fmla="*/ 2147483646 h 8402"/>
                  <a:gd name="T58" fmla="*/ 2147483646 w 285628"/>
                  <a:gd name="T59" fmla="*/ 2147483646 h 8402"/>
                  <a:gd name="T60" fmla="*/ 2147483646 w 285628"/>
                  <a:gd name="T61" fmla="*/ 2147483646 h 8402"/>
                  <a:gd name="T62" fmla="*/ 2147483646 w 285628"/>
                  <a:gd name="T63" fmla="*/ 2147483646 h 8402"/>
                  <a:gd name="T64" fmla="*/ 2147483646 w 285628"/>
                  <a:gd name="T65" fmla="*/ 2147483646 h 8402"/>
                  <a:gd name="T66" fmla="*/ 2147483646 w 285628"/>
                  <a:gd name="T67" fmla="*/ 2147483646 h 8402"/>
                  <a:gd name="T68" fmla="*/ 2147483646 w 285628"/>
                  <a:gd name="T69" fmla="*/ 2147483646 h 8402"/>
                  <a:gd name="T70" fmla="*/ 2147483646 w 285628"/>
                  <a:gd name="T71" fmla="*/ 2147483646 h 8402"/>
                  <a:gd name="T72" fmla="*/ 2147483646 w 285628"/>
                  <a:gd name="T73" fmla="*/ 2147483646 h 8402"/>
                  <a:gd name="T74" fmla="*/ 2147483646 w 285628"/>
                  <a:gd name="T75" fmla="*/ 2147483646 h 8402"/>
                  <a:gd name="T76" fmla="*/ 2147483646 w 285628"/>
                  <a:gd name="T77" fmla="*/ 2147483646 h 8402"/>
                  <a:gd name="T78" fmla="*/ 2147483646 w 285628"/>
                  <a:gd name="T79" fmla="*/ 2147483646 h 8402"/>
                  <a:gd name="T80" fmla="*/ 2147483646 w 285628"/>
                  <a:gd name="T81" fmla="*/ 2147483646 h 8402"/>
                  <a:gd name="T82" fmla="*/ 2147483646 w 285628"/>
                  <a:gd name="T83" fmla="*/ 2147483646 h 8402"/>
                  <a:gd name="T84" fmla="*/ 2147483646 w 285628"/>
                  <a:gd name="T85" fmla="*/ 2147483646 h 8402"/>
                  <a:gd name="T86" fmla="*/ 2147483646 w 285628"/>
                  <a:gd name="T87" fmla="*/ 2147483646 h 8402"/>
                  <a:gd name="T88" fmla="*/ 2147483646 w 285628"/>
                  <a:gd name="T89" fmla="*/ 2147483646 h 8402"/>
                  <a:gd name="T90" fmla="*/ 2147483646 w 285628"/>
                  <a:gd name="T91" fmla="*/ 2147483646 h 8402"/>
                  <a:gd name="T92" fmla="*/ 2147483646 w 285628"/>
                  <a:gd name="T93" fmla="*/ 2147483646 h 8402"/>
                  <a:gd name="T94" fmla="*/ 2147483646 w 285628"/>
                  <a:gd name="T95" fmla="*/ 2147483646 h 8402"/>
                  <a:gd name="T96" fmla="*/ 2147483646 w 285628"/>
                  <a:gd name="T97" fmla="*/ 2147483646 h 8402"/>
                  <a:gd name="T98" fmla="*/ 2147483646 w 285628"/>
                  <a:gd name="T99" fmla="*/ 2147483646 h 8402"/>
                  <a:gd name="T100" fmla="*/ 2147483646 w 285628"/>
                  <a:gd name="T101" fmla="*/ 2147483646 h 8402"/>
                  <a:gd name="T102" fmla="*/ 2147483646 w 285628"/>
                  <a:gd name="T103" fmla="*/ 2147483646 h 8402"/>
                  <a:gd name="T104" fmla="*/ 2147483646 w 285628"/>
                  <a:gd name="T105" fmla="*/ 2147483646 h 8402"/>
                  <a:gd name="T106" fmla="*/ 2147483646 w 285628"/>
                  <a:gd name="T107" fmla="*/ 2147483646 h 8402"/>
                  <a:gd name="T108" fmla="*/ 2147483646 w 285628"/>
                  <a:gd name="T109" fmla="*/ 2147483646 h 8402"/>
                  <a:gd name="T110" fmla="*/ 2147483646 w 285628"/>
                  <a:gd name="T111" fmla="*/ 901248180 h 84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8" name="Google Shape;145;p7">
              <a:extLst>
                <a:ext uri="{FF2B5EF4-FFF2-40B4-BE49-F238E27FC236}">
                  <a16:creationId xmlns:a16="http://schemas.microsoft.com/office/drawing/2014/main" id="{DF97D1E2-ADD7-3A85-BB63-CF6AEEFDE58F}"/>
                </a:ext>
              </a:extLst>
            </p:cNvPr>
            <p:cNvSpPr>
              <a:spLocks noChangeArrowheads="1"/>
            </p:cNvSpPr>
            <p:nvPr/>
          </p:nvSpPr>
          <p:spPr bwMode="auto">
            <a:xfrm>
              <a:off x="-248700" y="4182223"/>
              <a:ext cx="9641100" cy="37641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defRPr/>
              </a:pPr>
              <a:endParaRPr lang="en-US" altLang="en-US" sz="2400">
                <a:solidFill>
                  <a:srgbClr val="E5F7B3"/>
                </a:solidFill>
              </a:endParaRPr>
            </a:p>
          </p:txBody>
        </p:sp>
      </p:grpSp>
      <p:sp>
        <p:nvSpPr>
          <p:cNvPr id="134" name="Google Shape;134;p7"/>
          <p:cNvSpPr txBox="1">
            <a:spLocks noGrp="1"/>
          </p:cNvSpPr>
          <p:nvPr>
            <p:ph type="title"/>
          </p:nvPr>
        </p:nvSpPr>
        <p:spPr>
          <a:xfrm>
            <a:off x="6213033" y="719333"/>
            <a:ext cx="5028000" cy="1129600"/>
          </a:xfrm>
          <a:prstGeom prst="rect">
            <a:avLst/>
          </a:prstGeom>
        </p:spPr>
        <p:txBody>
          <a:bodyPr spcFirstLastPara="1" anchor="b">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135" name="Google Shape;135;p7"/>
          <p:cNvSpPr txBox="1">
            <a:spLocks noGrp="1"/>
          </p:cNvSpPr>
          <p:nvPr>
            <p:ph type="body" idx="1"/>
          </p:nvPr>
        </p:nvSpPr>
        <p:spPr>
          <a:xfrm>
            <a:off x="6213033" y="1848933"/>
            <a:ext cx="5028000" cy="3727200"/>
          </a:xfrm>
          <a:prstGeom prst="rect">
            <a:avLst/>
          </a:prstGeom>
        </p:spPr>
        <p:txBody>
          <a:bodyPr spcFirstLastPara="1">
            <a:noAutofit/>
          </a:bodyPr>
          <a:lstStyle>
            <a:lvl1pPr marL="609600" lvl="0" indent="-406400">
              <a:spcBef>
                <a:spcPts val="0"/>
              </a:spcBef>
              <a:spcAft>
                <a:spcPts val="0"/>
              </a:spcAft>
              <a:buSzPts val="1200"/>
              <a:buChar char="●"/>
              <a:defRPr/>
            </a:lvl1pPr>
            <a:lvl2pPr marL="1219200" lvl="1" indent="-406400">
              <a:spcBef>
                <a:spcPts val="0"/>
              </a:spcBef>
              <a:spcAft>
                <a:spcPts val="0"/>
              </a:spcAft>
              <a:buSzPts val="1200"/>
              <a:buChar char="○"/>
              <a:defRPr sz="1600"/>
            </a:lvl2pPr>
            <a:lvl3pPr marL="1828800" lvl="2" indent="-406400">
              <a:spcBef>
                <a:spcPts val="0"/>
              </a:spcBef>
              <a:spcAft>
                <a:spcPts val="0"/>
              </a:spcAft>
              <a:buSzPts val="1200"/>
              <a:buChar char="■"/>
              <a:defRPr sz="1600"/>
            </a:lvl3pPr>
            <a:lvl4pPr marL="2438400" lvl="3" indent="-406400">
              <a:spcBef>
                <a:spcPts val="0"/>
              </a:spcBef>
              <a:spcAft>
                <a:spcPts val="0"/>
              </a:spcAft>
              <a:buSzPts val="1200"/>
              <a:buChar char="●"/>
              <a:defRPr sz="1600"/>
            </a:lvl4pPr>
            <a:lvl5pPr marL="3048000" lvl="4" indent="-406400">
              <a:spcBef>
                <a:spcPts val="0"/>
              </a:spcBef>
              <a:spcAft>
                <a:spcPts val="0"/>
              </a:spcAft>
              <a:buSzPts val="1200"/>
              <a:buChar char="○"/>
              <a:defRPr sz="1600"/>
            </a:lvl5pPr>
            <a:lvl6pPr marL="3657600" lvl="5" indent="-406400">
              <a:spcBef>
                <a:spcPts val="0"/>
              </a:spcBef>
              <a:spcAft>
                <a:spcPts val="0"/>
              </a:spcAft>
              <a:buSzPts val="1200"/>
              <a:buChar char="■"/>
              <a:defRPr sz="1600"/>
            </a:lvl6pPr>
            <a:lvl7pPr marL="4267200" lvl="6" indent="-406400">
              <a:spcBef>
                <a:spcPts val="0"/>
              </a:spcBef>
              <a:spcAft>
                <a:spcPts val="0"/>
              </a:spcAft>
              <a:buSzPts val="1200"/>
              <a:buChar char="●"/>
              <a:defRPr sz="1600"/>
            </a:lvl7pPr>
            <a:lvl8pPr marL="4876800" lvl="7" indent="-406400">
              <a:spcBef>
                <a:spcPts val="0"/>
              </a:spcBef>
              <a:spcAft>
                <a:spcPts val="0"/>
              </a:spcAft>
              <a:buSzPts val="1200"/>
              <a:buChar char="○"/>
              <a:defRPr sz="1600"/>
            </a:lvl8pPr>
            <a:lvl9pPr marL="5486400" lvl="8" indent="-40640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15843986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3DA8689-ABD4-9C9E-48DE-902157A45D12}"/>
              </a:ext>
            </a:extLst>
          </p:cNvPr>
          <p:cNvSpPr>
            <a:spLocks noGrp="1"/>
          </p:cNvSpPr>
          <p:nvPr>
            <p:ph type="dt" sz="half" idx="10"/>
          </p:nvPr>
        </p:nvSpPr>
        <p:spPr/>
        <p:txBody>
          <a:bodyPr/>
          <a:lstStyle>
            <a:lvl1pPr>
              <a:defRPr/>
            </a:lvl1pPr>
          </a:lstStyle>
          <a:p>
            <a:pPr>
              <a:defRPr/>
            </a:pPr>
            <a:fld id="{04877E34-A736-442D-85DF-38F37A24F871}" type="datetimeFigureOut">
              <a:rPr lang="en-US"/>
              <a:pPr>
                <a:defRPr/>
              </a:pPr>
              <a:t>2/26/26</a:t>
            </a:fld>
            <a:endParaRPr lang="en-US"/>
          </a:p>
        </p:txBody>
      </p:sp>
      <p:sp>
        <p:nvSpPr>
          <p:cNvPr id="5" name="Footer Placeholder 4">
            <a:extLst>
              <a:ext uri="{FF2B5EF4-FFF2-40B4-BE49-F238E27FC236}">
                <a16:creationId xmlns:a16="http://schemas.microsoft.com/office/drawing/2014/main" id="{D83B70A5-0C1D-A4C4-15B8-7D467AB67B66}"/>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76108EF6-52CD-C530-7A44-07FA91723E91}"/>
              </a:ext>
            </a:extLst>
          </p:cNvPr>
          <p:cNvSpPr>
            <a:spLocks noGrp="1"/>
          </p:cNvSpPr>
          <p:nvPr>
            <p:ph type="sldNum" sz="quarter" idx="12"/>
          </p:nvPr>
        </p:nvSpPr>
        <p:spPr/>
        <p:txBody>
          <a:bodyPr/>
          <a:lstStyle>
            <a:lvl1pPr>
              <a:defRPr/>
            </a:lvl1pPr>
          </a:lstStyle>
          <a:p>
            <a:fld id="{E75E3E5B-B3ED-42D2-B808-5875F7C46A67}" type="slidenum">
              <a:rPr lang="en-US" altLang="en-US"/>
              <a:pPr/>
              <a:t>‹#›</a:t>
            </a:fld>
            <a:endParaRPr lang="en-US" altLang="en-US"/>
          </a:p>
        </p:txBody>
      </p:sp>
    </p:spTree>
    <p:extLst>
      <p:ext uri="{BB962C8B-B14F-4D97-AF65-F5344CB8AC3E}">
        <p14:creationId xmlns:p14="http://schemas.microsoft.com/office/powerpoint/2010/main" val="264140767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60"/>
        <p:cNvGrpSpPr/>
        <p:nvPr/>
      </p:nvGrpSpPr>
      <p:grpSpPr>
        <a:xfrm>
          <a:off x="0" y="0"/>
          <a:ext cx="0" cy="0"/>
          <a:chOff x="0" y="0"/>
          <a:chExt cx="0" cy="0"/>
        </a:xfrm>
      </p:grpSpPr>
      <p:sp>
        <p:nvSpPr>
          <p:cNvPr id="161" name="Google Shape;161;p9"/>
          <p:cNvSpPr txBox="1">
            <a:spLocks noGrp="1"/>
          </p:cNvSpPr>
          <p:nvPr>
            <p:ph type="title"/>
          </p:nvPr>
        </p:nvSpPr>
        <p:spPr>
          <a:xfrm>
            <a:off x="950967" y="2127800"/>
            <a:ext cx="4796800" cy="1356800"/>
          </a:xfrm>
          <a:prstGeom prst="rect">
            <a:avLst/>
          </a:prstGeom>
        </p:spPr>
        <p:txBody>
          <a:bodyPr spcFirstLastPara="1" anchor="b">
            <a:noAutofit/>
          </a:bodyPr>
          <a:lstStyle>
            <a:lvl1pPr lvl="0" algn="r">
              <a:spcBef>
                <a:spcPts val="0"/>
              </a:spcBef>
              <a:spcAft>
                <a:spcPts val="0"/>
              </a:spcAft>
              <a:buSzPts val="4200"/>
              <a:buNone/>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162" name="Google Shape;162;p9"/>
          <p:cNvSpPr txBox="1">
            <a:spLocks noGrp="1"/>
          </p:cNvSpPr>
          <p:nvPr>
            <p:ph type="subTitle" idx="1"/>
          </p:nvPr>
        </p:nvSpPr>
        <p:spPr>
          <a:xfrm>
            <a:off x="1624467" y="3484600"/>
            <a:ext cx="4123200" cy="1245600"/>
          </a:xfrm>
          <a:prstGeom prst="rect">
            <a:avLst/>
          </a:prstGeom>
        </p:spPr>
        <p:txBody>
          <a:bodyPr spcFirstLastPara="1">
            <a:noAutofit/>
          </a:bodyPr>
          <a:lstStyle>
            <a:lvl1pPr lvl="0" algn="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108208015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81"/>
        <p:cNvGrpSpPr/>
        <p:nvPr/>
      </p:nvGrpSpPr>
      <p:grpSpPr>
        <a:xfrm>
          <a:off x="0" y="0"/>
          <a:ext cx="0" cy="0"/>
          <a:chOff x="0" y="0"/>
          <a:chExt cx="0" cy="0"/>
        </a:xfrm>
      </p:grpSpPr>
    </p:spTree>
    <p:extLst>
      <p:ext uri="{BB962C8B-B14F-4D97-AF65-F5344CB8AC3E}">
        <p14:creationId xmlns:p14="http://schemas.microsoft.com/office/powerpoint/2010/main" val="32382569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82"/>
        <p:cNvGrpSpPr/>
        <p:nvPr/>
      </p:nvGrpSpPr>
      <p:grpSpPr>
        <a:xfrm>
          <a:off x="0" y="0"/>
          <a:ext cx="0" cy="0"/>
          <a:chOff x="0" y="0"/>
          <a:chExt cx="0" cy="0"/>
        </a:xfrm>
      </p:grpSpPr>
      <p:grpSp>
        <p:nvGrpSpPr>
          <p:cNvPr id="2" name="Google Shape;193;p13">
            <a:extLst>
              <a:ext uri="{FF2B5EF4-FFF2-40B4-BE49-F238E27FC236}">
                <a16:creationId xmlns:a16="http://schemas.microsoft.com/office/drawing/2014/main" id="{38D4464F-D353-1EE8-C9A4-1CE384A4DE7E}"/>
              </a:ext>
            </a:extLst>
          </p:cNvPr>
          <p:cNvGrpSpPr>
            <a:grpSpLocks/>
          </p:cNvGrpSpPr>
          <p:nvPr/>
        </p:nvGrpSpPr>
        <p:grpSpPr bwMode="auto">
          <a:xfrm>
            <a:off x="7326313" y="4308475"/>
            <a:ext cx="3578225" cy="1411288"/>
            <a:chOff x="4432311" y="2548350"/>
            <a:chExt cx="4488305" cy="1770363"/>
          </a:xfrm>
        </p:grpSpPr>
        <p:sp>
          <p:nvSpPr>
            <p:cNvPr id="3" name="Google Shape;194;p13">
              <a:extLst>
                <a:ext uri="{FF2B5EF4-FFF2-40B4-BE49-F238E27FC236}">
                  <a16:creationId xmlns:a16="http://schemas.microsoft.com/office/drawing/2014/main" id="{FC1C51AE-4A1B-C397-187B-896ECB15A73E}"/>
                </a:ext>
              </a:extLst>
            </p:cNvPr>
            <p:cNvSpPr>
              <a:spLocks/>
            </p:cNvSpPr>
            <p:nvPr/>
          </p:nvSpPr>
          <p:spPr bwMode="auto">
            <a:xfrm>
              <a:off x="5423050" y="2548350"/>
              <a:ext cx="3497566" cy="1770363"/>
            </a:xfrm>
            <a:custGeom>
              <a:avLst/>
              <a:gdLst>
                <a:gd name="T0" fmla="*/ 2147483646 w 112480"/>
                <a:gd name="T1" fmla="*/ 901250714 h 56934"/>
                <a:gd name="T2" fmla="*/ 2147483646 w 112480"/>
                <a:gd name="T3" fmla="*/ 2147483646 h 56934"/>
                <a:gd name="T4" fmla="*/ 2147483646 w 112480"/>
                <a:gd name="T5" fmla="*/ 2147483646 h 56934"/>
                <a:gd name="T6" fmla="*/ 2147483646 w 112480"/>
                <a:gd name="T7" fmla="*/ 2147483646 h 56934"/>
                <a:gd name="T8" fmla="*/ 2147483646 w 112480"/>
                <a:gd name="T9" fmla="*/ 2147483646 h 56934"/>
                <a:gd name="T10" fmla="*/ 2147483646 w 112480"/>
                <a:gd name="T11" fmla="*/ 2147483646 h 56934"/>
                <a:gd name="T12" fmla="*/ 2147483646 w 112480"/>
                <a:gd name="T13" fmla="*/ 2147483646 h 56934"/>
                <a:gd name="T14" fmla="*/ 2147483646 w 112480"/>
                <a:gd name="T15" fmla="*/ 2147483646 h 56934"/>
                <a:gd name="T16" fmla="*/ 2147483646 w 112480"/>
                <a:gd name="T17" fmla="*/ 2147483646 h 56934"/>
                <a:gd name="T18" fmla="*/ 2147483646 w 112480"/>
                <a:gd name="T19" fmla="*/ 2147483646 h 56934"/>
                <a:gd name="T20" fmla="*/ 2147483646 w 112480"/>
                <a:gd name="T21" fmla="*/ 2147483646 h 56934"/>
                <a:gd name="T22" fmla="*/ 2147483646 w 112480"/>
                <a:gd name="T23" fmla="*/ 2147483646 h 56934"/>
                <a:gd name="T24" fmla="*/ 2147483646 w 112480"/>
                <a:gd name="T25" fmla="*/ 2147483646 h 56934"/>
                <a:gd name="T26" fmla="*/ 2147483646 w 112480"/>
                <a:gd name="T27" fmla="*/ 2147483646 h 56934"/>
                <a:gd name="T28" fmla="*/ 2147483646 w 112480"/>
                <a:gd name="T29" fmla="*/ 2147483646 h 56934"/>
                <a:gd name="T30" fmla="*/ 2147483646 w 112480"/>
                <a:gd name="T31" fmla="*/ 2147483646 h 56934"/>
                <a:gd name="T32" fmla="*/ 2147483646 w 112480"/>
                <a:gd name="T33" fmla="*/ 2147483646 h 56934"/>
                <a:gd name="T34" fmla="*/ 2147483646 w 112480"/>
                <a:gd name="T35" fmla="*/ 2147483646 h 56934"/>
                <a:gd name="T36" fmla="*/ 2147483646 w 112480"/>
                <a:gd name="T37" fmla="*/ 2147483646 h 56934"/>
                <a:gd name="T38" fmla="*/ 2147483646 w 112480"/>
                <a:gd name="T39" fmla="*/ 2147483646 h 56934"/>
                <a:gd name="T40" fmla="*/ 2147483646 w 112480"/>
                <a:gd name="T41" fmla="*/ 2147483646 h 56934"/>
                <a:gd name="T42" fmla="*/ 2147483646 w 112480"/>
                <a:gd name="T43" fmla="*/ 2147483646 h 56934"/>
                <a:gd name="T44" fmla="*/ 2147483646 w 112480"/>
                <a:gd name="T45" fmla="*/ 2147483646 h 56934"/>
                <a:gd name="T46" fmla="*/ 2147483646 w 112480"/>
                <a:gd name="T47" fmla="*/ 2147483646 h 56934"/>
                <a:gd name="T48" fmla="*/ 2147483646 w 112480"/>
                <a:gd name="T49" fmla="*/ 2147483646 h 56934"/>
                <a:gd name="T50" fmla="*/ 2147483646 w 112480"/>
                <a:gd name="T51" fmla="*/ 2147483646 h 56934"/>
                <a:gd name="T52" fmla="*/ 2147483646 w 112480"/>
                <a:gd name="T53" fmla="*/ 2147483646 h 56934"/>
                <a:gd name="T54" fmla="*/ 2147483646 w 112480"/>
                <a:gd name="T55" fmla="*/ 2147483646 h 56934"/>
                <a:gd name="T56" fmla="*/ 2147483646 w 112480"/>
                <a:gd name="T57" fmla="*/ 2147483646 h 56934"/>
                <a:gd name="T58" fmla="*/ 2147483646 w 112480"/>
                <a:gd name="T59" fmla="*/ 2147483646 h 56934"/>
                <a:gd name="T60" fmla="*/ 2147483646 w 112480"/>
                <a:gd name="T61" fmla="*/ 2147483646 h 56934"/>
                <a:gd name="T62" fmla="*/ 2147483646 w 112480"/>
                <a:gd name="T63" fmla="*/ 2147483646 h 56934"/>
                <a:gd name="T64" fmla="*/ 2147483646 w 112480"/>
                <a:gd name="T65" fmla="*/ 2147483646 h 56934"/>
                <a:gd name="T66" fmla="*/ 2147483646 w 112480"/>
                <a:gd name="T67" fmla="*/ 2147483646 h 56934"/>
                <a:gd name="T68" fmla="*/ 2147483646 w 112480"/>
                <a:gd name="T69" fmla="*/ 2147483646 h 56934"/>
                <a:gd name="T70" fmla="*/ 2147483646 w 112480"/>
                <a:gd name="T71" fmla="*/ 2147483646 h 56934"/>
                <a:gd name="T72" fmla="*/ 2147483646 w 112480"/>
                <a:gd name="T73" fmla="*/ 2147483646 h 56934"/>
                <a:gd name="T74" fmla="*/ 2147483646 w 112480"/>
                <a:gd name="T75" fmla="*/ 2147483646 h 56934"/>
                <a:gd name="T76" fmla="*/ 2147483646 w 112480"/>
                <a:gd name="T77" fmla="*/ 2147483646 h 56934"/>
                <a:gd name="T78" fmla="*/ 2147483646 w 112480"/>
                <a:gd name="T79" fmla="*/ 2147483646 h 56934"/>
                <a:gd name="T80" fmla="*/ 2147483646 w 112480"/>
                <a:gd name="T81" fmla="*/ 2147483646 h 56934"/>
                <a:gd name="T82" fmla="*/ 2147483646 w 112480"/>
                <a:gd name="T83" fmla="*/ 2147483646 h 56934"/>
                <a:gd name="T84" fmla="*/ 2147483646 w 112480"/>
                <a:gd name="T85" fmla="*/ 2147483646 h 56934"/>
                <a:gd name="T86" fmla="*/ 2147483646 w 112480"/>
                <a:gd name="T87" fmla="*/ 2147483646 h 56934"/>
                <a:gd name="T88" fmla="*/ 2147483646 w 112480"/>
                <a:gd name="T89" fmla="*/ 2147483646 h 56934"/>
                <a:gd name="T90" fmla="*/ 2147483646 w 112480"/>
                <a:gd name="T91" fmla="*/ 2147483646 h 56934"/>
                <a:gd name="T92" fmla="*/ 2147483646 w 112480"/>
                <a:gd name="T93" fmla="*/ 2147483646 h 56934"/>
                <a:gd name="T94" fmla="*/ 2147483646 w 112480"/>
                <a:gd name="T95" fmla="*/ 2147483646 h 56934"/>
                <a:gd name="T96" fmla="*/ 2147483646 w 112480"/>
                <a:gd name="T97" fmla="*/ 2147483646 h 56934"/>
                <a:gd name="T98" fmla="*/ 2147483646 w 112480"/>
                <a:gd name="T99" fmla="*/ 2147483646 h 56934"/>
                <a:gd name="T100" fmla="*/ 2147483646 w 112480"/>
                <a:gd name="T101" fmla="*/ 2147483646 h 56934"/>
                <a:gd name="T102" fmla="*/ 2147483646 w 112480"/>
                <a:gd name="T103" fmla="*/ 2147483646 h 56934"/>
                <a:gd name="T104" fmla="*/ 2147483646 w 112480"/>
                <a:gd name="T105" fmla="*/ 2147483646 h 56934"/>
                <a:gd name="T106" fmla="*/ 2147483646 w 112480"/>
                <a:gd name="T107" fmla="*/ 2147483646 h 56934"/>
                <a:gd name="T108" fmla="*/ 2147483646 w 112480"/>
                <a:gd name="T109" fmla="*/ 2147483646 h 56934"/>
                <a:gd name="T110" fmla="*/ 2147483646 w 112480"/>
                <a:gd name="T111" fmla="*/ 2147483646 h 56934"/>
                <a:gd name="T112" fmla="*/ 2147483646 w 112480"/>
                <a:gd name="T113" fmla="*/ 2147483646 h 56934"/>
                <a:gd name="T114" fmla="*/ 2147483646 w 112480"/>
                <a:gd name="T115" fmla="*/ 2147483646 h 56934"/>
                <a:gd name="T116" fmla="*/ 2147483646 w 112480"/>
                <a:gd name="T117" fmla="*/ 2147483646 h 56934"/>
                <a:gd name="T118" fmla="*/ 2147483646 w 112480"/>
                <a:gd name="T119" fmla="*/ 2147483646 h 56934"/>
                <a:gd name="T120" fmla="*/ 2147483646 w 112480"/>
                <a:gd name="T121" fmla="*/ 2147483646 h 56934"/>
                <a:gd name="T122" fmla="*/ 2147483646 w 112480"/>
                <a:gd name="T123" fmla="*/ 901250714 h 569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 name="Google Shape;195;p13">
              <a:extLst>
                <a:ext uri="{FF2B5EF4-FFF2-40B4-BE49-F238E27FC236}">
                  <a16:creationId xmlns:a16="http://schemas.microsoft.com/office/drawing/2014/main" id="{22E93C8C-1D5A-9357-05F0-00C6BC0E8671}"/>
                </a:ext>
              </a:extLst>
            </p:cNvPr>
            <p:cNvSpPr>
              <a:spLocks/>
            </p:cNvSpPr>
            <p:nvPr/>
          </p:nvSpPr>
          <p:spPr bwMode="auto">
            <a:xfrm>
              <a:off x="4432311" y="3244811"/>
              <a:ext cx="2124006" cy="1073897"/>
            </a:xfrm>
            <a:custGeom>
              <a:avLst/>
              <a:gdLst>
                <a:gd name="T0" fmla="*/ 2147483646 w 68307"/>
                <a:gd name="T1" fmla="*/ 901250582 h 34536"/>
                <a:gd name="T2" fmla="*/ 2147483646 w 68307"/>
                <a:gd name="T3" fmla="*/ 2147483646 h 34536"/>
                <a:gd name="T4" fmla="*/ 2147483646 w 68307"/>
                <a:gd name="T5" fmla="*/ 2147483646 h 34536"/>
                <a:gd name="T6" fmla="*/ 2147483646 w 68307"/>
                <a:gd name="T7" fmla="*/ 2147483646 h 34536"/>
                <a:gd name="T8" fmla="*/ 2147483646 w 68307"/>
                <a:gd name="T9" fmla="*/ 2147483646 h 34536"/>
                <a:gd name="T10" fmla="*/ 2147483646 w 68307"/>
                <a:gd name="T11" fmla="*/ 2147483646 h 34536"/>
                <a:gd name="T12" fmla="*/ 2147483646 w 68307"/>
                <a:gd name="T13" fmla="*/ 2147483646 h 34536"/>
                <a:gd name="T14" fmla="*/ 2147483646 w 68307"/>
                <a:gd name="T15" fmla="*/ 2147483646 h 34536"/>
                <a:gd name="T16" fmla="*/ 2147483646 w 68307"/>
                <a:gd name="T17" fmla="*/ 2147483646 h 34536"/>
                <a:gd name="T18" fmla="*/ 2147483646 w 68307"/>
                <a:gd name="T19" fmla="*/ 2147483646 h 34536"/>
                <a:gd name="T20" fmla="*/ 2147483646 w 68307"/>
                <a:gd name="T21" fmla="*/ 2147483646 h 34536"/>
                <a:gd name="T22" fmla="*/ 2147483646 w 68307"/>
                <a:gd name="T23" fmla="*/ 2147483646 h 34536"/>
                <a:gd name="T24" fmla="*/ 2147483646 w 68307"/>
                <a:gd name="T25" fmla="*/ 2147483646 h 34536"/>
                <a:gd name="T26" fmla="*/ 2147483646 w 68307"/>
                <a:gd name="T27" fmla="*/ 2147483646 h 34536"/>
                <a:gd name="T28" fmla="*/ 2147483646 w 68307"/>
                <a:gd name="T29" fmla="*/ 2147483646 h 34536"/>
                <a:gd name="T30" fmla="*/ 2147483646 w 68307"/>
                <a:gd name="T31" fmla="*/ 2147483646 h 34536"/>
                <a:gd name="T32" fmla="*/ 2147483646 w 68307"/>
                <a:gd name="T33" fmla="*/ 2147483646 h 34536"/>
                <a:gd name="T34" fmla="*/ 2147483646 w 68307"/>
                <a:gd name="T35" fmla="*/ 2147483646 h 34536"/>
                <a:gd name="T36" fmla="*/ 2147483646 w 68307"/>
                <a:gd name="T37" fmla="*/ 2147483646 h 34536"/>
                <a:gd name="T38" fmla="*/ 2147483646 w 68307"/>
                <a:gd name="T39" fmla="*/ 2147483646 h 34536"/>
                <a:gd name="T40" fmla="*/ 2147483646 w 68307"/>
                <a:gd name="T41" fmla="*/ 2147483646 h 34536"/>
                <a:gd name="T42" fmla="*/ 2147483646 w 68307"/>
                <a:gd name="T43" fmla="*/ 2147483646 h 34536"/>
                <a:gd name="T44" fmla="*/ 2147483646 w 68307"/>
                <a:gd name="T45" fmla="*/ 2147483646 h 34536"/>
                <a:gd name="T46" fmla="*/ 2147483646 w 68307"/>
                <a:gd name="T47" fmla="*/ 2147483646 h 34536"/>
                <a:gd name="T48" fmla="*/ 2147483646 w 68307"/>
                <a:gd name="T49" fmla="*/ 2147483646 h 34536"/>
                <a:gd name="T50" fmla="*/ 2147483646 w 68307"/>
                <a:gd name="T51" fmla="*/ 2147483646 h 34536"/>
                <a:gd name="T52" fmla="*/ 2147483646 w 68307"/>
                <a:gd name="T53" fmla="*/ 2147483646 h 34536"/>
                <a:gd name="T54" fmla="*/ 2147483646 w 68307"/>
                <a:gd name="T55" fmla="*/ 2147483646 h 34536"/>
                <a:gd name="T56" fmla="*/ 2147483646 w 68307"/>
                <a:gd name="T57" fmla="*/ 2147483646 h 34536"/>
                <a:gd name="T58" fmla="*/ 2147483646 w 68307"/>
                <a:gd name="T59" fmla="*/ 2147483646 h 34536"/>
                <a:gd name="T60" fmla="*/ 2147483646 w 68307"/>
                <a:gd name="T61" fmla="*/ 2147483646 h 34536"/>
                <a:gd name="T62" fmla="*/ 2147483646 w 68307"/>
                <a:gd name="T63" fmla="*/ 2147483646 h 34536"/>
                <a:gd name="T64" fmla="*/ 2147483646 w 68307"/>
                <a:gd name="T65" fmla="*/ 2147483646 h 34536"/>
                <a:gd name="T66" fmla="*/ 2147483646 w 68307"/>
                <a:gd name="T67" fmla="*/ 2147483646 h 34536"/>
                <a:gd name="T68" fmla="*/ 2147483646 w 68307"/>
                <a:gd name="T69" fmla="*/ 2147483646 h 34536"/>
                <a:gd name="T70" fmla="*/ 2147483646 w 68307"/>
                <a:gd name="T71" fmla="*/ 2147483646 h 34536"/>
                <a:gd name="T72" fmla="*/ 2147483646 w 68307"/>
                <a:gd name="T73" fmla="*/ 2147483646 h 34536"/>
                <a:gd name="T74" fmla="*/ 2147483646 w 68307"/>
                <a:gd name="T75" fmla="*/ 2147483646 h 34536"/>
                <a:gd name="T76" fmla="*/ 2147483646 w 68307"/>
                <a:gd name="T77" fmla="*/ 2147483646 h 34536"/>
                <a:gd name="T78" fmla="*/ 2147483646 w 68307"/>
                <a:gd name="T79" fmla="*/ 2147483646 h 34536"/>
                <a:gd name="T80" fmla="*/ 2147483646 w 68307"/>
                <a:gd name="T81" fmla="*/ 2147483646 h 34536"/>
                <a:gd name="T82" fmla="*/ 2147483646 w 68307"/>
                <a:gd name="T83" fmla="*/ 2147483646 h 34536"/>
                <a:gd name="T84" fmla="*/ 2147483646 w 68307"/>
                <a:gd name="T85" fmla="*/ 2147483646 h 34536"/>
                <a:gd name="T86" fmla="*/ 2147483646 w 68307"/>
                <a:gd name="T87" fmla="*/ 2147483646 h 34536"/>
                <a:gd name="T88" fmla="*/ 2147483646 w 68307"/>
                <a:gd name="T89" fmla="*/ 2147483646 h 34536"/>
                <a:gd name="T90" fmla="*/ 2147483646 w 68307"/>
                <a:gd name="T91" fmla="*/ 2147483646 h 34536"/>
                <a:gd name="T92" fmla="*/ 2147483646 w 68307"/>
                <a:gd name="T93" fmla="*/ 2147483646 h 34536"/>
                <a:gd name="T94" fmla="*/ 2147483646 w 68307"/>
                <a:gd name="T95" fmla="*/ 2147483646 h 34536"/>
                <a:gd name="T96" fmla="*/ 2147483646 w 68307"/>
                <a:gd name="T97" fmla="*/ 2147483646 h 34536"/>
                <a:gd name="T98" fmla="*/ 2147483646 w 68307"/>
                <a:gd name="T99" fmla="*/ 2147483646 h 34536"/>
                <a:gd name="T100" fmla="*/ 2147483646 w 68307"/>
                <a:gd name="T101" fmla="*/ 2147483646 h 34536"/>
                <a:gd name="T102" fmla="*/ 2147483646 w 68307"/>
                <a:gd name="T103" fmla="*/ 2147483646 h 34536"/>
                <a:gd name="T104" fmla="*/ 2147483646 w 68307"/>
                <a:gd name="T105" fmla="*/ 2147483646 h 34536"/>
                <a:gd name="T106" fmla="*/ 2147483646 w 68307"/>
                <a:gd name="T107" fmla="*/ 2147483646 h 34536"/>
                <a:gd name="T108" fmla="*/ 2147483646 w 68307"/>
                <a:gd name="T109" fmla="*/ 2147483646 h 34536"/>
                <a:gd name="T110" fmla="*/ 2147483646 w 68307"/>
                <a:gd name="T111" fmla="*/ 2147483646 h 34536"/>
                <a:gd name="T112" fmla="*/ 2147483646 w 68307"/>
                <a:gd name="T113" fmla="*/ 2147483646 h 34536"/>
                <a:gd name="T114" fmla="*/ 2147483646 w 68307"/>
                <a:gd name="T115" fmla="*/ 2147483646 h 34536"/>
                <a:gd name="T116" fmla="*/ 2147483646 w 68307"/>
                <a:gd name="T117" fmla="*/ 2147483646 h 34536"/>
                <a:gd name="T118" fmla="*/ 2147483646 w 68307"/>
                <a:gd name="T119" fmla="*/ 2147483646 h 34536"/>
                <a:gd name="T120" fmla="*/ 2147483646 w 68307"/>
                <a:gd name="T121" fmla="*/ 2147483646 h 34536"/>
                <a:gd name="T122" fmla="*/ 2147483646 w 68307"/>
                <a:gd name="T123" fmla="*/ 901250582 h 34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5" name="Google Shape;196;p13">
            <a:extLst>
              <a:ext uri="{FF2B5EF4-FFF2-40B4-BE49-F238E27FC236}">
                <a16:creationId xmlns:a16="http://schemas.microsoft.com/office/drawing/2014/main" id="{888AFF43-165D-52FE-1A63-5D6EDF1F109E}"/>
              </a:ext>
            </a:extLst>
          </p:cNvPr>
          <p:cNvGrpSpPr>
            <a:grpSpLocks/>
          </p:cNvGrpSpPr>
          <p:nvPr/>
        </p:nvGrpSpPr>
        <p:grpSpPr bwMode="auto">
          <a:xfrm>
            <a:off x="-331788" y="5576888"/>
            <a:ext cx="12855576" cy="1281112"/>
            <a:chOff x="-248700" y="4182223"/>
            <a:chExt cx="9641100" cy="961287"/>
          </a:xfrm>
        </p:grpSpPr>
        <p:grpSp>
          <p:nvGrpSpPr>
            <p:cNvPr id="6" name="Google Shape;197;p13">
              <a:extLst>
                <a:ext uri="{FF2B5EF4-FFF2-40B4-BE49-F238E27FC236}">
                  <a16:creationId xmlns:a16="http://schemas.microsoft.com/office/drawing/2014/main" id="{69A865C7-7419-EFDF-64E8-D0AC9F60FFE2}"/>
                </a:ext>
              </a:extLst>
            </p:cNvPr>
            <p:cNvGrpSpPr>
              <a:grpSpLocks/>
            </p:cNvGrpSpPr>
            <p:nvPr/>
          </p:nvGrpSpPr>
          <p:grpSpPr bwMode="auto">
            <a:xfrm>
              <a:off x="-248629" y="4462202"/>
              <a:ext cx="9640980" cy="681308"/>
              <a:chOff x="131200" y="4480088"/>
              <a:chExt cx="8881603" cy="627644"/>
            </a:xfrm>
          </p:grpSpPr>
          <p:sp>
            <p:nvSpPr>
              <p:cNvPr id="8" name="Google Shape;198;p13">
                <a:extLst>
                  <a:ext uri="{FF2B5EF4-FFF2-40B4-BE49-F238E27FC236}">
                    <a16:creationId xmlns:a16="http://schemas.microsoft.com/office/drawing/2014/main" id="{3A63A8D3-502C-CDA0-DEDC-050647736AE7}"/>
                  </a:ext>
                </a:extLst>
              </p:cNvPr>
              <p:cNvSpPr>
                <a:spLocks/>
              </p:cNvSpPr>
              <p:nvPr/>
            </p:nvSpPr>
            <p:spPr bwMode="auto">
              <a:xfrm>
                <a:off x="235672" y="4610717"/>
                <a:ext cx="8672644" cy="497015"/>
              </a:xfrm>
              <a:custGeom>
                <a:avLst/>
                <a:gdLst>
                  <a:gd name="T0" fmla="*/ 0 w 278908"/>
                  <a:gd name="T1" fmla="*/ 2147483646 h 8952"/>
                  <a:gd name="T2" fmla="*/ 0 w 278908"/>
                  <a:gd name="T3" fmla="*/ 2147483646 h 8952"/>
                  <a:gd name="T4" fmla="*/ 2147483646 w 278908"/>
                  <a:gd name="T5" fmla="*/ 2147483646 h 8952"/>
                  <a:gd name="T6" fmla="*/ 2147483646 w 278908"/>
                  <a:gd name="T7" fmla="*/ 2147483646 h 8952"/>
                  <a:gd name="T8" fmla="*/ 0 w 278908"/>
                  <a:gd name="T9" fmla="*/ 2147483646 h 89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9" name="Google Shape;199;p13">
                <a:extLst>
                  <a:ext uri="{FF2B5EF4-FFF2-40B4-BE49-F238E27FC236}">
                    <a16:creationId xmlns:a16="http://schemas.microsoft.com/office/drawing/2014/main" id="{27772FFF-DD10-F650-EC54-EF6990FE5E72}"/>
                  </a:ext>
                </a:extLst>
              </p:cNvPr>
              <p:cNvSpPr>
                <a:spLocks/>
              </p:cNvSpPr>
              <p:nvPr/>
            </p:nvSpPr>
            <p:spPr bwMode="auto">
              <a:xfrm>
                <a:off x="235672" y="4710817"/>
                <a:ext cx="8672644" cy="296865"/>
              </a:xfrm>
              <a:custGeom>
                <a:avLst/>
                <a:gdLst>
                  <a:gd name="T0" fmla="*/ 2147483646 w 278908"/>
                  <a:gd name="T1" fmla="*/ 2147483646 h 5347"/>
                  <a:gd name="T2" fmla="*/ 2147483646 w 278908"/>
                  <a:gd name="T3" fmla="*/ 2147483646 h 5347"/>
                  <a:gd name="T4" fmla="*/ 2147483646 w 278908"/>
                  <a:gd name="T5" fmla="*/ 2147483646 h 5347"/>
                  <a:gd name="T6" fmla="*/ 2147483646 w 278908"/>
                  <a:gd name="T7" fmla="*/ 2147483646 h 5347"/>
                  <a:gd name="T8" fmla="*/ 0 w 278908"/>
                  <a:gd name="T9" fmla="*/ 2147483646 h 5347"/>
                  <a:gd name="T10" fmla="*/ 2147483646 w 278908"/>
                  <a:gd name="T11" fmla="*/ 2147483646 h 5347"/>
                  <a:gd name="T12" fmla="*/ 2147483646 w 278908"/>
                  <a:gd name="T13" fmla="*/ 2147483646 h 5347"/>
                  <a:gd name="T14" fmla="*/ 2147483646 w 278908"/>
                  <a:gd name="T15" fmla="*/ 2147483646 h 5347"/>
                  <a:gd name="T16" fmla="*/ 2147483646 w 278908"/>
                  <a:gd name="T17" fmla="*/ 2147483646 h 5347"/>
                  <a:gd name="T18" fmla="*/ 2147483646 w 278908"/>
                  <a:gd name="T19" fmla="*/ 2147483646 h 5347"/>
                  <a:gd name="T20" fmla="*/ 2147483646 w 278908"/>
                  <a:gd name="T21" fmla="*/ 2147483646 h 5347"/>
                  <a:gd name="T22" fmla="*/ 2147483646 w 278908"/>
                  <a:gd name="T23" fmla="*/ 2147483646 h 5347"/>
                  <a:gd name="T24" fmla="*/ 2147483646 w 278908"/>
                  <a:gd name="T25" fmla="*/ 2147483646 h 5347"/>
                  <a:gd name="T26" fmla="*/ 2147483646 w 278908"/>
                  <a:gd name="T27" fmla="*/ 2147483646 h 5347"/>
                  <a:gd name="T28" fmla="*/ 2147483646 w 278908"/>
                  <a:gd name="T29" fmla="*/ 2147483646 h 5347"/>
                  <a:gd name="T30" fmla="*/ 2147483646 w 278908"/>
                  <a:gd name="T31" fmla="*/ 2147483646 h 5347"/>
                  <a:gd name="T32" fmla="*/ 2147483646 w 278908"/>
                  <a:gd name="T33" fmla="*/ 2147483646 h 5347"/>
                  <a:gd name="T34" fmla="*/ 2147483646 w 278908"/>
                  <a:gd name="T35" fmla="*/ 2147483646 h 5347"/>
                  <a:gd name="T36" fmla="*/ 2147483646 w 278908"/>
                  <a:gd name="T37" fmla="*/ 2147483646 h 5347"/>
                  <a:gd name="T38" fmla="*/ 2147483646 w 278908"/>
                  <a:gd name="T39" fmla="*/ 2147483646 h 5347"/>
                  <a:gd name="T40" fmla="*/ 2147483646 w 278908"/>
                  <a:gd name="T41" fmla="*/ 2147483646 h 5347"/>
                  <a:gd name="T42" fmla="*/ 2147483646 w 278908"/>
                  <a:gd name="T43" fmla="*/ 2147483646 h 5347"/>
                  <a:gd name="T44" fmla="*/ 2147483646 w 278908"/>
                  <a:gd name="T45" fmla="*/ 2147483646 h 5347"/>
                  <a:gd name="T46" fmla="*/ 2147483646 w 278908"/>
                  <a:gd name="T47" fmla="*/ 2147483646 h 5347"/>
                  <a:gd name="T48" fmla="*/ 2147483646 w 278908"/>
                  <a:gd name="T49" fmla="*/ 2147483646 h 5347"/>
                  <a:gd name="T50" fmla="*/ 2147483646 w 278908"/>
                  <a:gd name="T51" fmla="*/ 2147483646 h 5347"/>
                  <a:gd name="T52" fmla="*/ 2147483646 w 278908"/>
                  <a:gd name="T53" fmla="*/ 2147483646 h 5347"/>
                  <a:gd name="T54" fmla="*/ 2147483646 w 278908"/>
                  <a:gd name="T55" fmla="*/ 2147483646 h 5347"/>
                  <a:gd name="T56" fmla="*/ 2147483646 w 278908"/>
                  <a:gd name="T57" fmla="*/ 2147483646 h 5347"/>
                  <a:gd name="T58" fmla="*/ 2147483646 w 278908"/>
                  <a:gd name="T59" fmla="*/ 2147483646 h 5347"/>
                  <a:gd name="T60" fmla="*/ 2147483646 w 278908"/>
                  <a:gd name="T61" fmla="*/ 2147483646 h 5347"/>
                  <a:gd name="T62" fmla="*/ 2147483646 w 278908"/>
                  <a:gd name="T63" fmla="*/ 2147483646 h 5347"/>
                  <a:gd name="T64" fmla="*/ 2147483646 w 278908"/>
                  <a:gd name="T65" fmla="*/ 2147483646 h 5347"/>
                  <a:gd name="T66" fmla="*/ 2147483646 w 278908"/>
                  <a:gd name="T67" fmla="*/ 2147483646 h 5347"/>
                  <a:gd name="T68" fmla="*/ 2147483646 w 278908"/>
                  <a:gd name="T69" fmla="*/ 2147483646 h 5347"/>
                  <a:gd name="T70" fmla="*/ 2147483646 w 278908"/>
                  <a:gd name="T71" fmla="*/ 2147483646 h 5347"/>
                  <a:gd name="T72" fmla="*/ 2147483646 w 278908"/>
                  <a:gd name="T73" fmla="*/ 2147483646 h 5347"/>
                  <a:gd name="T74" fmla="*/ 2147483646 w 278908"/>
                  <a:gd name="T75" fmla="*/ 2147483646 h 5347"/>
                  <a:gd name="T76" fmla="*/ 2147483646 w 278908"/>
                  <a:gd name="T77" fmla="*/ 2147483646 h 5347"/>
                  <a:gd name="T78" fmla="*/ 2147483646 w 278908"/>
                  <a:gd name="T79" fmla="*/ 2147483646 h 5347"/>
                  <a:gd name="T80" fmla="*/ 2147483646 w 278908"/>
                  <a:gd name="T81" fmla="*/ 2147483646 h 5347"/>
                  <a:gd name="T82" fmla="*/ 2147483646 w 278908"/>
                  <a:gd name="T83" fmla="*/ 2147483646 h 5347"/>
                  <a:gd name="T84" fmla="*/ 2147483646 w 278908"/>
                  <a:gd name="T85" fmla="*/ 2147483646 h 5347"/>
                  <a:gd name="T86" fmla="*/ 2147483646 w 278908"/>
                  <a:gd name="T87" fmla="*/ 2147483646 h 5347"/>
                  <a:gd name="T88" fmla="*/ 2147483646 w 278908"/>
                  <a:gd name="T89" fmla="*/ 2147483646 h 5347"/>
                  <a:gd name="T90" fmla="*/ 2147483646 w 278908"/>
                  <a:gd name="T91" fmla="*/ 2147483646 h 5347"/>
                  <a:gd name="T92" fmla="*/ 2147483646 w 278908"/>
                  <a:gd name="T93" fmla="*/ 2147483646 h 5347"/>
                  <a:gd name="T94" fmla="*/ 2147483646 w 278908"/>
                  <a:gd name="T95" fmla="*/ 2147483646 h 5347"/>
                  <a:gd name="T96" fmla="*/ 2147483646 w 278908"/>
                  <a:gd name="T97" fmla="*/ 2147483646 h 5347"/>
                  <a:gd name="T98" fmla="*/ 2147483646 w 278908"/>
                  <a:gd name="T99" fmla="*/ 2147483646 h 5347"/>
                  <a:gd name="T100" fmla="*/ 2147483646 w 278908"/>
                  <a:gd name="T101" fmla="*/ 2147483646 h 534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200;p13">
                <a:extLst>
                  <a:ext uri="{FF2B5EF4-FFF2-40B4-BE49-F238E27FC236}">
                    <a16:creationId xmlns:a16="http://schemas.microsoft.com/office/drawing/2014/main" id="{2BDDE598-DF50-47D1-0609-0101C7FDD045}"/>
                  </a:ext>
                </a:extLst>
              </p:cNvPr>
              <p:cNvSpPr>
                <a:spLocks/>
              </p:cNvSpPr>
              <p:nvPr/>
            </p:nvSpPr>
            <p:spPr bwMode="auto">
              <a:xfrm>
                <a:off x="131200" y="4480088"/>
                <a:ext cx="8881603" cy="261260"/>
              </a:xfrm>
              <a:custGeom>
                <a:avLst/>
                <a:gdLst>
                  <a:gd name="T0" fmla="*/ 0 w 285628"/>
                  <a:gd name="T1" fmla="*/ 2147483646 h 8402"/>
                  <a:gd name="T2" fmla="*/ 0 w 285628"/>
                  <a:gd name="T3" fmla="*/ 2147483646 h 8402"/>
                  <a:gd name="T4" fmla="*/ 2147483646 w 285628"/>
                  <a:gd name="T5" fmla="*/ 2147483646 h 8402"/>
                  <a:gd name="T6" fmla="*/ 2147483646 w 285628"/>
                  <a:gd name="T7" fmla="*/ 2147483646 h 8402"/>
                  <a:gd name="T8" fmla="*/ 2147483646 w 285628"/>
                  <a:gd name="T9" fmla="*/ 2147483646 h 8402"/>
                  <a:gd name="T10" fmla="*/ 2147483646 w 285628"/>
                  <a:gd name="T11" fmla="*/ 2147483646 h 8402"/>
                  <a:gd name="T12" fmla="*/ 2147483646 w 285628"/>
                  <a:gd name="T13" fmla="*/ 2147483646 h 8402"/>
                  <a:gd name="T14" fmla="*/ 2147483646 w 285628"/>
                  <a:gd name="T15" fmla="*/ 2147483646 h 8402"/>
                  <a:gd name="T16" fmla="*/ 2147483646 w 285628"/>
                  <a:gd name="T17" fmla="*/ 2147483646 h 8402"/>
                  <a:gd name="T18" fmla="*/ 2147483646 w 285628"/>
                  <a:gd name="T19" fmla="*/ 2147483646 h 8402"/>
                  <a:gd name="T20" fmla="*/ 2147483646 w 285628"/>
                  <a:gd name="T21" fmla="*/ 2147483646 h 8402"/>
                  <a:gd name="T22" fmla="*/ 2147483646 w 285628"/>
                  <a:gd name="T23" fmla="*/ 2147483646 h 8402"/>
                  <a:gd name="T24" fmla="*/ 2147483646 w 285628"/>
                  <a:gd name="T25" fmla="*/ 2147483646 h 8402"/>
                  <a:gd name="T26" fmla="*/ 2147483646 w 285628"/>
                  <a:gd name="T27" fmla="*/ 2147483646 h 8402"/>
                  <a:gd name="T28" fmla="*/ 2147483646 w 285628"/>
                  <a:gd name="T29" fmla="*/ 2147483646 h 8402"/>
                  <a:gd name="T30" fmla="*/ 2147483646 w 285628"/>
                  <a:gd name="T31" fmla="*/ 2147483646 h 8402"/>
                  <a:gd name="T32" fmla="*/ 2147483646 w 285628"/>
                  <a:gd name="T33" fmla="*/ 2147483646 h 8402"/>
                  <a:gd name="T34" fmla="*/ 2147483646 w 285628"/>
                  <a:gd name="T35" fmla="*/ 2147483646 h 8402"/>
                  <a:gd name="T36" fmla="*/ 2147483646 w 285628"/>
                  <a:gd name="T37" fmla="*/ 2147483646 h 8402"/>
                  <a:gd name="T38" fmla="*/ 2147483646 w 285628"/>
                  <a:gd name="T39" fmla="*/ 2147483646 h 8402"/>
                  <a:gd name="T40" fmla="*/ 2147483646 w 285628"/>
                  <a:gd name="T41" fmla="*/ 2147483646 h 8402"/>
                  <a:gd name="T42" fmla="*/ 2147483646 w 285628"/>
                  <a:gd name="T43" fmla="*/ 2147483646 h 8402"/>
                  <a:gd name="T44" fmla="*/ 2147483646 w 285628"/>
                  <a:gd name="T45" fmla="*/ 2147483646 h 8402"/>
                  <a:gd name="T46" fmla="*/ 2147483646 w 285628"/>
                  <a:gd name="T47" fmla="*/ 2147483646 h 8402"/>
                  <a:gd name="T48" fmla="*/ 2147483646 w 285628"/>
                  <a:gd name="T49" fmla="*/ 2147483646 h 8402"/>
                  <a:gd name="T50" fmla="*/ 2147483646 w 285628"/>
                  <a:gd name="T51" fmla="*/ 2147483646 h 8402"/>
                  <a:gd name="T52" fmla="*/ 2147483646 w 285628"/>
                  <a:gd name="T53" fmla="*/ 2147483646 h 8402"/>
                  <a:gd name="T54" fmla="*/ 2147483646 w 285628"/>
                  <a:gd name="T55" fmla="*/ 2147483646 h 8402"/>
                  <a:gd name="T56" fmla="*/ 2147483646 w 285628"/>
                  <a:gd name="T57" fmla="*/ 2147483646 h 8402"/>
                  <a:gd name="T58" fmla="*/ 2147483646 w 285628"/>
                  <a:gd name="T59" fmla="*/ 2147483646 h 8402"/>
                  <a:gd name="T60" fmla="*/ 2147483646 w 285628"/>
                  <a:gd name="T61" fmla="*/ 2147483646 h 8402"/>
                  <a:gd name="T62" fmla="*/ 2147483646 w 285628"/>
                  <a:gd name="T63" fmla="*/ 2147483646 h 8402"/>
                  <a:gd name="T64" fmla="*/ 2147483646 w 285628"/>
                  <a:gd name="T65" fmla="*/ 2147483646 h 8402"/>
                  <a:gd name="T66" fmla="*/ 2147483646 w 285628"/>
                  <a:gd name="T67" fmla="*/ 2147483646 h 8402"/>
                  <a:gd name="T68" fmla="*/ 2147483646 w 285628"/>
                  <a:gd name="T69" fmla="*/ 2147483646 h 8402"/>
                  <a:gd name="T70" fmla="*/ 2147483646 w 285628"/>
                  <a:gd name="T71" fmla="*/ 2147483646 h 8402"/>
                  <a:gd name="T72" fmla="*/ 2147483646 w 285628"/>
                  <a:gd name="T73" fmla="*/ 2147483646 h 8402"/>
                  <a:gd name="T74" fmla="*/ 2147483646 w 285628"/>
                  <a:gd name="T75" fmla="*/ 2147483646 h 8402"/>
                  <a:gd name="T76" fmla="*/ 2147483646 w 285628"/>
                  <a:gd name="T77" fmla="*/ 2147483646 h 8402"/>
                  <a:gd name="T78" fmla="*/ 2147483646 w 285628"/>
                  <a:gd name="T79" fmla="*/ 2147483646 h 8402"/>
                  <a:gd name="T80" fmla="*/ 2147483646 w 285628"/>
                  <a:gd name="T81" fmla="*/ 2147483646 h 8402"/>
                  <a:gd name="T82" fmla="*/ 2147483646 w 285628"/>
                  <a:gd name="T83" fmla="*/ 2147483646 h 8402"/>
                  <a:gd name="T84" fmla="*/ 2147483646 w 285628"/>
                  <a:gd name="T85" fmla="*/ 2147483646 h 8402"/>
                  <a:gd name="T86" fmla="*/ 2147483646 w 285628"/>
                  <a:gd name="T87" fmla="*/ 2147483646 h 8402"/>
                  <a:gd name="T88" fmla="*/ 2147483646 w 285628"/>
                  <a:gd name="T89" fmla="*/ 2147483646 h 8402"/>
                  <a:gd name="T90" fmla="*/ 2147483646 w 285628"/>
                  <a:gd name="T91" fmla="*/ 2147483646 h 8402"/>
                  <a:gd name="T92" fmla="*/ 2147483646 w 285628"/>
                  <a:gd name="T93" fmla="*/ 2147483646 h 8402"/>
                  <a:gd name="T94" fmla="*/ 2147483646 w 285628"/>
                  <a:gd name="T95" fmla="*/ 2147483646 h 8402"/>
                  <a:gd name="T96" fmla="*/ 2147483646 w 285628"/>
                  <a:gd name="T97" fmla="*/ 2147483646 h 8402"/>
                  <a:gd name="T98" fmla="*/ 2147483646 w 285628"/>
                  <a:gd name="T99" fmla="*/ 2147483646 h 8402"/>
                  <a:gd name="T100" fmla="*/ 2147483646 w 285628"/>
                  <a:gd name="T101" fmla="*/ 2147483646 h 8402"/>
                  <a:gd name="T102" fmla="*/ 2147483646 w 285628"/>
                  <a:gd name="T103" fmla="*/ 2147483646 h 8402"/>
                  <a:gd name="T104" fmla="*/ 2147483646 w 285628"/>
                  <a:gd name="T105" fmla="*/ 2147483646 h 8402"/>
                  <a:gd name="T106" fmla="*/ 2147483646 w 285628"/>
                  <a:gd name="T107" fmla="*/ 2147483646 h 8402"/>
                  <a:gd name="T108" fmla="*/ 2147483646 w 285628"/>
                  <a:gd name="T109" fmla="*/ 2147483646 h 8402"/>
                  <a:gd name="T110" fmla="*/ 2147483646 w 285628"/>
                  <a:gd name="T111" fmla="*/ 901248180 h 84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7" name="Google Shape;201;p13">
              <a:extLst>
                <a:ext uri="{FF2B5EF4-FFF2-40B4-BE49-F238E27FC236}">
                  <a16:creationId xmlns:a16="http://schemas.microsoft.com/office/drawing/2014/main" id="{A2571669-FF8C-AE43-84AD-9F39E5BD934F}"/>
                </a:ext>
              </a:extLst>
            </p:cNvPr>
            <p:cNvSpPr>
              <a:spLocks noChangeArrowheads="1"/>
            </p:cNvSpPr>
            <p:nvPr/>
          </p:nvSpPr>
          <p:spPr bwMode="auto">
            <a:xfrm>
              <a:off x="-248700" y="4182223"/>
              <a:ext cx="9641100" cy="37641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defRPr/>
              </a:pPr>
              <a:endParaRPr lang="en-US" altLang="en-US" sz="2400">
                <a:solidFill>
                  <a:srgbClr val="E5F7B3"/>
                </a:solidFill>
              </a:endParaRPr>
            </a:p>
          </p:txBody>
        </p:sp>
      </p:grpSp>
      <p:sp>
        <p:nvSpPr>
          <p:cNvPr id="11" name="Google Shape;202;p13">
            <a:extLst>
              <a:ext uri="{FF2B5EF4-FFF2-40B4-BE49-F238E27FC236}">
                <a16:creationId xmlns:a16="http://schemas.microsoft.com/office/drawing/2014/main" id="{3601ED2E-5D33-AB31-EC02-AF050EB03151}"/>
              </a:ext>
            </a:extLst>
          </p:cNvPr>
          <p:cNvSpPr/>
          <p:nvPr/>
        </p:nvSpPr>
        <p:spPr>
          <a:xfrm>
            <a:off x="8432800" y="201613"/>
            <a:ext cx="3236913" cy="893762"/>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183" name="Google Shape;183;p13"/>
          <p:cNvSpPr txBox="1">
            <a:spLocks noGrp="1"/>
          </p:cNvSpPr>
          <p:nvPr>
            <p:ph type="title"/>
          </p:nvPr>
        </p:nvSpPr>
        <p:spPr>
          <a:xfrm>
            <a:off x="950967" y="719333"/>
            <a:ext cx="10290000" cy="763600"/>
          </a:xfrm>
          <a:prstGeom prst="rect">
            <a:avLst/>
          </a:prstGeom>
        </p:spPr>
        <p:txBody>
          <a:bodyPr spcFirstLastPara="1">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4" name="Google Shape;184;p13"/>
          <p:cNvSpPr txBox="1">
            <a:spLocks noGrp="1"/>
          </p:cNvSpPr>
          <p:nvPr>
            <p:ph type="title" idx="2"/>
          </p:nvPr>
        </p:nvSpPr>
        <p:spPr>
          <a:xfrm>
            <a:off x="1311633" y="2835028"/>
            <a:ext cx="2921200" cy="763600"/>
          </a:xfrm>
          <a:prstGeom prst="rect">
            <a:avLst/>
          </a:prstGeom>
        </p:spPr>
        <p:txBody>
          <a:bodyPr spcFirstLastPara="1">
            <a:noAutofit/>
          </a:bodyPr>
          <a:lstStyle>
            <a:lvl1pPr lvl="0" algn="ctr">
              <a:spcBef>
                <a:spcPts val="0"/>
              </a:spcBef>
              <a:spcAft>
                <a:spcPts val="0"/>
              </a:spcAft>
              <a:buSzPts val="2400"/>
              <a:buNone/>
              <a:defRPr sz="3200"/>
            </a:lvl1pPr>
            <a:lvl2pPr lvl="1">
              <a:spcBef>
                <a:spcPts val="0"/>
              </a:spcBef>
              <a:spcAft>
                <a:spcPts val="0"/>
              </a:spcAft>
              <a:buSzPts val="2800"/>
              <a:buNone/>
              <a:defRPr>
                <a:latin typeface="Antic"/>
                <a:ea typeface="Antic"/>
                <a:cs typeface="Antic"/>
                <a:sym typeface="Antic"/>
              </a:defRPr>
            </a:lvl2pPr>
            <a:lvl3pPr lvl="2">
              <a:spcBef>
                <a:spcPts val="0"/>
              </a:spcBef>
              <a:spcAft>
                <a:spcPts val="0"/>
              </a:spcAft>
              <a:buSzPts val="2800"/>
              <a:buNone/>
              <a:defRPr>
                <a:latin typeface="Antic"/>
                <a:ea typeface="Antic"/>
                <a:cs typeface="Antic"/>
                <a:sym typeface="Antic"/>
              </a:defRPr>
            </a:lvl3pPr>
            <a:lvl4pPr lvl="3">
              <a:spcBef>
                <a:spcPts val="0"/>
              </a:spcBef>
              <a:spcAft>
                <a:spcPts val="0"/>
              </a:spcAft>
              <a:buSzPts val="2800"/>
              <a:buNone/>
              <a:defRPr>
                <a:latin typeface="Antic"/>
                <a:ea typeface="Antic"/>
                <a:cs typeface="Antic"/>
                <a:sym typeface="Antic"/>
              </a:defRPr>
            </a:lvl4pPr>
            <a:lvl5pPr lvl="4">
              <a:spcBef>
                <a:spcPts val="0"/>
              </a:spcBef>
              <a:spcAft>
                <a:spcPts val="0"/>
              </a:spcAft>
              <a:buSzPts val="2800"/>
              <a:buNone/>
              <a:defRPr>
                <a:latin typeface="Antic"/>
                <a:ea typeface="Antic"/>
                <a:cs typeface="Antic"/>
                <a:sym typeface="Antic"/>
              </a:defRPr>
            </a:lvl5pPr>
            <a:lvl6pPr lvl="5">
              <a:spcBef>
                <a:spcPts val="0"/>
              </a:spcBef>
              <a:spcAft>
                <a:spcPts val="0"/>
              </a:spcAft>
              <a:buSzPts val="2800"/>
              <a:buNone/>
              <a:defRPr>
                <a:latin typeface="Antic"/>
                <a:ea typeface="Antic"/>
                <a:cs typeface="Antic"/>
                <a:sym typeface="Antic"/>
              </a:defRPr>
            </a:lvl6pPr>
            <a:lvl7pPr lvl="6">
              <a:spcBef>
                <a:spcPts val="0"/>
              </a:spcBef>
              <a:spcAft>
                <a:spcPts val="0"/>
              </a:spcAft>
              <a:buSzPts val="2800"/>
              <a:buNone/>
              <a:defRPr>
                <a:latin typeface="Antic"/>
                <a:ea typeface="Antic"/>
                <a:cs typeface="Antic"/>
                <a:sym typeface="Antic"/>
              </a:defRPr>
            </a:lvl7pPr>
            <a:lvl8pPr lvl="7">
              <a:spcBef>
                <a:spcPts val="0"/>
              </a:spcBef>
              <a:spcAft>
                <a:spcPts val="0"/>
              </a:spcAft>
              <a:buSzPts val="2800"/>
              <a:buNone/>
              <a:defRPr>
                <a:latin typeface="Antic"/>
                <a:ea typeface="Antic"/>
                <a:cs typeface="Antic"/>
                <a:sym typeface="Antic"/>
              </a:defRPr>
            </a:lvl8pPr>
            <a:lvl9pPr lvl="8">
              <a:spcBef>
                <a:spcPts val="0"/>
              </a:spcBef>
              <a:spcAft>
                <a:spcPts val="0"/>
              </a:spcAft>
              <a:buSzPts val="2800"/>
              <a:buNone/>
              <a:defRPr>
                <a:latin typeface="Antic"/>
                <a:ea typeface="Antic"/>
                <a:cs typeface="Antic"/>
                <a:sym typeface="Antic"/>
              </a:defRPr>
            </a:lvl9pPr>
          </a:lstStyle>
          <a:p>
            <a:endParaRPr/>
          </a:p>
        </p:txBody>
      </p:sp>
      <p:sp>
        <p:nvSpPr>
          <p:cNvPr id="185" name="Google Shape;185;p13"/>
          <p:cNvSpPr txBox="1">
            <a:spLocks noGrp="1"/>
          </p:cNvSpPr>
          <p:nvPr>
            <p:ph type="subTitle" idx="1"/>
          </p:nvPr>
        </p:nvSpPr>
        <p:spPr>
          <a:xfrm>
            <a:off x="1311633" y="3370231"/>
            <a:ext cx="2921200" cy="1034800"/>
          </a:xfrm>
          <a:prstGeom prst="rect">
            <a:avLst/>
          </a:prstGeom>
        </p:spPr>
        <p:txBody>
          <a:bodyPr spcFirstLastPara="1">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186" name="Google Shape;186;p13"/>
          <p:cNvSpPr txBox="1">
            <a:spLocks noGrp="1"/>
          </p:cNvSpPr>
          <p:nvPr>
            <p:ph type="title" idx="3"/>
          </p:nvPr>
        </p:nvSpPr>
        <p:spPr>
          <a:xfrm>
            <a:off x="1311633" y="1889233"/>
            <a:ext cx="2921200" cy="1034800"/>
          </a:xfrm>
          <a:prstGeom prst="rect">
            <a:avLst/>
          </a:prstGeom>
        </p:spPr>
        <p:txBody>
          <a:bodyPr spcFirstLastPara="1" anchor="b">
            <a:noAutofit/>
          </a:bodyPr>
          <a:lstStyle>
            <a:lvl1pPr lvl="0" algn="ctr" rtl="0">
              <a:spcBef>
                <a:spcPts val="0"/>
              </a:spcBef>
              <a:spcAft>
                <a:spcPts val="0"/>
              </a:spcAft>
              <a:buSzPts val="3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rPr lang="en-US"/>
              <a:t>Click to edit Master title style</a:t>
            </a:r>
            <a:endParaRPr/>
          </a:p>
        </p:txBody>
      </p:sp>
      <p:sp>
        <p:nvSpPr>
          <p:cNvPr id="187" name="Google Shape;187;p13"/>
          <p:cNvSpPr txBox="1">
            <a:spLocks noGrp="1"/>
          </p:cNvSpPr>
          <p:nvPr>
            <p:ph type="title" idx="4"/>
          </p:nvPr>
        </p:nvSpPr>
        <p:spPr>
          <a:xfrm>
            <a:off x="4635367" y="2835028"/>
            <a:ext cx="2921200" cy="763600"/>
          </a:xfrm>
          <a:prstGeom prst="rect">
            <a:avLst/>
          </a:prstGeom>
        </p:spPr>
        <p:txBody>
          <a:bodyPr spcFirstLastPara="1">
            <a:noAutofit/>
          </a:bodyPr>
          <a:lstStyle>
            <a:lvl1pPr lvl="0" algn="ctr" rtl="0">
              <a:spcBef>
                <a:spcPts val="0"/>
              </a:spcBef>
              <a:spcAft>
                <a:spcPts val="0"/>
              </a:spcAft>
              <a:buSzPts val="2400"/>
              <a:buNone/>
              <a:defRPr sz="3200"/>
            </a:lvl1pPr>
            <a:lvl2pPr lvl="1" rtl="0">
              <a:spcBef>
                <a:spcPts val="0"/>
              </a:spcBef>
              <a:spcAft>
                <a:spcPts val="0"/>
              </a:spcAft>
              <a:buSzPts val="2800"/>
              <a:buNone/>
              <a:defRPr>
                <a:latin typeface="Antic"/>
                <a:ea typeface="Antic"/>
                <a:cs typeface="Antic"/>
                <a:sym typeface="Antic"/>
              </a:defRPr>
            </a:lvl2pPr>
            <a:lvl3pPr lvl="2" rtl="0">
              <a:spcBef>
                <a:spcPts val="0"/>
              </a:spcBef>
              <a:spcAft>
                <a:spcPts val="0"/>
              </a:spcAft>
              <a:buSzPts val="2800"/>
              <a:buNone/>
              <a:defRPr>
                <a:latin typeface="Antic"/>
                <a:ea typeface="Antic"/>
                <a:cs typeface="Antic"/>
                <a:sym typeface="Antic"/>
              </a:defRPr>
            </a:lvl3pPr>
            <a:lvl4pPr lvl="3" rtl="0">
              <a:spcBef>
                <a:spcPts val="0"/>
              </a:spcBef>
              <a:spcAft>
                <a:spcPts val="0"/>
              </a:spcAft>
              <a:buSzPts val="2800"/>
              <a:buNone/>
              <a:defRPr>
                <a:latin typeface="Antic"/>
                <a:ea typeface="Antic"/>
                <a:cs typeface="Antic"/>
                <a:sym typeface="Antic"/>
              </a:defRPr>
            </a:lvl4pPr>
            <a:lvl5pPr lvl="4" rtl="0">
              <a:spcBef>
                <a:spcPts val="0"/>
              </a:spcBef>
              <a:spcAft>
                <a:spcPts val="0"/>
              </a:spcAft>
              <a:buSzPts val="2800"/>
              <a:buNone/>
              <a:defRPr>
                <a:latin typeface="Antic"/>
                <a:ea typeface="Antic"/>
                <a:cs typeface="Antic"/>
                <a:sym typeface="Antic"/>
              </a:defRPr>
            </a:lvl5pPr>
            <a:lvl6pPr lvl="5" rtl="0">
              <a:spcBef>
                <a:spcPts val="0"/>
              </a:spcBef>
              <a:spcAft>
                <a:spcPts val="0"/>
              </a:spcAft>
              <a:buSzPts val="2800"/>
              <a:buNone/>
              <a:defRPr>
                <a:latin typeface="Antic"/>
                <a:ea typeface="Antic"/>
                <a:cs typeface="Antic"/>
                <a:sym typeface="Antic"/>
              </a:defRPr>
            </a:lvl6pPr>
            <a:lvl7pPr lvl="6" rtl="0">
              <a:spcBef>
                <a:spcPts val="0"/>
              </a:spcBef>
              <a:spcAft>
                <a:spcPts val="0"/>
              </a:spcAft>
              <a:buSzPts val="2800"/>
              <a:buNone/>
              <a:defRPr>
                <a:latin typeface="Antic"/>
                <a:ea typeface="Antic"/>
                <a:cs typeface="Antic"/>
                <a:sym typeface="Antic"/>
              </a:defRPr>
            </a:lvl7pPr>
            <a:lvl8pPr lvl="7" rtl="0">
              <a:spcBef>
                <a:spcPts val="0"/>
              </a:spcBef>
              <a:spcAft>
                <a:spcPts val="0"/>
              </a:spcAft>
              <a:buSzPts val="2800"/>
              <a:buNone/>
              <a:defRPr>
                <a:latin typeface="Antic"/>
                <a:ea typeface="Antic"/>
                <a:cs typeface="Antic"/>
                <a:sym typeface="Antic"/>
              </a:defRPr>
            </a:lvl8pPr>
            <a:lvl9pPr lvl="8" rtl="0">
              <a:spcBef>
                <a:spcPts val="0"/>
              </a:spcBef>
              <a:spcAft>
                <a:spcPts val="0"/>
              </a:spcAft>
              <a:buSzPts val="2800"/>
              <a:buNone/>
              <a:defRPr>
                <a:latin typeface="Antic"/>
                <a:ea typeface="Antic"/>
                <a:cs typeface="Antic"/>
                <a:sym typeface="Antic"/>
              </a:defRPr>
            </a:lvl9pPr>
          </a:lstStyle>
          <a:p>
            <a:endParaRPr/>
          </a:p>
        </p:txBody>
      </p:sp>
      <p:sp>
        <p:nvSpPr>
          <p:cNvPr id="188" name="Google Shape;188;p13"/>
          <p:cNvSpPr txBox="1">
            <a:spLocks noGrp="1"/>
          </p:cNvSpPr>
          <p:nvPr>
            <p:ph type="subTitle" idx="5"/>
          </p:nvPr>
        </p:nvSpPr>
        <p:spPr>
          <a:xfrm>
            <a:off x="4635367" y="3370231"/>
            <a:ext cx="2921200" cy="1034800"/>
          </a:xfrm>
          <a:prstGeom prst="rect">
            <a:avLst/>
          </a:prstGeom>
        </p:spPr>
        <p:txBody>
          <a:bodyPr spcFirstLastPara="1">
            <a:noAutofit/>
          </a:bodyPr>
          <a:lstStyle>
            <a:lvl1pPr lvl="0" algn="ctr"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189" name="Google Shape;189;p13"/>
          <p:cNvSpPr txBox="1">
            <a:spLocks noGrp="1"/>
          </p:cNvSpPr>
          <p:nvPr>
            <p:ph type="title" idx="6"/>
          </p:nvPr>
        </p:nvSpPr>
        <p:spPr>
          <a:xfrm>
            <a:off x="4635367" y="1889233"/>
            <a:ext cx="2921200" cy="1034800"/>
          </a:xfrm>
          <a:prstGeom prst="rect">
            <a:avLst/>
          </a:prstGeom>
        </p:spPr>
        <p:txBody>
          <a:bodyPr spcFirstLastPara="1" anchor="b">
            <a:noAutofit/>
          </a:bodyPr>
          <a:lstStyle>
            <a:lvl1pPr lvl="0" algn="ctr" rtl="0">
              <a:spcBef>
                <a:spcPts val="0"/>
              </a:spcBef>
              <a:spcAft>
                <a:spcPts val="0"/>
              </a:spcAft>
              <a:buSzPts val="3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rPr lang="en-US"/>
              <a:t>Click to edit Master title style</a:t>
            </a:r>
            <a:endParaRPr/>
          </a:p>
        </p:txBody>
      </p:sp>
      <p:sp>
        <p:nvSpPr>
          <p:cNvPr id="190" name="Google Shape;190;p13"/>
          <p:cNvSpPr txBox="1">
            <a:spLocks noGrp="1"/>
          </p:cNvSpPr>
          <p:nvPr>
            <p:ph type="title" idx="7"/>
          </p:nvPr>
        </p:nvSpPr>
        <p:spPr>
          <a:xfrm>
            <a:off x="7959100" y="2835028"/>
            <a:ext cx="2921200" cy="763600"/>
          </a:xfrm>
          <a:prstGeom prst="rect">
            <a:avLst/>
          </a:prstGeom>
        </p:spPr>
        <p:txBody>
          <a:bodyPr spcFirstLastPara="1">
            <a:noAutofit/>
          </a:bodyPr>
          <a:lstStyle>
            <a:lvl1pPr lvl="0" algn="ctr" rtl="0">
              <a:spcBef>
                <a:spcPts val="0"/>
              </a:spcBef>
              <a:spcAft>
                <a:spcPts val="0"/>
              </a:spcAft>
              <a:buSzPts val="2400"/>
              <a:buNone/>
              <a:defRPr sz="3200"/>
            </a:lvl1pPr>
            <a:lvl2pPr lvl="1" rtl="0">
              <a:spcBef>
                <a:spcPts val="0"/>
              </a:spcBef>
              <a:spcAft>
                <a:spcPts val="0"/>
              </a:spcAft>
              <a:buSzPts val="2800"/>
              <a:buNone/>
              <a:defRPr>
                <a:latin typeface="Antic"/>
                <a:ea typeface="Antic"/>
                <a:cs typeface="Antic"/>
                <a:sym typeface="Antic"/>
              </a:defRPr>
            </a:lvl2pPr>
            <a:lvl3pPr lvl="2" rtl="0">
              <a:spcBef>
                <a:spcPts val="0"/>
              </a:spcBef>
              <a:spcAft>
                <a:spcPts val="0"/>
              </a:spcAft>
              <a:buSzPts val="2800"/>
              <a:buNone/>
              <a:defRPr>
                <a:latin typeface="Antic"/>
                <a:ea typeface="Antic"/>
                <a:cs typeface="Antic"/>
                <a:sym typeface="Antic"/>
              </a:defRPr>
            </a:lvl3pPr>
            <a:lvl4pPr lvl="3" rtl="0">
              <a:spcBef>
                <a:spcPts val="0"/>
              </a:spcBef>
              <a:spcAft>
                <a:spcPts val="0"/>
              </a:spcAft>
              <a:buSzPts val="2800"/>
              <a:buNone/>
              <a:defRPr>
                <a:latin typeface="Antic"/>
                <a:ea typeface="Antic"/>
                <a:cs typeface="Antic"/>
                <a:sym typeface="Antic"/>
              </a:defRPr>
            </a:lvl4pPr>
            <a:lvl5pPr lvl="4" rtl="0">
              <a:spcBef>
                <a:spcPts val="0"/>
              </a:spcBef>
              <a:spcAft>
                <a:spcPts val="0"/>
              </a:spcAft>
              <a:buSzPts val="2800"/>
              <a:buNone/>
              <a:defRPr>
                <a:latin typeface="Antic"/>
                <a:ea typeface="Antic"/>
                <a:cs typeface="Antic"/>
                <a:sym typeface="Antic"/>
              </a:defRPr>
            </a:lvl5pPr>
            <a:lvl6pPr lvl="5" rtl="0">
              <a:spcBef>
                <a:spcPts val="0"/>
              </a:spcBef>
              <a:spcAft>
                <a:spcPts val="0"/>
              </a:spcAft>
              <a:buSzPts val="2800"/>
              <a:buNone/>
              <a:defRPr>
                <a:latin typeface="Antic"/>
                <a:ea typeface="Antic"/>
                <a:cs typeface="Antic"/>
                <a:sym typeface="Antic"/>
              </a:defRPr>
            </a:lvl6pPr>
            <a:lvl7pPr lvl="6" rtl="0">
              <a:spcBef>
                <a:spcPts val="0"/>
              </a:spcBef>
              <a:spcAft>
                <a:spcPts val="0"/>
              </a:spcAft>
              <a:buSzPts val="2800"/>
              <a:buNone/>
              <a:defRPr>
                <a:latin typeface="Antic"/>
                <a:ea typeface="Antic"/>
                <a:cs typeface="Antic"/>
                <a:sym typeface="Antic"/>
              </a:defRPr>
            </a:lvl7pPr>
            <a:lvl8pPr lvl="7" rtl="0">
              <a:spcBef>
                <a:spcPts val="0"/>
              </a:spcBef>
              <a:spcAft>
                <a:spcPts val="0"/>
              </a:spcAft>
              <a:buSzPts val="2800"/>
              <a:buNone/>
              <a:defRPr>
                <a:latin typeface="Antic"/>
                <a:ea typeface="Antic"/>
                <a:cs typeface="Antic"/>
                <a:sym typeface="Antic"/>
              </a:defRPr>
            </a:lvl8pPr>
            <a:lvl9pPr lvl="8" rtl="0">
              <a:spcBef>
                <a:spcPts val="0"/>
              </a:spcBef>
              <a:spcAft>
                <a:spcPts val="0"/>
              </a:spcAft>
              <a:buSzPts val="2800"/>
              <a:buNone/>
              <a:defRPr>
                <a:latin typeface="Antic"/>
                <a:ea typeface="Antic"/>
                <a:cs typeface="Antic"/>
                <a:sym typeface="Antic"/>
              </a:defRPr>
            </a:lvl9pPr>
          </a:lstStyle>
          <a:p>
            <a:endParaRPr/>
          </a:p>
        </p:txBody>
      </p:sp>
      <p:sp>
        <p:nvSpPr>
          <p:cNvPr id="191" name="Google Shape;191;p13"/>
          <p:cNvSpPr txBox="1">
            <a:spLocks noGrp="1"/>
          </p:cNvSpPr>
          <p:nvPr>
            <p:ph type="subTitle" idx="8"/>
          </p:nvPr>
        </p:nvSpPr>
        <p:spPr>
          <a:xfrm>
            <a:off x="7959100" y="3370231"/>
            <a:ext cx="2921200" cy="1034800"/>
          </a:xfrm>
          <a:prstGeom prst="rect">
            <a:avLst/>
          </a:prstGeom>
        </p:spPr>
        <p:txBody>
          <a:bodyPr spcFirstLastPara="1">
            <a:noAutofit/>
          </a:bodyPr>
          <a:lstStyle>
            <a:lvl1pPr lvl="0" algn="ctr"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192" name="Google Shape;192;p13"/>
          <p:cNvSpPr txBox="1">
            <a:spLocks noGrp="1"/>
          </p:cNvSpPr>
          <p:nvPr>
            <p:ph type="title" idx="9"/>
          </p:nvPr>
        </p:nvSpPr>
        <p:spPr>
          <a:xfrm>
            <a:off x="7959100" y="1889233"/>
            <a:ext cx="2921200" cy="1034800"/>
          </a:xfrm>
          <a:prstGeom prst="rect">
            <a:avLst/>
          </a:prstGeom>
        </p:spPr>
        <p:txBody>
          <a:bodyPr spcFirstLastPara="1" anchor="b">
            <a:noAutofit/>
          </a:bodyPr>
          <a:lstStyle>
            <a:lvl1pPr lvl="0" algn="ctr" rtl="0">
              <a:spcBef>
                <a:spcPts val="0"/>
              </a:spcBef>
              <a:spcAft>
                <a:spcPts val="0"/>
              </a:spcAft>
              <a:buSzPts val="3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rPr lang="en-US"/>
              <a:t>Click to edit Master title style</a:t>
            </a:r>
            <a:endParaRPr/>
          </a:p>
        </p:txBody>
      </p:sp>
    </p:spTree>
    <p:extLst>
      <p:ext uri="{BB962C8B-B14F-4D97-AF65-F5344CB8AC3E}">
        <p14:creationId xmlns:p14="http://schemas.microsoft.com/office/powerpoint/2010/main" val="296788596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375"/>
        <p:cNvGrpSpPr/>
        <p:nvPr/>
      </p:nvGrpSpPr>
      <p:grpSpPr>
        <a:xfrm>
          <a:off x="0" y="0"/>
          <a:ext cx="0" cy="0"/>
          <a:chOff x="0" y="0"/>
          <a:chExt cx="0" cy="0"/>
        </a:xfrm>
      </p:grpSpPr>
      <p:grpSp>
        <p:nvGrpSpPr>
          <p:cNvPr id="2" name="Google Shape;376;p24">
            <a:extLst>
              <a:ext uri="{FF2B5EF4-FFF2-40B4-BE49-F238E27FC236}">
                <a16:creationId xmlns:a16="http://schemas.microsoft.com/office/drawing/2014/main" id="{0DF9027B-106B-77FD-EB7B-1E2A45377021}"/>
              </a:ext>
            </a:extLst>
          </p:cNvPr>
          <p:cNvGrpSpPr>
            <a:grpSpLocks/>
          </p:cNvGrpSpPr>
          <p:nvPr/>
        </p:nvGrpSpPr>
        <p:grpSpPr bwMode="auto">
          <a:xfrm>
            <a:off x="2293938" y="4356100"/>
            <a:ext cx="3576637" cy="1411288"/>
            <a:chOff x="4432311" y="2548350"/>
            <a:chExt cx="4488305" cy="1770363"/>
          </a:xfrm>
        </p:grpSpPr>
        <p:sp>
          <p:nvSpPr>
            <p:cNvPr id="3" name="Google Shape;377;p24">
              <a:extLst>
                <a:ext uri="{FF2B5EF4-FFF2-40B4-BE49-F238E27FC236}">
                  <a16:creationId xmlns:a16="http://schemas.microsoft.com/office/drawing/2014/main" id="{06844C5F-504E-61B8-61C8-0EB291366C11}"/>
                </a:ext>
              </a:extLst>
            </p:cNvPr>
            <p:cNvSpPr>
              <a:spLocks/>
            </p:cNvSpPr>
            <p:nvPr/>
          </p:nvSpPr>
          <p:spPr bwMode="auto">
            <a:xfrm>
              <a:off x="5423050" y="2548350"/>
              <a:ext cx="3497566" cy="1770363"/>
            </a:xfrm>
            <a:custGeom>
              <a:avLst/>
              <a:gdLst>
                <a:gd name="T0" fmla="*/ 2147483646 w 112480"/>
                <a:gd name="T1" fmla="*/ 901250714 h 56934"/>
                <a:gd name="T2" fmla="*/ 2147483646 w 112480"/>
                <a:gd name="T3" fmla="*/ 2147483646 h 56934"/>
                <a:gd name="T4" fmla="*/ 2147483646 w 112480"/>
                <a:gd name="T5" fmla="*/ 2147483646 h 56934"/>
                <a:gd name="T6" fmla="*/ 2147483646 w 112480"/>
                <a:gd name="T7" fmla="*/ 2147483646 h 56934"/>
                <a:gd name="T8" fmla="*/ 2147483646 w 112480"/>
                <a:gd name="T9" fmla="*/ 2147483646 h 56934"/>
                <a:gd name="T10" fmla="*/ 2147483646 w 112480"/>
                <a:gd name="T11" fmla="*/ 2147483646 h 56934"/>
                <a:gd name="T12" fmla="*/ 2147483646 w 112480"/>
                <a:gd name="T13" fmla="*/ 2147483646 h 56934"/>
                <a:gd name="T14" fmla="*/ 2147483646 w 112480"/>
                <a:gd name="T15" fmla="*/ 2147483646 h 56934"/>
                <a:gd name="T16" fmla="*/ 2147483646 w 112480"/>
                <a:gd name="T17" fmla="*/ 2147483646 h 56934"/>
                <a:gd name="T18" fmla="*/ 2147483646 w 112480"/>
                <a:gd name="T19" fmla="*/ 2147483646 h 56934"/>
                <a:gd name="T20" fmla="*/ 2147483646 w 112480"/>
                <a:gd name="T21" fmla="*/ 2147483646 h 56934"/>
                <a:gd name="T22" fmla="*/ 2147483646 w 112480"/>
                <a:gd name="T23" fmla="*/ 2147483646 h 56934"/>
                <a:gd name="T24" fmla="*/ 2147483646 w 112480"/>
                <a:gd name="T25" fmla="*/ 2147483646 h 56934"/>
                <a:gd name="T26" fmla="*/ 2147483646 w 112480"/>
                <a:gd name="T27" fmla="*/ 2147483646 h 56934"/>
                <a:gd name="T28" fmla="*/ 2147483646 w 112480"/>
                <a:gd name="T29" fmla="*/ 2147483646 h 56934"/>
                <a:gd name="T30" fmla="*/ 2147483646 w 112480"/>
                <a:gd name="T31" fmla="*/ 2147483646 h 56934"/>
                <a:gd name="T32" fmla="*/ 2147483646 w 112480"/>
                <a:gd name="T33" fmla="*/ 2147483646 h 56934"/>
                <a:gd name="T34" fmla="*/ 2147483646 w 112480"/>
                <a:gd name="T35" fmla="*/ 2147483646 h 56934"/>
                <a:gd name="T36" fmla="*/ 2147483646 w 112480"/>
                <a:gd name="T37" fmla="*/ 2147483646 h 56934"/>
                <a:gd name="T38" fmla="*/ 2147483646 w 112480"/>
                <a:gd name="T39" fmla="*/ 2147483646 h 56934"/>
                <a:gd name="T40" fmla="*/ 2147483646 w 112480"/>
                <a:gd name="T41" fmla="*/ 2147483646 h 56934"/>
                <a:gd name="T42" fmla="*/ 2147483646 w 112480"/>
                <a:gd name="T43" fmla="*/ 2147483646 h 56934"/>
                <a:gd name="T44" fmla="*/ 2147483646 w 112480"/>
                <a:gd name="T45" fmla="*/ 2147483646 h 56934"/>
                <a:gd name="T46" fmla="*/ 2147483646 w 112480"/>
                <a:gd name="T47" fmla="*/ 2147483646 h 56934"/>
                <a:gd name="T48" fmla="*/ 2147483646 w 112480"/>
                <a:gd name="T49" fmla="*/ 2147483646 h 56934"/>
                <a:gd name="T50" fmla="*/ 2147483646 w 112480"/>
                <a:gd name="T51" fmla="*/ 2147483646 h 56934"/>
                <a:gd name="T52" fmla="*/ 2147483646 w 112480"/>
                <a:gd name="T53" fmla="*/ 2147483646 h 56934"/>
                <a:gd name="T54" fmla="*/ 2147483646 w 112480"/>
                <a:gd name="T55" fmla="*/ 2147483646 h 56934"/>
                <a:gd name="T56" fmla="*/ 2147483646 w 112480"/>
                <a:gd name="T57" fmla="*/ 2147483646 h 56934"/>
                <a:gd name="T58" fmla="*/ 2147483646 w 112480"/>
                <a:gd name="T59" fmla="*/ 2147483646 h 56934"/>
                <a:gd name="T60" fmla="*/ 2147483646 w 112480"/>
                <a:gd name="T61" fmla="*/ 2147483646 h 56934"/>
                <a:gd name="T62" fmla="*/ 2147483646 w 112480"/>
                <a:gd name="T63" fmla="*/ 2147483646 h 56934"/>
                <a:gd name="T64" fmla="*/ 2147483646 w 112480"/>
                <a:gd name="T65" fmla="*/ 2147483646 h 56934"/>
                <a:gd name="T66" fmla="*/ 2147483646 w 112480"/>
                <a:gd name="T67" fmla="*/ 2147483646 h 56934"/>
                <a:gd name="T68" fmla="*/ 2147483646 w 112480"/>
                <a:gd name="T69" fmla="*/ 2147483646 h 56934"/>
                <a:gd name="T70" fmla="*/ 2147483646 w 112480"/>
                <a:gd name="T71" fmla="*/ 2147483646 h 56934"/>
                <a:gd name="T72" fmla="*/ 2147483646 w 112480"/>
                <a:gd name="T73" fmla="*/ 2147483646 h 56934"/>
                <a:gd name="T74" fmla="*/ 2147483646 w 112480"/>
                <a:gd name="T75" fmla="*/ 2147483646 h 56934"/>
                <a:gd name="T76" fmla="*/ 2147483646 w 112480"/>
                <a:gd name="T77" fmla="*/ 2147483646 h 56934"/>
                <a:gd name="T78" fmla="*/ 2147483646 w 112480"/>
                <a:gd name="T79" fmla="*/ 2147483646 h 56934"/>
                <a:gd name="T80" fmla="*/ 2147483646 w 112480"/>
                <a:gd name="T81" fmla="*/ 2147483646 h 56934"/>
                <a:gd name="T82" fmla="*/ 2147483646 w 112480"/>
                <a:gd name="T83" fmla="*/ 2147483646 h 56934"/>
                <a:gd name="T84" fmla="*/ 2147483646 w 112480"/>
                <a:gd name="T85" fmla="*/ 2147483646 h 56934"/>
                <a:gd name="T86" fmla="*/ 2147483646 w 112480"/>
                <a:gd name="T87" fmla="*/ 2147483646 h 56934"/>
                <a:gd name="T88" fmla="*/ 2147483646 w 112480"/>
                <a:gd name="T89" fmla="*/ 2147483646 h 56934"/>
                <a:gd name="T90" fmla="*/ 2147483646 w 112480"/>
                <a:gd name="T91" fmla="*/ 2147483646 h 56934"/>
                <a:gd name="T92" fmla="*/ 2147483646 w 112480"/>
                <a:gd name="T93" fmla="*/ 2147483646 h 56934"/>
                <a:gd name="T94" fmla="*/ 2147483646 w 112480"/>
                <a:gd name="T95" fmla="*/ 2147483646 h 56934"/>
                <a:gd name="T96" fmla="*/ 2147483646 w 112480"/>
                <a:gd name="T97" fmla="*/ 2147483646 h 56934"/>
                <a:gd name="T98" fmla="*/ 2147483646 w 112480"/>
                <a:gd name="T99" fmla="*/ 2147483646 h 56934"/>
                <a:gd name="T100" fmla="*/ 2147483646 w 112480"/>
                <a:gd name="T101" fmla="*/ 2147483646 h 56934"/>
                <a:gd name="T102" fmla="*/ 2147483646 w 112480"/>
                <a:gd name="T103" fmla="*/ 2147483646 h 56934"/>
                <a:gd name="T104" fmla="*/ 2147483646 w 112480"/>
                <a:gd name="T105" fmla="*/ 2147483646 h 56934"/>
                <a:gd name="T106" fmla="*/ 2147483646 w 112480"/>
                <a:gd name="T107" fmla="*/ 2147483646 h 56934"/>
                <a:gd name="T108" fmla="*/ 2147483646 w 112480"/>
                <a:gd name="T109" fmla="*/ 2147483646 h 56934"/>
                <a:gd name="T110" fmla="*/ 2147483646 w 112480"/>
                <a:gd name="T111" fmla="*/ 2147483646 h 56934"/>
                <a:gd name="T112" fmla="*/ 2147483646 w 112480"/>
                <a:gd name="T113" fmla="*/ 2147483646 h 56934"/>
                <a:gd name="T114" fmla="*/ 2147483646 w 112480"/>
                <a:gd name="T115" fmla="*/ 2147483646 h 56934"/>
                <a:gd name="T116" fmla="*/ 2147483646 w 112480"/>
                <a:gd name="T117" fmla="*/ 2147483646 h 56934"/>
                <a:gd name="T118" fmla="*/ 2147483646 w 112480"/>
                <a:gd name="T119" fmla="*/ 2147483646 h 56934"/>
                <a:gd name="T120" fmla="*/ 2147483646 w 112480"/>
                <a:gd name="T121" fmla="*/ 2147483646 h 56934"/>
                <a:gd name="T122" fmla="*/ 2147483646 w 112480"/>
                <a:gd name="T123" fmla="*/ 901250714 h 569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 name="Google Shape;378;p24">
              <a:extLst>
                <a:ext uri="{FF2B5EF4-FFF2-40B4-BE49-F238E27FC236}">
                  <a16:creationId xmlns:a16="http://schemas.microsoft.com/office/drawing/2014/main" id="{D1503734-04F8-956E-0D43-1FA73B923D1B}"/>
                </a:ext>
              </a:extLst>
            </p:cNvPr>
            <p:cNvSpPr>
              <a:spLocks/>
            </p:cNvSpPr>
            <p:nvPr/>
          </p:nvSpPr>
          <p:spPr bwMode="auto">
            <a:xfrm>
              <a:off x="4432311" y="3244811"/>
              <a:ext cx="2124006" cy="1073897"/>
            </a:xfrm>
            <a:custGeom>
              <a:avLst/>
              <a:gdLst>
                <a:gd name="T0" fmla="*/ 2147483646 w 68307"/>
                <a:gd name="T1" fmla="*/ 901250582 h 34536"/>
                <a:gd name="T2" fmla="*/ 2147483646 w 68307"/>
                <a:gd name="T3" fmla="*/ 2147483646 h 34536"/>
                <a:gd name="T4" fmla="*/ 2147483646 w 68307"/>
                <a:gd name="T5" fmla="*/ 2147483646 h 34536"/>
                <a:gd name="T6" fmla="*/ 2147483646 w 68307"/>
                <a:gd name="T7" fmla="*/ 2147483646 h 34536"/>
                <a:gd name="T8" fmla="*/ 2147483646 w 68307"/>
                <a:gd name="T9" fmla="*/ 2147483646 h 34536"/>
                <a:gd name="T10" fmla="*/ 2147483646 w 68307"/>
                <a:gd name="T11" fmla="*/ 2147483646 h 34536"/>
                <a:gd name="T12" fmla="*/ 2147483646 w 68307"/>
                <a:gd name="T13" fmla="*/ 2147483646 h 34536"/>
                <a:gd name="T14" fmla="*/ 2147483646 w 68307"/>
                <a:gd name="T15" fmla="*/ 2147483646 h 34536"/>
                <a:gd name="T16" fmla="*/ 2147483646 w 68307"/>
                <a:gd name="T17" fmla="*/ 2147483646 h 34536"/>
                <a:gd name="T18" fmla="*/ 2147483646 w 68307"/>
                <a:gd name="T19" fmla="*/ 2147483646 h 34536"/>
                <a:gd name="T20" fmla="*/ 2147483646 w 68307"/>
                <a:gd name="T21" fmla="*/ 2147483646 h 34536"/>
                <a:gd name="T22" fmla="*/ 2147483646 w 68307"/>
                <a:gd name="T23" fmla="*/ 2147483646 h 34536"/>
                <a:gd name="T24" fmla="*/ 2147483646 w 68307"/>
                <a:gd name="T25" fmla="*/ 2147483646 h 34536"/>
                <a:gd name="T26" fmla="*/ 2147483646 w 68307"/>
                <a:gd name="T27" fmla="*/ 2147483646 h 34536"/>
                <a:gd name="T28" fmla="*/ 2147483646 w 68307"/>
                <a:gd name="T29" fmla="*/ 2147483646 h 34536"/>
                <a:gd name="T30" fmla="*/ 2147483646 w 68307"/>
                <a:gd name="T31" fmla="*/ 2147483646 h 34536"/>
                <a:gd name="T32" fmla="*/ 2147483646 w 68307"/>
                <a:gd name="T33" fmla="*/ 2147483646 h 34536"/>
                <a:gd name="T34" fmla="*/ 2147483646 w 68307"/>
                <a:gd name="T35" fmla="*/ 2147483646 h 34536"/>
                <a:gd name="T36" fmla="*/ 2147483646 w 68307"/>
                <a:gd name="T37" fmla="*/ 2147483646 h 34536"/>
                <a:gd name="T38" fmla="*/ 2147483646 w 68307"/>
                <a:gd name="T39" fmla="*/ 2147483646 h 34536"/>
                <a:gd name="T40" fmla="*/ 2147483646 w 68307"/>
                <a:gd name="T41" fmla="*/ 2147483646 h 34536"/>
                <a:gd name="T42" fmla="*/ 2147483646 w 68307"/>
                <a:gd name="T43" fmla="*/ 2147483646 h 34536"/>
                <a:gd name="T44" fmla="*/ 2147483646 w 68307"/>
                <a:gd name="T45" fmla="*/ 2147483646 h 34536"/>
                <a:gd name="T46" fmla="*/ 2147483646 w 68307"/>
                <a:gd name="T47" fmla="*/ 2147483646 h 34536"/>
                <a:gd name="T48" fmla="*/ 2147483646 w 68307"/>
                <a:gd name="T49" fmla="*/ 2147483646 h 34536"/>
                <a:gd name="T50" fmla="*/ 2147483646 w 68307"/>
                <a:gd name="T51" fmla="*/ 2147483646 h 34536"/>
                <a:gd name="T52" fmla="*/ 2147483646 w 68307"/>
                <a:gd name="T53" fmla="*/ 2147483646 h 34536"/>
                <a:gd name="T54" fmla="*/ 2147483646 w 68307"/>
                <a:gd name="T55" fmla="*/ 2147483646 h 34536"/>
                <a:gd name="T56" fmla="*/ 2147483646 w 68307"/>
                <a:gd name="T57" fmla="*/ 2147483646 h 34536"/>
                <a:gd name="T58" fmla="*/ 2147483646 w 68307"/>
                <a:gd name="T59" fmla="*/ 2147483646 h 34536"/>
                <a:gd name="T60" fmla="*/ 2147483646 w 68307"/>
                <a:gd name="T61" fmla="*/ 2147483646 h 34536"/>
                <a:gd name="T62" fmla="*/ 2147483646 w 68307"/>
                <a:gd name="T63" fmla="*/ 2147483646 h 34536"/>
                <a:gd name="T64" fmla="*/ 2147483646 w 68307"/>
                <a:gd name="T65" fmla="*/ 2147483646 h 34536"/>
                <a:gd name="T66" fmla="*/ 2147483646 w 68307"/>
                <a:gd name="T67" fmla="*/ 2147483646 h 34536"/>
                <a:gd name="T68" fmla="*/ 2147483646 w 68307"/>
                <a:gd name="T69" fmla="*/ 2147483646 h 34536"/>
                <a:gd name="T70" fmla="*/ 2147483646 w 68307"/>
                <a:gd name="T71" fmla="*/ 2147483646 h 34536"/>
                <a:gd name="T72" fmla="*/ 2147483646 w 68307"/>
                <a:gd name="T73" fmla="*/ 2147483646 h 34536"/>
                <a:gd name="T74" fmla="*/ 2147483646 w 68307"/>
                <a:gd name="T75" fmla="*/ 2147483646 h 34536"/>
                <a:gd name="T76" fmla="*/ 2147483646 w 68307"/>
                <a:gd name="T77" fmla="*/ 2147483646 h 34536"/>
                <a:gd name="T78" fmla="*/ 2147483646 w 68307"/>
                <a:gd name="T79" fmla="*/ 2147483646 h 34536"/>
                <a:gd name="T80" fmla="*/ 2147483646 w 68307"/>
                <a:gd name="T81" fmla="*/ 2147483646 h 34536"/>
                <a:gd name="T82" fmla="*/ 2147483646 w 68307"/>
                <a:gd name="T83" fmla="*/ 2147483646 h 34536"/>
                <a:gd name="T84" fmla="*/ 2147483646 w 68307"/>
                <a:gd name="T85" fmla="*/ 2147483646 h 34536"/>
                <a:gd name="T86" fmla="*/ 2147483646 w 68307"/>
                <a:gd name="T87" fmla="*/ 2147483646 h 34536"/>
                <a:gd name="T88" fmla="*/ 2147483646 w 68307"/>
                <a:gd name="T89" fmla="*/ 2147483646 h 34536"/>
                <a:gd name="T90" fmla="*/ 2147483646 w 68307"/>
                <a:gd name="T91" fmla="*/ 2147483646 h 34536"/>
                <a:gd name="T92" fmla="*/ 2147483646 w 68307"/>
                <a:gd name="T93" fmla="*/ 2147483646 h 34536"/>
                <a:gd name="T94" fmla="*/ 2147483646 w 68307"/>
                <a:gd name="T95" fmla="*/ 2147483646 h 34536"/>
                <a:gd name="T96" fmla="*/ 2147483646 w 68307"/>
                <a:gd name="T97" fmla="*/ 2147483646 h 34536"/>
                <a:gd name="T98" fmla="*/ 2147483646 w 68307"/>
                <a:gd name="T99" fmla="*/ 2147483646 h 34536"/>
                <a:gd name="T100" fmla="*/ 2147483646 w 68307"/>
                <a:gd name="T101" fmla="*/ 2147483646 h 34536"/>
                <a:gd name="T102" fmla="*/ 2147483646 w 68307"/>
                <a:gd name="T103" fmla="*/ 2147483646 h 34536"/>
                <a:gd name="T104" fmla="*/ 2147483646 w 68307"/>
                <a:gd name="T105" fmla="*/ 2147483646 h 34536"/>
                <a:gd name="T106" fmla="*/ 2147483646 w 68307"/>
                <a:gd name="T107" fmla="*/ 2147483646 h 34536"/>
                <a:gd name="T108" fmla="*/ 2147483646 w 68307"/>
                <a:gd name="T109" fmla="*/ 2147483646 h 34536"/>
                <a:gd name="T110" fmla="*/ 2147483646 w 68307"/>
                <a:gd name="T111" fmla="*/ 2147483646 h 34536"/>
                <a:gd name="T112" fmla="*/ 2147483646 w 68307"/>
                <a:gd name="T113" fmla="*/ 2147483646 h 34536"/>
                <a:gd name="T114" fmla="*/ 2147483646 w 68307"/>
                <a:gd name="T115" fmla="*/ 2147483646 h 34536"/>
                <a:gd name="T116" fmla="*/ 2147483646 w 68307"/>
                <a:gd name="T117" fmla="*/ 2147483646 h 34536"/>
                <a:gd name="T118" fmla="*/ 2147483646 w 68307"/>
                <a:gd name="T119" fmla="*/ 2147483646 h 34536"/>
                <a:gd name="T120" fmla="*/ 2147483646 w 68307"/>
                <a:gd name="T121" fmla="*/ 2147483646 h 34536"/>
                <a:gd name="T122" fmla="*/ 2147483646 w 68307"/>
                <a:gd name="T123" fmla="*/ 901250582 h 34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5" name="Google Shape;379;p24">
            <a:extLst>
              <a:ext uri="{FF2B5EF4-FFF2-40B4-BE49-F238E27FC236}">
                <a16:creationId xmlns:a16="http://schemas.microsoft.com/office/drawing/2014/main" id="{BED6B9BE-A19B-DDA2-A4C9-532379D39934}"/>
              </a:ext>
            </a:extLst>
          </p:cNvPr>
          <p:cNvGrpSpPr>
            <a:grpSpLocks/>
          </p:cNvGrpSpPr>
          <p:nvPr/>
        </p:nvGrpSpPr>
        <p:grpSpPr bwMode="auto">
          <a:xfrm>
            <a:off x="-331788" y="5576888"/>
            <a:ext cx="12855576" cy="1281112"/>
            <a:chOff x="-248700" y="4182223"/>
            <a:chExt cx="9641100" cy="961287"/>
          </a:xfrm>
        </p:grpSpPr>
        <p:grpSp>
          <p:nvGrpSpPr>
            <p:cNvPr id="6" name="Google Shape;380;p24">
              <a:extLst>
                <a:ext uri="{FF2B5EF4-FFF2-40B4-BE49-F238E27FC236}">
                  <a16:creationId xmlns:a16="http://schemas.microsoft.com/office/drawing/2014/main" id="{99E937E5-E394-317F-8BE2-FF835B8285B6}"/>
                </a:ext>
              </a:extLst>
            </p:cNvPr>
            <p:cNvGrpSpPr>
              <a:grpSpLocks/>
            </p:cNvGrpSpPr>
            <p:nvPr/>
          </p:nvGrpSpPr>
          <p:grpSpPr bwMode="auto">
            <a:xfrm>
              <a:off x="-248629" y="4462202"/>
              <a:ext cx="9640980" cy="681308"/>
              <a:chOff x="131200" y="4480088"/>
              <a:chExt cx="8881603" cy="627644"/>
            </a:xfrm>
          </p:grpSpPr>
          <p:sp>
            <p:nvSpPr>
              <p:cNvPr id="8" name="Google Shape;381;p24">
                <a:extLst>
                  <a:ext uri="{FF2B5EF4-FFF2-40B4-BE49-F238E27FC236}">
                    <a16:creationId xmlns:a16="http://schemas.microsoft.com/office/drawing/2014/main" id="{28CDA27C-7F1C-9165-C2CB-1BDA483A3099}"/>
                  </a:ext>
                </a:extLst>
              </p:cNvPr>
              <p:cNvSpPr>
                <a:spLocks/>
              </p:cNvSpPr>
              <p:nvPr/>
            </p:nvSpPr>
            <p:spPr bwMode="auto">
              <a:xfrm>
                <a:off x="235672" y="4610717"/>
                <a:ext cx="8672644" cy="497015"/>
              </a:xfrm>
              <a:custGeom>
                <a:avLst/>
                <a:gdLst>
                  <a:gd name="T0" fmla="*/ 0 w 278908"/>
                  <a:gd name="T1" fmla="*/ 2147483646 h 8952"/>
                  <a:gd name="T2" fmla="*/ 0 w 278908"/>
                  <a:gd name="T3" fmla="*/ 2147483646 h 8952"/>
                  <a:gd name="T4" fmla="*/ 2147483646 w 278908"/>
                  <a:gd name="T5" fmla="*/ 2147483646 h 8952"/>
                  <a:gd name="T6" fmla="*/ 2147483646 w 278908"/>
                  <a:gd name="T7" fmla="*/ 2147483646 h 8952"/>
                  <a:gd name="T8" fmla="*/ 0 w 278908"/>
                  <a:gd name="T9" fmla="*/ 2147483646 h 89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9" name="Google Shape;382;p24">
                <a:extLst>
                  <a:ext uri="{FF2B5EF4-FFF2-40B4-BE49-F238E27FC236}">
                    <a16:creationId xmlns:a16="http://schemas.microsoft.com/office/drawing/2014/main" id="{F32BF7C2-1D5A-E2D7-686C-76D048642918}"/>
                  </a:ext>
                </a:extLst>
              </p:cNvPr>
              <p:cNvSpPr>
                <a:spLocks/>
              </p:cNvSpPr>
              <p:nvPr/>
            </p:nvSpPr>
            <p:spPr bwMode="auto">
              <a:xfrm>
                <a:off x="235672" y="4710817"/>
                <a:ext cx="8672644" cy="296865"/>
              </a:xfrm>
              <a:custGeom>
                <a:avLst/>
                <a:gdLst>
                  <a:gd name="T0" fmla="*/ 2147483646 w 278908"/>
                  <a:gd name="T1" fmla="*/ 2147483646 h 5347"/>
                  <a:gd name="T2" fmla="*/ 2147483646 w 278908"/>
                  <a:gd name="T3" fmla="*/ 2147483646 h 5347"/>
                  <a:gd name="T4" fmla="*/ 2147483646 w 278908"/>
                  <a:gd name="T5" fmla="*/ 2147483646 h 5347"/>
                  <a:gd name="T6" fmla="*/ 2147483646 w 278908"/>
                  <a:gd name="T7" fmla="*/ 2147483646 h 5347"/>
                  <a:gd name="T8" fmla="*/ 0 w 278908"/>
                  <a:gd name="T9" fmla="*/ 2147483646 h 5347"/>
                  <a:gd name="T10" fmla="*/ 2147483646 w 278908"/>
                  <a:gd name="T11" fmla="*/ 2147483646 h 5347"/>
                  <a:gd name="T12" fmla="*/ 2147483646 w 278908"/>
                  <a:gd name="T13" fmla="*/ 2147483646 h 5347"/>
                  <a:gd name="T14" fmla="*/ 2147483646 w 278908"/>
                  <a:gd name="T15" fmla="*/ 2147483646 h 5347"/>
                  <a:gd name="T16" fmla="*/ 2147483646 w 278908"/>
                  <a:gd name="T17" fmla="*/ 2147483646 h 5347"/>
                  <a:gd name="T18" fmla="*/ 2147483646 w 278908"/>
                  <a:gd name="T19" fmla="*/ 2147483646 h 5347"/>
                  <a:gd name="T20" fmla="*/ 2147483646 w 278908"/>
                  <a:gd name="T21" fmla="*/ 2147483646 h 5347"/>
                  <a:gd name="T22" fmla="*/ 2147483646 w 278908"/>
                  <a:gd name="T23" fmla="*/ 2147483646 h 5347"/>
                  <a:gd name="T24" fmla="*/ 2147483646 w 278908"/>
                  <a:gd name="T25" fmla="*/ 2147483646 h 5347"/>
                  <a:gd name="T26" fmla="*/ 2147483646 w 278908"/>
                  <a:gd name="T27" fmla="*/ 2147483646 h 5347"/>
                  <a:gd name="T28" fmla="*/ 2147483646 w 278908"/>
                  <a:gd name="T29" fmla="*/ 2147483646 h 5347"/>
                  <a:gd name="T30" fmla="*/ 2147483646 w 278908"/>
                  <a:gd name="T31" fmla="*/ 2147483646 h 5347"/>
                  <a:gd name="T32" fmla="*/ 2147483646 w 278908"/>
                  <a:gd name="T33" fmla="*/ 2147483646 h 5347"/>
                  <a:gd name="T34" fmla="*/ 2147483646 w 278908"/>
                  <a:gd name="T35" fmla="*/ 2147483646 h 5347"/>
                  <a:gd name="T36" fmla="*/ 2147483646 w 278908"/>
                  <a:gd name="T37" fmla="*/ 2147483646 h 5347"/>
                  <a:gd name="T38" fmla="*/ 2147483646 w 278908"/>
                  <a:gd name="T39" fmla="*/ 2147483646 h 5347"/>
                  <a:gd name="T40" fmla="*/ 2147483646 w 278908"/>
                  <a:gd name="T41" fmla="*/ 2147483646 h 5347"/>
                  <a:gd name="T42" fmla="*/ 2147483646 w 278908"/>
                  <a:gd name="T43" fmla="*/ 2147483646 h 5347"/>
                  <a:gd name="T44" fmla="*/ 2147483646 w 278908"/>
                  <a:gd name="T45" fmla="*/ 2147483646 h 5347"/>
                  <a:gd name="T46" fmla="*/ 2147483646 w 278908"/>
                  <a:gd name="T47" fmla="*/ 2147483646 h 5347"/>
                  <a:gd name="T48" fmla="*/ 2147483646 w 278908"/>
                  <a:gd name="T49" fmla="*/ 2147483646 h 5347"/>
                  <a:gd name="T50" fmla="*/ 2147483646 w 278908"/>
                  <a:gd name="T51" fmla="*/ 2147483646 h 5347"/>
                  <a:gd name="T52" fmla="*/ 2147483646 w 278908"/>
                  <a:gd name="T53" fmla="*/ 2147483646 h 5347"/>
                  <a:gd name="T54" fmla="*/ 2147483646 w 278908"/>
                  <a:gd name="T55" fmla="*/ 2147483646 h 5347"/>
                  <a:gd name="T56" fmla="*/ 2147483646 w 278908"/>
                  <a:gd name="T57" fmla="*/ 2147483646 h 5347"/>
                  <a:gd name="T58" fmla="*/ 2147483646 w 278908"/>
                  <a:gd name="T59" fmla="*/ 2147483646 h 5347"/>
                  <a:gd name="T60" fmla="*/ 2147483646 w 278908"/>
                  <a:gd name="T61" fmla="*/ 2147483646 h 5347"/>
                  <a:gd name="T62" fmla="*/ 2147483646 w 278908"/>
                  <a:gd name="T63" fmla="*/ 2147483646 h 5347"/>
                  <a:gd name="T64" fmla="*/ 2147483646 w 278908"/>
                  <a:gd name="T65" fmla="*/ 2147483646 h 5347"/>
                  <a:gd name="T66" fmla="*/ 2147483646 w 278908"/>
                  <a:gd name="T67" fmla="*/ 2147483646 h 5347"/>
                  <a:gd name="T68" fmla="*/ 2147483646 w 278908"/>
                  <a:gd name="T69" fmla="*/ 2147483646 h 5347"/>
                  <a:gd name="T70" fmla="*/ 2147483646 w 278908"/>
                  <a:gd name="T71" fmla="*/ 2147483646 h 5347"/>
                  <a:gd name="T72" fmla="*/ 2147483646 w 278908"/>
                  <a:gd name="T73" fmla="*/ 2147483646 h 5347"/>
                  <a:gd name="T74" fmla="*/ 2147483646 w 278908"/>
                  <a:gd name="T75" fmla="*/ 2147483646 h 5347"/>
                  <a:gd name="T76" fmla="*/ 2147483646 w 278908"/>
                  <a:gd name="T77" fmla="*/ 2147483646 h 5347"/>
                  <a:gd name="T78" fmla="*/ 2147483646 w 278908"/>
                  <a:gd name="T79" fmla="*/ 2147483646 h 5347"/>
                  <a:gd name="T80" fmla="*/ 2147483646 w 278908"/>
                  <a:gd name="T81" fmla="*/ 2147483646 h 5347"/>
                  <a:gd name="T82" fmla="*/ 2147483646 w 278908"/>
                  <a:gd name="T83" fmla="*/ 2147483646 h 5347"/>
                  <a:gd name="T84" fmla="*/ 2147483646 w 278908"/>
                  <a:gd name="T85" fmla="*/ 2147483646 h 5347"/>
                  <a:gd name="T86" fmla="*/ 2147483646 w 278908"/>
                  <a:gd name="T87" fmla="*/ 2147483646 h 5347"/>
                  <a:gd name="T88" fmla="*/ 2147483646 w 278908"/>
                  <a:gd name="T89" fmla="*/ 2147483646 h 5347"/>
                  <a:gd name="T90" fmla="*/ 2147483646 w 278908"/>
                  <a:gd name="T91" fmla="*/ 2147483646 h 5347"/>
                  <a:gd name="T92" fmla="*/ 2147483646 w 278908"/>
                  <a:gd name="T93" fmla="*/ 2147483646 h 5347"/>
                  <a:gd name="T94" fmla="*/ 2147483646 w 278908"/>
                  <a:gd name="T95" fmla="*/ 2147483646 h 5347"/>
                  <a:gd name="T96" fmla="*/ 2147483646 w 278908"/>
                  <a:gd name="T97" fmla="*/ 2147483646 h 5347"/>
                  <a:gd name="T98" fmla="*/ 2147483646 w 278908"/>
                  <a:gd name="T99" fmla="*/ 2147483646 h 5347"/>
                  <a:gd name="T100" fmla="*/ 2147483646 w 278908"/>
                  <a:gd name="T101" fmla="*/ 2147483646 h 534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383;p24">
                <a:extLst>
                  <a:ext uri="{FF2B5EF4-FFF2-40B4-BE49-F238E27FC236}">
                    <a16:creationId xmlns:a16="http://schemas.microsoft.com/office/drawing/2014/main" id="{6A0BA4CA-8FF8-59E1-3F88-8ED8ABD451CC}"/>
                  </a:ext>
                </a:extLst>
              </p:cNvPr>
              <p:cNvSpPr>
                <a:spLocks/>
              </p:cNvSpPr>
              <p:nvPr/>
            </p:nvSpPr>
            <p:spPr bwMode="auto">
              <a:xfrm>
                <a:off x="131200" y="4480088"/>
                <a:ext cx="8881603" cy="261260"/>
              </a:xfrm>
              <a:custGeom>
                <a:avLst/>
                <a:gdLst>
                  <a:gd name="T0" fmla="*/ 0 w 285628"/>
                  <a:gd name="T1" fmla="*/ 2147483646 h 8402"/>
                  <a:gd name="T2" fmla="*/ 0 w 285628"/>
                  <a:gd name="T3" fmla="*/ 2147483646 h 8402"/>
                  <a:gd name="T4" fmla="*/ 2147483646 w 285628"/>
                  <a:gd name="T5" fmla="*/ 2147483646 h 8402"/>
                  <a:gd name="T6" fmla="*/ 2147483646 w 285628"/>
                  <a:gd name="T7" fmla="*/ 2147483646 h 8402"/>
                  <a:gd name="T8" fmla="*/ 2147483646 w 285628"/>
                  <a:gd name="T9" fmla="*/ 2147483646 h 8402"/>
                  <a:gd name="T10" fmla="*/ 2147483646 w 285628"/>
                  <a:gd name="T11" fmla="*/ 2147483646 h 8402"/>
                  <a:gd name="T12" fmla="*/ 2147483646 w 285628"/>
                  <a:gd name="T13" fmla="*/ 2147483646 h 8402"/>
                  <a:gd name="T14" fmla="*/ 2147483646 w 285628"/>
                  <a:gd name="T15" fmla="*/ 2147483646 h 8402"/>
                  <a:gd name="T16" fmla="*/ 2147483646 w 285628"/>
                  <a:gd name="T17" fmla="*/ 2147483646 h 8402"/>
                  <a:gd name="T18" fmla="*/ 2147483646 w 285628"/>
                  <a:gd name="T19" fmla="*/ 2147483646 h 8402"/>
                  <a:gd name="T20" fmla="*/ 2147483646 w 285628"/>
                  <a:gd name="T21" fmla="*/ 2147483646 h 8402"/>
                  <a:gd name="T22" fmla="*/ 2147483646 w 285628"/>
                  <a:gd name="T23" fmla="*/ 2147483646 h 8402"/>
                  <a:gd name="T24" fmla="*/ 2147483646 w 285628"/>
                  <a:gd name="T25" fmla="*/ 2147483646 h 8402"/>
                  <a:gd name="T26" fmla="*/ 2147483646 w 285628"/>
                  <a:gd name="T27" fmla="*/ 2147483646 h 8402"/>
                  <a:gd name="T28" fmla="*/ 2147483646 w 285628"/>
                  <a:gd name="T29" fmla="*/ 2147483646 h 8402"/>
                  <a:gd name="T30" fmla="*/ 2147483646 w 285628"/>
                  <a:gd name="T31" fmla="*/ 2147483646 h 8402"/>
                  <a:gd name="T32" fmla="*/ 2147483646 w 285628"/>
                  <a:gd name="T33" fmla="*/ 2147483646 h 8402"/>
                  <a:gd name="T34" fmla="*/ 2147483646 w 285628"/>
                  <a:gd name="T35" fmla="*/ 2147483646 h 8402"/>
                  <a:gd name="T36" fmla="*/ 2147483646 w 285628"/>
                  <a:gd name="T37" fmla="*/ 2147483646 h 8402"/>
                  <a:gd name="T38" fmla="*/ 2147483646 w 285628"/>
                  <a:gd name="T39" fmla="*/ 2147483646 h 8402"/>
                  <a:gd name="T40" fmla="*/ 2147483646 w 285628"/>
                  <a:gd name="T41" fmla="*/ 2147483646 h 8402"/>
                  <a:gd name="T42" fmla="*/ 2147483646 w 285628"/>
                  <a:gd name="T43" fmla="*/ 2147483646 h 8402"/>
                  <a:gd name="T44" fmla="*/ 2147483646 w 285628"/>
                  <a:gd name="T45" fmla="*/ 2147483646 h 8402"/>
                  <a:gd name="T46" fmla="*/ 2147483646 w 285628"/>
                  <a:gd name="T47" fmla="*/ 2147483646 h 8402"/>
                  <a:gd name="T48" fmla="*/ 2147483646 w 285628"/>
                  <a:gd name="T49" fmla="*/ 2147483646 h 8402"/>
                  <a:gd name="T50" fmla="*/ 2147483646 w 285628"/>
                  <a:gd name="T51" fmla="*/ 2147483646 h 8402"/>
                  <a:gd name="T52" fmla="*/ 2147483646 w 285628"/>
                  <a:gd name="T53" fmla="*/ 2147483646 h 8402"/>
                  <a:gd name="T54" fmla="*/ 2147483646 w 285628"/>
                  <a:gd name="T55" fmla="*/ 2147483646 h 8402"/>
                  <a:gd name="T56" fmla="*/ 2147483646 w 285628"/>
                  <a:gd name="T57" fmla="*/ 2147483646 h 8402"/>
                  <a:gd name="T58" fmla="*/ 2147483646 w 285628"/>
                  <a:gd name="T59" fmla="*/ 2147483646 h 8402"/>
                  <a:gd name="T60" fmla="*/ 2147483646 w 285628"/>
                  <a:gd name="T61" fmla="*/ 2147483646 h 8402"/>
                  <a:gd name="T62" fmla="*/ 2147483646 w 285628"/>
                  <a:gd name="T63" fmla="*/ 2147483646 h 8402"/>
                  <a:gd name="T64" fmla="*/ 2147483646 w 285628"/>
                  <a:gd name="T65" fmla="*/ 2147483646 h 8402"/>
                  <a:gd name="T66" fmla="*/ 2147483646 w 285628"/>
                  <a:gd name="T67" fmla="*/ 2147483646 h 8402"/>
                  <a:gd name="T68" fmla="*/ 2147483646 w 285628"/>
                  <a:gd name="T69" fmla="*/ 2147483646 h 8402"/>
                  <a:gd name="T70" fmla="*/ 2147483646 w 285628"/>
                  <a:gd name="T71" fmla="*/ 2147483646 h 8402"/>
                  <a:gd name="T72" fmla="*/ 2147483646 w 285628"/>
                  <a:gd name="T73" fmla="*/ 2147483646 h 8402"/>
                  <a:gd name="T74" fmla="*/ 2147483646 w 285628"/>
                  <a:gd name="T75" fmla="*/ 2147483646 h 8402"/>
                  <a:gd name="T76" fmla="*/ 2147483646 w 285628"/>
                  <a:gd name="T77" fmla="*/ 2147483646 h 8402"/>
                  <a:gd name="T78" fmla="*/ 2147483646 w 285628"/>
                  <a:gd name="T79" fmla="*/ 2147483646 h 8402"/>
                  <a:gd name="T80" fmla="*/ 2147483646 w 285628"/>
                  <a:gd name="T81" fmla="*/ 2147483646 h 8402"/>
                  <a:gd name="T82" fmla="*/ 2147483646 w 285628"/>
                  <a:gd name="T83" fmla="*/ 2147483646 h 8402"/>
                  <a:gd name="T84" fmla="*/ 2147483646 w 285628"/>
                  <a:gd name="T85" fmla="*/ 2147483646 h 8402"/>
                  <a:gd name="T86" fmla="*/ 2147483646 w 285628"/>
                  <a:gd name="T87" fmla="*/ 2147483646 h 8402"/>
                  <a:gd name="T88" fmla="*/ 2147483646 w 285628"/>
                  <a:gd name="T89" fmla="*/ 2147483646 h 8402"/>
                  <a:gd name="T90" fmla="*/ 2147483646 w 285628"/>
                  <a:gd name="T91" fmla="*/ 2147483646 h 8402"/>
                  <a:gd name="T92" fmla="*/ 2147483646 w 285628"/>
                  <a:gd name="T93" fmla="*/ 2147483646 h 8402"/>
                  <a:gd name="T94" fmla="*/ 2147483646 w 285628"/>
                  <a:gd name="T95" fmla="*/ 2147483646 h 8402"/>
                  <a:gd name="T96" fmla="*/ 2147483646 w 285628"/>
                  <a:gd name="T97" fmla="*/ 2147483646 h 8402"/>
                  <a:gd name="T98" fmla="*/ 2147483646 w 285628"/>
                  <a:gd name="T99" fmla="*/ 2147483646 h 8402"/>
                  <a:gd name="T100" fmla="*/ 2147483646 w 285628"/>
                  <a:gd name="T101" fmla="*/ 2147483646 h 8402"/>
                  <a:gd name="T102" fmla="*/ 2147483646 w 285628"/>
                  <a:gd name="T103" fmla="*/ 2147483646 h 8402"/>
                  <a:gd name="T104" fmla="*/ 2147483646 w 285628"/>
                  <a:gd name="T105" fmla="*/ 2147483646 h 8402"/>
                  <a:gd name="T106" fmla="*/ 2147483646 w 285628"/>
                  <a:gd name="T107" fmla="*/ 2147483646 h 8402"/>
                  <a:gd name="T108" fmla="*/ 2147483646 w 285628"/>
                  <a:gd name="T109" fmla="*/ 2147483646 h 8402"/>
                  <a:gd name="T110" fmla="*/ 2147483646 w 285628"/>
                  <a:gd name="T111" fmla="*/ 901248180 h 84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7" name="Google Shape;384;p24">
              <a:extLst>
                <a:ext uri="{FF2B5EF4-FFF2-40B4-BE49-F238E27FC236}">
                  <a16:creationId xmlns:a16="http://schemas.microsoft.com/office/drawing/2014/main" id="{F0744897-8593-88FC-63D9-EB1BA479723D}"/>
                </a:ext>
              </a:extLst>
            </p:cNvPr>
            <p:cNvSpPr>
              <a:spLocks noChangeArrowheads="1"/>
            </p:cNvSpPr>
            <p:nvPr/>
          </p:nvSpPr>
          <p:spPr bwMode="auto">
            <a:xfrm>
              <a:off x="-248700" y="4182223"/>
              <a:ext cx="9641100" cy="37641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defRPr/>
              </a:pPr>
              <a:endParaRPr lang="en-US" altLang="en-US" sz="2400">
                <a:solidFill>
                  <a:srgbClr val="E5F7B3"/>
                </a:solidFill>
              </a:endParaRPr>
            </a:p>
          </p:txBody>
        </p:sp>
      </p:grpSp>
      <p:grpSp>
        <p:nvGrpSpPr>
          <p:cNvPr id="11" name="Google Shape;387;p24">
            <a:extLst>
              <a:ext uri="{FF2B5EF4-FFF2-40B4-BE49-F238E27FC236}">
                <a16:creationId xmlns:a16="http://schemas.microsoft.com/office/drawing/2014/main" id="{993477B9-8F59-1BFC-C233-F3A92A57C4E6}"/>
              </a:ext>
            </a:extLst>
          </p:cNvPr>
          <p:cNvGrpSpPr>
            <a:grpSpLocks/>
          </p:cNvGrpSpPr>
          <p:nvPr/>
        </p:nvGrpSpPr>
        <p:grpSpPr bwMode="auto">
          <a:xfrm>
            <a:off x="350838" y="4505325"/>
            <a:ext cx="2755900" cy="1447800"/>
            <a:chOff x="2224701" y="1681903"/>
            <a:chExt cx="4137092" cy="2172400"/>
          </a:xfrm>
        </p:grpSpPr>
        <p:sp>
          <p:nvSpPr>
            <p:cNvPr id="12" name="Google Shape;388;p24">
              <a:extLst>
                <a:ext uri="{FF2B5EF4-FFF2-40B4-BE49-F238E27FC236}">
                  <a16:creationId xmlns:a16="http://schemas.microsoft.com/office/drawing/2014/main" id="{049B9549-2655-5983-658F-A892B7605820}"/>
                </a:ext>
              </a:extLst>
            </p:cNvPr>
            <p:cNvSpPr>
              <a:spLocks/>
            </p:cNvSpPr>
            <p:nvPr/>
          </p:nvSpPr>
          <p:spPr bwMode="auto">
            <a:xfrm>
              <a:off x="2224701" y="1759450"/>
              <a:ext cx="4137092" cy="2092477"/>
            </a:xfrm>
            <a:custGeom>
              <a:avLst/>
              <a:gdLst>
                <a:gd name="T0" fmla="*/ 2147483646 w 52208"/>
                <a:gd name="T1" fmla="*/ 2147483646 h 26406"/>
                <a:gd name="T2" fmla="*/ 2147483646 w 52208"/>
                <a:gd name="T3" fmla="*/ 2147483646 h 26406"/>
                <a:gd name="T4" fmla="*/ 2147483646 w 52208"/>
                <a:gd name="T5" fmla="*/ 2147483646 h 26406"/>
                <a:gd name="T6" fmla="*/ 2147483646 w 52208"/>
                <a:gd name="T7" fmla="*/ 2147483646 h 26406"/>
                <a:gd name="T8" fmla="*/ 2147483646 w 52208"/>
                <a:gd name="T9" fmla="*/ 2147483646 h 26406"/>
                <a:gd name="T10" fmla="*/ 2147483646 w 52208"/>
                <a:gd name="T11" fmla="*/ 2147483646 h 26406"/>
                <a:gd name="T12" fmla="*/ 2147483646 w 52208"/>
                <a:gd name="T13" fmla="*/ 2147483646 h 26406"/>
                <a:gd name="T14" fmla="*/ 2147483646 w 52208"/>
                <a:gd name="T15" fmla="*/ 2147483646 h 26406"/>
                <a:gd name="T16" fmla="*/ 2147483646 w 52208"/>
                <a:gd name="T17" fmla="*/ 2147483646 h 26406"/>
                <a:gd name="T18" fmla="*/ 2147483646 w 52208"/>
                <a:gd name="T19" fmla="*/ 2147483646 h 26406"/>
                <a:gd name="T20" fmla="*/ 2147483646 w 52208"/>
                <a:gd name="T21" fmla="*/ 2147483646 h 26406"/>
                <a:gd name="T22" fmla="*/ 2147483646 w 52208"/>
                <a:gd name="T23" fmla="*/ 2147483646 h 26406"/>
                <a:gd name="T24" fmla="*/ 2147483646 w 52208"/>
                <a:gd name="T25" fmla="*/ 2147483646 h 26406"/>
                <a:gd name="T26" fmla="*/ 2147483646 w 52208"/>
                <a:gd name="T27" fmla="*/ 2147483646 h 26406"/>
                <a:gd name="T28" fmla="*/ 2147483646 w 52208"/>
                <a:gd name="T29" fmla="*/ 2147483646 h 26406"/>
                <a:gd name="T30" fmla="*/ 2147483646 w 52208"/>
                <a:gd name="T31" fmla="*/ 2147483646 h 26406"/>
                <a:gd name="T32" fmla="*/ 2147483646 w 52208"/>
                <a:gd name="T33" fmla="*/ 2147483646 h 26406"/>
                <a:gd name="T34" fmla="*/ 2147483646 w 52208"/>
                <a:gd name="T35" fmla="*/ 2147483646 h 26406"/>
                <a:gd name="T36" fmla="*/ 2147483646 w 52208"/>
                <a:gd name="T37" fmla="*/ 2147483646 h 26406"/>
                <a:gd name="T38" fmla="*/ 2147483646 w 52208"/>
                <a:gd name="T39" fmla="*/ 2147483646 h 26406"/>
                <a:gd name="T40" fmla="*/ 2147483646 w 52208"/>
                <a:gd name="T41" fmla="*/ 2147483646 h 26406"/>
                <a:gd name="T42" fmla="*/ 2147483646 w 52208"/>
                <a:gd name="T43" fmla="*/ 2147483646 h 26406"/>
                <a:gd name="T44" fmla="*/ 2147483646 w 52208"/>
                <a:gd name="T45" fmla="*/ 2147483646 h 26406"/>
                <a:gd name="T46" fmla="*/ 2147483646 w 52208"/>
                <a:gd name="T47" fmla="*/ 2147483646 h 26406"/>
                <a:gd name="T48" fmla="*/ 2147483646 w 52208"/>
                <a:gd name="T49" fmla="*/ 2147483646 h 26406"/>
                <a:gd name="T50" fmla="*/ 2147483646 w 52208"/>
                <a:gd name="T51" fmla="*/ 2147483646 h 26406"/>
                <a:gd name="T52" fmla="*/ 2147483646 w 52208"/>
                <a:gd name="T53" fmla="*/ 2147483646 h 26406"/>
                <a:gd name="T54" fmla="*/ 2147483646 w 52208"/>
                <a:gd name="T55" fmla="*/ 2147483646 h 26406"/>
                <a:gd name="T56" fmla="*/ 2147483646 w 52208"/>
                <a:gd name="T57" fmla="*/ 2147483646 h 26406"/>
                <a:gd name="T58" fmla="*/ 2147483646 w 52208"/>
                <a:gd name="T59" fmla="*/ 2147483646 h 26406"/>
                <a:gd name="T60" fmla="*/ 2147483646 w 52208"/>
                <a:gd name="T61" fmla="*/ 2147483646 h 26406"/>
                <a:gd name="T62" fmla="*/ 2147483646 w 52208"/>
                <a:gd name="T63" fmla="*/ 2147483646 h 26406"/>
                <a:gd name="T64" fmla="*/ 2147483646 w 52208"/>
                <a:gd name="T65" fmla="*/ 2147483646 h 26406"/>
                <a:gd name="T66" fmla="*/ 2147483646 w 52208"/>
                <a:gd name="T67" fmla="*/ 2147483646 h 26406"/>
                <a:gd name="T68" fmla="*/ 2147483646 w 52208"/>
                <a:gd name="T69" fmla="*/ 2147483646 h 26406"/>
                <a:gd name="T70" fmla="*/ 2147483646 w 52208"/>
                <a:gd name="T71" fmla="*/ 2147483646 h 26406"/>
                <a:gd name="T72" fmla="*/ 2147483646 w 52208"/>
                <a:gd name="T73" fmla="*/ 2147483646 h 26406"/>
                <a:gd name="T74" fmla="*/ 2147483646 w 52208"/>
                <a:gd name="T75" fmla="*/ 2147483646 h 26406"/>
                <a:gd name="T76" fmla="*/ 2147483646 w 52208"/>
                <a:gd name="T77" fmla="*/ 2147483646 h 26406"/>
                <a:gd name="T78" fmla="*/ 2147483646 w 52208"/>
                <a:gd name="T79" fmla="*/ 2147483646 h 26406"/>
                <a:gd name="T80" fmla="*/ 2147483646 w 52208"/>
                <a:gd name="T81" fmla="*/ 2147483646 h 26406"/>
                <a:gd name="T82" fmla="*/ 2147483646 w 52208"/>
                <a:gd name="T83" fmla="*/ 2147483646 h 26406"/>
                <a:gd name="T84" fmla="*/ 2147483646 w 52208"/>
                <a:gd name="T85" fmla="*/ 2147483646 h 26406"/>
                <a:gd name="T86" fmla="*/ 2147483646 w 52208"/>
                <a:gd name="T87" fmla="*/ 2147483646 h 26406"/>
                <a:gd name="T88" fmla="*/ 2147483646 w 52208"/>
                <a:gd name="T89" fmla="*/ 2147483646 h 26406"/>
                <a:gd name="T90" fmla="*/ 2147483646 w 52208"/>
                <a:gd name="T91" fmla="*/ 2147483646 h 26406"/>
                <a:gd name="T92" fmla="*/ 2147483646 w 52208"/>
                <a:gd name="T93" fmla="*/ 2147483646 h 26406"/>
                <a:gd name="T94" fmla="*/ 2147483646 w 52208"/>
                <a:gd name="T95" fmla="*/ 2147483646 h 26406"/>
                <a:gd name="T96" fmla="*/ 2147483646 w 52208"/>
                <a:gd name="T97" fmla="*/ 2147483646 h 26406"/>
                <a:gd name="T98" fmla="*/ 2147483646 w 52208"/>
                <a:gd name="T99" fmla="*/ 2147483646 h 26406"/>
                <a:gd name="T100" fmla="*/ 2147483646 w 52208"/>
                <a:gd name="T101" fmla="*/ 2147483646 h 26406"/>
                <a:gd name="T102" fmla="*/ 2147483646 w 52208"/>
                <a:gd name="T103" fmla="*/ 2147483646 h 26406"/>
                <a:gd name="T104" fmla="*/ 2147483646 w 52208"/>
                <a:gd name="T105" fmla="*/ 2147483646 h 26406"/>
                <a:gd name="T106" fmla="*/ 2147483646 w 52208"/>
                <a:gd name="T107" fmla="*/ 2147483646 h 26406"/>
                <a:gd name="T108" fmla="*/ 2147483646 w 52208"/>
                <a:gd name="T109" fmla="*/ 2147483646 h 26406"/>
                <a:gd name="T110" fmla="*/ 2147483646 w 52208"/>
                <a:gd name="T111" fmla="*/ 2147483646 h 26406"/>
                <a:gd name="T112" fmla="*/ 2147483646 w 52208"/>
                <a:gd name="T113" fmla="*/ 2147483646 h 26406"/>
                <a:gd name="T114" fmla="*/ 2147483646 w 52208"/>
                <a:gd name="T115" fmla="*/ 2147483646 h 26406"/>
                <a:gd name="T116" fmla="*/ 2147483646 w 52208"/>
                <a:gd name="T117" fmla="*/ 2147483646 h 26406"/>
                <a:gd name="T118" fmla="*/ 2147483646 w 52208"/>
                <a:gd name="T119" fmla="*/ 2147483646 h 26406"/>
                <a:gd name="T120" fmla="*/ 2147483646 w 52208"/>
                <a:gd name="T121" fmla="*/ 2147483646 h 26406"/>
                <a:gd name="T122" fmla="*/ 2147483646 w 52208"/>
                <a:gd name="T123" fmla="*/ 2147483646 h 264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2208" h="26406" extrusionOk="0">
                  <a:moveTo>
                    <a:pt x="23486" y="1"/>
                  </a:moveTo>
                  <a:cubicBezTo>
                    <a:pt x="23417" y="1"/>
                    <a:pt x="23347" y="4"/>
                    <a:pt x="23278" y="12"/>
                  </a:cubicBezTo>
                  <a:cubicBezTo>
                    <a:pt x="22453" y="73"/>
                    <a:pt x="21567" y="103"/>
                    <a:pt x="20742" y="287"/>
                  </a:cubicBezTo>
                  <a:cubicBezTo>
                    <a:pt x="20468" y="337"/>
                    <a:pt x="20176" y="348"/>
                    <a:pt x="19878" y="348"/>
                  </a:cubicBezTo>
                  <a:cubicBezTo>
                    <a:pt x="19680" y="348"/>
                    <a:pt x="19479" y="343"/>
                    <a:pt x="19279" y="343"/>
                  </a:cubicBezTo>
                  <a:cubicBezTo>
                    <a:pt x="18879" y="343"/>
                    <a:pt x="18482" y="361"/>
                    <a:pt x="18115" y="470"/>
                  </a:cubicBezTo>
                  <a:cubicBezTo>
                    <a:pt x="17321" y="714"/>
                    <a:pt x="16680" y="1570"/>
                    <a:pt x="15916" y="1906"/>
                  </a:cubicBezTo>
                  <a:cubicBezTo>
                    <a:pt x="15122" y="2242"/>
                    <a:pt x="14236" y="2394"/>
                    <a:pt x="13502" y="2792"/>
                  </a:cubicBezTo>
                  <a:cubicBezTo>
                    <a:pt x="12739" y="3189"/>
                    <a:pt x="11731" y="3280"/>
                    <a:pt x="11028" y="3739"/>
                  </a:cubicBezTo>
                  <a:cubicBezTo>
                    <a:pt x="10325" y="4197"/>
                    <a:pt x="10295" y="5602"/>
                    <a:pt x="9653" y="6152"/>
                  </a:cubicBezTo>
                  <a:cubicBezTo>
                    <a:pt x="8981" y="6702"/>
                    <a:pt x="8187" y="7038"/>
                    <a:pt x="7576" y="7649"/>
                  </a:cubicBezTo>
                  <a:cubicBezTo>
                    <a:pt x="6996" y="8229"/>
                    <a:pt x="5988" y="8504"/>
                    <a:pt x="5468" y="9176"/>
                  </a:cubicBezTo>
                  <a:cubicBezTo>
                    <a:pt x="4918" y="9818"/>
                    <a:pt x="4918" y="10917"/>
                    <a:pt x="4460" y="11620"/>
                  </a:cubicBezTo>
                  <a:cubicBezTo>
                    <a:pt x="4002" y="12323"/>
                    <a:pt x="3024" y="12750"/>
                    <a:pt x="2627" y="13483"/>
                  </a:cubicBezTo>
                  <a:cubicBezTo>
                    <a:pt x="2230" y="14247"/>
                    <a:pt x="1741" y="14980"/>
                    <a:pt x="1436" y="15775"/>
                  </a:cubicBezTo>
                  <a:cubicBezTo>
                    <a:pt x="1100" y="16569"/>
                    <a:pt x="794" y="17394"/>
                    <a:pt x="519" y="18218"/>
                  </a:cubicBezTo>
                  <a:cubicBezTo>
                    <a:pt x="275" y="19043"/>
                    <a:pt x="336" y="19960"/>
                    <a:pt x="183" y="20785"/>
                  </a:cubicBezTo>
                  <a:cubicBezTo>
                    <a:pt x="0" y="21640"/>
                    <a:pt x="764" y="22556"/>
                    <a:pt x="672" y="23412"/>
                  </a:cubicBezTo>
                  <a:cubicBezTo>
                    <a:pt x="580" y="24267"/>
                    <a:pt x="31" y="24573"/>
                    <a:pt x="31" y="25458"/>
                  </a:cubicBezTo>
                  <a:cubicBezTo>
                    <a:pt x="1191" y="25856"/>
                    <a:pt x="1130" y="26405"/>
                    <a:pt x="2352" y="26405"/>
                  </a:cubicBezTo>
                  <a:cubicBezTo>
                    <a:pt x="3605" y="26405"/>
                    <a:pt x="3605" y="25611"/>
                    <a:pt x="4827" y="25611"/>
                  </a:cubicBezTo>
                  <a:cubicBezTo>
                    <a:pt x="6049" y="25611"/>
                    <a:pt x="6049" y="25367"/>
                    <a:pt x="7301" y="25367"/>
                  </a:cubicBezTo>
                  <a:cubicBezTo>
                    <a:pt x="8554" y="25367"/>
                    <a:pt x="8523" y="25489"/>
                    <a:pt x="9776" y="25489"/>
                  </a:cubicBezTo>
                  <a:cubicBezTo>
                    <a:pt x="10998" y="25489"/>
                    <a:pt x="10998" y="26253"/>
                    <a:pt x="12250" y="26253"/>
                  </a:cubicBezTo>
                  <a:cubicBezTo>
                    <a:pt x="13472" y="26253"/>
                    <a:pt x="13472" y="25794"/>
                    <a:pt x="14724" y="25794"/>
                  </a:cubicBezTo>
                  <a:cubicBezTo>
                    <a:pt x="15946" y="25794"/>
                    <a:pt x="15946" y="26253"/>
                    <a:pt x="17168" y="26253"/>
                  </a:cubicBezTo>
                  <a:cubicBezTo>
                    <a:pt x="18421" y="26253"/>
                    <a:pt x="18421" y="26405"/>
                    <a:pt x="19643" y="26405"/>
                  </a:cubicBezTo>
                  <a:cubicBezTo>
                    <a:pt x="20895" y="26405"/>
                    <a:pt x="20895" y="25642"/>
                    <a:pt x="22117" y="25642"/>
                  </a:cubicBezTo>
                  <a:cubicBezTo>
                    <a:pt x="23339" y="25642"/>
                    <a:pt x="23370" y="26375"/>
                    <a:pt x="24592" y="26375"/>
                  </a:cubicBezTo>
                  <a:cubicBezTo>
                    <a:pt x="25813" y="26375"/>
                    <a:pt x="25813" y="26253"/>
                    <a:pt x="27066" y="26253"/>
                  </a:cubicBezTo>
                  <a:cubicBezTo>
                    <a:pt x="28288" y="26253"/>
                    <a:pt x="28288" y="26222"/>
                    <a:pt x="29540" y="26222"/>
                  </a:cubicBezTo>
                  <a:cubicBezTo>
                    <a:pt x="30762" y="26222"/>
                    <a:pt x="30762" y="25886"/>
                    <a:pt x="32015" y="25886"/>
                  </a:cubicBezTo>
                  <a:cubicBezTo>
                    <a:pt x="33237" y="25886"/>
                    <a:pt x="33237" y="26375"/>
                    <a:pt x="34489" y="26375"/>
                  </a:cubicBezTo>
                  <a:cubicBezTo>
                    <a:pt x="35711" y="26375"/>
                    <a:pt x="35711" y="25458"/>
                    <a:pt x="36933" y="25458"/>
                  </a:cubicBezTo>
                  <a:cubicBezTo>
                    <a:pt x="38186" y="25458"/>
                    <a:pt x="38186" y="26008"/>
                    <a:pt x="39408" y="26008"/>
                  </a:cubicBezTo>
                  <a:cubicBezTo>
                    <a:pt x="40660" y="26008"/>
                    <a:pt x="40660" y="26161"/>
                    <a:pt x="41882" y="26161"/>
                  </a:cubicBezTo>
                  <a:cubicBezTo>
                    <a:pt x="43134" y="26161"/>
                    <a:pt x="43134" y="25764"/>
                    <a:pt x="44356" y="25764"/>
                  </a:cubicBezTo>
                  <a:cubicBezTo>
                    <a:pt x="45609" y="25764"/>
                    <a:pt x="45609" y="26039"/>
                    <a:pt x="46831" y="26039"/>
                  </a:cubicBezTo>
                  <a:cubicBezTo>
                    <a:pt x="47785" y="26039"/>
                    <a:pt x="48012" y="25897"/>
                    <a:pt x="48607" y="25897"/>
                  </a:cubicBezTo>
                  <a:cubicBezTo>
                    <a:pt x="48793" y="25897"/>
                    <a:pt x="49014" y="25911"/>
                    <a:pt x="49305" y="25947"/>
                  </a:cubicBezTo>
                  <a:cubicBezTo>
                    <a:pt x="50065" y="26042"/>
                    <a:pt x="50400" y="26196"/>
                    <a:pt x="50831" y="26196"/>
                  </a:cubicBezTo>
                  <a:cubicBezTo>
                    <a:pt x="51093" y="26196"/>
                    <a:pt x="51390" y="26139"/>
                    <a:pt x="51841" y="25978"/>
                  </a:cubicBezTo>
                  <a:cubicBezTo>
                    <a:pt x="51841" y="25122"/>
                    <a:pt x="52207" y="24114"/>
                    <a:pt x="52146" y="23320"/>
                  </a:cubicBezTo>
                  <a:cubicBezTo>
                    <a:pt x="52055" y="22495"/>
                    <a:pt x="51749" y="21609"/>
                    <a:pt x="51566" y="20785"/>
                  </a:cubicBezTo>
                  <a:cubicBezTo>
                    <a:pt x="51413" y="19960"/>
                    <a:pt x="50558" y="19288"/>
                    <a:pt x="50313" y="18493"/>
                  </a:cubicBezTo>
                  <a:cubicBezTo>
                    <a:pt x="50100" y="17699"/>
                    <a:pt x="49825" y="16905"/>
                    <a:pt x="49489" y="16111"/>
                  </a:cubicBezTo>
                  <a:cubicBezTo>
                    <a:pt x="49183" y="15347"/>
                    <a:pt x="49550" y="14217"/>
                    <a:pt x="49153" y="13453"/>
                  </a:cubicBezTo>
                  <a:cubicBezTo>
                    <a:pt x="48755" y="12689"/>
                    <a:pt x="48389" y="11864"/>
                    <a:pt x="47900" y="11162"/>
                  </a:cubicBezTo>
                  <a:cubicBezTo>
                    <a:pt x="47442" y="10429"/>
                    <a:pt x="46586" y="9970"/>
                    <a:pt x="46037" y="9329"/>
                  </a:cubicBezTo>
                  <a:cubicBezTo>
                    <a:pt x="45517" y="8657"/>
                    <a:pt x="44418" y="8535"/>
                    <a:pt x="43807" y="7924"/>
                  </a:cubicBezTo>
                  <a:cubicBezTo>
                    <a:pt x="43226" y="7313"/>
                    <a:pt x="43348" y="5907"/>
                    <a:pt x="42676" y="5388"/>
                  </a:cubicBezTo>
                  <a:cubicBezTo>
                    <a:pt x="42004" y="4838"/>
                    <a:pt x="40752" y="5083"/>
                    <a:pt x="40049" y="4624"/>
                  </a:cubicBezTo>
                  <a:cubicBezTo>
                    <a:pt x="39346" y="4136"/>
                    <a:pt x="39102" y="2883"/>
                    <a:pt x="38338" y="2486"/>
                  </a:cubicBezTo>
                  <a:cubicBezTo>
                    <a:pt x="38086" y="2349"/>
                    <a:pt x="37783" y="2314"/>
                    <a:pt x="37461" y="2314"/>
                  </a:cubicBezTo>
                  <a:cubicBezTo>
                    <a:pt x="37118" y="2314"/>
                    <a:pt x="36754" y="2354"/>
                    <a:pt x="36408" y="2354"/>
                  </a:cubicBezTo>
                  <a:cubicBezTo>
                    <a:pt x="36138" y="2354"/>
                    <a:pt x="35879" y="2330"/>
                    <a:pt x="35650" y="2242"/>
                  </a:cubicBezTo>
                  <a:cubicBezTo>
                    <a:pt x="34825" y="1906"/>
                    <a:pt x="34123" y="1600"/>
                    <a:pt x="33267" y="1356"/>
                  </a:cubicBezTo>
                  <a:cubicBezTo>
                    <a:pt x="32443" y="1111"/>
                    <a:pt x="31648" y="1142"/>
                    <a:pt x="30793" y="989"/>
                  </a:cubicBezTo>
                  <a:cubicBezTo>
                    <a:pt x="29968" y="775"/>
                    <a:pt x="29174" y="623"/>
                    <a:pt x="28349" y="500"/>
                  </a:cubicBezTo>
                  <a:cubicBezTo>
                    <a:pt x="27836" y="445"/>
                    <a:pt x="27345" y="434"/>
                    <a:pt x="26849" y="434"/>
                  </a:cubicBezTo>
                  <a:cubicBezTo>
                    <a:pt x="26519" y="434"/>
                    <a:pt x="26186" y="439"/>
                    <a:pt x="25844" y="439"/>
                  </a:cubicBezTo>
                  <a:cubicBezTo>
                    <a:pt x="25058" y="439"/>
                    <a:pt x="24272" y="1"/>
                    <a:pt x="23486"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389;p24">
              <a:extLst>
                <a:ext uri="{FF2B5EF4-FFF2-40B4-BE49-F238E27FC236}">
                  <a16:creationId xmlns:a16="http://schemas.microsoft.com/office/drawing/2014/main" id="{BFDC533A-804C-F178-3E19-47D46177ABBC}"/>
                </a:ext>
              </a:extLst>
            </p:cNvPr>
            <p:cNvSpPr>
              <a:spLocks/>
            </p:cNvSpPr>
            <p:nvPr/>
          </p:nvSpPr>
          <p:spPr bwMode="auto">
            <a:xfrm>
              <a:off x="2227078" y="2680166"/>
              <a:ext cx="4134715" cy="1174136"/>
            </a:xfrm>
            <a:custGeom>
              <a:avLst/>
              <a:gdLst>
                <a:gd name="T0" fmla="*/ 2147483646 w 52178"/>
                <a:gd name="T1" fmla="*/ 2147483646 h 14817"/>
                <a:gd name="T2" fmla="*/ 2147483646 w 52178"/>
                <a:gd name="T3" fmla="*/ 2147483646 h 14817"/>
                <a:gd name="T4" fmla="*/ 2147483646 w 52178"/>
                <a:gd name="T5" fmla="*/ 2147483646 h 14817"/>
                <a:gd name="T6" fmla="*/ 2147483646 w 52178"/>
                <a:gd name="T7" fmla="*/ 2147483646 h 14817"/>
                <a:gd name="T8" fmla="*/ 2147483646 w 52178"/>
                <a:gd name="T9" fmla="*/ 2147483646 h 14817"/>
                <a:gd name="T10" fmla="*/ 2147483646 w 52178"/>
                <a:gd name="T11" fmla="*/ 2147483646 h 14817"/>
                <a:gd name="T12" fmla="*/ 2147483646 w 52178"/>
                <a:gd name="T13" fmla="*/ 2147483646 h 14817"/>
                <a:gd name="T14" fmla="*/ 2147483646 w 52178"/>
                <a:gd name="T15" fmla="*/ 2147483646 h 14817"/>
                <a:gd name="T16" fmla="*/ 2147483646 w 52178"/>
                <a:gd name="T17" fmla="*/ 2147483646 h 14817"/>
                <a:gd name="T18" fmla="*/ 2147483646 w 52178"/>
                <a:gd name="T19" fmla="*/ 2147483646 h 14817"/>
                <a:gd name="T20" fmla="*/ 2147483646 w 52178"/>
                <a:gd name="T21" fmla="*/ 2147483646 h 14817"/>
                <a:gd name="T22" fmla="*/ 2147483646 w 52178"/>
                <a:gd name="T23" fmla="*/ 2147483646 h 14817"/>
                <a:gd name="T24" fmla="*/ 2147483646 w 52178"/>
                <a:gd name="T25" fmla="*/ 2147483646 h 14817"/>
                <a:gd name="T26" fmla="*/ 2147483646 w 52178"/>
                <a:gd name="T27" fmla="*/ 2147483646 h 14817"/>
                <a:gd name="T28" fmla="*/ 2147483646 w 52178"/>
                <a:gd name="T29" fmla="*/ 2147483646 h 14817"/>
                <a:gd name="T30" fmla="*/ 2147483646 w 52178"/>
                <a:gd name="T31" fmla="*/ 2147483646 h 14817"/>
                <a:gd name="T32" fmla="*/ 2147483646 w 52178"/>
                <a:gd name="T33" fmla="*/ 2147483646 h 14817"/>
                <a:gd name="T34" fmla="*/ 2147483646 w 52178"/>
                <a:gd name="T35" fmla="*/ 2147483646 h 14817"/>
                <a:gd name="T36" fmla="*/ 2147483646 w 52178"/>
                <a:gd name="T37" fmla="*/ 2147483646 h 14817"/>
                <a:gd name="T38" fmla="*/ 2147483646 w 52178"/>
                <a:gd name="T39" fmla="*/ 2147483646 h 14817"/>
                <a:gd name="T40" fmla="*/ 2147483646 w 52178"/>
                <a:gd name="T41" fmla="*/ 2147483646 h 14817"/>
                <a:gd name="T42" fmla="*/ 2147483646 w 52178"/>
                <a:gd name="T43" fmla="*/ 2147483646 h 14817"/>
                <a:gd name="T44" fmla="*/ 2147483646 w 52178"/>
                <a:gd name="T45" fmla="*/ 2147483646 h 14817"/>
                <a:gd name="T46" fmla="*/ 2147483646 w 52178"/>
                <a:gd name="T47" fmla="*/ 2147483646 h 14817"/>
                <a:gd name="T48" fmla="*/ 2147483646 w 52178"/>
                <a:gd name="T49" fmla="*/ 2147483646 h 14817"/>
                <a:gd name="T50" fmla="*/ 2147483646 w 52178"/>
                <a:gd name="T51" fmla="*/ 2147483646 h 14817"/>
                <a:gd name="T52" fmla="*/ 2147483646 w 52178"/>
                <a:gd name="T53" fmla="*/ 2147483646 h 14817"/>
                <a:gd name="T54" fmla="*/ 2147483646 w 52178"/>
                <a:gd name="T55" fmla="*/ 2147483646 h 14817"/>
                <a:gd name="T56" fmla="*/ 2147483646 w 52178"/>
                <a:gd name="T57" fmla="*/ 2147483646 h 14817"/>
                <a:gd name="T58" fmla="*/ 2147483646 w 52178"/>
                <a:gd name="T59" fmla="*/ 2147483646 h 14817"/>
                <a:gd name="T60" fmla="*/ 2147483646 w 52178"/>
                <a:gd name="T61" fmla="*/ 2147483646 h 14817"/>
                <a:gd name="T62" fmla="*/ 2147483646 w 52178"/>
                <a:gd name="T63" fmla="*/ 2147483646 h 14817"/>
                <a:gd name="T64" fmla="*/ 2147483646 w 52178"/>
                <a:gd name="T65" fmla="*/ 2147483646 h 14817"/>
                <a:gd name="T66" fmla="*/ 2147483646 w 52178"/>
                <a:gd name="T67" fmla="*/ 2147483646 h 14817"/>
                <a:gd name="T68" fmla="*/ 2147483646 w 52178"/>
                <a:gd name="T69" fmla="*/ 2147483646 h 14817"/>
                <a:gd name="T70" fmla="*/ 2147483646 w 52178"/>
                <a:gd name="T71" fmla="*/ 2147483646 h 14817"/>
                <a:gd name="T72" fmla="*/ 2147483646 w 52178"/>
                <a:gd name="T73" fmla="*/ 2147483646 h 14817"/>
                <a:gd name="T74" fmla="*/ 2147483646 w 52178"/>
                <a:gd name="T75" fmla="*/ 2147483646 h 14817"/>
                <a:gd name="T76" fmla="*/ 2147483646 w 52178"/>
                <a:gd name="T77" fmla="*/ 2147483646 h 14817"/>
                <a:gd name="T78" fmla="*/ 2147483646 w 52178"/>
                <a:gd name="T79" fmla="*/ 2147483646 h 14817"/>
                <a:gd name="T80" fmla="*/ 2147483646 w 52178"/>
                <a:gd name="T81" fmla="*/ 2147483646 h 14817"/>
                <a:gd name="T82" fmla="*/ 2147483646 w 52178"/>
                <a:gd name="T83" fmla="*/ 2147483646 h 14817"/>
                <a:gd name="T84" fmla="*/ 2147483646 w 52178"/>
                <a:gd name="T85" fmla="*/ 2147483646 h 14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2178" h="14817" extrusionOk="0">
                  <a:moveTo>
                    <a:pt x="48176" y="1"/>
                  </a:moveTo>
                  <a:cubicBezTo>
                    <a:pt x="47962" y="245"/>
                    <a:pt x="47778" y="490"/>
                    <a:pt x="47595" y="734"/>
                  </a:cubicBezTo>
                  <a:cubicBezTo>
                    <a:pt x="47526" y="803"/>
                    <a:pt x="47440" y="837"/>
                    <a:pt x="47363" y="837"/>
                  </a:cubicBezTo>
                  <a:cubicBezTo>
                    <a:pt x="47337" y="837"/>
                    <a:pt x="47313" y="833"/>
                    <a:pt x="47290" y="826"/>
                  </a:cubicBezTo>
                  <a:cubicBezTo>
                    <a:pt x="47167" y="1467"/>
                    <a:pt x="46984" y="2078"/>
                    <a:pt x="46709" y="2689"/>
                  </a:cubicBezTo>
                  <a:cubicBezTo>
                    <a:pt x="46656" y="2849"/>
                    <a:pt x="46509" y="2939"/>
                    <a:pt x="46351" y="2939"/>
                  </a:cubicBezTo>
                  <a:cubicBezTo>
                    <a:pt x="46328" y="2939"/>
                    <a:pt x="46305" y="2938"/>
                    <a:pt x="46282" y="2934"/>
                  </a:cubicBezTo>
                  <a:cubicBezTo>
                    <a:pt x="46129" y="2873"/>
                    <a:pt x="45976" y="2811"/>
                    <a:pt x="45823" y="2750"/>
                  </a:cubicBezTo>
                  <a:cubicBezTo>
                    <a:pt x="45029" y="3850"/>
                    <a:pt x="43929" y="4644"/>
                    <a:pt x="43074" y="5744"/>
                  </a:cubicBezTo>
                  <a:cubicBezTo>
                    <a:pt x="43015" y="5803"/>
                    <a:pt x="42917" y="5837"/>
                    <a:pt x="42815" y="5837"/>
                  </a:cubicBezTo>
                  <a:cubicBezTo>
                    <a:pt x="42758" y="5837"/>
                    <a:pt x="42700" y="5827"/>
                    <a:pt x="42646" y="5805"/>
                  </a:cubicBezTo>
                  <a:cubicBezTo>
                    <a:pt x="42463" y="5683"/>
                    <a:pt x="42341" y="5622"/>
                    <a:pt x="42219" y="5530"/>
                  </a:cubicBezTo>
                  <a:cubicBezTo>
                    <a:pt x="42188" y="6874"/>
                    <a:pt x="41913" y="8432"/>
                    <a:pt x="41119" y="9379"/>
                  </a:cubicBezTo>
                  <a:cubicBezTo>
                    <a:pt x="40832" y="9749"/>
                    <a:pt x="40548" y="9898"/>
                    <a:pt x="40278" y="9898"/>
                  </a:cubicBezTo>
                  <a:cubicBezTo>
                    <a:pt x="39744" y="9898"/>
                    <a:pt x="39264" y="9316"/>
                    <a:pt x="38919" y="8707"/>
                  </a:cubicBezTo>
                  <a:cubicBezTo>
                    <a:pt x="38644" y="9013"/>
                    <a:pt x="38369" y="9288"/>
                    <a:pt x="38095" y="9593"/>
                  </a:cubicBezTo>
                  <a:cubicBezTo>
                    <a:pt x="38018" y="9670"/>
                    <a:pt x="37927" y="9708"/>
                    <a:pt x="37839" y="9708"/>
                  </a:cubicBezTo>
                  <a:cubicBezTo>
                    <a:pt x="37751" y="9708"/>
                    <a:pt x="37667" y="9670"/>
                    <a:pt x="37606" y="9593"/>
                  </a:cubicBezTo>
                  <a:cubicBezTo>
                    <a:pt x="37270" y="9227"/>
                    <a:pt x="36842" y="8952"/>
                    <a:pt x="36506" y="8585"/>
                  </a:cubicBezTo>
                  <a:cubicBezTo>
                    <a:pt x="36109" y="8982"/>
                    <a:pt x="35528" y="9227"/>
                    <a:pt x="34948" y="9257"/>
                  </a:cubicBezTo>
                  <a:cubicBezTo>
                    <a:pt x="33909" y="9257"/>
                    <a:pt x="32901" y="9593"/>
                    <a:pt x="32046" y="10174"/>
                  </a:cubicBezTo>
                  <a:cubicBezTo>
                    <a:pt x="31779" y="10343"/>
                    <a:pt x="31520" y="10413"/>
                    <a:pt x="31268" y="10413"/>
                  </a:cubicBezTo>
                  <a:cubicBezTo>
                    <a:pt x="30657" y="10413"/>
                    <a:pt x="30091" y="9996"/>
                    <a:pt x="29572" y="9563"/>
                  </a:cubicBezTo>
                  <a:cubicBezTo>
                    <a:pt x="29388" y="9929"/>
                    <a:pt x="29083" y="10204"/>
                    <a:pt x="28686" y="10387"/>
                  </a:cubicBezTo>
                  <a:cubicBezTo>
                    <a:pt x="28610" y="10404"/>
                    <a:pt x="28529" y="10409"/>
                    <a:pt x="28443" y="10409"/>
                  </a:cubicBezTo>
                  <a:cubicBezTo>
                    <a:pt x="28232" y="10409"/>
                    <a:pt x="27997" y="10374"/>
                    <a:pt x="27782" y="10374"/>
                  </a:cubicBezTo>
                  <a:cubicBezTo>
                    <a:pt x="27589" y="10374"/>
                    <a:pt x="27411" y="10402"/>
                    <a:pt x="27280" y="10510"/>
                  </a:cubicBezTo>
                  <a:cubicBezTo>
                    <a:pt x="26953" y="10774"/>
                    <a:pt x="26669" y="10870"/>
                    <a:pt x="26395" y="10870"/>
                  </a:cubicBezTo>
                  <a:cubicBezTo>
                    <a:pt x="25877" y="10870"/>
                    <a:pt x="25394" y="10526"/>
                    <a:pt x="24714" y="10326"/>
                  </a:cubicBezTo>
                  <a:cubicBezTo>
                    <a:pt x="24409" y="10204"/>
                    <a:pt x="24134" y="10051"/>
                    <a:pt x="23889" y="9838"/>
                  </a:cubicBezTo>
                  <a:cubicBezTo>
                    <a:pt x="23651" y="9706"/>
                    <a:pt x="23457" y="9652"/>
                    <a:pt x="23292" y="9652"/>
                  </a:cubicBezTo>
                  <a:cubicBezTo>
                    <a:pt x="22843" y="9652"/>
                    <a:pt x="22605" y="10052"/>
                    <a:pt x="22270" y="10387"/>
                  </a:cubicBezTo>
                  <a:cubicBezTo>
                    <a:pt x="22064" y="10594"/>
                    <a:pt x="21789" y="10697"/>
                    <a:pt x="21510" y="10697"/>
                  </a:cubicBezTo>
                  <a:cubicBezTo>
                    <a:pt x="21417" y="10697"/>
                    <a:pt x="21323" y="10685"/>
                    <a:pt x="21232" y="10662"/>
                  </a:cubicBezTo>
                  <a:cubicBezTo>
                    <a:pt x="20781" y="10527"/>
                    <a:pt x="20567" y="10414"/>
                    <a:pt x="20374" y="10414"/>
                  </a:cubicBezTo>
                  <a:cubicBezTo>
                    <a:pt x="20176" y="10414"/>
                    <a:pt x="20001" y="10535"/>
                    <a:pt x="19613" y="10876"/>
                  </a:cubicBezTo>
                  <a:cubicBezTo>
                    <a:pt x="19460" y="11060"/>
                    <a:pt x="19246" y="11151"/>
                    <a:pt x="19002" y="11151"/>
                  </a:cubicBezTo>
                  <a:cubicBezTo>
                    <a:pt x="18330" y="11121"/>
                    <a:pt x="17688" y="10907"/>
                    <a:pt x="17169" y="10510"/>
                  </a:cubicBezTo>
                  <a:cubicBezTo>
                    <a:pt x="16766" y="10214"/>
                    <a:pt x="16198" y="9423"/>
                    <a:pt x="15817" y="9423"/>
                  </a:cubicBezTo>
                  <a:cubicBezTo>
                    <a:pt x="15765" y="9423"/>
                    <a:pt x="15716" y="9438"/>
                    <a:pt x="15672" y="9471"/>
                  </a:cubicBezTo>
                  <a:cubicBezTo>
                    <a:pt x="15153" y="9810"/>
                    <a:pt x="14609" y="10175"/>
                    <a:pt x="14055" y="10175"/>
                  </a:cubicBezTo>
                  <a:cubicBezTo>
                    <a:pt x="13761" y="10175"/>
                    <a:pt x="13464" y="10072"/>
                    <a:pt x="13167" y="9807"/>
                  </a:cubicBezTo>
                  <a:cubicBezTo>
                    <a:pt x="12806" y="9475"/>
                    <a:pt x="12505" y="9347"/>
                    <a:pt x="12236" y="9347"/>
                  </a:cubicBezTo>
                  <a:cubicBezTo>
                    <a:pt x="11344" y="9347"/>
                    <a:pt x="10818" y="10754"/>
                    <a:pt x="9715" y="10754"/>
                  </a:cubicBezTo>
                  <a:cubicBezTo>
                    <a:pt x="9287" y="10723"/>
                    <a:pt x="8890" y="10510"/>
                    <a:pt x="8615" y="10174"/>
                  </a:cubicBezTo>
                  <a:cubicBezTo>
                    <a:pt x="8606" y="10161"/>
                    <a:pt x="8593" y="10155"/>
                    <a:pt x="8576" y="10155"/>
                  </a:cubicBezTo>
                  <a:cubicBezTo>
                    <a:pt x="8298" y="10155"/>
                    <a:pt x="7016" y="11681"/>
                    <a:pt x="6843" y="11854"/>
                  </a:cubicBezTo>
                  <a:cubicBezTo>
                    <a:pt x="6777" y="11920"/>
                    <a:pt x="6690" y="11951"/>
                    <a:pt x="6604" y="11951"/>
                  </a:cubicBezTo>
                  <a:cubicBezTo>
                    <a:pt x="6453" y="11951"/>
                    <a:pt x="6302" y="11857"/>
                    <a:pt x="6263" y="11701"/>
                  </a:cubicBezTo>
                  <a:cubicBezTo>
                    <a:pt x="6202" y="11426"/>
                    <a:pt x="6110" y="11182"/>
                    <a:pt x="6049" y="10937"/>
                  </a:cubicBezTo>
                  <a:cubicBezTo>
                    <a:pt x="5853" y="10988"/>
                    <a:pt x="5662" y="11011"/>
                    <a:pt x="5476" y="11011"/>
                  </a:cubicBezTo>
                  <a:cubicBezTo>
                    <a:pt x="4650" y="11011"/>
                    <a:pt x="3929" y="10542"/>
                    <a:pt x="3330" y="9868"/>
                  </a:cubicBezTo>
                  <a:cubicBezTo>
                    <a:pt x="3066" y="9545"/>
                    <a:pt x="2239" y="8181"/>
                    <a:pt x="1768" y="8181"/>
                  </a:cubicBezTo>
                  <a:cubicBezTo>
                    <a:pt x="1749" y="8181"/>
                    <a:pt x="1730" y="8183"/>
                    <a:pt x="1711" y="8188"/>
                  </a:cubicBezTo>
                  <a:cubicBezTo>
                    <a:pt x="1253" y="8341"/>
                    <a:pt x="734" y="8493"/>
                    <a:pt x="245" y="8616"/>
                  </a:cubicBezTo>
                  <a:cubicBezTo>
                    <a:pt x="214" y="8829"/>
                    <a:pt x="184" y="9013"/>
                    <a:pt x="153" y="9166"/>
                  </a:cubicBezTo>
                  <a:cubicBezTo>
                    <a:pt x="1" y="9990"/>
                    <a:pt x="734" y="10937"/>
                    <a:pt x="642" y="11793"/>
                  </a:cubicBezTo>
                  <a:cubicBezTo>
                    <a:pt x="581" y="12648"/>
                    <a:pt x="31" y="12984"/>
                    <a:pt x="31" y="13839"/>
                  </a:cubicBezTo>
                  <a:cubicBezTo>
                    <a:pt x="1161" y="14237"/>
                    <a:pt x="1100" y="14817"/>
                    <a:pt x="2353" y="14817"/>
                  </a:cubicBezTo>
                  <a:cubicBezTo>
                    <a:pt x="3575" y="14817"/>
                    <a:pt x="3575" y="14023"/>
                    <a:pt x="4797" y="14023"/>
                  </a:cubicBezTo>
                  <a:cubicBezTo>
                    <a:pt x="6049" y="14023"/>
                    <a:pt x="6049" y="13748"/>
                    <a:pt x="7271" y="13748"/>
                  </a:cubicBezTo>
                  <a:cubicBezTo>
                    <a:pt x="8524" y="13748"/>
                    <a:pt x="8524" y="13870"/>
                    <a:pt x="9746" y="13870"/>
                  </a:cubicBezTo>
                  <a:cubicBezTo>
                    <a:pt x="10998" y="13870"/>
                    <a:pt x="10998" y="14634"/>
                    <a:pt x="12220" y="14634"/>
                  </a:cubicBezTo>
                  <a:cubicBezTo>
                    <a:pt x="13472" y="14634"/>
                    <a:pt x="13472" y="14175"/>
                    <a:pt x="14694" y="14175"/>
                  </a:cubicBezTo>
                  <a:cubicBezTo>
                    <a:pt x="15916" y="14175"/>
                    <a:pt x="15916" y="14664"/>
                    <a:pt x="17169" y="14664"/>
                  </a:cubicBezTo>
                  <a:cubicBezTo>
                    <a:pt x="18391" y="14664"/>
                    <a:pt x="18391" y="14786"/>
                    <a:pt x="19643" y="14786"/>
                  </a:cubicBezTo>
                  <a:cubicBezTo>
                    <a:pt x="20865" y="14786"/>
                    <a:pt x="20865" y="14023"/>
                    <a:pt x="22087" y="14023"/>
                  </a:cubicBezTo>
                  <a:cubicBezTo>
                    <a:pt x="23340" y="14023"/>
                    <a:pt x="23340" y="14756"/>
                    <a:pt x="24562" y="14756"/>
                  </a:cubicBezTo>
                  <a:cubicBezTo>
                    <a:pt x="25814" y="14756"/>
                    <a:pt x="25814" y="14634"/>
                    <a:pt x="27036" y="14634"/>
                  </a:cubicBezTo>
                  <a:cubicBezTo>
                    <a:pt x="28288" y="14634"/>
                    <a:pt x="28288" y="14603"/>
                    <a:pt x="29510" y="14603"/>
                  </a:cubicBezTo>
                  <a:cubicBezTo>
                    <a:pt x="30763" y="14603"/>
                    <a:pt x="30763" y="14298"/>
                    <a:pt x="31985" y="14298"/>
                  </a:cubicBezTo>
                  <a:cubicBezTo>
                    <a:pt x="33207" y="14298"/>
                    <a:pt x="33207" y="14756"/>
                    <a:pt x="34459" y="14756"/>
                  </a:cubicBezTo>
                  <a:cubicBezTo>
                    <a:pt x="35681" y="14756"/>
                    <a:pt x="35681" y="13839"/>
                    <a:pt x="36934" y="13839"/>
                  </a:cubicBezTo>
                  <a:cubicBezTo>
                    <a:pt x="38156" y="13839"/>
                    <a:pt x="38156" y="14389"/>
                    <a:pt x="39408" y="14389"/>
                  </a:cubicBezTo>
                  <a:cubicBezTo>
                    <a:pt x="40630" y="14389"/>
                    <a:pt x="40630" y="14542"/>
                    <a:pt x="41883" y="14542"/>
                  </a:cubicBezTo>
                  <a:cubicBezTo>
                    <a:pt x="43104" y="14542"/>
                    <a:pt x="43104" y="14145"/>
                    <a:pt x="44357" y="14145"/>
                  </a:cubicBezTo>
                  <a:cubicBezTo>
                    <a:pt x="45579" y="14145"/>
                    <a:pt x="45579" y="14420"/>
                    <a:pt x="46831" y="14420"/>
                  </a:cubicBezTo>
                  <a:cubicBezTo>
                    <a:pt x="47762" y="14420"/>
                    <a:pt x="47984" y="14278"/>
                    <a:pt x="48577" y="14278"/>
                  </a:cubicBezTo>
                  <a:cubicBezTo>
                    <a:pt x="48763" y="14278"/>
                    <a:pt x="48984" y="14292"/>
                    <a:pt x="49275" y="14328"/>
                  </a:cubicBezTo>
                  <a:cubicBezTo>
                    <a:pt x="50076" y="14426"/>
                    <a:pt x="50415" y="14598"/>
                    <a:pt x="50858" y="14598"/>
                  </a:cubicBezTo>
                  <a:cubicBezTo>
                    <a:pt x="51109" y="14598"/>
                    <a:pt x="51392" y="14544"/>
                    <a:pt x="51811" y="14389"/>
                  </a:cubicBezTo>
                  <a:cubicBezTo>
                    <a:pt x="51811" y="13503"/>
                    <a:pt x="52177" y="12526"/>
                    <a:pt x="52116" y="11670"/>
                  </a:cubicBezTo>
                  <a:cubicBezTo>
                    <a:pt x="52025" y="10815"/>
                    <a:pt x="51719" y="9960"/>
                    <a:pt x="51566" y="9135"/>
                  </a:cubicBezTo>
                  <a:cubicBezTo>
                    <a:pt x="51383" y="8310"/>
                    <a:pt x="50558" y="7638"/>
                    <a:pt x="50314" y="6844"/>
                  </a:cubicBezTo>
                  <a:cubicBezTo>
                    <a:pt x="50070" y="6050"/>
                    <a:pt x="49795" y="5255"/>
                    <a:pt x="49459" y="4492"/>
                  </a:cubicBezTo>
                  <a:cubicBezTo>
                    <a:pt x="49153" y="3697"/>
                    <a:pt x="49520" y="2567"/>
                    <a:pt x="49123" y="1803"/>
                  </a:cubicBezTo>
                  <a:cubicBezTo>
                    <a:pt x="48817" y="1223"/>
                    <a:pt x="48512" y="581"/>
                    <a:pt x="48176" y="1"/>
                  </a:cubicBezTo>
                  <a:close/>
                </a:path>
              </a:pathLst>
            </a:custGeom>
            <a:solidFill>
              <a:srgbClr val="24962F">
                <a:alpha val="40392"/>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390;p24">
              <a:extLst>
                <a:ext uri="{FF2B5EF4-FFF2-40B4-BE49-F238E27FC236}">
                  <a16:creationId xmlns:a16="http://schemas.microsoft.com/office/drawing/2014/main" id="{10B193D3-BA9C-052E-A81F-72778F254743}"/>
                </a:ext>
              </a:extLst>
            </p:cNvPr>
            <p:cNvSpPr>
              <a:spLocks/>
            </p:cNvSpPr>
            <p:nvPr/>
          </p:nvSpPr>
          <p:spPr bwMode="auto">
            <a:xfrm>
              <a:off x="2801636" y="2135732"/>
              <a:ext cx="77807" cy="167339"/>
            </a:xfrm>
            <a:custGeom>
              <a:avLst/>
              <a:gdLst>
                <a:gd name="T0" fmla="*/ 2147483646 w 796"/>
                <a:gd name="T1" fmla="*/ 0 h 1712"/>
                <a:gd name="T2" fmla="*/ 2147483646 w 796"/>
                <a:gd name="T3" fmla="*/ 2147483646 h 1712"/>
                <a:gd name="T4" fmla="*/ 2147483646 w 796"/>
                <a:gd name="T5" fmla="*/ 2147483646 h 1712"/>
                <a:gd name="T6" fmla="*/ 2147483646 w 796"/>
                <a:gd name="T7" fmla="*/ 2147483646 h 1712"/>
                <a:gd name="T8" fmla="*/ 2147483646 w 796"/>
                <a:gd name="T9" fmla="*/ 0 h 17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6" h="1712" extrusionOk="0">
                  <a:moveTo>
                    <a:pt x="398" y="0"/>
                  </a:moveTo>
                  <a:cubicBezTo>
                    <a:pt x="154" y="0"/>
                    <a:pt x="1" y="398"/>
                    <a:pt x="1" y="856"/>
                  </a:cubicBezTo>
                  <a:cubicBezTo>
                    <a:pt x="1" y="1314"/>
                    <a:pt x="154" y="1711"/>
                    <a:pt x="398" y="1711"/>
                  </a:cubicBezTo>
                  <a:cubicBezTo>
                    <a:pt x="612" y="1711"/>
                    <a:pt x="795" y="1314"/>
                    <a:pt x="795" y="856"/>
                  </a:cubicBezTo>
                  <a:cubicBezTo>
                    <a:pt x="795" y="398"/>
                    <a:pt x="612"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5" name="Google Shape;391;p24">
              <a:extLst>
                <a:ext uri="{FF2B5EF4-FFF2-40B4-BE49-F238E27FC236}">
                  <a16:creationId xmlns:a16="http://schemas.microsoft.com/office/drawing/2014/main" id="{75E7E26B-4E0B-5706-32E9-30E4F28FA2C8}"/>
                </a:ext>
              </a:extLst>
            </p:cNvPr>
            <p:cNvSpPr>
              <a:spLocks/>
            </p:cNvSpPr>
            <p:nvPr/>
          </p:nvSpPr>
          <p:spPr bwMode="auto">
            <a:xfrm>
              <a:off x="2801636" y="2240222"/>
              <a:ext cx="74777" cy="62850"/>
            </a:xfrm>
            <a:custGeom>
              <a:avLst/>
              <a:gdLst>
                <a:gd name="T0" fmla="*/ 2147483646 w 765"/>
                <a:gd name="T1" fmla="*/ 2147483646 h 643"/>
                <a:gd name="T2" fmla="*/ 2147483646 w 765"/>
                <a:gd name="T3" fmla="*/ 2147483646 h 643"/>
                <a:gd name="T4" fmla="*/ 2147483646 w 765"/>
                <a:gd name="T5" fmla="*/ 2147483646 h 643"/>
                <a:gd name="T6" fmla="*/ 2147483646 w 765"/>
                <a:gd name="T7" fmla="*/ 2147483646 h 643"/>
                <a:gd name="T8" fmla="*/ 2147483646 w 765"/>
                <a:gd name="T9" fmla="*/ 2147483646 h 643"/>
                <a:gd name="T10" fmla="*/ 2147483646 w 765"/>
                <a:gd name="T11" fmla="*/ 2147483646 h 643"/>
                <a:gd name="T12" fmla="*/ 2147483646 w 765"/>
                <a:gd name="T13" fmla="*/ 2147483646 h 6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5" h="643" extrusionOk="0">
                  <a:moveTo>
                    <a:pt x="764" y="1"/>
                  </a:moveTo>
                  <a:lnTo>
                    <a:pt x="764" y="1"/>
                  </a:lnTo>
                  <a:cubicBezTo>
                    <a:pt x="642" y="62"/>
                    <a:pt x="490" y="92"/>
                    <a:pt x="337" y="92"/>
                  </a:cubicBezTo>
                  <a:cubicBezTo>
                    <a:pt x="215" y="92"/>
                    <a:pt x="123" y="62"/>
                    <a:pt x="1" y="31"/>
                  </a:cubicBezTo>
                  <a:cubicBezTo>
                    <a:pt x="62" y="398"/>
                    <a:pt x="215" y="642"/>
                    <a:pt x="398" y="642"/>
                  </a:cubicBezTo>
                  <a:cubicBezTo>
                    <a:pt x="581" y="642"/>
                    <a:pt x="734" y="367"/>
                    <a:pt x="76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392;p24">
              <a:extLst>
                <a:ext uri="{FF2B5EF4-FFF2-40B4-BE49-F238E27FC236}">
                  <a16:creationId xmlns:a16="http://schemas.microsoft.com/office/drawing/2014/main" id="{857633DE-46A1-9FE1-F1FC-36D03D8D419A}"/>
                </a:ext>
              </a:extLst>
            </p:cNvPr>
            <p:cNvSpPr>
              <a:spLocks/>
            </p:cNvSpPr>
            <p:nvPr/>
          </p:nvSpPr>
          <p:spPr bwMode="auto">
            <a:xfrm>
              <a:off x="2688152" y="2186071"/>
              <a:ext cx="149456" cy="128828"/>
            </a:xfrm>
            <a:custGeom>
              <a:avLst/>
              <a:gdLst>
                <a:gd name="T0" fmla="*/ 2147483646 w 1529"/>
                <a:gd name="T1" fmla="*/ 2147483646 h 1318"/>
                <a:gd name="T2" fmla="*/ 2147483646 w 1529"/>
                <a:gd name="T3" fmla="*/ 2147483646 h 1318"/>
                <a:gd name="T4" fmla="*/ 2147483646 w 1529"/>
                <a:gd name="T5" fmla="*/ 2147483646 h 1318"/>
                <a:gd name="T6" fmla="*/ 2147483646 w 1529"/>
                <a:gd name="T7" fmla="*/ 2147483646 h 1318"/>
                <a:gd name="T8" fmla="*/ 2147483646 w 1529"/>
                <a:gd name="T9" fmla="*/ 2147483646 h 1318"/>
                <a:gd name="T10" fmla="*/ 2147483646 w 1529"/>
                <a:gd name="T11" fmla="*/ 2147483646 h 1318"/>
                <a:gd name="T12" fmla="*/ 2147483646 w 1529"/>
                <a:gd name="T13" fmla="*/ 2147483646 h 13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18" extrusionOk="0">
                  <a:moveTo>
                    <a:pt x="338" y="1"/>
                  </a:moveTo>
                  <a:cubicBezTo>
                    <a:pt x="261" y="1"/>
                    <a:pt x="197" y="22"/>
                    <a:pt x="154" y="66"/>
                  </a:cubicBezTo>
                  <a:cubicBezTo>
                    <a:pt x="1" y="219"/>
                    <a:pt x="154" y="616"/>
                    <a:pt x="490" y="952"/>
                  </a:cubicBezTo>
                  <a:cubicBezTo>
                    <a:pt x="736" y="1175"/>
                    <a:pt x="1014" y="1317"/>
                    <a:pt x="1206" y="1317"/>
                  </a:cubicBezTo>
                  <a:cubicBezTo>
                    <a:pt x="1276" y="1317"/>
                    <a:pt x="1335" y="1298"/>
                    <a:pt x="1376" y="1257"/>
                  </a:cubicBezTo>
                  <a:cubicBezTo>
                    <a:pt x="1528" y="1105"/>
                    <a:pt x="1376" y="707"/>
                    <a:pt x="1040" y="371"/>
                  </a:cubicBezTo>
                  <a:cubicBezTo>
                    <a:pt x="800" y="132"/>
                    <a:pt x="529" y="1"/>
                    <a:pt x="33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7" name="Google Shape;393;p24">
              <a:extLst>
                <a:ext uri="{FF2B5EF4-FFF2-40B4-BE49-F238E27FC236}">
                  <a16:creationId xmlns:a16="http://schemas.microsoft.com/office/drawing/2014/main" id="{FCE94238-4577-0956-63B3-BF28F7BF2E82}"/>
                </a:ext>
              </a:extLst>
            </p:cNvPr>
            <p:cNvSpPr>
              <a:spLocks/>
            </p:cNvSpPr>
            <p:nvPr/>
          </p:nvSpPr>
          <p:spPr bwMode="auto">
            <a:xfrm>
              <a:off x="2738980" y="2264169"/>
              <a:ext cx="92665" cy="53662"/>
            </a:xfrm>
            <a:custGeom>
              <a:avLst/>
              <a:gdLst>
                <a:gd name="T0" fmla="*/ 2147483646 w 948"/>
                <a:gd name="T1" fmla="*/ 0 h 549"/>
                <a:gd name="T2" fmla="*/ 2147483646 w 948"/>
                <a:gd name="T3" fmla="*/ 2147483646 h 549"/>
                <a:gd name="T4" fmla="*/ 2147483646 w 948"/>
                <a:gd name="T5" fmla="*/ 2147483646 h 549"/>
                <a:gd name="T6" fmla="*/ 0 w 948"/>
                <a:gd name="T7" fmla="*/ 2147483646 h 549"/>
                <a:gd name="T8" fmla="*/ 2147483646 w 948"/>
                <a:gd name="T9" fmla="*/ 2147483646 h 549"/>
                <a:gd name="T10" fmla="*/ 2147483646 w 948"/>
                <a:gd name="T11" fmla="*/ 2147483646 h 549"/>
                <a:gd name="T12" fmla="*/ 2147483646 w 948"/>
                <a:gd name="T13" fmla="*/ 0 h 5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48" h="549" extrusionOk="0">
                  <a:moveTo>
                    <a:pt x="825" y="0"/>
                  </a:moveTo>
                  <a:cubicBezTo>
                    <a:pt x="672" y="127"/>
                    <a:pt x="498" y="191"/>
                    <a:pt x="303" y="191"/>
                  </a:cubicBezTo>
                  <a:cubicBezTo>
                    <a:pt x="264" y="191"/>
                    <a:pt x="224" y="188"/>
                    <a:pt x="184" y="183"/>
                  </a:cubicBezTo>
                  <a:lnTo>
                    <a:pt x="0" y="183"/>
                  </a:lnTo>
                  <a:cubicBezTo>
                    <a:pt x="224" y="407"/>
                    <a:pt x="497" y="549"/>
                    <a:pt x="687" y="549"/>
                  </a:cubicBezTo>
                  <a:cubicBezTo>
                    <a:pt x="756" y="549"/>
                    <a:pt x="815" y="530"/>
                    <a:pt x="856" y="489"/>
                  </a:cubicBezTo>
                  <a:cubicBezTo>
                    <a:pt x="947" y="397"/>
                    <a:pt x="917" y="214"/>
                    <a:pt x="82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394;p24">
              <a:extLst>
                <a:ext uri="{FF2B5EF4-FFF2-40B4-BE49-F238E27FC236}">
                  <a16:creationId xmlns:a16="http://schemas.microsoft.com/office/drawing/2014/main" id="{FCDC094E-FEAE-7D8F-CE7B-AEC9B3A92BEE}"/>
                </a:ext>
              </a:extLst>
            </p:cNvPr>
            <p:cNvSpPr>
              <a:spLocks/>
            </p:cNvSpPr>
            <p:nvPr/>
          </p:nvSpPr>
          <p:spPr bwMode="auto">
            <a:xfrm>
              <a:off x="2649347" y="2288019"/>
              <a:ext cx="164314" cy="74775"/>
            </a:xfrm>
            <a:custGeom>
              <a:avLst/>
              <a:gdLst>
                <a:gd name="T0" fmla="*/ 2147483646 w 1681"/>
                <a:gd name="T1" fmla="*/ 0 h 765"/>
                <a:gd name="T2" fmla="*/ 2147483646 w 1681"/>
                <a:gd name="T3" fmla="*/ 2147483646 h 765"/>
                <a:gd name="T4" fmla="*/ 2147483646 w 1681"/>
                <a:gd name="T5" fmla="*/ 2147483646 h 765"/>
                <a:gd name="T6" fmla="*/ 2147483646 w 1681"/>
                <a:gd name="T7" fmla="*/ 2147483646 h 765"/>
                <a:gd name="T8" fmla="*/ 2147483646 w 1681"/>
                <a:gd name="T9" fmla="*/ 0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1" h="765" extrusionOk="0">
                  <a:moveTo>
                    <a:pt x="826" y="0"/>
                  </a:moveTo>
                  <a:cubicBezTo>
                    <a:pt x="398" y="0"/>
                    <a:pt x="1" y="184"/>
                    <a:pt x="1" y="398"/>
                  </a:cubicBezTo>
                  <a:cubicBezTo>
                    <a:pt x="1" y="581"/>
                    <a:pt x="367" y="764"/>
                    <a:pt x="826" y="764"/>
                  </a:cubicBezTo>
                  <a:cubicBezTo>
                    <a:pt x="1314" y="764"/>
                    <a:pt x="1681" y="581"/>
                    <a:pt x="1681" y="398"/>
                  </a:cubicBezTo>
                  <a:cubicBezTo>
                    <a:pt x="1681" y="184"/>
                    <a:pt x="1314" y="0"/>
                    <a:pt x="82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395;p24">
              <a:extLst>
                <a:ext uri="{FF2B5EF4-FFF2-40B4-BE49-F238E27FC236}">
                  <a16:creationId xmlns:a16="http://schemas.microsoft.com/office/drawing/2014/main" id="{C503C7A3-605F-2B2C-A283-79936A8488A0}"/>
                </a:ext>
              </a:extLst>
            </p:cNvPr>
            <p:cNvSpPr>
              <a:spLocks/>
            </p:cNvSpPr>
            <p:nvPr/>
          </p:nvSpPr>
          <p:spPr bwMode="auto">
            <a:xfrm>
              <a:off x="2649347" y="2302974"/>
              <a:ext cx="164314" cy="62752"/>
            </a:xfrm>
            <a:custGeom>
              <a:avLst/>
              <a:gdLst>
                <a:gd name="T0" fmla="*/ 2147483646 w 1681"/>
                <a:gd name="T1" fmla="*/ 0 h 642"/>
                <a:gd name="T2" fmla="*/ 2147483646 w 1681"/>
                <a:gd name="T3" fmla="*/ 2147483646 h 642"/>
                <a:gd name="T4" fmla="*/ 2147483646 w 1681"/>
                <a:gd name="T5" fmla="*/ 2147483646 h 642"/>
                <a:gd name="T6" fmla="*/ 2147483646 w 1681"/>
                <a:gd name="T7" fmla="*/ 2147483646 h 642"/>
                <a:gd name="T8" fmla="*/ 2147483646 w 1681"/>
                <a:gd name="T9" fmla="*/ 2147483646 h 642"/>
                <a:gd name="T10" fmla="*/ 2147483646 w 1681"/>
                <a:gd name="T11" fmla="*/ 2147483646 h 642"/>
                <a:gd name="T12" fmla="*/ 2147483646 w 1681"/>
                <a:gd name="T13" fmla="*/ 2147483646 h 642"/>
                <a:gd name="T14" fmla="*/ 2147483646 w 1681"/>
                <a:gd name="T15" fmla="*/ 0 h 6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81" h="642" extrusionOk="0">
                  <a:moveTo>
                    <a:pt x="1498" y="0"/>
                  </a:moveTo>
                  <a:cubicBezTo>
                    <a:pt x="1328" y="283"/>
                    <a:pt x="1026" y="462"/>
                    <a:pt x="691" y="462"/>
                  </a:cubicBezTo>
                  <a:cubicBezTo>
                    <a:pt x="665" y="462"/>
                    <a:pt x="638" y="461"/>
                    <a:pt x="612" y="458"/>
                  </a:cubicBezTo>
                  <a:cubicBezTo>
                    <a:pt x="398" y="458"/>
                    <a:pt x="184" y="397"/>
                    <a:pt x="1" y="275"/>
                  </a:cubicBezTo>
                  <a:cubicBezTo>
                    <a:pt x="31" y="489"/>
                    <a:pt x="367" y="642"/>
                    <a:pt x="826" y="642"/>
                  </a:cubicBezTo>
                  <a:cubicBezTo>
                    <a:pt x="1314" y="642"/>
                    <a:pt x="1681" y="458"/>
                    <a:pt x="1681" y="275"/>
                  </a:cubicBezTo>
                  <a:cubicBezTo>
                    <a:pt x="1681" y="153"/>
                    <a:pt x="1620" y="61"/>
                    <a:pt x="14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396;p24">
              <a:extLst>
                <a:ext uri="{FF2B5EF4-FFF2-40B4-BE49-F238E27FC236}">
                  <a16:creationId xmlns:a16="http://schemas.microsoft.com/office/drawing/2014/main" id="{AD185ACB-10A2-29A4-5D1F-719BC8408D84}"/>
                </a:ext>
              </a:extLst>
            </p:cNvPr>
            <p:cNvSpPr>
              <a:spLocks/>
            </p:cNvSpPr>
            <p:nvPr/>
          </p:nvSpPr>
          <p:spPr bwMode="auto">
            <a:xfrm>
              <a:off x="2688152" y="2338846"/>
              <a:ext cx="149456" cy="128828"/>
            </a:xfrm>
            <a:custGeom>
              <a:avLst/>
              <a:gdLst>
                <a:gd name="T0" fmla="*/ 2147483646 w 1529"/>
                <a:gd name="T1" fmla="*/ 2147483646 h 1318"/>
                <a:gd name="T2" fmla="*/ 2147483646 w 1529"/>
                <a:gd name="T3" fmla="*/ 2147483646 h 1318"/>
                <a:gd name="T4" fmla="*/ 2147483646 w 1529"/>
                <a:gd name="T5" fmla="*/ 2147483646 h 1318"/>
                <a:gd name="T6" fmla="*/ 2147483646 w 1529"/>
                <a:gd name="T7" fmla="*/ 2147483646 h 1318"/>
                <a:gd name="T8" fmla="*/ 2147483646 w 1529"/>
                <a:gd name="T9" fmla="*/ 2147483646 h 1318"/>
                <a:gd name="T10" fmla="*/ 2147483646 w 1529"/>
                <a:gd name="T11" fmla="*/ 2147483646 h 1318"/>
                <a:gd name="T12" fmla="*/ 2147483646 w 1529"/>
                <a:gd name="T13" fmla="*/ 2147483646 h 13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18" extrusionOk="0">
                  <a:moveTo>
                    <a:pt x="1193" y="1"/>
                  </a:moveTo>
                  <a:cubicBezTo>
                    <a:pt x="998" y="1"/>
                    <a:pt x="736" y="143"/>
                    <a:pt x="490" y="366"/>
                  </a:cubicBezTo>
                  <a:cubicBezTo>
                    <a:pt x="154" y="702"/>
                    <a:pt x="1" y="1099"/>
                    <a:pt x="154" y="1252"/>
                  </a:cubicBezTo>
                  <a:cubicBezTo>
                    <a:pt x="197" y="1296"/>
                    <a:pt x="264" y="1317"/>
                    <a:pt x="344" y="1317"/>
                  </a:cubicBezTo>
                  <a:cubicBezTo>
                    <a:pt x="542" y="1317"/>
                    <a:pt x="822" y="1186"/>
                    <a:pt x="1040" y="947"/>
                  </a:cubicBezTo>
                  <a:cubicBezTo>
                    <a:pt x="1376" y="611"/>
                    <a:pt x="1528" y="214"/>
                    <a:pt x="1376" y="61"/>
                  </a:cubicBezTo>
                  <a:cubicBezTo>
                    <a:pt x="1326" y="20"/>
                    <a:pt x="1264" y="1"/>
                    <a:pt x="119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1" name="Google Shape;397;p24">
              <a:extLst>
                <a:ext uri="{FF2B5EF4-FFF2-40B4-BE49-F238E27FC236}">
                  <a16:creationId xmlns:a16="http://schemas.microsoft.com/office/drawing/2014/main" id="{26381A61-ADD4-9EEA-B3C3-8766FEC9923D}"/>
                </a:ext>
              </a:extLst>
            </p:cNvPr>
            <p:cNvSpPr>
              <a:spLocks/>
            </p:cNvSpPr>
            <p:nvPr/>
          </p:nvSpPr>
          <p:spPr bwMode="auto">
            <a:xfrm>
              <a:off x="2703107" y="2338455"/>
              <a:ext cx="134501" cy="128730"/>
            </a:xfrm>
            <a:custGeom>
              <a:avLst/>
              <a:gdLst>
                <a:gd name="T0" fmla="*/ 2147483646 w 1376"/>
                <a:gd name="T1" fmla="*/ 2147483646 h 1317"/>
                <a:gd name="T2" fmla="*/ 2147483646 w 1376"/>
                <a:gd name="T3" fmla="*/ 2147483646 h 1317"/>
                <a:gd name="T4" fmla="*/ 2147483646 w 1376"/>
                <a:gd name="T5" fmla="*/ 2147483646 h 1317"/>
                <a:gd name="T6" fmla="*/ 2147483646 w 1376"/>
                <a:gd name="T7" fmla="*/ 2147483646 h 1317"/>
                <a:gd name="T8" fmla="*/ 2147483646 w 1376"/>
                <a:gd name="T9" fmla="*/ 2147483646 h 1317"/>
                <a:gd name="T10" fmla="*/ 2147483646 w 1376"/>
                <a:gd name="T11" fmla="*/ 2147483646 h 1317"/>
                <a:gd name="T12" fmla="*/ 2147483646 w 1376"/>
                <a:gd name="T13" fmla="*/ 2147483646 h 13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6" h="1317" extrusionOk="0">
                  <a:moveTo>
                    <a:pt x="1003" y="1"/>
                  </a:moveTo>
                  <a:cubicBezTo>
                    <a:pt x="961" y="1"/>
                    <a:pt x="922" y="11"/>
                    <a:pt x="887" y="34"/>
                  </a:cubicBezTo>
                  <a:cubicBezTo>
                    <a:pt x="978" y="615"/>
                    <a:pt x="581" y="1165"/>
                    <a:pt x="1" y="1256"/>
                  </a:cubicBezTo>
                  <a:cubicBezTo>
                    <a:pt x="42" y="1297"/>
                    <a:pt x="100" y="1316"/>
                    <a:pt x="170" y="1316"/>
                  </a:cubicBezTo>
                  <a:cubicBezTo>
                    <a:pt x="362" y="1316"/>
                    <a:pt x="641" y="1174"/>
                    <a:pt x="887" y="951"/>
                  </a:cubicBezTo>
                  <a:cubicBezTo>
                    <a:pt x="1192" y="615"/>
                    <a:pt x="1375" y="218"/>
                    <a:pt x="1223" y="65"/>
                  </a:cubicBezTo>
                  <a:cubicBezTo>
                    <a:pt x="1147" y="27"/>
                    <a:pt x="1072" y="1"/>
                    <a:pt x="100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398;p24">
              <a:extLst>
                <a:ext uri="{FF2B5EF4-FFF2-40B4-BE49-F238E27FC236}">
                  <a16:creationId xmlns:a16="http://schemas.microsoft.com/office/drawing/2014/main" id="{F0B8989F-8F40-E6BB-D119-16D3BD0E5E83}"/>
                </a:ext>
              </a:extLst>
            </p:cNvPr>
            <p:cNvSpPr>
              <a:spLocks/>
            </p:cNvSpPr>
            <p:nvPr/>
          </p:nvSpPr>
          <p:spPr bwMode="auto">
            <a:xfrm>
              <a:off x="2798703" y="2350673"/>
              <a:ext cx="74679" cy="167339"/>
            </a:xfrm>
            <a:custGeom>
              <a:avLst/>
              <a:gdLst>
                <a:gd name="T0" fmla="*/ 2147483646 w 764"/>
                <a:gd name="T1" fmla="*/ 2147483646 h 1712"/>
                <a:gd name="T2" fmla="*/ 0 w 764"/>
                <a:gd name="T3" fmla="*/ 2147483646 h 1712"/>
                <a:gd name="T4" fmla="*/ 2147483646 w 764"/>
                <a:gd name="T5" fmla="*/ 2147483646 h 1712"/>
                <a:gd name="T6" fmla="*/ 2147483646 w 764"/>
                <a:gd name="T7" fmla="*/ 2147483646 h 1712"/>
                <a:gd name="T8" fmla="*/ 2147483646 w 764"/>
                <a:gd name="T9" fmla="*/ 2147483646 h 17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1712" extrusionOk="0">
                  <a:moveTo>
                    <a:pt x="397" y="1"/>
                  </a:moveTo>
                  <a:cubicBezTo>
                    <a:pt x="184" y="1"/>
                    <a:pt x="0" y="398"/>
                    <a:pt x="0" y="856"/>
                  </a:cubicBezTo>
                  <a:cubicBezTo>
                    <a:pt x="0" y="1345"/>
                    <a:pt x="184" y="1712"/>
                    <a:pt x="397" y="1712"/>
                  </a:cubicBezTo>
                  <a:cubicBezTo>
                    <a:pt x="581" y="1712"/>
                    <a:pt x="764" y="1345"/>
                    <a:pt x="764" y="856"/>
                  </a:cubicBezTo>
                  <a:cubicBezTo>
                    <a:pt x="764" y="398"/>
                    <a:pt x="581" y="1"/>
                    <a:pt x="39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3" name="Google Shape;399;p24">
              <a:extLst>
                <a:ext uri="{FF2B5EF4-FFF2-40B4-BE49-F238E27FC236}">
                  <a16:creationId xmlns:a16="http://schemas.microsoft.com/office/drawing/2014/main" id="{3DA1FCD5-838D-C941-8439-572996C1006C}"/>
                </a:ext>
              </a:extLst>
            </p:cNvPr>
            <p:cNvSpPr>
              <a:spLocks/>
            </p:cNvSpPr>
            <p:nvPr/>
          </p:nvSpPr>
          <p:spPr bwMode="auto">
            <a:xfrm>
              <a:off x="2804666" y="2365628"/>
              <a:ext cx="74777" cy="152384"/>
            </a:xfrm>
            <a:custGeom>
              <a:avLst/>
              <a:gdLst>
                <a:gd name="T0" fmla="*/ 2147483646 w 765"/>
                <a:gd name="T1" fmla="*/ 2147483646 h 1559"/>
                <a:gd name="T2" fmla="*/ 2147483646 w 765"/>
                <a:gd name="T3" fmla="*/ 2147483646 h 1559"/>
                <a:gd name="T4" fmla="*/ 0 w 765"/>
                <a:gd name="T5" fmla="*/ 2147483646 h 1559"/>
                <a:gd name="T6" fmla="*/ 2147483646 w 765"/>
                <a:gd name="T7" fmla="*/ 2147483646 h 1559"/>
                <a:gd name="T8" fmla="*/ 2147483646 w 765"/>
                <a:gd name="T9" fmla="*/ 2147483646 h 1559"/>
                <a:gd name="T10" fmla="*/ 2147483646 w 765"/>
                <a:gd name="T11" fmla="*/ 2147483646 h 15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5" h="1559" extrusionOk="0">
                  <a:moveTo>
                    <a:pt x="581" y="1"/>
                  </a:moveTo>
                  <a:lnTo>
                    <a:pt x="581" y="1"/>
                  </a:lnTo>
                  <a:cubicBezTo>
                    <a:pt x="611" y="428"/>
                    <a:pt x="367" y="856"/>
                    <a:pt x="0" y="1039"/>
                  </a:cubicBezTo>
                  <a:cubicBezTo>
                    <a:pt x="61" y="1345"/>
                    <a:pt x="184" y="1559"/>
                    <a:pt x="367" y="1559"/>
                  </a:cubicBezTo>
                  <a:cubicBezTo>
                    <a:pt x="550" y="1559"/>
                    <a:pt x="764" y="1192"/>
                    <a:pt x="764" y="703"/>
                  </a:cubicBezTo>
                  <a:cubicBezTo>
                    <a:pt x="764" y="459"/>
                    <a:pt x="703" y="215"/>
                    <a:pt x="58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400;p24">
              <a:extLst>
                <a:ext uri="{FF2B5EF4-FFF2-40B4-BE49-F238E27FC236}">
                  <a16:creationId xmlns:a16="http://schemas.microsoft.com/office/drawing/2014/main" id="{90B9B092-08AE-A128-EEA2-2E01737D7DCE}"/>
                </a:ext>
              </a:extLst>
            </p:cNvPr>
            <p:cNvSpPr>
              <a:spLocks/>
            </p:cNvSpPr>
            <p:nvPr/>
          </p:nvSpPr>
          <p:spPr bwMode="auto">
            <a:xfrm>
              <a:off x="2840441" y="2338944"/>
              <a:ext cx="149456" cy="130001"/>
            </a:xfrm>
            <a:custGeom>
              <a:avLst/>
              <a:gdLst>
                <a:gd name="T0" fmla="*/ 2147483646 w 1529"/>
                <a:gd name="T1" fmla="*/ 0 h 1330"/>
                <a:gd name="T2" fmla="*/ 2147483646 w 1529"/>
                <a:gd name="T3" fmla="*/ 2147483646 h 1330"/>
                <a:gd name="T4" fmla="*/ 2147483646 w 1529"/>
                <a:gd name="T5" fmla="*/ 2147483646 h 1330"/>
                <a:gd name="T6" fmla="*/ 2147483646 w 1529"/>
                <a:gd name="T7" fmla="*/ 2147483646 h 1330"/>
                <a:gd name="T8" fmla="*/ 2147483646 w 1529"/>
                <a:gd name="T9" fmla="*/ 2147483646 h 1330"/>
                <a:gd name="T10" fmla="*/ 2147483646 w 1529"/>
                <a:gd name="T11" fmla="*/ 2147483646 h 1330"/>
                <a:gd name="T12" fmla="*/ 2147483646 w 1529"/>
                <a:gd name="T13" fmla="*/ 0 h 13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30" extrusionOk="0">
                  <a:moveTo>
                    <a:pt x="320" y="0"/>
                  </a:moveTo>
                  <a:cubicBezTo>
                    <a:pt x="251" y="0"/>
                    <a:pt x="194" y="20"/>
                    <a:pt x="154" y="60"/>
                  </a:cubicBezTo>
                  <a:cubicBezTo>
                    <a:pt x="1" y="213"/>
                    <a:pt x="154" y="610"/>
                    <a:pt x="490" y="946"/>
                  </a:cubicBezTo>
                  <a:cubicBezTo>
                    <a:pt x="728" y="1184"/>
                    <a:pt x="996" y="1330"/>
                    <a:pt x="1187" y="1330"/>
                  </a:cubicBezTo>
                  <a:cubicBezTo>
                    <a:pt x="1265" y="1330"/>
                    <a:pt x="1331" y="1305"/>
                    <a:pt x="1376" y="1251"/>
                  </a:cubicBezTo>
                  <a:cubicBezTo>
                    <a:pt x="1528" y="1098"/>
                    <a:pt x="1376" y="701"/>
                    <a:pt x="1040" y="396"/>
                  </a:cubicBezTo>
                  <a:cubicBezTo>
                    <a:pt x="792" y="149"/>
                    <a:pt x="512"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5" name="Google Shape;401;p24">
              <a:extLst>
                <a:ext uri="{FF2B5EF4-FFF2-40B4-BE49-F238E27FC236}">
                  <a16:creationId xmlns:a16="http://schemas.microsoft.com/office/drawing/2014/main" id="{A77142E4-0CAB-6A84-504E-660CFCBB52C9}"/>
                </a:ext>
              </a:extLst>
            </p:cNvPr>
            <p:cNvSpPr>
              <a:spLocks/>
            </p:cNvSpPr>
            <p:nvPr/>
          </p:nvSpPr>
          <p:spPr bwMode="auto">
            <a:xfrm>
              <a:off x="2840441" y="2338944"/>
              <a:ext cx="137531" cy="113384"/>
            </a:xfrm>
            <a:custGeom>
              <a:avLst/>
              <a:gdLst>
                <a:gd name="T0" fmla="*/ 2147483646 w 1407"/>
                <a:gd name="T1" fmla="*/ 0 h 1160"/>
                <a:gd name="T2" fmla="*/ 2147483646 w 1407"/>
                <a:gd name="T3" fmla="*/ 2147483646 h 1160"/>
                <a:gd name="T4" fmla="*/ 2147483646 w 1407"/>
                <a:gd name="T5" fmla="*/ 2147483646 h 1160"/>
                <a:gd name="T6" fmla="*/ 2147483646 w 1407"/>
                <a:gd name="T7" fmla="*/ 2147483646 h 1160"/>
                <a:gd name="T8" fmla="*/ 2147483646 w 1407"/>
                <a:gd name="T9" fmla="*/ 2147483646 h 1160"/>
                <a:gd name="T10" fmla="*/ 2147483646 w 1407"/>
                <a:gd name="T11" fmla="*/ 2147483646 h 1160"/>
                <a:gd name="T12" fmla="*/ 2147483646 w 1407"/>
                <a:gd name="T13" fmla="*/ 2147483646 h 1160"/>
                <a:gd name="T14" fmla="*/ 2147483646 w 1407"/>
                <a:gd name="T15" fmla="*/ 2147483646 h 1160"/>
                <a:gd name="T16" fmla="*/ 2147483646 w 1407"/>
                <a:gd name="T17" fmla="*/ 0 h 11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07" h="1160" extrusionOk="0">
                  <a:moveTo>
                    <a:pt x="320" y="0"/>
                  </a:moveTo>
                  <a:cubicBezTo>
                    <a:pt x="251" y="0"/>
                    <a:pt x="194" y="20"/>
                    <a:pt x="154" y="60"/>
                  </a:cubicBezTo>
                  <a:cubicBezTo>
                    <a:pt x="1" y="243"/>
                    <a:pt x="154" y="610"/>
                    <a:pt x="490" y="946"/>
                  </a:cubicBezTo>
                  <a:cubicBezTo>
                    <a:pt x="551" y="946"/>
                    <a:pt x="612" y="932"/>
                    <a:pt x="664" y="932"/>
                  </a:cubicBezTo>
                  <a:cubicBezTo>
                    <a:pt x="690" y="932"/>
                    <a:pt x="714" y="936"/>
                    <a:pt x="734" y="946"/>
                  </a:cubicBezTo>
                  <a:cubicBezTo>
                    <a:pt x="766" y="942"/>
                    <a:pt x="797" y="940"/>
                    <a:pt x="829" y="940"/>
                  </a:cubicBezTo>
                  <a:cubicBezTo>
                    <a:pt x="1041" y="940"/>
                    <a:pt x="1247" y="1027"/>
                    <a:pt x="1406" y="1160"/>
                  </a:cubicBezTo>
                  <a:cubicBezTo>
                    <a:pt x="1406" y="854"/>
                    <a:pt x="1284" y="579"/>
                    <a:pt x="1040" y="396"/>
                  </a:cubicBezTo>
                  <a:cubicBezTo>
                    <a:pt x="792" y="149"/>
                    <a:pt x="512"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6" name="Google Shape;402;p24">
              <a:extLst>
                <a:ext uri="{FF2B5EF4-FFF2-40B4-BE49-F238E27FC236}">
                  <a16:creationId xmlns:a16="http://schemas.microsoft.com/office/drawing/2014/main" id="{8DF36FBB-ADB9-7F32-638E-36090DCB02E4}"/>
                </a:ext>
              </a:extLst>
            </p:cNvPr>
            <p:cNvSpPr>
              <a:spLocks/>
            </p:cNvSpPr>
            <p:nvPr/>
          </p:nvSpPr>
          <p:spPr bwMode="auto">
            <a:xfrm>
              <a:off x="2864389" y="2290951"/>
              <a:ext cx="167246" cy="74775"/>
            </a:xfrm>
            <a:custGeom>
              <a:avLst/>
              <a:gdLst>
                <a:gd name="T0" fmla="*/ 2147483646 w 1711"/>
                <a:gd name="T1" fmla="*/ 2147483646 h 765"/>
                <a:gd name="T2" fmla="*/ 0 w 1711"/>
                <a:gd name="T3" fmla="*/ 2147483646 h 765"/>
                <a:gd name="T4" fmla="*/ 2147483646 w 1711"/>
                <a:gd name="T5" fmla="*/ 2147483646 h 765"/>
                <a:gd name="T6" fmla="*/ 2147483646 w 1711"/>
                <a:gd name="T7" fmla="*/ 2147483646 h 765"/>
                <a:gd name="T8" fmla="*/ 2147483646 w 1711"/>
                <a:gd name="T9" fmla="*/ 2147483646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1" h="765" extrusionOk="0">
                  <a:moveTo>
                    <a:pt x="856" y="1"/>
                  </a:moveTo>
                  <a:cubicBezTo>
                    <a:pt x="397" y="1"/>
                    <a:pt x="0" y="184"/>
                    <a:pt x="0" y="398"/>
                  </a:cubicBezTo>
                  <a:cubicBezTo>
                    <a:pt x="0" y="581"/>
                    <a:pt x="397" y="765"/>
                    <a:pt x="856" y="765"/>
                  </a:cubicBezTo>
                  <a:cubicBezTo>
                    <a:pt x="1314" y="765"/>
                    <a:pt x="1711" y="581"/>
                    <a:pt x="1711" y="398"/>
                  </a:cubicBezTo>
                  <a:cubicBezTo>
                    <a:pt x="1711" y="184"/>
                    <a:pt x="1314" y="1"/>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7" name="Google Shape;403;p24">
              <a:extLst>
                <a:ext uri="{FF2B5EF4-FFF2-40B4-BE49-F238E27FC236}">
                  <a16:creationId xmlns:a16="http://schemas.microsoft.com/office/drawing/2014/main" id="{6793924A-9F9B-9917-1371-6FB299E23A97}"/>
                </a:ext>
              </a:extLst>
            </p:cNvPr>
            <p:cNvSpPr>
              <a:spLocks/>
            </p:cNvSpPr>
            <p:nvPr/>
          </p:nvSpPr>
          <p:spPr bwMode="auto">
            <a:xfrm>
              <a:off x="2864389" y="2290951"/>
              <a:ext cx="146426" cy="74775"/>
            </a:xfrm>
            <a:custGeom>
              <a:avLst/>
              <a:gdLst>
                <a:gd name="T0" fmla="*/ 2147483646 w 1498"/>
                <a:gd name="T1" fmla="*/ 2147483646 h 765"/>
                <a:gd name="T2" fmla="*/ 0 w 1498"/>
                <a:gd name="T3" fmla="*/ 2147483646 h 765"/>
                <a:gd name="T4" fmla="*/ 2147483646 w 1498"/>
                <a:gd name="T5" fmla="*/ 2147483646 h 765"/>
                <a:gd name="T6" fmla="*/ 2147483646 w 1498"/>
                <a:gd name="T7" fmla="*/ 2147483646 h 765"/>
                <a:gd name="T8" fmla="*/ 2147483646 w 1498"/>
                <a:gd name="T9" fmla="*/ 2147483646 h 765"/>
                <a:gd name="T10" fmla="*/ 2147483646 w 1498"/>
                <a:gd name="T11" fmla="*/ 2147483646 h 765"/>
                <a:gd name="T12" fmla="*/ 2147483646 w 1498"/>
                <a:gd name="T13" fmla="*/ 2147483646 h 7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765" extrusionOk="0">
                  <a:moveTo>
                    <a:pt x="489" y="1"/>
                  </a:moveTo>
                  <a:cubicBezTo>
                    <a:pt x="214" y="62"/>
                    <a:pt x="0" y="215"/>
                    <a:pt x="0" y="368"/>
                  </a:cubicBezTo>
                  <a:cubicBezTo>
                    <a:pt x="0" y="581"/>
                    <a:pt x="367" y="765"/>
                    <a:pt x="856" y="765"/>
                  </a:cubicBezTo>
                  <a:cubicBezTo>
                    <a:pt x="1069" y="765"/>
                    <a:pt x="1314" y="704"/>
                    <a:pt x="1497" y="612"/>
                  </a:cubicBezTo>
                  <a:lnTo>
                    <a:pt x="1436" y="612"/>
                  </a:lnTo>
                  <a:cubicBezTo>
                    <a:pt x="1414" y="614"/>
                    <a:pt x="1391" y="615"/>
                    <a:pt x="1369" y="615"/>
                  </a:cubicBezTo>
                  <a:cubicBezTo>
                    <a:pt x="995" y="615"/>
                    <a:pt x="633" y="376"/>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8" name="Google Shape;404;p24">
              <a:extLst>
                <a:ext uri="{FF2B5EF4-FFF2-40B4-BE49-F238E27FC236}">
                  <a16:creationId xmlns:a16="http://schemas.microsoft.com/office/drawing/2014/main" id="{FBFADEB0-438B-E146-F183-44763AEFA94C}"/>
                </a:ext>
              </a:extLst>
            </p:cNvPr>
            <p:cNvSpPr>
              <a:spLocks/>
            </p:cNvSpPr>
            <p:nvPr/>
          </p:nvSpPr>
          <p:spPr bwMode="auto">
            <a:xfrm>
              <a:off x="2840441" y="2186071"/>
              <a:ext cx="149456" cy="129317"/>
            </a:xfrm>
            <a:custGeom>
              <a:avLst/>
              <a:gdLst>
                <a:gd name="T0" fmla="*/ 2147483646 w 1529"/>
                <a:gd name="T1" fmla="*/ 2147483646 h 1323"/>
                <a:gd name="T2" fmla="*/ 2147483646 w 1529"/>
                <a:gd name="T3" fmla="*/ 2147483646 h 1323"/>
                <a:gd name="T4" fmla="*/ 2147483646 w 1529"/>
                <a:gd name="T5" fmla="*/ 2147483646 h 1323"/>
                <a:gd name="T6" fmla="*/ 2147483646 w 1529"/>
                <a:gd name="T7" fmla="*/ 2147483646 h 1323"/>
                <a:gd name="T8" fmla="*/ 2147483646 w 1529"/>
                <a:gd name="T9" fmla="*/ 2147483646 h 1323"/>
                <a:gd name="T10" fmla="*/ 2147483646 w 1529"/>
                <a:gd name="T11" fmla="*/ 2147483646 h 1323"/>
                <a:gd name="T12" fmla="*/ 2147483646 w 1529"/>
                <a:gd name="T13" fmla="*/ 2147483646 h 13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23" extrusionOk="0">
                  <a:moveTo>
                    <a:pt x="1186" y="1"/>
                  </a:moveTo>
                  <a:cubicBezTo>
                    <a:pt x="987" y="1"/>
                    <a:pt x="708" y="132"/>
                    <a:pt x="490" y="371"/>
                  </a:cubicBezTo>
                  <a:cubicBezTo>
                    <a:pt x="154" y="707"/>
                    <a:pt x="1" y="1105"/>
                    <a:pt x="154" y="1257"/>
                  </a:cubicBezTo>
                  <a:cubicBezTo>
                    <a:pt x="206" y="1301"/>
                    <a:pt x="274" y="1322"/>
                    <a:pt x="352" y="1322"/>
                  </a:cubicBezTo>
                  <a:cubicBezTo>
                    <a:pt x="545" y="1322"/>
                    <a:pt x="800" y="1191"/>
                    <a:pt x="1040" y="952"/>
                  </a:cubicBezTo>
                  <a:cubicBezTo>
                    <a:pt x="1376" y="616"/>
                    <a:pt x="1528" y="219"/>
                    <a:pt x="1376" y="66"/>
                  </a:cubicBezTo>
                  <a:cubicBezTo>
                    <a:pt x="1332" y="22"/>
                    <a:pt x="1265" y="1"/>
                    <a:pt x="118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9" name="Google Shape;405;p24">
              <a:extLst>
                <a:ext uri="{FF2B5EF4-FFF2-40B4-BE49-F238E27FC236}">
                  <a16:creationId xmlns:a16="http://schemas.microsoft.com/office/drawing/2014/main" id="{5DB37BBC-E421-831E-67C3-A1094C9C4762}"/>
                </a:ext>
              </a:extLst>
            </p:cNvPr>
            <p:cNvSpPr>
              <a:spLocks/>
            </p:cNvSpPr>
            <p:nvPr/>
          </p:nvSpPr>
          <p:spPr bwMode="auto">
            <a:xfrm>
              <a:off x="2846403" y="2246184"/>
              <a:ext cx="122575" cy="68715"/>
            </a:xfrm>
            <a:custGeom>
              <a:avLst/>
              <a:gdLst>
                <a:gd name="T0" fmla="*/ 2147483646 w 1254"/>
                <a:gd name="T1" fmla="*/ 2147483646 h 703"/>
                <a:gd name="T2" fmla="*/ 2147483646 w 1254"/>
                <a:gd name="T3" fmla="*/ 2147483646 h 703"/>
                <a:gd name="T4" fmla="*/ 2147483646 w 1254"/>
                <a:gd name="T5" fmla="*/ 2147483646 h 703"/>
                <a:gd name="T6" fmla="*/ 2147483646 w 1254"/>
                <a:gd name="T7" fmla="*/ 2147483646 h 703"/>
                <a:gd name="T8" fmla="*/ 2147483646 w 1254"/>
                <a:gd name="T9" fmla="*/ 2147483646 h 703"/>
                <a:gd name="T10" fmla="*/ 2147483646 w 1254"/>
                <a:gd name="T11" fmla="*/ 2147483646 h 703"/>
                <a:gd name="T12" fmla="*/ 2147483646 w 1254"/>
                <a:gd name="T13" fmla="*/ 2147483646 h 70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54" h="703" extrusionOk="0">
                  <a:moveTo>
                    <a:pt x="1253" y="1"/>
                  </a:moveTo>
                  <a:cubicBezTo>
                    <a:pt x="1101" y="184"/>
                    <a:pt x="856" y="276"/>
                    <a:pt x="643" y="276"/>
                  </a:cubicBezTo>
                  <a:cubicBezTo>
                    <a:pt x="459" y="276"/>
                    <a:pt x="276" y="245"/>
                    <a:pt x="154" y="123"/>
                  </a:cubicBezTo>
                  <a:cubicBezTo>
                    <a:pt x="32" y="337"/>
                    <a:pt x="1" y="551"/>
                    <a:pt x="93" y="642"/>
                  </a:cubicBezTo>
                  <a:cubicBezTo>
                    <a:pt x="134" y="683"/>
                    <a:pt x="192" y="702"/>
                    <a:pt x="262" y="702"/>
                  </a:cubicBezTo>
                  <a:cubicBezTo>
                    <a:pt x="454" y="702"/>
                    <a:pt x="733" y="560"/>
                    <a:pt x="979" y="337"/>
                  </a:cubicBezTo>
                  <a:cubicBezTo>
                    <a:pt x="1101" y="215"/>
                    <a:pt x="1162" y="123"/>
                    <a:pt x="1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0" name="Google Shape;406;p24">
              <a:extLst>
                <a:ext uri="{FF2B5EF4-FFF2-40B4-BE49-F238E27FC236}">
                  <a16:creationId xmlns:a16="http://schemas.microsoft.com/office/drawing/2014/main" id="{B25A9728-0346-44F3-AF17-D0FEFA35E2D1}"/>
                </a:ext>
              </a:extLst>
            </p:cNvPr>
            <p:cNvSpPr/>
            <p:nvPr/>
          </p:nvSpPr>
          <p:spPr>
            <a:xfrm>
              <a:off x="2789499" y="2291699"/>
              <a:ext cx="90558" cy="73843"/>
            </a:xfrm>
            <a:custGeom>
              <a:avLst/>
              <a:gdLst/>
              <a:ahLst/>
              <a:cxnLst/>
              <a:rect l="l" t="t" r="r" b="b"/>
              <a:pathLst>
                <a:path w="918" h="755" extrusionOk="0">
                  <a:moveTo>
                    <a:pt x="520" y="1"/>
                  </a:moveTo>
                  <a:cubicBezTo>
                    <a:pt x="184" y="1"/>
                    <a:pt x="1" y="398"/>
                    <a:pt x="245" y="642"/>
                  </a:cubicBezTo>
                  <a:cubicBezTo>
                    <a:pt x="323" y="720"/>
                    <a:pt x="419" y="755"/>
                    <a:pt x="514" y="755"/>
                  </a:cubicBezTo>
                  <a:cubicBezTo>
                    <a:pt x="718" y="755"/>
                    <a:pt x="917" y="597"/>
                    <a:pt x="917" y="368"/>
                  </a:cubicBezTo>
                  <a:cubicBezTo>
                    <a:pt x="917" y="154"/>
                    <a:pt x="734" y="1"/>
                    <a:pt x="520" y="1"/>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1" name="Google Shape;407;p24">
              <a:extLst>
                <a:ext uri="{FF2B5EF4-FFF2-40B4-BE49-F238E27FC236}">
                  <a16:creationId xmlns:a16="http://schemas.microsoft.com/office/drawing/2014/main" id="{E2338097-89E7-B60D-A157-FD49BE9D7C4A}"/>
                </a:ext>
              </a:extLst>
            </p:cNvPr>
            <p:cNvSpPr>
              <a:spLocks/>
            </p:cNvSpPr>
            <p:nvPr/>
          </p:nvSpPr>
          <p:spPr bwMode="auto">
            <a:xfrm>
              <a:off x="3551152" y="2885240"/>
              <a:ext cx="74777" cy="167242"/>
            </a:xfrm>
            <a:custGeom>
              <a:avLst/>
              <a:gdLst>
                <a:gd name="T0" fmla="*/ 2147483646 w 765"/>
                <a:gd name="T1" fmla="*/ 0 h 1711"/>
                <a:gd name="T2" fmla="*/ 0 w 765"/>
                <a:gd name="T3" fmla="*/ 2147483646 h 1711"/>
                <a:gd name="T4" fmla="*/ 2147483646 w 765"/>
                <a:gd name="T5" fmla="*/ 2147483646 h 1711"/>
                <a:gd name="T6" fmla="*/ 2147483646 w 765"/>
                <a:gd name="T7" fmla="*/ 2147483646 h 1711"/>
                <a:gd name="T8" fmla="*/ 2147483646 w 765"/>
                <a:gd name="T9" fmla="*/ 0 h 17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711" extrusionOk="0">
                  <a:moveTo>
                    <a:pt x="398" y="0"/>
                  </a:moveTo>
                  <a:cubicBezTo>
                    <a:pt x="184" y="0"/>
                    <a:pt x="0" y="397"/>
                    <a:pt x="0" y="855"/>
                  </a:cubicBezTo>
                  <a:cubicBezTo>
                    <a:pt x="0" y="1314"/>
                    <a:pt x="184" y="1711"/>
                    <a:pt x="398" y="1711"/>
                  </a:cubicBezTo>
                  <a:cubicBezTo>
                    <a:pt x="581" y="1711"/>
                    <a:pt x="764" y="1344"/>
                    <a:pt x="764" y="855"/>
                  </a:cubicBezTo>
                  <a:cubicBezTo>
                    <a:pt x="764" y="397"/>
                    <a:pt x="581"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2" name="Google Shape;408;p24">
              <a:extLst>
                <a:ext uri="{FF2B5EF4-FFF2-40B4-BE49-F238E27FC236}">
                  <a16:creationId xmlns:a16="http://schemas.microsoft.com/office/drawing/2014/main" id="{18AFC33A-4771-1211-A17E-EB1CCF7BC15B}"/>
                </a:ext>
              </a:extLst>
            </p:cNvPr>
            <p:cNvSpPr>
              <a:spLocks/>
            </p:cNvSpPr>
            <p:nvPr/>
          </p:nvSpPr>
          <p:spPr bwMode="auto">
            <a:xfrm>
              <a:off x="3551152" y="2989730"/>
              <a:ext cx="74777" cy="62752"/>
            </a:xfrm>
            <a:custGeom>
              <a:avLst/>
              <a:gdLst>
                <a:gd name="T0" fmla="*/ 2147483646 w 765"/>
                <a:gd name="T1" fmla="*/ 0 h 642"/>
                <a:gd name="T2" fmla="*/ 2147483646 w 765"/>
                <a:gd name="T3" fmla="*/ 0 h 642"/>
                <a:gd name="T4" fmla="*/ 2147483646 w 765"/>
                <a:gd name="T5" fmla="*/ 2147483646 h 642"/>
                <a:gd name="T6" fmla="*/ 0 w 765"/>
                <a:gd name="T7" fmla="*/ 2147483646 h 642"/>
                <a:gd name="T8" fmla="*/ 0 w 765"/>
                <a:gd name="T9" fmla="*/ 2147483646 h 642"/>
                <a:gd name="T10" fmla="*/ 2147483646 w 765"/>
                <a:gd name="T11" fmla="*/ 2147483646 h 642"/>
                <a:gd name="T12" fmla="*/ 2147483646 w 765"/>
                <a:gd name="T13" fmla="*/ 0 h 6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5" h="642" extrusionOk="0">
                  <a:moveTo>
                    <a:pt x="764" y="0"/>
                  </a:moveTo>
                  <a:lnTo>
                    <a:pt x="764" y="0"/>
                  </a:lnTo>
                  <a:cubicBezTo>
                    <a:pt x="611" y="61"/>
                    <a:pt x="459" y="92"/>
                    <a:pt x="336" y="92"/>
                  </a:cubicBezTo>
                  <a:cubicBezTo>
                    <a:pt x="214" y="92"/>
                    <a:pt x="92" y="92"/>
                    <a:pt x="0" y="61"/>
                  </a:cubicBezTo>
                  <a:cubicBezTo>
                    <a:pt x="62" y="397"/>
                    <a:pt x="184" y="642"/>
                    <a:pt x="367" y="642"/>
                  </a:cubicBezTo>
                  <a:cubicBezTo>
                    <a:pt x="550" y="642"/>
                    <a:pt x="734" y="367"/>
                    <a:pt x="76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3" name="Google Shape;409;p24">
              <a:extLst>
                <a:ext uri="{FF2B5EF4-FFF2-40B4-BE49-F238E27FC236}">
                  <a16:creationId xmlns:a16="http://schemas.microsoft.com/office/drawing/2014/main" id="{E1D99032-E1A5-8DD7-0D56-AC4B26A236AF}"/>
                </a:ext>
              </a:extLst>
            </p:cNvPr>
            <p:cNvSpPr>
              <a:spLocks/>
            </p:cNvSpPr>
            <p:nvPr/>
          </p:nvSpPr>
          <p:spPr bwMode="auto">
            <a:xfrm>
              <a:off x="3437669" y="2936166"/>
              <a:ext cx="146426" cy="129512"/>
            </a:xfrm>
            <a:custGeom>
              <a:avLst/>
              <a:gdLst>
                <a:gd name="T0" fmla="*/ 2147483646 w 1498"/>
                <a:gd name="T1" fmla="*/ 0 h 1325"/>
                <a:gd name="T2" fmla="*/ 2147483646 w 1498"/>
                <a:gd name="T3" fmla="*/ 2147483646 h 1325"/>
                <a:gd name="T4" fmla="*/ 2147483646 w 1498"/>
                <a:gd name="T5" fmla="*/ 2147483646 h 1325"/>
                <a:gd name="T6" fmla="*/ 2147483646 w 1498"/>
                <a:gd name="T7" fmla="*/ 2147483646 h 1325"/>
                <a:gd name="T8" fmla="*/ 2147483646 w 1498"/>
                <a:gd name="T9" fmla="*/ 2147483646 h 1325"/>
                <a:gd name="T10" fmla="*/ 2147483646 w 1498"/>
                <a:gd name="T11" fmla="*/ 2147483646 h 1325"/>
                <a:gd name="T12" fmla="*/ 2147483646 w 1498"/>
                <a:gd name="T13" fmla="*/ 0 h 13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25" extrusionOk="0">
                  <a:moveTo>
                    <a:pt x="320" y="0"/>
                  </a:moveTo>
                  <a:cubicBezTo>
                    <a:pt x="251" y="0"/>
                    <a:pt x="194" y="19"/>
                    <a:pt x="153" y="60"/>
                  </a:cubicBezTo>
                  <a:cubicBezTo>
                    <a:pt x="1" y="212"/>
                    <a:pt x="123" y="609"/>
                    <a:pt x="459" y="945"/>
                  </a:cubicBezTo>
                  <a:cubicBezTo>
                    <a:pt x="702" y="1167"/>
                    <a:pt x="978" y="1324"/>
                    <a:pt x="1169" y="1324"/>
                  </a:cubicBezTo>
                  <a:cubicBezTo>
                    <a:pt x="1242" y="1324"/>
                    <a:pt x="1303" y="1301"/>
                    <a:pt x="1345" y="1251"/>
                  </a:cubicBezTo>
                  <a:cubicBezTo>
                    <a:pt x="1497" y="1098"/>
                    <a:pt x="1345" y="701"/>
                    <a:pt x="1039" y="396"/>
                  </a:cubicBezTo>
                  <a:cubicBezTo>
                    <a:pt x="792" y="148"/>
                    <a:pt x="511"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4" name="Google Shape;410;p24">
              <a:extLst>
                <a:ext uri="{FF2B5EF4-FFF2-40B4-BE49-F238E27FC236}">
                  <a16:creationId xmlns:a16="http://schemas.microsoft.com/office/drawing/2014/main" id="{4D9BC007-C3F8-7F09-62BF-C417A181A0E6}"/>
                </a:ext>
              </a:extLst>
            </p:cNvPr>
            <p:cNvSpPr>
              <a:spLocks/>
            </p:cNvSpPr>
            <p:nvPr/>
          </p:nvSpPr>
          <p:spPr bwMode="auto">
            <a:xfrm>
              <a:off x="3485467" y="3013580"/>
              <a:ext cx="92665" cy="51316"/>
            </a:xfrm>
            <a:custGeom>
              <a:avLst/>
              <a:gdLst>
                <a:gd name="T0" fmla="*/ 2147483646 w 948"/>
                <a:gd name="T1" fmla="*/ 2147483646 h 525"/>
                <a:gd name="T2" fmla="*/ 2147483646 w 948"/>
                <a:gd name="T3" fmla="*/ 2147483646 h 525"/>
                <a:gd name="T4" fmla="*/ 2147483646 w 948"/>
                <a:gd name="T5" fmla="*/ 2147483646 h 525"/>
                <a:gd name="T6" fmla="*/ 0 w 948"/>
                <a:gd name="T7" fmla="*/ 2147483646 h 525"/>
                <a:gd name="T8" fmla="*/ 2147483646 w 948"/>
                <a:gd name="T9" fmla="*/ 2147483646 h 525"/>
                <a:gd name="T10" fmla="*/ 2147483646 w 948"/>
                <a:gd name="T11" fmla="*/ 2147483646 h 525"/>
                <a:gd name="T12" fmla="*/ 2147483646 w 948"/>
                <a:gd name="T13" fmla="*/ 2147483646 h 5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48" h="525" extrusionOk="0">
                  <a:moveTo>
                    <a:pt x="856" y="1"/>
                  </a:moveTo>
                  <a:cubicBezTo>
                    <a:pt x="697" y="107"/>
                    <a:pt x="491" y="190"/>
                    <a:pt x="300" y="190"/>
                  </a:cubicBezTo>
                  <a:cubicBezTo>
                    <a:pt x="271" y="190"/>
                    <a:pt x="242" y="188"/>
                    <a:pt x="214" y="184"/>
                  </a:cubicBezTo>
                  <a:lnTo>
                    <a:pt x="0" y="184"/>
                  </a:lnTo>
                  <a:cubicBezTo>
                    <a:pt x="238" y="400"/>
                    <a:pt x="492" y="525"/>
                    <a:pt x="673" y="525"/>
                  </a:cubicBezTo>
                  <a:cubicBezTo>
                    <a:pt x="748" y="525"/>
                    <a:pt x="811" y="504"/>
                    <a:pt x="856" y="459"/>
                  </a:cubicBezTo>
                  <a:cubicBezTo>
                    <a:pt x="947" y="367"/>
                    <a:pt x="947" y="215"/>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5" name="Google Shape;411;p24">
              <a:extLst>
                <a:ext uri="{FF2B5EF4-FFF2-40B4-BE49-F238E27FC236}">
                  <a16:creationId xmlns:a16="http://schemas.microsoft.com/office/drawing/2014/main" id="{C72806E9-5B51-1A0F-4C45-F2343656B7E1}"/>
                </a:ext>
              </a:extLst>
            </p:cNvPr>
            <p:cNvSpPr>
              <a:spLocks/>
            </p:cNvSpPr>
            <p:nvPr/>
          </p:nvSpPr>
          <p:spPr bwMode="auto">
            <a:xfrm>
              <a:off x="3395834" y="3037527"/>
              <a:ext cx="167344" cy="74677"/>
            </a:xfrm>
            <a:custGeom>
              <a:avLst/>
              <a:gdLst>
                <a:gd name="T0" fmla="*/ 2147483646 w 1712"/>
                <a:gd name="T1" fmla="*/ 0 h 764"/>
                <a:gd name="T2" fmla="*/ 2147483646 w 1712"/>
                <a:gd name="T3" fmla="*/ 2147483646 h 764"/>
                <a:gd name="T4" fmla="*/ 2147483646 w 1712"/>
                <a:gd name="T5" fmla="*/ 2147483646 h 764"/>
                <a:gd name="T6" fmla="*/ 2147483646 w 1712"/>
                <a:gd name="T7" fmla="*/ 2147483646 h 764"/>
                <a:gd name="T8" fmla="*/ 2147483646 w 1712"/>
                <a:gd name="T9" fmla="*/ 0 h 7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2" h="764" extrusionOk="0">
                  <a:moveTo>
                    <a:pt x="856" y="0"/>
                  </a:moveTo>
                  <a:cubicBezTo>
                    <a:pt x="398" y="0"/>
                    <a:pt x="1" y="183"/>
                    <a:pt x="1" y="397"/>
                  </a:cubicBezTo>
                  <a:cubicBezTo>
                    <a:pt x="1" y="580"/>
                    <a:pt x="367" y="764"/>
                    <a:pt x="856" y="764"/>
                  </a:cubicBezTo>
                  <a:cubicBezTo>
                    <a:pt x="1314" y="764"/>
                    <a:pt x="1712" y="611"/>
                    <a:pt x="1712" y="397"/>
                  </a:cubicBezTo>
                  <a:cubicBezTo>
                    <a:pt x="1712" y="183"/>
                    <a:pt x="1314"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6" name="Google Shape;412;p24">
              <a:extLst>
                <a:ext uri="{FF2B5EF4-FFF2-40B4-BE49-F238E27FC236}">
                  <a16:creationId xmlns:a16="http://schemas.microsoft.com/office/drawing/2014/main" id="{4D8BF1A6-D392-397B-4DEF-1149590F4ADE}"/>
                </a:ext>
              </a:extLst>
            </p:cNvPr>
            <p:cNvSpPr>
              <a:spLocks/>
            </p:cNvSpPr>
            <p:nvPr/>
          </p:nvSpPr>
          <p:spPr bwMode="auto">
            <a:xfrm>
              <a:off x="3395834" y="3052384"/>
              <a:ext cx="167344" cy="65782"/>
            </a:xfrm>
            <a:custGeom>
              <a:avLst/>
              <a:gdLst>
                <a:gd name="T0" fmla="*/ 2147483646 w 1712"/>
                <a:gd name="T1" fmla="*/ 2147483646 h 673"/>
                <a:gd name="T2" fmla="*/ 2147483646 w 1712"/>
                <a:gd name="T3" fmla="*/ 2147483646 h 673"/>
                <a:gd name="T4" fmla="*/ 2147483646 w 1712"/>
                <a:gd name="T5" fmla="*/ 2147483646 h 673"/>
                <a:gd name="T6" fmla="*/ 2147483646 w 1712"/>
                <a:gd name="T7" fmla="*/ 2147483646 h 673"/>
                <a:gd name="T8" fmla="*/ 2147483646 w 1712"/>
                <a:gd name="T9" fmla="*/ 2147483646 h 673"/>
                <a:gd name="T10" fmla="*/ 2147483646 w 1712"/>
                <a:gd name="T11" fmla="*/ 2147483646 h 673"/>
                <a:gd name="T12" fmla="*/ 2147483646 w 1712"/>
                <a:gd name="T13" fmla="*/ 2147483646 h 673"/>
                <a:gd name="T14" fmla="*/ 2147483646 w 1712"/>
                <a:gd name="T15" fmla="*/ 2147483646 h 673"/>
                <a:gd name="T16" fmla="*/ 2147483646 w 1712"/>
                <a:gd name="T17" fmla="*/ 2147483646 h 6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12" h="673" extrusionOk="0">
                  <a:moveTo>
                    <a:pt x="1528" y="1"/>
                  </a:moveTo>
                  <a:cubicBezTo>
                    <a:pt x="1358" y="284"/>
                    <a:pt x="1057" y="462"/>
                    <a:pt x="722" y="462"/>
                  </a:cubicBezTo>
                  <a:cubicBezTo>
                    <a:pt x="695" y="462"/>
                    <a:pt x="669" y="461"/>
                    <a:pt x="642" y="459"/>
                  </a:cubicBezTo>
                  <a:cubicBezTo>
                    <a:pt x="614" y="463"/>
                    <a:pt x="586" y="465"/>
                    <a:pt x="557" y="465"/>
                  </a:cubicBezTo>
                  <a:cubicBezTo>
                    <a:pt x="365" y="465"/>
                    <a:pt x="160" y="382"/>
                    <a:pt x="1" y="276"/>
                  </a:cubicBezTo>
                  <a:cubicBezTo>
                    <a:pt x="31" y="490"/>
                    <a:pt x="398" y="673"/>
                    <a:pt x="856" y="673"/>
                  </a:cubicBezTo>
                  <a:cubicBezTo>
                    <a:pt x="1314" y="673"/>
                    <a:pt x="1712" y="490"/>
                    <a:pt x="1712" y="276"/>
                  </a:cubicBezTo>
                  <a:cubicBezTo>
                    <a:pt x="1712" y="154"/>
                    <a:pt x="1620" y="62"/>
                    <a:pt x="152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7" name="Google Shape;413;p24">
              <a:extLst>
                <a:ext uri="{FF2B5EF4-FFF2-40B4-BE49-F238E27FC236}">
                  <a16:creationId xmlns:a16="http://schemas.microsoft.com/office/drawing/2014/main" id="{B0072C2E-3F41-57DF-398E-41E635727896}"/>
                </a:ext>
              </a:extLst>
            </p:cNvPr>
            <p:cNvSpPr>
              <a:spLocks/>
            </p:cNvSpPr>
            <p:nvPr/>
          </p:nvSpPr>
          <p:spPr bwMode="auto">
            <a:xfrm>
              <a:off x="3437669" y="3088452"/>
              <a:ext cx="146426" cy="131076"/>
            </a:xfrm>
            <a:custGeom>
              <a:avLst/>
              <a:gdLst>
                <a:gd name="T0" fmla="*/ 2147483646 w 1498"/>
                <a:gd name="T1" fmla="*/ 0 h 1341"/>
                <a:gd name="T2" fmla="*/ 2147483646 w 1498"/>
                <a:gd name="T3" fmla="*/ 2147483646 h 1341"/>
                <a:gd name="T4" fmla="*/ 2147483646 w 1498"/>
                <a:gd name="T5" fmla="*/ 2147483646 h 1341"/>
                <a:gd name="T6" fmla="*/ 2147483646 w 1498"/>
                <a:gd name="T7" fmla="*/ 2147483646 h 1341"/>
                <a:gd name="T8" fmla="*/ 2147483646 w 1498"/>
                <a:gd name="T9" fmla="*/ 2147483646 h 1341"/>
                <a:gd name="T10" fmla="*/ 2147483646 w 1498"/>
                <a:gd name="T11" fmla="*/ 2147483646 h 1341"/>
                <a:gd name="T12" fmla="*/ 2147483646 w 1498"/>
                <a:gd name="T13" fmla="*/ 0 h 13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41" extrusionOk="0">
                  <a:moveTo>
                    <a:pt x="1178" y="0"/>
                  </a:moveTo>
                  <a:cubicBezTo>
                    <a:pt x="987" y="0"/>
                    <a:pt x="706" y="148"/>
                    <a:pt x="459" y="396"/>
                  </a:cubicBezTo>
                  <a:cubicBezTo>
                    <a:pt x="123" y="732"/>
                    <a:pt x="1" y="1098"/>
                    <a:pt x="153" y="1281"/>
                  </a:cubicBezTo>
                  <a:cubicBezTo>
                    <a:pt x="194" y="1322"/>
                    <a:pt x="251" y="1341"/>
                    <a:pt x="319" y="1341"/>
                  </a:cubicBezTo>
                  <a:cubicBezTo>
                    <a:pt x="509" y="1341"/>
                    <a:pt x="784" y="1193"/>
                    <a:pt x="1009" y="945"/>
                  </a:cubicBezTo>
                  <a:cubicBezTo>
                    <a:pt x="1345" y="609"/>
                    <a:pt x="1497" y="212"/>
                    <a:pt x="1345" y="59"/>
                  </a:cubicBezTo>
                  <a:cubicBezTo>
                    <a:pt x="1304" y="19"/>
                    <a:pt x="1247" y="0"/>
                    <a:pt x="117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8" name="Google Shape;414;p24">
              <a:extLst>
                <a:ext uri="{FF2B5EF4-FFF2-40B4-BE49-F238E27FC236}">
                  <a16:creationId xmlns:a16="http://schemas.microsoft.com/office/drawing/2014/main" id="{7E606D52-0A57-79B2-D6FC-DAA1E30A25D1}"/>
                </a:ext>
              </a:extLst>
            </p:cNvPr>
            <p:cNvSpPr>
              <a:spLocks/>
            </p:cNvSpPr>
            <p:nvPr/>
          </p:nvSpPr>
          <p:spPr bwMode="auto">
            <a:xfrm>
              <a:off x="3449594" y="3087963"/>
              <a:ext cx="134501" cy="131565"/>
            </a:xfrm>
            <a:custGeom>
              <a:avLst/>
              <a:gdLst>
                <a:gd name="T0" fmla="*/ 2147483646 w 1376"/>
                <a:gd name="T1" fmla="*/ 2147483646 h 1346"/>
                <a:gd name="T2" fmla="*/ 2147483646 w 1376"/>
                <a:gd name="T3" fmla="*/ 2147483646 h 1346"/>
                <a:gd name="T4" fmla="*/ 2147483646 w 1376"/>
                <a:gd name="T5" fmla="*/ 2147483646 h 1346"/>
                <a:gd name="T6" fmla="*/ 2147483646 w 1376"/>
                <a:gd name="T7" fmla="*/ 2147483646 h 1346"/>
                <a:gd name="T8" fmla="*/ 2147483646 w 1376"/>
                <a:gd name="T9" fmla="*/ 2147483646 h 1346"/>
                <a:gd name="T10" fmla="*/ 2147483646 w 1376"/>
                <a:gd name="T11" fmla="*/ 2147483646 h 1346"/>
                <a:gd name="T12" fmla="*/ 2147483646 w 1376"/>
                <a:gd name="T13" fmla="*/ 2147483646 h 1346"/>
                <a:gd name="T14" fmla="*/ 2147483646 w 1376"/>
                <a:gd name="T15" fmla="*/ 2147483646 h 13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6" h="1346" extrusionOk="0">
                  <a:moveTo>
                    <a:pt x="1025" y="1"/>
                  </a:moveTo>
                  <a:cubicBezTo>
                    <a:pt x="980" y="1"/>
                    <a:pt x="933" y="11"/>
                    <a:pt x="887" y="34"/>
                  </a:cubicBezTo>
                  <a:cubicBezTo>
                    <a:pt x="978" y="614"/>
                    <a:pt x="581" y="1164"/>
                    <a:pt x="1" y="1256"/>
                  </a:cubicBezTo>
                  <a:lnTo>
                    <a:pt x="1" y="1286"/>
                  </a:lnTo>
                  <a:cubicBezTo>
                    <a:pt x="41" y="1327"/>
                    <a:pt x="98" y="1346"/>
                    <a:pt x="167" y="1346"/>
                  </a:cubicBezTo>
                  <a:cubicBezTo>
                    <a:pt x="359" y="1346"/>
                    <a:pt x="639" y="1198"/>
                    <a:pt x="887" y="950"/>
                  </a:cubicBezTo>
                  <a:cubicBezTo>
                    <a:pt x="1223" y="645"/>
                    <a:pt x="1375" y="217"/>
                    <a:pt x="1223" y="64"/>
                  </a:cubicBezTo>
                  <a:cubicBezTo>
                    <a:pt x="1166" y="27"/>
                    <a:pt x="1098" y="1"/>
                    <a:pt x="10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 name="Google Shape;415;p24">
              <a:extLst>
                <a:ext uri="{FF2B5EF4-FFF2-40B4-BE49-F238E27FC236}">
                  <a16:creationId xmlns:a16="http://schemas.microsoft.com/office/drawing/2014/main" id="{78246B89-CE41-93C7-E716-B7BDECA6B135}"/>
                </a:ext>
              </a:extLst>
            </p:cNvPr>
            <p:cNvSpPr>
              <a:spLocks/>
            </p:cNvSpPr>
            <p:nvPr/>
          </p:nvSpPr>
          <p:spPr bwMode="auto">
            <a:xfrm>
              <a:off x="3548122" y="3103212"/>
              <a:ext cx="74777" cy="164309"/>
            </a:xfrm>
            <a:custGeom>
              <a:avLst/>
              <a:gdLst>
                <a:gd name="T0" fmla="*/ 2147483646 w 765"/>
                <a:gd name="T1" fmla="*/ 0 h 1681"/>
                <a:gd name="T2" fmla="*/ 2147483646 w 765"/>
                <a:gd name="T3" fmla="*/ 2147483646 h 1681"/>
                <a:gd name="T4" fmla="*/ 2147483646 w 765"/>
                <a:gd name="T5" fmla="*/ 2147483646 h 1681"/>
                <a:gd name="T6" fmla="*/ 2147483646 w 765"/>
                <a:gd name="T7" fmla="*/ 2147483646 h 1681"/>
                <a:gd name="T8" fmla="*/ 2147483646 w 765"/>
                <a:gd name="T9" fmla="*/ 0 h 16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681" extrusionOk="0">
                  <a:moveTo>
                    <a:pt x="367" y="0"/>
                  </a:moveTo>
                  <a:cubicBezTo>
                    <a:pt x="184" y="0"/>
                    <a:pt x="1" y="367"/>
                    <a:pt x="1" y="825"/>
                  </a:cubicBezTo>
                  <a:cubicBezTo>
                    <a:pt x="1" y="1314"/>
                    <a:pt x="184" y="1680"/>
                    <a:pt x="367" y="1680"/>
                  </a:cubicBezTo>
                  <a:cubicBezTo>
                    <a:pt x="581" y="1680"/>
                    <a:pt x="765" y="1314"/>
                    <a:pt x="765" y="825"/>
                  </a:cubicBezTo>
                  <a:cubicBezTo>
                    <a:pt x="765" y="367"/>
                    <a:pt x="581" y="0"/>
                    <a:pt x="36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0" name="Google Shape;416;p24">
              <a:extLst>
                <a:ext uri="{FF2B5EF4-FFF2-40B4-BE49-F238E27FC236}">
                  <a16:creationId xmlns:a16="http://schemas.microsoft.com/office/drawing/2014/main" id="{FD8A2DC3-7359-B668-AE74-BBC3C6940607}"/>
                </a:ext>
              </a:extLst>
            </p:cNvPr>
            <p:cNvSpPr>
              <a:spLocks/>
            </p:cNvSpPr>
            <p:nvPr/>
          </p:nvSpPr>
          <p:spPr bwMode="auto">
            <a:xfrm>
              <a:off x="3551152" y="3118069"/>
              <a:ext cx="74777" cy="152384"/>
            </a:xfrm>
            <a:custGeom>
              <a:avLst/>
              <a:gdLst>
                <a:gd name="T0" fmla="*/ 2147483646 w 765"/>
                <a:gd name="T1" fmla="*/ 2147483646 h 1559"/>
                <a:gd name="T2" fmla="*/ 0 w 765"/>
                <a:gd name="T3" fmla="*/ 2147483646 h 1559"/>
                <a:gd name="T4" fmla="*/ 2147483646 w 765"/>
                <a:gd name="T5" fmla="*/ 2147483646 h 1559"/>
                <a:gd name="T6" fmla="*/ 2147483646 w 765"/>
                <a:gd name="T7" fmla="*/ 2147483646 h 1559"/>
                <a:gd name="T8" fmla="*/ 2147483646 w 765"/>
                <a:gd name="T9" fmla="*/ 2147483646 h 15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559" extrusionOk="0">
                  <a:moveTo>
                    <a:pt x="581" y="1"/>
                  </a:moveTo>
                  <a:cubicBezTo>
                    <a:pt x="611" y="429"/>
                    <a:pt x="398" y="826"/>
                    <a:pt x="0" y="1040"/>
                  </a:cubicBezTo>
                  <a:cubicBezTo>
                    <a:pt x="62" y="1345"/>
                    <a:pt x="184" y="1559"/>
                    <a:pt x="367" y="1559"/>
                  </a:cubicBezTo>
                  <a:cubicBezTo>
                    <a:pt x="550" y="1559"/>
                    <a:pt x="764" y="1162"/>
                    <a:pt x="764" y="703"/>
                  </a:cubicBezTo>
                  <a:cubicBezTo>
                    <a:pt x="764" y="459"/>
                    <a:pt x="703" y="215"/>
                    <a:pt x="58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 name="Google Shape;417;p24">
              <a:extLst>
                <a:ext uri="{FF2B5EF4-FFF2-40B4-BE49-F238E27FC236}">
                  <a16:creationId xmlns:a16="http://schemas.microsoft.com/office/drawing/2014/main" id="{6EE40EF6-BC7A-5521-8262-A15C8807D03E}"/>
                </a:ext>
              </a:extLst>
            </p:cNvPr>
            <p:cNvSpPr>
              <a:spLocks/>
            </p:cNvSpPr>
            <p:nvPr/>
          </p:nvSpPr>
          <p:spPr bwMode="auto">
            <a:xfrm>
              <a:off x="3589958" y="3088452"/>
              <a:ext cx="146426" cy="131076"/>
            </a:xfrm>
            <a:custGeom>
              <a:avLst/>
              <a:gdLst>
                <a:gd name="T0" fmla="*/ 2147483646 w 1498"/>
                <a:gd name="T1" fmla="*/ 0 h 1341"/>
                <a:gd name="T2" fmla="*/ 2147483646 w 1498"/>
                <a:gd name="T3" fmla="*/ 2147483646 h 1341"/>
                <a:gd name="T4" fmla="*/ 2147483646 w 1498"/>
                <a:gd name="T5" fmla="*/ 2147483646 h 1341"/>
                <a:gd name="T6" fmla="*/ 2147483646 w 1498"/>
                <a:gd name="T7" fmla="*/ 2147483646 h 1341"/>
                <a:gd name="T8" fmla="*/ 2147483646 w 1498"/>
                <a:gd name="T9" fmla="*/ 2147483646 h 1341"/>
                <a:gd name="T10" fmla="*/ 2147483646 w 1498"/>
                <a:gd name="T11" fmla="*/ 2147483646 h 1341"/>
                <a:gd name="T12" fmla="*/ 2147483646 w 1498"/>
                <a:gd name="T13" fmla="*/ 0 h 13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41" extrusionOk="0">
                  <a:moveTo>
                    <a:pt x="320" y="0"/>
                  </a:moveTo>
                  <a:cubicBezTo>
                    <a:pt x="251" y="0"/>
                    <a:pt x="194" y="19"/>
                    <a:pt x="153" y="59"/>
                  </a:cubicBezTo>
                  <a:cubicBezTo>
                    <a:pt x="1" y="212"/>
                    <a:pt x="123" y="609"/>
                    <a:pt x="459" y="945"/>
                  </a:cubicBezTo>
                  <a:cubicBezTo>
                    <a:pt x="706" y="1193"/>
                    <a:pt x="987" y="1341"/>
                    <a:pt x="1178" y="1341"/>
                  </a:cubicBezTo>
                  <a:cubicBezTo>
                    <a:pt x="1247" y="1341"/>
                    <a:pt x="1304" y="1322"/>
                    <a:pt x="1345" y="1281"/>
                  </a:cubicBezTo>
                  <a:cubicBezTo>
                    <a:pt x="1497" y="1098"/>
                    <a:pt x="1375" y="701"/>
                    <a:pt x="1039" y="396"/>
                  </a:cubicBezTo>
                  <a:cubicBezTo>
                    <a:pt x="792" y="148"/>
                    <a:pt x="511"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 name="Google Shape;418;p24">
              <a:extLst>
                <a:ext uri="{FF2B5EF4-FFF2-40B4-BE49-F238E27FC236}">
                  <a16:creationId xmlns:a16="http://schemas.microsoft.com/office/drawing/2014/main" id="{D255800F-9A34-629C-B6E4-F038B1624178}"/>
                </a:ext>
              </a:extLst>
            </p:cNvPr>
            <p:cNvSpPr>
              <a:spLocks/>
            </p:cNvSpPr>
            <p:nvPr/>
          </p:nvSpPr>
          <p:spPr bwMode="auto">
            <a:xfrm>
              <a:off x="3587025" y="3090896"/>
              <a:ext cx="140365" cy="110941"/>
            </a:xfrm>
            <a:custGeom>
              <a:avLst/>
              <a:gdLst>
                <a:gd name="T0" fmla="*/ 2147483646 w 1436"/>
                <a:gd name="T1" fmla="*/ 0 h 1135"/>
                <a:gd name="T2" fmla="*/ 2147483646 w 1436"/>
                <a:gd name="T3" fmla="*/ 2147483646 h 1135"/>
                <a:gd name="T4" fmla="*/ 2147483646 w 1436"/>
                <a:gd name="T5" fmla="*/ 2147483646 h 1135"/>
                <a:gd name="T6" fmla="*/ 2147483646 w 1436"/>
                <a:gd name="T7" fmla="*/ 2147483646 h 1135"/>
                <a:gd name="T8" fmla="*/ 2147483646 w 1436"/>
                <a:gd name="T9" fmla="*/ 2147483646 h 1135"/>
                <a:gd name="T10" fmla="*/ 2147483646 w 1436"/>
                <a:gd name="T11" fmla="*/ 2147483646 h 1135"/>
                <a:gd name="T12" fmla="*/ 2147483646 w 1436"/>
                <a:gd name="T13" fmla="*/ 2147483646 h 1135"/>
                <a:gd name="T14" fmla="*/ 2147483646 w 1436"/>
                <a:gd name="T15" fmla="*/ 2147483646 h 1135"/>
                <a:gd name="T16" fmla="*/ 2147483646 w 1436"/>
                <a:gd name="T17" fmla="*/ 2147483646 h 1135"/>
                <a:gd name="T18" fmla="*/ 2147483646 w 1436"/>
                <a:gd name="T19" fmla="*/ 0 h 11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36" h="1135" extrusionOk="0">
                  <a:moveTo>
                    <a:pt x="351" y="0"/>
                  </a:moveTo>
                  <a:cubicBezTo>
                    <a:pt x="273" y="0"/>
                    <a:pt x="205" y="21"/>
                    <a:pt x="153" y="65"/>
                  </a:cubicBezTo>
                  <a:cubicBezTo>
                    <a:pt x="0" y="218"/>
                    <a:pt x="153" y="615"/>
                    <a:pt x="489" y="951"/>
                  </a:cubicBezTo>
                  <a:cubicBezTo>
                    <a:pt x="489" y="936"/>
                    <a:pt x="496" y="928"/>
                    <a:pt x="504" y="928"/>
                  </a:cubicBezTo>
                  <a:cubicBezTo>
                    <a:pt x="512" y="928"/>
                    <a:pt x="519" y="936"/>
                    <a:pt x="519" y="951"/>
                  </a:cubicBezTo>
                  <a:cubicBezTo>
                    <a:pt x="580" y="920"/>
                    <a:pt x="672" y="920"/>
                    <a:pt x="764" y="920"/>
                  </a:cubicBezTo>
                  <a:cubicBezTo>
                    <a:pt x="795" y="916"/>
                    <a:pt x="827" y="915"/>
                    <a:pt x="858" y="915"/>
                  </a:cubicBezTo>
                  <a:cubicBezTo>
                    <a:pt x="1070" y="915"/>
                    <a:pt x="1276" y="1001"/>
                    <a:pt x="1436" y="1134"/>
                  </a:cubicBezTo>
                  <a:cubicBezTo>
                    <a:pt x="1436" y="829"/>
                    <a:pt x="1283" y="554"/>
                    <a:pt x="1039" y="371"/>
                  </a:cubicBezTo>
                  <a:cubicBezTo>
                    <a:pt x="799" y="131"/>
                    <a:pt x="544" y="0"/>
                    <a:pt x="35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3" name="Google Shape;419;p24">
              <a:extLst>
                <a:ext uri="{FF2B5EF4-FFF2-40B4-BE49-F238E27FC236}">
                  <a16:creationId xmlns:a16="http://schemas.microsoft.com/office/drawing/2014/main" id="{1E750BE9-6C33-C65A-B71C-515F5FB47562}"/>
                </a:ext>
              </a:extLst>
            </p:cNvPr>
            <p:cNvSpPr>
              <a:spLocks/>
            </p:cNvSpPr>
            <p:nvPr/>
          </p:nvSpPr>
          <p:spPr bwMode="auto">
            <a:xfrm>
              <a:off x="3610875" y="3043489"/>
              <a:ext cx="167344" cy="74677"/>
            </a:xfrm>
            <a:custGeom>
              <a:avLst/>
              <a:gdLst>
                <a:gd name="T0" fmla="*/ 2147483646 w 1712"/>
                <a:gd name="T1" fmla="*/ 0 h 764"/>
                <a:gd name="T2" fmla="*/ 0 w 1712"/>
                <a:gd name="T3" fmla="*/ 2147483646 h 764"/>
                <a:gd name="T4" fmla="*/ 2147483646 w 1712"/>
                <a:gd name="T5" fmla="*/ 2147483646 h 764"/>
                <a:gd name="T6" fmla="*/ 2147483646 w 1712"/>
                <a:gd name="T7" fmla="*/ 2147483646 h 764"/>
                <a:gd name="T8" fmla="*/ 2147483646 w 1712"/>
                <a:gd name="T9" fmla="*/ 0 h 7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2" h="764" extrusionOk="0">
                  <a:moveTo>
                    <a:pt x="856" y="0"/>
                  </a:moveTo>
                  <a:cubicBezTo>
                    <a:pt x="398" y="0"/>
                    <a:pt x="0" y="153"/>
                    <a:pt x="0" y="367"/>
                  </a:cubicBezTo>
                  <a:cubicBezTo>
                    <a:pt x="0" y="581"/>
                    <a:pt x="398" y="764"/>
                    <a:pt x="856" y="764"/>
                  </a:cubicBezTo>
                  <a:cubicBezTo>
                    <a:pt x="1345" y="764"/>
                    <a:pt x="1711" y="581"/>
                    <a:pt x="1711" y="367"/>
                  </a:cubicBezTo>
                  <a:cubicBezTo>
                    <a:pt x="1711" y="153"/>
                    <a:pt x="1314"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4" name="Google Shape;420;p24">
              <a:extLst>
                <a:ext uri="{FF2B5EF4-FFF2-40B4-BE49-F238E27FC236}">
                  <a16:creationId xmlns:a16="http://schemas.microsoft.com/office/drawing/2014/main" id="{6B9C674E-E05F-7F5C-5498-0C22A1BB5833}"/>
                </a:ext>
              </a:extLst>
            </p:cNvPr>
            <p:cNvSpPr>
              <a:spLocks/>
            </p:cNvSpPr>
            <p:nvPr/>
          </p:nvSpPr>
          <p:spPr bwMode="auto">
            <a:xfrm>
              <a:off x="3610875" y="3040459"/>
              <a:ext cx="149358" cy="74775"/>
            </a:xfrm>
            <a:custGeom>
              <a:avLst/>
              <a:gdLst>
                <a:gd name="T0" fmla="*/ 2147483646 w 1528"/>
                <a:gd name="T1" fmla="*/ 2147483646 h 765"/>
                <a:gd name="T2" fmla="*/ 0 w 1528"/>
                <a:gd name="T3" fmla="*/ 2147483646 h 765"/>
                <a:gd name="T4" fmla="*/ 2147483646 w 1528"/>
                <a:gd name="T5" fmla="*/ 2147483646 h 765"/>
                <a:gd name="T6" fmla="*/ 2147483646 w 1528"/>
                <a:gd name="T7" fmla="*/ 2147483646 h 765"/>
                <a:gd name="T8" fmla="*/ 2147483646 w 1528"/>
                <a:gd name="T9" fmla="*/ 2147483646 h 765"/>
                <a:gd name="T10" fmla="*/ 2147483646 w 1528"/>
                <a:gd name="T11" fmla="*/ 2147483646 h 765"/>
                <a:gd name="T12" fmla="*/ 2147483646 w 1528"/>
                <a:gd name="T13" fmla="*/ 2147483646 h 765"/>
                <a:gd name="T14" fmla="*/ 2147483646 w 1528"/>
                <a:gd name="T15" fmla="*/ 2147483646 h 765"/>
                <a:gd name="T16" fmla="*/ 2147483646 w 1528"/>
                <a:gd name="T17" fmla="*/ 2147483646 h 765"/>
                <a:gd name="T18" fmla="*/ 2147483646 w 1528"/>
                <a:gd name="T19" fmla="*/ 2147483646 h 765"/>
                <a:gd name="T20" fmla="*/ 2147483646 w 1528"/>
                <a:gd name="T21" fmla="*/ 2147483646 h 7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8" h="765" extrusionOk="0">
                  <a:moveTo>
                    <a:pt x="489" y="1"/>
                  </a:moveTo>
                  <a:cubicBezTo>
                    <a:pt x="214" y="62"/>
                    <a:pt x="0" y="214"/>
                    <a:pt x="0" y="367"/>
                  </a:cubicBezTo>
                  <a:cubicBezTo>
                    <a:pt x="0" y="581"/>
                    <a:pt x="398" y="764"/>
                    <a:pt x="856" y="764"/>
                  </a:cubicBezTo>
                  <a:cubicBezTo>
                    <a:pt x="1072" y="764"/>
                    <a:pt x="1264" y="717"/>
                    <a:pt x="1454" y="642"/>
                  </a:cubicBezTo>
                  <a:cubicBezTo>
                    <a:pt x="1458" y="642"/>
                    <a:pt x="1462" y="642"/>
                    <a:pt x="1467" y="642"/>
                  </a:cubicBezTo>
                  <a:lnTo>
                    <a:pt x="1528" y="612"/>
                  </a:lnTo>
                  <a:cubicBezTo>
                    <a:pt x="1503" y="622"/>
                    <a:pt x="1478" y="632"/>
                    <a:pt x="1454" y="642"/>
                  </a:cubicBezTo>
                  <a:cubicBezTo>
                    <a:pt x="1032" y="637"/>
                    <a:pt x="671" y="394"/>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5" name="Google Shape;421;p24">
              <a:extLst>
                <a:ext uri="{FF2B5EF4-FFF2-40B4-BE49-F238E27FC236}">
                  <a16:creationId xmlns:a16="http://schemas.microsoft.com/office/drawing/2014/main" id="{8649A13A-BDD2-85FD-5F26-43266DAF594B}"/>
                </a:ext>
              </a:extLst>
            </p:cNvPr>
            <p:cNvSpPr>
              <a:spLocks/>
            </p:cNvSpPr>
            <p:nvPr/>
          </p:nvSpPr>
          <p:spPr bwMode="auto">
            <a:xfrm>
              <a:off x="3589958" y="2936166"/>
              <a:ext cx="146426" cy="130001"/>
            </a:xfrm>
            <a:custGeom>
              <a:avLst/>
              <a:gdLst>
                <a:gd name="T0" fmla="*/ 2147483646 w 1498"/>
                <a:gd name="T1" fmla="*/ 0 h 1330"/>
                <a:gd name="T2" fmla="*/ 2147483646 w 1498"/>
                <a:gd name="T3" fmla="*/ 2147483646 h 1330"/>
                <a:gd name="T4" fmla="*/ 2147483646 w 1498"/>
                <a:gd name="T5" fmla="*/ 2147483646 h 1330"/>
                <a:gd name="T6" fmla="*/ 2147483646 w 1498"/>
                <a:gd name="T7" fmla="*/ 2147483646 h 1330"/>
                <a:gd name="T8" fmla="*/ 2147483646 w 1498"/>
                <a:gd name="T9" fmla="*/ 2147483646 h 1330"/>
                <a:gd name="T10" fmla="*/ 2147483646 w 1498"/>
                <a:gd name="T11" fmla="*/ 2147483646 h 1330"/>
                <a:gd name="T12" fmla="*/ 2147483646 w 1498"/>
                <a:gd name="T13" fmla="*/ 0 h 13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30" extrusionOk="0">
                  <a:moveTo>
                    <a:pt x="1178" y="0"/>
                  </a:moveTo>
                  <a:cubicBezTo>
                    <a:pt x="987" y="0"/>
                    <a:pt x="706" y="148"/>
                    <a:pt x="459" y="396"/>
                  </a:cubicBezTo>
                  <a:cubicBezTo>
                    <a:pt x="153" y="701"/>
                    <a:pt x="1" y="1098"/>
                    <a:pt x="153" y="1251"/>
                  </a:cubicBezTo>
                  <a:cubicBezTo>
                    <a:pt x="198" y="1304"/>
                    <a:pt x="263" y="1329"/>
                    <a:pt x="342" y="1329"/>
                  </a:cubicBezTo>
                  <a:cubicBezTo>
                    <a:pt x="533" y="1329"/>
                    <a:pt x="801" y="1183"/>
                    <a:pt x="1039" y="945"/>
                  </a:cubicBezTo>
                  <a:cubicBezTo>
                    <a:pt x="1375" y="609"/>
                    <a:pt x="1497" y="212"/>
                    <a:pt x="1345" y="60"/>
                  </a:cubicBezTo>
                  <a:cubicBezTo>
                    <a:pt x="1304" y="19"/>
                    <a:pt x="1247" y="0"/>
                    <a:pt x="117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6" name="Google Shape;422;p24">
              <a:extLst>
                <a:ext uri="{FF2B5EF4-FFF2-40B4-BE49-F238E27FC236}">
                  <a16:creationId xmlns:a16="http://schemas.microsoft.com/office/drawing/2014/main" id="{67C68D75-0F41-C1CF-C61B-880B6552191E}"/>
                </a:ext>
              </a:extLst>
            </p:cNvPr>
            <p:cNvSpPr>
              <a:spLocks/>
            </p:cNvSpPr>
            <p:nvPr/>
          </p:nvSpPr>
          <p:spPr bwMode="auto">
            <a:xfrm>
              <a:off x="3595920" y="2995692"/>
              <a:ext cx="122575" cy="69985"/>
            </a:xfrm>
            <a:custGeom>
              <a:avLst/>
              <a:gdLst>
                <a:gd name="T0" fmla="*/ 2147483646 w 1254"/>
                <a:gd name="T1" fmla="*/ 0 h 716"/>
                <a:gd name="T2" fmla="*/ 2147483646 w 1254"/>
                <a:gd name="T3" fmla="*/ 2147483646 h 716"/>
                <a:gd name="T4" fmla="*/ 2147483646 w 1254"/>
                <a:gd name="T5" fmla="*/ 2147483646 h 716"/>
                <a:gd name="T6" fmla="*/ 2147483646 w 1254"/>
                <a:gd name="T7" fmla="*/ 2147483646 h 716"/>
                <a:gd name="T8" fmla="*/ 2147483646 w 1254"/>
                <a:gd name="T9" fmla="*/ 2147483646 h 716"/>
                <a:gd name="T10" fmla="*/ 2147483646 w 1254"/>
                <a:gd name="T11" fmla="*/ 2147483646 h 716"/>
                <a:gd name="T12" fmla="*/ 2147483646 w 1254"/>
                <a:gd name="T13" fmla="*/ 0 h 7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54" h="716" extrusionOk="0">
                  <a:moveTo>
                    <a:pt x="1253" y="0"/>
                  </a:moveTo>
                  <a:cubicBezTo>
                    <a:pt x="1100" y="184"/>
                    <a:pt x="856" y="306"/>
                    <a:pt x="642" y="306"/>
                  </a:cubicBezTo>
                  <a:cubicBezTo>
                    <a:pt x="459" y="306"/>
                    <a:pt x="276" y="245"/>
                    <a:pt x="153" y="123"/>
                  </a:cubicBezTo>
                  <a:cubicBezTo>
                    <a:pt x="31" y="367"/>
                    <a:pt x="1" y="550"/>
                    <a:pt x="92" y="642"/>
                  </a:cubicBezTo>
                  <a:cubicBezTo>
                    <a:pt x="134" y="692"/>
                    <a:pt x="195" y="715"/>
                    <a:pt x="268" y="715"/>
                  </a:cubicBezTo>
                  <a:cubicBezTo>
                    <a:pt x="459" y="715"/>
                    <a:pt x="735" y="558"/>
                    <a:pt x="978" y="336"/>
                  </a:cubicBezTo>
                  <a:cubicBezTo>
                    <a:pt x="1070" y="245"/>
                    <a:pt x="1161" y="123"/>
                    <a:pt x="125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7" name="Google Shape;423;p24">
              <a:extLst>
                <a:ext uri="{FF2B5EF4-FFF2-40B4-BE49-F238E27FC236}">
                  <a16:creationId xmlns:a16="http://schemas.microsoft.com/office/drawing/2014/main" id="{1CD12835-D917-D53F-F880-F6655E8C473D}"/>
                </a:ext>
              </a:extLst>
            </p:cNvPr>
            <p:cNvSpPr/>
            <p:nvPr/>
          </p:nvSpPr>
          <p:spPr>
            <a:xfrm>
              <a:off x="3540182" y="3039653"/>
              <a:ext cx="85792" cy="73843"/>
            </a:xfrm>
            <a:custGeom>
              <a:avLst/>
              <a:gdLst/>
              <a:ahLst/>
              <a:cxnLst/>
              <a:rect l="l" t="t" r="r" b="b"/>
              <a:pathLst>
                <a:path w="887" h="755" extrusionOk="0">
                  <a:moveTo>
                    <a:pt x="520" y="1"/>
                  </a:moveTo>
                  <a:cubicBezTo>
                    <a:pt x="153" y="1"/>
                    <a:pt x="0" y="398"/>
                    <a:pt x="245" y="642"/>
                  </a:cubicBezTo>
                  <a:cubicBezTo>
                    <a:pt x="322" y="720"/>
                    <a:pt x="416" y="754"/>
                    <a:pt x="507" y="754"/>
                  </a:cubicBezTo>
                  <a:cubicBezTo>
                    <a:pt x="702" y="754"/>
                    <a:pt x="886" y="596"/>
                    <a:pt x="886" y="367"/>
                  </a:cubicBezTo>
                  <a:cubicBezTo>
                    <a:pt x="886" y="153"/>
                    <a:pt x="703" y="1"/>
                    <a:pt x="520" y="1"/>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8" name="Google Shape;424;p24">
              <a:extLst>
                <a:ext uri="{FF2B5EF4-FFF2-40B4-BE49-F238E27FC236}">
                  <a16:creationId xmlns:a16="http://schemas.microsoft.com/office/drawing/2014/main" id="{AC1D2F88-F284-BDC2-02F2-3248BB4F152C}"/>
                </a:ext>
              </a:extLst>
            </p:cNvPr>
            <p:cNvSpPr>
              <a:spLocks/>
            </p:cNvSpPr>
            <p:nvPr/>
          </p:nvSpPr>
          <p:spPr bwMode="auto">
            <a:xfrm>
              <a:off x="3476474" y="2243252"/>
              <a:ext cx="74777" cy="167242"/>
            </a:xfrm>
            <a:custGeom>
              <a:avLst/>
              <a:gdLst>
                <a:gd name="T0" fmla="*/ 2147483646 w 765"/>
                <a:gd name="T1" fmla="*/ 0 h 1711"/>
                <a:gd name="T2" fmla="*/ 2147483646 w 765"/>
                <a:gd name="T3" fmla="*/ 2147483646 h 1711"/>
                <a:gd name="T4" fmla="*/ 2147483646 w 765"/>
                <a:gd name="T5" fmla="*/ 2147483646 h 1711"/>
                <a:gd name="T6" fmla="*/ 2147483646 w 765"/>
                <a:gd name="T7" fmla="*/ 2147483646 h 1711"/>
                <a:gd name="T8" fmla="*/ 2147483646 w 765"/>
                <a:gd name="T9" fmla="*/ 0 h 17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711" extrusionOk="0">
                  <a:moveTo>
                    <a:pt x="398" y="0"/>
                  </a:moveTo>
                  <a:cubicBezTo>
                    <a:pt x="184" y="0"/>
                    <a:pt x="1" y="397"/>
                    <a:pt x="1" y="856"/>
                  </a:cubicBezTo>
                  <a:cubicBezTo>
                    <a:pt x="1" y="1314"/>
                    <a:pt x="184" y="1711"/>
                    <a:pt x="398" y="1711"/>
                  </a:cubicBezTo>
                  <a:cubicBezTo>
                    <a:pt x="581" y="1711"/>
                    <a:pt x="764" y="1314"/>
                    <a:pt x="764" y="856"/>
                  </a:cubicBezTo>
                  <a:cubicBezTo>
                    <a:pt x="764" y="397"/>
                    <a:pt x="581"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9" name="Google Shape;425;p24">
              <a:extLst>
                <a:ext uri="{FF2B5EF4-FFF2-40B4-BE49-F238E27FC236}">
                  <a16:creationId xmlns:a16="http://schemas.microsoft.com/office/drawing/2014/main" id="{670FDFA5-98F9-6A47-AE74-819865106111}"/>
                </a:ext>
              </a:extLst>
            </p:cNvPr>
            <p:cNvSpPr>
              <a:spLocks/>
            </p:cNvSpPr>
            <p:nvPr/>
          </p:nvSpPr>
          <p:spPr bwMode="auto">
            <a:xfrm>
              <a:off x="3476474" y="2347741"/>
              <a:ext cx="74777" cy="62752"/>
            </a:xfrm>
            <a:custGeom>
              <a:avLst/>
              <a:gdLst>
                <a:gd name="T0" fmla="*/ 2147483646 w 765"/>
                <a:gd name="T1" fmla="*/ 0 h 642"/>
                <a:gd name="T2" fmla="*/ 2147483646 w 765"/>
                <a:gd name="T3" fmla="*/ 0 h 642"/>
                <a:gd name="T4" fmla="*/ 2147483646 w 765"/>
                <a:gd name="T5" fmla="*/ 2147483646 h 642"/>
                <a:gd name="T6" fmla="*/ 2147483646 w 765"/>
                <a:gd name="T7" fmla="*/ 2147483646 h 642"/>
                <a:gd name="T8" fmla="*/ 2147483646 w 765"/>
                <a:gd name="T9" fmla="*/ 2147483646 h 642"/>
                <a:gd name="T10" fmla="*/ 2147483646 w 765"/>
                <a:gd name="T11" fmla="*/ 2147483646 h 642"/>
                <a:gd name="T12" fmla="*/ 2147483646 w 765"/>
                <a:gd name="T13" fmla="*/ 0 h 6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5" h="642" extrusionOk="0">
                  <a:moveTo>
                    <a:pt x="764" y="0"/>
                  </a:moveTo>
                  <a:lnTo>
                    <a:pt x="764" y="0"/>
                  </a:lnTo>
                  <a:cubicBezTo>
                    <a:pt x="612" y="61"/>
                    <a:pt x="459" y="92"/>
                    <a:pt x="337" y="92"/>
                  </a:cubicBezTo>
                  <a:cubicBezTo>
                    <a:pt x="215" y="92"/>
                    <a:pt x="92" y="92"/>
                    <a:pt x="1" y="61"/>
                  </a:cubicBezTo>
                  <a:cubicBezTo>
                    <a:pt x="62" y="398"/>
                    <a:pt x="184" y="642"/>
                    <a:pt x="367" y="642"/>
                  </a:cubicBezTo>
                  <a:cubicBezTo>
                    <a:pt x="551" y="642"/>
                    <a:pt x="734" y="367"/>
                    <a:pt x="76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0" name="Google Shape;426;p24">
              <a:extLst>
                <a:ext uri="{FF2B5EF4-FFF2-40B4-BE49-F238E27FC236}">
                  <a16:creationId xmlns:a16="http://schemas.microsoft.com/office/drawing/2014/main" id="{548838D8-D52A-1B98-084B-561C5F0EEFB6}"/>
                </a:ext>
              </a:extLst>
            </p:cNvPr>
            <p:cNvSpPr>
              <a:spLocks/>
            </p:cNvSpPr>
            <p:nvPr/>
          </p:nvSpPr>
          <p:spPr bwMode="auto">
            <a:xfrm>
              <a:off x="3362991" y="2295252"/>
              <a:ext cx="146426" cy="130001"/>
            </a:xfrm>
            <a:custGeom>
              <a:avLst/>
              <a:gdLst>
                <a:gd name="T0" fmla="*/ 2147483646 w 1498"/>
                <a:gd name="T1" fmla="*/ 2147483646 h 1330"/>
                <a:gd name="T2" fmla="*/ 2147483646 w 1498"/>
                <a:gd name="T3" fmla="*/ 2147483646 h 1330"/>
                <a:gd name="T4" fmla="*/ 2147483646 w 1498"/>
                <a:gd name="T5" fmla="*/ 2147483646 h 1330"/>
                <a:gd name="T6" fmla="*/ 2147483646 w 1498"/>
                <a:gd name="T7" fmla="*/ 2147483646 h 1330"/>
                <a:gd name="T8" fmla="*/ 2147483646 w 1498"/>
                <a:gd name="T9" fmla="*/ 2147483646 h 1330"/>
                <a:gd name="T10" fmla="*/ 2147483646 w 1498"/>
                <a:gd name="T11" fmla="*/ 2147483646 h 1330"/>
                <a:gd name="T12" fmla="*/ 2147483646 w 1498"/>
                <a:gd name="T13" fmla="*/ 2147483646 h 13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30" extrusionOk="0">
                  <a:moveTo>
                    <a:pt x="348" y="1"/>
                  </a:moveTo>
                  <a:cubicBezTo>
                    <a:pt x="266" y="1"/>
                    <a:pt x="198" y="26"/>
                    <a:pt x="154" y="79"/>
                  </a:cubicBezTo>
                  <a:cubicBezTo>
                    <a:pt x="1" y="232"/>
                    <a:pt x="154" y="629"/>
                    <a:pt x="459" y="935"/>
                  </a:cubicBezTo>
                  <a:cubicBezTo>
                    <a:pt x="706" y="1182"/>
                    <a:pt x="987" y="1330"/>
                    <a:pt x="1179" y="1330"/>
                  </a:cubicBezTo>
                  <a:cubicBezTo>
                    <a:pt x="1247" y="1330"/>
                    <a:pt x="1305" y="1311"/>
                    <a:pt x="1345" y="1271"/>
                  </a:cubicBezTo>
                  <a:cubicBezTo>
                    <a:pt x="1498" y="1118"/>
                    <a:pt x="1376" y="721"/>
                    <a:pt x="1040" y="385"/>
                  </a:cubicBezTo>
                  <a:cubicBezTo>
                    <a:pt x="823" y="147"/>
                    <a:pt x="546" y="1"/>
                    <a:pt x="34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1" name="Google Shape;427;p24">
              <a:extLst>
                <a:ext uri="{FF2B5EF4-FFF2-40B4-BE49-F238E27FC236}">
                  <a16:creationId xmlns:a16="http://schemas.microsoft.com/office/drawing/2014/main" id="{6753955E-9FCC-33A0-1FB5-769AA7E97464}"/>
                </a:ext>
              </a:extLst>
            </p:cNvPr>
            <p:cNvSpPr>
              <a:spLocks/>
            </p:cNvSpPr>
            <p:nvPr/>
          </p:nvSpPr>
          <p:spPr bwMode="auto">
            <a:xfrm>
              <a:off x="3413819" y="2371591"/>
              <a:ext cx="92665" cy="51316"/>
            </a:xfrm>
            <a:custGeom>
              <a:avLst/>
              <a:gdLst>
                <a:gd name="T0" fmla="*/ 2147483646 w 948"/>
                <a:gd name="T1" fmla="*/ 2147483646 h 525"/>
                <a:gd name="T2" fmla="*/ 2147483646 w 948"/>
                <a:gd name="T3" fmla="*/ 2147483646 h 525"/>
                <a:gd name="T4" fmla="*/ 2147483646 w 948"/>
                <a:gd name="T5" fmla="*/ 2147483646 h 525"/>
                <a:gd name="T6" fmla="*/ 0 w 948"/>
                <a:gd name="T7" fmla="*/ 2147483646 h 525"/>
                <a:gd name="T8" fmla="*/ 2147483646 w 948"/>
                <a:gd name="T9" fmla="*/ 2147483646 h 525"/>
                <a:gd name="T10" fmla="*/ 2147483646 w 948"/>
                <a:gd name="T11" fmla="*/ 2147483646 h 525"/>
                <a:gd name="T12" fmla="*/ 2147483646 w 948"/>
                <a:gd name="T13" fmla="*/ 2147483646 h 5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48" h="525" extrusionOk="0">
                  <a:moveTo>
                    <a:pt x="856" y="1"/>
                  </a:moveTo>
                  <a:cubicBezTo>
                    <a:pt x="696" y="107"/>
                    <a:pt x="491" y="190"/>
                    <a:pt x="300" y="190"/>
                  </a:cubicBezTo>
                  <a:cubicBezTo>
                    <a:pt x="271" y="190"/>
                    <a:pt x="242" y="188"/>
                    <a:pt x="214" y="184"/>
                  </a:cubicBezTo>
                  <a:lnTo>
                    <a:pt x="0" y="184"/>
                  </a:lnTo>
                  <a:cubicBezTo>
                    <a:pt x="238" y="400"/>
                    <a:pt x="491" y="525"/>
                    <a:pt x="673" y="525"/>
                  </a:cubicBezTo>
                  <a:cubicBezTo>
                    <a:pt x="748" y="525"/>
                    <a:pt x="811" y="504"/>
                    <a:pt x="856" y="459"/>
                  </a:cubicBezTo>
                  <a:cubicBezTo>
                    <a:pt x="947" y="367"/>
                    <a:pt x="917" y="215"/>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2" name="Google Shape;428;p24">
              <a:extLst>
                <a:ext uri="{FF2B5EF4-FFF2-40B4-BE49-F238E27FC236}">
                  <a16:creationId xmlns:a16="http://schemas.microsoft.com/office/drawing/2014/main" id="{A45DA108-253A-234B-703B-0D16EC9D3A34}"/>
                </a:ext>
              </a:extLst>
            </p:cNvPr>
            <p:cNvSpPr>
              <a:spLocks/>
            </p:cNvSpPr>
            <p:nvPr/>
          </p:nvSpPr>
          <p:spPr bwMode="auto">
            <a:xfrm>
              <a:off x="3321254" y="2395538"/>
              <a:ext cx="167246" cy="74677"/>
            </a:xfrm>
            <a:custGeom>
              <a:avLst/>
              <a:gdLst>
                <a:gd name="T0" fmla="*/ 2147483646 w 1711"/>
                <a:gd name="T1" fmla="*/ 0 h 764"/>
                <a:gd name="T2" fmla="*/ 0 w 1711"/>
                <a:gd name="T3" fmla="*/ 2147483646 h 764"/>
                <a:gd name="T4" fmla="*/ 2147483646 w 1711"/>
                <a:gd name="T5" fmla="*/ 2147483646 h 764"/>
                <a:gd name="T6" fmla="*/ 2147483646 w 1711"/>
                <a:gd name="T7" fmla="*/ 2147483646 h 764"/>
                <a:gd name="T8" fmla="*/ 2147483646 w 1711"/>
                <a:gd name="T9" fmla="*/ 0 h 7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1" h="764" extrusionOk="0">
                  <a:moveTo>
                    <a:pt x="856" y="0"/>
                  </a:moveTo>
                  <a:cubicBezTo>
                    <a:pt x="397" y="0"/>
                    <a:pt x="0" y="183"/>
                    <a:pt x="0" y="397"/>
                  </a:cubicBezTo>
                  <a:cubicBezTo>
                    <a:pt x="0" y="581"/>
                    <a:pt x="397" y="764"/>
                    <a:pt x="856" y="764"/>
                  </a:cubicBezTo>
                  <a:cubicBezTo>
                    <a:pt x="1314" y="764"/>
                    <a:pt x="1711" y="581"/>
                    <a:pt x="1711" y="397"/>
                  </a:cubicBezTo>
                  <a:cubicBezTo>
                    <a:pt x="1711" y="183"/>
                    <a:pt x="1314"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 name="Google Shape;429;p24">
              <a:extLst>
                <a:ext uri="{FF2B5EF4-FFF2-40B4-BE49-F238E27FC236}">
                  <a16:creationId xmlns:a16="http://schemas.microsoft.com/office/drawing/2014/main" id="{307E4A42-4DCB-9AD4-792E-3526DFA8995D}"/>
                </a:ext>
              </a:extLst>
            </p:cNvPr>
            <p:cNvSpPr>
              <a:spLocks/>
            </p:cNvSpPr>
            <p:nvPr/>
          </p:nvSpPr>
          <p:spPr bwMode="auto">
            <a:xfrm>
              <a:off x="3324186" y="2410396"/>
              <a:ext cx="164314" cy="62850"/>
            </a:xfrm>
            <a:custGeom>
              <a:avLst/>
              <a:gdLst>
                <a:gd name="T0" fmla="*/ 2147483646 w 1681"/>
                <a:gd name="T1" fmla="*/ 2147483646 h 643"/>
                <a:gd name="T2" fmla="*/ 2147483646 w 1681"/>
                <a:gd name="T3" fmla="*/ 2147483646 h 643"/>
                <a:gd name="T4" fmla="*/ 2147483646 w 1681"/>
                <a:gd name="T5" fmla="*/ 2147483646 h 643"/>
                <a:gd name="T6" fmla="*/ 2147483646 w 1681"/>
                <a:gd name="T7" fmla="*/ 2147483646 h 643"/>
                <a:gd name="T8" fmla="*/ 2147483646 w 1681"/>
                <a:gd name="T9" fmla="*/ 2147483646 h 643"/>
                <a:gd name="T10" fmla="*/ 2147483646 w 1681"/>
                <a:gd name="T11" fmla="*/ 2147483646 h 643"/>
                <a:gd name="T12" fmla="*/ 2147483646 w 1681"/>
                <a:gd name="T13" fmla="*/ 2147483646 h 643"/>
                <a:gd name="T14" fmla="*/ 2147483646 w 1681"/>
                <a:gd name="T15" fmla="*/ 2147483646 h 6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81" h="643" extrusionOk="0">
                  <a:moveTo>
                    <a:pt x="1498" y="1"/>
                  </a:moveTo>
                  <a:cubicBezTo>
                    <a:pt x="1328" y="284"/>
                    <a:pt x="1026" y="462"/>
                    <a:pt x="691" y="462"/>
                  </a:cubicBezTo>
                  <a:cubicBezTo>
                    <a:pt x="665" y="462"/>
                    <a:pt x="638" y="461"/>
                    <a:pt x="612" y="459"/>
                  </a:cubicBezTo>
                  <a:cubicBezTo>
                    <a:pt x="398" y="459"/>
                    <a:pt x="184" y="398"/>
                    <a:pt x="1" y="276"/>
                  </a:cubicBezTo>
                  <a:cubicBezTo>
                    <a:pt x="31" y="490"/>
                    <a:pt x="367" y="642"/>
                    <a:pt x="826" y="642"/>
                  </a:cubicBezTo>
                  <a:cubicBezTo>
                    <a:pt x="1314" y="642"/>
                    <a:pt x="1681" y="490"/>
                    <a:pt x="1681" y="276"/>
                  </a:cubicBezTo>
                  <a:cubicBezTo>
                    <a:pt x="1681" y="154"/>
                    <a:pt x="1620" y="62"/>
                    <a:pt x="149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4" name="Google Shape;430;p24">
              <a:extLst>
                <a:ext uri="{FF2B5EF4-FFF2-40B4-BE49-F238E27FC236}">
                  <a16:creationId xmlns:a16="http://schemas.microsoft.com/office/drawing/2014/main" id="{7FBD59AA-745B-F6C8-31A7-2FCAD633B937}"/>
                </a:ext>
              </a:extLst>
            </p:cNvPr>
            <p:cNvSpPr>
              <a:spLocks/>
            </p:cNvSpPr>
            <p:nvPr/>
          </p:nvSpPr>
          <p:spPr bwMode="auto">
            <a:xfrm>
              <a:off x="3362991" y="2446463"/>
              <a:ext cx="146426" cy="131076"/>
            </a:xfrm>
            <a:custGeom>
              <a:avLst/>
              <a:gdLst>
                <a:gd name="T0" fmla="*/ 2147483646 w 1498"/>
                <a:gd name="T1" fmla="*/ 0 h 1341"/>
                <a:gd name="T2" fmla="*/ 2147483646 w 1498"/>
                <a:gd name="T3" fmla="*/ 2147483646 h 1341"/>
                <a:gd name="T4" fmla="*/ 2147483646 w 1498"/>
                <a:gd name="T5" fmla="*/ 2147483646 h 1341"/>
                <a:gd name="T6" fmla="*/ 2147483646 w 1498"/>
                <a:gd name="T7" fmla="*/ 2147483646 h 1341"/>
                <a:gd name="T8" fmla="*/ 2147483646 w 1498"/>
                <a:gd name="T9" fmla="*/ 2147483646 h 1341"/>
                <a:gd name="T10" fmla="*/ 2147483646 w 1498"/>
                <a:gd name="T11" fmla="*/ 2147483646 h 1341"/>
                <a:gd name="T12" fmla="*/ 2147483646 w 1498"/>
                <a:gd name="T13" fmla="*/ 0 h 13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41" extrusionOk="0">
                  <a:moveTo>
                    <a:pt x="1179" y="0"/>
                  </a:moveTo>
                  <a:cubicBezTo>
                    <a:pt x="987" y="0"/>
                    <a:pt x="706" y="148"/>
                    <a:pt x="459" y="396"/>
                  </a:cubicBezTo>
                  <a:cubicBezTo>
                    <a:pt x="154" y="701"/>
                    <a:pt x="1" y="1098"/>
                    <a:pt x="154" y="1282"/>
                  </a:cubicBezTo>
                  <a:cubicBezTo>
                    <a:pt x="194" y="1322"/>
                    <a:pt x="251" y="1341"/>
                    <a:pt x="320" y="1341"/>
                  </a:cubicBezTo>
                  <a:cubicBezTo>
                    <a:pt x="512" y="1341"/>
                    <a:pt x="792" y="1193"/>
                    <a:pt x="1040" y="945"/>
                  </a:cubicBezTo>
                  <a:cubicBezTo>
                    <a:pt x="1345" y="609"/>
                    <a:pt x="1498" y="212"/>
                    <a:pt x="1345" y="60"/>
                  </a:cubicBezTo>
                  <a:cubicBezTo>
                    <a:pt x="1305" y="19"/>
                    <a:pt x="1247" y="0"/>
                    <a:pt x="117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5" name="Google Shape;431;p24">
              <a:extLst>
                <a:ext uri="{FF2B5EF4-FFF2-40B4-BE49-F238E27FC236}">
                  <a16:creationId xmlns:a16="http://schemas.microsoft.com/office/drawing/2014/main" id="{B0A193BF-ABC9-3D8C-7C1D-F2AA6AA6E2E3}"/>
                </a:ext>
              </a:extLst>
            </p:cNvPr>
            <p:cNvSpPr>
              <a:spLocks/>
            </p:cNvSpPr>
            <p:nvPr/>
          </p:nvSpPr>
          <p:spPr bwMode="auto">
            <a:xfrm>
              <a:off x="3377946" y="2445975"/>
              <a:ext cx="131470" cy="131565"/>
            </a:xfrm>
            <a:custGeom>
              <a:avLst/>
              <a:gdLst>
                <a:gd name="T0" fmla="*/ 2147483646 w 1345"/>
                <a:gd name="T1" fmla="*/ 2147483646 h 1346"/>
                <a:gd name="T2" fmla="*/ 2147483646 w 1345"/>
                <a:gd name="T3" fmla="*/ 2147483646 h 1346"/>
                <a:gd name="T4" fmla="*/ 2147483646 w 1345"/>
                <a:gd name="T5" fmla="*/ 2147483646 h 1346"/>
                <a:gd name="T6" fmla="*/ 2147483646 w 1345"/>
                <a:gd name="T7" fmla="*/ 2147483646 h 1346"/>
                <a:gd name="T8" fmla="*/ 2147483646 w 1345"/>
                <a:gd name="T9" fmla="*/ 2147483646 h 1346"/>
                <a:gd name="T10" fmla="*/ 2147483646 w 1345"/>
                <a:gd name="T11" fmla="*/ 2147483646 h 1346"/>
                <a:gd name="T12" fmla="*/ 2147483646 w 1345"/>
                <a:gd name="T13" fmla="*/ 2147483646 h 1346"/>
                <a:gd name="T14" fmla="*/ 2147483646 w 1345"/>
                <a:gd name="T15" fmla="*/ 2147483646 h 13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45" h="1346" extrusionOk="0">
                  <a:moveTo>
                    <a:pt x="994" y="1"/>
                  </a:moveTo>
                  <a:cubicBezTo>
                    <a:pt x="949" y="1"/>
                    <a:pt x="903" y="11"/>
                    <a:pt x="856" y="34"/>
                  </a:cubicBezTo>
                  <a:cubicBezTo>
                    <a:pt x="978" y="614"/>
                    <a:pt x="581" y="1164"/>
                    <a:pt x="1" y="1256"/>
                  </a:cubicBezTo>
                  <a:lnTo>
                    <a:pt x="1" y="1287"/>
                  </a:lnTo>
                  <a:cubicBezTo>
                    <a:pt x="41" y="1327"/>
                    <a:pt x="98" y="1346"/>
                    <a:pt x="166" y="1346"/>
                  </a:cubicBezTo>
                  <a:cubicBezTo>
                    <a:pt x="357" y="1346"/>
                    <a:pt x="631" y="1198"/>
                    <a:pt x="856" y="950"/>
                  </a:cubicBezTo>
                  <a:cubicBezTo>
                    <a:pt x="1192" y="645"/>
                    <a:pt x="1345" y="217"/>
                    <a:pt x="1192" y="65"/>
                  </a:cubicBezTo>
                  <a:cubicBezTo>
                    <a:pt x="1135" y="27"/>
                    <a:pt x="1067" y="1"/>
                    <a:pt x="99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6" name="Google Shape;432;p24">
              <a:extLst>
                <a:ext uri="{FF2B5EF4-FFF2-40B4-BE49-F238E27FC236}">
                  <a16:creationId xmlns:a16="http://schemas.microsoft.com/office/drawing/2014/main" id="{674B28AA-F74B-1B82-1FA9-89086A1F39CF}"/>
                </a:ext>
              </a:extLst>
            </p:cNvPr>
            <p:cNvSpPr>
              <a:spLocks/>
            </p:cNvSpPr>
            <p:nvPr/>
          </p:nvSpPr>
          <p:spPr bwMode="auto">
            <a:xfrm>
              <a:off x="3473542" y="2461223"/>
              <a:ext cx="74679" cy="164309"/>
            </a:xfrm>
            <a:custGeom>
              <a:avLst/>
              <a:gdLst>
                <a:gd name="T0" fmla="*/ 2147483646 w 764"/>
                <a:gd name="T1" fmla="*/ 0 h 1681"/>
                <a:gd name="T2" fmla="*/ 0 w 764"/>
                <a:gd name="T3" fmla="*/ 2147483646 h 1681"/>
                <a:gd name="T4" fmla="*/ 2147483646 w 764"/>
                <a:gd name="T5" fmla="*/ 2147483646 h 1681"/>
                <a:gd name="T6" fmla="*/ 2147483646 w 764"/>
                <a:gd name="T7" fmla="*/ 2147483646 h 1681"/>
                <a:gd name="T8" fmla="*/ 2147483646 w 764"/>
                <a:gd name="T9" fmla="*/ 0 h 16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1681" extrusionOk="0">
                  <a:moveTo>
                    <a:pt x="397" y="0"/>
                  </a:moveTo>
                  <a:cubicBezTo>
                    <a:pt x="183" y="0"/>
                    <a:pt x="0" y="367"/>
                    <a:pt x="0" y="825"/>
                  </a:cubicBezTo>
                  <a:cubicBezTo>
                    <a:pt x="0" y="1314"/>
                    <a:pt x="183" y="1680"/>
                    <a:pt x="397" y="1680"/>
                  </a:cubicBezTo>
                  <a:cubicBezTo>
                    <a:pt x="581" y="1680"/>
                    <a:pt x="764" y="1314"/>
                    <a:pt x="764" y="825"/>
                  </a:cubicBezTo>
                  <a:cubicBezTo>
                    <a:pt x="764" y="367"/>
                    <a:pt x="581" y="0"/>
                    <a:pt x="39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7" name="Google Shape;433;p24">
              <a:extLst>
                <a:ext uri="{FF2B5EF4-FFF2-40B4-BE49-F238E27FC236}">
                  <a16:creationId xmlns:a16="http://schemas.microsoft.com/office/drawing/2014/main" id="{D96FEE52-4405-4959-E2BE-964E2F8B8605}"/>
                </a:ext>
              </a:extLst>
            </p:cNvPr>
            <p:cNvSpPr>
              <a:spLocks/>
            </p:cNvSpPr>
            <p:nvPr/>
          </p:nvSpPr>
          <p:spPr bwMode="auto">
            <a:xfrm>
              <a:off x="3476474" y="2473148"/>
              <a:ext cx="77709" cy="152384"/>
            </a:xfrm>
            <a:custGeom>
              <a:avLst/>
              <a:gdLst>
                <a:gd name="T0" fmla="*/ 2147483646 w 795"/>
                <a:gd name="T1" fmla="*/ 0 h 1559"/>
                <a:gd name="T2" fmla="*/ 2147483646 w 795"/>
                <a:gd name="T3" fmla="*/ 2147483646 h 1559"/>
                <a:gd name="T4" fmla="*/ 2147483646 w 795"/>
                <a:gd name="T5" fmla="*/ 2147483646 h 1559"/>
                <a:gd name="T6" fmla="*/ 2147483646 w 795"/>
                <a:gd name="T7" fmla="*/ 2147483646 h 1559"/>
                <a:gd name="T8" fmla="*/ 2147483646 w 795"/>
                <a:gd name="T9" fmla="*/ 0 h 15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5" h="1559" extrusionOk="0">
                  <a:moveTo>
                    <a:pt x="581" y="0"/>
                  </a:moveTo>
                  <a:cubicBezTo>
                    <a:pt x="612" y="428"/>
                    <a:pt x="398" y="856"/>
                    <a:pt x="1" y="1039"/>
                  </a:cubicBezTo>
                  <a:cubicBezTo>
                    <a:pt x="62" y="1345"/>
                    <a:pt x="215" y="1558"/>
                    <a:pt x="398" y="1558"/>
                  </a:cubicBezTo>
                  <a:cubicBezTo>
                    <a:pt x="612" y="1558"/>
                    <a:pt x="764" y="1192"/>
                    <a:pt x="764" y="703"/>
                  </a:cubicBezTo>
                  <a:cubicBezTo>
                    <a:pt x="795" y="459"/>
                    <a:pt x="703" y="214"/>
                    <a:pt x="5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8" name="Google Shape;434;p24">
              <a:extLst>
                <a:ext uri="{FF2B5EF4-FFF2-40B4-BE49-F238E27FC236}">
                  <a16:creationId xmlns:a16="http://schemas.microsoft.com/office/drawing/2014/main" id="{313CDE01-B31C-67D1-0F52-EA597944F965}"/>
                </a:ext>
              </a:extLst>
            </p:cNvPr>
            <p:cNvSpPr>
              <a:spLocks/>
            </p:cNvSpPr>
            <p:nvPr/>
          </p:nvSpPr>
          <p:spPr bwMode="auto">
            <a:xfrm>
              <a:off x="3515280" y="2446463"/>
              <a:ext cx="149456" cy="131076"/>
            </a:xfrm>
            <a:custGeom>
              <a:avLst/>
              <a:gdLst>
                <a:gd name="T0" fmla="*/ 2147483646 w 1529"/>
                <a:gd name="T1" fmla="*/ 0 h 1341"/>
                <a:gd name="T2" fmla="*/ 2147483646 w 1529"/>
                <a:gd name="T3" fmla="*/ 2147483646 h 1341"/>
                <a:gd name="T4" fmla="*/ 2147483646 w 1529"/>
                <a:gd name="T5" fmla="*/ 2147483646 h 1341"/>
                <a:gd name="T6" fmla="*/ 2147483646 w 1529"/>
                <a:gd name="T7" fmla="*/ 2147483646 h 1341"/>
                <a:gd name="T8" fmla="*/ 2147483646 w 1529"/>
                <a:gd name="T9" fmla="*/ 2147483646 h 1341"/>
                <a:gd name="T10" fmla="*/ 2147483646 w 1529"/>
                <a:gd name="T11" fmla="*/ 2147483646 h 1341"/>
                <a:gd name="T12" fmla="*/ 2147483646 w 1529"/>
                <a:gd name="T13" fmla="*/ 0 h 13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41" extrusionOk="0">
                  <a:moveTo>
                    <a:pt x="320" y="0"/>
                  </a:moveTo>
                  <a:cubicBezTo>
                    <a:pt x="251" y="0"/>
                    <a:pt x="194" y="19"/>
                    <a:pt x="154" y="60"/>
                  </a:cubicBezTo>
                  <a:cubicBezTo>
                    <a:pt x="1" y="212"/>
                    <a:pt x="154" y="609"/>
                    <a:pt x="490" y="945"/>
                  </a:cubicBezTo>
                  <a:cubicBezTo>
                    <a:pt x="714" y="1193"/>
                    <a:pt x="989" y="1341"/>
                    <a:pt x="1179" y="1341"/>
                  </a:cubicBezTo>
                  <a:cubicBezTo>
                    <a:pt x="1247" y="1341"/>
                    <a:pt x="1305" y="1322"/>
                    <a:pt x="1345" y="1282"/>
                  </a:cubicBezTo>
                  <a:cubicBezTo>
                    <a:pt x="1528" y="1098"/>
                    <a:pt x="1376" y="701"/>
                    <a:pt x="1039" y="396"/>
                  </a:cubicBezTo>
                  <a:cubicBezTo>
                    <a:pt x="792" y="148"/>
                    <a:pt x="512"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9" name="Google Shape;435;p24">
              <a:extLst>
                <a:ext uri="{FF2B5EF4-FFF2-40B4-BE49-F238E27FC236}">
                  <a16:creationId xmlns:a16="http://schemas.microsoft.com/office/drawing/2014/main" id="{325512BD-C3A0-4582-B379-2E9958C40AB5}"/>
                </a:ext>
              </a:extLst>
            </p:cNvPr>
            <p:cNvSpPr>
              <a:spLocks/>
            </p:cNvSpPr>
            <p:nvPr/>
          </p:nvSpPr>
          <p:spPr bwMode="auto">
            <a:xfrm>
              <a:off x="3515280" y="2448907"/>
              <a:ext cx="137531" cy="110941"/>
            </a:xfrm>
            <a:custGeom>
              <a:avLst/>
              <a:gdLst>
                <a:gd name="T0" fmla="*/ 2147483646 w 1407"/>
                <a:gd name="T1" fmla="*/ 0 h 1135"/>
                <a:gd name="T2" fmla="*/ 2147483646 w 1407"/>
                <a:gd name="T3" fmla="*/ 2147483646 h 1135"/>
                <a:gd name="T4" fmla="*/ 2147483646 w 1407"/>
                <a:gd name="T5" fmla="*/ 2147483646 h 1135"/>
                <a:gd name="T6" fmla="*/ 2147483646 w 1407"/>
                <a:gd name="T7" fmla="*/ 2147483646 h 1135"/>
                <a:gd name="T8" fmla="*/ 2147483646 w 1407"/>
                <a:gd name="T9" fmla="*/ 2147483646 h 1135"/>
                <a:gd name="T10" fmla="*/ 2147483646 w 1407"/>
                <a:gd name="T11" fmla="*/ 2147483646 h 1135"/>
                <a:gd name="T12" fmla="*/ 2147483646 w 1407"/>
                <a:gd name="T13" fmla="*/ 2147483646 h 1135"/>
                <a:gd name="T14" fmla="*/ 2147483646 w 1407"/>
                <a:gd name="T15" fmla="*/ 2147483646 h 1135"/>
                <a:gd name="T16" fmla="*/ 2147483646 w 1407"/>
                <a:gd name="T17" fmla="*/ 0 h 11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07" h="1135" extrusionOk="0">
                  <a:moveTo>
                    <a:pt x="338" y="0"/>
                  </a:moveTo>
                  <a:cubicBezTo>
                    <a:pt x="261" y="0"/>
                    <a:pt x="197" y="21"/>
                    <a:pt x="154" y="65"/>
                  </a:cubicBezTo>
                  <a:cubicBezTo>
                    <a:pt x="1" y="218"/>
                    <a:pt x="154" y="615"/>
                    <a:pt x="459" y="951"/>
                  </a:cubicBezTo>
                  <a:lnTo>
                    <a:pt x="490" y="951"/>
                  </a:lnTo>
                  <a:cubicBezTo>
                    <a:pt x="581" y="920"/>
                    <a:pt x="642" y="920"/>
                    <a:pt x="734" y="920"/>
                  </a:cubicBezTo>
                  <a:cubicBezTo>
                    <a:pt x="766" y="917"/>
                    <a:pt x="797" y="915"/>
                    <a:pt x="829" y="915"/>
                  </a:cubicBezTo>
                  <a:cubicBezTo>
                    <a:pt x="1041" y="915"/>
                    <a:pt x="1246" y="1001"/>
                    <a:pt x="1406" y="1134"/>
                  </a:cubicBezTo>
                  <a:cubicBezTo>
                    <a:pt x="1406" y="829"/>
                    <a:pt x="1253" y="554"/>
                    <a:pt x="1039" y="371"/>
                  </a:cubicBezTo>
                  <a:cubicBezTo>
                    <a:pt x="800" y="131"/>
                    <a:pt x="529" y="0"/>
                    <a:pt x="33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60" name="Google Shape;436;p24">
              <a:extLst>
                <a:ext uri="{FF2B5EF4-FFF2-40B4-BE49-F238E27FC236}">
                  <a16:creationId xmlns:a16="http://schemas.microsoft.com/office/drawing/2014/main" id="{CD1175F2-2207-0771-93AB-861E4C70C68D}"/>
                </a:ext>
              </a:extLst>
            </p:cNvPr>
            <p:cNvSpPr>
              <a:spLocks/>
            </p:cNvSpPr>
            <p:nvPr/>
          </p:nvSpPr>
          <p:spPr bwMode="auto">
            <a:xfrm>
              <a:off x="3536197" y="2398471"/>
              <a:ext cx="167344" cy="74775"/>
            </a:xfrm>
            <a:custGeom>
              <a:avLst/>
              <a:gdLst>
                <a:gd name="T0" fmla="*/ 2147483646 w 1712"/>
                <a:gd name="T1" fmla="*/ 2147483646 h 765"/>
                <a:gd name="T2" fmla="*/ 2147483646 w 1712"/>
                <a:gd name="T3" fmla="*/ 2147483646 h 765"/>
                <a:gd name="T4" fmla="*/ 2147483646 w 1712"/>
                <a:gd name="T5" fmla="*/ 2147483646 h 765"/>
                <a:gd name="T6" fmla="*/ 2147483646 w 1712"/>
                <a:gd name="T7" fmla="*/ 2147483646 h 765"/>
                <a:gd name="T8" fmla="*/ 2147483646 w 1712"/>
                <a:gd name="T9" fmla="*/ 2147483646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2" h="765" extrusionOk="0">
                  <a:moveTo>
                    <a:pt x="856" y="1"/>
                  </a:moveTo>
                  <a:cubicBezTo>
                    <a:pt x="398" y="1"/>
                    <a:pt x="1" y="184"/>
                    <a:pt x="1" y="398"/>
                  </a:cubicBezTo>
                  <a:cubicBezTo>
                    <a:pt x="1" y="612"/>
                    <a:pt x="398" y="764"/>
                    <a:pt x="856" y="764"/>
                  </a:cubicBezTo>
                  <a:cubicBezTo>
                    <a:pt x="1345" y="764"/>
                    <a:pt x="1711" y="612"/>
                    <a:pt x="1711" y="398"/>
                  </a:cubicBezTo>
                  <a:cubicBezTo>
                    <a:pt x="1711" y="184"/>
                    <a:pt x="1314" y="1"/>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61" name="Google Shape;437;p24">
              <a:extLst>
                <a:ext uri="{FF2B5EF4-FFF2-40B4-BE49-F238E27FC236}">
                  <a16:creationId xmlns:a16="http://schemas.microsoft.com/office/drawing/2014/main" id="{B49CB1B3-8AB4-9C5D-3F76-ED4794FA7E0E}"/>
                </a:ext>
              </a:extLst>
            </p:cNvPr>
            <p:cNvSpPr>
              <a:spLocks/>
            </p:cNvSpPr>
            <p:nvPr/>
          </p:nvSpPr>
          <p:spPr bwMode="auto">
            <a:xfrm>
              <a:off x="3539227" y="2401501"/>
              <a:ext cx="146426" cy="71745"/>
            </a:xfrm>
            <a:custGeom>
              <a:avLst/>
              <a:gdLst>
                <a:gd name="T0" fmla="*/ 2147483646 w 1498"/>
                <a:gd name="T1" fmla="*/ 0 h 734"/>
                <a:gd name="T2" fmla="*/ 0 w 1498"/>
                <a:gd name="T3" fmla="*/ 2147483646 h 734"/>
                <a:gd name="T4" fmla="*/ 2147483646 w 1498"/>
                <a:gd name="T5" fmla="*/ 2147483646 h 734"/>
                <a:gd name="T6" fmla="*/ 2147483646 w 1498"/>
                <a:gd name="T7" fmla="*/ 2147483646 h 734"/>
                <a:gd name="T8" fmla="*/ 2147483646 w 1498"/>
                <a:gd name="T9" fmla="*/ 2147483646 h 734"/>
                <a:gd name="T10" fmla="*/ 2147483646 w 1498"/>
                <a:gd name="T11" fmla="*/ 2147483646 h 734"/>
                <a:gd name="T12" fmla="*/ 2147483646 w 1498"/>
                <a:gd name="T13" fmla="*/ 2147483646 h 734"/>
                <a:gd name="T14" fmla="*/ 2147483646 w 1498"/>
                <a:gd name="T15" fmla="*/ 2147483646 h 734"/>
                <a:gd name="T16" fmla="*/ 2147483646 w 1498"/>
                <a:gd name="T17" fmla="*/ 2147483646 h 734"/>
                <a:gd name="T18" fmla="*/ 2147483646 w 1498"/>
                <a:gd name="T19" fmla="*/ 2147483646 h 734"/>
                <a:gd name="T20" fmla="*/ 2147483646 w 1498"/>
                <a:gd name="T21" fmla="*/ 0 h 7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98" h="734" extrusionOk="0">
                  <a:moveTo>
                    <a:pt x="489" y="0"/>
                  </a:moveTo>
                  <a:cubicBezTo>
                    <a:pt x="184" y="61"/>
                    <a:pt x="0" y="184"/>
                    <a:pt x="0" y="336"/>
                  </a:cubicBezTo>
                  <a:cubicBezTo>
                    <a:pt x="0" y="581"/>
                    <a:pt x="367" y="733"/>
                    <a:pt x="825" y="733"/>
                  </a:cubicBezTo>
                  <a:cubicBezTo>
                    <a:pt x="1041" y="733"/>
                    <a:pt x="1233" y="686"/>
                    <a:pt x="1423" y="611"/>
                  </a:cubicBezTo>
                  <a:cubicBezTo>
                    <a:pt x="1427" y="611"/>
                    <a:pt x="1432" y="611"/>
                    <a:pt x="1436" y="611"/>
                  </a:cubicBezTo>
                  <a:lnTo>
                    <a:pt x="1497" y="581"/>
                  </a:lnTo>
                  <a:cubicBezTo>
                    <a:pt x="1472" y="591"/>
                    <a:pt x="1448" y="601"/>
                    <a:pt x="1423" y="611"/>
                  </a:cubicBezTo>
                  <a:cubicBezTo>
                    <a:pt x="1001" y="606"/>
                    <a:pt x="640" y="363"/>
                    <a:pt x="48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62" name="Google Shape;438;p24">
              <a:extLst>
                <a:ext uri="{FF2B5EF4-FFF2-40B4-BE49-F238E27FC236}">
                  <a16:creationId xmlns:a16="http://schemas.microsoft.com/office/drawing/2014/main" id="{4DBBC35F-C3C8-7F05-62EC-81649D364A8B}"/>
                </a:ext>
              </a:extLst>
            </p:cNvPr>
            <p:cNvSpPr>
              <a:spLocks/>
            </p:cNvSpPr>
            <p:nvPr/>
          </p:nvSpPr>
          <p:spPr bwMode="auto">
            <a:xfrm>
              <a:off x="3515280" y="2294177"/>
              <a:ext cx="146426" cy="130001"/>
            </a:xfrm>
            <a:custGeom>
              <a:avLst/>
              <a:gdLst>
                <a:gd name="T0" fmla="*/ 2147483646 w 1498"/>
                <a:gd name="T1" fmla="*/ 0 h 1330"/>
                <a:gd name="T2" fmla="*/ 2147483646 w 1498"/>
                <a:gd name="T3" fmla="*/ 2147483646 h 1330"/>
                <a:gd name="T4" fmla="*/ 2147483646 w 1498"/>
                <a:gd name="T5" fmla="*/ 2147483646 h 1330"/>
                <a:gd name="T6" fmla="*/ 2147483646 w 1498"/>
                <a:gd name="T7" fmla="*/ 2147483646 h 1330"/>
                <a:gd name="T8" fmla="*/ 2147483646 w 1498"/>
                <a:gd name="T9" fmla="*/ 2147483646 h 1330"/>
                <a:gd name="T10" fmla="*/ 2147483646 w 1498"/>
                <a:gd name="T11" fmla="*/ 2147483646 h 1330"/>
                <a:gd name="T12" fmla="*/ 2147483646 w 1498"/>
                <a:gd name="T13" fmla="*/ 0 h 13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30" extrusionOk="0">
                  <a:moveTo>
                    <a:pt x="1179" y="0"/>
                  </a:moveTo>
                  <a:cubicBezTo>
                    <a:pt x="989" y="0"/>
                    <a:pt x="714" y="148"/>
                    <a:pt x="490" y="396"/>
                  </a:cubicBezTo>
                  <a:cubicBezTo>
                    <a:pt x="154" y="701"/>
                    <a:pt x="1" y="1098"/>
                    <a:pt x="154" y="1251"/>
                  </a:cubicBezTo>
                  <a:cubicBezTo>
                    <a:pt x="198" y="1305"/>
                    <a:pt x="264" y="1329"/>
                    <a:pt x="342" y="1329"/>
                  </a:cubicBezTo>
                  <a:cubicBezTo>
                    <a:pt x="533" y="1329"/>
                    <a:pt x="802" y="1183"/>
                    <a:pt x="1039" y="946"/>
                  </a:cubicBezTo>
                  <a:cubicBezTo>
                    <a:pt x="1376" y="609"/>
                    <a:pt x="1498" y="212"/>
                    <a:pt x="1345" y="60"/>
                  </a:cubicBezTo>
                  <a:cubicBezTo>
                    <a:pt x="1305" y="19"/>
                    <a:pt x="1247" y="0"/>
                    <a:pt x="117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63" name="Google Shape;439;p24">
              <a:extLst>
                <a:ext uri="{FF2B5EF4-FFF2-40B4-BE49-F238E27FC236}">
                  <a16:creationId xmlns:a16="http://schemas.microsoft.com/office/drawing/2014/main" id="{9042AF5E-9708-9811-B69E-66091F5B657E}"/>
                </a:ext>
              </a:extLst>
            </p:cNvPr>
            <p:cNvSpPr>
              <a:spLocks/>
            </p:cNvSpPr>
            <p:nvPr/>
          </p:nvSpPr>
          <p:spPr bwMode="auto">
            <a:xfrm>
              <a:off x="3521242" y="2353704"/>
              <a:ext cx="122575" cy="67346"/>
            </a:xfrm>
            <a:custGeom>
              <a:avLst/>
              <a:gdLst>
                <a:gd name="T0" fmla="*/ 2147483646 w 1254"/>
                <a:gd name="T1" fmla="*/ 0 h 689"/>
                <a:gd name="T2" fmla="*/ 2147483646 w 1254"/>
                <a:gd name="T3" fmla="*/ 0 h 689"/>
                <a:gd name="T4" fmla="*/ 2147483646 w 1254"/>
                <a:gd name="T5" fmla="*/ 2147483646 h 689"/>
                <a:gd name="T6" fmla="*/ 2147483646 w 1254"/>
                <a:gd name="T7" fmla="*/ 2147483646 h 689"/>
                <a:gd name="T8" fmla="*/ 2147483646 w 1254"/>
                <a:gd name="T9" fmla="*/ 2147483646 h 689"/>
                <a:gd name="T10" fmla="*/ 2147483646 w 1254"/>
                <a:gd name="T11" fmla="*/ 2147483646 h 689"/>
                <a:gd name="T12" fmla="*/ 2147483646 w 1254"/>
                <a:gd name="T13" fmla="*/ 2147483646 h 689"/>
                <a:gd name="T14" fmla="*/ 2147483646 w 1254"/>
                <a:gd name="T15" fmla="*/ 0 h 6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54" h="689" extrusionOk="0">
                  <a:moveTo>
                    <a:pt x="1253" y="0"/>
                  </a:moveTo>
                  <a:lnTo>
                    <a:pt x="1253" y="0"/>
                  </a:lnTo>
                  <a:cubicBezTo>
                    <a:pt x="1101" y="184"/>
                    <a:pt x="856" y="306"/>
                    <a:pt x="642" y="306"/>
                  </a:cubicBezTo>
                  <a:cubicBezTo>
                    <a:pt x="459" y="306"/>
                    <a:pt x="276" y="245"/>
                    <a:pt x="154" y="123"/>
                  </a:cubicBezTo>
                  <a:cubicBezTo>
                    <a:pt x="31" y="337"/>
                    <a:pt x="1" y="550"/>
                    <a:pt x="93" y="642"/>
                  </a:cubicBezTo>
                  <a:cubicBezTo>
                    <a:pt x="124" y="674"/>
                    <a:pt x="176" y="689"/>
                    <a:pt x="242" y="689"/>
                  </a:cubicBezTo>
                  <a:cubicBezTo>
                    <a:pt x="430" y="689"/>
                    <a:pt x="729" y="563"/>
                    <a:pt x="978" y="337"/>
                  </a:cubicBezTo>
                  <a:cubicBezTo>
                    <a:pt x="1070" y="245"/>
                    <a:pt x="1162" y="123"/>
                    <a:pt x="125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84" name="Google Shape;440;p24">
              <a:extLst>
                <a:ext uri="{FF2B5EF4-FFF2-40B4-BE49-F238E27FC236}">
                  <a16:creationId xmlns:a16="http://schemas.microsoft.com/office/drawing/2014/main" id="{EB738604-A01F-805A-11D3-83B3E7C8897E}"/>
                </a:ext>
              </a:extLst>
            </p:cNvPr>
            <p:cNvSpPr/>
            <p:nvPr/>
          </p:nvSpPr>
          <p:spPr>
            <a:xfrm>
              <a:off x="3463922" y="2398891"/>
              <a:ext cx="88175" cy="73842"/>
            </a:xfrm>
            <a:custGeom>
              <a:avLst/>
              <a:gdLst/>
              <a:ahLst/>
              <a:cxnLst/>
              <a:rect l="l" t="t" r="r" b="b"/>
              <a:pathLst>
                <a:path w="887" h="755" extrusionOk="0">
                  <a:moveTo>
                    <a:pt x="520" y="1"/>
                  </a:moveTo>
                  <a:cubicBezTo>
                    <a:pt x="153" y="1"/>
                    <a:pt x="1" y="398"/>
                    <a:pt x="245" y="642"/>
                  </a:cubicBezTo>
                  <a:cubicBezTo>
                    <a:pt x="323" y="720"/>
                    <a:pt x="416" y="754"/>
                    <a:pt x="507" y="754"/>
                  </a:cubicBezTo>
                  <a:cubicBezTo>
                    <a:pt x="702" y="754"/>
                    <a:pt x="886" y="596"/>
                    <a:pt x="886" y="367"/>
                  </a:cubicBezTo>
                  <a:cubicBezTo>
                    <a:pt x="886" y="153"/>
                    <a:pt x="734" y="1"/>
                    <a:pt x="520" y="1"/>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87" name="Google Shape;441;p24">
              <a:extLst>
                <a:ext uri="{FF2B5EF4-FFF2-40B4-BE49-F238E27FC236}">
                  <a16:creationId xmlns:a16="http://schemas.microsoft.com/office/drawing/2014/main" id="{25E74D86-9508-21CD-DA32-EEC5E6FEFE7E}"/>
                </a:ext>
              </a:extLst>
            </p:cNvPr>
            <p:cNvSpPr>
              <a:spLocks/>
            </p:cNvSpPr>
            <p:nvPr/>
          </p:nvSpPr>
          <p:spPr bwMode="auto">
            <a:xfrm>
              <a:off x="2885306" y="2723961"/>
              <a:ext cx="74679" cy="164309"/>
            </a:xfrm>
            <a:custGeom>
              <a:avLst/>
              <a:gdLst>
                <a:gd name="T0" fmla="*/ 2147483646 w 764"/>
                <a:gd name="T1" fmla="*/ 0 h 1681"/>
                <a:gd name="T2" fmla="*/ 0 w 764"/>
                <a:gd name="T3" fmla="*/ 2147483646 h 1681"/>
                <a:gd name="T4" fmla="*/ 2147483646 w 764"/>
                <a:gd name="T5" fmla="*/ 2147483646 h 1681"/>
                <a:gd name="T6" fmla="*/ 2147483646 w 764"/>
                <a:gd name="T7" fmla="*/ 2147483646 h 1681"/>
                <a:gd name="T8" fmla="*/ 2147483646 w 764"/>
                <a:gd name="T9" fmla="*/ 0 h 16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1681" extrusionOk="0">
                  <a:moveTo>
                    <a:pt x="367" y="0"/>
                  </a:moveTo>
                  <a:cubicBezTo>
                    <a:pt x="183" y="0"/>
                    <a:pt x="0" y="367"/>
                    <a:pt x="0" y="856"/>
                  </a:cubicBezTo>
                  <a:cubicBezTo>
                    <a:pt x="0" y="1314"/>
                    <a:pt x="153" y="1681"/>
                    <a:pt x="367" y="1681"/>
                  </a:cubicBezTo>
                  <a:cubicBezTo>
                    <a:pt x="581" y="1681"/>
                    <a:pt x="764" y="1314"/>
                    <a:pt x="764" y="856"/>
                  </a:cubicBezTo>
                  <a:cubicBezTo>
                    <a:pt x="764" y="367"/>
                    <a:pt x="581" y="0"/>
                    <a:pt x="36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88" name="Google Shape;442;p24">
              <a:extLst>
                <a:ext uri="{FF2B5EF4-FFF2-40B4-BE49-F238E27FC236}">
                  <a16:creationId xmlns:a16="http://schemas.microsoft.com/office/drawing/2014/main" id="{90AF82EE-67FA-2711-2280-F4974A6626FC}"/>
                </a:ext>
              </a:extLst>
            </p:cNvPr>
            <p:cNvSpPr>
              <a:spLocks/>
            </p:cNvSpPr>
            <p:nvPr/>
          </p:nvSpPr>
          <p:spPr bwMode="auto">
            <a:xfrm>
              <a:off x="2882276" y="2828451"/>
              <a:ext cx="74777" cy="59820"/>
            </a:xfrm>
            <a:custGeom>
              <a:avLst/>
              <a:gdLst>
                <a:gd name="T0" fmla="*/ 2147483646 w 765"/>
                <a:gd name="T1" fmla="*/ 2147483646 h 612"/>
                <a:gd name="T2" fmla="*/ 2147483646 w 765"/>
                <a:gd name="T3" fmla="*/ 2147483646 h 612"/>
                <a:gd name="T4" fmla="*/ 2147483646 w 765"/>
                <a:gd name="T5" fmla="*/ 2147483646 h 612"/>
                <a:gd name="T6" fmla="*/ 2147483646 w 765"/>
                <a:gd name="T7" fmla="*/ 2147483646 h 612"/>
                <a:gd name="T8" fmla="*/ 2147483646 w 765"/>
                <a:gd name="T9" fmla="*/ 2147483646 h 612"/>
                <a:gd name="T10" fmla="*/ 2147483646 w 765"/>
                <a:gd name="T11" fmla="*/ 2147483646 h 6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5" h="612" extrusionOk="0">
                  <a:moveTo>
                    <a:pt x="764" y="1"/>
                  </a:moveTo>
                  <a:cubicBezTo>
                    <a:pt x="642" y="62"/>
                    <a:pt x="489" y="92"/>
                    <a:pt x="337" y="92"/>
                  </a:cubicBezTo>
                  <a:cubicBezTo>
                    <a:pt x="214" y="92"/>
                    <a:pt x="123" y="62"/>
                    <a:pt x="1" y="31"/>
                  </a:cubicBezTo>
                  <a:cubicBezTo>
                    <a:pt x="62" y="367"/>
                    <a:pt x="214" y="612"/>
                    <a:pt x="398" y="612"/>
                  </a:cubicBezTo>
                  <a:cubicBezTo>
                    <a:pt x="581" y="612"/>
                    <a:pt x="734" y="367"/>
                    <a:pt x="76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89" name="Google Shape;443;p24">
              <a:extLst>
                <a:ext uri="{FF2B5EF4-FFF2-40B4-BE49-F238E27FC236}">
                  <a16:creationId xmlns:a16="http://schemas.microsoft.com/office/drawing/2014/main" id="{64AA02CA-E28E-2D61-6A62-4416D28671D8}"/>
                </a:ext>
              </a:extLst>
            </p:cNvPr>
            <p:cNvSpPr>
              <a:spLocks/>
            </p:cNvSpPr>
            <p:nvPr/>
          </p:nvSpPr>
          <p:spPr bwMode="auto">
            <a:xfrm>
              <a:off x="2768793" y="2773029"/>
              <a:ext cx="149456" cy="130001"/>
            </a:xfrm>
            <a:custGeom>
              <a:avLst/>
              <a:gdLst>
                <a:gd name="T0" fmla="*/ 2147483646 w 1529"/>
                <a:gd name="T1" fmla="*/ 0 h 1330"/>
                <a:gd name="T2" fmla="*/ 2147483646 w 1529"/>
                <a:gd name="T3" fmla="*/ 2147483646 h 1330"/>
                <a:gd name="T4" fmla="*/ 2147483646 w 1529"/>
                <a:gd name="T5" fmla="*/ 2147483646 h 1330"/>
                <a:gd name="T6" fmla="*/ 2147483646 w 1529"/>
                <a:gd name="T7" fmla="*/ 2147483646 h 1330"/>
                <a:gd name="T8" fmla="*/ 2147483646 w 1529"/>
                <a:gd name="T9" fmla="*/ 2147483646 h 1330"/>
                <a:gd name="T10" fmla="*/ 2147483646 w 1529"/>
                <a:gd name="T11" fmla="*/ 2147483646 h 1330"/>
                <a:gd name="T12" fmla="*/ 2147483646 w 1529"/>
                <a:gd name="T13" fmla="*/ 0 h 13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30" extrusionOk="0">
                  <a:moveTo>
                    <a:pt x="356" y="0"/>
                  </a:moveTo>
                  <a:cubicBezTo>
                    <a:pt x="276" y="0"/>
                    <a:pt x="207" y="25"/>
                    <a:pt x="153" y="79"/>
                  </a:cubicBezTo>
                  <a:cubicBezTo>
                    <a:pt x="1" y="232"/>
                    <a:pt x="153" y="629"/>
                    <a:pt x="490" y="934"/>
                  </a:cubicBezTo>
                  <a:cubicBezTo>
                    <a:pt x="737" y="1182"/>
                    <a:pt x="1017" y="1330"/>
                    <a:pt x="1209" y="1330"/>
                  </a:cubicBezTo>
                  <a:cubicBezTo>
                    <a:pt x="1278" y="1330"/>
                    <a:pt x="1335" y="1311"/>
                    <a:pt x="1375" y="1270"/>
                  </a:cubicBezTo>
                  <a:cubicBezTo>
                    <a:pt x="1528" y="1118"/>
                    <a:pt x="1375" y="720"/>
                    <a:pt x="1039" y="384"/>
                  </a:cubicBezTo>
                  <a:cubicBezTo>
                    <a:pt x="802" y="147"/>
                    <a:pt x="548" y="0"/>
                    <a:pt x="3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0" name="Google Shape;444;p24">
              <a:extLst>
                <a:ext uri="{FF2B5EF4-FFF2-40B4-BE49-F238E27FC236}">
                  <a16:creationId xmlns:a16="http://schemas.microsoft.com/office/drawing/2014/main" id="{87B4AFDE-7963-2B07-B4DA-91AD85B9F6DE}"/>
                </a:ext>
              </a:extLst>
            </p:cNvPr>
            <p:cNvSpPr>
              <a:spLocks/>
            </p:cNvSpPr>
            <p:nvPr/>
          </p:nvSpPr>
          <p:spPr bwMode="auto">
            <a:xfrm>
              <a:off x="2819621" y="2852398"/>
              <a:ext cx="98627" cy="52391"/>
            </a:xfrm>
            <a:custGeom>
              <a:avLst/>
              <a:gdLst>
                <a:gd name="T0" fmla="*/ 2147483646 w 1009"/>
                <a:gd name="T1" fmla="*/ 0 h 536"/>
                <a:gd name="T2" fmla="*/ 2147483646 w 1009"/>
                <a:gd name="T3" fmla="*/ 2147483646 h 536"/>
                <a:gd name="T4" fmla="*/ 0 w 1009"/>
                <a:gd name="T5" fmla="*/ 2147483646 h 536"/>
                <a:gd name="T6" fmla="*/ 2147483646 w 1009"/>
                <a:gd name="T7" fmla="*/ 2147483646 h 536"/>
                <a:gd name="T8" fmla="*/ 2147483646 w 1009"/>
                <a:gd name="T9" fmla="*/ 2147483646 h 536"/>
                <a:gd name="T10" fmla="*/ 2147483646 w 1009"/>
                <a:gd name="T11" fmla="*/ 0 h 5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9" h="536" extrusionOk="0">
                  <a:moveTo>
                    <a:pt x="855" y="0"/>
                  </a:moveTo>
                  <a:cubicBezTo>
                    <a:pt x="642" y="122"/>
                    <a:pt x="428" y="183"/>
                    <a:pt x="183" y="183"/>
                  </a:cubicBezTo>
                  <a:lnTo>
                    <a:pt x="0" y="183"/>
                  </a:lnTo>
                  <a:cubicBezTo>
                    <a:pt x="249" y="410"/>
                    <a:pt x="515" y="536"/>
                    <a:pt x="698" y="536"/>
                  </a:cubicBezTo>
                  <a:cubicBezTo>
                    <a:pt x="762" y="536"/>
                    <a:pt x="816" y="520"/>
                    <a:pt x="855" y="489"/>
                  </a:cubicBezTo>
                  <a:cubicBezTo>
                    <a:pt x="1008" y="336"/>
                    <a:pt x="917" y="214"/>
                    <a:pt x="85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1" name="Google Shape;445;p24">
              <a:extLst>
                <a:ext uri="{FF2B5EF4-FFF2-40B4-BE49-F238E27FC236}">
                  <a16:creationId xmlns:a16="http://schemas.microsoft.com/office/drawing/2014/main" id="{96401B41-C157-DD5A-19C6-2F2506906CC3}"/>
                </a:ext>
              </a:extLst>
            </p:cNvPr>
            <p:cNvSpPr>
              <a:spLocks/>
            </p:cNvSpPr>
            <p:nvPr/>
          </p:nvSpPr>
          <p:spPr bwMode="auto">
            <a:xfrm>
              <a:off x="2729988" y="2876248"/>
              <a:ext cx="164314" cy="74775"/>
            </a:xfrm>
            <a:custGeom>
              <a:avLst/>
              <a:gdLst>
                <a:gd name="T0" fmla="*/ 2147483646 w 1681"/>
                <a:gd name="T1" fmla="*/ 0 h 765"/>
                <a:gd name="T2" fmla="*/ 2147483646 w 1681"/>
                <a:gd name="T3" fmla="*/ 2147483646 h 765"/>
                <a:gd name="T4" fmla="*/ 2147483646 w 1681"/>
                <a:gd name="T5" fmla="*/ 2147483646 h 765"/>
                <a:gd name="T6" fmla="*/ 2147483646 w 1681"/>
                <a:gd name="T7" fmla="*/ 2147483646 h 765"/>
                <a:gd name="T8" fmla="*/ 2147483646 w 1681"/>
                <a:gd name="T9" fmla="*/ 0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1" h="765" extrusionOk="0">
                  <a:moveTo>
                    <a:pt x="856" y="0"/>
                  </a:moveTo>
                  <a:cubicBezTo>
                    <a:pt x="367" y="0"/>
                    <a:pt x="1" y="184"/>
                    <a:pt x="1" y="367"/>
                  </a:cubicBezTo>
                  <a:cubicBezTo>
                    <a:pt x="1" y="581"/>
                    <a:pt x="367" y="764"/>
                    <a:pt x="856" y="764"/>
                  </a:cubicBezTo>
                  <a:cubicBezTo>
                    <a:pt x="1314" y="764"/>
                    <a:pt x="1681" y="581"/>
                    <a:pt x="1681" y="367"/>
                  </a:cubicBezTo>
                  <a:cubicBezTo>
                    <a:pt x="1681" y="184"/>
                    <a:pt x="1314"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2" name="Google Shape;446;p24">
              <a:extLst>
                <a:ext uri="{FF2B5EF4-FFF2-40B4-BE49-F238E27FC236}">
                  <a16:creationId xmlns:a16="http://schemas.microsoft.com/office/drawing/2014/main" id="{02BCDA97-3A4E-2DF8-BDD6-863C53EEF300}"/>
                </a:ext>
              </a:extLst>
            </p:cNvPr>
            <p:cNvSpPr>
              <a:spLocks/>
            </p:cNvSpPr>
            <p:nvPr/>
          </p:nvSpPr>
          <p:spPr bwMode="auto">
            <a:xfrm>
              <a:off x="2729988" y="2891203"/>
              <a:ext cx="164314" cy="62752"/>
            </a:xfrm>
            <a:custGeom>
              <a:avLst/>
              <a:gdLst>
                <a:gd name="T0" fmla="*/ 2147483646 w 1681"/>
                <a:gd name="T1" fmla="*/ 0 h 642"/>
                <a:gd name="T2" fmla="*/ 2147483646 w 1681"/>
                <a:gd name="T3" fmla="*/ 2147483646 h 642"/>
                <a:gd name="T4" fmla="*/ 2147483646 w 1681"/>
                <a:gd name="T5" fmla="*/ 2147483646 h 642"/>
                <a:gd name="T6" fmla="*/ 2147483646 w 1681"/>
                <a:gd name="T7" fmla="*/ 2147483646 h 642"/>
                <a:gd name="T8" fmla="*/ 2147483646 w 1681"/>
                <a:gd name="T9" fmla="*/ 2147483646 h 642"/>
                <a:gd name="T10" fmla="*/ 2147483646 w 1681"/>
                <a:gd name="T11" fmla="*/ 2147483646 h 642"/>
                <a:gd name="T12" fmla="*/ 2147483646 w 1681"/>
                <a:gd name="T13" fmla="*/ 0 h 6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81" h="642" extrusionOk="0">
                  <a:moveTo>
                    <a:pt x="1497" y="0"/>
                  </a:moveTo>
                  <a:cubicBezTo>
                    <a:pt x="1314" y="275"/>
                    <a:pt x="978" y="458"/>
                    <a:pt x="612" y="458"/>
                  </a:cubicBezTo>
                  <a:cubicBezTo>
                    <a:pt x="398" y="458"/>
                    <a:pt x="184" y="397"/>
                    <a:pt x="1" y="245"/>
                  </a:cubicBezTo>
                  <a:cubicBezTo>
                    <a:pt x="31" y="458"/>
                    <a:pt x="367" y="642"/>
                    <a:pt x="856" y="642"/>
                  </a:cubicBezTo>
                  <a:cubicBezTo>
                    <a:pt x="1314" y="642"/>
                    <a:pt x="1681" y="458"/>
                    <a:pt x="1681" y="245"/>
                  </a:cubicBezTo>
                  <a:cubicBezTo>
                    <a:pt x="1681" y="153"/>
                    <a:pt x="1620" y="61"/>
                    <a:pt x="149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3" name="Google Shape;447;p24">
              <a:extLst>
                <a:ext uri="{FF2B5EF4-FFF2-40B4-BE49-F238E27FC236}">
                  <a16:creationId xmlns:a16="http://schemas.microsoft.com/office/drawing/2014/main" id="{EEE9FDCC-314F-4EB5-948A-CA67AFFCA47A}"/>
                </a:ext>
              </a:extLst>
            </p:cNvPr>
            <p:cNvSpPr>
              <a:spLocks/>
            </p:cNvSpPr>
            <p:nvPr/>
          </p:nvSpPr>
          <p:spPr bwMode="auto">
            <a:xfrm>
              <a:off x="2768793" y="2925316"/>
              <a:ext cx="149456" cy="130001"/>
            </a:xfrm>
            <a:custGeom>
              <a:avLst/>
              <a:gdLst>
                <a:gd name="T0" fmla="*/ 2147483646 w 1529"/>
                <a:gd name="T1" fmla="*/ 0 h 1330"/>
                <a:gd name="T2" fmla="*/ 2147483646 w 1529"/>
                <a:gd name="T3" fmla="*/ 2147483646 h 1330"/>
                <a:gd name="T4" fmla="*/ 2147483646 w 1529"/>
                <a:gd name="T5" fmla="*/ 2147483646 h 1330"/>
                <a:gd name="T6" fmla="*/ 2147483646 w 1529"/>
                <a:gd name="T7" fmla="*/ 2147483646 h 1330"/>
                <a:gd name="T8" fmla="*/ 2147483646 w 1529"/>
                <a:gd name="T9" fmla="*/ 2147483646 h 1330"/>
                <a:gd name="T10" fmla="*/ 2147483646 w 1529"/>
                <a:gd name="T11" fmla="*/ 2147483646 h 1330"/>
                <a:gd name="T12" fmla="*/ 2147483646 w 1529"/>
                <a:gd name="T13" fmla="*/ 0 h 13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30" extrusionOk="0">
                  <a:moveTo>
                    <a:pt x="1187" y="0"/>
                  </a:moveTo>
                  <a:cubicBezTo>
                    <a:pt x="996" y="0"/>
                    <a:pt x="727" y="146"/>
                    <a:pt x="490" y="384"/>
                  </a:cubicBezTo>
                  <a:cubicBezTo>
                    <a:pt x="153" y="720"/>
                    <a:pt x="1" y="1118"/>
                    <a:pt x="153" y="1270"/>
                  </a:cubicBezTo>
                  <a:cubicBezTo>
                    <a:pt x="202" y="1311"/>
                    <a:pt x="265" y="1330"/>
                    <a:pt x="338" y="1330"/>
                  </a:cubicBezTo>
                  <a:cubicBezTo>
                    <a:pt x="540" y="1330"/>
                    <a:pt x="815" y="1182"/>
                    <a:pt x="1039" y="934"/>
                  </a:cubicBezTo>
                  <a:cubicBezTo>
                    <a:pt x="1375" y="629"/>
                    <a:pt x="1528" y="232"/>
                    <a:pt x="1375" y="79"/>
                  </a:cubicBezTo>
                  <a:cubicBezTo>
                    <a:pt x="1331" y="25"/>
                    <a:pt x="1265" y="0"/>
                    <a:pt x="118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4" name="Google Shape;448;p24">
              <a:extLst>
                <a:ext uri="{FF2B5EF4-FFF2-40B4-BE49-F238E27FC236}">
                  <a16:creationId xmlns:a16="http://schemas.microsoft.com/office/drawing/2014/main" id="{8F391990-AE5E-6EB2-9BA1-4522C016BBB7}"/>
                </a:ext>
              </a:extLst>
            </p:cNvPr>
            <p:cNvSpPr>
              <a:spLocks/>
            </p:cNvSpPr>
            <p:nvPr/>
          </p:nvSpPr>
          <p:spPr bwMode="auto">
            <a:xfrm>
              <a:off x="2783748" y="2925805"/>
              <a:ext cx="134501" cy="129610"/>
            </a:xfrm>
            <a:custGeom>
              <a:avLst/>
              <a:gdLst>
                <a:gd name="T0" fmla="*/ 2147483646 w 1376"/>
                <a:gd name="T1" fmla="*/ 2147483646 h 1326"/>
                <a:gd name="T2" fmla="*/ 2147483646 w 1376"/>
                <a:gd name="T3" fmla="*/ 2147483646 h 1326"/>
                <a:gd name="T4" fmla="*/ 0 w 1376"/>
                <a:gd name="T5" fmla="*/ 2147483646 h 1326"/>
                <a:gd name="T6" fmla="*/ 0 w 1376"/>
                <a:gd name="T7" fmla="*/ 2147483646 h 1326"/>
                <a:gd name="T8" fmla="*/ 2147483646 w 1376"/>
                <a:gd name="T9" fmla="*/ 2147483646 h 1326"/>
                <a:gd name="T10" fmla="*/ 2147483646 w 1376"/>
                <a:gd name="T11" fmla="*/ 2147483646 h 1326"/>
                <a:gd name="T12" fmla="*/ 2147483646 w 1376"/>
                <a:gd name="T13" fmla="*/ 2147483646 h 1326"/>
                <a:gd name="T14" fmla="*/ 2147483646 w 1376"/>
                <a:gd name="T15" fmla="*/ 2147483646 h 132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6" h="1326" extrusionOk="0">
                  <a:moveTo>
                    <a:pt x="1036" y="1"/>
                  </a:moveTo>
                  <a:cubicBezTo>
                    <a:pt x="981" y="1"/>
                    <a:pt x="928" y="16"/>
                    <a:pt x="886" y="43"/>
                  </a:cubicBezTo>
                  <a:cubicBezTo>
                    <a:pt x="978" y="593"/>
                    <a:pt x="581" y="1143"/>
                    <a:pt x="0" y="1235"/>
                  </a:cubicBezTo>
                  <a:lnTo>
                    <a:pt x="0" y="1265"/>
                  </a:lnTo>
                  <a:cubicBezTo>
                    <a:pt x="41" y="1306"/>
                    <a:pt x="100" y="1325"/>
                    <a:pt x="170" y="1325"/>
                  </a:cubicBezTo>
                  <a:cubicBezTo>
                    <a:pt x="362" y="1325"/>
                    <a:pt x="640" y="1183"/>
                    <a:pt x="886" y="960"/>
                  </a:cubicBezTo>
                  <a:cubicBezTo>
                    <a:pt x="1222" y="624"/>
                    <a:pt x="1375" y="227"/>
                    <a:pt x="1222" y="74"/>
                  </a:cubicBezTo>
                  <a:cubicBezTo>
                    <a:pt x="1172" y="23"/>
                    <a:pt x="1103" y="1"/>
                    <a:pt x="103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5" name="Google Shape;449;p24">
              <a:extLst>
                <a:ext uri="{FF2B5EF4-FFF2-40B4-BE49-F238E27FC236}">
                  <a16:creationId xmlns:a16="http://schemas.microsoft.com/office/drawing/2014/main" id="{8197C6D2-180F-6548-1576-533FF3294597}"/>
                </a:ext>
              </a:extLst>
            </p:cNvPr>
            <p:cNvSpPr>
              <a:spLocks/>
            </p:cNvSpPr>
            <p:nvPr/>
          </p:nvSpPr>
          <p:spPr bwMode="auto">
            <a:xfrm>
              <a:off x="2882276" y="2938902"/>
              <a:ext cx="74777" cy="167339"/>
            </a:xfrm>
            <a:custGeom>
              <a:avLst/>
              <a:gdLst>
                <a:gd name="T0" fmla="*/ 2147483646 w 765"/>
                <a:gd name="T1" fmla="*/ 2147483646 h 1712"/>
                <a:gd name="T2" fmla="*/ 2147483646 w 765"/>
                <a:gd name="T3" fmla="*/ 2147483646 h 1712"/>
                <a:gd name="T4" fmla="*/ 2147483646 w 765"/>
                <a:gd name="T5" fmla="*/ 2147483646 h 1712"/>
                <a:gd name="T6" fmla="*/ 2147483646 w 765"/>
                <a:gd name="T7" fmla="*/ 2147483646 h 1712"/>
                <a:gd name="T8" fmla="*/ 2147483646 w 765"/>
                <a:gd name="T9" fmla="*/ 2147483646 h 17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712" extrusionOk="0">
                  <a:moveTo>
                    <a:pt x="367" y="1"/>
                  </a:moveTo>
                  <a:cubicBezTo>
                    <a:pt x="184" y="1"/>
                    <a:pt x="1" y="398"/>
                    <a:pt x="1" y="856"/>
                  </a:cubicBezTo>
                  <a:cubicBezTo>
                    <a:pt x="1" y="1315"/>
                    <a:pt x="153" y="1712"/>
                    <a:pt x="367" y="1712"/>
                  </a:cubicBezTo>
                  <a:cubicBezTo>
                    <a:pt x="581" y="1712"/>
                    <a:pt x="764" y="1315"/>
                    <a:pt x="764" y="856"/>
                  </a:cubicBezTo>
                  <a:cubicBezTo>
                    <a:pt x="764" y="398"/>
                    <a:pt x="581" y="1"/>
                    <a:pt x="36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6" name="Google Shape;450;p24">
              <a:extLst>
                <a:ext uri="{FF2B5EF4-FFF2-40B4-BE49-F238E27FC236}">
                  <a16:creationId xmlns:a16="http://schemas.microsoft.com/office/drawing/2014/main" id="{52A04CCA-8053-2FCD-76A9-88169CE66BF5}"/>
                </a:ext>
              </a:extLst>
            </p:cNvPr>
            <p:cNvSpPr>
              <a:spLocks/>
            </p:cNvSpPr>
            <p:nvPr/>
          </p:nvSpPr>
          <p:spPr bwMode="auto">
            <a:xfrm>
              <a:off x="2885306" y="2950925"/>
              <a:ext cx="74679" cy="155317"/>
            </a:xfrm>
            <a:custGeom>
              <a:avLst/>
              <a:gdLst>
                <a:gd name="T0" fmla="*/ 2147483646 w 764"/>
                <a:gd name="T1" fmla="*/ 0 h 1589"/>
                <a:gd name="T2" fmla="*/ 2147483646 w 764"/>
                <a:gd name="T3" fmla="*/ 0 h 1589"/>
                <a:gd name="T4" fmla="*/ 0 w 764"/>
                <a:gd name="T5" fmla="*/ 2147483646 h 1589"/>
                <a:gd name="T6" fmla="*/ 2147483646 w 764"/>
                <a:gd name="T7" fmla="*/ 2147483646 h 1589"/>
                <a:gd name="T8" fmla="*/ 2147483646 w 764"/>
                <a:gd name="T9" fmla="*/ 2147483646 h 1589"/>
                <a:gd name="T10" fmla="*/ 2147483646 w 764"/>
                <a:gd name="T11" fmla="*/ 0 h 15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4" h="1589" extrusionOk="0">
                  <a:moveTo>
                    <a:pt x="581" y="0"/>
                  </a:moveTo>
                  <a:lnTo>
                    <a:pt x="581" y="0"/>
                  </a:lnTo>
                  <a:cubicBezTo>
                    <a:pt x="611" y="458"/>
                    <a:pt x="367" y="856"/>
                    <a:pt x="0" y="1069"/>
                  </a:cubicBezTo>
                  <a:cubicBezTo>
                    <a:pt x="61" y="1375"/>
                    <a:pt x="183" y="1589"/>
                    <a:pt x="367" y="1589"/>
                  </a:cubicBezTo>
                  <a:cubicBezTo>
                    <a:pt x="581" y="1589"/>
                    <a:pt x="764" y="1192"/>
                    <a:pt x="764" y="733"/>
                  </a:cubicBezTo>
                  <a:cubicBezTo>
                    <a:pt x="764" y="489"/>
                    <a:pt x="703" y="214"/>
                    <a:pt x="5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7" name="Google Shape;451;p24">
              <a:extLst>
                <a:ext uri="{FF2B5EF4-FFF2-40B4-BE49-F238E27FC236}">
                  <a16:creationId xmlns:a16="http://schemas.microsoft.com/office/drawing/2014/main" id="{E3231DF8-0B21-328A-41B4-5C6659B005B6}"/>
                </a:ext>
              </a:extLst>
            </p:cNvPr>
            <p:cNvSpPr>
              <a:spLocks/>
            </p:cNvSpPr>
            <p:nvPr/>
          </p:nvSpPr>
          <p:spPr bwMode="auto">
            <a:xfrm>
              <a:off x="2921081" y="2927075"/>
              <a:ext cx="149456" cy="128339"/>
            </a:xfrm>
            <a:custGeom>
              <a:avLst/>
              <a:gdLst>
                <a:gd name="T0" fmla="*/ 2147483646 w 1529"/>
                <a:gd name="T1" fmla="*/ 2147483646 h 1313"/>
                <a:gd name="T2" fmla="*/ 2147483646 w 1529"/>
                <a:gd name="T3" fmla="*/ 2147483646 h 1313"/>
                <a:gd name="T4" fmla="*/ 2147483646 w 1529"/>
                <a:gd name="T5" fmla="*/ 2147483646 h 1313"/>
                <a:gd name="T6" fmla="*/ 2147483646 w 1529"/>
                <a:gd name="T7" fmla="*/ 2147483646 h 1313"/>
                <a:gd name="T8" fmla="*/ 2147483646 w 1529"/>
                <a:gd name="T9" fmla="*/ 2147483646 h 1313"/>
                <a:gd name="T10" fmla="*/ 2147483646 w 1529"/>
                <a:gd name="T11" fmla="*/ 2147483646 h 1313"/>
                <a:gd name="T12" fmla="*/ 2147483646 w 1529"/>
                <a:gd name="T13" fmla="*/ 2147483646 h 13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13" extrusionOk="0">
                  <a:moveTo>
                    <a:pt x="341" y="1"/>
                  </a:moveTo>
                  <a:cubicBezTo>
                    <a:pt x="267" y="1"/>
                    <a:pt x="203" y="20"/>
                    <a:pt x="153" y="61"/>
                  </a:cubicBezTo>
                  <a:cubicBezTo>
                    <a:pt x="1" y="214"/>
                    <a:pt x="153" y="611"/>
                    <a:pt x="489" y="947"/>
                  </a:cubicBezTo>
                  <a:cubicBezTo>
                    <a:pt x="735" y="1170"/>
                    <a:pt x="1014" y="1312"/>
                    <a:pt x="1206" y="1312"/>
                  </a:cubicBezTo>
                  <a:cubicBezTo>
                    <a:pt x="1276" y="1312"/>
                    <a:pt x="1334" y="1293"/>
                    <a:pt x="1375" y="1252"/>
                  </a:cubicBezTo>
                  <a:cubicBezTo>
                    <a:pt x="1528" y="1100"/>
                    <a:pt x="1375" y="702"/>
                    <a:pt x="1039" y="366"/>
                  </a:cubicBezTo>
                  <a:cubicBezTo>
                    <a:pt x="816" y="143"/>
                    <a:pt x="543" y="1"/>
                    <a:pt x="34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8" name="Google Shape;452;p24">
              <a:extLst>
                <a:ext uri="{FF2B5EF4-FFF2-40B4-BE49-F238E27FC236}">
                  <a16:creationId xmlns:a16="http://schemas.microsoft.com/office/drawing/2014/main" id="{683457FF-9DE4-10BB-11B1-65EF0B7656F2}"/>
                </a:ext>
              </a:extLst>
            </p:cNvPr>
            <p:cNvSpPr>
              <a:spLocks/>
            </p:cNvSpPr>
            <p:nvPr/>
          </p:nvSpPr>
          <p:spPr bwMode="auto">
            <a:xfrm>
              <a:off x="2921081" y="2927173"/>
              <a:ext cx="140463" cy="113384"/>
            </a:xfrm>
            <a:custGeom>
              <a:avLst/>
              <a:gdLst>
                <a:gd name="T0" fmla="*/ 2147483646 w 1437"/>
                <a:gd name="T1" fmla="*/ 2147483646 h 1160"/>
                <a:gd name="T2" fmla="*/ 2147483646 w 1437"/>
                <a:gd name="T3" fmla="*/ 2147483646 h 1160"/>
                <a:gd name="T4" fmla="*/ 2147483646 w 1437"/>
                <a:gd name="T5" fmla="*/ 2147483646 h 1160"/>
                <a:gd name="T6" fmla="*/ 2147483646 w 1437"/>
                <a:gd name="T7" fmla="*/ 2147483646 h 1160"/>
                <a:gd name="T8" fmla="*/ 2147483646 w 1437"/>
                <a:gd name="T9" fmla="*/ 2147483646 h 1160"/>
                <a:gd name="T10" fmla="*/ 2147483646 w 1437"/>
                <a:gd name="T11" fmla="*/ 2147483646 h 1160"/>
                <a:gd name="T12" fmla="*/ 2147483646 w 1437"/>
                <a:gd name="T13" fmla="*/ 2147483646 h 1160"/>
                <a:gd name="T14" fmla="*/ 2147483646 w 1437"/>
                <a:gd name="T15" fmla="*/ 2147483646 h 116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7" h="1160" extrusionOk="0">
                  <a:moveTo>
                    <a:pt x="320" y="1"/>
                  </a:moveTo>
                  <a:cubicBezTo>
                    <a:pt x="251" y="1"/>
                    <a:pt x="194" y="20"/>
                    <a:pt x="153" y="60"/>
                  </a:cubicBezTo>
                  <a:cubicBezTo>
                    <a:pt x="1" y="213"/>
                    <a:pt x="153" y="610"/>
                    <a:pt x="489" y="946"/>
                  </a:cubicBezTo>
                  <a:lnTo>
                    <a:pt x="520" y="946"/>
                  </a:lnTo>
                  <a:cubicBezTo>
                    <a:pt x="581" y="915"/>
                    <a:pt x="673" y="915"/>
                    <a:pt x="764" y="915"/>
                  </a:cubicBezTo>
                  <a:cubicBezTo>
                    <a:pt x="978" y="915"/>
                    <a:pt x="1223" y="1007"/>
                    <a:pt x="1436" y="1160"/>
                  </a:cubicBezTo>
                  <a:cubicBezTo>
                    <a:pt x="1406" y="854"/>
                    <a:pt x="1284" y="579"/>
                    <a:pt x="1039" y="396"/>
                  </a:cubicBezTo>
                  <a:cubicBezTo>
                    <a:pt x="792" y="149"/>
                    <a:pt x="512" y="1"/>
                    <a:pt x="32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9" name="Google Shape;453;p24">
              <a:extLst>
                <a:ext uri="{FF2B5EF4-FFF2-40B4-BE49-F238E27FC236}">
                  <a16:creationId xmlns:a16="http://schemas.microsoft.com/office/drawing/2014/main" id="{052D34DB-E100-0EEA-4A73-82AC16E7407E}"/>
                </a:ext>
              </a:extLst>
            </p:cNvPr>
            <p:cNvSpPr>
              <a:spLocks/>
            </p:cNvSpPr>
            <p:nvPr/>
          </p:nvSpPr>
          <p:spPr bwMode="auto">
            <a:xfrm>
              <a:off x="2945029" y="2879180"/>
              <a:ext cx="167246" cy="74775"/>
            </a:xfrm>
            <a:custGeom>
              <a:avLst/>
              <a:gdLst>
                <a:gd name="T0" fmla="*/ 2147483646 w 1711"/>
                <a:gd name="T1" fmla="*/ 2147483646 h 765"/>
                <a:gd name="T2" fmla="*/ 0 w 1711"/>
                <a:gd name="T3" fmla="*/ 2147483646 h 765"/>
                <a:gd name="T4" fmla="*/ 2147483646 w 1711"/>
                <a:gd name="T5" fmla="*/ 2147483646 h 765"/>
                <a:gd name="T6" fmla="*/ 2147483646 w 1711"/>
                <a:gd name="T7" fmla="*/ 2147483646 h 765"/>
                <a:gd name="T8" fmla="*/ 2147483646 w 1711"/>
                <a:gd name="T9" fmla="*/ 2147483646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1" h="765" extrusionOk="0">
                  <a:moveTo>
                    <a:pt x="855" y="1"/>
                  </a:moveTo>
                  <a:cubicBezTo>
                    <a:pt x="367" y="1"/>
                    <a:pt x="0" y="184"/>
                    <a:pt x="0" y="368"/>
                  </a:cubicBezTo>
                  <a:cubicBezTo>
                    <a:pt x="0" y="581"/>
                    <a:pt x="367" y="765"/>
                    <a:pt x="855" y="765"/>
                  </a:cubicBezTo>
                  <a:cubicBezTo>
                    <a:pt x="1314" y="765"/>
                    <a:pt x="1711" y="581"/>
                    <a:pt x="1711" y="368"/>
                  </a:cubicBezTo>
                  <a:cubicBezTo>
                    <a:pt x="1711" y="184"/>
                    <a:pt x="1314" y="1"/>
                    <a:pt x="85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00" name="Google Shape;454;p24">
              <a:extLst>
                <a:ext uri="{FF2B5EF4-FFF2-40B4-BE49-F238E27FC236}">
                  <a16:creationId xmlns:a16="http://schemas.microsoft.com/office/drawing/2014/main" id="{55972425-1709-B66F-45C4-F216515202BC}"/>
                </a:ext>
              </a:extLst>
            </p:cNvPr>
            <p:cNvSpPr>
              <a:spLocks/>
            </p:cNvSpPr>
            <p:nvPr/>
          </p:nvSpPr>
          <p:spPr bwMode="auto">
            <a:xfrm>
              <a:off x="2945029" y="2879180"/>
              <a:ext cx="146328" cy="74775"/>
            </a:xfrm>
            <a:custGeom>
              <a:avLst/>
              <a:gdLst>
                <a:gd name="T0" fmla="*/ 2147483646 w 1497"/>
                <a:gd name="T1" fmla="*/ 2147483646 h 765"/>
                <a:gd name="T2" fmla="*/ 0 w 1497"/>
                <a:gd name="T3" fmla="*/ 2147483646 h 765"/>
                <a:gd name="T4" fmla="*/ 2147483646 w 1497"/>
                <a:gd name="T5" fmla="*/ 2147483646 h 765"/>
                <a:gd name="T6" fmla="*/ 2147483646 w 1497"/>
                <a:gd name="T7" fmla="*/ 2147483646 h 765"/>
                <a:gd name="T8" fmla="*/ 2147483646 w 1497"/>
                <a:gd name="T9" fmla="*/ 2147483646 h 765"/>
                <a:gd name="T10" fmla="*/ 2147483646 w 1497"/>
                <a:gd name="T11" fmla="*/ 2147483646 h 765"/>
                <a:gd name="T12" fmla="*/ 2147483646 w 1497"/>
                <a:gd name="T13" fmla="*/ 2147483646 h 7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7" h="765" extrusionOk="0">
                  <a:moveTo>
                    <a:pt x="489" y="1"/>
                  </a:moveTo>
                  <a:cubicBezTo>
                    <a:pt x="214" y="62"/>
                    <a:pt x="0" y="215"/>
                    <a:pt x="0" y="368"/>
                  </a:cubicBezTo>
                  <a:cubicBezTo>
                    <a:pt x="0" y="551"/>
                    <a:pt x="397" y="765"/>
                    <a:pt x="855" y="765"/>
                  </a:cubicBezTo>
                  <a:cubicBezTo>
                    <a:pt x="1069" y="765"/>
                    <a:pt x="1314" y="704"/>
                    <a:pt x="1497" y="612"/>
                  </a:cubicBezTo>
                  <a:lnTo>
                    <a:pt x="1436" y="612"/>
                  </a:lnTo>
                  <a:cubicBezTo>
                    <a:pt x="1414" y="614"/>
                    <a:pt x="1391" y="615"/>
                    <a:pt x="1369" y="615"/>
                  </a:cubicBezTo>
                  <a:cubicBezTo>
                    <a:pt x="995" y="615"/>
                    <a:pt x="633" y="376"/>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01" name="Google Shape;455;p24">
              <a:extLst>
                <a:ext uri="{FF2B5EF4-FFF2-40B4-BE49-F238E27FC236}">
                  <a16:creationId xmlns:a16="http://schemas.microsoft.com/office/drawing/2014/main" id="{EC8C0645-673F-B102-DF3A-F2EC1BD1F4E1}"/>
                </a:ext>
              </a:extLst>
            </p:cNvPr>
            <p:cNvSpPr>
              <a:spLocks/>
            </p:cNvSpPr>
            <p:nvPr/>
          </p:nvSpPr>
          <p:spPr bwMode="auto">
            <a:xfrm>
              <a:off x="2921081" y="2773029"/>
              <a:ext cx="149456" cy="130001"/>
            </a:xfrm>
            <a:custGeom>
              <a:avLst/>
              <a:gdLst>
                <a:gd name="T0" fmla="*/ 2147483646 w 1529"/>
                <a:gd name="T1" fmla="*/ 0 h 1330"/>
                <a:gd name="T2" fmla="*/ 2147483646 w 1529"/>
                <a:gd name="T3" fmla="*/ 2147483646 h 1330"/>
                <a:gd name="T4" fmla="*/ 2147483646 w 1529"/>
                <a:gd name="T5" fmla="*/ 2147483646 h 1330"/>
                <a:gd name="T6" fmla="*/ 2147483646 w 1529"/>
                <a:gd name="T7" fmla="*/ 2147483646 h 1330"/>
                <a:gd name="T8" fmla="*/ 2147483646 w 1529"/>
                <a:gd name="T9" fmla="*/ 2147483646 h 1330"/>
                <a:gd name="T10" fmla="*/ 2147483646 w 1529"/>
                <a:gd name="T11" fmla="*/ 2147483646 h 1330"/>
                <a:gd name="T12" fmla="*/ 2147483646 w 1529"/>
                <a:gd name="T13" fmla="*/ 0 h 13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30" extrusionOk="0">
                  <a:moveTo>
                    <a:pt x="1168" y="0"/>
                  </a:moveTo>
                  <a:cubicBezTo>
                    <a:pt x="968" y="0"/>
                    <a:pt x="706" y="147"/>
                    <a:pt x="489" y="384"/>
                  </a:cubicBezTo>
                  <a:cubicBezTo>
                    <a:pt x="153" y="720"/>
                    <a:pt x="1" y="1118"/>
                    <a:pt x="153" y="1270"/>
                  </a:cubicBezTo>
                  <a:cubicBezTo>
                    <a:pt x="194" y="1311"/>
                    <a:pt x="251" y="1330"/>
                    <a:pt x="320" y="1330"/>
                  </a:cubicBezTo>
                  <a:cubicBezTo>
                    <a:pt x="512" y="1330"/>
                    <a:pt x="792" y="1182"/>
                    <a:pt x="1039" y="934"/>
                  </a:cubicBezTo>
                  <a:cubicBezTo>
                    <a:pt x="1375" y="629"/>
                    <a:pt x="1528" y="232"/>
                    <a:pt x="1375" y="79"/>
                  </a:cubicBezTo>
                  <a:cubicBezTo>
                    <a:pt x="1322" y="25"/>
                    <a:pt x="1250" y="0"/>
                    <a:pt x="116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02" name="Google Shape;456;p24">
              <a:extLst>
                <a:ext uri="{FF2B5EF4-FFF2-40B4-BE49-F238E27FC236}">
                  <a16:creationId xmlns:a16="http://schemas.microsoft.com/office/drawing/2014/main" id="{B1FC5539-743C-0B24-A4E7-FC694078F953}"/>
                </a:ext>
              </a:extLst>
            </p:cNvPr>
            <p:cNvSpPr>
              <a:spLocks/>
            </p:cNvSpPr>
            <p:nvPr/>
          </p:nvSpPr>
          <p:spPr bwMode="auto">
            <a:xfrm>
              <a:off x="2927044" y="2834413"/>
              <a:ext cx="122575" cy="66076"/>
            </a:xfrm>
            <a:custGeom>
              <a:avLst/>
              <a:gdLst>
                <a:gd name="T0" fmla="*/ 2147483646 w 1254"/>
                <a:gd name="T1" fmla="*/ 2147483646 h 676"/>
                <a:gd name="T2" fmla="*/ 2147483646 w 1254"/>
                <a:gd name="T3" fmla="*/ 2147483646 h 676"/>
                <a:gd name="T4" fmla="*/ 2147483646 w 1254"/>
                <a:gd name="T5" fmla="*/ 2147483646 h 676"/>
                <a:gd name="T6" fmla="*/ 2147483646 w 1254"/>
                <a:gd name="T7" fmla="*/ 2147483646 h 676"/>
                <a:gd name="T8" fmla="*/ 2147483646 w 1254"/>
                <a:gd name="T9" fmla="*/ 2147483646 h 676"/>
                <a:gd name="T10" fmla="*/ 2147483646 w 1254"/>
                <a:gd name="T11" fmla="*/ 2147483646 h 676"/>
                <a:gd name="T12" fmla="*/ 2147483646 w 1254"/>
                <a:gd name="T13" fmla="*/ 2147483646 h 6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54" h="676" extrusionOk="0">
                  <a:moveTo>
                    <a:pt x="1253" y="1"/>
                  </a:moveTo>
                  <a:cubicBezTo>
                    <a:pt x="1101" y="184"/>
                    <a:pt x="887" y="276"/>
                    <a:pt x="642" y="276"/>
                  </a:cubicBezTo>
                  <a:cubicBezTo>
                    <a:pt x="459" y="276"/>
                    <a:pt x="276" y="215"/>
                    <a:pt x="154" y="123"/>
                  </a:cubicBezTo>
                  <a:cubicBezTo>
                    <a:pt x="31" y="337"/>
                    <a:pt x="1" y="551"/>
                    <a:pt x="123" y="642"/>
                  </a:cubicBezTo>
                  <a:cubicBezTo>
                    <a:pt x="145" y="664"/>
                    <a:pt x="188" y="676"/>
                    <a:pt x="245" y="676"/>
                  </a:cubicBezTo>
                  <a:cubicBezTo>
                    <a:pt x="426" y="676"/>
                    <a:pt x="746" y="562"/>
                    <a:pt x="978" y="306"/>
                  </a:cubicBezTo>
                  <a:cubicBezTo>
                    <a:pt x="1101" y="215"/>
                    <a:pt x="1192" y="123"/>
                    <a:pt x="1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03" name="Google Shape;457;p24">
              <a:extLst>
                <a:ext uri="{FF2B5EF4-FFF2-40B4-BE49-F238E27FC236}">
                  <a16:creationId xmlns:a16="http://schemas.microsoft.com/office/drawing/2014/main" id="{DBBC054A-FDDA-CE37-2F9E-825C9ED73DA7}"/>
                </a:ext>
              </a:extLst>
            </p:cNvPr>
            <p:cNvSpPr/>
            <p:nvPr/>
          </p:nvSpPr>
          <p:spPr>
            <a:xfrm>
              <a:off x="2870525" y="2875295"/>
              <a:ext cx="90558" cy="76225"/>
            </a:xfrm>
            <a:custGeom>
              <a:avLst/>
              <a:gdLst/>
              <a:ahLst/>
              <a:cxnLst/>
              <a:rect l="l" t="t" r="r" b="b"/>
              <a:pathLst>
                <a:path w="917" h="772" extrusionOk="0">
                  <a:moveTo>
                    <a:pt x="520" y="0"/>
                  </a:moveTo>
                  <a:cubicBezTo>
                    <a:pt x="184" y="0"/>
                    <a:pt x="0" y="428"/>
                    <a:pt x="245" y="673"/>
                  </a:cubicBezTo>
                  <a:cubicBezTo>
                    <a:pt x="322" y="740"/>
                    <a:pt x="418" y="771"/>
                    <a:pt x="513" y="771"/>
                  </a:cubicBezTo>
                  <a:cubicBezTo>
                    <a:pt x="717" y="771"/>
                    <a:pt x="917" y="627"/>
                    <a:pt x="917" y="398"/>
                  </a:cubicBezTo>
                  <a:cubicBezTo>
                    <a:pt x="917" y="184"/>
                    <a:pt x="734" y="0"/>
                    <a:pt x="520" y="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04" name="Google Shape;458;p24">
              <a:extLst>
                <a:ext uri="{FF2B5EF4-FFF2-40B4-BE49-F238E27FC236}">
                  <a16:creationId xmlns:a16="http://schemas.microsoft.com/office/drawing/2014/main" id="{BD1E7F09-7596-51FC-6015-237754C2DB88}"/>
                </a:ext>
              </a:extLst>
            </p:cNvPr>
            <p:cNvSpPr>
              <a:spLocks/>
            </p:cNvSpPr>
            <p:nvPr/>
          </p:nvSpPr>
          <p:spPr bwMode="auto">
            <a:xfrm>
              <a:off x="3819856" y="1681903"/>
              <a:ext cx="74777" cy="167242"/>
            </a:xfrm>
            <a:custGeom>
              <a:avLst/>
              <a:gdLst>
                <a:gd name="T0" fmla="*/ 2147483646 w 765"/>
                <a:gd name="T1" fmla="*/ 0 h 1711"/>
                <a:gd name="T2" fmla="*/ 2147483646 w 765"/>
                <a:gd name="T3" fmla="*/ 2147483646 h 1711"/>
                <a:gd name="T4" fmla="*/ 2147483646 w 765"/>
                <a:gd name="T5" fmla="*/ 2147483646 h 1711"/>
                <a:gd name="T6" fmla="*/ 2147483646 w 765"/>
                <a:gd name="T7" fmla="*/ 2147483646 h 1711"/>
                <a:gd name="T8" fmla="*/ 2147483646 w 765"/>
                <a:gd name="T9" fmla="*/ 0 h 17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711" extrusionOk="0">
                  <a:moveTo>
                    <a:pt x="367" y="0"/>
                  </a:moveTo>
                  <a:cubicBezTo>
                    <a:pt x="154" y="0"/>
                    <a:pt x="1" y="397"/>
                    <a:pt x="1" y="855"/>
                  </a:cubicBezTo>
                  <a:cubicBezTo>
                    <a:pt x="1" y="1314"/>
                    <a:pt x="154" y="1711"/>
                    <a:pt x="367" y="1711"/>
                  </a:cubicBezTo>
                  <a:cubicBezTo>
                    <a:pt x="581" y="1711"/>
                    <a:pt x="764" y="1314"/>
                    <a:pt x="764" y="855"/>
                  </a:cubicBezTo>
                  <a:cubicBezTo>
                    <a:pt x="764" y="367"/>
                    <a:pt x="581" y="0"/>
                    <a:pt x="36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05" name="Google Shape;459;p24">
              <a:extLst>
                <a:ext uri="{FF2B5EF4-FFF2-40B4-BE49-F238E27FC236}">
                  <a16:creationId xmlns:a16="http://schemas.microsoft.com/office/drawing/2014/main" id="{AE4B0446-8A0A-9556-9BAC-B6D6B03803AD}"/>
                </a:ext>
              </a:extLst>
            </p:cNvPr>
            <p:cNvSpPr>
              <a:spLocks/>
            </p:cNvSpPr>
            <p:nvPr/>
          </p:nvSpPr>
          <p:spPr bwMode="auto">
            <a:xfrm>
              <a:off x="3816924" y="1786392"/>
              <a:ext cx="74679" cy="62752"/>
            </a:xfrm>
            <a:custGeom>
              <a:avLst/>
              <a:gdLst>
                <a:gd name="T0" fmla="*/ 2147483646 w 764"/>
                <a:gd name="T1" fmla="*/ 0 h 642"/>
                <a:gd name="T2" fmla="*/ 2147483646 w 764"/>
                <a:gd name="T3" fmla="*/ 0 h 642"/>
                <a:gd name="T4" fmla="*/ 2147483646 w 764"/>
                <a:gd name="T5" fmla="*/ 2147483646 h 642"/>
                <a:gd name="T6" fmla="*/ 0 w 764"/>
                <a:gd name="T7" fmla="*/ 2147483646 h 642"/>
                <a:gd name="T8" fmla="*/ 0 w 764"/>
                <a:gd name="T9" fmla="*/ 2147483646 h 642"/>
                <a:gd name="T10" fmla="*/ 2147483646 w 764"/>
                <a:gd name="T11" fmla="*/ 2147483646 h 642"/>
                <a:gd name="T12" fmla="*/ 2147483646 w 764"/>
                <a:gd name="T13" fmla="*/ 0 h 6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4" h="642" extrusionOk="0">
                  <a:moveTo>
                    <a:pt x="764" y="0"/>
                  </a:moveTo>
                  <a:lnTo>
                    <a:pt x="764" y="0"/>
                  </a:lnTo>
                  <a:cubicBezTo>
                    <a:pt x="642" y="61"/>
                    <a:pt x="489" y="92"/>
                    <a:pt x="336" y="92"/>
                  </a:cubicBezTo>
                  <a:cubicBezTo>
                    <a:pt x="214" y="92"/>
                    <a:pt x="122" y="61"/>
                    <a:pt x="0" y="31"/>
                  </a:cubicBezTo>
                  <a:cubicBezTo>
                    <a:pt x="61" y="367"/>
                    <a:pt x="214" y="642"/>
                    <a:pt x="397" y="642"/>
                  </a:cubicBezTo>
                  <a:cubicBezTo>
                    <a:pt x="581" y="642"/>
                    <a:pt x="733" y="367"/>
                    <a:pt x="76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06" name="Google Shape;460;p24">
              <a:extLst>
                <a:ext uri="{FF2B5EF4-FFF2-40B4-BE49-F238E27FC236}">
                  <a16:creationId xmlns:a16="http://schemas.microsoft.com/office/drawing/2014/main" id="{DC118EEE-0E06-8E55-AAB8-87378D4E3ABB}"/>
                </a:ext>
              </a:extLst>
            </p:cNvPr>
            <p:cNvSpPr>
              <a:spLocks/>
            </p:cNvSpPr>
            <p:nvPr/>
          </p:nvSpPr>
          <p:spPr bwMode="auto">
            <a:xfrm>
              <a:off x="3706373" y="1732241"/>
              <a:ext cx="146426" cy="128730"/>
            </a:xfrm>
            <a:custGeom>
              <a:avLst/>
              <a:gdLst>
                <a:gd name="T0" fmla="*/ 2147483646 w 1498"/>
                <a:gd name="T1" fmla="*/ 2147483646 h 1317"/>
                <a:gd name="T2" fmla="*/ 2147483646 w 1498"/>
                <a:gd name="T3" fmla="*/ 2147483646 h 1317"/>
                <a:gd name="T4" fmla="*/ 2147483646 w 1498"/>
                <a:gd name="T5" fmla="*/ 2147483646 h 1317"/>
                <a:gd name="T6" fmla="*/ 2147483646 w 1498"/>
                <a:gd name="T7" fmla="*/ 2147483646 h 1317"/>
                <a:gd name="T8" fmla="*/ 2147483646 w 1498"/>
                <a:gd name="T9" fmla="*/ 2147483646 h 1317"/>
                <a:gd name="T10" fmla="*/ 2147483646 w 1498"/>
                <a:gd name="T11" fmla="*/ 2147483646 h 1317"/>
                <a:gd name="T12" fmla="*/ 2147483646 w 1498"/>
                <a:gd name="T13" fmla="*/ 2147483646 h 13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17" extrusionOk="0">
                  <a:moveTo>
                    <a:pt x="333" y="1"/>
                  </a:moveTo>
                  <a:cubicBezTo>
                    <a:pt x="259" y="1"/>
                    <a:pt x="198" y="22"/>
                    <a:pt x="154" y="66"/>
                  </a:cubicBezTo>
                  <a:cubicBezTo>
                    <a:pt x="1" y="218"/>
                    <a:pt x="123" y="615"/>
                    <a:pt x="459" y="951"/>
                  </a:cubicBezTo>
                  <a:cubicBezTo>
                    <a:pt x="705" y="1175"/>
                    <a:pt x="984" y="1317"/>
                    <a:pt x="1176" y="1317"/>
                  </a:cubicBezTo>
                  <a:cubicBezTo>
                    <a:pt x="1246" y="1317"/>
                    <a:pt x="1304" y="1298"/>
                    <a:pt x="1345" y="1257"/>
                  </a:cubicBezTo>
                  <a:cubicBezTo>
                    <a:pt x="1498" y="1104"/>
                    <a:pt x="1345" y="707"/>
                    <a:pt x="1040" y="371"/>
                  </a:cubicBezTo>
                  <a:cubicBezTo>
                    <a:pt x="778" y="131"/>
                    <a:pt x="517" y="1"/>
                    <a:pt x="33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07" name="Google Shape;461;p24">
              <a:extLst>
                <a:ext uri="{FF2B5EF4-FFF2-40B4-BE49-F238E27FC236}">
                  <a16:creationId xmlns:a16="http://schemas.microsoft.com/office/drawing/2014/main" id="{3A2126D4-6CC5-6B91-23F0-079E099D8AD6}"/>
                </a:ext>
              </a:extLst>
            </p:cNvPr>
            <p:cNvSpPr>
              <a:spLocks/>
            </p:cNvSpPr>
            <p:nvPr/>
          </p:nvSpPr>
          <p:spPr bwMode="auto">
            <a:xfrm>
              <a:off x="3754171" y="1810242"/>
              <a:ext cx="92665" cy="53760"/>
            </a:xfrm>
            <a:custGeom>
              <a:avLst/>
              <a:gdLst>
                <a:gd name="T0" fmla="*/ 2147483646 w 948"/>
                <a:gd name="T1" fmla="*/ 2147483646 h 550"/>
                <a:gd name="T2" fmla="*/ 2147483646 w 948"/>
                <a:gd name="T3" fmla="*/ 2147483646 h 550"/>
                <a:gd name="T4" fmla="*/ 2147483646 w 948"/>
                <a:gd name="T5" fmla="*/ 2147483646 h 550"/>
                <a:gd name="T6" fmla="*/ 2147483646 w 948"/>
                <a:gd name="T7" fmla="*/ 2147483646 h 550"/>
                <a:gd name="T8" fmla="*/ 2147483646 w 948"/>
                <a:gd name="T9" fmla="*/ 2147483646 h 550"/>
                <a:gd name="T10" fmla="*/ 2147483646 w 948"/>
                <a:gd name="T11" fmla="*/ 2147483646 h 5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48" h="550" extrusionOk="0">
                  <a:moveTo>
                    <a:pt x="826" y="1"/>
                  </a:moveTo>
                  <a:cubicBezTo>
                    <a:pt x="642" y="123"/>
                    <a:pt x="428" y="184"/>
                    <a:pt x="184" y="184"/>
                  </a:cubicBezTo>
                  <a:lnTo>
                    <a:pt x="1" y="184"/>
                  </a:lnTo>
                  <a:cubicBezTo>
                    <a:pt x="224" y="408"/>
                    <a:pt x="497" y="549"/>
                    <a:pt x="687" y="549"/>
                  </a:cubicBezTo>
                  <a:cubicBezTo>
                    <a:pt x="757" y="549"/>
                    <a:pt x="815" y="530"/>
                    <a:pt x="856" y="489"/>
                  </a:cubicBezTo>
                  <a:cubicBezTo>
                    <a:pt x="948" y="398"/>
                    <a:pt x="917" y="215"/>
                    <a:pt x="82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08" name="Google Shape;462;p24">
              <a:extLst>
                <a:ext uri="{FF2B5EF4-FFF2-40B4-BE49-F238E27FC236}">
                  <a16:creationId xmlns:a16="http://schemas.microsoft.com/office/drawing/2014/main" id="{59C2E85D-F50A-B188-1E9E-ACD258840138}"/>
                </a:ext>
              </a:extLst>
            </p:cNvPr>
            <p:cNvSpPr>
              <a:spLocks/>
            </p:cNvSpPr>
            <p:nvPr/>
          </p:nvSpPr>
          <p:spPr bwMode="auto">
            <a:xfrm>
              <a:off x="3664636" y="1834189"/>
              <a:ext cx="164314" cy="74677"/>
            </a:xfrm>
            <a:custGeom>
              <a:avLst/>
              <a:gdLst>
                <a:gd name="T0" fmla="*/ 2147483646 w 1681"/>
                <a:gd name="T1" fmla="*/ 0 h 764"/>
                <a:gd name="T2" fmla="*/ 0 w 1681"/>
                <a:gd name="T3" fmla="*/ 2147483646 h 764"/>
                <a:gd name="T4" fmla="*/ 2147483646 w 1681"/>
                <a:gd name="T5" fmla="*/ 2147483646 h 764"/>
                <a:gd name="T6" fmla="*/ 2147483646 w 1681"/>
                <a:gd name="T7" fmla="*/ 2147483646 h 764"/>
                <a:gd name="T8" fmla="*/ 2147483646 w 1681"/>
                <a:gd name="T9" fmla="*/ 0 h 7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1" h="764" extrusionOk="0">
                  <a:moveTo>
                    <a:pt x="825" y="0"/>
                  </a:moveTo>
                  <a:cubicBezTo>
                    <a:pt x="367" y="0"/>
                    <a:pt x="0" y="183"/>
                    <a:pt x="0" y="367"/>
                  </a:cubicBezTo>
                  <a:cubicBezTo>
                    <a:pt x="0" y="580"/>
                    <a:pt x="367" y="764"/>
                    <a:pt x="825" y="764"/>
                  </a:cubicBezTo>
                  <a:cubicBezTo>
                    <a:pt x="1314" y="764"/>
                    <a:pt x="1680" y="580"/>
                    <a:pt x="1680" y="367"/>
                  </a:cubicBezTo>
                  <a:cubicBezTo>
                    <a:pt x="1680" y="183"/>
                    <a:pt x="1314" y="0"/>
                    <a:pt x="82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09" name="Google Shape;463;p24">
              <a:extLst>
                <a:ext uri="{FF2B5EF4-FFF2-40B4-BE49-F238E27FC236}">
                  <a16:creationId xmlns:a16="http://schemas.microsoft.com/office/drawing/2014/main" id="{95B1B763-6DA6-401D-0F38-BC1B2A187CCD}"/>
                </a:ext>
              </a:extLst>
            </p:cNvPr>
            <p:cNvSpPr>
              <a:spLocks/>
            </p:cNvSpPr>
            <p:nvPr/>
          </p:nvSpPr>
          <p:spPr bwMode="auto">
            <a:xfrm>
              <a:off x="3664636" y="1849046"/>
              <a:ext cx="164314" cy="62850"/>
            </a:xfrm>
            <a:custGeom>
              <a:avLst/>
              <a:gdLst>
                <a:gd name="T0" fmla="*/ 2147483646 w 1681"/>
                <a:gd name="T1" fmla="*/ 2147483646 h 643"/>
                <a:gd name="T2" fmla="*/ 2147483646 w 1681"/>
                <a:gd name="T3" fmla="*/ 2147483646 h 643"/>
                <a:gd name="T4" fmla="*/ 0 w 1681"/>
                <a:gd name="T5" fmla="*/ 2147483646 h 643"/>
                <a:gd name="T6" fmla="*/ 0 w 1681"/>
                <a:gd name="T7" fmla="*/ 2147483646 h 643"/>
                <a:gd name="T8" fmla="*/ 2147483646 w 1681"/>
                <a:gd name="T9" fmla="*/ 2147483646 h 643"/>
                <a:gd name="T10" fmla="*/ 2147483646 w 1681"/>
                <a:gd name="T11" fmla="*/ 2147483646 h 643"/>
                <a:gd name="T12" fmla="*/ 2147483646 w 1681"/>
                <a:gd name="T13" fmla="*/ 2147483646 h 6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81" h="643" extrusionOk="0">
                  <a:moveTo>
                    <a:pt x="1497" y="1"/>
                  </a:moveTo>
                  <a:cubicBezTo>
                    <a:pt x="1314" y="276"/>
                    <a:pt x="978" y="459"/>
                    <a:pt x="611" y="459"/>
                  </a:cubicBezTo>
                  <a:cubicBezTo>
                    <a:pt x="397" y="459"/>
                    <a:pt x="184" y="398"/>
                    <a:pt x="0" y="245"/>
                  </a:cubicBezTo>
                  <a:cubicBezTo>
                    <a:pt x="0" y="459"/>
                    <a:pt x="367" y="642"/>
                    <a:pt x="825" y="642"/>
                  </a:cubicBezTo>
                  <a:cubicBezTo>
                    <a:pt x="1283" y="642"/>
                    <a:pt x="1680" y="459"/>
                    <a:pt x="1680" y="245"/>
                  </a:cubicBezTo>
                  <a:cubicBezTo>
                    <a:pt x="1680" y="154"/>
                    <a:pt x="1619" y="62"/>
                    <a:pt x="149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0" name="Google Shape;464;p24">
              <a:extLst>
                <a:ext uri="{FF2B5EF4-FFF2-40B4-BE49-F238E27FC236}">
                  <a16:creationId xmlns:a16="http://schemas.microsoft.com/office/drawing/2014/main" id="{B6C30F89-7CD1-9658-268B-BF9DFD448796}"/>
                </a:ext>
              </a:extLst>
            </p:cNvPr>
            <p:cNvSpPr>
              <a:spLocks/>
            </p:cNvSpPr>
            <p:nvPr/>
          </p:nvSpPr>
          <p:spPr bwMode="auto">
            <a:xfrm>
              <a:off x="3703441" y="1885114"/>
              <a:ext cx="149358" cy="128632"/>
            </a:xfrm>
            <a:custGeom>
              <a:avLst/>
              <a:gdLst>
                <a:gd name="T0" fmla="*/ 2147483646 w 1528"/>
                <a:gd name="T1" fmla="*/ 0 h 1316"/>
                <a:gd name="T2" fmla="*/ 2147483646 w 1528"/>
                <a:gd name="T3" fmla="*/ 2147483646 h 1316"/>
                <a:gd name="T4" fmla="*/ 2147483646 w 1528"/>
                <a:gd name="T5" fmla="*/ 2147483646 h 1316"/>
                <a:gd name="T6" fmla="*/ 2147483646 w 1528"/>
                <a:gd name="T7" fmla="*/ 2147483646 h 1316"/>
                <a:gd name="T8" fmla="*/ 2147483646 w 1528"/>
                <a:gd name="T9" fmla="*/ 2147483646 h 1316"/>
                <a:gd name="T10" fmla="*/ 2147483646 w 1528"/>
                <a:gd name="T11" fmla="*/ 2147483646 h 1316"/>
                <a:gd name="T12" fmla="*/ 2147483646 w 1528"/>
                <a:gd name="T13" fmla="*/ 0 h 13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16" extrusionOk="0">
                  <a:moveTo>
                    <a:pt x="1209" y="0"/>
                  </a:moveTo>
                  <a:cubicBezTo>
                    <a:pt x="1017" y="0"/>
                    <a:pt x="737" y="148"/>
                    <a:pt x="489" y="396"/>
                  </a:cubicBezTo>
                  <a:cubicBezTo>
                    <a:pt x="153" y="701"/>
                    <a:pt x="0" y="1098"/>
                    <a:pt x="153" y="1251"/>
                  </a:cubicBezTo>
                  <a:cubicBezTo>
                    <a:pt x="197" y="1295"/>
                    <a:pt x="263" y="1316"/>
                    <a:pt x="343" y="1316"/>
                  </a:cubicBezTo>
                  <a:cubicBezTo>
                    <a:pt x="541" y="1316"/>
                    <a:pt x="821" y="1185"/>
                    <a:pt x="1039" y="945"/>
                  </a:cubicBezTo>
                  <a:cubicBezTo>
                    <a:pt x="1375" y="609"/>
                    <a:pt x="1528" y="212"/>
                    <a:pt x="1375" y="59"/>
                  </a:cubicBezTo>
                  <a:cubicBezTo>
                    <a:pt x="1335" y="19"/>
                    <a:pt x="1277" y="0"/>
                    <a:pt x="120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1" name="Google Shape;465;p24">
              <a:extLst>
                <a:ext uri="{FF2B5EF4-FFF2-40B4-BE49-F238E27FC236}">
                  <a16:creationId xmlns:a16="http://schemas.microsoft.com/office/drawing/2014/main" id="{9B398E92-D4B2-89A5-DDF3-72E254DA0DD5}"/>
                </a:ext>
              </a:extLst>
            </p:cNvPr>
            <p:cNvSpPr>
              <a:spLocks/>
            </p:cNvSpPr>
            <p:nvPr/>
          </p:nvSpPr>
          <p:spPr bwMode="auto">
            <a:xfrm>
              <a:off x="3718396" y="1883746"/>
              <a:ext cx="134403" cy="129512"/>
            </a:xfrm>
            <a:custGeom>
              <a:avLst/>
              <a:gdLst>
                <a:gd name="T0" fmla="*/ 2147483646 w 1375"/>
                <a:gd name="T1" fmla="*/ 0 h 1325"/>
                <a:gd name="T2" fmla="*/ 2147483646 w 1375"/>
                <a:gd name="T3" fmla="*/ 2147483646 h 1325"/>
                <a:gd name="T4" fmla="*/ 0 w 1375"/>
                <a:gd name="T5" fmla="*/ 2147483646 h 1325"/>
                <a:gd name="T6" fmla="*/ 0 w 1375"/>
                <a:gd name="T7" fmla="*/ 2147483646 h 1325"/>
                <a:gd name="T8" fmla="*/ 2147483646 w 1375"/>
                <a:gd name="T9" fmla="*/ 2147483646 h 1325"/>
                <a:gd name="T10" fmla="*/ 2147483646 w 1375"/>
                <a:gd name="T11" fmla="*/ 2147483646 h 1325"/>
                <a:gd name="T12" fmla="*/ 2147483646 w 1375"/>
                <a:gd name="T13" fmla="*/ 2147483646 h 1325"/>
                <a:gd name="T14" fmla="*/ 2147483646 w 1375"/>
                <a:gd name="T15" fmla="*/ 0 h 13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5" h="1325" extrusionOk="0">
                  <a:moveTo>
                    <a:pt x="1020" y="0"/>
                  </a:moveTo>
                  <a:cubicBezTo>
                    <a:pt x="965" y="0"/>
                    <a:pt x="910" y="15"/>
                    <a:pt x="855" y="43"/>
                  </a:cubicBezTo>
                  <a:cubicBezTo>
                    <a:pt x="978" y="623"/>
                    <a:pt x="581" y="1173"/>
                    <a:pt x="0" y="1234"/>
                  </a:cubicBezTo>
                  <a:cubicBezTo>
                    <a:pt x="0" y="1265"/>
                    <a:pt x="0" y="1265"/>
                    <a:pt x="0" y="1265"/>
                  </a:cubicBezTo>
                  <a:cubicBezTo>
                    <a:pt x="41" y="1306"/>
                    <a:pt x="100" y="1325"/>
                    <a:pt x="170" y="1325"/>
                  </a:cubicBezTo>
                  <a:cubicBezTo>
                    <a:pt x="361" y="1325"/>
                    <a:pt x="640" y="1183"/>
                    <a:pt x="886" y="959"/>
                  </a:cubicBezTo>
                  <a:cubicBezTo>
                    <a:pt x="1192" y="623"/>
                    <a:pt x="1375" y="226"/>
                    <a:pt x="1222" y="73"/>
                  </a:cubicBezTo>
                  <a:cubicBezTo>
                    <a:pt x="1155" y="23"/>
                    <a:pt x="1088" y="0"/>
                    <a:pt x="10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2" name="Google Shape;466;p24">
              <a:extLst>
                <a:ext uri="{FF2B5EF4-FFF2-40B4-BE49-F238E27FC236}">
                  <a16:creationId xmlns:a16="http://schemas.microsoft.com/office/drawing/2014/main" id="{67066D8C-27CE-533D-F9C4-674601421A2A}"/>
                </a:ext>
              </a:extLst>
            </p:cNvPr>
            <p:cNvSpPr>
              <a:spLocks/>
            </p:cNvSpPr>
            <p:nvPr/>
          </p:nvSpPr>
          <p:spPr bwMode="auto">
            <a:xfrm>
              <a:off x="3813894" y="1896844"/>
              <a:ext cx="74777" cy="167339"/>
            </a:xfrm>
            <a:custGeom>
              <a:avLst/>
              <a:gdLst>
                <a:gd name="T0" fmla="*/ 2147483646 w 765"/>
                <a:gd name="T1" fmla="*/ 2147483646 h 1712"/>
                <a:gd name="T2" fmla="*/ 2147483646 w 765"/>
                <a:gd name="T3" fmla="*/ 2147483646 h 1712"/>
                <a:gd name="T4" fmla="*/ 2147483646 w 765"/>
                <a:gd name="T5" fmla="*/ 2147483646 h 1712"/>
                <a:gd name="T6" fmla="*/ 2147483646 w 765"/>
                <a:gd name="T7" fmla="*/ 2147483646 h 1712"/>
                <a:gd name="T8" fmla="*/ 2147483646 w 765"/>
                <a:gd name="T9" fmla="*/ 2147483646 h 17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712" extrusionOk="0">
                  <a:moveTo>
                    <a:pt x="398" y="1"/>
                  </a:moveTo>
                  <a:cubicBezTo>
                    <a:pt x="184" y="1"/>
                    <a:pt x="1" y="398"/>
                    <a:pt x="1" y="856"/>
                  </a:cubicBezTo>
                  <a:cubicBezTo>
                    <a:pt x="1" y="1314"/>
                    <a:pt x="184" y="1711"/>
                    <a:pt x="398" y="1711"/>
                  </a:cubicBezTo>
                  <a:cubicBezTo>
                    <a:pt x="612" y="1711"/>
                    <a:pt x="764" y="1314"/>
                    <a:pt x="764" y="856"/>
                  </a:cubicBezTo>
                  <a:cubicBezTo>
                    <a:pt x="764" y="398"/>
                    <a:pt x="612" y="1"/>
                    <a:pt x="39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3" name="Google Shape;467;p24">
              <a:extLst>
                <a:ext uri="{FF2B5EF4-FFF2-40B4-BE49-F238E27FC236}">
                  <a16:creationId xmlns:a16="http://schemas.microsoft.com/office/drawing/2014/main" id="{4CA0F013-3AAD-EEC8-E7BC-4B83916CFD47}"/>
                </a:ext>
              </a:extLst>
            </p:cNvPr>
            <p:cNvSpPr>
              <a:spLocks/>
            </p:cNvSpPr>
            <p:nvPr/>
          </p:nvSpPr>
          <p:spPr bwMode="auto">
            <a:xfrm>
              <a:off x="3819856" y="1911799"/>
              <a:ext cx="74777" cy="152384"/>
            </a:xfrm>
            <a:custGeom>
              <a:avLst/>
              <a:gdLst>
                <a:gd name="T0" fmla="*/ 2147483646 w 765"/>
                <a:gd name="T1" fmla="*/ 0 h 1559"/>
                <a:gd name="T2" fmla="*/ 2147483646 w 765"/>
                <a:gd name="T3" fmla="*/ 0 h 1559"/>
                <a:gd name="T4" fmla="*/ 2147483646 w 765"/>
                <a:gd name="T5" fmla="*/ 2147483646 h 1559"/>
                <a:gd name="T6" fmla="*/ 2147483646 w 765"/>
                <a:gd name="T7" fmla="*/ 2147483646 h 1559"/>
                <a:gd name="T8" fmla="*/ 2147483646 w 765"/>
                <a:gd name="T9" fmla="*/ 2147483646 h 1559"/>
                <a:gd name="T10" fmla="*/ 2147483646 w 765"/>
                <a:gd name="T11" fmla="*/ 0 h 15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5" h="1559" extrusionOk="0">
                  <a:moveTo>
                    <a:pt x="551" y="0"/>
                  </a:moveTo>
                  <a:lnTo>
                    <a:pt x="551" y="0"/>
                  </a:lnTo>
                  <a:cubicBezTo>
                    <a:pt x="612" y="428"/>
                    <a:pt x="367" y="825"/>
                    <a:pt x="1" y="1039"/>
                  </a:cubicBezTo>
                  <a:cubicBezTo>
                    <a:pt x="62" y="1344"/>
                    <a:pt x="184" y="1558"/>
                    <a:pt x="367" y="1558"/>
                  </a:cubicBezTo>
                  <a:cubicBezTo>
                    <a:pt x="551" y="1558"/>
                    <a:pt x="764" y="1161"/>
                    <a:pt x="764" y="703"/>
                  </a:cubicBezTo>
                  <a:cubicBezTo>
                    <a:pt x="764" y="459"/>
                    <a:pt x="703" y="214"/>
                    <a:pt x="55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4" name="Google Shape;468;p24">
              <a:extLst>
                <a:ext uri="{FF2B5EF4-FFF2-40B4-BE49-F238E27FC236}">
                  <a16:creationId xmlns:a16="http://schemas.microsoft.com/office/drawing/2014/main" id="{6BED2AC5-936F-95D9-8DCA-9F6830D89455}"/>
                </a:ext>
              </a:extLst>
            </p:cNvPr>
            <p:cNvSpPr>
              <a:spLocks/>
            </p:cNvSpPr>
            <p:nvPr/>
          </p:nvSpPr>
          <p:spPr bwMode="auto">
            <a:xfrm>
              <a:off x="3855729" y="1885017"/>
              <a:ext cx="149358" cy="128730"/>
            </a:xfrm>
            <a:custGeom>
              <a:avLst/>
              <a:gdLst>
                <a:gd name="T0" fmla="*/ 2147483646 w 1528"/>
                <a:gd name="T1" fmla="*/ 2147483646 h 1317"/>
                <a:gd name="T2" fmla="*/ 2147483646 w 1528"/>
                <a:gd name="T3" fmla="*/ 2147483646 h 1317"/>
                <a:gd name="T4" fmla="*/ 2147483646 w 1528"/>
                <a:gd name="T5" fmla="*/ 2147483646 h 1317"/>
                <a:gd name="T6" fmla="*/ 2147483646 w 1528"/>
                <a:gd name="T7" fmla="*/ 2147483646 h 1317"/>
                <a:gd name="T8" fmla="*/ 2147483646 w 1528"/>
                <a:gd name="T9" fmla="*/ 2147483646 h 1317"/>
                <a:gd name="T10" fmla="*/ 2147483646 w 1528"/>
                <a:gd name="T11" fmla="*/ 2147483646 h 1317"/>
                <a:gd name="T12" fmla="*/ 2147483646 w 1528"/>
                <a:gd name="T13" fmla="*/ 2147483646 h 13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17" extrusionOk="0">
                  <a:moveTo>
                    <a:pt x="336" y="1"/>
                  </a:moveTo>
                  <a:cubicBezTo>
                    <a:pt x="264" y="1"/>
                    <a:pt x="202" y="20"/>
                    <a:pt x="153" y="60"/>
                  </a:cubicBezTo>
                  <a:cubicBezTo>
                    <a:pt x="0" y="213"/>
                    <a:pt x="153" y="610"/>
                    <a:pt x="489" y="946"/>
                  </a:cubicBezTo>
                  <a:cubicBezTo>
                    <a:pt x="729" y="1186"/>
                    <a:pt x="999" y="1317"/>
                    <a:pt x="1190" y="1317"/>
                  </a:cubicBezTo>
                  <a:cubicBezTo>
                    <a:pt x="1267" y="1317"/>
                    <a:pt x="1331" y="1296"/>
                    <a:pt x="1375" y="1252"/>
                  </a:cubicBezTo>
                  <a:cubicBezTo>
                    <a:pt x="1528" y="1099"/>
                    <a:pt x="1375" y="702"/>
                    <a:pt x="1039" y="366"/>
                  </a:cubicBezTo>
                  <a:cubicBezTo>
                    <a:pt x="793" y="142"/>
                    <a:pt x="531" y="1"/>
                    <a:pt x="33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5" name="Google Shape;469;p24">
              <a:extLst>
                <a:ext uri="{FF2B5EF4-FFF2-40B4-BE49-F238E27FC236}">
                  <a16:creationId xmlns:a16="http://schemas.microsoft.com/office/drawing/2014/main" id="{F0F1D486-0B19-92E1-DCF1-6596FFAD0AEF}"/>
                </a:ext>
              </a:extLst>
            </p:cNvPr>
            <p:cNvSpPr>
              <a:spLocks/>
            </p:cNvSpPr>
            <p:nvPr/>
          </p:nvSpPr>
          <p:spPr bwMode="auto">
            <a:xfrm>
              <a:off x="3855729" y="1885114"/>
              <a:ext cx="137433" cy="113384"/>
            </a:xfrm>
            <a:custGeom>
              <a:avLst/>
              <a:gdLst>
                <a:gd name="T0" fmla="*/ 2147483646 w 1406"/>
                <a:gd name="T1" fmla="*/ 0 h 1160"/>
                <a:gd name="T2" fmla="*/ 2147483646 w 1406"/>
                <a:gd name="T3" fmla="*/ 2147483646 h 1160"/>
                <a:gd name="T4" fmla="*/ 2147483646 w 1406"/>
                <a:gd name="T5" fmla="*/ 2147483646 h 1160"/>
                <a:gd name="T6" fmla="*/ 2147483646 w 1406"/>
                <a:gd name="T7" fmla="*/ 2147483646 h 1160"/>
                <a:gd name="T8" fmla="*/ 2147483646 w 1406"/>
                <a:gd name="T9" fmla="*/ 2147483646 h 1160"/>
                <a:gd name="T10" fmla="*/ 2147483646 w 1406"/>
                <a:gd name="T11" fmla="*/ 2147483646 h 1160"/>
                <a:gd name="T12" fmla="*/ 2147483646 w 1406"/>
                <a:gd name="T13" fmla="*/ 2147483646 h 1160"/>
                <a:gd name="T14" fmla="*/ 2147483646 w 1406"/>
                <a:gd name="T15" fmla="*/ 0 h 116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06" h="1160" extrusionOk="0">
                  <a:moveTo>
                    <a:pt x="320" y="0"/>
                  </a:moveTo>
                  <a:cubicBezTo>
                    <a:pt x="251" y="0"/>
                    <a:pt x="193" y="19"/>
                    <a:pt x="153" y="59"/>
                  </a:cubicBezTo>
                  <a:cubicBezTo>
                    <a:pt x="0" y="212"/>
                    <a:pt x="153" y="609"/>
                    <a:pt x="459" y="945"/>
                  </a:cubicBezTo>
                  <a:lnTo>
                    <a:pt x="489" y="945"/>
                  </a:lnTo>
                  <a:cubicBezTo>
                    <a:pt x="581" y="945"/>
                    <a:pt x="672" y="915"/>
                    <a:pt x="734" y="915"/>
                  </a:cubicBezTo>
                  <a:cubicBezTo>
                    <a:pt x="978" y="915"/>
                    <a:pt x="1222" y="1006"/>
                    <a:pt x="1406" y="1159"/>
                  </a:cubicBezTo>
                  <a:cubicBezTo>
                    <a:pt x="1406" y="854"/>
                    <a:pt x="1283" y="579"/>
                    <a:pt x="1039" y="396"/>
                  </a:cubicBezTo>
                  <a:cubicBezTo>
                    <a:pt x="792" y="148"/>
                    <a:pt x="511"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6" name="Google Shape;470;p24">
              <a:extLst>
                <a:ext uri="{FF2B5EF4-FFF2-40B4-BE49-F238E27FC236}">
                  <a16:creationId xmlns:a16="http://schemas.microsoft.com/office/drawing/2014/main" id="{E51AEDF2-B7E6-7C14-C4F6-87488194EBA8}"/>
                </a:ext>
              </a:extLst>
            </p:cNvPr>
            <p:cNvSpPr>
              <a:spLocks/>
            </p:cNvSpPr>
            <p:nvPr/>
          </p:nvSpPr>
          <p:spPr bwMode="auto">
            <a:xfrm>
              <a:off x="3879579" y="1837122"/>
              <a:ext cx="167344" cy="74775"/>
            </a:xfrm>
            <a:custGeom>
              <a:avLst/>
              <a:gdLst>
                <a:gd name="T0" fmla="*/ 2147483646 w 1712"/>
                <a:gd name="T1" fmla="*/ 2147483646 h 765"/>
                <a:gd name="T2" fmla="*/ 2147483646 w 1712"/>
                <a:gd name="T3" fmla="*/ 2147483646 h 765"/>
                <a:gd name="T4" fmla="*/ 2147483646 w 1712"/>
                <a:gd name="T5" fmla="*/ 2147483646 h 765"/>
                <a:gd name="T6" fmla="*/ 2147483646 w 1712"/>
                <a:gd name="T7" fmla="*/ 2147483646 h 765"/>
                <a:gd name="T8" fmla="*/ 2147483646 w 1712"/>
                <a:gd name="T9" fmla="*/ 2147483646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2" h="765" extrusionOk="0">
                  <a:moveTo>
                    <a:pt x="856" y="1"/>
                  </a:moveTo>
                  <a:cubicBezTo>
                    <a:pt x="367" y="1"/>
                    <a:pt x="1" y="184"/>
                    <a:pt x="1" y="367"/>
                  </a:cubicBezTo>
                  <a:cubicBezTo>
                    <a:pt x="1" y="581"/>
                    <a:pt x="367" y="764"/>
                    <a:pt x="856" y="764"/>
                  </a:cubicBezTo>
                  <a:cubicBezTo>
                    <a:pt x="1314" y="764"/>
                    <a:pt x="1711" y="581"/>
                    <a:pt x="1711" y="367"/>
                  </a:cubicBezTo>
                  <a:cubicBezTo>
                    <a:pt x="1711" y="184"/>
                    <a:pt x="1314" y="1"/>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7" name="Google Shape;471;p24">
              <a:extLst>
                <a:ext uri="{FF2B5EF4-FFF2-40B4-BE49-F238E27FC236}">
                  <a16:creationId xmlns:a16="http://schemas.microsoft.com/office/drawing/2014/main" id="{29D50B52-FAC5-AEC7-C247-FDD57D2601C4}"/>
                </a:ext>
              </a:extLst>
            </p:cNvPr>
            <p:cNvSpPr>
              <a:spLocks/>
            </p:cNvSpPr>
            <p:nvPr/>
          </p:nvSpPr>
          <p:spPr bwMode="auto">
            <a:xfrm>
              <a:off x="3879579" y="1837122"/>
              <a:ext cx="146426" cy="74775"/>
            </a:xfrm>
            <a:custGeom>
              <a:avLst/>
              <a:gdLst>
                <a:gd name="T0" fmla="*/ 2147483646 w 1498"/>
                <a:gd name="T1" fmla="*/ 2147483646 h 765"/>
                <a:gd name="T2" fmla="*/ 2147483646 w 1498"/>
                <a:gd name="T3" fmla="*/ 2147483646 h 765"/>
                <a:gd name="T4" fmla="*/ 2147483646 w 1498"/>
                <a:gd name="T5" fmla="*/ 2147483646 h 765"/>
                <a:gd name="T6" fmla="*/ 2147483646 w 1498"/>
                <a:gd name="T7" fmla="*/ 2147483646 h 765"/>
                <a:gd name="T8" fmla="*/ 2147483646 w 1498"/>
                <a:gd name="T9" fmla="*/ 2147483646 h 765"/>
                <a:gd name="T10" fmla="*/ 2147483646 w 1498"/>
                <a:gd name="T11" fmla="*/ 2147483646 h 765"/>
                <a:gd name="T12" fmla="*/ 2147483646 w 1498"/>
                <a:gd name="T13" fmla="*/ 2147483646 h 7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765" extrusionOk="0">
                  <a:moveTo>
                    <a:pt x="490" y="1"/>
                  </a:moveTo>
                  <a:cubicBezTo>
                    <a:pt x="184" y="62"/>
                    <a:pt x="1" y="214"/>
                    <a:pt x="1" y="398"/>
                  </a:cubicBezTo>
                  <a:cubicBezTo>
                    <a:pt x="1" y="612"/>
                    <a:pt x="367" y="764"/>
                    <a:pt x="856" y="764"/>
                  </a:cubicBezTo>
                  <a:cubicBezTo>
                    <a:pt x="1070" y="764"/>
                    <a:pt x="1314" y="703"/>
                    <a:pt x="1498" y="612"/>
                  </a:cubicBezTo>
                  <a:lnTo>
                    <a:pt x="1437" y="612"/>
                  </a:lnTo>
                  <a:cubicBezTo>
                    <a:pt x="1414" y="613"/>
                    <a:pt x="1392" y="614"/>
                    <a:pt x="1370" y="614"/>
                  </a:cubicBezTo>
                  <a:cubicBezTo>
                    <a:pt x="995" y="614"/>
                    <a:pt x="634" y="375"/>
                    <a:pt x="49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8" name="Google Shape;472;p24">
              <a:extLst>
                <a:ext uri="{FF2B5EF4-FFF2-40B4-BE49-F238E27FC236}">
                  <a16:creationId xmlns:a16="http://schemas.microsoft.com/office/drawing/2014/main" id="{BDB979FC-953F-116F-0B2E-8317D0CAE2EE}"/>
                </a:ext>
              </a:extLst>
            </p:cNvPr>
            <p:cNvSpPr>
              <a:spLocks/>
            </p:cNvSpPr>
            <p:nvPr/>
          </p:nvSpPr>
          <p:spPr bwMode="auto">
            <a:xfrm>
              <a:off x="3855729" y="1732241"/>
              <a:ext cx="149358" cy="128730"/>
            </a:xfrm>
            <a:custGeom>
              <a:avLst/>
              <a:gdLst>
                <a:gd name="T0" fmla="*/ 2147483646 w 1528"/>
                <a:gd name="T1" fmla="*/ 2147483646 h 1317"/>
                <a:gd name="T2" fmla="*/ 2147483646 w 1528"/>
                <a:gd name="T3" fmla="*/ 2147483646 h 1317"/>
                <a:gd name="T4" fmla="*/ 2147483646 w 1528"/>
                <a:gd name="T5" fmla="*/ 2147483646 h 1317"/>
                <a:gd name="T6" fmla="*/ 2147483646 w 1528"/>
                <a:gd name="T7" fmla="*/ 2147483646 h 1317"/>
                <a:gd name="T8" fmla="*/ 2147483646 w 1528"/>
                <a:gd name="T9" fmla="*/ 2147483646 h 1317"/>
                <a:gd name="T10" fmla="*/ 2147483646 w 1528"/>
                <a:gd name="T11" fmla="*/ 2147483646 h 1317"/>
                <a:gd name="T12" fmla="*/ 2147483646 w 1528"/>
                <a:gd name="T13" fmla="*/ 2147483646 h 13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17" extrusionOk="0">
                  <a:moveTo>
                    <a:pt x="1185" y="1"/>
                  </a:moveTo>
                  <a:cubicBezTo>
                    <a:pt x="987" y="1"/>
                    <a:pt x="707" y="131"/>
                    <a:pt x="489" y="371"/>
                  </a:cubicBezTo>
                  <a:cubicBezTo>
                    <a:pt x="153" y="707"/>
                    <a:pt x="0" y="1104"/>
                    <a:pt x="153" y="1257"/>
                  </a:cubicBezTo>
                  <a:cubicBezTo>
                    <a:pt x="194" y="1298"/>
                    <a:pt x="253" y="1317"/>
                    <a:pt x="323" y="1317"/>
                  </a:cubicBezTo>
                  <a:cubicBezTo>
                    <a:pt x="514" y="1317"/>
                    <a:pt x="793" y="1175"/>
                    <a:pt x="1039" y="951"/>
                  </a:cubicBezTo>
                  <a:cubicBezTo>
                    <a:pt x="1375" y="615"/>
                    <a:pt x="1528" y="218"/>
                    <a:pt x="1375" y="66"/>
                  </a:cubicBezTo>
                  <a:cubicBezTo>
                    <a:pt x="1331" y="22"/>
                    <a:pt x="1265" y="1"/>
                    <a:pt x="118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9" name="Google Shape;473;p24">
              <a:extLst>
                <a:ext uri="{FF2B5EF4-FFF2-40B4-BE49-F238E27FC236}">
                  <a16:creationId xmlns:a16="http://schemas.microsoft.com/office/drawing/2014/main" id="{A19908D6-41A1-9AE7-4DC0-959AB0D6A87A}"/>
                </a:ext>
              </a:extLst>
            </p:cNvPr>
            <p:cNvSpPr>
              <a:spLocks/>
            </p:cNvSpPr>
            <p:nvPr/>
          </p:nvSpPr>
          <p:spPr bwMode="auto">
            <a:xfrm>
              <a:off x="3861692" y="1792354"/>
              <a:ext cx="122478" cy="66076"/>
            </a:xfrm>
            <a:custGeom>
              <a:avLst/>
              <a:gdLst>
                <a:gd name="T0" fmla="*/ 2147483646 w 1253"/>
                <a:gd name="T1" fmla="*/ 0 h 676"/>
                <a:gd name="T2" fmla="*/ 2147483646 w 1253"/>
                <a:gd name="T3" fmla="*/ 0 h 676"/>
                <a:gd name="T4" fmla="*/ 2147483646 w 1253"/>
                <a:gd name="T5" fmla="*/ 2147483646 h 676"/>
                <a:gd name="T6" fmla="*/ 2147483646 w 1253"/>
                <a:gd name="T7" fmla="*/ 2147483646 h 676"/>
                <a:gd name="T8" fmla="*/ 2147483646 w 1253"/>
                <a:gd name="T9" fmla="*/ 2147483646 h 676"/>
                <a:gd name="T10" fmla="*/ 2147483646 w 1253"/>
                <a:gd name="T11" fmla="*/ 2147483646 h 676"/>
                <a:gd name="T12" fmla="*/ 2147483646 w 1253"/>
                <a:gd name="T13" fmla="*/ 2147483646 h 676"/>
                <a:gd name="T14" fmla="*/ 2147483646 w 1253"/>
                <a:gd name="T15" fmla="*/ 0 h 67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53" h="676" extrusionOk="0">
                  <a:moveTo>
                    <a:pt x="1253" y="0"/>
                  </a:moveTo>
                  <a:lnTo>
                    <a:pt x="1253" y="0"/>
                  </a:lnTo>
                  <a:cubicBezTo>
                    <a:pt x="1100" y="184"/>
                    <a:pt x="856" y="275"/>
                    <a:pt x="642" y="275"/>
                  </a:cubicBezTo>
                  <a:cubicBezTo>
                    <a:pt x="459" y="275"/>
                    <a:pt x="275" y="214"/>
                    <a:pt x="153" y="123"/>
                  </a:cubicBezTo>
                  <a:cubicBezTo>
                    <a:pt x="31" y="336"/>
                    <a:pt x="0" y="550"/>
                    <a:pt x="92" y="642"/>
                  </a:cubicBezTo>
                  <a:cubicBezTo>
                    <a:pt x="121" y="664"/>
                    <a:pt x="169" y="675"/>
                    <a:pt x="228" y="675"/>
                  </a:cubicBezTo>
                  <a:cubicBezTo>
                    <a:pt x="415" y="675"/>
                    <a:pt x="723" y="561"/>
                    <a:pt x="978" y="306"/>
                  </a:cubicBezTo>
                  <a:cubicBezTo>
                    <a:pt x="1070" y="214"/>
                    <a:pt x="1161" y="123"/>
                    <a:pt x="125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0" name="Google Shape;474;p24">
              <a:extLst>
                <a:ext uri="{FF2B5EF4-FFF2-40B4-BE49-F238E27FC236}">
                  <a16:creationId xmlns:a16="http://schemas.microsoft.com/office/drawing/2014/main" id="{253A7FEE-EF69-63E4-D69A-A324C5113D99}"/>
                </a:ext>
              </a:extLst>
            </p:cNvPr>
            <p:cNvSpPr/>
            <p:nvPr/>
          </p:nvSpPr>
          <p:spPr>
            <a:xfrm>
              <a:off x="3804707" y="1834352"/>
              <a:ext cx="90558" cy="76225"/>
            </a:xfrm>
            <a:custGeom>
              <a:avLst/>
              <a:gdLst/>
              <a:ahLst/>
              <a:cxnLst/>
              <a:rect l="l" t="t" r="r" b="b"/>
              <a:pathLst>
                <a:path w="917" h="785" extrusionOk="0">
                  <a:moveTo>
                    <a:pt x="519" y="0"/>
                  </a:moveTo>
                  <a:cubicBezTo>
                    <a:pt x="183" y="0"/>
                    <a:pt x="0" y="428"/>
                    <a:pt x="244" y="672"/>
                  </a:cubicBezTo>
                  <a:cubicBezTo>
                    <a:pt x="322" y="750"/>
                    <a:pt x="419" y="784"/>
                    <a:pt x="514" y="784"/>
                  </a:cubicBezTo>
                  <a:cubicBezTo>
                    <a:pt x="718" y="784"/>
                    <a:pt x="916" y="626"/>
                    <a:pt x="916" y="397"/>
                  </a:cubicBezTo>
                  <a:cubicBezTo>
                    <a:pt x="916" y="183"/>
                    <a:pt x="733" y="0"/>
                    <a:pt x="519" y="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21" name="Google Shape;475;p24">
              <a:extLst>
                <a:ext uri="{FF2B5EF4-FFF2-40B4-BE49-F238E27FC236}">
                  <a16:creationId xmlns:a16="http://schemas.microsoft.com/office/drawing/2014/main" id="{91A440C0-1970-3B46-FE02-F402AEBBF799}"/>
                </a:ext>
              </a:extLst>
            </p:cNvPr>
            <p:cNvSpPr>
              <a:spLocks/>
            </p:cNvSpPr>
            <p:nvPr/>
          </p:nvSpPr>
          <p:spPr bwMode="auto">
            <a:xfrm>
              <a:off x="4587261" y="1872994"/>
              <a:ext cx="77709" cy="167242"/>
            </a:xfrm>
            <a:custGeom>
              <a:avLst/>
              <a:gdLst>
                <a:gd name="T0" fmla="*/ 2147483646 w 795"/>
                <a:gd name="T1" fmla="*/ 0 h 1711"/>
                <a:gd name="T2" fmla="*/ 2147483646 w 795"/>
                <a:gd name="T3" fmla="*/ 2147483646 h 1711"/>
                <a:gd name="T4" fmla="*/ 2147483646 w 795"/>
                <a:gd name="T5" fmla="*/ 2147483646 h 1711"/>
                <a:gd name="T6" fmla="*/ 2147483646 w 795"/>
                <a:gd name="T7" fmla="*/ 2147483646 h 1711"/>
                <a:gd name="T8" fmla="*/ 2147483646 w 795"/>
                <a:gd name="T9" fmla="*/ 0 h 17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5" h="1711" extrusionOk="0">
                  <a:moveTo>
                    <a:pt x="398" y="0"/>
                  </a:moveTo>
                  <a:cubicBezTo>
                    <a:pt x="184" y="0"/>
                    <a:pt x="1" y="397"/>
                    <a:pt x="1" y="856"/>
                  </a:cubicBezTo>
                  <a:cubicBezTo>
                    <a:pt x="1" y="1314"/>
                    <a:pt x="184" y="1711"/>
                    <a:pt x="398" y="1711"/>
                  </a:cubicBezTo>
                  <a:cubicBezTo>
                    <a:pt x="612" y="1711"/>
                    <a:pt x="795" y="1314"/>
                    <a:pt x="795" y="856"/>
                  </a:cubicBezTo>
                  <a:cubicBezTo>
                    <a:pt x="795" y="367"/>
                    <a:pt x="612"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2" name="Google Shape;476;p24">
              <a:extLst>
                <a:ext uri="{FF2B5EF4-FFF2-40B4-BE49-F238E27FC236}">
                  <a16:creationId xmlns:a16="http://schemas.microsoft.com/office/drawing/2014/main" id="{5CC48323-D1AA-A535-E1A3-CDCA3E58EB0C}"/>
                </a:ext>
              </a:extLst>
            </p:cNvPr>
            <p:cNvSpPr>
              <a:spLocks/>
            </p:cNvSpPr>
            <p:nvPr/>
          </p:nvSpPr>
          <p:spPr bwMode="auto">
            <a:xfrm>
              <a:off x="4587261" y="1977483"/>
              <a:ext cx="74777" cy="59820"/>
            </a:xfrm>
            <a:custGeom>
              <a:avLst/>
              <a:gdLst>
                <a:gd name="T0" fmla="*/ 2147483646 w 765"/>
                <a:gd name="T1" fmla="*/ 0 h 612"/>
                <a:gd name="T2" fmla="*/ 2147483646 w 765"/>
                <a:gd name="T3" fmla="*/ 2147483646 h 612"/>
                <a:gd name="T4" fmla="*/ 2147483646 w 765"/>
                <a:gd name="T5" fmla="*/ 2147483646 h 612"/>
                <a:gd name="T6" fmla="*/ 2147483646 w 765"/>
                <a:gd name="T7" fmla="*/ 2147483646 h 612"/>
                <a:gd name="T8" fmla="*/ 2147483646 w 765"/>
                <a:gd name="T9" fmla="*/ 2147483646 h 612"/>
                <a:gd name="T10" fmla="*/ 2147483646 w 765"/>
                <a:gd name="T11" fmla="*/ 0 h 6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5" h="612" extrusionOk="0">
                  <a:moveTo>
                    <a:pt x="764" y="0"/>
                  </a:moveTo>
                  <a:cubicBezTo>
                    <a:pt x="642" y="61"/>
                    <a:pt x="490" y="92"/>
                    <a:pt x="337" y="92"/>
                  </a:cubicBezTo>
                  <a:cubicBezTo>
                    <a:pt x="215" y="92"/>
                    <a:pt x="123" y="61"/>
                    <a:pt x="1" y="31"/>
                  </a:cubicBezTo>
                  <a:cubicBezTo>
                    <a:pt x="62" y="367"/>
                    <a:pt x="215" y="611"/>
                    <a:pt x="398" y="611"/>
                  </a:cubicBezTo>
                  <a:cubicBezTo>
                    <a:pt x="581" y="611"/>
                    <a:pt x="734" y="367"/>
                    <a:pt x="76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3" name="Google Shape;477;p24">
              <a:extLst>
                <a:ext uri="{FF2B5EF4-FFF2-40B4-BE49-F238E27FC236}">
                  <a16:creationId xmlns:a16="http://schemas.microsoft.com/office/drawing/2014/main" id="{97AF9074-81AF-FA02-6495-9578FA7FDE54}"/>
                </a:ext>
              </a:extLst>
            </p:cNvPr>
            <p:cNvSpPr>
              <a:spLocks/>
            </p:cNvSpPr>
            <p:nvPr/>
          </p:nvSpPr>
          <p:spPr bwMode="auto">
            <a:xfrm>
              <a:off x="4473778" y="1923333"/>
              <a:ext cx="149456" cy="128730"/>
            </a:xfrm>
            <a:custGeom>
              <a:avLst/>
              <a:gdLst>
                <a:gd name="T0" fmla="*/ 2147483646 w 1529"/>
                <a:gd name="T1" fmla="*/ 2147483646 h 1317"/>
                <a:gd name="T2" fmla="*/ 2147483646 w 1529"/>
                <a:gd name="T3" fmla="*/ 2147483646 h 1317"/>
                <a:gd name="T4" fmla="*/ 2147483646 w 1529"/>
                <a:gd name="T5" fmla="*/ 2147483646 h 1317"/>
                <a:gd name="T6" fmla="*/ 2147483646 w 1529"/>
                <a:gd name="T7" fmla="*/ 2147483646 h 1317"/>
                <a:gd name="T8" fmla="*/ 2147483646 w 1529"/>
                <a:gd name="T9" fmla="*/ 2147483646 h 1317"/>
                <a:gd name="T10" fmla="*/ 2147483646 w 1529"/>
                <a:gd name="T11" fmla="*/ 2147483646 h 1317"/>
                <a:gd name="T12" fmla="*/ 2147483646 w 1529"/>
                <a:gd name="T13" fmla="*/ 2147483646 h 13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17" extrusionOk="0">
                  <a:moveTo>
                    <a:pt x="338" y="1"/>
                  </a:moveTo>
                  <a:cubicBezTo>
                    <a:pt x="261" y="1"/>
                    <a:pt x="197" y="22"/>
                    <a:pt x="154" y="66"/>
                  </a:cubicBezTo>
                  <a:cubicBezTo>
                    <a:pt x="1" y="218"/>
                    <a:pt x="154" y="615"/>
                    <a:pt x="490" y="921"/>
                  </a:cubicBezTo>
                  <a:cubicBezTo>
                    <a:pt x="737" y="1168"/>
                    <a:pt x="1017" y="1316"/>
                    <a:pt x="1209" y="1316"/>
                  </a:cubicBezTo>
                  <a:cubicBezTo>
                    <a:pt x="1278" y="1316"/>
                    <a:pt x="1335" y="1297"/>
                    <a:pt x="1376" y="1257"/>
                  </a:cubicBezTo>
                  <a:cubicBezTo>
                    <a:pt x="1528" y="1104"/>
                    <a:pt x="1376" y="707"/>
                    <a:pt x="1040" y="371"/>
                  </a:cubicBezTo>
                  <a:cubicBezTo>
                    <a:pt x="800" y="131"/>
                    <a:pt x="529" y="1"/>
                    <a:pt x="33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4" name="Google Shape;478;p24">
              <a:extLst>
                <a:ext uri="{FF2B5EF4-FFF2-40B4-BE49-F238E27FC236}">
                  <a16:creationId xmlns:a16="http://schemas.microsoft.com/office/drawing/2014/main" id="{65A92A52-01D9-2378-94F4-97A7058D3038}"/>
                </a:ext>
              </a:extLst>
            </p:cNvPr>
            <p:cNvSpPr>
              <a:spLocks/>
            </p:cNvSpPr>
            <p:nvPr/>
          </p:nvSpPr>
          <p:spPr bwMode="auto">
            <a:xfrm>
              <a:off x="4524606" y="2001333"/>
              <a:ext cx="92665" cy="53760"/>
            </a:xfrm>
            <a:custGeom>
              <a:avLst/>
              <a:gdLst>
                <a:gd name="T0" fmla="*/ 2147483646 w 948"/>
                <a:gd name="T1" fmla="*/ 2147483646 h 550"/>
                <a:gd name="T2" fmla="*/ 2147483646 w 948"/>
                <a:gd name="T3" fmla="*/ 2147483646 h 550"/>
                <a:gd name="T4" fmla="*/ 0 w 948"/>
                <a:gd name="T5" fmla="*/ 2147483646 h 550"/>
                <a:gd name="T6" fmla="*/ 2147483646 w 948"/>
                <a:gd name="T7" fmla="*/ 2147483646 h 550"/>
                <a:gd name="T8" fmla="*/ 2147483646 w 948"/>
                <a:gd name="T9" fmla="*/ 2147483646 h 550"/>
                <a:gd name="T10" fmla="*/ 2147483646 w 948"/>
                <a:gd name="T11" fmla="*/ 2147483646 h 5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48" h="550" extrusionOk="0">
                  <a:moveTo>
                    <a:pt x="825" y="1"/>
                  </a:moveTo>
                  <a:cubicBezTo>
                    <a:pt x="642" y="123"/>
                    <a:pt x="428" y="184"/>
                    <a:pt x="184" y="184"/>
                  </a:cubicBezTo>
                  <a:lnTo>
                    <a:pt x="0" y="184"/>
                  </a:lnTo>
                  <a:cubicBezTo>
                    <a:pt x="224" y="408"/>
                    <a:pt x="497" y="549"/>
                    <a:pt x="687" y="549"/>
                  </a:cubicBezTo>
                  <a:cubicBezTo>
                    <a:pt x="756" y="549"/>
                    <a:pt x="815" y="530"/>
                    <a:pt x="856" y="490"/>
                  </a:cubicBezTo>
                  <a:cubicBezTo>
                    <a:pt x="947" y="398"/>
                    <a:pt x="917" y="215"/>
                    <a:pt x="8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5" name="Google Shape;479;p24">
              <a:extLst>
                <a:ext uri="{FF2B5EF4-FFF2-40B4-BE49-F238E27FC236}">
                  <a16:creationId xmlns:a16="http://schemas.microsoft.com/office/drawing/2014/main" id="{84606D85-3DF5-33D0-E959-2B61042247BC}"/>
                </a:ext>
              </a:extLst>
            </p:cNvPr>
            <p:cNvSpPr>
              <a:spLocks/>
            </p:cNvSpPr>
            <p:nvPr/>
          </p:nvSpPr>
          <p:spPr bwMode="auto">
            <a:xfrm>
              <a:off x="4432040" y="2025281"/>
              <a:ext cx="167246" cy="74677"/>
            </a:xfrm>
            <a:custGeom>
              <a:avLst/>
              <a:gdLst>
                <a:gd name="T0" fmla="*/ 2147483646 w 1711"/>
                <a:gd name="T1" fmla="*/ 0 h 764"/>
                <a:gd name="T2" fmla="*/ 0 w 1711"/>
                <a:gd name="T3" fmla="*/ 2147483646 h 764"/>
                <a:gd name="T4" fmla="*/ 2147483646 w 1711"/>
                <a:gd name="T5" fmla="*/ 2147483646 h 764"/>
                <a:gd name="T6" fmla="*/ 2147483646 w 1711"/>
                <a:gd name="T7" fmla="*/ 2147483646 h 764"/>
                <a:gd name="T8" fmla="*/ 2147483646 w 1711"/>
                <a:gd name="T9" fmla="*/ 0 h 7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1" h="764" extrusionOk="0">
                  <a:moveTo>
                    <a:pt x="856" y="0"/>
                  </a:moveTo>
                  <a:cubicBezTo>
                    <a:pt x="397" y="0"/>
                    <a:pt x="0" y="183"/>
                    <a:pt x="0" y="367"/>
                  </a:cubicBezTo>
                  <a:cubicBezTo>
                    <a:pt x="0" y="581"/>
                    <a:pt x="397" y="764"/>
                    <a:pt x="856" y="764"/>
                  </a:cubicBezTo>
                  <a:cubicBezTo>
                    <a:pt x="1314" y="764"/>
                    <a:pt x="1711" y="581"/>
                    <a:pt x="1711" y="367"/>
                  </a:cubicBezTo>
                  <a:cubicBezTo>
                    <a:pt x="1711" y="183"/>
                    <a:pt x="1314"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6" name="Google Shape;480;p24">
              <a:extLst>
                <a:ext uri="{FF2B5EF4-FFF2-40B4-BE49-F238E27FC236}">
                  <a16:creationId xmlns:a16="http://schemas.microsoft.com/office/drawing/2014/main" id="{8B58796E-AED3-661F-CFA7-D317A355FD2A}"/>
                </a:ext>
              </a:extLst>
            </p:cNvPr>
            <p:cNvSpPr>
              <a:spLocks/>
            </p:cNvSpPr>
            <p:nvPr/>
          </p:nvSpPr>
          <p:spPr bwMode="auto">
            <a:xfrm>
              <a:off x="4434972" y="2040138"/>
              <a:ext cx="164314" cy="62850"/>
            </a:xfrm>
            <a:custGeom>
              <a:avLst/>
              <a:gdLst>
                <a:gd name="T0" fmla="*/ 2147483646 w 1681"/>
                <a:gd name="T1" fmla="*/ 2147483646 h 643"/>
                <a:gd name="T2" fmla="*/ 2147483646 w 1681"/>
                <a:gd name="T3" fmla="*/ 2147483646 h 643"/>
                <a:gd name="T4" fmla="*/ 2147483646 w 1681"/>
                <a:gd name="T5" fmla="*/ 2147483646 h 643"/>
                <a:gd name="T6" fmla="*/ 2147483646 w 1681"/>
                <a:gd name="T7" fmla="*/ 2147483646 h 643"/>
                <a:gd name="T8" fmla="*/ 2147483646 w 1681"/>
                <a:gd name="T9" fmla="*/ 2147483646 h 643"/>
                <a:gd name="T10" fmla="*/ 2147483646 w 1681"/>
                <a:gd name="T11" fmla="*/ 2147483646 h 643"/>
                <a:gd name="T12" fmla="*/ 2147483646 w 1681"/>
                <a:gd name="T13" fmla="*/ 2147483646 h 6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81" h="643" extrusionOk="0">
                  <a:moveTo>
                    <a:pt x="1498" y="1"/>
                  </a:moveTo>
                  <a:cubicBezTo>
                    <a:pt x="1314" y="306"/>
                    <a:pt x="978" y="459"/>
                    <a:pt x="612" y="459"/>
                  </a:cubicBezTo>
                  <a:cubicBezTo>
                    <a:pt x="398" y="459"/>
                    <a:pt x="184" y="398"/>
                    <a:pt x="1" y="276"/>
                  </a:cubicBezTo>
                  <a:cubicBezTo>
                    <a:pt x="1" y="459"/>
                    <a:pt x="367" y="642"/>
                    <a:pt x="826" y="642"/>
                  </a:cubicBezTo>
                  <a:cubicBezTo>
                    <a:pt x="1284" y="642"/>
                    <a:pt x="1681" y="459"/>
                    <a:pt x="1681" y="276"/>
                  </a:cubicBezTo>
                  <a:cubicBezTo>
                    <a:pt x="1681" y="154"/>
                    <a:pt x="1620" y="62"/>
                    <a:pt x="149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7" name="Google Shape;481;p24">
              <a:extLst>
                <a:ext uri="{FF2B5EF4-FFF2-40B4-BE49-F238E27FC236}">
                  <a16:creationId xmlns:a16="http://schemas.microsoft.com/office/drawing/2014/main" id="{8E91DBB0-5AE0-02F5-4B4E-29E79273B0B8}"/>
                </a:ext>
              </a:extLst>
            </p:cNvPr>
            <p:cNvSpPr>
              <a:spLocks/>
            </p:cNvSpPr>
            <p:nvPr/>
          </p:nvSpPr>
          <p:spPr bwMode="auto">
            <a:xfrm>
              <a:off x="4473778" y="2075619"/>
              <a:ext cx="149456" cy="129219"/>
            </a:xfrm>
            <a:custGeom>
              <a:avLst/>
              <a:gdLst>
                <a:gd name="T0" fmla="*/ 2147483646 w 1529"/>
                <a:gd name="T1" fmla="*/ 2147483646 h 1322"/>
                <a:gd name="T2" fmla="*/ 2147483646 w 1529"/>
                <a:gd name="T3" fmla="*/ 2147483646 h 1322"/>
                <a:gd name="T4" fmla="*/ 2147483646 w 1529"/>
                <a:gd name="T5" fmla="*/ 2147483646 h 1322"/>
                <a:gd name="T6" fmla="*/ 2147483646 w 1529"/>
                <a:gd name="T7" fmla="*/ 2147483646 h 1322"/>
                <a:gd name="T8" fmla="*/ 2147483646 w 1529"/>
                <a:gd name="T9" fmla="*/ 2147483646 h 1322"/>
                <a:gd name="T10" fmla="*/ 2147483646 w 1529"/>
                <a:gd name="T11" fmla="*/ 2147483646 h 1322"/>
                <a:gd name="T12" fmla="*/ 2147483646 w 1529"/>
                <a:gd name="T13" fmla="*/ 2147483646 h 13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22" extrusionOk="0">
                  <a:moveTo>
                    <a:pt x="1191" y="1"/>
                  </a:moveTo>
                  <a:cubicBezTo>
                    <a:pt x="1000" y="1"/>
                    <a:pt x="729" y="131"/>
                    <a:pt x="490" y="371"/>
                  </a:cubicBezTo>
                  <a:cubicBezTo>
                    <a:pt x="154" y="738"/>
                    <a:pt x="1" y="1104"/>
                    <a:pt x="154" y="1257"/>
                  </a:cubicBezTo>
                  <a:cubicBezTo>
                    <a:pt x="197" y="1301"/>
                    <a:pt x="264" y="1322"/>
                    <a:pt x="344" y="1322"/>
                  </a:cubicBezTo>
                  <a:cubicBezTo>
                    <a:pt x="542" y="1322"/>
                    <a:pt x="822" y="1191"/>
                    <a:pt x="1040" y="951"/>
                  </a:cubicBezTo>
                  <a:cubicBezTo>
                    <a:pt x="1376" y="615"/>
                    <a:pt x="1528" y="218"/>
                    <a:pt x="1376" y="66"/>
                  </a:cubicBezTo>
                  <a:cubicBezTo>
                    <a:pt x="1332" y="22"/>
                    <a:pt x="1268" y="1"/>
                    <a:pt x="119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8" name="Google Shape;482;p24">
              <a:extLst>
                <a:ext uri="{FF2B5EF4-FFF2-40B4-BE49-F238E27FC236}">
                  <a16:creationId xmlns:a16="http://schemas.microsoft.com/office/drawing/2014/main" id="{BB33023B-6F75-10B6-D11C-9B46C8BBAADB}"/>
                </a:ext>
              </a:extLst>
            </p:cNvPr>
            <p:cNvSpPr>
              <a:spLocks/>
            </p:cNvSpPr>
            <p:nvPr/>
          </p:nvSpPr>
          <p:spPr bwMode="auto">
            <a:xfrm>
              <a:off x="4488733" y="2074837"/>
              <a:ext cx="134501" cy="129512"/>
            </a:xfrm>
            <a:custGeom>
              <a:avLst/>
              <a:gdLst>
                <a:gd name="T0" fmla="*/ 2147483646 w 1376"/>
                <a:gd name="T1" fmla="*/ 0 h 1325"/>
                <a:gd name="T2" fmla="*/ 2147483646 w 1376"/>
                <a:gd name="T3" fmla="*/ 2147483646 h 1325"/>
                <a:gd name="T4" fmla="*/ 2147483646 w 1376"/>
                <a:gd name="T5" fmla="*/ 2147483646 h 1325"/>
                <a:gd name="T6" fmla="*/ 2147483646 w 1376"/>
                <a:gd name="T7" fmla="*/ 2147483646 h 1325"/>
                <a:gd name="T8" fmla="*/ 2147483646 w 1376"/>
                <a:gd name="T9" fmla="*/ 2147483646 h 1325"/>
                <a:gd name="T10" fmla="*/ 2147483646 w 1376"/>
                <a:gd name="T11" fmla="*/ 2147483646 h 1325"/>
                <a:gd name="T12" fmla="*/ 2147483646 w 1376"/>
                <a:gd name="T13" fmla="*/ 2147483646 h 1325"/>
                <a:gd name="T14" fmla="*/ 2147483646 w 1376"/>
                <a:gd name="T15" fmla="*/ 0 h 13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6" h="1325" extrusionOk="0">
                  <a:moveTo>
                    <a:pt x="1026" y="0"/>
                  </a:moveTo>
                  <a:cubicBezTo>
                    <a:pt x="975" y="0"/>
                    <a:pt x="928" y="16"/>
                    <a:pt x="887" y="43"/>
                  </a:cubicBezTo>
                  <a:cubicBezTo>
                    <a:pt x="978" y="623"/>
                    <a:pt x="581" y="1173"/>
                    <a:pt x="1" y="1234"/>
                  </a:cubicBezTo>
                  <a:lnTo>
                    <a:pt x="1" y="1265"/>
                  </a:lnTo>
                  <a:cubicBezTo>
                    <a:pt x="42" y="1306"/>
                    <a:pt x="100" y="1325"/>
                    <a:pt x="170" y="1325"/>
                  </a:cubicBezTo>
                  <a:cubicBezTo>
                    <a:pt x="362" y="1325"/>
                    <a:pt x="641" y="1183"/>
                    <a:pt x="887" y="959"/>
                  </a:cubicBezTo>
                  <a:cubicBezTo>
                    <a:pt x="1223" y="623"/>
                    <a:pt x="1375" y="226"/>
                    <a:pt x="1223" y="74"/>
                  </a:cubicBezTo>
                  <a:cubicBezTo>
                    <a:pt x="1155" y="23"/>
                    <a:pt x="1088" y="0"/>
                    <a:pt x="102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9" name="Google Shape;483;p24">
              <a:extLst>
                <a:ext uri="{FF2B5EF4-FFF2-40B4-BE49-F238E27FC236}">
                  <a16:creationId xmlns:a16="http://schemas.microsoft.com/office/drawing/2014/main" id="{9A5DDD2F-BF89-6B78-1150-FA618403A761}"/>
                </a:ext>
              </a:extLst>
            </p:cNvPr>
            <p:cNvSpPr>
              <a:spLocks/>
            </p:cNvSpPr>
            <p:nvPr/>
          </p:nvSpPr>
          <p:spPr bwMode="auto">
            <a:xfrm>
              <a:off x="4584328" y="2087935"/>
              <a:ext cx="74679" cy="167339"/>
            </a:xfrm>
            <a:custGeom>
              <a:avLst/>
              <a:gdLst>
                <a:gd name="T0" fmla="*/ 2147483646 w 764"/>
                <a:gd name="T1" fmla="*/ 2147483646 h 1712"/>
                <a:gd name="T2" fmla="*/ 0 w 764"/>
                <a:gd name="T3" fmla="*/ 2147483646 h 1712"/>
                <a:gd name="T4" fmla="*/ 2147483646 w 764"/>
                <a:gd name="T5" fmla="*/ 2147483646 h 1712"/>
                <a:gd name="T6" fmla="*/ 2147483646 w 764"/>
                <a:gd name="T7" fmla="*/ 2147483646 h 1712"/>
                <a:gd name="T8" fmla="*/ 2147483646 w 764"/>
                <a:gd name="T9" fmla="*/ 2147483646 h 17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1712" extrusionOk="0">
                  <a:moveTo>
                    <a:pt x="397" y="1"/>
                  </a:moveTo>
                  <a:cubicBezTo>
                    <a:pt x="183" y="1"/>
                    <a:pt x="0" y="398"/>
                    <a:pt x="0" y="856"/>
                  </a:cubicBezTo>
                  <a:cubicBezTo>
                    <a:pt x="0" y="1314"/>
                    <a:pt x="153" y="1711"/>
                    <a:pt x="367" y="1711"/>
                  </a:cubicBezTo>
                  <a:cubicBezTo>
                    <a:pt x="611" y="1711"/>
                    <a:pt x="764" y="1314"/>
                    <a:pt x="764" y="856"/>
                  </a:cubicBezTo>
                  <a:cubicBezTo>
                    <a:pt x="764" y="398"/>
                    <a:pt x="611" y="1"/>
                    <a:pt x="39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30" name="Google Shape;484;p24">
              <a:extLst>
                <a:ext uri="{FF2B5EF4-FFF2-40B4-BE49-F238E27FC236}">
                  <a16:creationId xmlns:a16="http://schemas.microsoft.com/office/drawing/2014/main" id="{D76DB0AB-861F-5028-46D7-4B6387A209DD}"/>
                </a:ext>
              </a:extLst>
            </p:cNvPr>
            <p:cNvSpPr>
              <a:spLocks/>
            </p:cNvSpPr>
            <p:nvPr/>
          </p:nvSpPr>
          <p:spPr bwMode="auto">
            <a:xfrm>
              <a:off x="4590291" y="2102890"/>
              <a:ext cx="74679" cy="152384"/>
            </a:xfrm>
            <a:custGeom>
              <a:avLst/>
              <a:gdLst>
                <a:gd name="T0" fmla="*/ 2147483646 w 764"/>
                <a:gd name="T1" fmla="*/ 0 h 1559"/>
                <a:gd name="T2" fmla="*/ 2147483646 w 764"/>
                <a:gd name="T3" fmla="*/ 0 h 1559"/>
                <a:gd name="T4" fmla="*/ 0 w 764"/>
                <a:gd name="T5" fmla="*/ 2147483646 h 1559"/>
                <a:gd name="T6" fmla="*/ 2147483646 w 764"/>
                <a:gd name="T7" fmla="*/ 2147483646 h 1559"/>
                <a:gd name="T8" fmla="*/ 2147483646 w 764"/>
                <a:gd name="T9" fmla="*/ 2147483646 h 1559"/>
                <a:gd name="T10" fmla="*/ 2147483646 w 764"/>
                <a:gd name="T11" fmla="*/ 0 h 15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4" h="1559" extrusionOk="0">
                  <a:moveTo>
                    <a:pt x="550" y="0"/>
                  </a:moveTo>
                  <a:lnTo>
                    <a:pt x="550" y="0"/>
                  </a:lnTo>
                  <a:cubicBezTo>
                    <a:pt x="611" y="428"/>
                    <a:pt x="367" y="825"/>
                    <a:pt x="0" y="1039"/>
                  </a:cubicBezTo>
                  <a:cubicBezTo>
                    <a:pt x="61" y="1345"/>
                    <a:pt x="184" y="1558"/>
                    <a:pt x="336" y="1558"/>
                  </a:cubicBezTo>
                  <a:cubicBezTo>
                    <a:pt x="581" y="1558"/>
                    <a:pt x="764" y="1161"/>
                    <a:pt x="764" y="703"/>
                  </a:cubicBezTo>
                  <a:cubicBezTo>
                    <a:pt x="764" y="459"/>
                    <a:pt x="703" y="214"/>
                    <a:pt x="55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31" name="Google Shape;485;p24">
              <a:extLst>
                <a:ext uri="{FF2B5EF4-FFF2-40B4-BE49-F238E27FC236}">
                  <a16:creationId xmlns:a16="http://schemas.microsoft.com/office/drawing/2014/main" id="{F79602A9-0DCF-E5CC-D8FA-A20102EAC586}"/>
                </a:ext>
              </a:extLst>
            </p:cNvPr>
            <p:cNvSpPr>
              <a:spLocks/>
            </p:cNvSpPr>
            <p:nvPr/>
          </p:nvSpPr>
          <p:spPr bwMode="auto">
            <a:xfrm>
              <a:off x="4626066" y="2076108"/>
              <a:ext cx="149456" cy="128730"/>
            </a:xfrm>
            <a:custGeom>
              <a:avLst/>
              <a:gdLst>
                <a:gd name="T0" fmla="*/ 2147483646 w 1529"/>
                <a:gd name="T1" fmla="*/ 2147483646 h 1317"/>
                <a:gd name="T2" fmla="*/ 2147483646 w 1529"/>
                <a:gd name="T3" fmla="*/ 2147483646 h 1317"/>
                <a:gd name="T4" fmla="*/ 2147483646 w 1529"/>
                <a:gd name="T5" fmla="*/ 2147483646 h 1317"/>
                <a:gd name="T6" fmla="*/ 2147483646 w 1529"/>
                <a:gd name="T7" fmla="*/ 2147483646 h 1317"/>
                <a:gd name="T8" fmla="*/ 2147483646 w 1529"/>
                <a:gd name="T9" fmla="*/ 2147483646 h 1317"/>
                <a:gd name="T10" fmla="*/ 2147483646 w 1529"/>
                <a:gd name="T11" fmla="*/ 2147483646 h 1317"/>
                <a:gd name="T12" fmla="*/ 2147483646 w 1529"/>
                <a:gd name="T13" fmla="*/ 2147483646 h 13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17" extrusionOk="0">
                  <a:moveTo>
                    <a:pt x="323" y="1"/>
                  </a:moveTo>
                  <a:cubicBezTo>
                    <a:pt x="253" y="1"/>
                    <a:pt x="195" y="20"/>
                    <a:pt x="154" y="61"/>
                  </a:cubicBezTo>
                  <a:cubicBezTo>
                    <a:pt x="1" y="213"/>
                    <a:pt x="154" y="610"/>
                    <a:pt x="490" y="946"/>
                  </a:cubicBezTo>
                  <a:cubicBezTo>
                    <a:pt x="729" y="1186"/>
                    <a:pt x="1000" y="1317"/>
                    <a:pt x="1191" y="1317"/>
                  </a:cubicBezTo>
                  <a:cubicBezTo>
                    <a:pt x="1268" y="1317"/>
                    <a:pt x="1332" y="1296"/>
                    <a:pt x="1376" y="1252"/>
                  </a:cubicBezTo>
                  <a:cubicBezTo>
                    <a:pt x="1528" y="1099"/>
                    <a:pt x="1376" y="702"/>
                    <a:pt x="1040" y="366"/>
                  </a:cubicBezTo>
                  <a:cubicBezTo>
                    <a:pt x="794" y="142"/>
                    <a:pt x="515" y="1"/>
                    <a:pt x="32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32" name="Google Shape;486;p24">
              <a:extLst>
                <a:ext uri="{FF2B5EF4-FFF2-40B4-BE49-F238E27FC236}">
                  <a16:creationId xmlns:a16="http://schemas.microsoft.com/office/drawing/2014/main" id="{F85BC2CE-74FE-A524-F34A-EA55543ECEDE}"/>
                </a:ext>
              </a:extLst>
            </p:cNvPr>
            <p:cNvSpPr>
              <a:spLocks/>
            </p:cNvSpPr>
            <p:nvPr/>
          </p:nvSpPr>
          <p:spPr bwMode="auto">
            <a:xfrm>
              <a:off x="4626066" y="2076206"/>
              <a:ext cx="137531" cy="113384"/>
            </a:xfrm>
            <a:custGeom>
              <a:avLst/>
              <a:gdLst>
                <a:gd name="T0" fmla="*/ 2147483646 w 1407"/>
                <a:gd name="T1" fmla="*/ 0 h 1160"/>
                <a:gd name="T2" fmla="*/ 2147483646 w 1407"/>
                <a:gd name="T3" fmla="*/ 2147483646 h 1160"/>
                <a:gd name="T4" fmla="*/ 2147483646 w 1407"/>
                <a:gd name="T5" fmla="*/ 2147483646 h 1160"/>
                <a:gd name="T6" fmla="*/ 2147483646 w 1407"/>
                <a:gd name="T7" fmla="*/ 2147483646 h 1160"/>
                <a:gd name="T8" fmla="*/ 2147483646 w 1407"/>
                <a:gd name="T9" fmla="*/ 2147483646 h 1160"/>
                <a:gd name="T10" fmla="*/ 2147483646 w 1407"/>
                <a:gd name="T11" fmla="*/ 2147483646 h 1160"/>
                <a:gd name="T12" fmla="*/ 2147483646 w 1407"/>
                <a:gd name="T13" fmla="*/ 2147483646 h 1160"/>
                <a:gd name="T14" fmla="*/ 2147483646 w 1407"/>
                <a:gd name="T15" fmla="*/ 0 h 116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07" h="1160" extrusionOk="0">
                  <a:moveTo>
                    <a:pt x="320" y="0"/>
                  </a:moveTo>
                  <a:cubicBezTo>
                    <a:pt x="251" y="0"/>
                    <a:pt x="194" y="19"/>
                    <a:pt x="154" y="60"/>
                  </a:cubicBezTo>
                  <a:cubicBezTo>
                    <a:pt x="1" y="212"/>
                    <a:pt x="154" y="609"/>
                    <a:pt x="459" y="945"/>
                  </a:cubicBezTo>
                  <a:lnTo>
                    <a:pt x="490" y="945"/>
                  </a:lnTo>
                  <a:cubicBezTo>
                    <a:pt x="581" y="945"/>
                    <a:pt x="673" y="915"/>
                    <a:pt x="734" y="915"/>
                  </a:cubicBezTo>
                  <a:cubicBezTo>
                    <a:pt x="978" y="915"/>
                    <a:pt x="1223" y="1007"/>
                    <a:pt x="1406" y="1159"/>
                  </a:cubicBezTo>
                  <a:cubicBezTo>
                    <a:pt x="1406" y="854"/>
                    <a:pt x="1284" y="579"/>
                    <a:pt x="1040" y="396"/>
                  </a:cubicBezTo>
                  <a:cubicBezTo>
                    <a:pt x="792" y="148"/>
                    <a:pt x="512"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33" name="Google Shape;487;p24">
              <a:extLst>
                <a:ext uri="{FF2B5EF4-FFF2-40B4-BE49-F238E27FC236}">
                  <a16:creationId xmlns:a16="http://schemas.microsoft.com/office/drawing/2014/main" id="{49CA1E4B-AA75-9B15-D632-CEEE0B07417F}"/>
                </a:ext>
              </a:extLst>
            </p:cNvPr>
            <p:cNvSpPr>
              <a:spLocks/>
            </p:cNvSpPr>
            <p:nvPr/>
          </p:nvSpPr>
          <p:spPr bwMode="auto">
            <a:xfrm>
              <a:off x="4650014" y="2028213"/>
              <a:ext cx="167246" cy="74775"/>
            </a:xfrm>
            <a:custGeom>
              <a:avLst/>
              <a:gdLst>
                <a:gd name="T0" fmla="*/ 2147483646 w 1711"/>
                <a:gd name="T1" fmla="*/ 2147483646 h 765"/>
                <a:gd name="T2" fmla="*/ 0 w 1711"/>
                <a:gd name="T3" fmla="*/ 2147483646 h 765"/>
                <a:gd name="T4" fmla="*/ 2147483646 w 1711"/>
                <a:gd name="T5" fmla="*/ 2147483646 h 765"/>
                <a:gd name="T6" fmla="*/ 2147483646 w 1711"/>
                <a:gd name="T7" fmla="*/ 2147483646 h 765"/>
                <a:gd name="T8" fmla="*/ 2147483646 w 1711"/>
                <a:gd name="T9" fmla="*/ 2147483646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1" h="765" extrusionOk="0">
                  <a:moveTo>
                    <a:pt x="856" y="1"/>
                  </a:moveTo>
                  <a:cubicBezTo>
                    <a:pt x="367" y="1"/>
                    <a:pt x="0" y="184"/>
                    <a:pt x="0" y="367"/>
                  </a:cubicBezTo>
                  <a:cubicBezTo>
                    <a:pt x="0" y="581"/>
                    <a:pt x="367" y="764"/>
                    <a:pt x="856" y="764"/>
                  </a:cubicBezTo>
                  <a:cubicBezTo>
                    <a:pt x="1314" y="764"/>
                    <a:pt x="1711" y="581"/>
                    <a:pt x="1711" y="367"/>
                  </a:cubicBezTo>
                  <a:cubicBezTo>
                    <a:pt x="1711" y="184"/>
                    <a:pt x="1314" y="1"/>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34" name="Google Shape;488;p24">
              <a:extLst>
                <a:ext uri="{FF2B5EF4-FFF2-40B4-BE49-F238E27FC236}">
                  <a16:creationId xmlns:a16="http://schemas.microsoft.com/office/drawing/2014/main" id="{E33FDC04-C9C2-85BF-7AE3-CA8FEC21E617}"/>
                </a:ext>
              </a:extLst>
            </p:cNvPr>
            <p:cNvSpPr>
              <a:spLocks/>
            </p:cNvSpPr>
            <p:nvPr/>
          </p:nvSpPr>
          <p:spPr bwMode="auto">
            <a:xfrm>
              <a:off x="4650014" y="2028213"/>
              <a:ext cx="146426" cy="72527"/>
            </a:xfrm>
            <a:custGeom>
              <a:avLst/>
              <a:gdLst>
                <a:gd name="T0" fmla="*/ 2147483646 w 1498"/>
                <a:gd name="T1" fmla="*/ 2147483646 h 742"/>
                <a:gd name="T2" fmla="*/ 0 w 1498"/>
                <a:gd name="T3" fmla="*/ 2147483646 h 742"/>
                <a:gd name="T4" fmla="*/ 2147483646 w 1498"/>
                <a:gd name="T5" fmla="*/ 2147483646 h 742"/>
                <a:gd name="T6" fmla="*/ 2147483646 w 1498"/>
                <a:gd name="T7" fmla="*/ 2147483646 h 742"/>
                <a:gd name="T8" fmla="*/ 2147483646 w 1498"/>
                <a:gd name="T9" fmla="*/ 2147483646 h 742"/>
                <a:gd name="T10" fmla="*/ 2147483646 w 1498"/>
                <a:gd name="T11" fmla="*/ 2147483646 h 742"/>
                <a:gd name="T12" fmla="*/ 2147483646 w 1498"/>
                <a:gd name="T13" fmla="*/ 2147483646 h 742"/>
                <a:gd name="T14" fmla="*/ 2147483646 w 1498"/>
                <a:gd name="T15" fmla="*/ 2147483646 h 7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8" h="742" extrusionOk="0">
                  <a:moveTo>
                    <a:pt x="489" y="1"/>
                  </a:moveTo>
                  <a:cubicBezTo>
                    <a:pt x="184" y="62"/>
                    <a:pt x="0" y="215"/>
                    <a:pt x="0" y="367"/>
                  </a:cubicBezTo>
                  <a:cubicBezTo>
                    <a:pt x="0" y="581"/>
                    <a:pt x="367" y="734"/>
                    <a:pt x="856" y="734"/>
                  </a:cubicBezTo>
                  <a:cubicBezTo>
                    <a:pt x="893" y="739"/>
                    <a:pt x="932" y="742"/>
                    <a:pt x="972" y="742"/>
                  </a:cubicBezTo>
                  <a:cubicBezTo>
                    <a:pt x="1154" y="742"/>
                    <a:pt x="1346" y="687"/>
                    <a:pt x="1497" y="612"/>
                  </a:cubicBezTo>
                  <a:lnTo>
                    <a:pt x="1436" y="612"/>
                  </a:lnTo>
                  <a:cubicBezTo>
                    <a:pt x="1414" y="613"/>
                    <a:pt x="1391" y="614"/>
                    <a:pt x="1369" y="614"/>
                  </a:cubicBezTo>
                  <a:cubicBezTo>
                    <a:pt x="995" y="614"/>
                    <a:pt x="633" y="375"/>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35" name="Google Shape;489;p24">
              <a:extLst>
                <a:ext uri="{FF2B5EF4-FFF2-40B4-BE49-F238E27FC236}">
                  <a16:creationId xmlns:a16="http://schemas.microsoft.com/office/drawing/2014/main" id="{000AB67B-828D-6DF3-979C-A698251E82DE}"/>
                </a:ext>
              </a:extLst>
            </p:cNvPr>
            <p:cNvSpPr>
              <a:spLocks/>
            </p:cNvSpPr>
            <p:nvPr/>
          </p:nvSpPr>
          <p:spPr bwMode="auto">
            <a:xfrm>
              <a:off x="4626066" y="1923333"/>
              <a:ext cx="149456" cy="128730"/>
            </a:xfrm>
            <a:custGeom>
              <a:avLst/>
              <a:gdLst>
                <a:gd name="T0" fmla="*/ 2147483646 w 1529"/>
                <a:gd name="T1" fmla="*/ 2147483646 h 1317"/>
                <a:gd name="T2" fmla="*/ 2147483646 w 1529"/>
                <a:gd name="T3" fmla="*/ 2147483646 h 1317"/>
                <a:gd name="T4" fmla="*/ 2147483646 w 1529"/>
                <a:gd name="T5" fmla="*/ 2147483646 h 1317"/>
                <a:gd name="T6" fmla="*/ 2147483646 w 1529"/>
                <a:gd name="T7" fmla="*/ 2147483646 h 1317"/>
                <a:gd name="T8" fmla="*/ 2147483646 w 1529"/>
                <a:gd name="T9" fmla="*/ 2147483646 h 1317"/>
                <a:gd name="T10" fmla="*/ 2147483646 w 1529"/>
                <a:gd name="T11" fmla="*/ 2147483646 h 1317"/>
                <a:gd name="T12" fmla="*/ 2147483646 w 1529"/>
                <a:gd name="T13" fmla="*/ 2147483646 h 13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17" extrusionOk="0">
                  <a:moveTo>
                    <a:pt x="1186" y="1"/>
                  </a:moveTo>
                  <a:cubicBezTo>
                    <a:pt x="987" y="1"/>
                    <a:pt x="707" y="131"/>
                    <a:pt x="490" y="371"/>
                  </a:cubicBezTo>
                  <a:cubicBezTo>
                    <a:pt x="154" y="707"/>
                    <a:pt x="1" y="1104"/>
                    <a:pt x="154" y="1257"/>
                  </a:cubicBezTo>
                  <a:cubicBezTo>
                    <a:pt x="194" y="1297"/>
                    <a:pt x="251" y="1316"/>
                    <a:pt x="320" y="1316"/>
                  </a:cubicBezTo>
                  <a:cubicBezTo>
                    <a:pt x="512" y="1316"/>
                    <a:pt x="792" y="1168"/>
                    <a:pt x="1040" y="921"/>
                  </a:cubicBezTo>
                  <a:cubicBezTo>
                    <a:pt x="1376" y="615"/>
                    <a:pt x="1528" y="218"/>
                    <a:pt x="1376" y="66"/>
                  </a:cubicBezTo>
                  <a:cubicBezTo>
                    <a:pt x="1332" y="22"/>
                    <a:pt x="1265" y="1"/>
                    <a:pt x="118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36" name="Google Shape;490;p24">
              <a:extLst>
                <a:ext uri="{FF2B5EF4-FFF2-40B4-BE49-F238E27FC236}">
                  <a16:creationId xmlns:a16="http://schemas.microsoft.com/office/drawing/2014/main" id="{F14F0CD4-CA66-AB3C-7988-1A9CABD5C81E}"/>
                </a:ext>
              </a:extLst>
            </p:cNvPr>
            <p:cNvSpPr>
              <a:spLocks/>
            </p:cNvSpPr>
            <p:nvPr/>
          </p:nvSpPr>
          <p:spPr bwMode="auto">
            <a:xfrm>
              <a:off x="4632029" y="1983446"/>
              <a:ext cx="122575" cy="66076"/>
            </a:xfrm>
            <a:custGeom>
              <a:avLst/>
              <a:gdLst>
                <a:gd name="T0" fmla="*/ 2147483646 w 1254"/>
                <a:gd name="T1" fmla="*/ 0 h 676"/>
                <a:gd name="T2" fmla="*/ 2147483646 w 1254"/>
                <a:gd name="T3" fmla="*/ 0 h 676"/>
                <a:gd name="T4" fmla="*/ 2147483646 w 1254"/>
                <a:gd name="T5" fmla="*/ 2147483646 h 676"/>
                <a:gd name="T6" fmla="*/ 2147483646 w 1254"/>
                <a:gd name="T7" fmla="*/ 2147483646 h 676"/>
                <a:gd name="T8" fmla="*/ 2147483646 w 1254"/>
                <a:gd name="T9" fmla="*/ 2147483646 h 676"/>
                <a:gd name="T10" fmla="*/ 2147483646 w 1254"/>
                <a:gd name="T11" fmla="*/ 2147483646 h 676"/>
                <a:gd name="T12" fmla="*/ 2147483646 w 1254"/>
                <a:gd name="T13" fmla="*/ 2147483646 h 676"/>
                <a:gd name="T14" fmla="*/ 2147483646 w 1254"/>
                <a:gd name="T15" fmla="*/ 0 h 67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54" h="676" extrusionOk="0">
                  <a:moveTo>
                    <a:pt x="1253" y="0"/>
                  </a:moveTo>
                  <a:lnTo>
                    <a:pt x="1253" y="0"/>
                  </a:lnTo>
                  <a:cubicBezTo>
                    <a:pt x="1101" y="184"/>
                    <a:pt x="856" y="275"/>
                    <a:pt x="642" y="275"/>
                  </a:cubicBezTo>
                  <a:cubicBezTo>
                    <a:pt x="459" y="275"/>
                    <a:pt x="276" y="214"/>
                    <a:pt x="154" y="123"/>
                  </a:cubicBezTo>
                  <a:cubicBezTo>
                    <a:pt x="32" y="337"/>
                    <a:pt x="1" y="550"/>
                    <a:pt x="93" y="642"/>
                  </a:cubicBezTo>
                  <a:cubicBezTo>
                    <a:pt x="123" y="664"/>
                    <a:pt x="171" y="676"/>
                    <a:pt x="232" y="676"/>
                  </a:cubicBezTo>
                  <a:cubicBezTo>
                    <a:pt x="419" y="676"/>
                    <a:pt x="725" y="567"/>
                    <a:pt x="979" y="337"/>
                  </a:cubicBezTo>
                  <a:cubicBezTo>
                    <a:pt x="1070" y="214"/>
                    <a:pt x="1162" y="123"/>
                    <a:pt x="125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37" name="Google Shape;491;p24">
              <a:extLst>
                <a:ext uri="{FF2B5EF4-FFF2-40B4-BE49-F238E27FC236}">
                  <a16:creationId xmlns:a16="http://schemas.microsoft.com/office/drawing/2014/main" id="{1A6FC964-355A-C0F1-0C12-32BAAA166FD7}"/>
                </a:ext>
              </a:extLst>
            </p:cNvPr>
            <p:cNvSpPr/>
            <p:nvPr/>
          </p:nvSpPr>
          <p:spPr>
            <a:xfrm>
              <a:off x="4579221" y="2024914"/>
              <a:ext cx="85792" cy="76225"/>
            </a:xfrm>
            <a:custGeom>
              <a:avLst/>
              <a:gdLst/>
              <a:ahLst/>
              <a:cxnLst/>
              <a:rect l="l" t="t" r="r" b="b"/>
              <a:pathLst>
                <a:path w="886" h="771" extrusionOk="0">
                  <a:moveTo>
                    <a:pt x="489" y="0"/>
                  </a:moveTo>
                  <a:cubicBezTo>
                    <a:pt x="153" y="31"/>
                    <a:pt x="0" y="428"/>
                    <a:pt x="244" y="672"/>
                  </a:cubicBezTo>
                  <a:cubicBezTo>
                    <a:pt x="322" y="740"/>
                    <a:pt x="415" y="771"/>
                    <a:pt x="505" y="771"/>
                  </a:cubicBezTo>
                  <a:cubicBezTo>
                    <a:pt x="701" y="771"/>
                    <a:pt x="886" y="627"/>
                    <a:pt x="886" y="397"/>
                  </a:cubicBezTo>
                  <a:cubicBezTo>
                    <a:pt x="886" y="183"/>
                    <a:pt x="703" y="0"/>
                    <a:pt x="489" y="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38" name="Google Shape;492;p24">
              <a:extLst>
                <a:ext uri="{FF2B5EF4-FFF2-40B4-BE49-F238E27FC236}">
                  <a16:creationId xmlns:a16="http://schemas.microsoft.com/office/drawing/2014/main" id="{F670A6D2-09D0-076E-3E62-B78053745CF4}"/>
                </a:ext>
              </a:extLst>
            </p:cNvPr>
            <p:cNvSpPr>
              <a:spLocks/>
            </p:cNvSpPr>
            <p:nvPr/>
          </p:nvSpPr>
          <p:spPr bwMode="auto">
            <a:xfrm>
              <a:off x="4181224" y="2282056"/>
              <a:ext cx="74679" cy="167339"/>
            </a:xfrm>
            <a:custGeom>
              <a:avLst/>
              <a:gdLst>
                <a:gd name="T0" fmla="*/ 2147483646 w 764"/>
                <a:gd name="T1" fmla="*/ 0 h 1712"/>
                <a:gd name="T2" fmla="*/ 0 w 764"/>
                <a:gd name="T3" fmla="*/ 2147483646 h 1712"/>
                <a:gd name="T4" fmla="*/ 2147483646 w 764"/>
                <a:gd name="T5" fmla="*/ 2147483646 h 1712"/>
                <a:gd name="T6" fmla="*/ 2147483646 w 764"/>
                <a:gd name="T7" fmla="*/ 2147483646 h 1712"/>
                <a:gd name="T8" fmla="*/ 2147483646 w 764"/>
                <a:gd name="T9" fmla="*/ 0 h 17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1712" extrusionOk="0">
                  <a:moveTo>
                    <a:pt x="397" y="0"/>
                  </a:moveTo>
                  <a:cubicBezTo>
                    <a:pt x="183" y="0"/>
                    <a:pt x="0" y="397"/>
                    <a:pt x="0" y="856"/>
                  </a:cubicBezTo>
                  <a:cubicBezTo>
                    <a:pt x="0" y="1314"/>
                    <a:pt x="183" y="1711"/>
                    <a:pt x="397" y="1711"/>
                  </a:cubicBezTo>
                  <a:cubicBezTo>
                    <a:pt x="581" y="1711"/>
                    <a:pt x="764" y="1314"/>
                    <a:pt x="764" y="856"/>
                  </a:cubicBezTo>
                  <a:cubicBezTo>
                    <a:pt x="764" y="397"/>
                    <a:pt x="581" y="0"/>
                    <a:pt x="39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39" name="Google Shape;493;p24">
              <a:extLst>
                <a:ext uri="{FF2B5EF4-FFF2-40B4-BE49-F238E27FC236}">
                  <a16:creationId xmlns:a16="http://schemas.microsoft.com/office/drawing/2014/main" id="{E62C6320-6B68-5615-56B0-3ECFEE5E2B0E}"/>
                </a:ext>
              </a:extLst>
            </p:cNvPr>
            <p:cNvSpPr>
              <a:spLocks/>
            </p:cNvSpPr>
            <p:nvPr/>
          </p:nvSpPr>
          <p:spPr bwMode="auto">
            <a:xfrm>
              <a:off x="4181224" y="2386546"/>
              <a:ext cx="74679" cy="62850"/>
            </a:xfrm>
            <a:custGeom>
              <a:avLst/>
              <a:gdLst>
                <a:gd name="T0" fmla="*/ 2147483646 w 764"/>
                <a:gd name="T1" fmla="*/ 2147483646 h 643"/>
                <a:gd name="T2" fmla="*/ 2147483646 w 764"/>
                <a:gd name="T3" fmla="*/ 2147483646 h 643"/>
                <a:gd name="T4" fmla="*/ 2147483646 w 764"/>
                <a:gd name="T5" fmla="*/ 2147483646 h 643"/>
                <a:gd name="T6" fmla="*/ 0 w 764"/>
                <a:gd name="T7" fmla="*/ 2147483646 h 643"/>
                <a:gd name="T8" fmla="*/ 0 w 764"/>
                <a:gd name="T9" fmla="*/ 2147483646 h 643"/>
                <a:gd name="T10" fmla="*/ 2147483646 w 764"/>
                <a:gd name="T11" fmla="*/ 2147483646 h 643"/>
                <a:gd name="T12" fmla="*/ 2147483646 w 764"/>
                <a:gd name="T13" fmla="*/ 2147483646 h 6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4" h="643" extrusionOk="0">
                  <a:moveTo>
                    <a:pt x="764" y="1"/>
                  </a:moveTo>
                  <a:lnTo>
                    <a:pt x="764" y="1"/>
                  </a:lnTo>
                  <a:cubicBezTo>
                    <a:pt x="611" y="62"/>
                    <a:pt x="458" y="92"/>
                    <a:pt x="336" y="92"/>
                  </a:cubicBezTo>
                  <a:cubicBezTo>
                    <a:pt x="214" y="92"/>
                    <a:pt x="92" y="92"/>
                    <a:pt x="0" y="62"/>
                  </a:cubicBezTo>
                  <a:cubicBezTo>
                    <a:pt x="61" y="398"/>
                    <a:pt x="183" y="642"/>
                    <a:pt x="367" y="642"/>
                  </a:cubicBezTo>
                  <a:cubicBezTo>
                    <a:pt x="550" y="642"/>
                    <a:pt x="703" y="367"/>
                    <a:pt x="76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40" name="Google Shape;494;p24">
              <a:extLst>
                <a:ext uri="{FF2B5EF4-FFF2-40B4-BE49-F238E27FC236}">
                  <a16:creationId xmlns:a16="http://schemas.microsoft.com/office/drawing/2014/main" id="{9DC75114-1459-6AA4-1552-766190F488D7}"/>
                </a:ext>
              </a:extLst>
            </p:cNvPr>
            <p:cNvSpPr>
              <a:spLocks/>
            </p:cNvSpPr>
            <p:nvPr/>
          </p:nvSpPr>
          <p:spPr bwMode="auto">
            <a:xfrm>
              <a:off x="4067740" y="2332982"/>
              <a:ext cx="149358" cy="129512"/>
            </a:xfrm>
            <a:custGeom>
              <a:avLst/>
              <a:gdLst>
                <a:gd name="T0" fmla="*/ 2147483646 w 1528"/>
                <a:gd name="T1" fmla="*/ 0 h 1325"/>
                <a:gd name="T2" fmla="*/ 2147483646 w 1528"/>
                <a:gd name="T3" fmla="*/ 2147483646 h 1325"/>
                <a:gd name="T4" fmla="*/ 2147483646 w 1528"/>
                <a:gd name="T5" fmla="*/ 2147483646 h 1325"/>
                <a:gd name="T6" fmla="*/ 2147483646 w 1528"/>
                <a:gd name="T7" fmla="*/ 2147483646 h 1325"/>
                <a:gd name="T8" fmla="*/ 2147483646 w 1528"/>
                <a:gd name="T9" fmla="*/ 2147483646 h 1325"/>
                <a:gd name="T10" fmla="*/ 2147483646 w 1528"/>
                <a:gd name="T11" fmla="*/ 2147483646 h 1325"/>
                <a:gd name="T12" fmla="*/ 2147483646 w 1528"/>
                <a:gd name="T13" fmla="*/ 0 h 13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25" extrusionOk="0">
                  <a:moveTo>
                    <a:pt x="319" y="0"/>
                  </a:moveTo>
                  <a:cubicBezTo>
                    <a:pt x="251" y="0"/>
                    <a:pt x="193" y="19"/>
                    <a:pt x="153" y="60"/>
                  </a:cubicBezTo>
                  <a:cubicBezTo>
                    <a:pt x="0" y="212"/>
                    <a:pt x="153" y="610"/>
                    <a:pt x="489" y="946"/>
                  </a:cubicBezTo>
                  <a:cubicBezTo>
                    <a:pt x="710" y="1167"/>
                    <a:pt x="980" y="1324"/>
                    <a:pt x="1170" y="1324"/>
                  </a:cubicBezTo>
                  <a:cubicBezTo>
                    <a:pt x="1242" y="1324"/>
                    <a:pt x="1302" y="1302"/>
                    <a:pt x="1344" y="1251"/>
                  </a:cubicBezTo>
                  <a:cubicBezTo>
                    <a:pt x="1528" y="1098"/>
                    <a:pt x="1375" y="701"/>
                    <a:pt x="1039" y="396"/>
                  </a:cubicBezTo>
                  <a:cubicBezTo>
                    <a:pt x="792" y="148"/>
                    <a:pt x="511" y="0"/>
                    <a:pt x="31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41" name="Google Shape;495;p24">
              <a:extLst>
                <a:ext uri="{FF2B5EF4-FFF2-40B4-BE49-F238E27FC236}">
                  <a16:creationId xmlns:a16="http://schemas.microsoft.com/office/drawing/2014/main" id="{E08D9BB9-A8F5-CDA2-1822-4AF7105315CE}"/>
                </a:ext>
              </a:extLst>
            </p:cNvPr>
            <p:cNvSpPr>
              <a:spLocks/>
            </p:cNvSpPr>
            <p:nvPr/>
          </p:nvSpPr>
          <p:spPr bwMode="auto">
            <a:xfrm>
              <a:off x="4118471" y="2410396"/>
              <a:ext cx="89732" cy="51316"/>
            </a:xfrm>
            <a:custGeom>
              <a:avLst/>
              <a:gdLst>
                <a:gd name="T0" fmla="*/ 2147483646 w 918"/>
                <a:gd name="T1" fmla="*/ 2147483646 h 525"/>
                <a:gd name="T2" fmla="*/ 2147483646 w 918"/>
                <a:gd name="T3" fmla="*/ 2147483646 h 525"/>
                <a:gd name="T4" fmla="*/ 2147483646 w 918"/>
                <a:gd name="T5" fmla="*/ 2147483646 h 525"/>
                <a:gd name="T6" fmla="*/ 2147483646 w 918"/>
                <a:gd name="T7" fmla="*/ 2147483646 h 525"/>
                <a:gd name="T8" fmla="*/ 2147483646 w 918"/>
                <a:gd name="T9" fmla="*/ 2147483646 h 525"/>
                <a:gd name="T10" fmla="*/ 2147483646 w 918"/>
                <a:gd name="T11" fmla="*/ 2147483646 h 525"/>
                <a:gd name="T12" fmla="*/ 2147483646 w 918"/>
                <a:gd name="T13" fmla="*/ 2147483646 h 5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8" h="525" extrusionOk="0">
                  <a:moveTo>
                    <a:pt x="825" y="1"/>
                  </a:moveTo>
                  <a:cubicBezTo>
                    <a:pt x="666" y="107"/>
                    <a:pt x="484" y="190"/>
                    <a:pt x="279" y="190"/>
                  </a:cubicBezTo>
                  <a:cubicBezTo>
                    <a:pt x="248" y="190"/>
                    <a:pt x="216" y="188"/>
                    <a:pt x="184" y="184"/>
                  </a:cubicBezTo>
                  <a:lnTo>
                    <a:pt x="1" y="184"/>
                  </a:lnTo>
                  <a:cubicBezTo>
                    <a:pt x="217" y="400"/>
                    <a:pt x="464" y="525"/>
                    <a:pt x="644" y="525"/>
                  </a:cubicBezTo>
                  <a:cubicBezTo>
                    <a:pt x="718" y="525"/>
                    <a:pt x="781" y="504"/>
                    <a:pt x="825" y="459"/>
                  </a:cubicBezTo>
                  <a:cubicBezTo>
                    <a:pt x="917" y="367"/>
                    <a:pt x="917" y="215"/>
                    <a:pt x="8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42" name="Google Shape;496;p24">
              <a:extLst>
                <a:ext uri="{FF2B5EF4-FFF2-40B4-BE49-F238E27FC236}">
                  <a16:creationId xmlns:a16="http://schemas.microsoft.com/office/drawing/2014/main" id="{7D736E3C-F59E-926E-4F51-057323C9A1A4}"/>
                </a:ext>
              </a:extLst>
            </p:cNvPr>
            <p:cNvSpPr>
              <a:spLocks/>
            </p:cNvSpPr>
            <p:nvPr/>
          </p:nvSpPr>
          <p:spPr bwMode="auto">
            <a:xfrm>
              <a:off x="4025905" y="2434343"/>
              <a:ext cx="167344" cy="74677"/>
            </a:xfrm>
            <a:custGeom>
              <a:avLst/>
              <a:gdLst>
                <a:gd name="T0" fmla="*/ 2147483646 w 1712"/>
                <a:gd name="T1" fmla="*/ 0 h 764"/>
                <a:gd name="T2" fmla="*/ 2147483646 w 1712"/>
                <a:gd name="T3" fmla="*/ 2147483646 h 764"/>
                <a:gd name="T4" fmla="*/ 2147483646 w 1712"/>
                <a:gd name="T5" fmla="*/ 2147483646 h 764"/>
                <a:gd name="T6" fmla="*/ 2147483646 w 1712"/>
                <a:gd name="T7" fmla="*/ 2147483646 h 764"/>
                <a:gd name="T8" fmla="*/ 2147483646 w 1712"/>
                <a:gd name="T9" fmla="*/ 0 h 7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2" h="764" extrusionOk="0">
                  <a:moveTo>
                    <a:pt x="856" y="0"/>
                  </a:moveTo>
                  <a:cubicBezTo>
                    <a:pt x="398" y="0"/>
                    <a:pt x="1" y="184"/>
                    <a:pt x="1" y="397"/>
                  </a:cubicBezTo>
                  <a:cubicBezTo>
                    <a:pt x="1" y="611"/>
                    <a:pt x="398" y="764"/>
                    <a:pt x="856" y="764"/>
                  </a:cubicBezTo>
                  <a:cubicBezTo>
                    <a:pt x="1345" y="764"/>
                    <a:pt x="1711" y="581"/>
                    <a:pt x="1711" y="397"/>
                  </a:cubicBezTo>
                  <a:cubicBezTo>
                    <a:pt x="1711" y="184"/>
                    <a:pt x="1345"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43" name="Google Shape;497;p24">
              <a:extLst>
                <a:ext uri="{FF2B5EF4-FFF2-40B4-BE49-F238E27FC236}">
                  <a16:creationId xmlns:a16="http://schemas.microsoft.com/office/drawing/2014/main" id="{BCB8BB7D-B7C0-B621-58ED-A3D579D2B865}"/>
                </a:ext>
              </a:extLst>
            </p:cNvPr>
            <p:cNvSpPr>
              <a:spLocks/>
            </p:cNvSpPr>
            <p:nvPr/>
          </p:nvSpPr>
          <p:spPr bwMode="auto">
            <a:xfrm>
              <a:off x="4025905" y="2449298"/>
              <a:ext cx="167344" cy="65782"/>
            </a:xfrm>
            <a:custGeom>
              <a:avLst/>
              <a:gdLst>
                <a:gd name="T0" fmla="*/ 2147483646 w 1712"/>
                <a:gd name="T1" fmla="*/ 0 h 673"/>
                <a:gd name="T2" fmla="*/ 2147483646 w 1712"/>
                <a:gd name="T3" fmla="*/ 2147483646 h 673"/>
                <a:gd name="T4" fmla="*/ 2147483646 w 1712"/>
                <a:gd name="T5" fmla="*/ 2147483646 h 673"/>
                <a:gd name="T6" fmla="*/ 2147483646 w 1712"/>
                <a:gd name="T7" fmla="*/ 2147483646 h 673"/>
                <a:gd name="T8" fmla="*/ 2147483646 w 1712"/>
                <a:gd name="T9" fmla="*/ 2147483646 h 673"/>
                <a:gd name="T10" fmla="*/ 2147483646 w 1712"/>
                <a:gd name="T11" fmla="*/ 2147483646 h 673"/>
                <a:gd name="T12" fmla="*/ 2147483646 w 1712"/>
                <a:gd name="T13" fmla="*/ 2147483646 h 673"/>
                <a:gd name="T14" fmla="*/ 2147483646 w 1712"/>
                <a:gd name="T15" fmla="*/ 0 h 67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12" h="673" extrusionOk="0">
                  <a:moveTo>
                    <a:pt x="1528" y="0"/>
                  </a:moveTo>
                  <a:cubicBezTo>
                    <a:pt x="1358" y="283"/>
                    <a:pt x="1057" y="462"/>
                    <a:pt x="721" y="462"/>
                  </a:cubicBezTo>
                  <a:cubicBezTo>
                    <a:pt x="695" y="462"/>
                    <a:pt x="669" y="460"/>
                    <a:pt x="642" y="458"/>
                  </a:cubicBezTo>
                  <a:cubicBezTo>
                    <a:pt x="428" y="458"/>
                    <a:pt x="184" y="397"/>
                    <a:pt x="1" y="275"/>
                  </a:cubicBezTo>
                  <a:cubicBezTo>
                    <a:pt x="31" y="489"/>
                    <a:pt x="398" y="672"/>
                    <a:pt x="856" y="672"/>
                  </a:cubicBezTo>
                  <a:cubicBezTo>
                    <a:pt x="1314" y="672"/>
                    <a:pt x="1711" y="489"/>
                    <a:pt x="1711" y="275"/>
                  </a:cubicBezTo>
                  <a:cubicBezTo>
                    <a:pt x="1711" y="153"/>
                    <a:pt x="1650" y="61"/>
                    <a:pt x="152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44" name="Google Shape;498;p24">
              <a:extLst>
                <a:ext uri="{FF2B5EF4-FFF2-40B4-BE49-F238E27FC236}">
                  <a16:creationId xmlns:a16="http://schemas.microsoft.com/office/drawing/2014/main" id="{FCC87F54-27B9-2230-17D7-46C72647A032}"/>
                </a:ext>
              </a:extLst>
            </p:cNvPr>
            <p:cNvSpPr>
              <a:spLocks/>
            </p:cNvSpPr>
            <p:nvPr/>
          </p:nvSpPr>
          <p:spPr bwMode="auto">
            <a:xfrm>
              <a:off x="4067740" y="2485268"/>
              <a:ext cx="146426" cy="131076"/>
            </a:xfrm>
            <a:custGeom>
              <a:avLst/>
              <a:gdLst>
                <a:gd name="T0" fmla="*/ 2147483646 w 1498"/>
                <a:gd name="T1" fmla="*/ 0 h 1341"/>
                <a:gd name="T2" fmla="*/ 2147483646 w 1498"/>
                <a:gd name="T3" fmla="*/ 2147483646 h 1341"/>
                <a:gd name="T4" fmla="*/ 2147483646 w 1498"/>
                <a:gd name="T5" fmla="*/ 2147483646 h 1341"/>
                <a:gd name="T6" fmla="*/ 2147483646 w 1498"/>
                <a:gd name="T7" fmla="*/ 2147483646 h 1341"/>
                <a:gd name="T8" fmla="*/ 2147483646 w 1498"/>
                <a:gd name="T9" fmla="*/ 2147483646 h 1341"/>
                <a:gd name="T10" fmla="*/ 2147483646 w 1498"/>
                <a:gd name="T11" fmla="*/ 2147483646 h 1341"/>
                <a:gd name="T12" fmla="*/ 2147483646 w 1498"/>
                <a:gd name="T13" fmla="*/ 0 h 13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41" extrusionOk="0">
                  <a:moveTo>
                    <a:pt x="1179" y="0"/>
                  </a:moveTo>
                  <a:cubicBezTo>
                    <a:pt x="988" y="0"/>
                    <a:pt x="714" y="148"/>
                    <a:pt x="489" y="396"/>
                  </a:cubicBezTo>
                  <a:cubicBezTo>
                    <a:pt x="153" y="732"/>
                    <a:pt x="0" y="1098"/>
                    <a:pt x="153" y="1282"/>
                  </a:cubicBezTo>
                  <a:cubicBezTo>
                    <a:pt x="193" y="1322"/>
                    <a:pt x="251" y="1341"/>
                    <a:pt x="319" y="1341"/>
                  </a:cubicBezTo>
                  <a:cubicBezTo>
                    <a:pt x="511" y="1341"/>
                    <a:pt x="792" y="1193"/>
                    <a:pt x="1039" y="946"/>
                  </a:cubicBezTo>
                  <a:cubicBezTo>
                    <a:pt x="1344" y="610"/>
                    <a:pt x="1497" y="212"/>
                    <a:pt x="1344" y="60"/>
                  </a:cubicBezTo>
                  <a:cubicBezTo>
                    <a:pt x="1304" y="19"/>
                    <a:pt x="1247" y="0"/>
                    <a:pt x="117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45" name="Google Shape;499;p24">
              <a:extLst>
                <a:ext uri="{FF2B5EF4-FFF2-40B4-BE49-F238E27FC236}">
                  <a16:creationId xmlns:a16="http://schemas.microsoft.com/office/drawing/2014/main" id="{BE014688-3CC2-8951-218F-DDE38EE050DD}"/>
                </a:ext>
              </a:extLst>
            </p:cNvPr>
            <p:cNvSpPr>
              <a:spLocks/>
            </p:cNvSpPr>
            <p:nvPr/>
          </p:nvSpPr>
          <p:spPr bwMode="auto">
            <a:xfrm>
              <a:off x="4082696" y="2484779"/>
              <a:ext cx="134403" cy="131565"/>
            </a:xfrm>
            <a:custGeom>
              <a:avLst/>
              <a:gdLst>
                <a:gd name="T0" fmla="*/ 2147483646 w 1375"/>
                <a:gd name="T1" fmla="*/ 2147483646 h 1346"/>
                <a:gd name="T2" fmla="*/ 2147483646 w 1375"/>
                <a:gd name="T3" fmla="*/ 2147483646 h 1346"/>
                <a:gd name="T4" fmla="*/ 0 w 1375"/>
                <a:gd name="T5" fmla="*/ 2147483646 h 1346"/>
                <a:gd name="T6" fmla="*/ 0 w 1375"/>
                <a:gd name="T7" fmla="*/ 2147483646 h 1346"/>
                <a:gd name="T8" fmla="*/ 2147483646 w 1375"/>
                <a:gd name="T9" fmla="*/ 2147483646 h 1346"/>
                <a:gd name="T10" fmla="*/ 2147483646 w 1375"/>
                <a:gd name="T11" fmla="*/ 2147483646 h 1346"/>
                <a:gd name="T12" fmla="*/ 2147483646 w 1375"/>
                <a:gd name="T13" fmla="*/ 2147483646 h 1346"/>
                <a:gd name="T14" fmla="*/ 2147483646 w 1375"/>
                <a:gd name="T15" fmla="*/ 2147483646 h 13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5" h="1346" extrusionOk="0">
                  <a:moveTo>
                    <a:pt x="994" y="1"/>
                  </a:moveTo>
                  <a:cubicBezTo>
                    <a:pt x="949" y="1"/>
                    <a:pt x="902" y="11"/>
                    <a:pt x="855" y="34"/>
                  </a:cubicBezTo>
                  <a:cubicBezTo>
                    <a:pt x="978" y="615"/>
                    <a:pt x="580" y="1164"/>
                    <a:pt x="0" y="1256"/>
                  </a:cubicBezTo>
                  <a:lnTo>
                    <a:pt x="0" y="1287"/>
                  </a:lnTo>
                  <a:cubicBezTo>
                    <a:pt x="40" y="1327"/>
                    <a:pt x="98" y="1346"/>
                    <a:pt x="166" y="1346"/>
                  </a:cubicBezTo>
                  <a:cubicBezTo>
                    <a:pt x="356" y="1346"/>
                    <a:pt x="631" y="1198"/>
                    <a:pt x="855" y="951"/>
                  </a:cubicBezTo>
                  <a:cubicBezTo>
                    <a:pt x="1191" y="645"/>
                    <a:pt x="1375" y="217"/>
                    <a:pt x="1191" y="65"/>
                  </a:cubicBezTo>
                  <a:cubicBezTo>
                    <a:pt x="1135" y="27"/>
                    <a:pt x="1066" y="1"/>
                    <a:pt x="99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46" name="Google Shape;500;p24">
              <a:extLst>
                <a:ext uri="{FF2B5EF4-FFF2-40B4-BE49-F238E27FC236}">
                  <a16:creationId xmlns:a16="http://schemas.microsoft.com/office/drawing/2014/main" id="{B443DBB0-4E08-07ED-4770-E7805FBAB0FC}"/>
                </a:ext>
              </a:extLst>
            </p:cNvPr>
            <p:cNvSpPr>
              <a:spLocks/>
            </p:cNvSpPr>
            <p:nvPr/>
          </p:nvSpPr>
          <p:spPr bwMode="auto">
            <a:xfrm>
              <a:off x="4181224" y="2500028"/>
              <a:ext cx="74679" cy="164309"/>
            </a:xfrm>
            <a:custGeom>
              <a:avLst/>
              <a:gdLst>
                <a:gd name="T0" fmla="*/ 2147483646 w 764"/>
                <a:gd name="T1" fmla="*/ 0 h 1681"/>
                <a:gd name="T2" fmla="*/ 0 w 764"/>
                <a:gd name="T3" fmla="*/ 2147483646 h 1681"/>
                <a:gd name="T4" fmla="*/ 2147483646 w 764"/>
                <a:gd name="T5" fmla="*/ 2147483646 h 1681"/>
                <a:gd name="T6" fmla="*/ 2147483646 w 764"/>
                <a:gd name="T7" fmla="*/ 2147483646 h 1681"/>
                <a:gd name="T8" fmla="*/ 2147483646 w 764"/>
                <a:gd name="T9" fmla="*/ 0 h 16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1681" extrusionOk="0">
                  <a:moveTo>
                    <a:pt x="367" y="0"/>
                  </a:moveTo>
                  <a:cubicBezTo>
                    <a:pt x="153" y="0"/>
                    <a:pt x="0" y="367"/>
                    <a:pt x="0" y="825"/>
                  </a:cubicBezTo>
                  <a:cubicBezTo>
                    <a:pt x="0" y="1314"/>
                    <a:pt x="153" y="1681"/>
                    <a:pt x="367" y="1681"/>
                  </a:cubicBezTo>
                  <a:cubicBezTo>
                    <a:pt x="581" y="1681"/>
                    <a:pt x="764" y="1314"/>
                    <a:pt x="764" y="825"/>
                  </a:cubicBezTo>
                  <a:cubicBezTo>
                    <a:pt x="764" y="367"/>
                    <a:pt x="581" y="0"/>
                    <a:pt x="36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47" name="Google Shape;501;p24">
              <a:extLst>
                <a:ext uri="{FF2B5EF4-FFF2-40B4-BE49-F238E27FC236}">
                  <a16:creationId xmlns:a16="http://schemas.microsoft.com/office/drawing/2014/main" id="{E41D15A8-2905-2CF5-5C0A-0904C74D7461}"/>
                </a:ext>
              </a:extLst>
            </p:cNvPr>
            <p:cNvSpPr>
              <a:spLocks/>
            </p:cNvSpPr>
            <p:nvPr/>
          </p:nvSpPr>
          <p:spPr bwMode="auto">
            <a:xfrm>
              <a:off x="4181224" y="2511953"/>
              <a:ext cx="77709" cy="152384"/>
            </a:xfrm>
            <a:custGeom>
              <a:avLst/>
              <a:gdLst>
                <a:gd name="T0" fmla="*/ 2147483646 w 795"/>
                <a:gd name="T1" fmla="*/ 2147483646 h 1559"/>
                <a:gd name="T2" fmla="*/ 0 w 795"/>
                <a:gd name="T3" fmla="*/ 2147483646 h 1559"/>
                <a:gd name="T4" fmla="*/ 2147483646 w 795"/>
                <a:gd name="T5" fmla="*/ 2147483646 h 1559"/>
                <a:gd name="T6" fmla="*/ 2147483646 w 795"/>
                <a:gd name="T7" fmla="*/ 2147483646 h 1559"/>
                <a:gd name="T8" fmla="*/ 2147483646 w 795"/>
                <a:gd name="T9" fmla="*/ 2147483646 h 15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5" h="1559" extrusionOk="0">
                  <a:moveTo>
                    <a:pt x="581" y="1"/>
                  </a:moveTo>
                  <a:cubicBezTo>
                    <a:pt x="611" y="428"/>
                    <a:pt x="397" y="856"/>
                    <a:pt x="0" y="1039"/>
                  </a:cubicBezTo>
                  <a:cubicBezTo>
                    <a:pt x="61" y="1345"/>
                    <a:pt x="214" y="1559"/>
                    <a:pt x="397" y="1559"/>
                  </a:cubicBezTo>
                  <a:cubicBezTo>
                    <a:pt x="611" y="1559"/>
                    <a:pt x="764" y="1192"/>
                    <a:pt x="764" y="703"/>
                  </a:cubicBezTo>
                  <a:cubicBezTo>
                    <a:pt x="794" y="459"/>
                    <a:pt x="733" y="214"/>
                    <a:pt x="58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48" name="Google Shape;502;p24">
              <a:extLst>
                <a:ext uri="{FF2B5EF4-FFF2-40B4-BE49-F238E27FC236}">
                  <a16:creationId xmlns:a16="http://schemas.microsoft.com/office/drawing/2014/main" id="{5F19C6A4-9411-F6D2-F60B-98EB850FC9C6}"/>
                </a:ext>
              </a:extLst>
            </p:cNvPr>
            <p:cNvSpPr>
              <a:spLocks/>
            </p:cNvSpPr>
            <p:nvPr/>
          </p:nvSpPr>
          <p:spPr bwMode="auto">
            <a:xfrm>
              <a:off x="4220029" y="2485268"/>
              <a:ext cx="149358" cy="131076"/>
            </a:xfrm>
            <a:custGeom>
              <a:avLst/>
              <a:gdLst>
                <a:gd name="T0" fmla="*/ 2147483646 w 1528"/>
                <a:gd name="T1" fmla="*/ 0 h 1341"/>
                <a:gd name="T2" fmla="*/ 2147483646 w 1528"/>
                <a:gd name="T3" fmla="*/ 2147483646 h 1341"/>
                <a:gd name="T4" fmla="*/ 2147483646 w 1528"/>
                <a:gd name="T5" fmla="*/ 2147483646 h 1341"/>
                <a:gd name="T6" fmla="*/ 2147483646 w 1528"/>
                <a:gd name="T7" fmla="*/ 2147483646 h 1341"/>
                <a:gd name="T8" fmla="*/ 2147483646 w 1528"/>
                <a:gd name="T9" fmla="*/ 2147483646 h 1341"/>
                <a:gd name="T10" fmla="*/ 2147483646 w 1528"/>
                <a:gd name="T11" fmla="*/ 2147483646 h 1341"/>
                <a:gd name="T12" fmla="*/ 2147483646 w 1528"/>
                <a:gd name="T13" fmla="*/ 0 h 13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41" extrusionOk="0">
                  <a:moveTo>
                    <a:pt x="319" y="0"/>
                  </a:moveTo>
                  <a:cubicBezTo>
                    <a:pt x="251" y="0"/>
                    <a:pt x="193" y="19"/>
                    <a:pt x="153" y="60"/>
                  </a:cubicBezTo>
                  <a:cubicBezTo>
                    <a:pt x="0" y="212"/>
                    <a:pt x="153" y="610"/>
                    <a:pt x="489" y="946"/>
                  </a:cubicBezTo>
                  <a:cubicBezTo>
                    <a:pt x="736" y="1193"/>
                    <a:pt x="1000" y="1341"/>
                    <a:pt x="1195" y="1341"/>
                  </a:cubicBezTo>
                  <a:cubicBezTo>
                    <a:pt x="1265" y="1341"/>
                    <a:pt x="1327" y="1322"/>
                    <a:pt x="1375" y="1282"/>
                  </a:cubicBezTo>
                  <a:cubicBezTo>
                    <a:pt x="1528" y="1098"/>
                    <a:pt x="1375" y="701"/>
                    <a:pt x="1039" y="396"/>
                  </a:cubicBezTo>
                  <a:cubicBezTo>
                    <a:pt x="792" y="148"/>
                    <a:pt x="511" y="0"/>
                    <a:pt x="31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49" name="Google Shape;503;p24">
              <a:extLst>
                <a:ext uri="{FF2B5EF4-FFF2-40B4-BE49-F238E27FC236}">
                  <a16:creationId xmlns:a16="http://schemas.microsoft.com/office/drawing/2014/main" id="{60A7A268-C19A-5A3D-CB38-57D882D9F0E2}"/>
                </a:ext>
              </a:extLst>
            </p:cNvPr>
            <p:cNvSpPr>
              <a:spLocks/>
            </p:cNvSpPr>
            <p:nvPr/>
          </p:nvSpPr>
          <p:spPr bwMode="auto">
            <a:xfrm>
              <a:off x="4220029" y="2487712"/>
              <a:ext cx="137433" cy="110941"/>
            </a:xfrm>
            <a:custGeom>
              <a:avLst/>
              <a:gdLst>
                <a:gd name="T0" fmla="*/ 2147483646 w 1406"/>
                <a:gd name="T1" fmla="*/ 0 h 1135"/>
                <a:gd name="T2" fmla="*/ 2147483646 w 1406"/>
                <a:gd name="T3" fmla="*/ 2147483646 h 1135"/>
                <a:gd name="T4" fmla="*/ 2147483646 w 1406"/>
                <a:gd name="T5" fmla="*/ 2147483646 h 1135"/>
                <a:gd name="T6" fmla="*/ 2147483646 w 1406"/>
                <a:gd name="T7" fmla="*/ 2147483646 h 1135"/>
                <a:gd name="T8" fmla="*/ 2147483646 w 1406"/>
                <a:gd name="T9" fmla="*/ 2147483646 h 1135"/>
                <a:gd name="T10" fmla="*/ 2147483646 w 1406"/>
                <a:gd name="T11" fmla="*/ 2147483646 h 1135"/>
                <a:gd name="T12" fmla="*/ 2147483646 w 1406"/>
                <a:gd name="T13" fmla="*/ 2147483646 h 1135"/>
                <a:gd name="T14" fmla="*/ 2147483646 w 1406"/>
                <a:gd name="T15" fmla="*/ 0 h 11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06" h="1135" extrusionOk="0">
                  <a:moveTo>
                    <a:pt x="338" y="0"/>
                  </a:moveTo>
                  <a:cubicBezTo>
                    <a:pt x="261" y="0"/>
                    <a:pt x="197" y="21"/>
                    <a:pt x="153" y="65"/>
                  </a:cubicBezTo>
                  <a:cubicBezTo>
                    <a:pt x="0" y="218"/>
                    <a:pt x="153" y="615"/>
                    <a:pt x="458" y="951"/>
                  </a:cubicBezTo>
                  <a:lnTo>
                    <a:pt x="489" y="951"/>
                  </a:lnTo>
                  <a:cubicBezTo>
                    <a:pt x="581" y="921"/>
                    <a:pt x="642" y="921"/>
                    <a:pt x="733" y="921"/>
                  </a:cubicBezTo>
                  <a:cubicBezTo>
                    <a:pt x="978" y="921"/>
                    <a:pt x="1222" y="982"/>
                    <a:pt x="1406" y="1134"/>
                  </a:cubicBezTo>
                  <a:cubicBezTo>
                    <a:pt x="1406" y="829"/>
                    <a:pt x="1253" y="554"/>
                    <a:pt x="1039" y="371"/>
                  </a:cubicBezTo>
                  <a:cubicBezTo>
                    <a:pt x="799" y="131"/>
                    <a:pt x="529" y="0"/>
                    <a:pt x="33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50" name="Google Shape;504;p24">
              <a:extLst>
                <a:ext uri="{FF2B5EF4-FFF2-40B4-BE49-F238E27FC236}">
                  <a16:creationId xmlns:a16="http://schemas.microsoft.com/office/drawing/2014/main" id="{685D77BC-E0CE-DCD3-283C-4D6EB4DE8395}"/>
                </a:ext>
              </a:extLst>
            </p:cNvPr>
            <p:cNvSpPr>
              <a:spLocks/>
            </p:cNvSpPr>
            <p:nvPr/>
          </p:nvSpPr>
          <p:spPr bwMode="auto">
            <a:xfrm>
              <a:off x="4240946" y="2437275"/>
              <a:ext cx="167246" cy="74775"/>
            </a:xfrm>
            <a:custGeom>
              <a:avLst/>
              <a:gdLst>
                <a:gd name="T0" fmla="*/ 2147483646 w 1711"/>
                <a:gd name="T1" fmla="*/ 2147483646 h 765"/>
                <a:gd name="T2" fmla="*/ 0 w 1711"/>
                <a:gd name="T3" fmla="*/ 2147483646 h 765"/>
                <a:gd name="T4" fmla="*/ 2147483646 w 1711"/>
                <a:gd name="T5" fmla="*/ 2147483646 h 765"/>
                <a:gd name="T6" fmla="*/ 2147483646 w 1711"/>
                <a:gd name="T7" fmla="*/ 2147483646 h 765"/>
                <a:gd name="T8" fmla="*/ 2147483646 w 1711"/>
                <a:gd name="T9" fmla="*/ 2147483646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1" h="765" extrusionOk="0">
                  <a:moveTo>
                    <a:pt x="855" y="1"/>
                  </a:moveTo>
                  <a:cubicBezTo>
                    <a:pt x="397" y="1"/>
                    <a:pt x="0" y="184"/>
                    <a:pt x="0" y="398"/>
                  </a:cubicBezTo>
                  <a:cubicBezTo>
                    <a:pt x="0" y="581"/>
                    <a:pt x="397" y="765"/>
                    <a:pt x="855" y="765"/>
                  </a:cubicBezTo>
                  <a:cubicBezTo>
                    <a:pt x="1344" y="765"/>
                    <a:pt x="1711" y="581"/>
                    <a:pt x="1711" y="398"/>
                  </a:cubicBezTo>
                  <a:cubicBezTo>
                    <a:pt x="1711" y="184"/>
                    <a:pt x="1344" y="1"/>
                    <a:pt x="85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51" name="Google Shape;505;p24">
              <a:extLst>
                <a:ext uri="{FF2B5EF4-FFF2-40B4-BE49-F238E27FC236}">
                  <a16:creationId xmlns:a16="http://schemas.microsoft.com/office/drawing/2014/main" id="{F65233F9-46DC-8F9C-7186-A49DEC8822DE}"/>
                </a:ext>
              </a:extLst>
            </p:cNvPr>
            <p:cNvSpPr>
              <a:spLocks/>
            </p:cNvSpPr>
            <p:nvPr/>
          </p:nvSpPr>
          <p:spPr bwMode="auto">
            <a:xfrm>
              <a:off x="4243879" y="2440306"/>
              <a:ext cx="146426" cy="71745"/>
            </a:xfrm>
            <a:custGeom>
              <a:avLst/>
              <a:gdLst>
                <a:gd name="T0" fmla="*/ 2147483646 w 1498"/>
                <a:gd name="T1" fmla="*/ 0 h 734"/>
                <a:gd name="T2" fmla="*/ 2147483646 w 1498"/>
                <a:gd name="T3" fmla="*/ 2147483646 h 734"/>
                <a:gd name="T4" fmla="*/ 2147483646 w 1498"/>
                <a:gd name="T5" fmla="*/ 2147483646 h 734"/>
                <a:gd name="T6" fmla="*/ 2147483646 w 1498"/>
                <a:gd name="T7" fmla="*/ 2147483646 h 734"/>
                <a:gd name="T8" fmla="*/ 2147483646 w 1498"/>
                <a:gd name="T9" fmla="*/ 2147483646 h 734"/>
                <a:gd name="T10" fmla="*/ 2147483646 w 1498"/>
                <a:gd name="T11" fmla="*/ 2147483646 h 734"/>
                <a:gd name="T12" fmla="*/ 2147483646 w 1498"/>
                <a:gd name="T13" fmla="*/ 2147483646 h 734"/>
                <a:gd name="T14" fmla="*/ 2147483646 w 1498"/>
                <a:gd name="T15" fmla="*/ 2147483646 h 734"/>
                <a:gd name="T16" fmla="*/ 2147483646 w 1498"/>
                <a:gd name="T17" fmla="*/ 2147483646 h 734"/>
                <a:gd name="T18" fmla="*/ 2147483646 w 1498"/>
                <a:gd name="T19" fmla="*/ 2147483646 h 734"/>
                <a:gd name="T20" fmla="*/ 2147483646 w 1498"/>
                <a:gd name="T21" fmla="*/ 0 h 7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98" h="734" extrusionOk="0">
                  <a:moveTo>
                    <a:pt x="489" y="0"/>
                  </a:moveTo>
                  <a:cubicBezTo>
                    <a:pt x="184" y="61"/>
                    <a:pt x="1" y="184"/>
                    <a:pt x="1" y="336"/>
                  </a:cubicBezTo>
                  <a:cubicBezTo>
                    <a:pt x="1" y="581"/>
                    <a:pt x="367" y="734"/>
                    <a:pt x="825" y="734"/>
                  </a:cubicBezTo>
                  <a:cubicBezTo>
                    <a:pt x="1042" y="734"/>
                    <a:pt x="1234" y="686"/>
                    <a:pt x="1423" y="611"/>
                  </a:cubicBezTo>
                  <a:cubicBezTo>
                    <a:pt x="1428" y="611"/>
                    <a:pt x="1432" y="611"/>
                    <a:pt x="1436" y="611"/>
                  </a:cubicBezTo>
                  <a:lnTo>
                    <a:pt x="1498" y="581"/>
                  </a:lnTo>
                  <a:cubicBezTo>
                    <a:pt x="1473" y="591"/>
                    <a:pt x="1448" y="602"/>
                    <a:pt x="1423" y="611"/>
                  </a:cubicBezTo>
                  <a:cubicBezTo>
                    <a:pt x="1001" y="606"/>
                    <a:pt x="641" y="363"/>
                    <a:pt x="48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52" name="Google Shape;506;p24">
              <a:extLst>
                <a:ext uri="{FF2B5EF4-FFF2-40B4-BE49-F238E27FC236}">
                  <a16:creationId xmlns:a16="http://schemas.microsoft.com/office/drawing/2014/main" id="{233203C8-B3F3-2F51-70BA-17FEDE8DB0CA}"/>
                </a:ext>
              </a:extLst>
            </p:cNvPr>
            <p:cNvSpPr>
              <a:spLocks/>
            </p:cNvSpPr>
            <p:nvPr/>
          </p:nvSpPr>
          <p:spPr bwMode="auto">
            <a:xfrm>
              <a:off x="4220029" y="2332982"/>
              <a:ext cx="149358" cy="130001"/>
            </a:xfrm>
            <a:custGeom>
              <a:avLst/>
              <a:gdLst>
                <a:gd name="T0" fmla="*/ 2147483646 w 1528"/>
                <a:gd name="T1" fmla="*/ 0 h 1330"/>
                <a:gd name="T2" fmla="*/ 2147483646 w 1528"/>
                <a:gd name="T3" fmla="*/ 2147483646 h 1330"/>
                <a:gd name="T4" fmla="*/ 2147483646 w 1528"/>
                <a:gd name="T5" fmla="*/ 2147483646 h 1330"/>
                <a:gd name="T6" fmla="*/ 2147483646 w 1528"/>
                <a:gd name="T7" fmla="*/ 2147483646 h 1330"/>
                <a:gd name="T8" fmla="*/ 2147483646 w 1528"/>
                <a:gd name="T9" fmla="*/ 2147483646 h 1330"/>
                <a:gd name="T10" fmla="*/ 2147483646 w 1528"/>
                <a:gd name="T11" fmla="*/ 2147483646 h 1330"/>
                <a:gd name="T12" fmla="*/ 2147483646 w 1528"/>
                <a:gd name="T13" fmla="*/ 0 h 13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30" extrusionOk="0">
                  <a:moveTo>
                    <a:pt x="1191" y="0"/>
                  </a:moveTo>
                  <a:cubicBezTo>
                    <a:pt x="988" y="0"/>
                    <a:pt x="714" y="148"/>
                    <a:pt x="489" y="396"/>
                  </a:cubicBezTo>
                  <a:cubicBezTo>
                    <a:pt x="153" y="701"/>
                    <a:pt x="0" y="1098"/>
                    <a:pt x="153" y="1251"/>
                  </a:cubicBezTo>
                  <a:cubicBezTo>
                    <a:pt x="198" y="1305"/>
                    <a:pt x="263" y="1330"/>
                    <a:pt x="342" y="1330"/>
                  </a:cubicBezTo>
                  <a:cubicBezTo>
                    <a:pt x="533" y="1330"/>
                    <a:pt x="801" y="1184"/>
                    <a:pt x="1039" y="946"/>
                  </a:cubicBezTo>
                  <a:cubicBezTo>
                    <a:pt x="1375" y="610"/>
                    <a:pt x="1528" y="212"/>
                    <a:pt x="1375" y="60"/>
                  </a:cubicBezTo>
                  <a:cubicBezTo>
                    <a:pt x="1327" y="19"/>
                    <a:pt x="1263" y="0"/>
                    <a:pt x="119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53" name="Google Shape;507;p24">
              <a:extLst>
                <a:ext uri="{FF2B5EF4-FFF2-40B4-BE49-F238E27FC236}">
                  <a16:creationId xmlns:a16="http://schemas.microsoft.com/office/drawing/2014/main" id="{FCDF4582-6D18-81C9-12EB-A1BF7A457835}"/>
                </a:ext>
              </a:extLst>
            </p:cNvPr>
            <p:cNvSpPr>
              <a:spLocks/>
            </p:cNvSpPr>
            <p:nvPr/>
          </p:nvSpPr>
          <p:spPr bwMode="auto">
            <a:xfrm>
              <a:off x="4225991" y="2392508"/>
              <a:ext cx="119545" cy="69985"/>
            </a:xfrm>
            <a:custGeom>
              <a:avLst/>
              <a:gdLst>
                <a:gd name="T0" fmla="*/ 2147483646 w 1223"/>
                <a:gd name="T1" fmla="*/ 2147483646 h 716"/>
                <a:gd name="T2" fmla="*/ 2147483646 w 1223"/>
                <a:gd name="T3" fmla="*/ 2147483646 h 716"/>
                <a:gd name="T4" fmla="*/ 2147483646 w 1223"/>
                <a:gd name="T5" fmla="*/ 2147483646 h 716"/>
                <a:gd name="T6" fmla="*/ 2147483646 w 1223"/>
                <a:gd name="T7" fmla="*/ 2147483646 h 716"/>
                <a:gd name="T8" fmla="*/ 2147483646 w 1223"/>
                <a:gd name="T9" fmla="*/ 2147483646 h 716"/>
                <a:gd name="T10" fmla="*/ 2147483646 w 1223"/>
                <a:gd name="T11" fmla="*/ 2147483646 h 716"/>
                <a:gd name="T12" fmla="*/ 2147483646 w 1223"/>
                <a:gd name="T13" fmla="*/ 2147483646 h 7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3" h="716" extrusionOk="0">
                  <a:moveTo>
                    <a:pt x="1222" y="1"/>
                  </a:moveTo>
                  <a:cubicBezTo>
                    <a:pt x="1100" y="184"/>
                    <a:pt x="856" y="306"/>
                    <a:pt x="611" y="306"/>
                  </a:cubicBezTo>
                  <a:cubicBezTo>
                    <a:pt x="459" y="306"/>
                    <a:pt x="275" y="245"/>
                    <a:pt x="153" y="153"/>
                  </a:cubicBezTo>
                  <a:cubicBezTo>
                    <a:pt x="31" y="367"/>
                    <a:pt x="0" y="550"/>
                    <a:pt x="92" y="642"/>
                  </a:cubicBezTo>
                  <a:cubicBezTo>
                    <a:pt x="134" y="693"/>
                    <a:pt x="195" y="715"/>
                    <a:pt x="267" y="715"/>
                  </a:cubicBezTo>
                  <a:cubicBezTo>
                    <a:pt x="459" y="715"/>
                    <a:pt x="734" y="558"/>
                    <a:pt x="978" y="337"/>
                  </a:cubicBezTo>
                  <a:cubicBezTo>
                    <a:pt x="1070" y="245"/>
                    <a:pt x="1161" y="123"/>
                    <a:pt x="1222"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54" name="Google Shape;508;p24">
              <a:extLst>
                <a:ext uri="{FF2B5EF4-FFF2-40B4-BE49-F238E27FC236}">
                  <a16:creationId xmlns:a16="http://schemas.microsoft.com/office/drawing/2014/main" id="{A5B44F23-B3D8-34AD-5B6D-2A9A7E98C2DC}"/>
                </a:ext>
              </a:extLst>
            </p:cNvPr>
            <p:cNvSpPr/>
            <p:nvPr/>
          </p:nvSpPr>
          <p:spPr>
            <a:xfrm>
              <a:off x="4169325" y="2437003"/>
              <a:ext cx="85792" cy="73842"/>
            </a:xfrm>
            <a:custGeom>
              <a:avLst/>
              <a:gdLst/>
              <a:ahLst/>
              <a:cxnLst/>
              <a:rect l="l" t="t" r="r" b="b"/>
              <a:pathLst>
                <a:path w="887" h="755" extrusionOk="0">
                  <a:moveTo>
                    <a:pt x="520" y="1"/>
                  </a:moveTo>
                  <a:cubicBezTo>
                    <a:pt x="184" y="1"/>
                    <a:pt x="1" y="398"/>
                    <a:pt x="245" y="642"/>
                  </a:cubicBezTo>
                  <a:cubicBezTo>
                    <a:pt x="323" y="720"/>
                    <a:pt x="416" y="755"/>
                    <a:pt x="507" y="755"/>
                  </a:cubicBezTo>
                  <a:cubicBezTo>
                    <a:pt x="702" y="755"/>
                    <a:pt x="887" y="597"/>
                    <a:pt x="887" y="367"/>
                  </a:cubicBezTo>
                  <a:cubicBezTo>
                    <a:pt x="887" y="154"/>
                    <a:pt x="734" y="1"/>
                    <a:pt x="520" y="1"/>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55" name="Google Shape;509;p24">
              <a:extLst>
                <a:ext uri="{FF2B5EF4-FFF2-40B4-BE49-F238E27FC236}">
                  <a16:creationId xmlns:a16="http://schemas.microsoft.com/office/drawing/2014/main" id="{C41412E2-7B60-38B1-76D1-0841AB91A771}"/>
                </a:ext>
              </a:extLst>
            </p:cNvPr>
            <p:cNvSpPr>
              <a:spLocks/>
            </p:cNvSpPr>
            <p:nvPr/>
          </p:nvSpPr>
          <p:spPr bwMode="auto">
            <a:xfrm>
              <a:off x="4587261" y="3028534"/>
              <a:ext cx="77709" cy="164309"/>
            </a:xfrm>
            <a:custGeom>
              <a:avLst/>
              <a:gdLst>
                <a:gd name="T0" fmla="*/ 2147483646 w 795"/>
                <a:gd name="T1" fmla="*/ 0 h 1681"/>
                <a:gd name="T2" fmla="*/ 2147483646 w 795"/>
                <a:gd name="T3" fmla="*/ 2147483646 h 1681"/>
                <a:gd name="T4" fmla="*/ 2147483646 w 795"/>
                <a:gd name="T5" fmla="*/ 2147483646 h 1681"/>
                <a:gd name="T6" fmla="*/ 2147483646 w 795"/>
                <a:gd name="T7" fmla="*/ 2147483646 h 1681"/>
                <a:gd name="T8" fmla="*/ 2147483646 w 795"/>
                <a:gd name="T9" fmla="*/ 0 h 16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5" h="1681" extrusionOk="0">
                  <a:moveTo>
                    <a:pt x="428" y="0"/>
                  </a:moveTo>
                  <a:cubicBezTo>
                    <a:pt x="184" y="0"/>
                    <a:pt x="1" y="367"/>
                    <a:pt x="1" y="825"/>
                  </a:cubicBezTo>
                  <a:cubicBezTo>
                    <a:pt x="1" y="1314"/>
                    <a:pt x="215" y="1681"/>
                    <a:pt x="428" y="1681"/>
                  </a:cubicBezTo>
                  <a:cubicBezTo>
                    <a:pt x="612" y="1681"/>
                    <a:pt x="795" y="1314"/>
                    <a:pt x="795" y="825"/>
                  </a:cubicBezTo>
                  <a:cubicBezTo>
                    <a:pt x="795" y="367"/>
                    <a:pt x="642" y="0"/>
                    <a:pt x="42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56" name="Google Shape;510;p24">
              <a:extLst>
                <a:ext uri="{FF2B5EF4-FFF2-40B4-BE49-F238E27FC236}">
                  <a16:creationId xmlns:a16="http://schemas.microsoft.com/office/drawing/2014/main" id="{B24F01F3-B2AF-9E88-F895-D8EA33155F54}"/>
                </a:ext>
              </a:extLst>
            </p:cNvPr>
            <p:cNvSpPr>
              <a:spLocks/>
            </p:cNvSpPr>
            <p:nvPr/>
          </p:nvSpPr>
          <p:spPr bwMode="auto">
            <a:xfrm>
              <a:off x="4590291" y="3133024"/>
              <a:ext cx="74679" cy="59820"/>
            </a:xfrm>
            <a:custGeom>
              <a:avLst/>
              <a:gdLst>
                <a:gd name="T0" fmla="*/ 2147483646 w 764"/>
                <a:gd name="T1" fmla="*/ 2147483646 h 612"/>
                <a:gd name="T2" fmla="*/ 2147483646 w 764"/>
                <a:gd name="T3" fmla="*/ 2147483646 h 612"/>
                <a:gd name="T4" fmla="*/ 2147483646 w 764"/>
                <a:gd name="T5" fmla="*/ 2147483646 h 612"/>
                <a:gd name="T6" fmla="*/ 0 w 764"/>
                <a:gd name="T7" fmla="*/ 2147483646 h 612"/>
                <a:gd name="T8" fmla="*/ 0 w 764"/>
                <a:gd name="T9" fmla="*/ 2147483646 h 612"/>
                <a:gd name="T10" fmla="*/ 2147483646 w 764"/>
                <a:gd name="T11" fmla="*/ 2147483646 h 612"/>
                <a:gd name="T12" fmla="*/ 2147483646 w 764"/>
                <a:gd name="T13" fmla="*/ 2147483646 h 6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4" h="612" extrusionOk="0">
                  <a:moveTo>
                    <a:pt x="764" y="1"/>
                  </a:moveTo>
                  <a:lnTo>
                    <a:pt x="764" y="1"/>
                  </a:lnTo>
                  <a:cubicBezTo>
                    <a:pt x="611" y="62"/>
                    <a:pt x="459" y="62"/>
                    <a:pt x="306" y="62"/>
                  </a:cubicBezTo>
                  <a:cubicBezTo>
                    <a:pt x="214" y="62"/>
                    <a:pt x="92" y="62"/>
                    <a:pt x="0" y="31"/>
                  </a:cubicBezTo>
                  <a:cubicBezTo>
                    <a:pt x="31" y="367"/>
                    <a:pt x="184" y="612"/>
                    <a:pt x="367" y="612"/>
                  </a:cubicBezTo>
                  <a:cubicBezTo>
                    <a:pt x="550" y="612"/>
                    <a:pt x="703" y="367"/>
                    <a:pt x="76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57" name="Google Shape;511;p24">
              <a:extLst>
                <a:ext uri="{FF2B5EF4-FFF2-40B4-BE49-F238E27FC236}">
                  <a16:creationId xmlns:a16="http://schemas.microsoft.com/office/drawing/2014/main" id="{53BED48E-171F-BC48-9D9D-4EB1761F2719}"/>
                </a:ext>
              </a:extLst>
            </p:cNvPr>
            <p:cNvSpPr>
              <a:spLocks/>
            </p:cNvSpPr>
            <p:nvPr/>
          </p:nvSpPr>
          <p:spPr bwMode="auto">
            <a:xfrm>
              <a:off x="4476808" y="3076430"/>
              <a:ext cx="146426" cy="131174"/>
            </a:xfrm>
            <a:custGeom>
              <a:avLst/>
              <a:gdLst>
                <a:gd name="T0" fmla="*/ 2147483646 w 1498"/>
                <a:gd name="T1" fmla="*/ 2147483646 h 1342"/>
                <a:gd name="T2" fmla="*/ 2147483646 w 1498"/>
                <a:gd name="T3" fmla="*/ 2147483646 h 1342"/>
                <a:gd name="T4" fmla="*/ 2147483646 w 1498"/>
                <a:gd name="T5" fmla="*/ 2147483646 h 1342"/>
                <a:gd name="T6" fmla="*/ 2147483646 w 1498"/>
                <a:gd name="T7" fmla="*/ 2147483646 h 1342"/>
                <a:gd name="T8" fmla="*/ 2147483646 w 1498"/>
                <a:gd name="T9" fmla="*/ 2147483646 h 1342"/>
                <a:gd name="T10" fmla="*/ 2147483646 w 1498"/>
                <a:gd name="T11" fmla="*/ 2147483646 h 1342"/>
                <a:gd name="T12" fmla="*/ 2147483646 w 1498"/>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42" extrusionOk="0">
                  <a:moveTo>
                    <a:pt x="320" y="1"/>
                  </a:moveTo>
                  <a:cubicBezTo>
                    <a:pt x="251" y="1"/>
                    <a:pt x="193" y="20"/>
                    <a:pt x="153" y="60"/>
                  </a:cubicBezTo>
                  <a:cubicBezTo>
                    <a:pt x="0" y="213"/>
                    <a:pt x="123" y="641"/>
                    <a:pt x="459" y="946"/>
                  </a:cubicBezTo>
                  <a:cubicBezTo>
                    <a:pt x="706" y="1194"/>
                    <a:pt x="986" y="1342"/>
                    <a:pt x="1178" y="1342"/>
                  </a:cubicBezTo>
                  <a:cubicBezTo>
                    <a:pt x="1247" y="1342"/>
                    <a:pt x="1304" y="1323"/>
                    <a:pt x="1345" y="1282"/>
                  </a:cubicBezTo>
                  <a:cubicBezTo>
                    <a:pt x="1497" y="1129"/>
                    <a:pt x="1375" y="732"/>
                    <a:pt x="1039" y="396"/>
                  </a:cubicBezTo>
                  <a:cubicBezTo>
                    <a:pt x="792" y="149"/>
                    <a:pt x="511" y="1"/>
                    <a:pt x="32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58" name="Google Shape;512;p24">
              <a:extLst>
                <a:ext uri="{FF2B5EF4-FFF2-40B4-BE49-F238E27FC236}">
                  <a16:creationId xmlns:a16="http://schemas.microsoft.com/office/drawing/2014/main" id="{59494E44-387C-B675-AE6E-28967967BE78}"/>
                </a:ext>
              </a:extLst>
            </p:cNvPr>
            <p:cNvSpPr>
              <a:spLocks/>
            </p:cNvSpPr>
            <p:nvPr/>
          </p:nvSpPr>
          <p:spPr bwMode="auto">
            <a:xfrm>
              <a:off x="4524606" y="3156874"/>
              <a:ext cx="92665" cy="51316"/>
            </a:xfrm>
            <a:custGeom>
              <a:avLst/>
              <a:gdLst>
                <a:gd name="T0" fmla="*/ 2147483646 w 948"/>
                <a:gd name="T1" fmla="*/ 2147483646 h 525"/>
                <a:gd name="T2" fmla="*/ 2147483646 w 948"/>
                <a:gd name="T3" fmla="*/ 2147483646 h 525"/>
                <a:gd name="T4" fmla="*/ 0 w 948"/>
                <a:gd name="T5" fmla="*/ 2147483646 h 525"/>
                <a:gd name="T6" fmla="*/ 2147483646 w 948"/>
                <a:gd name="T7" fmla="*/ 2147483646 h 525"/>
                <a:gd name="T8" fmla="*/ 2147483646 w 948"/>
                <a:gd name="T9" fmla="*/ 2147483646 h 525"/>
                <a:gd name="T10" fmla="*/ 2147483646 w 948"/>
                <a:gd name="T11" fmla="*/ 2147483646 h 5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48" h="525" extrusionOk="0">
                  <a:moveTo>
                    <a:pt x="825" y="1"/>
                  </a:moveTo>
                  <a:cubicBezTo>
                    <a:pt x="642" y="123"/>
                    <a:pt x="428" y="184"/>
                    <a:pt x="214" y="184"/>
                  </a:cubicBezTo>
                  <a:lnTo>
                    <a:pt x="0" y="184"/>
                  </a:lnTo>
                  <a:cubicBezTo>
                    <a:pt x="238" y="401"/>
                    <a:pt x="491" y="525"/>
                    <a:pt x="673" y="525"/>
                  </a:cubicBezTo>
                  <a:cubicBezTo>
                    <a:pt x="748" y="525"/>
                    <a:pt x="811" y="504"/>
                    <a:pt x="856" y="459"/>
                  </a:cubicBezTo>
                  <a:cubicBezTo>
                    <a:pt x="947" y="368"/>
                    <a:pt x="947" y="184"/>
                    <a:pt x="8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59" name="Google Shape;513;p24">
              <a:extLst>
                <a:ext uri="{FF2B5EF4-FFF2-40B4-BE49-F238E27FC236}">
                  <a16:creationId xmlns:a16="http://schemas.microsoft.com/office/drawing/2014/main" id="{789CD9F8-A11A-D145-F61A-75846978293C}"/>
                </a:ext>
              </a:extLst>
            </p:cNvPr>
            <p:cNvSpPr>
              <a:spLocks/>
            </p:cNvSpPr>
            <p:nvPr/>
          </p:nvSpPr>
          <p:spPr bwMode="auto">
            <a:xfrm>
              <a:off x="4434972" y="3180821"/>
              <a:ext cx="167344" cy="74775"/>
            </a:xfrm>
            <a:custGeom>
              <a:avLst/>
              <a:gdLst>
                <a:gd name="T0" fmla="*/ 2147483646 w 1712"/>
                <a:gd name="T1" fmla="*/ 0 h 765"/>
                <a:gd name="T2" fmla="*/ 2147483646 w 1712"/>
                <a:gd name="T3" fmla="*/ 2147483646 h 765"/>
                <a:gd name="T4" fmla="*/ 2147483646 w 1712"/>
                <a:gd name="T5" fmla="*/ 2147483646 h 765"/>
                <a:gd name="T6" fmla="*/ 2147483646 w 1712"/>
                <a:gd name="T7" fmla="*/ 2147483646 h 765"/>
                <a:gd name="T8" fmla="*/ 2147483646 w 1712"/>
                <a:gd name="T9" fmla="*/ 0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2" h="765" extrusionOk="0">
                  <a:moveTo>
                    <a:pt x="856" y="0"/>
                  </a:moveTo>
                  <a:cubicBezTo>
                    <a:pt x="367" y="0"/>
                    <a:pt x="1" y="153"/>
                    <a:pt x="1" y="367"/>
                  </a:cubicBezTo>
                  <a:cubicBezTo>
                    <a:pt x="1" y="581"/>
                    <a:pt x="367" y="764"/>
                    <a:pt x="856" y="764"/>
                  </a:cubicBezTo>
                  <a:cubicBezTo>
                    <a:pt x="1314" y="764"/>
                    <a:pt x="1711" y="581"/>
                    <a:pt x="1711" y="367"/>
                  </a:cubicBezTo>
                  <a:cubicBezTo>
                    <a:pt x="1711" y="153"/>
                    <a:pt x="1314"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60" name="Google Shape;514;p24">
              <a:extLst>
                <a:ext uri="{FF2B5EF4-FFF2-40B4-BE49-F238E27FC236}">
                  <a16:creationId xmlns:a16="http://schemas.microsoft.com/office/drawing/2014/main" id="{C50A5E0D-DA9C-7BC5-E3F3-8FAB0DC2674D}"/>
                </a:ext>
              </a:extLst>
            </p:cNvPr>
            <p:cNvSpPr>
              <a:spLocks/>
            </p:cNvSpPr>
            <p:nvPr/>
          </p:nvSpPr>
          <p:spPr bwMode="auto">
            <a:xfrm>
              <a:off x="4434972" y="3192746"/>
              <a:ext cx="167344" cy="65782"/>
            </a:xfrm>
            <a:custGeom>
              <a:avLst/>
              <a:gdLst>
                <a:gd name="T0" fmla="*/ 2147483646 w 1712"/>
                <a:gd name="T1" fmla="*/ 2147483646 h 673"/>
                <a:gd name="T2" fmla="*/ 2147483646 w 1712"/>
                <a:gd name="T3" fmla="*/ 2147483646 h 673"/>
                <a:gd name="T4" fmla="*/ 2147483646 w 1712"/>
                <a:gd name="T5" fmla="*/ 2147483646 h 673"/>
                <a:gd name="T6" fmla="*/ 2147483646 w 1712"/>
                <a:gd name="T7" fmla="*/ 2147483646 h 673"/>
                <a:gd name="T8" fmla="*/ 2147483646 w 1712"/>
                <a:gd name="T9" fmla="*/ 2147483646 h 673"/>
                <a:gd name="T10" fmla="*/ 2147483646 w 1712"/>
                <a:gd name="T11" fmla="*/ 2147483646 h 673"/>
                <a:gd name="T12" fmla="*/ 2147483646 w 1712"/>
                <a:gd name="T13" fmla="*/ 2147483646 h 6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12" h="673" extrusionOk="0">
                  <a:moveTo>
                    <a:pt x="1498" y="1"/>
                  </a:moveTo>
                  <a:cubicBezTo>
                    <a:pt x="1314" y="306"/>
                    <a:pt x="978" y="489"/>
                    <a:pt x="642" y="489"/>
                  </a:cubicBezTo>
                  <a:cubicBezTo>
                    <a:pt x="398" y="489"/>
                    <a:pt x="184" y="428"/>
                    <a:pt x="1" y="276"/>
                  </a:cubicBezTo>
                  <a:cubicBezTo>
                    <a:pt x="31" y="489"/>
                    <a:pt x="398" y="673"/>
                    <a:pt x="856" y="673"/>
                  </a:cubicBezTo>
                  <a:cubicBezTo>
                    <a:pt x="1314" y="673"/>
                    <a:pt x="1711" y="489"/>
                    <a:pt x="1711" y="276"/>
                  </a:cubicBezTo>
                  <a:cubicBezTo>
                    <a:pt x="1681" y="153"/>
                    <a:pt x="1620" y="62"/>
                    <a:pt x="149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61" name="Google Shape;515;p24">
              <a:extLst>
                <a:ext uri="{FF2B5EF4-FFF2-40B4-BE49-F238E27FC236}">
                  <a16:creationId xmlns:a16="http://schemas.microsoft.com/office/drawing/2014/main" id="{25F4BB01-ED67-73B2-5F4F-20490FE3FDBB}"/>
                </a:ext>
              </a:extLst>
            </p:cNvPr>
            <p:cNvSpPr>
              <a:spLocks/>
            </p:cNvSpPr>
            <p:nvPr/>
          </p:nvSpPr>
          <p:spPr bwMode="auto">
            <a:xfrm>
              <a:off x="4476808" y="3228716"/>
              <a:ext cx="146426" cy="130099"/>
            </a:xfrm>
            <a:custGeom>
              <a:avLst/>
              <a:gdLst>
                <a:gd name="T0" fmla="*/ 2147483646 w 1498"/>
                <a:gd name="T1" fmla="*/ 2147483646 h 1331"/>
                <a:gd name="T2" fmla="*/ 2147483646 w 1498"/>
                <a:gd name="T3" fmla="*/ 2147483646 h 1331"/>
                <a:gd name="T4" fmla="*/ 2147483646 w 1498"/>
                <a:gd name="T5" fmla="*/ 2147483646 h 1331"/>
                <a:gd name="T6" fmla="*/ 2147483646 w 1498"/>
                <a:gd name="T7" fmla="*/ 2147483646 h 1331"/>
                <a:gd name="T8" fmla="*/ 2147483646 w 1498"/>
                <a:gd name="T9" fmla="*/ 2147483646 h 1331"/>
                <a:gd name="T10" fmla="*/ 2147483646 w 1498"/>
                <a:gd name="T11" fmla="*/ 2147483646 h 1331"/>
                <a:gd name="T12" fmla="*/ 2147483646 w 1498"/>
                <a:gd name="T13" fmla="*/ 2147483646 h 13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31" extrusionOk="0">
                  <a:moveTo>
                    <a:pt x="1178" y="1"/>
                  </a:moveTo>
                  <a:cubicBezTo>
                    <a:pt x="986" y="1"/>
                    <a:pt x="706" y="149"/>
                    <a:pt x="459" y="396"/>
                  </a:cubicBezTo>
                  <a:cubicBezTo>
                    <a:pt x="123" y="732"/>
                    <a:pt x="0" y="1099"/>
                    <a:pt x="153" y="1252"/>
                  </a:cubicBezTo>
                  <a:cubicBezTo>
                    <a:pt x="198" y="1305"/>
                    <a:pt x="263" y="1330"/>
                    <a:pt x="342" y="1330"/>
                  </a:cubicBezTo>
                  <a:cubicBezTo>
                    <a:pt x="533" y="1330"/>
                    <a:pt x="801" y="1184"/>
                    <a:pt x="1039" y="946"/>
                  </a:cubicBezTo>
                  <a:cubicBezTo>
                    <a:pt x="1345" y="610"/>
                    <a:pt x="1497" y="213"/>
                    <a:pt x="1345" y="60"/>
                  </a:cubicBezTo>
                  <a:cubicBezTo>
                    <a:pt x="1304" y="20"/>
                    <a:pt x="1247" y="1"/>
                    <a:pt x="117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62" name="Google Shape;516;p24">
              <a:extLst>
                <a:ext uri="{FF2B5EF4-FFF2-40B4-BE49-F238E27FC236}">
                  <a16:creationId xmlns:a16="http://schemas.microsoft.com/office/drawing/2014/main" id="{5147F9E0-B611-BEDB-E602-5BD9B3861FA6}"/>
                </a:ext>
              </a:extLst>
            </p:cNvPr>
            <p:cNvSpPr>
              <a:spLocks/>
            </p:cNvSpPr>
            <p:nvPr/>
          </p:nvSpPr>
          <p:spPr bwMode="auto">
            <a:xfrm>
              <a:off x="4488733" y="3229596"/>
              <a:ext cx="134501" cy="130294"/>
            </a:xfrm>
            <a:custGeom>
              <a:avLst/>
              <a:gdLst>
                <a:gd name="T0" fmla="*/ 2147483646 w 1376"/>
                <a:gd name="T1" fmla="*/ 2147483646 h 1333"/>
                <a:gd name="T2" fmla="*/ 2147483646 w 1376"/>
                <a:gd name="T3" fmla="*/ 2147483646 h 1333"/>
                <a:gd name="T4" fmla="*/ 2147483646 w 1376"/>
                <a:gd name="T5" fmla="*/ 2147483646 h 1333"/>
                <a:gd name="T6" fmla="*/ 2147483646 w 1376"/>
                <a:gd name="T7" fmla="*/ 2147483646 h 1333"/>
                <a:gd name="T8" fmla="*/ 2147483646 w 1376"/>
                <a:gd name="T9" fmla="*/ 2147483646 h 1333"/>
                <a:gd name="T10" fmla="*/ 2147483646 w 1376"/>
                <a:gd name="T11" fmla="*/ 2147483646 h 1333"/>
                <a:gd name="T12" fmla="*/ 2147483646 w 1376"/>
                <a:gd name="T13" fmla="*/ 2147483646 h 1333"/>
                <a:gd name="T14" fmla="*/ 2147483646 w 1376"/>
                <a:gd name="T15" fmla="*/ 2147483646 h 13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6" h="1333" extrusionOk="0">
                  <a:moveTo>
                    <a:pt x="1036" y="1"/>
                  </a:moveTo>
                  <a:cubicBezTo>
                    <a:pt x="988" y="1"/>
                    <a:pt x="937" y="8"/>
                    <a:pt x="887" y="21"/>
                  </a:cubicBezTo>
                  <a:cubicBezTo>
                    <a:pt x="978" y="601"/>
                    <a:pt x="581" y="1151"/>
                    <a:pt x="1" y="1243"/>
                  </a:cubicBezTo>
                  <a:cubicBezTo>
                    <a:pt x="1" y="1243"/>
                    <a:pt x="1" y="1273"/>
                    <a:pt x="1" y="1273"/>
                  </a:cubicBezTo>
                  <a:cubicBezTo>
                    <a:pt x="41" y="1314"/>
                    <a:pt x="98" y="1333"/>
                    <a:pt x="167" y="1333"/>
                  </a:cubicBezTo>
                  <a:cubicBezTo>
                    <a:pt x="359" y="1333"/>
                    <a:pt x="639" y="1185"/>
                    <a:pt x="887" y="937"/>
                  </a:cubicBezTo>
                  <a:cubicBezTo>
                    <a:pt x="1223" y="632"/>
                    <a:pt x="1375" y="235"/>
                    <a:pt x="1223" y="51"/>
                  </a:cubicBezTo>
                  <a:cubicBezTo>
                    <a:pt x="1169" y="15"/>
                    <a:pt x="1105" y="1"/>
                    <a:pt x="103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63" name="Google Shape;517;p24">
              <a:extLst>
                <a:ext uri="{FF2B5EF4-FFF2-40B4-BE49-F238E27FC236}">
                  <a16:creationId xmlns:a16="http://schemas.microsoft.com/office/drawing/2014/main" id="{1E7B6944-84F5-310D-57B1-3357503D5E4A}"/>
                </a:ext>
              </a:extLst>
            </p:cNvPr>
            <p:cNvSpPr>
              <a:spLocks/>
            </p:cNvSpPr>
            <p:nvPr/>
          </p:nvSpPr>
          <p:spPr bwMode="auto">
            <a:xfrm>
              <a:off x="4587261" y="3243476"/>
              <a:ext cx="74777" cy="167339"/>
            </a:xfrm>
            <a:custGeom>
              <a:avLst/>
              <a:gdLst>
                <a:gd name="T0" fmla="*/ 2147483646 w 765"/>
                <a:gd name="T1" fmla="*/ 2147483646 h 1712"/>
                <a:gd name="T2" fmla="*/ 2147483646 w 765"/>
                <a:gd name="T3" fmla="*/ 2147483646 h 1712"/>
                <a:gd name="T4" fmla="*/ 2147483646 w 765"/>
                <a:gd name="T5" fmla="*/ 2147483646 h 1712"/>
                <a:gd name="T6" fmla="*/ 2147483646 w 765"/>
                <a:gd name="T7" fmla="*/ 2147483646 h 1712"/>
                <a:gd name="T8" fmla="*/ 2147483646 w 765"/>
                <a:gd name="T9" fmla="*/ 2147483646 h 17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712" extrusionOk="0">
                  <a:moveTo>
                    <a:pt x="398" y="1"/>
                  </a:moveTo>
                  <a:cubicBezTo>
                    <a:pt x="184" y="1"/>
                    <a:pt x="1" y="367"/>
                    <a:pt x="1" y="856"/>
                  </a:cubicBezTo>
                  <a:cubicBezTo>
                    <a:pt x="1" y="1314"/>
                    <a:pt x="184" y="1712"/>
                    <a:pt x="398" y="1712"/>
                  </a:cubicBezTo>
                  <a:cubicBezTo>
                    <a:pt x="612" y="1712"/>
                    <a:pt x="764" y="1314"/>
                    <a:pt x="764" y="856"/>
                  </a:cubicBezTo>
                  <a:cubicBezTo>
                    <a:pt x="764" y="367"/>
                    <a:pt x="612" y="1"/>
                    <a:pt x="39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64" name="Google Shape;518;p24">
              <a:extLst>
                <a:ext uri="{FF2B5EF4-FFF2-40B4-BE49-F238E27FC236}">
                  <a16:creationId xmlns:a16="http://schemas.microsoft.com/office/drawing/2014/main" id="{E9991002-43F6-11F4-7CC9-CE1EA9BB5FAB}"/>
                </a:ext>
              </a:extLst>
            </p:cNvPr>
            <p:cNvSpPr>
              <a:spLocks/>
            </p:cNvSpPr>
            <p:nvPr/>
          </p:nvSpPr>
          <p:spPr bwMode="auto">
            <a:xfrm>
              <a:off x="4590291" y="3255498"/>
              <a:ext cx="74679" cy="155317"/>
            </a:xfrm>
            <a:custGeom>
              <a:avLst/>
              <a:gdLst>
                <a:gd name="T0" fmla="*/ 2147483646 w 764"/>
                <a:gd name="T1" fmla="*/ 0 h 1589"/>
                <a:gd name="T2" fmla="*/ 2147483646 w 764"/>
                <a:gd name="T3" fmla="*/ 0 h 1589"/>
                <a:gd name="T4" fmla="*/ 0 w 764"/>
                <a:gd name="T5" fmla="*/ 2147483646 h 1589"/>
                <a:gd name="T6" fmla="*/ 2147483646 w 764"/>
                <a:gd name="T7" fmla="*/ 2147483646 h 1589"/>
                <a:gd name="T8" fmla="*/ 2147483646 w 764"/>
                <a:gd name="T9" fmla="*/ 2147483646 h 1589"/>
                <a:gd name="T10" fmla="*/ 2147483646 w 764"/>
                <a:gd name="T11" fmla="*/ 0 h 15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4" h="1589" extrusionOk="0">
                  <a:moveTo>
                    <a:pt x="581" y="0"/>
                  </a:moveTo>
                  <a:lnTo>
                    <a:pt x="581" y="0"/>
                  </a:lnTo>
                  <a:cubicBezTo>
                    <a:pt x="611" y="428"/>
                    <a:pt x="397" y="855"/>
                    <a:pt x="0" y="1069"/>
                  </a:cubicBezTo>
                  <a:cubicBezTo>
                    <a:pt x="61" y="1375"/>
                    <a:pt x="214" y="1589"/>
                    <a:pt x="397" y="1589"/>
                  </a:cubicBezTo>
                  <a:cubicBezTo>
                    <a:pt x="550" y="1589"/>
                    <a:pt x="764" y="1191"/>
                    <a:pt x="764" y="733"/>
                  </a:cubicBezTo>
                  <a:cubicBezTo>
                    <a:pt x="764" y="458"/>
                    <a:pt x="703" y="214"/>
                    <a:pt x="5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65" name="Google Shape;519;p24">
              <a:extLst>
                <a:ext uri="{FF2B5EF4-FFF2-40B4-BE49-F238E27FC236}">
                  <a16:creationId xmlns:a16="http://schemas.microsoft.com/office/drawing/2014/main" id="{A00EF6AF-7E19-C62E-0A0C-65E298599336}"/>
                </a:ext>
              </a:extLst>
            </p:cNvPr>
            <p:cNvSpPr>
              <a:spLocks/>
            </p:cNvSpPr>
            <p:nvPr/>
          </p:nvSpPr>
          <p:spPr bwMode="auto">
            <a:xfrm>
              <a:off x="4629096" y="3228716"/>
              <a:ext cx="146426" cy="131174"/>
            </a:xfrm>
            <a:custGeom>
              <a:avLst/>
              <a:gdLst>
                <a:gd name="T0" fmla="*/ 2147483646 w 1498"/>
                <a:gd name="T1" fmla="*/ 2147483646 h 1342"/>
                <a:gd name="T2" fmla="*/ 2147483646 w 1498"/>
                <a:gd name="T3" fmla="*/ 2147483646 h 1342"/>
                <a:gd name="T4" fmla="*/ 2147483646 w 1498"/>
                <a:gd name="T5" fmla="*/ 2147483646 h 1342"/>
                <a:gd name="T6" fmla="*/ 2147483646 w 1498"/>
                <a:gd name="T7" fmla="*/ 2147483646 h 1342"/>
                <a:gd name="T8" fmla="*/ 2147483646 w 1498"/>
                <a:gd name="T9" fmla="*/ 2147483646 h 1342"/>
                <a:gd name="T10" fmla="*/ 2147483646 w 1498"/>
                <a:gd name="T11" fmla="*/ 2147483646 h 1342"/>
                <a:gd name="T12" fmla="*/ 2147483646 w 1498"/>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42" extrusionOk="0">
                  <a:moveTo>
                    <a:pt x="320" y="1"/>
                  </a:moveTo>
                  <a:cubicBezTo>
                    <a:pt x="251" y="1"/>
                    <a:pt x="193" y="20"/>
                    <a:pt x="153" y="60"/>
                  </a:cubicBezTo>
                  <a:cubicBezTo>
                    <a:pt x="0" y="244"/>
                    <a:pt x="123" y="641"/>
                    <a:pt x="459" y="946"/>
                  </a:cubicBezTo>
                  <a:cubicBezTo>
                    <a:pt x="706" y="1194"/>
                    <a:pt x="986" y="1342"/>
                    <a:pt x="1178" y="1342"/>
                  </a:cubicBezTo>
                  <a:cubicBezTo>
                    <a:pt x="1247" y="1342"/>
                    <a:pt x="1304" y="1323"/>
                    <a:pt x="1345" y="1282"/>
                  </a:cubicBezTo>
                  <a:cubicBezTo>
                    <a:pt x="1497" y="1129"/>
                    <a:pt x="1375" y="702"/>
                    <a:pt x="1039" y="396"/>
                  </a:cubicBezTo>
                  <a:cubicBezTo>
                    <a:pt x="792" y="149"/>
                    <a:pt x="511" y="1"/>
                    <a:pt x="32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66" name="Google Shape;520;p24">
              <a:extLst>
                <a:ext uri="{FF2B5EF4-FFF2-40B4-BE49-F238E27FC236}">
                  <a16:creationId xmlns:a16="http://schemas.microsoft.com/office/drawing/2014/main" id="{E8D6D112-4164-FF06-60CC-933AD090DEDE}"/>
                </a:ext>
              </a:extLst>
            </p:cNvPr>
            <p:cNvSpPr>
              <a:spLocks/>
            </p:cNvSpPr>
            <p:nvPr/>
          </p:nvSpPr>
          <p:spPr bwMode="auto">
            <a:xfrm>
              <a:off x="4629096" y="3228716"/>
              <a:ext cx="137433" cy="116414"/>
            </a:xfrm>
            <a:custGeom>
              <a:avLst/>
              <a:gdLst>
                <a:gd name="T0" fmla="*/ 2147483646 w 1406"/>
                <a:gd name="T1" fmla="*/ 2147483646 h 1191"/>
                <a:gd name="T2" fmla="*/ 2147483646 w 1406"/>
                <a:gd name="T3" fmla="*/ 2147483646 h 1191"/>
                <a:gd name="T4" fmla="*/ 2147483646 w 1406"/>
                <a:gd name="T5" fmla="*/ 2147483646 h 1191"/>
                <a:gd name="T6" fmla="*/ 2147483646 w 1406"/>
                <a:gd name="T7" fmla="*/ 2147483646 h 1191"/>
                <a:gd name="T8" fmla="*/ 2147483646 w 1406"/>
                <a:gd name="T9" fmla="*/ 2147483646 h 1191"/>
                <a:gd name="T10" fmla="*/ 2147483646 w 1406"/>
                <a:gd name="T11" fmla="*/ 2147483646 h 1191"/>
                <a:gd name="T12" fmla="*/ 2147483646 w 1406"/>
                <a:gd name="T13" fmla="*/ 2147483646 h 1191"/>
                <a:gd name="T14" fmla="*/ 2147483646 w 1406"/>
                <a:gd name="T15" fmla="*/ 2147483646 h 11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06" h="1191" extrusionOk="0">
                  <a:moveTo>
                    <a:pt x="301" y="1"/>
                  </a:moveTo>
                  <a:cubicBezTo>
                    <a:pt x="237" y="1"/>
                    <a:pt x="185" y="20"/>
                    <a:pt x="153" y="60"/>
                  </a:cubicBezTo>
                  <a:cubicBezTo>
                    <a:pt x="0" y="213"/>
                    <a:pt x="153" y="610"/>
                    <a:pt x="459" y="946"/>
                  </a:cubicBezTo>
                  <a:lnTo>
                    <a:pt x="489" y="977"/>
                  </a:lnTo>
                  <a:cubicBezTo>
                    <a:pt x="550" y="946"/>
                    <a:pt x="642" y="946"/>
                    <a:pt x="734" y="946"/>
                  </a:cubicBezTo>
                  <a:cubicBezTo>
                    <a:pt x="978" y="946"/>
                    <a:pt x="1222" y="1007"/>
                    <a:pt x="1406" y="1191"/>
                  </a:cubicBezTo>
                  <a:cubicBezTo>
                    <a:pt x="1406" y="855"/>
                    <a:pt x="1253" y="580"/>
                    <a:pt x="1009" y="396"/>
                  </a:cubicBezTo>
                  <a:cubicBezTo>
                    <a:pt x="761" y="149"/>
                    <a:pt x="481" y="1"/>
                    <a:pt x="30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67" name="Google Shape;521;p24">
              <a:extLst>
                <a:ext uri="{FF2B5EF4-FFF2-40B4-BE49-F238E27FC236}">
                  <a16:creationId xmlns:a16="http://schemas.microsoft.com/office/drawing/2014/main" id="{EC83BF57-D887-345C-25C1-BA58ABC75296}"/>
                </a:ext>
              </a:extLst>
            </p:cNvPr>
            <p:cNvSpPr>
              <a:spLocks/>
            </p:cNvSpPr>
            <p:nvPr/>
          </p:nvSpPr>
          <p:spPr bwMode="auto">
            <a:xfrm>
              <a:off x="4650014" y="3180821"/>
              <a:ext cx="167246" cy="77707"/>
            </a:xfrm>
            <a:custGeom>
              <a:avLst/>
              <a:gdLst>
                <a:gd name="T0" fmla="*/ 2147483646 w 1711"/>
                <a:gd name="T1" fmla="*/ 0 h 795"/>
                <a:gd name="T2" fmla="*/ 0 w 1711"/>
                <a:gd name="T3" fmla="*/ 2147483646 h 795"/>
                <a:gd name="T4" fmla="*/ 2147483646 w 1711"/>
                <a:gd name="T5" fmla="*/ 2147483646 h 795"/>
                <a:gd name="T6" fmla="*/ 2147483646 w 1711"/>
                <a:gd name="T7" fmla="*/ 2147483646 h 795"/>
                <a:gd name="T8" fmla="*/ 2147483646 w 1711"/>
                <a:gd name="T9" fmla="*/ 0 h 7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1" h="795" extrusionOk="0">
                  <a:moveTo>
                    <a:pt x="856" y="0"/>
                  </a:moveTo>
                  <a:cubicBezTo>
                    <a:pt x="397" y="0"/>
                    <a:pt x="0" y="153"/>
                    <a:pt x="0" y="398"/>
                  </a:cubicBezTo>
                  <a:cubicBezTo>
                    <a:pt x="0" y="611"/>
                    <a:pt x="397" y="795"/>
                    <a:pt x="856" y="795"/>
                  </a:cubicBezTo>
                  <a:cubicBezTo>
                    <a:pt x="1344" y="795"/>
                    <a:pt x="1711" y="581"/>
                    <a:pt x="1711" y="398"/>
                  </a:cubicBezTo>
                  <a:cubicBezTo>
                    <a:pt x="1711" y="184"/>
                    <a:pt x="1344"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68" name="Google Shape;522;p24">
              <a:extLst>
                <a:ext uri="{FF2B5EF4-FFF2-40B4-BE49-F238E27FC236}">
                  <a16:creationId xmlns:a16="http://schemas.microsoft.com/office/drawing/2014/main" id="{E86C1911-68B7-0F21-7047-D9968DA2C9AD}"/>
                </a:ext>
              </a:extLst>
            </p:cNvPr>
            <p:cNvSpPr>
              <a:spLocks/>
            </p:cNvSpPr>
            <p:nvPr/>
          </p:nvSpPr>
          <p:spPr bwMode="auto">
            <a:xfrm>
              <a:off x="4650014" y="3183753"/>
              <a:ext cx="149358" cy="74775"/>
            </a:xfrm>
            <a:custGeom>
              <a:avLst/>
              <a:gdLst>
                <a:gd name="T0" fmla="*/ 2147483646 w 1528"/>
                <a:gd name="T1" fmla="*/ 2147483646 h 765"/>
                <a:gd name="T2" fmla="*/ 0 w 1528"/>
                <a:gd name="T3" fmla="*/ 2147483646 h 765"/>
                <a:gd name="T4" fmla="*/ 2147483646 w 1528"/>
                <a:gd name="T5" fmla="*/ 2147483646 h 765"/>
                <a:gd name="T6" fmla="*/ 2147483646 w 1528"/>
                <a:gd name="T7" fmla="*/ 2147483646 h 765"/>
                <a:gd name="T8" fmla="*/ 2147483646 w 1528"/>
                <a:gd name="T9" fmla="*/ 2147483646 h 765"/>
                <a:gd name="T10" fmla="*/ 2147483646 w 1528"/>
                <a:gd name="T11" fmla="*/ 2147483646 h 7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28" h="765" extrusionOk="0">
                  <a:moveTo>
                    <a:pt x="489" y="1"/>
                  </a:moveTo>
                  <a:cubicBezTo>
                    <a:pt x="214" y="62"/>
                    <a:pt x="0" y="184"/>
                    <a:pt x="0" y="368"/>
                  </a:cubicBezTo>
                  <a:cubicBezTo>
                    <a:pt x="0" y="581"/>
                    <a:pt x="397" y="765"/>
                    <a:pt x="856" y="765"/>
                  </a:cubicBezTo>
                  <a:cubicBezTo>
                    <a:pt x="1100" y="765"/>
                    <a:pt x="1314" y="704"/>
                    <a:pt x="1528" y="612"/>
                  </a:cubicBezTo>
                  <a:lnTo>
                    <a:pt x="1467" y="612"/>
                  </a:lnTo>
                  <a:cubicBezTo>
                    <a:pt x="1039" y="612"/>
                    <a:pt x="672" y="368"/>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69" name="Google Shape;523;p24">
              <a:extLst>
                <a:ext uri="{FF2B5EF4-FFF2-40B4-BE49-F238E27FC236}">
                  <a16:creationId xmlns:a16="http://schemas.microsoft.com/office/drawing/2014/main" id="{F2B8EEEC-D2C6-4C35-0BF4-BCD622D087CE}"/>
                </a:ext>
              </a:extLst>
            </p:cNvPr>
            <p:cNvSpPr>
              <a:spLocks/>
            </p:cNvSpPr>
            <p:nvPr/>
          </p:nvSpPr>
          <p:spPr bwMode="auto">
            <a:xfrm>
              <a:off x="4629096" y="3076430"/>
              <a:ext cx="146426" cy="131174"/>
            </a:xfrm>
            <a:custGeom>
              <a:avLst/>
              <a:gdLst>
                <a:gd name="T0" fmla="*/ 2147483646 w 1498"/>
                <a:gd name="T1" fmla="*/ 2147483646 h 1342"/>
                <a:gd name="T2" fmla="*/ 2147483646 w 1498"/>
                <a:gd name="T3" fmla="*/ 2147483646 h 1342"/>
                <a:gd name="T4" fmla="*/ 2147483646 w 1498"/>
                <a:gd name="T5" fmla="*/ 2147483646 h 1342"/>
                <a:gd name="T6" fmla="*/ 2147483646 w 1498"/>
                <a:gd name="T7" fmla="*/ 2147483646 h 1342"/>
                <a:gd name="T8" fmla="*/ 2147483646 w 1498"/>
                <a:gd name="T9" fmla="*/ 2147483646 h 1342"/>
                <a:gd name="T10" fmla="*/ 2147483646 w 1498"/>
                <a:gd name="T11" fmla="*/ 2147483646 h 1342"/>
                <a:gd name="T12" fmla="*/ 2147483646 w 1498"/>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42" extrusionOk="0">
                  <a:moveTo>
                    <a:pt x="1178" y="1"/>
                  </a:moveTo>
                  <a:cubicBezTo>
                    <a:pt x="986" y="1"/>
                    <a:pt x="706" y="149"/>
                    <a:pt x="459" y="396"/>
                  </a:cubicBezTo>
                  <a:cubicBezTo>
                    <a:pt x="153" y="732"/>
                    <a:pt x="0" y="1129"/>
                    <a:pt x="153" y="1282"/>
                  </a:cubicBezTo>
                  <a:cubicBezTo>
                    <a:pt x="193" y="1323"/>
                    <a:pt x="251" y="1342"/>
                    <a:pt x="320" y="1342"/>
                  </a:cubicBezTo>
                  <a:cubicBezTo>
                    <a:pt x="511" y="1342"/>
                    <a:pt x="792" y="1194"/>
                    <a:pt x="1039" y="946"/>
                  </a:cubicBezTo>
                  <a:cubicBezTo>
                    <a:pt x="1375" y="610"/>
                    <a:pt x="1497" y="213"/>
                    <a:pt x="1345" y="60"/>
                  </a:cubicBezTo>
                  <a:cubicBezTo>
                    <a:pt x="1304" y="20"/>
                    <a:pt x="1247" y="1"/>
                    <a:pt x="117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70" name="Google Shape;524;p24">
              <a:extLst>
                <a:ext uri="{FF2B5EF4-FFF2-40B4-BE49-F238E27FC236}">
                  <a16:creationId xmlns:a16="http://schemas.microsoft.com/office/drawing/2014/main" id="{203EC029-D8F7-6630-8F8D-9170574963CE}"/>
                </a:ext>
              </a:extLst>
            </p:cNvPr>
            <p:cNvSpPr>
              <a:spLocks/>
            </p:cNvSpPr>
            <p:nvPr/>
          </p:nvSpPr>
          <p:spPr bwMode="auto">
            <a:xfrm>
              <a:off x="4635059" y="3136054"/>
              <a:ext cx="119545" cy="71549"/>
            </a:xfrm>
            <a:custGeom>
              <a:avLst/>
              <a:gdLst>
                <a:gd name="T0" fmla="*/ 2147483646 w 1223"/>
                <a:gd name="T1" fmla="*/ 0 h 732"/>
                <a:gd name="T2" fmla="*/ 2147483646 w 1223"/>
                <a:gd name="T3" fmla="*/ 2147483646 h 732"/>
                <a:gd name="T4" fmla="*/ 2147483646 w 1223"/>
                <a:gd name="T5" fmla="*/ 2147483646 h 732"/>
                <a:gd name="T6" fmla="*/ 2147483646 w 1223"/>
                <a:gd name="T7" fmla="*/ 2147483646 h 732"/>
                <a:gd name="T8" fmla="*/ 2147483646 w 1223"/>
                <a:gd name="T9" fmla="*/ 2147483646 h 732"/>
                <a:gd name="T10" fmla="*/ 2147483646 w 1223"/>
                <a:gd name="T11" fmla="*/ 2147483646 h 732"/>
                <a:gd name="T12" fmla="*/ 2147483646 w 1223"/>
                <a:gd name="T13" fmla="*/ 0 h 7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3" h="732" extrusionOk="0">
                  <a:moveTo>
                    <a:pt x="1222" y="0"/>
                  </a:moveTo>
                  <a:cubicBezTo>
                    <a:pt x="1070" y="183"/>
                    <a:pt x="856" y="306"/>
                    <a:pt x="611" y="306"/>
                  </a:cubicBezTo>
                  <a:cubicBezTo>
                    <a:pt x="428" y="306"/>
                    <a:pt x="275" y="245"/>
                    <a:pt x="123" y="153"/>
                  </a:cubicBezTo>
                  <a:cubicBezTo>
                    <a:pt x="1" y="367"/>
                    <a:pt x="1" y="550"/>
                    <a:pt x="92" y="672"/>
                  </a:cubicBezTo>
                  <a:cubicBezTo>
                    <a:pt x="132" y="713"/>
                    <a:pt x="190" y="732"/>
                    <a:pt x="259" y="732"/>
                  </a:cubicBezTo>
                  <a:cubicBezTo>
                    <a:pt x="450" y="732"/>
                    <a:pt x="731" y="584"/>
                    <a:pt x="978" y="336"/>
                  </a:cubicBezTo>
                  <a:cubicBezTo>
                    <a:pt x="1070" y="245"/>
                    <a:pt x="1161" y="122"/>
                    <a:pt x="1222"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71" name="Google Shape;525;p24">
              <a:extLst>
                <a:ext uri="{FF2B5EF4-FFF2-40B4-BE49-F238E27FC236}">
                  <a16:creationId xmlns:a16="http://schemas.microsoft.com/office/drawing/2014/main" id="{D17E0584-53E0-AA78-FB46-8E69C92F68F5}"/>
                </a:ext>
              </a:extLst>
            </p:cNvPr>
            <p:cNvSpPr/>
            <p:nvPr/>
          </p:nvSpPr>
          <p:spPr>
            <a:xfrm>
              <a:off x="4579221" y="3180193"/>
              <a:ext cx="85792" cy="76225"/>
            </a:xfrm>
            <a:custGeom>
              <a:avLst/>
              <a:gdLst/>
              <a:ahLst/>
              <a:cxnLst/>
              <a:rect l="l" t="t" r="r" b="b"/>
              <a:pathLst>
                <a:path w="886" h="762" extrusionOk="0">
                  <a:moveTo>
                    <a:pt x="519" y="0"/>
                  </a:moveTo>
                  <a:cubicBezTo>
                    <a:pt x="153" y="0"/>
                    <a:pt x="0" y="398"/>
                    <a:pt x="244" y="642"/>
                  </a:cubicBezTo>
                  <a:cubicBezTo>
                    <a:pt x="327" y="725"/>
                    <a:pt x="427" y="762"/>
                    <a:pt x="524" y="762"/>
                  </a:cubicBezTo>
                  <a:cubicBezTo>
                    <a:pt x="712" y="762"/>
                    <a:pt x="886" y="620"/>
                    <a:pt x="886" y="398"/>
                  </a:cubicBezTo>
                  <a:cubicBezTo>
                    <a:pt x="886" y="184"/>
                    <a:pt x="703" y="0"/>
                    <a:pt x="519" y="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72" name="Google Shape;526;p24">
              <a:extLst>
                <a:ext uri="{FF2B5EF4-FFF2-40B4-BE49-F238E27FC236}">
                  <a16:creationId xmlns:a16="http://schemas.microsoft.com/office/drawing/2014/main" id="{F1B5970B-8FFF-7CF2-363E-5AC9E99C5949}"/>
                </a:ext>
              </a:extLst>
            </p:cNvPr>
            <p:cNvSpPr>
              <a:spLocks/>
            </p:cNvSpPr>
            <p:nvPr/>
          </p:nvSpPr>
          <p:spPr bwMode="auto">
            <a:xfrm>
              <a:off x="4066330" y="2763722"/>
              <a:ext cx="74679" cy="164309"/>
            </a:xfrm>
            <a:custGeom>
              <a:avLst/>
              <a:gdLst>
                <a:gd name="T0" fmla="*/ 2147483646 w 764"/>
                <a:gd name="T1" fmla="*/ 2147483646 h 1681"/>
                <a:gd name="T2" fmla="*/ 0 w 764"/>
                <a:gd name="T3" fmla="*/ 2147483646 h 1681"/>
                <a:gd name="T4" fmla="*/ 2147483646 w 764"/>
                <a:gd name="T5" fmla="*/ 2147483646 h 1681"/>
                <a:gd name="T6" fmla="*/ 2147483646 w 764"/>
                <a:gd name="T7" fmla="*/ 2147483646 h 1681"/>
                <a:gd name="T8" fmla="*/ 2147483646 w 764"/>
                <a:gd name="T9" fmla="*/ 2147483646 h 16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1681" extrusionOk="0">
                  <a:moveTo>
                    <a:pt x="397" y="1"/>
                  </a:moveTo>
                  <a:cubicBezTo>
                    <a:pt x="183" y="1"/>
                    <a:pt x="0" y="367"/>
                    <a:pt x="0" y="856"/>
                  </a:cubicBezTo>
                  <a:cubicBezTo>
                    <a:pt x="0" y="1314"/>
                    <a:pt x="183" y="1681"/>
                    <a:pt x="397" y="1681"/>
                  </a:cubicBezTo>
                  <a:cubicBezTo>
                    <a:pt x="611" y="1681"/>
                    <a:pt x="764" y="1314"/>
                    <a:pt x="764" y="856"/>
                  </a:cubicBezTo>
                  <a:cubicBezTo>
                    <a:pt x="764" y="367"/>
                    <a:pt x="580" y="1"/>
                    <a:pt x="39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73" name="Google Shape;527;p24">
              <a:extLst>
                <a:ext uri="{FF2B5EF4-FFF2-40B4-BE49-F238E27FC236}">
                  <a16:creationId xmlns:a16="http://schemas.microsoft.com/office/drawing/2014/main" id="{1395F8D6-5EB3-BECC-0BB6-BC404517D273}"/>
                </a:ext>
              </a:extLst>
            </p:cNvPr>
            <p:cNvSpPr>
              <a:spLocks/>
            </p:cNvSpPr>
            <p:nvPr/>
          </p:nvSpPr>
          <p:spPr bwMode="auto">
            <a:xfrm>
              <a:off x="4066330" y="2868211"/>
              <a:ext cx="74679" cy="59820"/>
            </a:xfrm>
            <a:custGeom>
              <a:avLst/>
              <a:gdLst>
                <a:gd name="T0" fmla="*/ 2147483646 w 764"/>
                <a:gd name="T1" fmla="*/ 2147483646 h 612"/>
                <a:gd name="T2" fmla="*/ 2147483646 w 764"/>
                <a:gd name="T3" fmla="*/ 2147483646 h 612"/>
                <a:gd name="T4" fmla="*/ 2147483646 w 764"/>
                <a:gd name="T5" fmla="*/ 2147483646 h 612"/>
                <a:gd name="T6" fmla="*/ 0 w 764"/>
                <a:gd name="T7" fmla="*/ 2147483646 h 612"/>
                <a:gd name="T8" fmla="*/ 0 w 764"/>
                <a:gd name="T9" fmla="*/ 2147483646 h 612"/>
                <a:gd name="T10" fmla="*/ 2147483646 w 764"/>
                <a:gd name="T11" fmla="*/ 2147483646 h 612"/>
                <a:gd name="T12" fmla="*/ 2147483646 w 764"/>
                <a:gd name="T13" fmla="*/ 2147483646 h 6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4" h="612" extrusionOk="0">
                  <a:moveTo>
                    <a:pt x="764" y="1"/>
                  </a:moveTo>
                  <a:lnTo>
                    <a:pt x="764" y="1"/>
                  </a:lnTo>
                  <a:cubicBezTo>
                    <a:pt x="611" y="62"/>
                    <a:pt x="458" y="93"/>
                    <a:pt x="336" y="93"/>
                  </a:cubicBezTo>
                  <a:cubicBezTo>
                    <a:pt x="214" y="93"/>
                    <a:pt x="92" y="62"/>
                    <a:pt x="0" y="31"/>
                  </a:cubicBezTo>
                  <a:cubicBezTo>
                    <a:pt x="61" y="368"/>
                    <a:pt x="183" y="612"/>
                    <a:pt x="367" y="612"/>
                  </a:cubicBezTo>
                  <a:cubicBezTo>
                    <a:pt x="550" y="612"/>
                    <a:pt x="703" y="368"/>
                    <a:pt x="76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74" name="Google Shape;528;p24">
              <a:extLst>
                <a:ext uri="{FF2B5EF4-FFF2-40B4-BE49-F238E27FC236}">
                  <a16:creationId xmlns:a16="http://schemas.microsoft.com/office/drawing/2014/main" id="{67230806-43E2-E10B-86F0-B2AA90F1A296}"/>
                </a:ext>
              </a:extLst>
            </p:cNvPr>
            <p:cNvSpPr>
              <a:spLocks/>
            </p:cNvSpPr>
            <p:nvPr/>
          </p:nvSpPr>
          <p:spPr bwMode="auto">
            <a:xfrm>
              <a:off x="3952847" y="2812790"/>
              <a:ext cx="149358" cy="130001"/>
            </a:xfrm>
            <a:custGeom>
              <a:avLst/>
              <a:gdLst>
                <a:gd name="T0" fmla="*/ 2147483646 w 1528"/>
                <a:gd name="T1" fmla="*/ 2147483646 h 1330"/>
                <a:gd name="T2" fmla="*/ 2147483646 w 1528"/>
                <a:gd name="T3" fmla="*/ 2147483646 h 1330"/>
                <a:gd name="T4" fmla="*/ 2147483646 w 1528"/>
                <a:gd name="T5" fmla="*/ 2147483646 h 1330"/>
                <a:gd name="T6" fmla="*/ 2147483646 w 1528"/>
                <a:gd name="T7" fmla="*/ 2147483646 h 1330"/>
                <a:gd name="T8" fmla="*/ 2147483646 w 1528"/>
                <a:gd name="T9" fmla="*/ 2147483646 h 1330"/>
                <a:gd name="T10" fmla="*/ 2147483646 w 1528"/>
                <a:gd name="T11" fmla="*/ 2147483646 h 1330"/>
                <a:gd name="T12" fmla="*/ 2147483646 w 1528"/>
                <a:gd name="T13" fmla="*/ 2147483646 h 13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30" extrusionOk="0">
                  <a:moveTo>
                    <a:pt x="342" y="1"/>
                  </a:moveTo>
                  <a:cubicBezTo>
                    <a:pt x="263" y="1"/>
                    <a:pt x="198" y="26"/>
                    <a:pt x="153" y="79"/>
                  </a:cubicBezTo>
                  <a:cubicBezTo>
                    <a:pt x="0" y="232"/>
                    <a:pt x="153" y="629"/>
                    <a:pt x="489" y="935"/>
                  </a:cubicBezTo>
                  <a:cubicBezTo>
                    <a:pt x="714" y="1182"/>
                    <a:pt x="988" y="1330"/>
                    <a:pt x="1179" y="1330"/>
                  </a:cubicBezTo>
                  <a:cubicBezTo>
                    <a:pt x="1247" y="1330"/>
                    <a:pt x="1304" y="1311"/>
                    <a:pt x="1344" y="1271"/>
                  </a:cubicBezTo>
                  <a:cubicBezTo>
                    <a:pt x="1528" y="1118"/>
                    <a:pt x="1375" y="721"/>
                    <a:pt x="1039" y="385"/>
                  </a:cubicBezTo>
                  <a:cubicBezTo>
                    <a:pt x="801" y="147"/>
                    <a:pt x="532" y="1"/>
                    <a:pt x="342"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75" name="Google Shape;529;p24">
              <a:extLst>
                <a:ext uri="{FF2B5EF4-FFF2-40B4-BE49-F238E27FC236}">
                  <a16:creationId xmlns:a16="http://schemas.microsoft.com/office/drawing/2014/main" id="{3D4F3703-9E08-2048-4ED5-99B5AD4B28BB}"/>
                </a:ext>
              </a:extLst>
            </p:cNvPr>
            <p:cNvSpPr>
              <a:spLocks/>
            </p:cNvSpPr>
            <p:nvPr/>
          </p:nvSpPr>
          <p:spPr bwMode="auto">
            <a:xfrm>
              <a:off x="4003577" y="2889129"/>
              <a:ext cx="95695" cy="54248"/>
            </a:xfrm>
            <a:custGeom>
              <a:avLst/>
              <a:gdLst>
                <a:gd name="T0" fmla="*/ 2147483646 w 979"/>
                <a:gd name="T1" fmla="*/ 2147483646 h 555"/>
                <a:gd name="T2" fmla="*/ 2147483646 w 979"/>
                <a:gd name="T3" fmla="*/ 2147483646 h 555"/>
                <a:gd name="T4" fmla="*/ 2147483646 w 979"/>
                <a:gd name="T5" fmla="*/ 2147483646 h 555"/>
                <a:gd name="T6" fmla="*/ 2147483646 w 979"/>
                <a:gd name="T7" fmla="*/ 2147483646 h 555"/>
                <a:gd name="T8" fmla="*/ 2147483646 w 979"/>
                <a:gd name="T9" fmla="*/ 2147483646 h 555"/>
                <a:gd name="T10" fmla="*/ 2147483646 w 979"/>
                <a:gd name="T11" fmla="*/ 2147483646 h 555"/>
                <a:gd name="T12" fmla="*/ 2147483646 w 979"/>
                <a:gd name="T13" fmla="*/ 2147483646 h 5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79" h="555" extrusionOk="0">
                  <a:moveTo>
                    <a:pt x="825" y="1"/>
                  </a:moveTo>
                  <a:cubicBezTo>
                    <a:pt x="642" y="154"/>
                    <a:pt x="428" y="215"/>
                    <a:pt x="184" y="215"/>
                  </a:cubicBezTo>
                  <a:cubicBezTo>
                    <a:pt x="123" y="215"/>
                    <a:pt x="62" y="215"/>
                    <a:pt x="1" y="184"/>
                  </a:cubicBezTo>
                  <a:cubicBezTo>
                    <a:pt x="218" y="424"/>
                    <a:pt x="483" y="555"/>
                    <a:pt x="661" y="555"/>
                  </a:cubicBezTo>
                  <a:cubicBezTo>
                    <a:pt x="733" y="555"/>
                    <a:pt x="790" y="533"/>
                    <a:pt x="825" y="490"/>
                  </a:cubicBezTo>
                  <a:cubicBezTo>
                    <a:pt x="978" y="337"/>
                    <a:pt x="917" y="215"/>
                    <a:pt x="8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76" name="Google Shape;530;p24">
              <a:extLst>
                <a:ext uri="{FF2B5EF4-FFF2-40B4-BE49-F238E27FC236}">
                  <a16:creationId xmlns:a16="http://schemas.microsoft.com/office/drawing/2014/main" id="{ADE314D7-7036-07FA-3090-208E214E2189}"/>
                </a:ext>
              </a:extLst>
            </p:cNvPr>
            <p:cNvSpPr>
              <a:spLocks/>
            </p:cNvSpPr>
            <p:nvPr/>
          </p:nvSpPr>
          <p:spPr bwMode="auto">
            <a:xfrm>
              <a:off x="3911012" y="2916009"/>
              <a:ext cx="167344" cy="77707"/>
            </a:xfrm>
            <a:custGeom>
              <a:avLst/>
              <a:gdLst>
                <a:gd name="T0" fmla="*/ 2147483646 w 1712"/>
                <a:gd name="T1" fmla="*/ 2147483646 h 795"/>
                <a:gd name="T2" fmla="*/ 2147483646 w 1712"/>
                <a:gd name="T3" fmla="*/ 2147483646 h 795"/>
                <a:gd name="T4" fmla="*/ 2147483646 w 1712"/>
                <a:gd name="T5" fmla="*/ 2147483646 h 795"/>
                <a:gd name="T6" fmla="*/ 2147483646 w 1712"/>
                <a:gd name="T7" fmla="*/ 2147483646 h 795"/>
                <a:gd name="T8" fmla="*/ 2147483646 w 1712"/>
                <a:gd name="T9" fmla="*/ 2147483646 h 7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2" h="795" extrusionOk="0">
                  <a:moveTo>
                    <a:pt x="856" y="1"/>
                  </a:moveTo>
                  <a:cubicBezTo>
                    <a:pt x="398" y="1"/>
                    <a:pt x="1" y="215"/>
                    <a:pt x="1" y="398"/>
                  </a:cubicBezTo>
                  <a:cubicBezTo>
                    <a:pt x="1" y="612"/>
                    <a:pt x="398" y="795"/>
                    <a:pt x="856" y="795"/>
                  </a:cubicBezTo>
                  <a:cubicBezTo>
                    <a:pt x="1314" y="795"/>
                    <a:pt x="1711" y="612"/>
                    <a:pt x="1711" y="398"/>
                  </a:cubicBezTo>
                  <a:cubicBezTo>
                    <a:pt x="1711" y="184"/>
                    <a:pt x="1314" y="1"/>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77" name="Google Shape;531;p24">
              <a:extLst>
                <a:ext uri="{FF2B5EF4-FFF2-40B4-BE49-F238E27FC236}">
                  <a16:creationId xmlns:a16="http://schemas.microsoft.com/office/drawing/2014/main" id="{FF016A37-91EA-3449-AD26-203A0499E99F}"/>
                </a:ext>
              </a:extLst>
            </p:cNvPr>
            <p:cNvSpPr>
              <a:spLocks/>
            </p:cNvSpPr>
            <p:nvPr/>
          </p:nvSpPr>
          <p:spPr bwMode="auto">
            <a:xfrm>
              <a:off x="3911012" y="2930963"/>
              <a:ext cx="167344" cy="62752"/>
            </a:xfrm>
            <a:custGeom>
              <a:avLst/>
              <a:gdLst>
                <a:gd name="T0" fmla="*/ 2147483646 w 1712"/>
                <a:gd name="T1" fmla="*/ 0 h 642"/>
                <a:gd name="T2" fmla="*/ 2147483646 w 1712"/>
                <a:gd name="T3" fmla="*/ 2147483646 h 642"/>
                <a:gd name="T4" fmla="*/ 2147483646 w 1712"/>
                <a:gd name="T5" fmla="*/ 2147483646 h 642"/>
                <a:gd name="T6" fmla="*/ 2147483646 w 1712"/>
                <a:gd name="T7" fmla="*/ 2147483646 h 642"/>
                <a:gd name="T8" fmla="*/ 2147483646 w 1712"/>
                <a:gd name="T9" fmla="*/ 2147483646 h 642"/>
                <a:gd name="T10" fmla="*/ 2147483646 w 1712"/>
                <a:gd name="T11" fmla="*/ 2147483646 h 642"/>
                <a:gd name="T12" fmla="*/ 2147483646 w 1712"/>
                <a:gd name="T13" fmla="*/ 0 h 6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12" h="642" extrusionOk="0">
                  <a:moveTo>
                    <a:pt x="1528" y="0"/>
                  </a:moveTo>
                  <a:cubicBezTo>
                    <a:pt x="1345" y="275"/>
                    <a:pt x="1009" y="459"/>
                    <a:pt x="642" y="459"/>
                  </a:cubicBezTo>
                  <a:cubicBezTo>
                    <a:pt x="428" y="459"/>
                    <a:pt x="184" y="398"/>
                    <a:pt x="1" y="245"/>
                  </a:cubicBezTo>
                  <a:cubicBezTo>
                    <a:pt x="31" y="459"/>
                    <a:pt x="398" y="642"/>
                    <a:pt x="856" y="642"/>
                  </a:cubicBezTo>
                  <a:cubicBezTo>
                    <a:pt x="1314" y="642"/>
                    <a:pt x="1711" y="459"/>
                    <a:pt x="1711" y="245"/>
                  </a:cubicBezTo>
                  <a:cubicBezTo>
                    <a:pt x="1711" y="153"/>
                    <a:pt x="1620" y="62"/>
                    <a:pt x="152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78" name="Google Shape;532;p24">
              <a:extLst>
                <a:ext uri="{FF2B5EF4-FFF2-40B4-BE49-F238E27FC236}">
                  <a16:creationId xmlns:a16="http://schemas.microsoft.com/office/drawing/2014/main" id="{FDDB7C7E-6372-9724-FBE1-0FEBBABC4DC1}"/>
                </a:ext>
              </a:extLst>
            </p:cNvPr>
            <p:cNvSpPr>
              <a:spLocks/>
            </p:cNvSpPr>
            <p:nvPr/>
          </p:nvSpPr>
          <p:spPr bwMode="auto">
            <a:xfrm>
              <a:off x="3952847" y="2966445"/>
              <a:ext cx="146426" cy="128730"/>
            </a:xfrm>
            <a:custGeom>
              <a:avLst/>
              <a:gdLst>
                <a:gd name="T0" fmla="*/ 2147483646 w 1498"/>
                <a:gd name="T1" fmla="*/ 0 h 1317"/>
                <a:gd name="T2" fmla="*/ 2147483646 w 1498"/>
                <a:gd name="T3" fmla="*/ 2147483646 h 1317"/>
                <a:gd name="T4" fmla="*/ 2147483646 w 1498"/>
                <a:gd name="T5" fmla="*/ 2147483646 h 1317"/>
                <a:gd name="T6" fmla="*/ 2147483646 w 1498"/>
                <a:gd name="T7" fmla="*/ 2147483646 h 1317"/>
                <a:gd name="T8" fmla="*/ 2147483646 w 1498"/>
                <a:gd name="T9" fmla="*/ 2147483646 h 1317"/>
                <a:gd name="T10" fmla="*/ 2147483646 w 1498"/>
                <a:gd name="T11" fmla="*/ 2147483646 h 1317"/>
                <a:gd name="T12" fmla="*/ 2147483646 w 1498"/>
                <a:gd name="T13" fmla="*/ 0 h 13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17" extrusionOk="0">
                  <a:moveTo>
                    <a:pt x="1160" y="0"/>
                  </a:moveTo>
                  <a:cubicBezTo>
                    <a:pt x="971" y="0"/>
                    <a:pt x="707" y="131"/>
                    <a:pt x="489" y="371"/>
                  </a:cubicBezTo>
                  <a:cubicBezTo>
                    <a:pt x="153" y="707"/>
                    <a:pt x="0" y="1104"/>
                    <a:pt x="153" y="1257"/>
                  </a:cubicBezTo>
                  <a:cubicBezTo>
                    <a:pt x="194" y="1297"/>
                    <a:pt x="252" y="1316"/>
                    <a:pt x="322" y="1316"/>
                  </a:cubicBezTo>
                  <a:cubicBezTo>
                    <a:pt x="514" y="1316"/>
                    <a:pt x="793" y="1175"/>
                    <a:pt x="1039" y="951"/>
                  </a:cubicBezTo>
                  <a:cubicBezTo>
                    <a:pt x="1344" y="615"/>
                    <a:pt x="1497" y="218"/>
                    <a:pt x="1344" y="65"/>
                  </a:cubicBezTo>
                  <a:cubicBezTo>
                    <a:pt x="1301" y="21"/>
                    <a:pt x="1237" y="0"/>
                    <a:pt x="116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79" name="Google Shape;533;p24">
              <a:extLst>
                <a:ext uri="{FF2B5EF4-FFF2-40B4-BE49-F238E27FC236}">
                  <a16:creationId xmlns:a16="http://schemas.microsoft.com/office/drawing/2014/main" id="{613C06EC-2490-0390-EA14-91F5EAE5FF05}"/>
                </a:ext>
              </a:extLst>
            </p:cNvPr>
            <p:cNvSpPr>
              <a:spLocks/>
            </p:cNvSpPr>
            <p:nvPr/>
          </p:nvSpPr>
          <p:spPr bwMode="auto">
            <a:xfrm>
              <a:off x="3967704" y="2965565"/>
              <a:ext cx="134501" cy="129610"/>
            </a:xfrm>
            <a:custGeom>
              <a:avLst/>
              <a:gdLst>
                <a:gd name="T0" fmla="*/ 2147483646 w 1376"/>
                <a:gd name="T1" fmla="*/ 2147483646 h 1326"/>
                <a:gd name="T2" fmla="*/ 2147483646 w 1376"/>
                <a:gd name="T3" fmla="*/ 2147483646 h 1326"/>
                <a:gd name="T4" fmla="*/ 2147483646 w 1376"/>
                <a:gd name="T5" fmla="*/ 2147483646 h 1326"/>
                <a:gd name="T6" fmla="*/ 2147483646 w 1376"/>
                <a:gd name="T7" fmla="*/ 2147483646 h 1326"/>
                <a:gd name="T8" fmla="*/ 2147483646 w 1376"/>
                <a:gd name="T9" fmla="*/ 2147483646 h 1326"/>
                <a:gd name="T10" fmla="*/ 2147483646 w 1376"/>
                <a:gd name="T11" fmla="*/ 2147483646 h 1326"/>
                <a:gd name="T12" fmla="*/ 2147483646 w 1376"/>
                <a:gd name="T13" fmla="*/ 2147483646 h 1326"/>
                <a:gd name="T14" fmla="*/ 2147483646 w 1376"/>
                <a:gd name="T15" fmla="*/ 2147483646 h 132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6" h="1326" extrusionOk="0">
                  <a:moveTo>
                    <a:pt x="1018" y="1"/>
                  </a:moveTo>
                  <a:cubicBezTo>
                    <a:pt x="966" y="1"/>
                    <a:pt x="911" y="16"/>
                    <a:pt x="856" y="44"/>
                  </a:cubicBezTo>
                  <a:cubicBezTo>
                    <a:pt x="978" y="593"/>
                    <a:pt x="581" y="1143"/>
                    <a:pt x="1" y="1235"/>
                  </a:cubicBezTo>
                  <a:lnTo>
                    <a:pt x="1" y="1266"/>
                  </a:lnTo>
                  <a:cubicBezTo>
                    <a:pt x="42" y="1306"/>
                    <a:pt x="100" y="1325"/>
                    <a:pt x="170" y="1325"/>
                  </a:cubicBezTo>
                  <a:cubicBezTo>
                    <a:pt x="360" y="1325"/>
                    <a:pt x="633" y="1184"/>
                    <a:pt x="856" y="960"/>
                  </a:cubicBezTo>
                  <a:cubicBezTo>
                    <a:pt x="1192" y="624"/>
                    <a:pt x="1376" y="227"/>
                    <a:pt x="1192" y="74"/>
                  </a:cubicBezTo>
                  <a:cubicBezTo>
                    <a:pt x="1142" y="24"/>
                    <a:pt x="1082" y="1"/>
                    <a:pt x="101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80" name="Google Shape;534;p24">
              <a:extLst>
                <a:ext uri="{FF2B5EF4-FFF2-40B4-BE49-F238E27FC236}">
                  <a16:creationId xmlns:a16="http://schemas.microsoft.com/office/drawing/2014/main" id="{3335A928-94FC-7714-4490-39A53429952A}"/>
                </a:ext>
              </a:extLst>
            </p:cNvPr>
            <p:cNvSpPr>
              <a:spLocks/>
            </p:cNvSpPr>
            <p:nvPr/>
          </p:nvSpPr>
          <p:spPr bwMode="auto">
            <a:xfrm>
              <a:off x="4063300" y="2978761"/>
              <a:ext cx="74777" cy="167242"/>
            </a:xfrm>
            <a:custGeom>
              <a:avLst/>
              <a:gdLst>
                <a:gd name="T0" fmla="*/ 2147483646 w 765"/>
                <a:gd name="T1" fmla="*/ 0 h 1711"/>
                <a:gd name="T2" fmla="*/ 0 w 765"/>
                <a:gd name="T3" fmla="*/ 2147483646 h 1711"/>
                <a:gd name="T4" fmla="*/ 2147483646 w 765"/>
                <a:gd name="T5" fmla="*/ 2147483646 h 1711"/>
                <a:gd name="T6" fmla="*/ 2147483646 w 765"/>
                <a:gd name="T7" fmla="*/ 2147483646 h 1711"/>
                <a:gd name="T8" fmla="*/ 2147483646 w 765"/>
                <a:gd name="T9" fmla="*/ 0 h 17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711" extrusionOk="0">
                  <a:moveTo>
                    <a:pt x="398" y="0"/>
                  </a:moveTo>
                  <a:cubicBezTo>
                    <a:pt x="184" y="0"/>
                    <a:pt x="0" y="397"/>
                    <a:pt x="0" y="856"/>
                  </a:cubicBezTo>
                  <a:cubicBezTo>
                    <a:pt x="0" y="1314"/>
                    <a:pt x="184" y="1711"/>
                    <a:pt x="398" y="1711"/>
                  </a:cubicBezTo>
                  <a:cubicBezTo>
                    <a:pt x="611" y="1711"/>
                    <a:pt x="764" y="1314"/>
                    <a:pt x="764" y="856"/>
                  </a:cubicBezTo>
                  <a:cubicBezTo>
                    <a:pt x="764" y="397"/>
                    <a:pt x="581"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81" name="Google Shape;535;p24">
              <a:extLst>
                <a:ext uri="{FF2B5EF4-FFF2-40B4-BE49-F238E27FC236}">
                  <a16:creationId xmlns:a16="http://schemas.microsoft.com/office/drawing/2014/main" id="{4742096D-A319-65FC-22B3-695CB5DD92DD}"/>
                </a:ext>
              </a:extLst>
            </p:cNvPr>
            <p:cNvSpPr>
              <a:spLocks/>
            </p:cNvSpPr>
            <p:nvPr/>
          </p:nvSpPr>
          <p:spPr bwMode="auto">
            <a:xfrm>
              <a:off x="4066330" y="2990686"/>
              <a:ext cx="77709" cy="152384"/>
            </a:xfrm>
            <a:custGeom>
              <a:avLst/>
              <a:gdLst>
                <a:gd name="T0" fmla="*/ 2147483646 w 795"/>
                <a:gd name="T1" fmla="*/ 0 h 1559"/>
                <a:gd name="T2" fmla="*/ 2147483646 w 795"/>
                <a:gd name="T3" fmla="*/ 0 h 1559"/>
                <a:gd name="T4" fmla="*/ 0 w 795"/>
                <a:gd name="T5" fmla="*/ 2147483646 h 1559"/>
                <a:gd name="T6" fmla="*/ 2147483646 w 795"/>
                <a:gd name="T7" fmla="*/ 2147483646 h 1559"/>
                <a:gd name="T8" fmla="*/ 2147483646 w 795"/>
                <a:gd name="T9" fmla="*/ 2147483646 h 1559"/>
                <a:gd name="T10" fmla="*/ 2147483646 w 795"/>
                <a:gd name="T11" fmla="*/ 0 h 15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95" h="1559" extrusionOk="0">
                  <a:moveTo>
                    <a:pt x="580" y="0"/>
                  </a:moveTo>
                  <a:lnTo>
                    <a:pt x="580" y="0"/>
                  </a:lnTo>
                  <a:cubicBezTo>
                    <a:pt x="642" y="428"/>
                    <a:pt x="397" y="856"/>
                    <a:pt x="0" y="1039"/>
                  </a:cubicBezTo>
                  <a:cubicBezTo>
                    <a:pt x="61" y="1345"/>
                    <a:pt x="214" y="1558"/>
                    <a:pt x="397" y="1558"/>
                  </a:cubicBezTo>
                  <a:cubicBezTo>
                    <a:pt x="611" y="1558"/>
                    <a:pt x="764" y="1192"/>
                    <a:pt x="764" y="734"/>
                  </a:cubicBezTo>
                  <a:cubicBezTo>
                    <a:pt x="794" y="459"/>
                    <a:pt x="733" y="214"/>
                    <a:pt x="58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82" name="Google Shape;536;p24">
              <a:extLst>
                <a:ext uri="{FF2B5EF4-FFF2-40B4-BE49-F238E27FC236}">
                  <a16:creationId xmlns:a16="http://schemas.microsoft.com/office/drawing/2014/main" id="{9C525046-1FE0-FDED-8991-D7A2775F3226}"/>
                </a:ext>
              </a:extLst>
            </p:cNvPr>
            <p:cNvSpPr>
              <a:spLocks/>
            </p:cNvSpPr>
            <p:nvPr/>
          </p:nvSpPr>
          <p:spPr bwMode="auto">
            <a:xfrm>
              <a:off x="4105135" y="2966934"/>
              <a:ext cx="149358" cy="128241"/>
            </a:xfrm>
            <a:custGeom>
              <a:avLst/>
              <a:gdLst>
                <a:gd name="T0" fmla="*/ 2147483646 w 1528"/>
                <a:gd name="T1" fmla="*/ 0 h 1312"/>
                <a:gd name="T2" fmla="*/ 2147483646 w 1528"/>
                <a:gd name="T3" fmla="*/ 2147483646 h 1312"/>
                <a:gd name="T4" fmla="*/ 2147483646 w 1528"/>
                <a:gd name="T5" fmla="*/ 2147483646 h 1312"/>
                <a:gd name="T6" fmla="*/ 2147483646 w 1528"/>
                <a:gd name="T7" fmla="*/ 2147483646 h 1312"/>
                <a:gd name="T8" fmla="*/ 2147483646 w 1528"/>
                <a:gd name="T9" fmla="*/ 2147483646 h 1312"/>
                <a:gd name="T10" fmla="*/ 2147483646 w 1528"/>
                <a:gd name="T11" fmla="*/ 2147483646 h 1312"/>
                <a:gd name="T12" fmla="*/ 2147483646 w 1528"/>
                <a:gd name="T13" fmla="*/ 0 h 13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12" extrusionOk="0">
                  <a:moveTo>
                    <a:pt x="322" y="0"/>
                  </a:moveTo>
                  <a:cubicBezTo>
                    <a:pt x="252" y="0"/>
                    <a:pt x="194" y="19"/>
                    <a:pt x="153" y="60"/>
                  </a:cubicBezTo>
                  <a:cubicBezTo>
                    <a:pt x="0" y="213"/>
                    <a:pt x="153" y="610"/>
                    <a:pt x="489" y="946"/>
                  </a:cubicBezTo>
                  <a:cubicBezTo>
                    <a:pt x="735" y="1170"/>
                    <a:pt x="997" y="1311"/>
                    <a:pt x="1192" y="1311"/>
                  </a:cubicBezTo>
                  <a:cubicBezTo>
                    <a:pt x="1263" y="1311"/>
                    <a:pt x="1326" y="1292"/>
                    <a:pt x="1375" y="1252"/>
                  </a:cubicBezTo>
                  <a:cubicBezTo>
                    <a:pt x="1528" y="1099"/>
                    <a:pt x="1375" y="702"/>
                    <a:pt x="1039" y="366"/>
                  </a:cubicBezTo>
                  <a:cubicBezTo>
                    <a:pt x="793" y="142"/>
                    <a:pt x="514" y="0"/>
                    <a:pt x="322"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83" name="Google Shape;537;p24">
              <a:extLst>
                <a:ext uri="{FF2B5EF4-FFF2-40B4-BE49-F238E27FC236}">
                  <a16:creationId xmlns:a16="http://schemas.microsoft.com/office/drawing/2014/main" id="{A3801328-65BE-0E10-DEB2-D1EFA3C01826}"/>
                </a:ext>
              </a:extLst>
            </p:cNvPr>
            <p:cNvSpPr>
              <a:spLocks/>
            </p:cNvSpPr>
            <p:nvPr/>
          </p:nvSpPr>
          <p:spPr bwMode="auto">
            <a:xfrm>
              <a:off x="4105135" y="2966934"/>
              <a:ext cx="137433" cy="113384"/>
            </a:xfrm>
            <a:custGeom>
              <a:avLst/>
              <a:gdLst>
                <a:gd name="T0" fmla="*/ 2147483646 w 1406"/>
                <a:gd name="T1" fmla="*/ 2147483646 h 1160"/>
                <a:gd name="T2" fmla="*/ 2147483646 w 1406"/>
                <a:gd name="T3" fmla="*/ 2147483646 h 1160"/>
                <a:gd name="T4" fmla="*/ 2147483646 w 1406"/>
                <a:gd name="T5" fmla="*/ 2147483646 h 1160"/>
                <a:gd name="T6" fmla="*/ 2147483646 w 1406"/>
                <a:gd name="T7" fmla="*/ 2147483646 h 1160"/>
                <a:gd name="T8" fmla="*/ 2147483646 w 1406"/>
                <a:gd name="T9" fmla="*/ 2147483646 h 1160"/>
                <a:gd name="T10" fmla="*/ 2147483646 w 1406"/>
                <a:gd name="T11" fmla="*/ 2147483646 h 1160"/>
                <a:gd name="T12" fmla="*/ 2147483646 w 1406"/>
                <a:gd name="T13" fmla="*/ 2147483646 h 1160"/>
                <a:gd name="T14" fmla="*/ 2147483646 w 1406"/>
                <a:gd name="T15" fmla="*/ 2147483646 h 116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06" h="1160" extrusionOk="0">
                  <a:moveTo>
                    <a:pt x="319" y="1"/>
                  </a:moveTo>
                  <a:cubicBezTo>
                    <a:pt x="251" y="1"/>
                    <a:pt x="193" y="20"/>
                    <a:pt x="153" y="60"/>
                  </a:cubicBezTo>
                  <a:cubicBezTo>
                    <a:pt x="0" y="213"/>
                    <a:pt x="153" y="610"/>
                    <a:pt x="458" y="946"/>
                  </a:cubicBezTo>
                  <a:lnTo>
                    <a:pt x="489" y="946"/>
                  </a:lnTo>
                  <a:cubicBezTo>
                    <a:pt x="581" y="915"/>
                    <a:pt x="642" y="915"/>
                    <a:pt x="733" y="915"/>
                  </a:cubicBezTo>
                  <a:cubicBezTo>
                    <a:pt x="978" y="915"/>
                    <a:pt x="1222" y="1007"/>
                    <a:pt x="1405" y="1160"/>
                  </a:cubicBezTo>
                  <a:cubicBezTo>
                    <a:pt x="1405" y="854"/>
                    <a:pt x="1253" y="579"/>
                    <a:pt x="1039" y="396"/>
                  </a:cubicBezTo>
                  <a:cubicBezTo>
                    <a:pt x="791" y="149"/>
                    <a:pt x="511" y="1"/>
                    <a:pt x="31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84" name="Google Shape;538;p24">
              <a:extLst>
                <a:ext uri="{FF2B5EF4-FFF2-40B4-BE49-F238E27FC236}">
                  <a16:creationId xmlns:a16="http://schemas.microsoft.com/office/drawing/2014/main" id="{14A75F92-A320-1E79-DC84-FD158C4A898C}"/>
                </a:ext>
              </a:extLst>
            </p:cNvPr>
            <p:cNvSpPr>
              <a:spLocks/>
            </p:cNvSpPr>
            <p:nvPr/>
          </p:nvSpPr>
          <p:spPr bwMode="auto">
            <a:xfrm>
              <a:off x="4128985" y="2919039"/>
              <a:ext cx="164314" cy="74677"/>
            </a:xfrm>
            <a:custGeom>
              <a:avLst/>
              <a:gdLst>
                <a:gd name="T0" fmla="*/ 2147483646 w 1681"/>
                <a:gd name="T1" fmla="*/ 0 h 764"/>
                <a:gd name="T2" fmla="*/ 2147483646 w 1681"/>
                <a:gd name="T3" fmla="*/ 2147483646 h 764"/>
                <a:gd name="T4" fmla="*/ 2147483646 w 1681"/>
                <a:gd name="T5" fmla="*/ 2147483646 h 764"/>
                <a:gd name="T6" fmla="*/ 2147483646 w 1681"/>
                <a:gd name="T7" fmla="*/ 2147483646 h 764"/>
                <a:gd name="T8" fmla="*/ 2147483646 w 1681"/>
                <a:gd name="T9" fmla="*/ 0 h 7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1" h="764" extrusionOk="0">
                  <a:moveTo>
                    <a:pt x="825" y="0"/>
                  </a:moveTo>
                  <a:cubicBezTo>
                    <a:pt x="367" y="0"/>
                    <a:pt x="1" y="184"/>
                    <a:pt x="1" y="367"/>
                  </a:cubicBezTo>
                  <a:cubicBezTo>
                    <a:pt x="1" y="581"/>
                    <a:pt x="367" y="764"/>
                    <a:pt x="825" y="764"/>
                  </a:cubicBezTo>
                  <a:cubicBezTo>
                    <a:pt x="1314" y="764"/>
                    <a:pt x="1681" y="581"/>
                    <a:pt x="1681" y="367"/>
                  </a:cubicBezTo>
                  <a:cubicBezTo>
                    <a:pt x="1681" y="184"/>
                    <a:pt x="1314" y="0"/>
                    <a:pt x="82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85" name="Google Shape;539;p24">
              <a:extLst>
                <a:ext uri="{FF2B5EF4-FFF2-40B4-BE49-F238E27FC236}">
                  <a16:creationId xmlns:a16="http://schemas.microsoft.com/office/drawing/2014/main" id="{D61A2D8F-1851-F401-C6B1-2E437FEF17C9}"/>
                </a:ext>
              </a:extLst>
            </p:cNvPr>
            <p:cNvSpPr>
              <a:spLocks/>
            </p:cNvSpPr>
            <p:nvPr/>
          </p:nvSpPr>
          <p:spPr bwMode="auto">
            <a:xfrm>
              <a:off x="4128985" y="2919039"/>
              <a:ext cx="146426" cy="74677"/>
            </a:xfrm>
            <a:custGeom>
              <a:avLst/>
              <a:gdLst>
                <a:gd name="T0" fmla="*/ 2147483646 w 1498"/>
                <a:gd name="T1" fmla="*/ 0 h 764"/>
                <a:gd name="T2" fmla="*/ 2147483646 w 1498"/>
                <a:gd name="T3" fmla="*/ 2147483646 h 764"/>
                <a:gd name="T4" fmla="*/ 2147483646 w 1498"/>
                <a:gd name="T5" fmla="*/ 2147483646 h 764"/>
                <a:gd name="T6" fmla="*/ 2147483646 w 1498"/>
                <a:gd name="T7" fmla="*/ 2147483646 h 764"/>
                <a:gd name="T8" fmla="*/ 2147483646 w 1498"/>
                <a:gd name="T9" fmla="*/ 2147483646 h 764"/>
                <a:gd name="T10" fmla="*/ 2147483646 w 1498"/>
                <a:gd name="T11" fmla="*/ 2147483646 h 764"/>
                <a:gd name="T12" fmla="*/ 2147483646 w 1498"/>
                <a:gd name="T13" fmla="*/ 0 h 7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764" extrusionOk="0">
                  <a:moveTo>
                    <a:pt x="489" y="0"/>
                  </a:moveTo>
                  <a:cubicBezTo>
                    <a:pt x="184" y="61"/>
                    <a:pt x="1" y="214"/>
                    <a:pt x="1" y="367"/>
                  </a:cubicBezTo>
                  <a:cubicBezTo>
                    <a:pt x="1" y="550"/>
                    <a:pt x="367" y="764"/>
                    <a:pt x="825" y="764"/>
                  </a:cubicBezTo>
                  <a:cubicBezTo>
                    <a:pt x="1070" y="764"/>
                    <a:pt x="1284" y="703"/>
                    <a:pt x="1497" y="611"/>
                  </a:cubicBezTo>
                  <a:lnTo>
                    <a:pt x="1436" y="611"/>
                  </a:lnTo>
                  <a:cubicBezTo>
                    <a:pt x="1412" y="613"/>
                    <a:pt x="1388" y="614"/>
                    <a:pt x="1365" y="614"/>
                  </a:cubicBezTo>
                  <a:cubicBezTo>
                    <a:pt x="968" y="614"/>
                    <a:pt x="633" y="375"/>
                    <a:pt x="48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86" name="Google Shape;540;p24">
              <a:extLst>
                <a:ext uri="{FF2B5EF4-FFF2-40B4-BE49-F238E27FC236}">
                  <a16:creationId xmlns:a16="http://schemas.microsoft.com/office/drawing/2014/main" id="{292A5D2C-9F6D-C1AD-C6EF-08D3E878BB19}"/>
                </a:ext>
              </a:extLst>
            </p:cNvPr>
            <p:cNvSpPr>
              <a:spLocks/>
            </p:cNvSpPr>
            <p:nvPr/>
          </p:nvSpPr>
          <p:spPr bwMode="auto">
            <a:xfrm>
              <a:off x="4105135" y="2812790"/>
              <a:ext cx="149358" cy="130001"/>
            </a:xfrm>
            <a:custGeom>
              <a:avLst/>
              <a:gdLst>
                <a:gd name="T0" fmla="*/ 2147483646 w 1528"/>
                <a:gd name="T1" fmla="*/ 2147483646 h 1330"/>
                <a:gd name="T2" fmla="*/ 2147483646 w 1528"/>
                <a:gd name="T3" fmla="*/ 2147483646 h 1330"/>
                <a:gd name="T4" fmla="*/ 2147483646 w 1528"/>
                <a:gd name="T5" fmla="*/ 2147483646 h 1330"/>
                <a:gd name="T6" fmla="*/ 2147483646 w 1528"/>
                <a:gd name="T7" fmla="*/ 2147483646 h 1330"/>
                <a:gd name="T8" fmla="*/ 2147483646 w 1528"/>
                <a:gd name="T9" fmla="*/ 2147483646 h 1330"/>
                <a:gd name="T10" fmla="*/ 2147483646 w 1528"/>
                <a:gd name="T11" fmla="*/ 2147483646 h 1330"/>
                <a:gd name="T12" fmla="*/ 2147483646 w 1528"/>
                <a:gd name="T13" fmla="*/ 2147483646 h 13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30" extrusionOk="0">
                  <a:moveTo>
                    <a:pt x="1167" y="1"/>
                  </a:moveTo>
                  <a:cubicBezTo>
                    <a:pt x="967" y="1"/>
                    <a:pt x="705" y="147"/>
                    <a:pt x="489" y="385"/>
                  </a:cubicBezTo>
                  <a:cubicBezTo>
                    <a:pt x="153" y="721"/>
                    <a:pt x="0" y="1118"/>
                    <a:pt x="153" y="1271"/>
                  </a:cubicBezTo>
                  <a:cubicBezTo>
                    <a:pt x="193" y="1311"/>
                    <a:pt x="251" y="1330"/>
                    <a:pt x="319" y="1330"/>
                  </a:cubicBezTo>
                  <a:cubicBezTo>
                    <a:pt x="511" y="1330"/>
                    <a:pt x="791" y="1182"/>
                    <a:pt x="1039" y="935"/>
                  </a:cubicBezTo>
                  <a:cubicBezTo>
                    <a:pt x="1375" y="629"/>
                    <a:pt x="1528" y="232"/>
                    <a:pt x="1375" y="79"/>
                  </a:cubicBezTo>
                  <a:cubicBezTo>
                    <a:pt x="1321" y="26"/>
                    <a:pt x="1250" y="1"/>
                    <a:pt x="116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87" name="Google Shape;541;p24">
              <a:extLst>
                <a:ext uri="{FF2B5EF4-FFF2-40B4-BE49-F238E27FC236}">
                  <a16:creationId xmlns:a16="http://schemas.microsoft.com/office/drawing/2014/main" id="{9CDE1872-F53B-C1C1-A1D4-CB8C3729C8E0}"/>
                </a:ext>
              </a:extLst>
            </p:cNvPr>
            <p:cNvSpPr>
              <a:spLocks/>
            </p:cNvSpPr>
            <p:nvPr/>
          </p:nvSpPr>
          <p:spPr bwMode="auto">
            <a:xfrm>
              <a:off x="4111098" y="2874271"/>
              <a:ext cx="119545" cy="66076"/>
            </a:xfrm>
            <a:custGeom>
              <a:avLst/>
              <a:gdLst>
                <a:gd name="T0" fmla="*/ 2147483646 w 1223"/>
                <a:gd name="T1" fmla="*/ 0 h 676"/>
                <a:gd name="T2" fmla="*/ 2147483646 w 1223"/>
                <a:gd name="T3" fmla="*/ 2147483646 h 676"/>
                <a:gd name="T4" fmla="*/ 2147483646 w 1223"/>
                <a:gd name="T5" fmla="*/ 2147483646 h 676"/>
                <a:gd name="T6" fmla="*/ 2147483646 w 1223"/>
                <a:gd name="T7" fmla="*/ 2147483646 h 676"/>
                <a:gd name="T8" fmla="*/ 2147483646 w 1223"/>
                <a:gd name="T9" fmla="*/ 2147483646 h 676"/>
                <a:gd name="T10" fmla="*/ 2147483646 w 1223"/>
                <a:gd name="T11" fmla="*/ 2147483646 h 676"/>
                <a:gd name="T12" fmla="*/ 2147483646 w 1223"/>
                <a:gd name="T13" fmla="*/ 0 h 6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3" h="676" extrusionOk="0">
                  <a:moveTo>
                    <a:pt x="1222" y="0"/>
                  </a:moveTo>
                  <a:cubicBezTo>
                    <a:pt x="1100" y="183"/>
                    <a:pt x="856" y="275"/>
                    <a:pt x="611" y="275"/>
                  </a:cubicBezTo>
                  <a:cubicBezTo>
                    <a:pt x="458" y="275"/>
                    <a:pt x="275" y="214"/>
                    <a:pt x="153" y="122"/>
                  </a:cubicBezTo>
                  <a:cubicBezTo>
                    <a:pt x="31" y="336"/>
                    <a:pt x="0" y="550"/>
                    <a:pt x="92" y="642"/>
                  </a:cubicBezTo>
                  <a:cubicBezTo>
                    <a:pt x="114" y="664"/>
                    <a:pt x="157" y="675"/>
                    <a:pt x="215" y="675"/>
                  </a:cubicBezTo>
                  <a:cubicBezTo>
                    <a:pt x="397" y="675"/>
                    <a:pt x="723" y="561"/>
                    <a:pt x="978" y="306"/>
                  </a:cubicBezTo>
                  <a:cubicBezTo>
                    <a:pt x="1069" y="214"/>
                    <a:pt x="1161" y="92"/>
                    <a:pt x="1222"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88" name="Google Shape;542;p24">
              <a:extLst>
                <a:ext uri="{FF2B5EF4-FFF2-40B4-BE49-F238E27FC236}">
                  <a16:creationId xmlns:a16="http://schemas.microsoft.com/office/drawing/2014/main" id="{0874DB67-182E-7F63-CDE3-8B091ADA83FA}"/>
                </a:ext>
              </a:extLst>
            </p:cNvPr>
            <p:cNvSpPr/>
            <p:nvPr/>
          </p:nvSpPr>
          <p:spPr>
            <a:xfrm>
              <a:off x="4054935" y="2913407"/>
              <a:ext cx="88175" cy="73842"/>
            </a:xfrm>
            <a:custGeom>
              <a:avLst/>
              <a:gdLst/>
              <a:ahLst/>
              <a:cxnLst/>
              <a:rect l="l" t="t" r="r" b="b"/>
              <a:pathLst>
                <a:path w="918" h="763" extrusionOk="0">
                  <a:moveTo>
                    <a:pt x="520" y="0"/>
                  </a:moveTo>
                  <a:cubicBezTo>
                    <a:pt x="184" y="0"/>
                    <a:pt x="1" y="428"/>
                    <a:pt x="245" y="642"/>
                  </a:cubicBezTo>
                  <a:cubicBezTo>
                    <a:pt x="319" y="726"/>
                    <a:pt x="418" y="763"/>
                    <a:pt x="516" y="763"/>
                  </a:cubicBezTo>
                  <a:cubicBezTo>
                    <a:pt x="703" y="763"/>
                    <a:pt x="887" y="628"/>
                    <a:pt x="887" y="428"/>
                  </a:cubicBezTo>
                  <a:cubicBezTo>
                    <a:pt x="917" y="183"/>
                    <a:pt x="734" y="0"/>
                    <a:pt x="520" y="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89" name="Google Shape;543;p24">
              <a:extLst>
                <a:ext uri="{FF2B5EF4-FFF2-40B4-BE49-F238E27FC236}">
                  <a16:creationId xmlns:a16="http://schemas.microsoft.com/office/drawing/2014/main" id="{CDABFE03-09EB-2455-2E54-2D9A1ACC2D14}"/>
                </a:ext>
              </a:extLst>
            </p:cNvPr>
            <p:cNvSpPr>
              <a:spLocks/>
            </p:cNvSpPr>
            <p:nvPr/>
          </p:nvSpPr>
          <p:spPr bwMode="auto">
            <a:xfrm>
              <a:off x="4817160" y="2425351"/>
              <a:ext cx="74777" cy="164309"/>
            </a:xfrm>
            <a:custGeom>
              <a:avLst/>
              <a:gdLst>
                <a:gd name="T0" fmla="*/ 2147483646 w 765"/>
                <a:gd name="T1" fmla="*/ 2147483646 h 1681"/>
                <a:gd name="T2" fmla="*/ 2147483646 w 765"/>
                <a:gd name="T3" fmla="*/ 2147483646 h 1681"/>
                <a:gd name="T4" fmla="*/ 2147483646 w 765"/>
                <a:gd name="T5" fmla="*/ 2147483646 h 1681"/>
                <a:gd name="T6" fmla="*/ 2147483646 w 765"/>
                <a:gd name="T7" fmla="*/ 2147483646 h 1681"/>
                <a:gd name="T8" fmla="*/ 2147483646 w 765"/>
                <a:gd name="T9" fmla="*/ 2147483646 h 16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681" extrusionOk="0">
                  <a:moveTo>
                    <a:pt x="398" y="1"/>
                  </a:moveTo>
                  <a:cubicBezTo>
                    <a:pt x="184" y="1"/>
                    <a:pt x="1" y="367"/>
                    <a:pt x="1" y="825"/>
                  </a:cubicBezTo>
                  <a:cubicBezTo>
                    <a:pt x="1" y="1314"/>
                    <a:pt x="184" y="1681"/>
                    <a:pt x="398" y="1681"/>
                  </a:cubicBezTo>
                  <a:cubicBezTo>
                    <a:pt x="581" y="1681"/>
                    <a:pt x="765" y="1314"/>
                    <a:pt x="765" y="825"/>
                  </a:cubicBezTo>
                  <a:cubicBezTo>
                    <a:pt x="765" y="367"/>
                    <a:pt x="581" y="1"/>
                    <a:pt x="39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90" name="Google Shape;544;p24">
              <a:extLst>
                <a:ext uri="{FF2B5EF4-FFF2-40B4-BE49-F238E27FC236}">
                  <a16:creationId xmlns:a16="http://schemas.microsoft.com/office/drawing/2014/main" id="{32748E93-BED1-5397-BC5C-99E5C4AF0B23}"/>
                </a:ext>
              </a:extLst>
            </p:cNvPr>
            <p:cNvSpPr>
              <a:spLocks/>
            </p:cNvSpPr>
            <p:nvPr/>
          </p:nvSpPr>
          <p:spPr bwMode="auto">
            <a:xfrm>
              <a:off x="4817160" y="2529840"/>
              <a:ext cx="74777" cy="59820"/>
            </a:xfrm>
            <a:custGeom>
              <a:avLst/>
              <a:gdLst>
                <a:gd name="T0" fmla="*/ 2147483646 w 765"/>
                <a:gd name="T1" fmla="*/ 2147483646 h 612"/>
                <a:gd name="T2" fmla="*/ 2147483646 w 765"/>
                <a:gd name="T3" fmla="*/ 2147483646 h 612"/>
                <a:gd name="T4" fmla="*/ 2147483646 w 765"/>
                <a:gd name="T5" fmla="*/ 2147483646 h 612"/>
                <a:gd name="T6" fmla="*/ 2147483646 w 765"/>
                <a:gd name="T7" fmla="*/ 2147483646 h 612"/>
                <a:gd name="T8" fmla="*/ 2147483646 w 765"/>
                <a:gd name="T9" fmla="*/ 2147483646 h 612"/>
                <a:gd name="T10" fmla="*/ 2147483646 w 765"/>
                <a:gd name="T11" fmla="*/ 2147483646 h 612"/>
                <a:gd name="T12" fmla="*/ 2147483646 w 765"/>
                <a:gd name="T13" fmla="*/ 2147483646 h 6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5" h="612" extrusionOk="0">
                  <a:moveTo>
                    <a:pt x="765" y="1"/>
                  </a:moveTo>
                  <a:lnTo>
                    <a:pt x="765" y="1"/>
                  </a:lnTo>
                  <a:cubicBezTo>
                    <a:pt x="612" y="62"/>
                    <a:pt x="459" y="62"/>
                    <a:pt x="306" y="62"/>
                  </a:cubicBezTo>
                  <a:cubicBezTo>
                    <a:pt x="215" y="62"/>
                    <a:pt x="93" y="62"/>
                    <a:pt x="1" y="31"/>
                  </a:cubicBezTo>
                  <a:cubicBezTo>
                    <a:pt x="32" y="367"/>
                    <a:pt x="184" y="612"/>
                    <a:pt x="368" y="612"/>
                  </a:cubicBezTo>
                  <a:cubicBezTo>
                    <a:pt x="551" y="612"/>
                    <a:pt x="704" y="337"/>
                    <a:pt x="76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91" name="Google Shape;545;p24">
              <a:extLst>
                <a:ext uri="{FF2B5EF4-FFF2-40B4-BE49-F238E27FC236}">
                  <a16:creationId xmlns:a16="http://schemas.microsoft.com/office/drawing/2014/main" id="{59048BC5-19D2-D143-8583-13CD01481E5F}"/>
                </a:ext>
              </a:extLst>
            </p:cNvPr>
            <p:cNvSpPr>
              <a:spLocks/>
            </p:cNvSpPr>
            <p:nvPr/>
          </p:nvSpPr>
          <p:spPr bwMode="auto">
            <a:xfrm>
              <a:off x="4703774" y="2473343"/>
              <a:ext cx="146328" cy="131076"/>
            </a:xfrm>
            <a:custGeom>
              <a:avLst/>
              <a:gdLst>
                <a:gd name="T0" fmla="*/ 2147483646 w 1497"/>
                <a:gd name="T1" fmla="*/ 0 h 1341"/>
                <a:gd name="T2" fmla="*/ 2147483646 w 1497"/>
                <a:gd name="T3" fmla="*/ 2147483646 h 1341"/>
                <a:gd name="T4" fmla="*/ 2147483646 w 1497"/>
                <a:gd name="T5" fmla="*/ 2147483646 h 1341"/>
                <a:gd name="T6" fmla="*/ 2147483646 w 1497"/>
                <a:gd name="T7" fmla="*/ 2147483646 h 1341"/>
                <a:gd name="T8" fmla="*/ 2147483646 w 1497"/>
                <a:gd name="T9" fmla="*/ 2147483646 h 1341"/>
                <a:gd name="T10" fmla="*/ 2147483646 w 1497"/>
                <a:gd name="T11" fmla="*/ 2147483646 h 1341"/>
                <a:gd name="T12" fmla="*/ 2147483646 w 1497"/>
                <a:gd name="T13" fmla="*/ 0 h 13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7" h="1341" extrusionOk="0">
                  <a:moveTo>
                    <a:pt x="319" y="0"/>
                  </a:moveTo>
                  <a:cubicBezTo>
                    <a:pt x="251" y="0"/>
                    <a:pt x="193" y="19"/>
                    <a:pt x="153" y="60"/>
                  </a:cubicBezTo>
                  <a:cubicBezTo>
                    <a:pt x="0" y="212"/>
                    <a:pt x="122" y="640"/>
                    <a:pt x="458" y="945"/>
                  </a:cubicBezTo>
                  <a:cubicBezTo>
                    <a:pt x="706" y="1193"/>
                    <a:pt x="986" y="1341"/>
                    <a:pt x="1178" y="1341"/>
                  </a:cubicBezTo>
                  <a:cubicBezTo>
                    <a:pt x="1247" y="1341"/>
                    <a:pt x="1304" y="1322"/>
                    <a:pt x="1344" y="1281"/>
                  </a:cubicBezTo>
                  <a:cubicBezTo>
                    <a:pt x="1497" y="1129"/>
                    <a:pt x="1375" y="732"/>
                    <a:pt x="1039" y="396"/>
                  </a:cubicBezTo>
                  <a:cubicBezTo>
                    <a:pt x="791" y="148"/>
                    <a:pt x="511" y="0"/>
                    <a:pt x="31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92" name="Google Shape;546;p24">
              <a:extLst>
                <a:ext uri="{FF2B5EF4-FFF2-40B4-BE49-F238E27FC236}">
                  <a16:creationId xmlns:a16="http://schemas.microsoft.com/office/drawing/2014/main" id="{0C5EFF7C-8466-461D-3F50-993C93146D4E}"/>
                </a:ext>
              </a:extLst>
            </p:cNvPr>
            <p:cNvSpPr>
              <a:spLocks/>
            </p:cNvSpPr>
            <p:nvPr/>
          </p:nvSpPr>
          <p:spPr bwMode="auto">
            <a:xfrm>
              <a:off x="4751474" y="2553787"/>
              <a:ext cx="92665" cy="51316"/>
            </a:xfrm>
            <a:custGeom>
              <a:avLst/>
              <a:gdLst>
                <a:gd name="T0" fmla="*/ 2147483646 w 948"/>
                <a:gd name="T1" fmla="*/ 0 h 525"/>
                <a:gd name="T2" fmla="*/ 2147483646 w 948"/>
                <a:gd name="T3" fmla="*/ 2147483646 h 525"/>
                <a:gd name="T4" fmla="*/ 2147483646 w 948"/>
                <a:gd name="T5" fmla="*/ 2147483646 h 525"/>
                <a:gd name="T6" fmla="*/ 2147483646 w 948"/>
                <a:gd name="T7" fmla="*/ 2147483646 h 525"/>
                <a:gd name="T8" fmla="*/ 2147483646 w 948"/>
                <a:gd name="T9" fmla="*/ 2147483646 h 525"/>
                <a:gd name="T10" fmla="*/ 2147483646 w 948"/>
                <a:gd name="T11" fmla="*/ 0 h 5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48" h="525" extrusionOk="0">
                  <a:moveTo>
                    <a:pt x="856" y="0"/>
                  </a:moveTo>
                  <a:cubicBezTo>
                    <a:pt x="642" y="122"/>
                    <a:pt x="429" y="184"/>
                    <a:pt x="215" y="184"/>
                  </a:cubicBezTo>
                  <a:lnTo>
                    <a:pt x="1" y="184"/>
                  </a:lnTo>
                  <a:cubicBezTo>
                    <a:pt x="239" y="400"/>
                    <a:pt x="492" y="524"/>
                    <a:pt x="674" y="524"/>
                  </a:cubicBezTo>
                  <a:cubicBezTo>
                    <a:pt x="749" y="524"/>
                    <a:pt x="812" y="503"/>
                    <a:pt x="856" y="458"/>
                  </a:cubicBezTo>
                  <a:cubicBezTo>
                    <a:pt x="948" y="367"/>
                    <a:pt x="948" y="184"/>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93" name="Google Shape;547;p24">
              <a:extLst>
                <a:ext uri="{FF2B5EF4-FFF2-40B4-BE49-F238E27FC236}">
                  <a16:creationId xmlns:a16="http://schemas.microsoft.com/office/drawing/2014/main" id="{EACB7C04-F833-F341-F9C8-56B5886F1729}"/>
                </a:ext>
              </a:extLst>
            </p:cNvPr>
            <p:cNvSpPr>
              <a:spLocks/>
            </p:cNvSpPr>
            <p:nvPr/>
          </p:nvSpPr>
          <p:spPr bwMode="auto">
            <a:xfrm>
              <a:off x="4661939" y="2577637"/>
              <a:ext cx="167344" cy="74775"/>
            </a:xfrm>
            <a:custGeom>
              <a:avLst/>
              <a:gdLst>
                <a:gd name="T0" fmla="*/ 2147483646 w 1712"/>
                <a:gd name="T1" fmla="*/ 2147483646 h 765"/>
                <a:gd name="T2" fmla="*/ 0 w 1712"/>
                <a:gd name="T3" fmla="*/ 2147483646 h 765"/>
                <a:gd name="T4" fmla="*/ 2147483646 w 1712"/>
                <a:gd name="T5" fmla="*/ 2147483646 h 765"/>
                <a:gd name="T6" fmla="*/ 2147483646 w 1712"/>
                <a:gd name="T7" fmla="*/ 2147483646 h 765"/>
                <a:gd name="T8" fmla="*/ 2147483646 w 1712"/>
                <a:gd name="T9" fmla="*/ 2147483646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2" h="765" extrusionOk="0">
                  <a:moveTo>
                    <a:pt x="856" y="1"/>
                  </a:moveTo>
                  <a:cubicBezTo>
                    <a:pt x="367" y="1"/>
                    <a:pt x="0" y="153"/>
                    <a:pt x="0" y="367"/>
                  </a:cubicBezTo>
                  <a:cubicBezTo>
                    <a:pt x="0" y="581"/>
                    <a:pt x="398" y="764"/>
                    <a:pt x="856" y="764"/>
                  </a:cubicBezTo>
                  <a:cubicBezTo>
                    <a:pt x="1314" y="764"/>
                    <a:pt x="1711" y="581"/>
                    <a:pt x="1711" y="367"/>
                  </a:cubicBezTo>
                  <a:cubicBezTo>
                    <a:pt x="1711" y="153"/>
                    <a:pt x="1314" y="1"/>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94" name="Google Shape;548;p24">
              <a:extLst>
                <a:ext uri="{FF2B5EF4-FFF2-40B4-BE49-F238E27FC236}">
                  <a16:creationId xmlns:a16="http://schemas.microsoft.com/office/drawing/2014/main" id="{91BA7D1A-9107-E892-D6B7-06DF637DF081}"/>
                </a:ext>
              </a:extLst>
            </p:cNvPr>
            <p:cNvSpPr>
              <a:spLocks/>
            </p:cNvSpPr>
            <p:nvPr/>
          </p:nvSpPr>
          <p:spPr bwMode="auto">
            <a:xfrm>
              <a:off x="4661939" y="2589562"/>
              <a:ext cx="167344" cy="65782"/>
            </a:xfrm>
            <a:custGeom>
              <a:avLst/>
              <a:gdLst>
                <a:gd name="T0" fmla="*/ 2147483646 w 1712"/>
                <a:gd name="T1" fmla="*/ 2147483646 h 673"/>
                <a:gd name="T2" fmla="*/ 2147483646 w 1712"/>
                <a:gd name="T3" fmla="*/ 2147483646 h 673"/>
                <a:gd name="T4" fmla="*/ 0 w 1712"/>
                <a:gd name="T5" fmla="*/ 2147483646 h 673"/>
                <a:gd name="T6" fmla="*/ 0 w 1712"/>
                <a:gd name="T7" fmla="*/ 2147483646 h 673"/>
                <a:gd name="T8" fmla="*/ 2147483646 w 1712"/>
                <a:gd name="T9" fmla="*/ 2147483646 h 673"/>
                <a:gd name="T10" fmla="*/ 2147483646 w 1712"/>
                <a:gd name="T11" fmla="*/ 2147483646 h 673"/>
                <a:gd name="T12" fmla="*/ 2147483646 w 1712"/>
                <a:gd name="T13" fmla="*/ 2147483646 h 6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12" h="673" extrusionOk="0">
                  <a:moveTo>
                    <a:pt x="1497" y="1"/>
                  </a:moveTo>
                  <a:cubicBezTo>
                    <a:pt x="1314" y="306"/>
                    <a:pt x="978" y="490"/>
                    <a:pt x="642" y="490"/>
                  </a:cubicBezTo>
                  <a:cubicBezTo>
                    <a:pt x="398" y="490"/>
                    <a:pt x="184" y="428"/>
                    <a:pt x="0" y="276"/>
                  </a:cubicBezTo>
                  <a:cubicBezTo>
                    <a:pt x="31" y="490"/>
                    <a:pt x="398" y="673"/>
                    <a:pt x="856" y="673"/>
                  </a:cubicBezTo>
                  <a:cubicBezTo>
                    <a:pt x="1314" y="673"/>
                    <a:pt x="1711" y="490"/>
                    <a:pt x="1711" y="276"/>
                  </a:cubicBezTo>
                  <a:cubicBezTo>
                    <a:pt x="1681" y="154"/>
                    <a:pt x="1620" y="62"/>
                    <a:pt x="149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95" name="Google Shape;549;p24">
              <a:extLst>
                <a:ext uri="{FF2B5EF4-FFF2-40B4-BE49-F238E27FC236}">
                  <a16:creationId xmlns:a16="http://schemas.microsoft.com/office/drawing/2014/main" id="{6762CD6E-BC66-2878-5FE6-FE6012D09FB7}"/>
                </a:ext>
              </a:extLst>
            </p:cNvPr>
            <p:cNvSpPr>
              <a:spLocks/>
            </p:cNvSpPr>
            <p:nvPr/>
          </p:nvSpPr>
          <p:spPr bwMode="auto">
            <a:xfrm>
              <a:off x="4703774" y="2626705"/>
              <a:ext cx="146328" cy="130001"/>
            </a:xfrm>
            <a:custGeom>
              <a:avLst/>
              <a:gdLst>
                <a:gd name="T0" fmla="*/ 2147483646 w 1497"/>
                <a:gd name="T1" fmla="*/ 2147483646 h 1330"/>
                <a:gd name="T2" fmla="*/ 2147483646 w 1497"/>
                <a:gd name="T3" fmla="*/ 2147483646 h 1330"/>
                <a:gd name="T4" fmla="*/ 2147483646 w 1497"/>
                <a:gd name="T5" fmla="*/ 2147483646 h 1330"/>
                <a:gd name="T6" fmla="*/ 2147483646 w 1497"/>
                <a:gd name="T7" fmla="*/ 2147483646 h 1330"/>
                <a:gd name="T8" fmla="*/ 2147483646 w 1497"/>
                <a:gd name="T9" fmla="*/ 2147483646 h 1330"/>
                <a:gd name="T10" fmla="*/ 2147483646 w 1497"/>
                <a:gd name="T11" fmla="*/ 2147483646 h 1330"/>
                <a:gd name="T12" fmla="*/ 2147483646 w 1497"/>
                <a:gd name="T13" fmla="*/ 2147483646 h 13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7" h="1330" extrusionOk="0">
                  <a:moveTo>
                    <a:pt x="1155" y="1"/>
                  </a:moveTo>
                  <a:cubicBezTo>
                    <a:pt x="965" y="1"/>
                    <a:pt x="696" y="147"/>
                    <a:pt x="458" y="385"/>
                  </a:cubicBezTo>
                  <a:cubicBezTo>
                    <a:pt x="122" y="721"/>
                    <a:pt x="0" y="1118"/>
                    <a:pt x="153" y="1270"/>
                  </a:cubicBezTo>
                  <a:cubicBezTo>
                    <a:pt x="193" y="1311"/>
                    <a:pt x="251" y="1330"/>
                    <a:pt x="319" y="1330"/>
                  </a:cubicBezTo>
                  <a:cubicBezTo>
                    <a:pt x="511" y="1330"/>
                    <a:pt x="791" y="1182"/>
                    <a:pt x="1039" y="934"/>
                  </a:cubicBezTo>
                  <a:cubicBezTo>
                    <a:pt x="1344" y="598"/>
                    <a:pt x="1497" y="232"/>
                    <a:pt x="1344" y="79"/>
                  </a:cubicBezTo>
                  <a:cubicBezTo>
                    <a:pt x="1300" y="25"/>
                    <a:pt x="1234" y="1"/>
                    <a:pt x="115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96" name="Google Shape;550;p24">
              <a:extLst>
                <a:ext uri="{FF2B5EF4-FFF2-40B4-BE49-F238E27FC236}">
                  <a16:creationId xmlns:a16="http://schemas.microsoft.com/office/drawing/2014/main" id="{28C378AA-EB8D-81CB-F12A-261A0A035846}"/>
                </a:ext>
              </a:extLst>
            </p:cNvPr>
            <p:cNvSpPr>
              <a:spLocks/>
            </p:cNvSpPr>
            <p:nvPr/>
          </p:nvSpPr>
          <p:spPr bwMode="auto">
            <a:xfrm>
              <a:off x="4715699" y="2625141"/>
              <a:ext cx="137433" cy="128632"/>
            </a:xfrm>
            <a:custGeom>
              <a:avLst/>
              <a:gdLst>
                <a:gd name="T0" fmla="*/ 2147483646 w 1406"/>
                <a:gd name="T1" fmla="*/ 2147483646 h 1316"/>
                <a:gd name="T2" fmla="*/ 2147483646 w 1406"/>
                <a:gd name="T3" fmla="*/ 2147483646 h 1316"/>
                <a:gd name="T4" fmla="*/ 0 w 1406"/>
                <a:gd name="T5" fmla="*/ 2147483646 h 1316"/>
                <a:gd name="T6" fmla="*/ 2147483646 w 1406"/>
                <a:gd name="T7" fmla="*/ 2147483646 h 1316"/>
                <a:gd name="T8" fmla="*/ 2147483646 w 1406"/>
                <a:gd name="T9" fmla="*/ 2147483646 h 1316"/>
                <a:gd name="T10" fmla="*/ 2147483646 w 1406"/>
                <a:gd name="T11" fmla="*/ 2147483646 h 1316"/>
                <a:gd name="T12" fmla="*/ 2147483646 w 1406"/>
                <a:gd name="T13" fmla="*/ 2147483646 h 13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06" h="1316" extrusionOk="0">
                  <a:moveTo>
                    <a:pt x="1025" y="1"/>
                  </a:moveTo>
                  <a:cubicBezTo>
                    <a:pt x="980" y="1"/>
                    <a:pt x="933" y="11"/>
                    <a:pt x="886" y="34"/>
                  </a:cubicBezTo>
                  <a:cubicBezTo>
                    <a:pt x="978" y="614"/>
                    <a:pt x="581" y="1164"/>
                    <a:pt x="0" y="1256"/>
                  </a:cubicBezTo>
                  <a:cubicBezTo>
                    <a:pt x="41" y="1297"/>
                    <a:pt x="100" y="1316"/>
                    <a:pt x="170" y="1316"/>
                  </a:cubicBezTo>
                  <a:cubicBezTo>
                    <a:pt x="361" y="1316"/>
                    <a:pt x="640" y="1174"/>
                    <a:pt x="886" y="950"/>
                  </a:cubicBezTo>
                  <a:cubicBezTo>
                    <a:pt x="1222" y="614"/>
                    <a:pt x="1406" y="248"/>
                    <a:pt x="1222" y="64"/>
                  </a:cubicBezTo>
                  <a:cubicBezTo>
                    <a:pt x="1166" y="27"/>
                    <a:pt x="1097" y="1"/>
                    <a:pt x="10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97" name="Google Shape;551;p24">
              <a:extLst>
                <a:ext uri="{FF2B5EF4-FFF2-40B4-BE49-F238E27FC236}">
                  <a16:creationId xmlns:a16="http://schemas.microsoft.com/office/drawing/2014/main" id="{E21788DC-4A80-C868-247C-DE61CC300ACB}"/>
                </a:ext>
              </a:extLst>
            </p:cNvPr>
            <p:cNvSpPr>
              <a:spLocks/>
            </p:cNvSpPr>
            <p:nvPr/>
          </p:nvSpPr>
          <p:spPr bwMode="auto">
            <a:xfrm>
              <a:off x="4814227" y="2640389"/>
              <a:ext cx="74777" cy="167242"/>
            </a:xfrm>
            <a:custGeom>
              <a:avLst/>
              <a:gdLst>
                <a:gd name="T0" fmla="*/ 2147483646 w 765"/>
                <a:gd name="T1" fmla="*/ 0 h 1711"/>
                <a:gd name="T2" fmla="*/ 0 w 765"/>
                <a:gd name="T3" fmla="*/ 2147483646 h 1711"/>
                <a:gd name="T4" fmla="*/ 2147483646 w 765"/>
                <a:gd name="T5" fmla="*/ 2147483646 h 1711"/>
                <a:gd name="T6" fmla="*/ 2147483646 w 765"/>
                <a:gd name="T7" fmla="*/ 2147483646 h 1711"/>
                <a:gd name="T8" fmla="*/ 2147483646 w 765"/>
                <a:gd name="T9" fmla="*/ 0 h 17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711" extrusionOk="0">
                  <a:moveTo>
                    <a:pt x="398" y="0"/>
                  </a:moveTo>
                  <a:cubicBezTo>
                    <a:pt x="184" y="0"/>
                    <a:pt x="0" y="367"/>
                    <a:pt x="0" y="855"/>
                  </a:cubicBezTo>
                  <a:cubicBezTo>
                    <a:pt x="0" y="1314"/>
                    <a:pt x="184" y="1711"/>
                    <a:pt x="398" y="1711"/>
                  </a:cubicBezTo>
                  <a:cubicBezTo>
                    <a:pt x="581" y="1711"/>
                    <a:pt x="764" y="1314"/>
                    <a:pt x="764" y="855"/>
                  </a:cubicBezTo>
                  <a:cubicBezTo>
                    <a:pt x="764" y="367"/>
                    <a:pt x="581"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98" name="Google Shape;552;p24">
              <a:extLst>
                <a:ext uri="{FF2B5EF4-FFF2-40B4-BE49-F238E27FC236}">
                  <a16:creationId xmlns:a16="http://schemas.microsoft.com/office/drawing/2014/main" id="{56E49D8A-EE6B-E3CC-1ECD-2F36D683090D}"/>
                </a:ext>
              </a:extLst>
            </p:cNvPr>
            <p:cNvSpPr>
              <a:spLocks/>
            </p:cNvSpPr>
            <p:nvPr/>
          </p:nvSpPr>
          <p:spPr bwMode="auto">
            <a:xfrm>
              <a:off x="4817160" y="2652314"/>
              <a:ext cx="74777" cy="155317"/>
            </a:xfrm>
            <a:custGeom>
              <a:avLst/>
              <a:gdLst>
                <a:gd name="T0" fmla="*/ 2147483646 w 765"/>
                <a:gd name="T1" fmla="*/ 0 h 1589"/>
                <a:gd name="T2" fmla="*/ 2147483646 w 765"/>
                <a:gd name="T3" fmla="*/ 0 h 1589"/>
                <a:gd name="T4" fmla="*/ 2147483646 w 765"/>
                <a:gd name="T5" fmla="*/ 2147483646 h 1589"/>
                <a:gd name="T6" fmla="*/ 2147483646 w 765"/>
                <a:gd name="T7" fmla="*/ 2147483646 h 1589"/>
                <a:gd name="T8" fmla="*/ 2147483646 w 765"/>
                <a:gd name="T9" fmla="*/ 2147483646 h 1589"/>
                <a:gd name="T10" fmla="*/ 2147483646 w 765"/>
                <a:gd name="T11" fmla="*/ 0 h 15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5" h="1589" extrusionOk="0">
                  <a:moveTo>
                    <a:pt x="581" y="0"/>
                  </a:moveTo>
                  <a:lnTo>
                    <a:pt x="581" y="0"/>
                  </a:lnTo>
                  <a:cubicBezTo>
                    <a:pt x="612" y="428"/>
                    <a:pt x="398" y="856"/>
                    <a:pt x="1" y="1070"/>
                  </a:cubicBezTo>
                  <a:cubicBezTo>
                    <a:pt x="62" y="1375"/>
                    <a:pt x="215" y="1589"/>
                    <a:pt x="398" y="1589"/>
                  </a:cubicBezTo>
                  <a:cubicBezTo>
                    <a:pt x="551" y="1589"/>
                    <a:pt x="765" y="1192"/>
                    <a:pt x="765" y="733"/>
                  </a:cubicBezTo>
                  <a:cubicBezTo>
                    <a:pt x="765" y="459"/>
                    <a:pt x="704" y="214"/>
                    <a:pt x="5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99" name="Google Shape;553;p24">
              <a:extLst>
                <a:ext uri="{FF2B5EF4-FFF2-40B4-BE49-F238E27FC236}">
                  <a16:creationId xmlns:a16="http://schemas.microsoft.com/office/drawing/2014/main" id="{4199FFE8-A670-CE34-C684-18A71CEFF4A0}"/>
                </a:ext>
              </a:extLst>
            </p:cNvPr>
            <p:cNvSpPr>
              <a:spLocks/>
            </p:cNvSpPr>
            <p:nvPr/>
          </p:nvSpPr>
          <p:spPr bwMode="auto">
            <a:xfrm>
              <a:off x="4856063" y="2627194"/>
              <a:ext cx="146328" cy="129512"/>
            </a:xfrm>
            <a:custGeom>
              <a:avLst/>
              <a:gdLst>
                <a:gd name="T0" fmla="*/ 2147483646 w 1497"/>
                <a:gd name="T1" fmla="*/ 2147483646 h 1325"/>
                <a:gd name="T2" fmla="*/ 2147483646 w 1497"/>
                <a:gd name="T3" fmla="*/ 2147483646 h 1325"/>
                <a:gd name="T4" fmla="*/ 2147483646 w 1497"/>
                <a:gd name="T5" fmla="*/ 2147483646 h 1325"/>
                <a:gd name="T6" fmla="*/ 2147483646 w 1497"/>
                <a:gd name="T7" fmla="*/ 2147483646 h 1325"/>
                <a:gd name="T8" fmla="*/ 2147483646 w 1497"/>
                <a:gd name="T9" fmla="*/ 2147483646 h 1325"/>
                <a:gd name="T10" fmla="*/ 2147483646 w 1497"/>
                <a:gd name="T11" fmla="*/ 2147483646 h 1325"/>
                <a:gd name="T12" fmla="*/ 2147483646 w 1497"/>
                <a:gd name="T13" fmla="*/ 2147483646 h 13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7" h="1325" extrusionOk="0">
                  <a:moveTo>
                    <a:pt x="328" y="1"/>
                  </a:moveTo>
                  <a:cubicBezTo>
                    <a:pt x="255" y="1"/>
                    <a:pt x="195" y="24"/>
                    <a:pt x="153" y="74"/>
                  </a:cubicBezTo>
                  <a:cubicBezTo>
                    <a:pt x="0" y="227"/>
                    <a:pt x="122" y="593"/>
                    <a:pt x="458" y="929"/>
                  </a:cubicBezTo>
                  <a:cubicBezTo>
                    <a:pt x="706" y="1177"/>
                    <a:pt x="986" y="1325"/>
                    <a:pt x="1178" y="1325"/>
                  </a:cubicBezTo>
                  <a:cubicBezTo>
                    <a:pt x="1247" y="1325"/>
                    <a:pt x="1304" y="1306"/>
                    <a:pt x="1344" y="1265"/>
                  </a:cubicBezTo>
                  <a:cubicBezTo>
                    <a:pt x="1497" y="1113"/>
                    <a:pt x="1375" y="685"/>
                    <a:pt x="1039" y="380"/>
                  </a:cubicBezTo>
                  <a:cubicBezTo>
                    <a:pt x="795" y="158"/>
                    <a:pt x="520" y="1"/>
                    <a:pt x="32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00" name="Google Shape;554;p24">
              <a:extLst>
                <a:ext uri="{FF2B5EF4-FFF2-40B4-BE49-F238E27FC236}">
                  <a16:creationId xmlns:a16="http://schemas.microsoft.com/office/drawing/2014/main" id="{A9FD9E40-2DBB-BC84-A09B-A9C4020DC6E0}"/>
                </a:ext>
              </a:extLst>
            </p:cNvPr>
            <p:cNvSpPr>
              <a:spLocks/>
            </p:cNvSpPr>
            <p:nvPr/>
          </p:nvSpPr>
          <p:spPr bwMode="auto">
            <a:xfrm>
              <a:off x="4856063" y="2628562"/>
              <a:ext cx="137433" cy="110452"/>
            </a:xfrm>
            <a:custGeom>
              <a:avLst/>
              <a:gdLst>
                <a:gd name="T0" fmla="*/ 2147483646 w 1406"/>
                <a:gd name="T1" fmla="*/ 0 h 1130"/>
                <a:gd name="T2" fmla="*/ 2147483646 w 1406"/>
                <a:gd name="T3" fmla="*/ 2147483646 h 1130"/>
                <a:gd name="T4" fmla="*/ 2147483646 w 1406"/>
                <a:gd name="T5" fmla="*/ 2147483646 h 1130"/>
                <a:gd name="T6" fmla="*/ 2147483646 w 1406"/>
                <a:gd name="T7" fmla="*/ 2147483646 h 1130"/>
                <a:gd name="T8" fmla="*/ 2147483646 w 1406"/>
                <a:gd name="T9" fmla="*/ 2147483646 h 1130"/>
                <a:gd name="T10" fmla="*/ 2147483646 w 1406"/>
                <a:gd name="T11" fmla="*/ 2147483646 h 1130"/>
                <a:gd name="T12" fmla="*/ 2147483646 w 1406"/>
                <a:gd name="T13" fmla="*/ 2147483646 h 1130"/>
                <a:gd name="T14" fmla="*/ 2147483646 w 1406"/>
                <a:gd name="T15" fmla="*/ 0 h 113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06" h="1130" extrusionOk="0">
                  <a:moveTo>
                    <a:pt x="322" y="0"/>
                  </a:moveTo>
                  <a:cubicBezTo>
                    <a:pt x="252" y="0"/>
                    <a:pt x="194" y="19"/>
                    <a:pt x="153" y="60"/>
                  </a:cubicBezTo>
                  <a:cubicBezTo>
                    <a:pt x="0" y="213"/>
                    <a:pt x="153" y="610"/>
                    <a:pt x="458" y="946"/>
                  </a:cubicBezTo>
                  <a:lnTo>
                    <a:pt x="489" y="946"/>
                  </a:lnTo>
                  <a:cubicBezTo>
                    <a:pt x="550" y="915"/>
                    <a:pt x="642" y="915"/>
                    <a:pt x="733" y="915"/>
                  </a:cubicBezTo>
                  <a:cubicBezTo>
                    <a:pt x="978" y="915"/>
                    <a:pt x="1222" y="976"/>
                    <a:pt x="1405" y="1129"/>
                  </a:cubicBezTo>
                  <a:cubicBezTo>
                    <a:pt x="1405" y="854"/>
                    <a:pt x="1253" y="579"/>
                    <a:pt x="1008" y="366"/>
                  </a:cubicBezTo>
                  <a:cubicBezTo>
                    <a:pt x="785" y="142"/>
                    <a:pt x="512" y="0"/>
                    <a:pt x="322"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01" name="Google Shape;555;p24">
              <a:extLst>
                <a:ext uri="{FF2B5EF4-FFF2-40B4-BE49-F238E27FC236}">
                  <a16:creationId xmlns:a16="http://schemas.microsoft.com/office/drawing/2014/main" id="{58805778-C85B-5293-9F1C-11EA37E6EBBD}"/>
                </a:ext>
              </a:extLst>
            </p:cNvPr>
            <p:cNvSpPr>
              <a:spLocks/>
            </p:cNvSpPr>
            <p:nvPr/>
          </p:nvSpPr>
          <p:spPr bwMode="auto">
            <a:xfrm>
              <a:off x="4876882" y="2580667"/>
              <a:ext cx="167344" cy="74677"/>
            </a:xfrm>
            <a:custGeom>
              <a:avLst/>
              <a:gdLst>
                <a:gd name="T0" fmla="*/ 2147483646 w 1712"/>
                <a:gd name="T1" fmla="*/ 0 h 764"/>
                <a:gd name="T2" fmla="*/ 2147483646 w 1712"/>
                <a:gd name="T3" fmla="*/ 2147483646 h 764"/>
                <a:gd name="T4" fmla="*/ 2147483646 w 1712"/>
                <a:gd name="T5" fmla="*/ 2147483646 h 764"/>
                <a:gd name="T6" fmla="*/ 2147483646 w 1712"/>
                <a:gd name="T7" fmla="*/ 2147483646 h 764"/>
                <a:gd name="T8" fmla="*/ 2147483646 w 1712"/>
                <a:gd name="T9" fmla="*/ 0 h 7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2" h="764" extrusionOk="0">
                  <a:moveTo>
                    <a:pt x="856" y="0"/>
                  </a:moveTo>
                  <a:cubicBezTo>
                    <a:pt x="398" y="0"/>
                    <a:pt x="1" y="183"/>
                    <a:pt x="1" y="367"/>
                  </a:cubicBezTo>
                  <a:cubicBezTo>
                    <a:pt x="1" y="581"/>
                    <a:pt x="398" y="764"/>
                    <a:pt x="856" y="764"/>
                  </a:cubicBezTo>
                  <a:cubicBezTo>
                    <a:pt x="1345" y="764"/>
                    <a:pt x="1712" y="581"/>
                    <a:pt x="1712" y="367"/>
                  </a:cubicBezTo>
                  <a:cubicBezTo>
                    <a:pt x="1712" y="183"/>
                    <a:pt x="1345"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02" name="Google Shape;556;p24">
              <a:extLst>
                <a:ext uri="{FF2B5EF4-FFF2-40B4-BE49-F238E27FC236}">
                  <a16:creationId xmlns:a16="http://schemas.microsoft.com/office/drawing/2014/main" id="{A75DD6BE-B1F5-0070-97C6-560AE1709B3C}"/>
                </a:ext>
              </a:extLst>
            </p:cNvPr>
            <p:cNvSpPr>
              <a:spLocks/>
            </p:cNvSpPr>
            <p:nvPr/>
          </p:nvSpPr>
          <p:spPr bwMode="auto">
            <a:xfrm>
              <a:off x="4876882" y="2580667"/>
              <a:ext cx="149456" cy="71745"/>
            </a:xfrm>
            <a:custGeom>
              <a:avLst/>
              <a:gdLst>
                <a:gd name="T0" fmla="*/ 2147483646 w 1529"/>
                <a:gd name="T1" fmla="*/ 0 h 734"/>
                <a:gd name="T2" fmla="*/ 2147483646 w 1529"/>
                <a:gd name="T3" fmla="*/ 2147483646 h 734"/>
                <a:gd name="T4" fmla="*/ 2147483646 w 1529"/>
                <a:gd name="T5" fmla="*/ 2147483646 h 734"/>
                <a:gd name="T6" fmla="*/ 2147483646 w 1529"/>
                <a:gd name="T7" fmla="*/ 2147483646 h 734"/>
                <a:gd name="T8" fmla="*/ 2147483646 w 1529"/>
                <a:gd name="T9" fmla="*/ 2147483646 h 734"/>
                <a:gd name="T10" fmla="*/ 2147483646 w 1529"/>
                <a:gd name="T11" fmla="*/ 2147483646 h 734"/>
                <a:gd name="T12" fmla="*/ 2147483646 w 1529"/>
                <a:gd name="T13" fmla="*/ 0 h 7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734" extrusionOk="0">
                  <a:moveTo>
                    <a:pt x="520" y="0"/>
                  </a:moveTo>
                  <a:cubicBezTo>
                    <a:pt x="215" y="61"/>
                    <a:pt x="1" y="183"/>
                    <a:pt x="1" y="367"/>
                  </a:cubicBezTo>
                  <a:cubicBezTo>
                    <a:pt x="1" y="581"/>
                    <a:pt x="398" y="733"/>
                    <a:pt x="856" y="733"/>
                  </a:cubicBezTo>
                  <a:cubicBezTo>
                    <a:pt x="1101" y="733"/>
                    <a:pt x="1315" y="703"/>
                    <a:pt x="1528" y="581"/>
                  </a:cubicBezTo>
                  <a:lnTo>
                    <a:pt x="1467" y="611"/>
                  </a:lnTo>
                  <a:cubicBezTo>
                    <a:pt x="1040" y="611"/>
                    <a:pt x="673" y="367"/>
                    <a:pt x="5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03" name="Google Shape;557;p24">
              <a:extLst>
                <a:ext uri="{FF2B5EF4-FFF2-40B4-BE49-F238E27FC236}">
                  <a16:creationId xmlns:a16="http://schemas.microsoft.com/office/drawing/2014/main" id="{74859CB2-1CDE-D34D-66E4-F95880CF625D}"/>
                </a:ext>
              </a:extLst>
            </p:cNvPr>
            <p:cNvSpPr>
              <a:spLocks/>
            </p:cNvSpPr>
            <p:nvPr/>
          </p:nvSpPr>
          <p:spPr bwMode="auto">
            <a:xfrm>
              <a:off x="4856063" y="2473343"/>
              <a:ext cx="146328" cy="131076"/>
            </a:xfrm>
            <a:custGeom>
              <a:avLst/>
              <a:gdLst>
                <a:gd name="T0" fmla="*/ 2147483646 w 1497"/>
                <a:gd name="T1" fmla="*/ 0 h 1341"/>
                <a:gd name="T2" fmla="*/ 2147483646 w 1497"/>
                <a:gd name="T3" fmla="*/ 2147483646 h 1341"/>
                <a:gd name="T4" fmla="*/ 2147483646 w 1497"/>
                <a:gd name="T5" fmla="*/ 2147483646 h 1341"/>
                <a:gd name="T6" fmla="*/ 2147483646 w 1497"/>
                <a:gd name="T7" fmla="*/ 2147483646 h 1341"/>
                <a:gd name="T8" fmla="*/ 2147483646 w 1497"/>
                <a:gd name="T9" fmla="*/ 2147483646 h 1341"/>
                <a:gd name="T10" fmla="*/ 2147483646 w 1497"/>
                <a:gd name="T11" fmla="*/ 2147483646 h 1341"/>
                <a:gd name="T12" fmla="*/ 2147483646 w 1497"/>
                <a:gd name="T13" fmla="*/ 0 h 13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7" h="1341" extrusionOk="0">
                  <a:moveTo>
                    <a:pt x="1178" y="0"/>
                  </a:moveTo>
                  <a:cubicBezTo>
                    <a:pt x="986" y="0"/>
                    <a:pt x="706" y="148"/>
                    <a:pt x="458" y="396"/>
                  </a:cubicBezTo>
                  <a:cubicBezTo>
                    <a:pt x="153" y="732"/>
                    <a:pt x="0" y="1129"/>
                    <a:pt x="153" y="1281"/>
                  </a:cubicBezTo>
                  <a:cubicBezTo>
                    <a:pt x="193" y="1322"/>
                    <a:pt x="250" y="1341"/>
                    <a:pt x="319" y="1341"/>
                  </a:cubicBezTo>
                  <a:cubicBezTo>
                    <a:pt x="511" y="1341"/>
                    <a:pt x="791" y="1193"/>
                    <a:pt x="1039" y="945"/>
                  </a:cubicBezTo>
                  <a:cubicBezTo>
                    <a:pt x="1375" y="609"/>
                    <a:pt x="1497" y="212"/>
                    <a:pt x="1344" y="60"/>
                  </a:cubicBezTo>
                  <a:cubicBezTo>
                    <a:pt x="1304" y="19"/>
                    <a:pt x="1247" y="0"/>
                    <a:pt x="117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04" name="Google Shape;558;p24">
              <a:extLst>
                <a:ext uri="{FF2B5EF4-FFF2-40B4-BE49-F238E27FC236}">
                  <a16:creationId xmlns:a16="http://schemas.microsoft.com/office/drawing/2014/main" id="{925297C6-A94B-5C00-7597-85C90CFB7042}"/>
                </a:ext>
              </a:extLst>
            </p:cNvPr>
            <p:cNvSpPr>
              <a:spLocks/>
            </p:cNvSpPr>
            <p:nvPr/>
          </p:nvSpPr>
          <p:spPr bwMode="auto">
            <a:xfrm>
              <a:off x="4862025" y="2532870"/>
              <a:ext cx="119545" cy="69008"/>
            </a:xfrm>
            <a:custGeom>
              <a:avLst/>
              <a:gdLst>
                <a:gd name="T0" fmla="*/ 2147483646 w 1223"/>
                <a:gd name="T1" fmla="*/ 0 h 706"/>
                <a:gd name="T2" fmla="*/ 2147483646 w 1223"/>
                <a:gd name="T3" fmla="*/ 2147483646 h 706"/>
                <a:gd name="T4" fmla="*/ 2147483646 w 1223"/>
                <a:gd name="T5" fmla="*/ 2147483646 h 706"/>
                <a:gd name="T6" fmla="*/ 2147483646 w 1223"/>
                <a:gd name="T7" fmla="*/ 2147483646 h 706"/>
                <a:gd name="T8" fmla="*/ 2147483646 w 1223"/>
                <a:gd name="T9" fmla="*/ 2147483646 h 706"/>
                <a:gd name="T10" fmla="*/ 2147483646 w 1223"/>
                <a:gd name="T11" fmla="*/ 2147483646 h 706"/>
                <a:gd name="T12" fmla="*/ 2147483646 w 1223"/>
                <a:gd name="T13" fmla="*/ 0 h 70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3" h="706" extrusionOk="0">
                  <a:moveTo>
                    <a:pt x="1222" y="0"/>
                  </a:moveTo>
                  <a:cubicBezTo>
                    <a:pt x="1069" y="214"/>
                    <a:pt x="856" y="306"/>
                    <a:pt x="611" y="306"/>
                  </a:cubicBezTo>
                  <a:cubicBezTo>
                    <a:pt x="428" y="306"/>
                    <a:pt x="275" y="245"/>
                    <a:pt x="122" y="153"/>
                  </a:cubicBezTo>
                  <a:cubicBezTo>
                    <a:pt x="0" y="367"/>
                    <a:pt x="0" y="550"/>
                    <a:pt x="92" y="672"/>
                  </a:cubicBezTo>
                  <a:cubicBezTo>
                    <a:pt x="114" y="694"/>
                    <a:pt x="157" y="706"/>
                    <a:pt x="215" y="706"/>
                  </a:cubicBezTo>
                  <a:cubicBezTo>
                    <a:pt x="397" y="706"/>
                    <a:pt x="722" y="592"/>
                    <a:pt x="978" y="336"/>
                  </a:cubicBezTo>
                  <a:cubicBezTo>
                    <a:pt x="1069" y="245"/>
                    <a:pt x="1161" y="123"/>
                    <a:pt x="1222"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05" name="Google Shape;559;p24">
              <a:extLst>
                <a:ext uri="{FF2B5EF4-FFF2-40B4-BE49-F238E27FC236}">
                  <a16:creationId xmlns:a16="http://schemas.microsoft.com/office/drawing/2014/main" id="{EFD54CA6-3D62-56DB-3F16-3C4886BA7C99}"/>
                </a:ext>
              </a:extLst>
            </p:cNvPr>
            <p:cNvSpPr/>
            <p:nvPr/>
          </p:nvSpPr>
          <p:spPr>
            <a:xfrm>
              <a:off x="4805617" y="2577542"/>
              <a:ext cx="85792" cy="73843"/>
            </a:xfrm>
            <a:custGeom>
              <a:avLst/>
              <a:gdLst/>
              <a:ahLst/>
              <a:cxnLst/>
              <a:rect l="l" t="t" r="r" b="b"/>
              <a:pathLst>
                <a:path w="887" h="763" extrusionOk="0">
                  <a:moveTo>
                    <a:pt x="520" y="1"/>
                  </a:moveTo>
                  <a:cubicBezTo>
                    <a:pt x="154" y="1"/>
                    <a:pt x="1" y="428"/>
                    <a:pt x="245" y="642"/>
                  </a:cubicBezTo>
                  <a:cubicBezTo>
                    <a:pt x="328" y="725"/>
                    <a:pt x="428" y="762"/>
                    <a:pt x="525" y="762"/>
                  </a:cubicBezTo>
                  <a:cubicBezTo>
                    <a:pt x="713" y="762"/>
                    <a:pt x="887" y="620"/>
                    <a:pt x="887" y="398"/>
                  </a:cubicBezTo>
                  <a:cubicBezTo>
                    <a:pt x="887" y="184"/>
                    <a:pt x="703" y="1"/>
                    <a:pt x="520" y="1"/>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506" name="Google Shape;560;p24">
              <a:extLst>
                <a:ext uri="{FF2B5EF4-FFF2-40B4-BE49-F238E27FC236}">
                  <a16:creationId xmlns:a16="http://schemas.microsoft.com/office/drawing/2014/main" id="{B8174625-ADB0-5A59-9C44-48267A0006CC}"/>
                </a:ext>
              </a:extLst>
            </p:cNvPr>
            <p:cNvSpPr>
              <a:spLocks/>
            </p:cNvSpPr>
            <p:nvPr/>
          </p:nvSpPr>
          <p:spPr bwMode="auto">
            <a:xfrm>
              <a:off x="5321823" y="2810563"/>
              <a:ext cx="74777" cy="164309"/>
            </a:xfrm>
            <a:custGeom>
              <a:avLst/>
              <a:gdLst>
                <a:gd name="T0" fmla="*/ 2147483646 w 765"/>
                <a:gd name="T1" fmla="*/ 0 h 1681"/>
                <a:gd name="T2" fmla="*/ 2147483646 w 765"/>
                <a:gd name="T3" fmla="*/ 2147483646 h 1681"/>
                <a:gd name="T4" fmla="*/ 2147483646 w 765"/>
                <a:gd name="T5" fmla="*/ 2147483646 h 1681"/>
                <a:gd name="T6" fmla="*/ 2147483646 w 765"/>
                <a:gd name="T7" fmla="*/ 2147483646 h 1681"/>
                <a:gd name="T8" fmla="*/ 2147483646 w 765"/>
                <a:gd name="T9" fmla="*/ 0 h 16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681" extrusionOk="0">
                  <a:moveTo>
                    <a:pt x="398" y="0"/>
                  </a:moveTo>
                  <a:cubicBezTo>
                    <a:pt x="184" y="0"/>
                    <a:pt x="1" y="367"/>
                    <a:pt x="1" y="856"/>
                  </a:cubicBezTo>
                  <a:cubicBezTo>
                    <a:pt x="1" y="1314"/>
                    <a:pt x="184" y="1681"/>
                    <a:pt x="398" y="1681"/>
                  </a:cubicBezTo>
                  <a:cubicBezTo>
                    <a:pt x="612" y="1681"/>
                    <a:pt x="764" y="1314"/>
                    <a:pt x="764" y="856"/>
                  </a:cubicBezTo>
                  <a:cubicBezTo>
                    <a:pt x="764" y="367"/>
                    <a:pt x="581"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07" name="Google Shape;561;p24">
              <a:extLst>
                <a:ext uri="{FF2B5EF4-FFF2-40B4-BE49-F238E27FC236}">
                  <a16:creationId xmlns:a16="http://schemas.microsoft.com/office/drawing/2014/main" id="{93A174D5-DE55-3DFB-0C3D-CA7C21CCDC0D}"/>
                </a:ext>
              </a:extLst>
            </p:cNvPr>
            <p:cNvSpPr>
              <a:spLocks/>
            </p:cNvSpPr>
            <p:nvPr/>
          </p:nvSpPr>
          <p:spPr bwMode="auto">
            <a:xfrm>
              <a:off x="5321823" y="2915053"/>
              <a:ext cx="74777" cy="59820"/>
            </a:xfrm>
            <a:custGeom>
              <a:avLst/>
              <a:gdLst>
                <a:gd name="T0" fmla="*/ 2147483646 w 765"/>
                <a:gd name="T1" fmla="*/ 2147483646 h 612"/>
                <a:gd name="T2" fmla="*/ 2147483646 w 765"/>
                <a:gd name="T3" fmla="*/ 2147483646 h 612"/>
                <a:gd name="T4" fmla="*/ 2147483646 w 765"/>
                <a:gd name="T5" fmla="*/ 2147483646 h 612"/>
                <a:gd name="T6" fmla="*/ 2147483646 w 765"/>
                <a:gd name="T7" fmla="*/ 2147483646 h 612"/>
                <a:gd name="T8" fmla="*/ 2147483646 w 765"/>
                <a:gd name="T9" fmla="*/ 2147483646 h 612"/>
                <a:gd name="T10" fmla="*/ 2147483646 w 765"/>
                <a:gd name="T11" fmla="*/ 2147483646 h 6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5" h="612" extrusionOk="0">
                  <a:moveTo>
                    <a:pt x="764" y="1"/>
                  </a:moveTo>
                  <a:cubicBezTo>
                    <a:pt x="612" y="62"/>
                    <a:pt x="459" y="92"/>
                    <a:pt x="337" y="92"/>
                  </a:cubicBezTo>
                  <a:cubicBezTo>
                    <a:pt x="214" y="92"/>
                    <a:pt x="92" y="62"/>
                    <a:pt x="1" y="31"/>
                  </a:cubicBezTo>
                  <a:cubicBezTo>
                    <a:pt x="62" y="367"/>
                    <a:pt x="214" y="612"/>
                    <a:pt x="367" y="612"/>
                  </a:cubicBezTo>
                  <a:cubicBezTo>
                    <a:pt x="551" y="612"/>
                    <a:pt x="703" y="367"/>
                    <a:pt x="76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08" name="Google Shape;562;p24">
              <a:extLst>
                <a:ext uri="{FF2B5EF4-FFF2-40B4-BE49-F238E27FC236}">
                  <a16:creationId xmlns:a16="http://schemas.microsoft.com/office/drawing/2014/main" id="{4014F7C0-3868-8112-24B9-820418C6C28F}"/>
                </a:ext>
              </a:extLst>
            </p:cNvPr>
            <p:cNvSpPr>
              <a:spLocks/>
            </p:cNvSpPr>
            <p:nvPr/>
          </p:nvSpPr>
          <p:spPr bwMode="auto">
            <a:xfrm>
              <a:off x="5208339" y="2858458"/>
              <a:ext cx="149456" cy="131174"/>
            </a:xfrm>
            <a:custGeom>
              <a:avLst/>
              <a:gdLst>
                <a:gd name="T0" fmla="*/ 2147483646 w 1529"/>
                <a:gd name="T1" fmla="*/ 2147483646 h 1342"/>
                <a:gd name="T2" fmla="*/ 2147483646 w 1529"/>
                <a:gd name="T3" fmla="*/ 2147483646 h 1342"/>
                <a:gd name="T4" fmla="*/ 2147483646 w 1529"/>
                <a:gd name="T5" fmla="*/ 2147483646 h 1342"/>
                <a:gd name="T6" fmla="*/ 2147483646 w 1529"/>
                <a:gd name="T7" fmla="*/ 2147483646 h 1342"/>
                <a:gd name="T8" fmla="*/ 2147483646 w 1529"/>
                <a:gd name="T9" fmla="*/ 2147483646 h 1342"/>
                <a:gd name="T10" fmla="*/ 2147483646 w 1529"/>
                <a:gd name="T11" fmla="*/ 2147483646 h 1342"/>
                <a:gd name="T12" fmla="*/ 2147483646 w 1529"/>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42" extrusionOk="0">
                  <a:moveTo>
                    <a:pt x="320" y="1"/>
                  </a:moveTo>
                  <a:cubicBezTo>
                    <a:pt x="251" y="1"/>
                    <a:pt x="194" y="20"/>
                    <a:pt x="154" y="60"/>
                  </a:cubicBezTo>
                  <a:cubicBezTo>
                    <a:pt x="1" y="244"/>
                    <a:pt x="154" y="641"/>
                    <a:pt x="490" y="946"/>
                  </a:cubicBezTo>
                  <a:cubicBezTo>
                    <a:pt x="714" y="1194"/>
                    <a:pt x="989" y="1342"/>
                    <a:pt x="1179" y="1342"/>
                  </a:cubicBezTo>
                  <a:cubicBezTo>
                    <a:pt x="1247" y="1342"/>
                    <a:pt x="1305" y="1323"/>
                    <a:pt x="1345" y="1282"/>
                  </a:cubicBezTo>
                  <a:cubicBezTo>
                    <a:pt x="1528" y="1129"/>
                    <a:pt x="1375" y="732"/>
                    <a:pt x="1039" y="396"/>
                  </a:cubicBezTo>
                  <a:cubicBezTo>
                    <a:pt x="792" y="149"/>
                    <a:pt x="512" y="1"/>
                    <a:pt x="32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09" name="Google Shape;563;p24">
              <a:extLst>
                <a:ext uri="{FF2B5EF4-FFF2-40B4-BE49-F238E27FC236}">
                  <a16:creationId xmlns:a16="http://schemas.microsoft.com/office/drawing/2014/main" id="{6E5DEA79-4899-A3E8-F3F6-47CD9AAFD16C}"/>
                </a:ext>
              </a:extLst>
            </p:cNvPr>
            <p:cNvSpPr>
              <a:spLocks/>
            </p:cNvSpPr>
            <p:nvPr/>
          </p:nvSpPr>
          <p:spPr bwMode="auto">
            <a:xfrm>
              <a:off x="5259167" y="2938902"/>
              <a:ext cx="89634" cy="51316"/>
            </a:xfrm>
            <a:custGeom>
              <a:avLst/>
              <a:gdLst>
                <a:gd name="T0" fmla="*/ 2147483646 w 917"/>
                <a:gd name="T1" fmla="*/ 2147483646 h 525"/>
                <a:gd name="T2" fmla="*/ 2147483646 w 917"/>
                <a:gd name="T3" fmla="*/ 2147483646 h 525"/>
                <a:gd name="T4" fmla="*/ 0 w 917"/>
                <a:gd name="T5" fmla="*/ 2147483646 h 525"/>
                <a:gd name="T6" fmla="*/ 2147483646 w 917"/>
                <a:gd name="T7" fmla="*/ 2147483646 h 525"/>
                <a:gd name="T8" fmla="*/ 2147483646 w 917"/>
                <a:gd name="T9" fmla="*/ 2147483646 h 525"/>
                <a:gd name="T10" fmla="*/ 2147483646 w 917"/>
                <a:gd name="T11" fmla="*/ 2147483646 h 5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17" h="525" extrusionOk="0">
                  <a:moveTo>
                    <a:pt x="825" y="1"/>
                  </a:moveTo>
                  <a:cubicBezTo>
                    <a:pt x="642" y="123"/>
                    <a:pt x="397" y="184"/>
                    <a:pt x="183" y="184"/>
                  </a:cubicBezTo>
                  <a:lnTo>
                    <a:pt x="0" y="184"/>
                  </a:lnTo>
                  <a:cubicBezTo>
                    <a:pt x="216" y="401"/>
                    <a:pt x="479" y="525"/>
                    <a:pt x="657" y="525"/>
                  </a:cubicBezTo>
                  <a:cubicBezTo>
                    <a:pt x="730" y="525"/>
                    <a:pt x="789" y="504"/>
                    <a:pt x="825" y="459"/>
                  </a:cubicBezTo>
                  <a:cubicBezTo>
                    <a:pt x="917" y="368"/>
                    <a:pt x="917" y="184"/>
                    <a:pt x="8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10" name="Google Shape;564;p24">
              <a:extLst>
                <a:ext uri="{FF2B5EF4-FFF2-40B4-BE49-F238E27FC236}">
                  <a16:creationId xmlns:a16="http://schemas.microsoft.com/office/drawing/2014/main" id="{F7469719-3FD1-B568-C7E6-3AD77A9B9B24}"/>
                </a:ext>
              </a:extLst>
            </p:cNvPr>
            <p:cNvSpPr>
              <a:spLocks/>
            </p:cNvSpPr>
            <p:nvPr/>
          </p:nvSpPr>
          <p:spPr bwMode="auto">
            <a:xfrm>
              <a:off x="5166602" y="2962850"/>
              <a:ext cx="167246" cy="74775"/>
            </a:xfrm>
            <a:custGeom>
              <a:avLst/>
              <a:gdLst>
                <a:gd name="T0" fmla="*/ 2147483646 w 1711"/>
                <a:gd name="T1" fmla="*/ 0 h 765"/>
                <a:gd name="T2" fmla="*/ 0 w 1711"/>
                <a:gd name="T3" fmla="*/ 2147483646 h 765"/>
                <a:gd name="T4" fmla="*/ 2147483646 w 1711"/>
                <a:gd name="T5" fmla="*/ 2147483646 h 765"/>
                <a:gd name="T6" fmla="*/ 2147483646 w 1711"/>
                <a:gd name="T7" fmla="*/ 2147483646 h 765"/>
                <a:gd name="T8" fmla="*/ 2147483646 w 1711"/>
                <a:gd name="T9" fmla="*/ 0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1" h="765" extrusionOk="0">
                  <a:moveTo>
                    <a:pt x="855" y="0"/>
                  </a:moveTo>
                  <a:cubicBezTo>
                    <a:pt x="397" y="0"/>
                    <a:pt x="0" y="153"/>
                    <a:pt x="0" y="367"/>
                  </a:cubicBezTo>
                  <a:cubicBezTo>
                    <a:pt x="0" y="581"/>
                    <a:pt x="397" y="764"/>
                    <a:pt x="855" y="764"/>
                  </a:cubicBezTo>
                  <a:cubicBezTo>
                    <a:pt x="1344" y="764"/>
                    <a:pt x="1711" y="581"/>
                    <a:pt x="1711" y="367"/>
                  </a:cubicBezTo>
                  <a:cubicBezTo>
                    <a:pt x="1711" y="184"/>
                    <a:pt x="1344" y="0"/>
                    <a:pt x="85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11" name="Google Shape;565;p24">
              <a:extLst>
                <a:ext uri="{FF2B5EF4-FFF2-40B4-BE49-F238E27FC236}">
                  <a16:creationId xmlns:a16="http://schemas.microsoft.com/office/drawing/2014/main" id="{52A7ABFA-76AD-73FC-66CF-4082F90508F5}"/>
                </a:ext>
              </a:extLst>
            </p:cNvPr>
            <p:cNvSpPr>
              <a:spLocks/>
            </p:cNvSpPr>
            <p:nvPr/>
          </p:nvSpPr>
          <p:spPr bwMode="auto">
            <a:xfrm>
              <a:off x="5166602" y="2977805"/>
              <a:ext cx="167246" cy="62752"/>
            </a:xfrm>
            <a:custGeom>
              <a:avLst/>
              <a:gdLst>
                <a:gd name="T0" fmla="*/ 2147483646 w 1711"/>
                <a:gd name="T1" fmla="*/ 0 h 642"/>
                <a:gd name="T2" fmla="*/ 2147483646 w 1711"/>
                <a:gd name="T3" fmla="*/ 2147483646 h 642"/>
                <a:gd name="T4" fmla="*/ 0 w 1711"/>
                <a:gd name="T5" fmla="*/ 2147483646 h 642"/>
                <a:gd name="T6" fmla="*/ 0 w 1711"/>
                <a:gd name="T7" fmla="*/ 2147483646 h 642"/>
                <a:gd name="T8" fmla="*/ 2147483646 w 1711"/>
                <a:gd name="T9" fmla="*/ 2147483646 h 642"/>
                <a:gd name="T10" fmla="*/ 2147483646 w 1711"/>
                <a:gd name="T11" fmla="*/ 2147483646 h 642"/>
                <a:gd name="T12" fmla="*/ 2147483646 w 1711"/>
                <a:gd name="T13" fmla="*/ 0 h 6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11" h="642" extrusionOk="0">
                  <a:moveTo>
                    <a:pt x="1528" y="0"/>
                  </a:moveTo>
                  <a:cubicBezTo>
                    <a:pt x="1344" y="275"/>
                    <a:pt x="1008" y="458"/>
                    <a:pt x="642" y="458"/>
                  </a:cubicBezTo>
                  <a:cubicBezTo>
                    <a:pt x="428" y="458"/>
                    <a:pt x="183" y="397"/>
                    <a:pt x="0" y="244"/>
                  </a:cubicBezTo>
                  <a:cubicBezTo>
                    <a:pt x="31" y="458"/>
                    <a:pt x="397" y="642"/>
                    <a:pt x="855" y="642"/>
                  </a:cubicBezTo>
                  <a:cubicBezTo>
                    <a:pt x="1314" y="642"/>
                    <a:pt x="1711" y="458"/>
                    <a:pt x="1711" y="244"/>
                  </a:cubicBezTo>
                  <a:cubicBezTo>
                    <a:pt x="1680" y="122"/>
                    <a:pt x="1619" y="31"/>
                    <a:pt x="152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12" name="Google Shape;566;p24">
              <a:extLst>
                <a:ext uri="{FF2B5EF4-FFF2-40B4-BE49-F238E27FC236}">
                  <a16:creationId xmlns:a16="http://schemas.microsoft.com/office/drawing/2014/main" id="{D6F01D5F-0819-D774-7E29-B2EA09BC2B29}"/>
                </a:ext>
              </a:extLst>
            </p:cNvPr>
            <p:cNvSpPr>
              <a:spLocks/>
            </p:cNvSpPr>
            <p:nvPr/>
          </p:nvSpPr>
          <p:spPr bwMode="auto">
            <a:xfrm>
              <a:off x="5208339" y="3010745"/>
              <a:ext cx="146426" cy="131174"/>
            </a:xfrm>
            <a:custGeom>
              <a:avLst/>
              <a:gdLst>
                <a:gd name="T0" fmla="*/ 2147483646 w 1498"/>
                <a:gd name="T1" fmla="*/ 2147483646 h 1342"/>
                <a:gd name="T2" fmla="*/ 2147483646 w 1498"/>
                <a:gd name="T3" fmla="*/ 2147483646 h 1342"/>
                <a:gd name="T4" fmla="*/ 2147483646 w 1498"/>
                <a:gd name="T5" fmla="*/ 2147483646 h 1342"/>
                <a:gd name="T6" fmla="*/ 2147483646 w 1498"/>
                <a:gd name="T7" fmla="*/ 2147483646 h 1342"/>
                <a:gd name="T8" fmla="*/ 2147483646 w 1498"/>
                <a:gd name="T9" fmla="*/ 2147483646 h 1342"/>
                <a:gd name="T10" fmla="*/ 2147483646 w 1498"/>
                <a:gd name="T11" fmla="*/ 2147483646 h 1342"/>
                <a:gd name="T12" fmla="*/ 2147483646 w 1498"/>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42" extrusionOk="0">
                  <a:moveTo>
                    <a:pt x="1179" y="1"/>
                  </a:moveTo>
                  <a:cubicBezTo>
                    <a:pt x="989" y="1"/>
                    <a:pt x="714" y="149"/>
                    <a:pt x="490" y="396"/>
                  </a:cubicBezTo>
                  <a:cubicBezTo>
                    <a:pt x="154" y="732"/>
                    <a:pt x="1" y="1129"/>
                    <a:pt x="154" y="1282"/>
                  </a:cubicBezTo>
                  <a:cubicBezTo>
                    <a:pt x="194" y="1322"/>
                    <a:pt x="251" y="1342"/>
                    <a:pt x="320" y="1342"/>
                  </a:cubicBezTo>
                  <a:cubicBezTo>
                    <a:pt x="512" y="1342"/>
                    <a:pt x="792" y="1193"/>
                    <a:pt x="1039" y="946"/>
                  </a:cubicBezTo>
                  <a:cubicBezTo>
                    <a:pt x="1345" y="641"/>
                    <a:pt x="1498" y="244"/>
                    <a:pt x="1345" y="60"/>
                  </a:cubicBezTo>
                  <a:cubicBezTo>
                    <a:pt x="1305" y="20"/>
                    <a:pt x="1247" y="1"/>
                    <a:pt x="117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13" name="Google Shape;567;p24">
              <a:extLst>
                <a:ext uri="{FF2B5EF4-FFF2-40B4-BE49-F238E27FC236}">
                  <a16:creationId xmlns:a16="http://schemas.microsoft.com/office/drawing/2014/main" id="{2CD8A713-A0E8-51B0-7C49-AFF78EA41C66}"/>
                </a:ext>
              </a:extLst>
            </p:cNvPr>
            <p:cNvSpPr>
              <a:spLocks/>
            </p:cNvSpPr>
            <p:nvPr/>
          </p:nvSpPr>
          <p:spPr bwMode="auto">
            <a:xfrm>
              <a:off x="5223295" y="3012407"/>
              <a:ext cx="134501" cy="126580"/>
            </a:xfrm>
            <a:custGeom>
              <a:avLst/>
              <a:gdLst>
                <a:gd name="T0" fmla="*/ 2147483646 w 1376"/>
                <a:gd name="T1" fmla="*/ 2147483646 h 1295"/>
                <a:gd name="T2" fmla="*/ 2147483646 w 1376"/>
                <a:gd name="T3" fmla="*/ 2147483646 h 1295"/>
                <a:gd name="T4" fmla="*/ 2147483646 w 1376"/>
                <a:gd name="T5" fmla="*/ 2147483646 h 1295"/>
                <a:gd name="T6" fmla="*/ 2147483646 w 1376"/>
                <a:gd name="T7" fmla="*/ 2147483646 h 1295"/>
                <a:gd name="T8" fmla="*/ 2147483646 w 1376"/>
                <a:gd name="T9" fmla="*/ 2147483646 h 1295"/>
                <a:gd name="T10" fmla="*/ 2147483646 w 1376"/>
                <a:gd name="T11" fmla="*/ 2147483646 h 1295"/>
                <a:gd name="T12" fmla="*/ 2147483646 w 1376"/>
                <a:gd name="T13" fmla="*/ 2147483646 h 12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6" h="1295" extrusionOk="0">
                  <a:moveTo>
                    <a:pt x="1018" y="1"/>
                  </a:moveTo>
                  <a:cubicBezTo>
                    <a:pt x="966" y="1"/>
                    <a:pt x="911" y="16"/>
                    <a:pt x="856" y="43"/>
                  </a:cubicBezTo>
                  <a:cubicBezTo>
                    <a:pt x="978" y="593"/>
                    <a:pt x="581" y="1143"/>
                    <a:pt x="1" y="1235"/>
                  </a:cubicBezTo>
                  <a:cubicBezTo>
                    <a:pt x="41" y="1276"/>
                    <a:pt x="100" y="1295"/>
                    <a:pt x="170" y="1295"/>
                  </a:cubicBezTo>
                  <a:cubicBezTo>
                    <a:pt x="362" y="1295"/>
                    <a:pt x="640" y="1153"/>
                    <a:pt x="886" y="929"/>
                  </a:cubicBezTo>
                  <a:cubicBezTo>
                    <a:pt x="1192" y="593"/>
                    <a:pt x="1375" y="227"/>
                    <a:pt x="1192" y="74"/>
                  </a:cubicBezTo>
                  <a:cubicBezTo>
                    <a:pt x="1141" y="23"/>
                    <a:pt x="1082" y="1"/>
                    <a:pt x="101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14" name="Google Shape;568;p24">
              <a:extLst>
                <a:ext uri="{FF2B5EF4-FFF2-40B4-BE49-F238E27FC236}">
                  <a16:creationId xmlns:a16="http://schemas.microsoft.com/office/drawing/2014/main" id="{80A2A834-52DE-E12B-616A-6521A98409E5}"/>
                </a:ext>
              </a:extLst>
            </p:cNvPr>
            <p:cNvSpPr>
              <a:spLocks/>
            </p:cNvSpPr>
            <p:nvPr/>
          </p:nvSpPr>
          <p:spPr bwMode="auto">
            <a:xfrm>
              <a:off x="5318890" y="3025504"/>
              <a:ext cx="74679" cy="167339"/>
            </a:xfrm>
            <a:custGeom>
              <a:avLst/>
              <a:gdLst>
                <a:gd name="T0" fmla="*/ 2147483646 w 764"/>
                <a:gd name="T1" fmla="*/ 2147483646 h 1712"/>
                <a:gd name="T2" fmla="*/ 0 w 764"/>
                <a:gd name="T3" fmla="*/ 2147483646 h 1712"/>
                <a:gd name="T4" fmla="*/ 2147483646 w 764"/>
                <a:gd name="T5" fmla="*/ 2147483646 h 1712"/>
                <a:gd name="T6" fmla="*/ 2147483646 w 764"/>
                <a:gd name="T7" fmla="*/ 2147483646 h 1712"/>
                <a:gd name="T8" fmla="*/ 2147483646 w 764"/>
                <a:gd name="T9" fmla="*/ 2147483646 h 17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1712" extrusionOk="0">
                  <a:moveTo>
                    <a:pt x="397" y="1"/>
                  </a:moveTo>
                  <a:cubicBezTo>
                    <a:pt x="183" y="1"/>
                    <a:pt x="0" y="398"/>
                    <a:pt x="0" y="856"/>
                  </a:cubicBezTo>
                  <a:cubicBezTo>
                    <a:pt x="0" y="1314"/>
                    <a:pt x="183" y="1712"/>
                    <a:pt x="397" y="1712"/>
                  </a:cubicBezTo>
                  <a:cubicBezTo>
                    <a:pt x="611" y="1712"/>
                    <a:pt x="764" y="1314"/>
                    <a:pt x="764" y="856"/>
                  </a:cubicBezTo>
                  <a:cubicBezTo>
                    <a:pt x="764" y="398"/>
                    <a:pt x="581" y="1"/>
                    <a:pt x="39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15" name="Google Shape;569;p24">
              <a:extLst>
                <a:ext uri="{FF2B5EF4-FFF2-40B4-BE49-F238E27FC236}">
                  <a16:creationId xmlns:a16="http://schemas.microsoft.com/office/drawing/2014/main" id="{7EADE570-15CD-CC69-3627-8D1C77D41E22}"/>
                </a:ext>
              </a:extLst>
            </p:cNvPr>
            <p:cNvSpPr>
              <a:spLocks/>
            </p:cNvSpPr>
            <p:nvPr/>
          </p:nvSpPr>
          <p:spPr bwMode="auto">
            <a:xfrm>
              <a:off x="5321823" y="3037527"/>
              <a:ext cx="77709" cy="155317"/>
            </a:xfrm>
            <a:custGeom>
              <a:avLst/>
              <a:gdLst>
                <a:gd name="T0" fmla="*/ 2147483646 w 795"/>
                <a:gd name="T1" fmla="*/ 0 h 1589"/>
                <a:gd name="T2" fmla="*/ 2147483646 w 795"/>
                <a:gd name="T3" fmla="*/ 0 h 1589"/>
                <a:gd name="T4" fmla="*/ 2147483646 w 795"/>
                <a:gd name="T5" fmla="*/ 2147483646 h 1589"/>
                <a:gd name="T6" fmla="*/ 2147483646 w 795"/>
                <a:gd name="T7" fmla="*/ 2147483646 h 1589"/>
                <a:gd name="T8" fmla="*/ 2147483646 w 795"/>
                <a:gd name="T9" fmla="*/ 2147483646 h 1589"/>
                <a:gd name="T10" fmla="*/ 2147483646 w 795"/>
                <a:gd name="T11" fmla="*/ 0 h 15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95" h="1589" extrusionOk="0">
                  <a:moveTo>
                    <a:pt x="581" y="0"/>
                  </a:moveTo>
                  <a:lnTo>
                    <a:pt x="581" y="0"/>
                  </a:lnTo>
                  <a:cubicBezTo>
                    <a:pt x="642" y="458"/>
                    <a:pt x="398" y="855"/>
                    <a:pt x="1" y="1069"/>
                  </a:cubicBezTo>
                  <a:cubicBezTo>
                    <a:pt x="62" y="1375"/>
                    <a:pt x="214" y="1589"/>
                    <a:pt x="398" y="1589"/>
                  </a:cubicBezTo>
                  <a:cubicBezTo>
                    <a:pt x="581" y="1589"/>
                    <a:pt x="764" y="1191"/>
                    <a:pt x="764" y="733"/>
                  </a:cubicBezTo>
                  <a:cubicBezTo>
                    <a:pt x="795" y="489"/>
                    <a:pt x="734" y="214"/>
                    <a:pt x="5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16" name="Google Shape;570;p24">
              <a:extLst>
                <a:ext uri="{FF2B5EF4-FFF2-40B4-BE49-F238E27FC236}">
                  <a16:creationId xmlns:a16="http://schemas.microsoft.com/office/drawing/2014/main" id="{B868D860-6F9C-B348-22FF-E4201800A9E3}"/>
                </a:ext>
              </a:extLst>
            </p:cNvPr>
            <p:cNvSpPr>
              <a:spLocks/>
            </p:cNvSpPr>
            <p:nvPr/>
          </p:nvSpPr>
          <p:spPr bwMode="auto">
            <a:xfrm>
              <a:off x="5360628" y="3012407"/>
              <a:ext cx="149456" cy="129610"/>
            </a:xfrm>
            <a:custGeom>
              <a:avLst/>
              <a:gdLst>
                <a:gd name="T0" fmla="*/ 2147483646 w 1529"/>
                <a:gd name="T1" fmla="*/ 2147483646 h 1326"/>
                <a:gd name="T2" fmla="*/ 2147483646 w 1529"/>
                <a:gd name="T3" fmla="*/ 2147483646 h 1326"/>
                <a:gd name="T4" fmla="*/ 2147483646 w 1529"/>
                <a:gd name="T5" fmla="*/ 2147483646 h 1326"/>
                <a:gd name="T6" fmla="*/ 2147483646 w 1529"/>
                <a:gd name="T7" fmla="*/ 2147483646 h 1326"/>
                <a:gd name="T8" fmla="*/ 2147483646 w 1529"/>
                <a:gd name="T9" fmla="*/ 2147483646 h 1326"/>
                <a:gd name="T10" fmla="*/ 2147483646 w 1529"/>
                <a:gd name="T11" fmla="*/ 2147483646 h 1326"/>
                <a:gd name="T12" fmla="*/ 2147483646 w 1529"/>
                <a:gd name="T13" fmla="*/ 2147483646 h 13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26" extrusionOk="0">
                  <a:moveTo>
                    <a:pt x="329" y="1"/>
                  </a:moveTo>
                  <a:cubicBezTo>
                    <a:pt x="256" y="1"/>
                    <a:pt x="196" y="23"/>
                    <a:pt x="154" y="74"/>
                  </a:cubicBezTo>
                  <a:cubicBezTo>
                    <a:pt x="1" y="227"/>
                    <a:pt x="154" y="624"/>
                    <a:pt x="490" y="960"/>
                  </a:cubicBezTo>
                  <a:cubicBezTo>
                    <a:pt x="736" y="1183"/>
                    <a:pt x="998" y="1325"/>
                    <a:pt x="1193" y="1325"/>
                  </a:cubicBezTo>
                  <a:cubicBezTo>
                    <a:pt x="1264" y="1325"/>
                    <a:pt x="1326" y="1306"/>
                    <a:pt x="1375" y="1265"/>
                  </a:cubicBezTo>
                  <a:cubicBezTo>
                    <a:pt x="1528" y="1112"/>
                    <a:pt x="1375" y="715"/>
                    <a:pt x="1039" y="379"/>
                  </a:cubicBezTo>
                  <a:cubicBezTo>
                    <a:pt x="796" y="158"/>
                    <a:pt x="520" y="1"/>
                    <a:pt x="32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17" name="Google Shape;571;p24">
              <a:extLst>
                <a:ext uri="{FF2B5EF4-FFF2-40B4-BE49-F238E27FC236}">
                  <a16:creationId xmlns:a16="http://schemas.microsoft.com/office/drawing/2014/main" id="{AA792D02-3FF8-6E4E-128F-0666ADDA6A74}"/>
                </a:ext>
              </a:extLst>
            </p:cNvPr>
            <p:cNvSpPr>
              <a:spLocks/>
            </p:cNvSpPr>
            <p:nvPr/>
          </p:nvSpPr>
          <p:spPr bwMode="auto">
            <a:xfrm>
              <a:off x="5360628" y="3010745"/>
              <a:ext cx="137433" cy="116414"/>
            </a:xfrm>
            <a:custGeom>
              <a:avLst/>
              <a:gdLst>
                <a:gd name="T0" fmla="*/ 2147483646 w 1406"/>
                <a:gd name="T1" fmla="*/ 2147483646 h 1191"/>
                <a:gd name="T2" fmla="*/ 2147483646 w 1406"/>
                <a:gd name="T3" fmla="*/ 2147483646 h 1191"/>
                <a:gd name="T4" fmla="*/ 2147483646 w 1406"/>
                <a:gd name="T5" fmla="*/ 2147483646 h 1191"/>
                <a:gd name="T6" fmla="*/ 2147483646 w 1406"/>
                <a:gd name="T7" fmla="*/ 2147483646 h 1191"/>
                <a:gd name="T8" fmla="*/ 2147483646 w 1406"/>
                <a:gd name="T9" fmla="*/ 2147483646 h 1191"/>
                <a:gd name="T10" fmla="*/ 2147483646 w 1406"/>
                <a:gd name="T11" fmla="*/ 2147483646 h 1191"/>
                <a:gd name="T12" fmla="*/ 2147483646 w 1406"/>
                <a:gd name="T13" fmla="*/ 2147483646 h 1191"/>
                <a:gd name="T14" fmla="*/ 2147483646 w 1406"/>
                <a:gd name="T15" fmla="*/ 2147483646 h 11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06" h="1191" extrusionOk="0">
                  <a:moveTo>
                    <a:pt x="320" y="1"/>
                  </a:moveTo>
                  <a:cubicBezTo>
                    <a:pt x="251" y="1"/>
                    <a:pt x="194" y="20"/>
                    <a:pt x="154" y="60"/>
                  </a:cubicBezTo>
                  <a:cubicBezTo>
                    <a:pt x="1" y="244"/>
                    <a:pt x="154" y="641"/>
                    <a:pt x="459" y="946"/>
                  </a:cubicBezTo>
                  <a:lnTo>
                    <a:pt x="490" y="977"/>
                  </a:lnTo>
                  <a:cubicBezTo>
                    <a:pt x="581" y="946"/>
                    <a:pt x="642" y="946"/>
                    <a:pt x="734" y="946"/>
                  </a:cubicBezTo>
                  <a:cubicBezTo>
                    <a:pt x="978" y="946"/>
                    <a:pt x="1223" y="1038"/>
                    <a:pt x="1406" y="1191"/>
                  </a:cubicBezTo>
                  <a:cubicBezTo>
                    <a:pt x="1406" y="885"/>
                    <a:pt x="1284" y="580"/>
                    <a:pt x="1039" y="396"/>
                  </a:cubicBezTo>
                  <a:cubicBezTo>
                    <a:pt x="792" y="149"/>
                    <a:pt x="512" y="1"/>
                    <a:pt x="32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18" name="Google Shape;572;p24">
              <a:extLst>
                <a:ext uri="{FF2B5EF4-FFF2-40B4-BE49-F238E27FC236}">
                  <a16:creationId xmlns:a16="http://schemas.microsoft.com/office/drawing/2014/main" id="{5A7786D5-0958-6CA8-7DFE-2F8053FE4FF4}"/>
                </a:ext>
              </a:extLst>
            </p:cNvPr>
            <p:cNvSpPr>
              <a:spLocks/>
            </p:cNvSpPr>
            <p:nvPr/>
          </p:nvSpPr>
          <p:spPr bwMode="auto">
            <a:xfrm>
              <a:off x="5384576" y="2962850"/>
              <a:ext cx="164314" cy="77707"/>
            </a:xfrm>
            <a:custGeom>
              <a:avLst/>
              <a:gdLst>
                <a:gd name="T0" fmla="*/ 2147483646 w 1681"/>
                <a:gd name="T1" fmla="*/ 0 h 795"/>
                <a:gd name="T2" fmla="*/ 0 w 1681"/>
                <a:gd name="T3" fmla="*/ 2147483646 h 795"/>
                <a:gd name="T4" fmla="*/ 2147483646 w 1681"/>
                <a:gd name="T5" fmla="*/ 2147483646 h 795"/>
                <a:gd name="T6" fmla="*/ 2147483646 w 1681"/>
                <a:gd name="T7" fmla="*/ 2147483646 h 795"/>
                <a:gd name="T8" fmla="*/ 2147483646 w 1681"/>
                <a:gd name="T9" fmla="*/ 0 h 7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1" h="795" extrusionOk="0">
                  <a:moveTo>
                    <a:pt x="825" y="0"/>
                  </a:moveTo>
                  <a:cubicBezTo>
                    <a:pt x="367" y="0"/>
                    <a:pt x="0" y="153"/>
                    <a:pt x="0" y="397"/>
                  </a:cubicBezTo>
                  <a:cubicBezTo>
                    <a:pt x="0" y="611"/>
                    <a:pt x="367" y="795"/>
                    <a:pt x="825" y="795"/>
                  </a:cubicBezTo>
                  <a:cubicBezTo>
                    <a:pt x="1314" y="795"/>
                    <a:pt x="1680" y="581"/>
                    <a:pt x="1680" y="397"/>
                  </a:cubicBezTo>
                  <a:cubicBezTo>
                    <a:pt x="1680" y="184"/>
                    <a:pt x="1314" y="0"/>
                    <a:pt x="82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19" name="Google Shape;573;p24">
              <a:extLst>
                <a:ext uri="{FF2B5EF4-FFF2-40B4-BE49-F238E27FC236}">
                  <a16:creationId xmlns:a16="http://schemas.microsoft.com/office/drawing/2014/main" id="{F17D3850-3C8C-7A56-45EC-A4F0A6CE1A43}"/>
                </a:ext>
              </a:extLst>
            </p:cNvPr>
            <p:cNvSpPr>
              <a:spLocks/>
            </p:cNvSpPr>
            <p:nvPr/>
          </p:nvSpPr>
          <p:spPr bwMode="auto">
            <a:xfrm>
              <a:off x="5381545" y="2965782"/>
              <a:ext cx="149456" cy="74775"/>
            </a:xfrm>
            <a:custGeom>
              <a:avLst/>
              <a:gdLst>
                <a:gd name="T0" fmla="*/ 2147483646 w 1529"/>
                <a:gd name="T1" fmla="*/ 2147483646 h 765"/>
                <a:gd name="T2" fmla="*/ 2147483646 w 1529"/>
                <a:gd name="T3" fmla="*/ 2147483646 h 765"/>
                <a:gd name="T4" fmla="*/ 2147483646 w 1529"/>
                <a:gd name="T5" fmla="*/ 2147483646 h 765"/>
                <a:gd name="T6" fmla="*/ 2147483646 w 1529"/>
                <a:gd name="T7" fmla="*/ 2147483646 h 765"/>
                <a:gd name="T8" fmla="*/ 2147483646 w 1529"/>
                <a:gd name="T9" fmla="*/ 2147483646 h 765"/>
                <a:gd name="T10" fmla="*/ 2147483646 w 1529"/>
                <a:gd name="T11" fmla="*/ 2147483646 h 7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29" h="765" extrusionOk="0">
                  <a:moveTo>
                    <a:pt x="489" y="1"/>
                  </a:moveTo>
                  <a:cubicBezTo>
                    <a:pt x="214" y="62"/>
                    <a:pt x="1" y="184"/>
                    <a:pt x="1" y="367"/>
                  </a:cubicBezTo>
                  <a:cubicBezTo>
                    <a:pt x="1" y="581"/>
                    <a:pt x="398" y="765"/>
                    <a:pt x="856" y="765"/>
                  </a:cubicBezTo>
                  <a:cubicBezTo>
                    <a:pt x="1070" y="765"/>
                    <a:pt x="1314" y="704"/>
                    <a:pt x="1528" y="612"/>
                  </a:cubicBezTo>
                  <a:lnTo>
                    <a:pt x="1467" y="612"/>
                  </a:lnTo>
                  <a:cubicBezTo>
                    <a:pt x="1039" y="612"/>
                    <a:pt x="642" y="367"/>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20" name="Google Shape;574;p24">
              <a:extLst>
                <a:ext uri="{FF2B5EF4-FFF2-40B4-BE49-F238E27FC236}">
                  <a16:creationId xmlns:a16="http://schemas.microsoft.com/office/drawing/2014/main" id="{B982357E-4A9A-58D4-67D1-99E2344696CF}"/>
                </a:ext>
              </a:extLst>
            </p:cNvPr>
            <p:cNvSpPr>
              <a:spLocks/>
            </p:cNvSpPr>
            <p:nvPr/>
          </p:nvSpPr>
          <p:spPr bwMode="auto">
            <a:xfrm>
              <a:off x="5360628" y="2858458"/>
              <a:ext cx="149456" cy="131174"/>
            </a:xfrm>
            <a:custGeom>
              <a:avLst/>
              <a:gdLst>
                <a:gd name="T0" fmla="*/ 2147483646 w 1529"/>
                <a:gd name="T1" fmla="*/ 2147483646 h 1342"/>
                <a:gd name="T2" fmla="*/ 2147483646 w 1529"/>
                <a:gd name="T3" fmla="*/ 2147483646 h 1342"/>
                <a:gd name="T4" fmla="*/ 2147483646 w 1529"/>
                <a:gd name="T5" fmla="*/ 2147483646 h 1342"/>
                <a:gd name="T6" fmla="*/ 2147483646 w 1529"/>
                <a:gd name="T7" fmla="*/ 2147483646 h 1342"/>
                <a:gd name="T8" fmla="*/ 2147483646 w 1529"/>
                <a:gd name="T9" fmla="*/ 2147483646 h 1342"/>
                <a:gd name="T10" fmla="*/ 2147483646 w 1529"/>
                <a:gd name="T11" fmla="*/ 2147483646 h 1342"/>
                <a:gd name="T12" fmla="*/ 2147483646 w 1529"/>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42" extrusionOk="0">
                  <a:moveTo>
                    <a:pt x="1191" y="1"/>
                  </a:moveTo>
                  <a:cubicBezTo>
                    <a:pt x="989" y="1"/>
                    <a:pt x="714" y="149"/>
                    <a:pt x="490" y="396"/>
                  </a:cubicBezTo>
                  <a:cubicBezTo>
                    <a:pt x="154" y="732"/>
                    <a:pt x="1" y="1129"/>
                    <a:pt x="154" y="1282"/>
                  </a:cubicBezTo>
                  <a:cubicBezTo>
                    <a:pt x="194" y="1323"/>
                    <a:pt x="251" y="1342"/>
                    <a:pt x="320" y="1342"/>
                  </a:cubicBezTo>
                  <a:cubicBezTo>
                    <a:pt x="512" y="1342"/>
                    <a:pt x="792" y="1194"/>
                    <a:pt x="1039" y="946"/>
                  </a:cubicBezTo>
                  <a:cubicBezTo>
                    <a:pt x="1375" y="641"/>
                    <a:pt x="1528" y="213"/>
                    <a:pt x="1375" y="60"/>
                  </a:cubicBezTo>
                  <a:cubicBezTo>
                    <a:pt x="1327" y="20"/>
                    <a:pt x="1264" y="1"/>
                    <a:pt x="119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21" name="Google Shape;575;p24">
              <a:extLst>
                <a:ext uri="{FF2B5EF4-FFF2-40B4-BE49-F238E27FC236}">
                  <a16:creationId xmlns:a16="http://schemas.microsoft.com/office/drawing/2014/main" id="{566AAC76-9F95-2EF9-2CDC-508A01DC8A80}"/>
                </a:ext>
              </a:extLst>
            </p:cNvPr>
            <p:cNvSpPr>
              <a:spLocks/>
            </p:cNvSpPr>
            <p:nvPr/>
          </p:nvSpPr>
          <p:spPr bwMode="auto">
            <a:xfrm>
              <a:off x="5366590" y="2918083"/>
              <a:ext cx="119545" cy="71549"/>
            </a:xfrm>
            <a:custGeom>
              <a:avLst/>
              <a:gdLst>
                <a:gd name="T0" fmla="*/ 2147483646 w 1223"/>
                <a:gd name="T1" fmla="*/ 0 h 732"/>
                <a:gd name="T2" fmla="*/ 2147483646 w 1223"/>
                <a:gd name="T3" fmla="*/ 2147483646 h 732"/>
                <a:gd name="T4" fmla="*/ 2147483646 w 1223"/>
                <a:gd name="T5" fmla="*/ 2147483646 h 732"/>
                <a:gd name="T6" fmla="*/ 2147483646 w 1223"/>
                <a:gd name="T7" fmla="*/ 2147483646 h 732"/>
                <a:gd name="T8" fmla="*/ 2147483646 w 1223"/>
                <a:gd name="T9" fmla="*/ 2147483646 h 732"/>
                <a:gd name="T10" fmla="*/ 2147483646 w 1223"/>
                <a:gd name="T11" fmla="*/ 2147483646 h 732"/>
                <a:gd name="T12" fmla="*/ 2147483646 w 1223"/>
                <a:gd name="T13" fmla="*/ 0 h 7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3" h="732" extrusionOk="0">
                  <a:moveTo>
                    <a:pt x="1223" y="0"/>
                  </a:moveTo>
                  <a:cubicBezTo>
                    <a:pt x="1101" y="214"/>
                    <a:pt x="856" y="306"/>
                    <a:pt x="612" y="306"/>
                  </a:cubicBezTo>
                  <a:cubicBezTo>
                    <a:pt x="459" y="306"/>
                    <a:pt x="276" y="245"/>
                    <a:pt x="154" y="153"/>
                  </a:cubicBezTo>
                  <a:cubicBezTo>
                    <a:pt x="31" y="367"/>
                    <a:pt x="1" y="581"/>
                    <a:pt x="93" y="672"/>
                  </a:cubicBezTo>
                  <a:cubicBezTo>
                    <a:pt x="133" y="713"/>
                    <a:pt x="190" y="732"/>
                    <a:pt x="259" y="732"/>
                  </a:cubicBezTo>
                  <a:cubicBezTo>
                    <a:pt x="451" y="732"/>
                    <a:pt x="731" y="584"/>
                    <a:pt x="978" y="336"/>
                  </a:cubicBezTo>
                  <a:cubicBezTo>
                    <a:pt x="1070" y="245"/>
                    <a:pt x="1162" y="122"/>
                    <a:pt x="122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22" name="Google Shape;576;p24">
              <a:extLst>
                <a:ext uri="{FF2B5EF4-FFF2-40B4-BE49-F238E27FC236}">
                  <a16:creationId xmlns:a16="http://schemas.microsoft.com/office/drawing/2014/main" id="{08AEA45A-5D5F-D4FA-7FA8-F752891BCB27}"/>
                </a:ext>
              </a:extLst>
            </p:cNvPr>
            <p:cNvSpPr/>
            <p:nvPr/>
          </p:nvSpPr>
          <p:spPr>
            <a:xfrm>
              <a:off x="5310837" y="2963428"/>
              <a:ext cx="85792" cy="73843"/>
            </a:xfrm>
            <a:custGeom>
              <a:avLst/>
              <a:gdLst/>
              <a:ahLst/>
              <a:cxnLst/>
              <a:rect l="l" t="t" r="r" b="b"/>
              <a:pathLst>
                <a:path w="887" h="762" extrusionOk="0">
                  <a:moveTo>
                    <a:pt x="520" y="0"/>
                  </a:moveTo>
                  <a:cubicBezTo>
                    <a:pt x="184" y="0"/>
                    <a:pt x="0" y="428"/>
                    <a:pt x="245" y="642"/>
                  </a:cubicBezTo>
                  <a:cubicBezTo>
                    <a:pt x="328" y="725"/>
                    <a:pt x="428" y="762"/>
                    <a:pt x="524" y="762"/>
                  </a:cubicBezTo>
                  <a:cubicBezTo>
                    <a:pt x="713" y="762"/>
                    <a:pt x="886" y="620"/>
                    <a:pt x="886" y="397"/>
                  </a:cubicBezTo>
                  <a:cubicBezTo>
                    <a:pt x="886" y="184"/>
                    <a:pt x="734" y="0"/>
                    <a:pt x="520" y="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523" name="Google Shape;577;p24">
              <a:extLst>
                <a:ext uri="{FF2B5EF4-FFF2-40B4-BE49-F238E27FC236}">
                  <a16:creationId xmlns:a16="http://schemas.microsoft.com/office/drawing/2014/main" id="{F8D7DD80-212B-F16F-211F-B3A92E468CA4}"/>
                </a:ext>
              </a:extLst>
            </p:cNvPr>
            <p:cNvSpPr>
              <a:spLocks/>
            </p:cNvSpPr>
            <p:nvPr/>
          </p:nvSpPr>
          <p:spPr bwMode="auto">
            <a:xfrm>
              <a:off x="5698047" y="2270132"/>
              <a:ext cx="74777" cy="164309"/>
            </a:xfrm>
            <a:custGeom>
              <a:avLst/>
              <a:gdLst>
                <a:gd name="T0" fmla="*/ 2147483646 w 765"/>
                <a:gd name="T1" fmla="*/ 0 h 1681"/>
                <a:gd name="T2" fmla="*/ 2147483646 w 765"/>
                <a:gd name="T3" fmla="*/ 2147483646 h 1681"/>
                <a:gd name="T4" fmla="*/ 2147483646 w 765"/>
                <a:gd name="T5" fmla="*/ 2147483646 h 1681"/>
                <a:gd name="T6" fmla="*/ 2147483646 w 765"/>
                <a:gd name="T7" fmla="*/ 2147483646 h 1681"/>
                <a:gd name="T8" fmla="*/ 2147483646 w 765"/>
                <a:gd name="T9" fmla="*/ 0 h 16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681" extrusionOk="0">
                  <a:moveTo>
                    <a:pt x="367" y="0"/>
                  </a:moveTo>
                  <a:cubicBezTo>
                    <a:pt x="184" y="0"/>
                    <a:pt x="1" y="367"/>
                    <a:pt x="1" y="825"/>
                  </a:cubicBezTo>
                  <a:cubicBezTo>
                    <a:pt x="1" y="1314"/>
                    <a:pt x="184" y="1680"/>
                    <a:pt x="367" y="1680"/>
                  </a:cubicBezTo>
                  <a:cubicBezTo>
                    <a:pt x="581" y="1680"/>
                    <a:pt x="764" y="1314"/>
                    <a:pt x="764" y="825"/>
                  </a:cubicBezTo>
                  <a:cubicBezTo>
                    <a:pt x="764" y="367"/>
                    <a:pt x="581" y="0"/>
                    <a:pt x="36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24" name="Google Shape;578;p24">
              <a:extLst>
                <a:ext uri="{FF2B5EF4-FFF2-40B4-BE49-F238E27FC236}">
                  <a16:creationId xmlns:a16="http://schemas.microsoft.com/office/drawing/2014/main" id="{71A85AD3-BCCB-2C8D-1282-D0DE94D343F6}"/>
                </a:ext>
              </a:extLst>
            </p:cNvPr>
            <p:cNvSpPr>
              <a:spLocks/>
            </p:cNvSpPr>
            <p:nvPr/>
          </p:nvSpPr>
          <p:spPr bwMode="auto">
            <a:xfrm>
              <a:off x="5695115" y="2374621"/>
              <a:ext cx="74679" cy="59820"/>
            </a:xfrm>
            <a:custGeom>
              <a:avLst/>
              <a:gdLst>
                <a:gd name="T0" fmla="*/ 2147483646 w 764"/>
                <a:gd name="T1" fmla="*/ 0 h 612"/>
                <a:gd name="T2" fmla="*/ 2147483646 w 764"/>
                <a:gd name="T3" fmla="*/ 2147483646 h 612"/>
                <a:gd name="T4" fmla="*/ 0 w 764"/>
                <a:gd name="T5" fmla="*/ 2147483646 h 612"/>
                <a:gd name="T6" fmla="*/ 0 w 764"/>
                <a:gd name="T7" fmla="*/ 2147483646 h 612"/>
                <a:gd name="T8" fmla="*/ 2147483646 w 764"/>
                <a:gd name="T9" fmla="*/ 2147483646 h 612"/>
                <a:gd name="T10" fmla="*/ 2147483646 w 764"/>
                <a:gd name="T11" fmla="*/ 0 h 6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4" h="612" extrusionOk="0">
                  <a:moveTo>
                    <a:pt x="764" y="0"/>
                  </a:moveTo>
                  <a:cubicBezTo>
                    <a:pt x="642" y="61"/>
                    <a:pt x="489" y="61"/>
                    <a:pt x="336" y="61"/>
                  </a:cubicBezTo>
                  <a:cubicBezTo>
                    <a:pt x="214" y="61"/>
                    <a:pt x="122" y="61"/>
                    <a:pt x="0" y="31"/>
                  </a:cubicBezTo>
                  <a:cubicBezTo>
                    <a:pt x="61" y="367"/>
                    <a:pt x="214" y="611"/>
                    <a:pt x="397" y="611"/>
                  </a:cubicBezTo>
                  <a:cubicBezTo>
                    <a:pt x="581" y="611"/>
                    <a:pt x="733" y="367"/>
                    <a:pt x="76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25" name="Google Shape;579;p24">
              <a:extLst>
                <a:ext uri="{FF2B5EF4-FFF2-40B4-BE49-F238E27FC236}">
                  <a16:creationId xmlns:a16="http://schemas.microsoft.com/office/drawing/2014/main" id="{8D4DCA87-4B0D-8DBD-29D0-EB385AFEF874}"/>
                </a:ext>
              </a:extLst>
            </p:cNvPr>
            <p:cNvSpPr>
              <a:spLocks/>
            </p:cNvSpPr>
            <p:nvPr/>
          </p:nvSpPr>
          <p:spPr bwMode="auto">
            <a:xfrm>
              <a:off x="5581632" y="2318027"/>
              <a:ext cx="149358" cy="131174"/>
            </a:xfrm>
            <a:custGeom>
              <a:avLst/>
              <a:gdLst>
                <a:gd name="T0" fmla="*/ 2147483646 w 1528"/>
                <a:gd name="T1" fmla="*/ 2147483646 h 1342"/>
                <a:gd name="T2" fmla="*/ 2147483646 w 1528"/>
                <a:gd name="T3" fmla="*/ 2147483646 h 1342"/>
                <a:gd name="T4" fmla="*/ 2147483646 w 1528"/>
                <a:gd name="T5" fmla="*/ 2147483646 h 1342"/>
                <a:gd name="T6" fmla="*/ 2147483646 w 1528"/>
                <a:gd name="T7" fmla="*/ 2147483646 h 1342"/>
                <a:gd name="T8" fmla="*/ 2147483646 w 1528"/>
                <a:gd name="T9" fmla="*/ 2147483646 h 1342"/>
                <a:gd name="T10" fmla="*/ 2147483646 w 1528"/>
                <a:gd name="T11" fmla="*/ 2147483646 h 1342"/>
                <a:gd name="T12" fmla="*/ 2147483646 w 1528"/>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42" extrusionOk="0">
                  <a:moveTo>
                    <a:pt x="320" y="1"/>
                  </a:moveTo>
                  <a:cubicBezTo>
                    <a:pt x="251" y="1"/>
                    <a:pt x="193" y="20"/>
                    <a:pt x="153" y="60"/>
                  </a:cubicBezTo>
                  <a:cubicBezTo>
                    <a:pt x="0" y="213"/>
                    <a:pt x="153" y="640"/>
                    <a:pt x="489" y="946"/>
                  </a:cubicBezTo>
                  <a:cubicBezTo>
                    <a:pt x="736" y="1193"/>
                    <a:pt x="1017" y="1341"/>
                    <a:pt x="1209" y="1341"/>
                  </a:cubicBezTo>
                  <a:cubicBezTo>
                    <a:pt x="1277" y="1341"/>
                    <a:pt x="1335" y="1322"/>
                    <a:pt x="1375" y="1282"/>
                  </a:cubicBezTo>
                  <a:cubicBezTo>
                    <a:pt x="1528" y="1129"/>
                    <a:pt x="1375" y="732"/>
                    <a:pt x="1039" y="396"/>
                  </a:cubicBezTo>
                  <a:cubicBezTo>
                    <a:pt x="792" y="149"/>
                    <a:pt x="511" y="1"/>
                    <a:pt x="32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26" name="Google Shape;580;p24">
              <a:extLst>
                <a:ext uri="{FF2B5EF4-FFF2-40B4-BE49-F238E27FC236}">
                  <a16:creationId xmlns:a16="http://schemas.microsoft.com/office/drawing/2014/main" id="{E97B728F-4B32-ED58-90D3-ACE580E3DA1F}"/>
                </a:ext>
              </a:extLst>
            </p:cNvPr>
            <p:cNvSpPr>
              <a:spLocks/>
            </p:cNvSpPr>
            <p:nvPr/>
          </p:nvSpPr>
          <p:spPr bwMode="auto">
            <a:xfrm>
              <a:off x="5632362" y="2398471"/>
              <a:ext cx="92665" cy="51316"/>
            </a:xfrm>
            <a:custGeom>
              <a:avLst/>
              <a:gdLst>
                <a:gd name="T0" fmla="*/ 2147483646 w 948"/>
                <a:gd name="T1" fmla="*/ 2147483646 h 525"/>
                <a:gd name="T2" fmla="*/ 2147483646 w 948"/>
                <a:gd name="T3" fmla="*/ 2147483646 h 525"/>
                <a:gd name="T4" fmla="*/ 2147483646 w 948"/>
                <a:gd name="T5" fmla="*/ 2147483646 h 525"/>
                <a:gd name="T6" fmla="*/ 2147483646 w 948"/>
                <a:gd name="T7" fmla="*/ 2147483646 h 525"/>
                <a:gd name="T8" fmla="*/ 2147483646 w 948"/>
                <a:gd name="T9" fmla="*/ 2147483646 h 525"/>
                <a:gd name="T10" fmla="*/ 2147483646 w 948"/>
                <a:gd name="T11" fmla="*/ 2147483646 h 5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48" h="525" extrusionOk="0">
                  <a:moveTo>
                    <a:pt x="856" y="1"/>
                  </a:moveTo>
                  <a:cubicBezTo>
                    <a:pt x="642" y="123"/>
                    <a:pt x="428" y="184"/>
                    <a:pt x="184" y="184"/>
                  </a:cubicBezTo>
                  <a:lnTo>
                    <a:pt x="1" y="184"/>
                  </a:lnTo>
                  <a:cubicBezTo>
                    <a:pt x="217" y="400"/>
                    <a:pt x="479" y="525"/>
                    <a:pt x="668" y="525"/>
                  </a:cubicBezTo>
                  <a:cubicBezTo>
                    <a:pt x="746" y="525"/>
                    <a:pt x="811" y="504"/>
                    <a:pt x="856" y="459"/>
                  </a:cubicBezTo>
                  <a:cubicBezTo>
                    <a:pt x="948" y="367"/>
                    <a:pt x="917" y="184"/>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27" name="Google Shape;581;p24">
              <a:extLst>
                <a:ext uri="{FF2B5EF4-FFF2-40B4-BE49-F238E27FC236}">
                  <a16:creationId xmlns:a16="http://schemas.microsoft.com/office/drawing/2014/main" id="{B4185A7E-B94C-793C-037C-14A1DF85527B}"/>
                </a:ext>
              </a:extLst>
            </p:cNvPr>
            <p:cNvSpPr>
              <a:spLocks/>
            </p:cNvSpPr>
            <p:nvPr/>
          </p:nvSpPr>
          <p:spPr bwMode="auto">
            <a:xfrm>
              <a:off x="5542826" y="2422418"/>
              <a:ext cx="164314" cy="74677"/>
            </a:xfrm>
            <a:custGeom>
              <a:avLst/>
              <a:gdLst>
                <a:gd name="T0" fmla="*/ 2147483646 w 1681"/>
                <a:gd name="T1" fmla="*/ 0 h 764"/>
                <a:gd name="T2" fmla="*/ 0 w 1681"/>
                <a:gd name="T3" fmla="*/ 2147483646 h 764"/>
                <a:gd name="T4" fmla="*/ 2147483646 w 1681"/>
                <a:gd name="T5" fmla="*/ 2147483646 h 764"/>
                <a:gd name="T6" fmla="*/ 2147483646 w 1681"/>
                <a:gd name="T7" fmla="*/ 2147483646 h 764"/>
                <a:gd name="T8" fmla="*/ 2147483646 w 1681"/>
                <a:gd name="T9" fmla="*/ 0 h 7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1" h="764" extrusionOk="0">
                  <a:moveTo>
                    <a:pt x="825" y="0"/>
                  </a:moveTo>
                  <a:cubicBezTo>
                    <a:pt x="367" y="0"/>
                    <a:pt x="0" y="153"/>
                    <a:pt x="0" y="367"/>
                  </a:cubicBezTo>
                  <a:cubicBezTo>
                    <a:pt x="0" y="581"/>
                    <a:pt x="367" y="764"/>
                    <a:pt x="825" y="764"/>
                  </a:cubicBezTo>
                  <a:cubicBezTo>
                    <a:pt x="1314" y="764"/>
                    <a:pt x="1680" y="581"/>
                    <a:pt x="1680" y="367"/>
                  </a:cubicBezTo>
                  <a:cubicBezTo>
                    <a:pt x="1680" y="153"/>
                    <a:pt x="1314" y="0"/>
                    <a:pt x="82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28" name="Google Shape;582;p24">
              <a:extLst>
                <a:ext uri="{FF2B5EF4-FFF2-40B4-BE49-F238E27FC236}">
                  <a16:creationId xmlns:a16="http://schemas.microsoft.com/office/drawing/2014/main" id="{31323090-154E-6244-9889-25F8B9EA4E67}"/>
                </a:ext>
              </a:extLst>
            </p:cNvPr>
            <p:cNvSpPr>
              <a:spLocks/>
            </p:cNvSpPr>
            <p:nvPr/>
          </p:nvSpPr>
          <p:spPr bwMode="auto">
            <a:xfrm>
              <a:off x="5542826" y="2434343"/>
              <a:ext cx="164314" cy="65782"/>
            </a:xfrm>
            <a:custGeom>
              <a:avLst/>
              <a:gdLst>
                <a:gd name="T0" fmla="*/ 2147483646 w 1681"/>
                <a:gd name="T1" fmla="*/ 0 h 673"/>
                <a:gd name="T2" fmla="*/ 2147483646 w 1681"/>
                <a:gd name="T3" fmla="*/ 2147483646 h 673"/>
                <a:gd name="T4" fmla="*/ 0 w 1681"/>
                <a:gd name="T5" fmla="*/ 2147483646 h 673"/>
                <a:gd name="T6" fmla="*/ 0 w 1681"/>
                <a:gd name="T7" fmla="*/ 2147483646 h 673"/>
                <a:gd name="T8" fmla="*/ 2147483646 w 1681"/>
                <a:gd name="T9" fmla="*/ 2147483646 h 673"/>
                <a:gd name="T10" fmla="*/ 2147483646 w 1681"/>
                <a:gd name="T11" fmla="*/ 2147483646 h 673"/>
                <a:gd name="T12" fmla="*/ 2147483646 w 1681"/>
                <a:gd name="T13" fmla="*/ 0 h 6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81" h="673" extrusionOk="0">
                  <a:moveTo>
                    <a:pt x="1497" y="0"/>
                  </a:moveTo>
                  <a:cubicBezTo>
                    <a:pt x="1314" y="306"/>
                    <a:pt x="978" y="489"/>
                    <a:pt x="611" y="489"/>
                  </a:cubicBezTo>
                  <a:cubicBezTo>
                    <a:pt x="397" y="489"/>
                    <a:pt x="184" y="428"/>
                    <a:pt x="0" y="275"/>
                  </a:cubicBezTo>
                  <a:cubicBezTo>
                    <a:pt x="31" y="489"/>
                    <a:pt x="367" y="672"/>
                    <a:pt x="825" y="672"/>
                  </a:cubicBezTo>
                  <a:cubicBezTo>
                    <a:pt x="1314" y="672"/>
                    <a:pt x="1680" y="489"/>
                    <a:pt x="1680" y="275"/>
                  </a:cubicBezTo>
                  <a:cubicBezTo>
                    <a:pt x="1680" y="153"/>
                    <a:pt x="1619" y="61"/>
                    <a:pt x="149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29" name="Google Shape;583;p24">
              <a:extLst>
                <a:ext uri="{FF2B5EF4-FFF2-40B4-BE49-F238E27FC236}">
                  <a16:creationId xmlns:a16="http://schemas.microsoft.com/office/drawing/2014/main" id="{175EA823-D575-A3FF-609C-E8A49102991B}"/>
                </a:ext>
              </a:extLst>
            </p:cNvPr>
            <p:cNvSpPr>
              <a:spLocks/>
            </p:cNvSpPr>
            <p:nvPr/>
          </p:nvSpPr>
          <p:spPr bwMode="auto">
            <a:xfrm>
              <a:off x="5581632" y="2470313"/>
              <a:ext cx="149358" cy="131174"/>
            </a:xfrm>
            <a:custGeom>
              <a:avLst/>
              <a:gdLst>
                <a:gd name="T0" fmla="*/ 2147483646 w 1528"/>
                <a:gd name="T1" fmla="*/ 2147483646 h 1342"/>
                <a:gd name="T2" fmla="*/ 2147483646 w 1528"/>
                <a:gd name="T3" fmla="*/ 2147483646 h 1342"/>
                <a:gd name="T4" fmla="*/ 2147483646 w 1528"/>
                <a:gd name="T5" fmla="*/ 2147483646 h 1342"/>
                <a:gd name="T6" fmla="*/ 2147483646 w 1528"/>
                <a:gd name="T7" fmla="*/ 2147483646 h 1342"/>
                <a:gd name="T8" fmla="*/ 2147483646 w 1528"/>
                <a:gd name="T9" fmla="*/ 2147483646 h 1342"/>
                <a:gd name="T10" fmla="*/ 2147483646 w 1528"/>
                <a:gd name="T11" fmla="*/ 2147483646 h 1342"/>
                <a:gd name="T12" fmla="*/ 2147483646 w 1528"/>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42" extrusionOk="0">
                  <a:moveTo>
                    <a:pt x="1209" y="1"/>
                  </a:moveTo>
                  <a:cubicBezTo>
                    <a:pt x="1017" y="1"/>
                    <a:pt x="736" y="149"/>
                    <a:pt x="489" y="396"/>
                  </a:cubicBezTo>
                  <a:cubicBezTo>
                    <a:pt x="184" y="732"/>
                    <a:pt x="0" y="1129"/>
                    <a:pt x="153" y="1282"/>
                  </a:cubicBezTo>
                  <a:cubicBezTo>
                    <a:pt x="193" y="1322"/>
                    <a:pt x="253" y="1341"/>
                    <a:pt x="324" y="1341"/>
                  </a:cubicBezTo>
                  <a:cubicBezTo>
                    <a:pt x="523" y="1341"/>
                    <a:pt x="814" y="1193"/>
                    <a:pt x="1039" y="946"/>
                  </a:cubicBezTo>
                  <a:cubicBezTo>
                    <a:pt x="1375" y="640"/>
                    <a:pt x="1528" y="213"/>
                    <a:pt x="1375" y="60"/>
                  </a:cubicBezTo>
                  <a:cubicBezTo>
                    <a:pt x="1335" y="20"/>
                    <a:pt x="1277" y="1"/>
                    <a:pt x="120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0" name="Google Shape;584;p24">
              <a:extLst>
                <a:ext uri="{FF2B5EF4-FFF2-40B4-BE49-F238E27FC236}">
                  <a16:creationId xmlns:a16="http://schemas.microsoft.com/office/drawing/2014/main" id="{9EB50D3D-03ED-1FBA-94A3-8C4155B63A34}"/>
                </a:ext>
              </a:extLst>
            </p:cNvPr>
            <p:cNvSpPr>
              <a:spLocks/>
            </p:cNvSpPr>
            <p:nvPr/>
          </p:nvSpPr>
          <p:spPr bwMode="auto">
            <a:xfrm>
              <a:off x="5599519" y="2471193"/>
              <a:ext cx="131470" cy="130294"/>
            </a:xfrm>
            <a:custGeom>
              <a:avLst/>
              <a:gdLst>
                <a:gd name="T0" fmla="*/ 2147483646 w 1345"/>
                <a:gd name="T1" fmla="*/ 0 h 1333"/>
                <a:gd name="T2" fmla="*/ 2147483646 w 1345"/>
                <a:gd name="T3" fmla="*/ 2147483646 h 1333"/>
                <a:gd name="T4" fmla="*/ 2147483646 w 1345"/>
                <a:gd name="T5" fmla="*/ 2147483646 h 1333"/>
                <a:gd name="T6" fmla="*/ 2147483646 w 1345"/>
                <a:gd name="T7" fmla="*/ 2147483646 h 1333"/>
                <a:gd name="T8" fmla="*/ 2147483646 w 1345"/>
                <a:gd name="T9" fmla="*/ 2147483646 h 1333"/>
                <a:gd name="T10" fmla="*/ 2147483646 w 1345"/>
                <a:gd name="T11" fmla="*/ 2147483646 h 1333"/>
                <a:gd name="T12" fmla="*/ 2147483646 w 1345"/>
                <a:gd name="T13" fmla="*/ 0 h 13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45" h="1333" extrusionOk="0">
                  <a:moveTo>
                    <a:pt x="983" y="0"/>
                  </a:moveTo>
                  <a:cubicBezTo>
                    <a:pt x="937" y="0"/>
                    <a:pt x="894" y="8"/>
                    <a:pt x="856" y="20"/>
                  </a:cubicBezTo>
                  <a:cubicBezTo>
                    <a:pt x="948" y="601"/>
                    <a:pt x="551" y="1151"/>
                    <a:pt x="1" y="1273"/>
                  </a:cubicBezTo>
                  <a:cubicBezTo>
                    <a:pt x="42" y="1314"/>
                    <a:pt x="100" y="1333"/>
                    <a:pt x="170" y="1333"/>
                  </a:cubicBezTo>
                  <a:cubicBezTo>
                    <a:pt x="362" y="1333"/>
                    <a:pt x="641" y="1191"/>
                    <a:pt x="887" y="967"/>
                  </a:cubicBezTo>
                  <a:cubicBezTo>
                    <a:pt x="1192" y="631"/>
                    <a:pt x="1345" y="234"/>
                    <a:pt x="1192" y="51"/>
                  </a:cubicBezTo>
                  <a:cubicBezTo>
                    <a:pt x="1120" y="15"/>
                    <a:pt x="1049" y="0"/>
                    <a:pt x="98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1" name="Google Shape;585;p24">
              <a:extLst>
                <a:ext uri="{FF2B5EF4-FFF2-40B4-BE49-F238E27FC236}">
                  <a16:creationId xmlns:a16="http://schemas.microsoft.com/office/drawing/2014/main" id="{158D563B-FA22-2899-1AFB-0B624AFC1991}"/>
                </a:ext>
              </a:extLst>
            </p:cNvPr>
            <p:cNvSpPr>
              <a:spLocks/>
            </p:cNvSpPr>
            <p:nvPr/>
          </p:nvSpPr>
          <p:spPr bwMode="auto">
            <a:xfrm>
              <a:off x="5695115" y="2485073"/>
              <a:ext cx="74679" cy="167339"/>
            </a:xfrm>
            <a:custGeom>
              <a:avLst/>
              <a:gdLst>
                <a:gd name="T0" fmla="*/ 2147483646 w 764"/>
                <a:gd name="T1" fmla="*/ 2147483646 h 1712"/>
                <a:gd name="T2" fmla="*/ 0 w 764"/>
                <a:gd name="T3" fmla="*/ 2147483646 h 1712"/>
                <a:gd name="T4" fmla="*/ 2147483646 w 764"/>
                <a:gd name="T5" fmla="*/ 2147483646 h 1712"/>
                <a:gd name="T6" fmla="*/ 2147483646 w 764"/>
                <a:gd name="T7" fmla="*/ 2147483646 h 1712"/>
                <a:gd name="T8" fmla="*/ 2147483646 w 764"/>
                <a:gd name="T9" fmla="*/ 2147483646 h 17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1712" extrusionOk="0">
                  <a:moveTo>
                    <a:pt x="367" y="1"/>
                  </a:moveTo>
                  <a:cubicBezTo>
                    <a:pt x="153" y="1"/>
                    <a:pt x="0" y="367"/>
                    <a:pt x="0" y="856"/>
                  </a:cubicBezTo>
                  <a:cubicBezTo>
                    <a:pt x="0" y="1314"/>
                    <a:pt x="153" y="1711"/>
                    <a:pt x="367" y="1711"/>
                  </a:cubicBezTo>
                  <a:cubicBezTo>
                    <a:pt x="581" y="1711"/>
                    <a:pt x="764" y="1314"/>
                    <a:pt x="764" y="856"/>
                  </a:cubicBezTo>
                  <a:cubicBezTo>
                    <a:pt x="764" y="367"/>
                    <a:pt x="581" y="1"/>
                    <a:pt x="36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2" name="Google Shape;586;p24">
              <a:extLst>
                <a:ext uri="{FF2B5EF4-FFF2-40B4-BE49-F238E27FC236}">
                  <a16:creationId xmlns:a16="http://schemas.microsoft.com/office/drawing/2014/main" id="{9119414E-357D-E6BE-2F31-147AC74D77C8}"/>
                </a:ext>
              </a:extLst>
            </p:cNvPr>
            <p:cNvSpPr>
              <a:spLocks/>
            </p:cNvSpPr>
            <p:nvPr/>
          </p:nvSpPr>
          <p:spPr bwMode="auto">
            <a:xfrm>
              <a:off x="5698047" y="2496998"/>
              <a:ext cx="74777" cy="152384"/>
            </a:xfrm>
            <a:custGeom>
              <a:avLst/>
              <a:gdLst>
                <a:gd name="T0" fmla="*/ 2147483646 w 765"/>
                <a:gd name="T1" fmla="*/ 2147483646 h 1559"/>
                <a:gd name="T2" fmla="*/ 2147483646 w 765"/>
                <a:gd name="T3" fmla="*/ 2147483646 h 1559"/>
                <a:gd name="T4" fmla="*/ 2147483646 w 765"/>
                <a:gd name="T5" fmla="*/ 2147483646 h 1559"/>
                <a:gd name="T6" fmla="*/ 2147483646 w 765"/>
                <a:gd name="T7" fmla="*/ 2147483646 h 1559"/>
                <a:gd name="T8" fmla="*/ 2147483646 w 765"/>
                <a:gd name="T9" fmla="*/ 2147483646 h 1559"/>
                <a:gd name="T10" fmla="*/ 2147483646 w 765"/>
                <a:gd name="T11" fmla="*/ 2147483646 h 15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5" h="1559" extrusionOk="0">
                  <a:moveTo>
                    <a:pt x="581" y="1"/>
                  </a:moveTo>
                  <a:lnTo>
                    <a:pt x="581" y="1"/>
                  </a:lnTo>
                  <a:cubicBezTo>
                    <a:pt x="612" y="459"/>
                    <a:pt x="367" y="856"/>
                    <a:pt x="1" y="1070"/>
                  </a:cubicBezTo>
                  <a:cubicBezTo>
                    <a:pt x="62" y="1375"/>
                    <a:pt x="184" y="1559"/>
                    <a:pt x="367" y="1559"/>
                  </a:cubicBezTo>
                  <a:cubicBezTo>
                    <a:pt x="551" y="1559"/>
                    <a:pt x="764" y="1192"/>
                    <a:pt x="764" y="734"/>
                  </a:cubicBezTo>
                  <a:cubicBezTo>
                    <a:pt x="764" y="459"/>
                    <a:pt x="703" y="215"/>
                    <a:pt x="58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3" name="Google Shape;587;p24">
              <a:extLst>
                <a:ext uri="{FF2B5EF4-FFF2-40B4-BE49-F238E27FC236}">
                  <a16:creationId xmlns:a16="http://schemas.microsoft.com/office/drawing/2014/main" id="{3AE2DD84-5D99-4BD9-F3D3-5EC6D0818FAF}"/>
                </a:ext>
              </a:extLst>
            </p:cNvPr>
            <p:cNvSpPr>
              <a:spLocks/>
            </p:cNvSpPr>
            <p:nvPr/>
          </p:nvSpPr>
          <p:spPr bwMode="auto">
            <a:xfrm>
              <a:off x="5733920" y="2470313"/>
              <a:ext cx="149358" cy="131174"/>
            </a:xfrm>
            <a:custGeom>
              <a:avLst/>
              <a:gdLst>
                <a:gd name="T0" fmla="*/ 2147483646 w 1528"/>
                <a:gd name="T1" fmla="*/ 2147483646 h 1342"/>
                <a:gd name="T2" fmla="*/ 2147483646 w 1528"/>
                <a:gd name="T3" fmla="*/ 2147483646 h 1342"/>
                <a:gd name="T4" fmla="*/ 2147483646 w 1528"/>
                <a:gd name="T5" fmla="*/ 2147483646 h 1342"/>
                <a:gd name="T6" fmla="*/ 2147483646 w 1528"/>
                <a:gd name="T7" fmla="*/ 2147483646 h 1342"/>
                <a:gd name="T8" fmla="*/ 2147483646 w 1528"/>
                <a:gd name="T9" fmla="*/ 2147483646 h 1342"/>
                <a:gd name="T10" fmla="*/ 2147483646 w 1528"/>
                <a:gd name="T11" fmla="*/ 2147483646 h 1342"/>
                <a:gd name="T12" fmla="*/ 2147483646 w 1528"/>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42" extrusionOk="0">
                  <a:moveTo>
                    <a:pt x="324" y="1"/>
                  </a:moveTo>
                  <a:cubicBezTo>
                    <a:pt x="253" y="1"/>
                    <a:pt x="193" y="20"/>
                    <a:pt x="153" y="60"/>
                  </a:cubicBezTo>
                  <a:cubicBezTo>
                    <a:pt x="0" y="243"/>
                    <a:pt x="153" y="640"/>
                    <a:pt x="489" y="946"/>
                  </a:cubicBezTo>
                  <a:cubicBezTo>
                    <a:pt x="736" y="1193"/>
                    <a:pt x="1017" y="1341"/>
                    <a:pt x="1209" y="1341"/>
                  </a:cubicBezTo>
                  <a:cubicBezTo>
                    <a:pt x="1277" y="1341"/>
                    <a:pt x="1335" y="1322"/>
                    <a:pt x="1375" y="1282"/>
                  </a:cubicBezTo>
                  <a:cubicBezTo>
                    <a:pt x="1528" y="1129"/>
                    <a:pt x="1375" y="701"/>
                    <a:pt x="1039" y="396"/>
                  </a:cubicBezTo>
                  <a:cubicBezTo>
                    <a:pt x="814" y="149"/>
                    <a:pt x="523" y="1"/>
                    <a:pt x="32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4" name="Google Shape;588;p24">
              <a:extLst>
                <a:ext uri="{FF2B5EF4-FFF2-40B4-BE49-F238E27FC236}">
                  <a16:creationId xmlns:a16="http://schemas.microsoft.com/office/drawing/2014/main" id="{8B0A4445-C18F-7DF7-9800-DF192728041D}"/>
                </a:ext>
              </a:extLst>
            </p:cNvPr>
            <p:cNvSpPr>
              <a:spLocks/>
            </p:cNvSpPr>
            <p:nvPr/>
          </p:nvSpPr>
          <p:spPr bwMode="auto">
            <a:xfrm>
              <a:off x="5733920" y="2473343"/>
              <a:ext cx="140463" cy="113384"/>
            </a:xfrm>
            <a:custGeom>
              <a:avLst/>
              <a:gdLst>
                <a:gd name="T0" fmla="*/ 2147483646 w 1437"/>
                <a:gd name="T1" fmla="*/ 0 h 1160"/>
                <a:gd name="T2" fmla="*/ 2147483646 w 1437"/>
                <a:gd name="T3" fmla="*/ 2147483646 h 1160"/>
                <a:gd name="T4" fmla="*/ 2147483646 w 1437"/>
                <a:gd name="T5" fmla="*/ 2147483646 h 1160"/>
                <a:gd name="T6" fmla="*/ 2147483646 w 1437"/>
                <a:gd name="T7" fmla="*/ 2147483646 h 1160"/>
                <a:gd name="T8" fmla="*/ 2147483646 w 1437"/>
                <a:gd name="T9" fmla="*/ 2147483646 h 1160"/>
                <a:gd name="T10" fmla="*/ 2147483646 w 1437"/>
                <a:gd name="T11" fmla="*/ 2147483646 h 1160"/>
                <a:gd name="T12" fmla="*/ 2147483646 w 1437"/>
                <a:gd name="T13" fmla="*/ 2147483646 h 1160"/>
                <a:gd name="T14" fmla="*/ 2147483646 w 1437"/>
                <a:gd name="T15" fmla="*/ 0 h 116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7" h="1160" extrusionOk="0">
                  <a:moveTo>
                    <a:pt x="350" y="0"/>
                  </a:moveTo>
                  <a:cubicBezTo>
                    <a:pt x="281" y="0"/>
                    <a:pt x="224" y="19"/>
                    <a:pt x="184" y="60"/>
                  </a:cubicBezTo>
                  <a:cubicBezTo>
                    <a:pt x="0" y="212"/>
                    <a:pt x="184" y="609"/>
                    <a:pt x="489" y="945"/>
                  </a:cubicBezTo>
                  <a:lnTo>
                    <a:pt x="520" y="945"/>
                  </a:lnTo>
                  <a:cubicBezTo>
                    <a:pt x="611" y="915"/>
                    <a:pt x="672" y="915"/>
                    <a:pt x="764" y="915"/>
                  </a:cubicBezTo>
                  <a:cubicBezTo>
                    <a:pt x="1008" y="915"/>
                    <a:pt x="1253" y="976"/>
                    <a:pt x="1436" y="1159"/>
                  </a:cubicBezTo>
                  <a:cubicBezTo>
                    <a:pt x="1436" y="854"/>
                    <a:pt x="1283" y="579"/>
                    <a:pt x="1070" y="396"/>
                  </a:cubicBezTo>
                  <a:cubicBezTo>
                    <a:pt x="822" y="148"/>
                    <a:pt x="542" y="0"/>
                    <a:pt x="35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5" name="Google Shape;589;p24">
              <a:extLst>
                <a:ext uri="{FF2B5EF4-FFF2-40B4-BE49-F238E27FC236}">
                  <a16:creationId xmlns:a16="http://schemas.microsoft.com/office/drawing/2014/main" id="{ACFFDD92-C1B2-FCB8-26C2-0F1A0A5C9EAC}"/>
                </a:ext>
              </a:extLst>
            </p:cNvPr>
            <p:cNvSpPr>
              <a:spLocks/>
            </p:cNvSpPr>
            <p:nvPr/>
          </p:nvSpPr>
          <p:spPr bwMode="auto">
            <a:xfrm>
              <a:off x="5757770" y="2425351"/>
              <a:ext cx="167344" cy="74775"/>
            </a:xfrm>
            <a:custGeom>
              <a:avLst/>
              <a:gdLst>
                <a:gd name="T0" fmla="*/ 2147483646 w 1712"/>
                <a:gd name="T1" fmla="*/ 2147483646 h 765"/>
                <a:gd name="T2" fmla="*/ 2147483646 w 1712"/>
                <a:gd name="T3" fmla="*/ 2147483646 h 765"/>
                <a:gd name="T4" fmla="*/ 2147483646 w 1712"/>
                <a:gd name="T5" fmla="*/ 2147483646 h 765"/>
                <a:gd name="T6" fmla="*/ 2147483646 w 1712"/>
                <a:gd name="T7" fmla="*/ 2147483646 h 765"/>
                <a:gd name="T8" fmla="*/ 2147483646 w 1712"/>
                <a:gd name="T9" fmla="*/ 2147483646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2" h="765" extrusionOk="0">
                  <a:moveTo>
                    <a:pt x="856" y="1"/>
                  </a:moveTo>
                  <a:cubicBezTo>
                    <a:pt x="367" y="1"/>
                    <a:pt x="1" y="153"/>
                    <a:pt x="1" y="367"/>
                  </a:cubicBezTo>
                  <a:cubicBezTo>
                    <a:pt x="1" y="581"/>
                    <a:pt x="367" y="764"/>
                    <a:pt x="856" y="764"/>
                  </a:cubicBezTo>
                  <a:cubicBezTo>
                    <a:pt x="1314" y="764"/>
                    <a:pt x="1711" y="581"/>
                    <a:pt x="1711" y="367"/>
                  </a:cubicBezTo>
                  <a:cubicBezTo>
                    <a:pt x="1711" y="153"/>
                    <a:pt x="1314" y="1"/>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6" name="Google Shape;590;p24">
              <a:extLst>
                <a:ext uri="{FF2B5EF4-FFF2-40B4-BE49-F238E27FC236}">
                  <a16:creationId xmlns:a16="http://schemas.microsoft.com/office/drawing/2014/main" id="{76D8D036-ABF4-744C-32B8-5F6B0221404F}"/>
                </a:ext>
              </a:extLst>
            </p:cNvPr>
            <p:cNvSpPr>
              <a:spLocks/>
            </p:cNvSpPr>
            <p:nvPr/>
          </p:nvSpPr>
          <p:spPr bwMode="auto">
            <a:xfrm>
              <a:off x="5757770" y="2425351"/>
              <a:ext cx="146426" cy="71745"/>
            </a:xfrm>
            <a:custGeom>
              <a:avLst/>
              <a:gdLst>
                <a:gd name="T0" fmla="*/ 2147483646 w 1498"/>
                <a:gd name="T1" fmla="*/ 2147483646 h 734"/>
                <a:gd name="T2" fmla="*/ 2147483646 w 1498"/>
                <a:gd name="T3" fmla="*/ 2147483646 h 734"/>
                <a:gd name="T4" fmla="*/ 2147483646 w 1498"/>
                <a:gd name="T5" fmla="*/ 2147483646 h 734"/>
                <a:gd name="T6" fmla="*/ 2147483646 w 1498"/>
                <a:gd name="T7" fmla="*/ 2147483646 h 734"/>
                <a:gd name="T8" fmla="*/ 2147483646 w 1498"/>
                <a:gd name="T9" fmla="*/ 2147483646 h 734"/>
                <a:gd name="T10" fmla="*/ 2147483646 w 1498"/>
                <a:gd name="T11" fmla="*/ 2147483646 h 734"/>
                <a:gd name="T12" fmla="*/ 2147483646 w 1498"/>
                <a:gd name="T13" fmla="*/ 2147483646 h 734"/>
                <a:gd name="T14" fmla="*/ 2147483646 w 1498"/>
                <a:gd name="T15" fmla="*/ 2147483646 h 734"/>
                <a:gd name="T16" fmla="*/ 2147483646 w 1498"/>
                <a:gd name="T17" fmla="*/ 2147483646 h 734"/>
                <a:gd name="T18" fmla="*/ 2147483646 w 1498"/>
                <a:gd name="T19" fmla="*/ 2147483646 h 734"/>
                <a:gd name="T20" fmla="*/ 2147483646 w 1498"/>
                <a:gd name="T21" fmla="*/ 2147483646 h 7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98" h="734" extrusionOk="0">
                  <a:moveTo>
                    <a:pt x="1497" y="581"/>
                  </a:moveTo>
                  <a:cubicBezTo>
                    <a:pt x="1476" y="592"/>
                    <a:pt x="1454" y="602"/>
                    <a:pt x="1432" y="612"/>
                  </a:cubicBezTo>
                  <a:cubicBezTo>
                    <a:pt x="1433" y="612"/>
                    <a:pt x="1435" y="612"/>
                    <a:pt x="1436" y="612"/>
                  </a:cubicBezTo>
                  <a:lnTo>
                    <a:pt x="1497" y="581"/>
                  </a:lnTo>
                  <a:close/>
                  <a:moveTo>
                    <a:pt x="489" y="1"/>
                  </a:moveTo>
                  <a:cubicBezTo>
                    <a:pt x="215" y="62"/>
                    <a:pt x="1" y="184"/>
                    <a:pt x="1" y="367"/>
                  </a:cubicBezTo>
                  <a:cubicBezTo>
                    <a:pt x="1" y="581"/>
                    <a:pt x="367" y="734"/>
                    <a:pt x="856" y="734"/>
                  </a:cubicBezTo>
                  <a:cubicBezTo>
                    <a:pt x="1045" y="734"/>
                    <a:pt x="1258" y="686"/>
                    <a:pt x="1432" y="612"/>
                  </a:cubicBezTo>
                  <a:cubicBezTo>
                    <a:pt x="1036" y="610"/>
                    <a:pt x="642" y="366"/>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7" name="Google Shape;591;p24">
              <a:extLst>
                <a:ext uri="{FF2B5EF4-FFF2-40B4-BE49-F238E27FC236}">
                  <a16:creationId xmlns:a16="http://schemas.microsoft.com/office/drawing/2014/main" id="{CD9AF704-CD0E-05E5-88F0-E41C38C49F57}"/>
                </a:ext>
              </a:extLst>
            </p:cNvPr>
            <p:cNvSpPr>
              <a:spLocks/>
            </p:cNvSpPr>
            <p:nvPr/>
          </p:nvSpPr>
          <p:spPr bwMode="auto">
            <a:xfrm>
              <a:off x="5733920" y="2318027"/>
              <a:ext cx="149358" cy="131174"/>
            </a:xfrm>
            <a:custGeom>
              <a:avLst/>
              <a:gdLst>
                <a:gd name="T0" fmla="*/ 2147483646 w 1528"/>
                <a:gd name="T1" fmla="*/ 2147483646 h 1342"/>
                <a:gd name="T2" fmla="*/ 2147483646 w 1528"/>
                <a:gd name="T3" fmla="*/ 2147483646 h 1342"/>
                <a:gd name="T4" fmla="*/ 2147483646 w 1528"/>
                <a:gd name="T5" fmla="*/ 2147483646 h 1342"/>
                <a:gd name="T6" fmla="*/ 2147483646 w 1528"/>
                <a:gd name="T7" fmla="*/ 2147483646 h 1342"/>
                <a:gd name="T8" fmla="*/ 2147483646 w 1528"/>
                <a:gd name="T9" fmla="*/ 2147483646 h 1342"/>
                <a:gd name="T10" fmla="*/ 2147483646 w 1528"/>
                <a:gd name="T11" fmla="*/ 2147483646 h 1342"/>
                <a:gd name="T12" fmla="*/ 2147483646 w 1528"/>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42" extrusionOk="0">
                  <a:moveTo>
                    <a:pt x="1204" y="1"/>
                  </a:moveTo>
                  <a:cubicBezTo>
                    <a:pt x="1005" y="1"/>
                    <a:pt x="714" y="149"/>
                    <a:pt x="489" y="396"/>
                  </a:cubicBezTo>
                  <a:cubicBezTo>
                    <a:pt x="153" y="732"/>
                    <a:pt x="0" y="1129"/>
                    <a:pt x="153" y="1282"/>
                  </a:cubicBezTo>
                  <a:cubicBezTo>
                    <a:pt x="201" y="1322"/>
                    <a:pt x="265" y="1341"/>
                    <a:pt x="337" y="1341"/>
                  </a:cubicBezTo>
                  <a:cubicBezTo>
                    <a:pt x="540" y="1341"/>
                    <a:pt x="814" y="1193"/>
                    <a:pt x="1039" y="946"/>
                  </a:cubicBezTo>
                  <a:cubicBezTo>
                    <a:pt x="1375" y="610"/>
                    <a:pt x="1528" y="213"/>
                    <a:pt x="1375" y="60"/>
                  </a:cubicBezTo>
                  <a:cubicBezTo>
                    <a:pt x="1335" y="20"/>
                    <a:pt x="1275" y="1"/>
                    <a:pt x="120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8" name="Google Shape;592;p24">
              <a:extLst>
                <a:ext uri="{FF2B5EF4-FFF2-40B4-BE49-F238E27FC236}">
                  <a16:creationId xmlns:a16="http://schemas.microsoft.com/office/drawing/2014/main" id="{7CDABE2B-8F54-35C0-B653-239D2A1250D7}"/>
                </a:ext>
              </a:extLst>
            </p:cNvPr>
            <p:cNvSpPr>
              <a:spLocks/>
            </p:cNvSpPr>
            <p:nvPr/>
          </p:nvSpPr>
          <p:spPr bwMode="auto">
            <a:xfrm>
              <a:off x="5739883" y="2380583"/>
              <a:ext cx="122478" cy="66076"/>
            </a:xfrm>
            <a:custGeom>
              <a:avLst/>
              <a:gdLst>
                <a:gd name="T0" fmla="*/ 2147483646 w 1253"/>
                <a:gd name="T1" fmla="*/ 0 h 676"/>
                <a:gd name="T2" fmla="*/ 2147483646 w 1253"/>
                <a:gd name="T3" fmla="*/ 2147483646 h 676"/>
                <a:gd name="T4" fmla="*/ 2147483646 w 1253"/>
                <a:gd name="T5" fmla="*/ 2147483646 h 676"/>
                <a:gd name="T6" fmla="*/ 2147483646 w 1253"/>
                <a:gd name="T7" fmla="*/ 2147483646 h 676"/>
                <a:gd name="T8" fmla="*/ 2147483646 w 1253"/>
                <a:gd name="T9" fmla="*/ 2147483646 h 676"/>
                <a:gd name="T10" fmla="*/ 2147483646 w 1253"/>
                <a:gd name="T11" fmla="*/ 2147483646 h 676"/>
                <a:gd name="T12" fmla="*/ 2147483646 w 1253"/>
                <a:gd name="T13" fmla="*/ 0 h 6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53" h="676" extrusionOk="0">
                  <a:moveTo>
                    <a:pt x="1253" y="0"/>
                  </a:moveTo>
                  <a:cubicBezTo>
                    <a:pt x="1100" y="184"/>
                    <a:pt x="856" y="275"/>
                    <a:pt x="642" y="275"/>
                  </a:cubicBezTo>
                  <a:cubicBezTo>
                    <a:pt x="459" y="275"/>
                    <a:pt x="275" y="214"/>
                    <a:pt x="153" y="123"/>
                  </a:cubicBezTo>
                  <a:cubicBezTo>
                    <a:pt x="31" y="336"/>
                    <a:pt x="0" y="550"/>
                    <a:pt x="92" y="642"/>
                  </a:cubicBezTo>
                  <a:cubicBezTo>
                    <a:pt x="121" y="664"/>
                    <a:pt x="170" y="675"/>
                    <a:pt x="232" y="675"/>
                  </a:cubicBezTo>
                  <a:cubicBezTo>
                    <a:pt x="426" y="675"/>
                    <a:pt x="746" y="561"/>
                    <a:pt x="978" y="306"/>
                  </a:cubicBezTo>
                  <a:cubicBezTo>
                    <a:pt x="1100" y="214"/>
                    <a:pt x="1161" y="123"/>
                    <a:pt x="125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9" name="Google Shape;593;p24">
              <a:extLst>
                <a:ext uri="{FF2B5EF4-FFF2-40B4-BE49-F238E27FC236}">
                  <a16:creationId xmlns:a16="http://schemas.microsoft.com/office/drawing/2014/main" id="{4DECD2D6-14E0-60F1-7398-B44CA2E37D7A}"/>
                </a:ext>
              </a:extLst>
            </p:cNvPr>
            <p:cNvSpPr/>
            <p:nvPr/>
          </p:nvSpPr>
          <p:spPr>
            <a:xfrm>
              <a:off x="5682604" y="2422711"/>
              <a:ext cx="90558" cy="73842"/>
            </a:xfrm>
            <a:custGeom>
              <a:avLst/>
              <a:gdLst/>
              <a:ahLst/>
              <a:cxnLst/>
              <a:rect l="l" t="t" r="r" b="b"/>
              <a:pathLst>
                <a:path w="917" h="762" extrusionOk="0">
                  <a:moveTo>
                    <a:pt x="519" y="0"/>
                  </a:moveTo>
                  <a:cubicBezTo>
                    <a:pt x="183" y="0"/>
                    <a:pt x="0" y="397"/>
                    <a:pt x="244" y="642"/>
                  </a:cubicBezTo>
                  <a:cubicBezTo>
                    <a:pt x="327" y="724"/>
                    <a:pt x="431" y="762"/>
                    <a:pt x="532" y="762"/>
                  </a:cubicBezTo>
                  <a:cubicBezTo>
                    <a:pt x="729" y="762"/>
                    <a:pt x="916" y="619"/>
                    <a:pt x="916" y="397"/>
                  </a:cubicBezTo>
                  <a:cubicBezTo>
                    <a:pt x="916" y="183"/>
                    <a:pt x="733" y="0"/>
                    <a:pt x="519" y="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540" name="Google Shape;594;p24">
              <a:extLst>
                <a:ext uri="{FF2B5EF4-FFF2-40B4-BE49-F238E27FC236}">
                  <a16:creationId xmlns:a16="http://schemas.microsoft.com/office/drawing/2014/main" id="{6FE3DF03-4E56-6A90-32F2-61F91D2264CA}"/>
                </a:ext>
              </a:extLst>
            </p:cNvPr>
            <p:cNvSpPr>
              <a:spLocks/>
            </p:cNvSpPr>
            <p:nvPr/>
          </p:nvSpPr>
          <p:spPr bwMode="auto">
            <a:xfrm>
              <a:off x="5223295" y="1884919"/>
              <a:ext cx="77709" cy="164309"/>
            </a:xfrm>
            <a:custGeom>
              <a:avLst/>
              <a:gdLst>
                <a:gd name="T0" fmla="*/ 2147483646 w 795"/>
                <a:gd name="T1" fmla="*/ 0 h 1681"/>
                <a:gd name="T2" fmla="*/ 2147483646 w 795"/>
                <a:gd name="T3" fmla="*/ 2147483646 h 1681"/>
                <a:gd name="T4" fmla="*/ 2147483646 w 795"/>
                <a:gd name="T5" fmla="*/ 2147483646 h 1681"/>
                <a:gd name="T6" fmla="*/ 2147483646 w 795"/>
                <a:gd name="T7" fmla="*/ 2147483646 h 1681"/>
                <a:gd name="T8" fmla="*/ 2147483646 w 795"/>
                <a:gd name="T9" fmla="*/ 0 h 16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5" h="1681" extrusionOk="0">
                  <a:moveTo>
                    <a:pt x="398" y="0"/>
                  </a:moveTo>
                  <a:cubicBezTo>
                    <a:pt x="184" y="0"/>
                    <a:pt x="1" y="367"/>
                    <a:pt x="1" y="856"/>
                  </a:cubicBezTo>
                  <a:cubicBezTo>
                    <a:pt x="1" y="1314"/>
                    <a:pt x="184" y="1681"/>
                    <a:pt x="398" y="1681"/>
                  </a:cubicBezTo>
                  <a:cubicBezTo>
                    <a:pt x="612" y="1681"/>
                    <a:pt x="795" y="1314"/>
                    <a:pt x="795" y="856"/>
                  </a:cubicBezTo>
                  <a:cubicBezTo>
                    <a:pt x="795" y="398"/>
                    <a:pt x="612"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41" name="Google Shape;595;p24">
              <a:extLst>
                <a:ext uri="{FF2B5EF4-FFF2-40B4-BE49-F238E27FC236}">
                  <a16:creationId xmlns:a16="http://schemas.microsoft.com/office/drawing/2014/main" id="{BF6FC2CE-0ED2-98D7-EB16-F32D16F701E7}"/>
                </a:ext>
              </a:extLst>
            </p:cNvPr>
            <p:cNvSpPr>
              <a:spLocks/>
            </p:cNvSpPr>
            <p:nvPr/>
          </p:nvSpPr>
          <p:spPr bwMode="auto">
            <a:xfrm>
              <a:off x="5223295" y="1989408"/>
              <a:ext cx="74777" cy="59820"/>
            </a:xfrm>
            <a:custGeom>
              <a:avLst/>
              <a:gdLst>
                <a:gd name="T0" fmla="*/ 2147483646 w 765"/>
                <a:gd name="T1" fmla="*/ 2147483646 h 612"/>
                <a:gd name="T2" fmla="*/ 2147483646 w 765"/>
                <a:gd name="T3" fmla="*/ 2147483646 h 612"/>
                <a:gd name="T4" fmla="*/ 2147483646 w 765"/>
                <a:gd name="T5" fmla="*/ 2147483646 h 612"/>
                <a:gd name="T6" fmla="*/ 2147483646 w 765"/>
                <a:gd name="T7" fmla="*/ 2147483646 h 612"/>
                <a:gd name="T8" fmla="*/ 2147483646 w 765"/>
                <a:gd name="T9" fmla="*/ 2147483646 h 612"/>
                <a:gd name="T10" fmla="*/ 2147483646 w 765"/>
                <a:gd name="T11" fmla="*/ 2147483646 h 612"/>
                <a:gd name="T12" fmla="*/ 2147483646 w 765"/>
                <a:gd name="T13" fmla="*/ 2147483646 h 6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5" h="612" extrusionOk="0">
                  <a:moveTo>
                    <a:pt x="764" y="1"/>
                  </a:moveTo>
                  <a:lnTo>
                    <a:pt x="764" y="1"/>
                  </a:lnTo>
                  <a:cubicBezTo>
                    <a:pt x="612" y="62"/>
                    <a:pt x="459" y="92"/>
                    <a:pt x="306" y="92"/>
                  </a:cubicBezTo>
                  <a:cubicBezTo>
                    <a:pt x="214" y="92"/>
                    <a:pt x="92" y="62"/>
                    <a:pt x="1" y="31"/>
                  </a:cubicBezTo>
                  <a:cubicBezTo>
                    <a:pt x="62" y="367"/>
                    <a:pt x="184" y="612"/>
                    <a:pt x="367" y="612"/>
                  </a:cubicBezTo>
                  <a:cubicBezTo>
                    <a:pt x="550" y="612"/>
                    <a:pt x="703" y="367"/>
                    <a:pt x="76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42" name="Google Shape;596;p24">
              <a:extLst>
                <a:ext uri="{FF2B5EF4-FFF2-40B4-BE49-F238E27FC236}">
                  <a16:creationId xmlns:a16="http://schemas.microsoft.com/office/drawing/2014/main" id="{2623F296-ABB7-661A-1171-99390D9177B3}"/>
                </a:ext>
              </a:extLst>
            </p:cNvPr>
            <p:cNvSpPr>
              <a:spLocks/>
            </p:cNvSpPr>
            <p:nvPr/>
          </p:nvSpPr>
          <p:spPr bwMode="auto">
            <a:xfrm>
              <a:off x="5109811" y="1932814"/>
              <a:ext cx="146426" cy="131174"/>
            </a:xfrm>
            <a:custGeom>
              <a:avLst/>
              <a:gdLst>
                <a:gd name="T0" fmla="*/ 2147483646 w 1498"/>
                <a:gd name="T1" fmla="*/ 2147483646 h 1342"/>
                <a:gd name="T2" fmla="*/ 2147483646 w 1498"/>
                <a:gd name="T3" fmla="*/ 2147483646 h 1342"/>
                <a:gd name="T4" fmla="*/ 2147483646 w 1498"/>
                <a:gd name="T5" fmla="*/ 2147483646 h 1342"/>
                <a:gd name="T6" fmla="*/ 2147483646 w 1498"/>
                <a:gd name="T7" fmla="*/ 2147483646 h 1342"/>
                <a:gd name="T8" fmla="*/ 2147483646 w 1498"/>
                <a:gd name="T9" fmla="*/ 2147483646 h 1342"/>
                <a:gd name="T10" fmla="*/ 2147483646 w 1498"/>
                <a:gd name="T11" fmla="*/ 2147483646 h 1342"/>
                <a:gd name="T12" fmla="*/ 2147483646 w 1498"/>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42" extrusionOk="0">
                  <a:moveTo>
                    <a:pt x="320" y="1"/>
                  </a:moveTo>
                  <a:cubicBezTo>
                    <a:pt x="251" y="1"/>
                    <a:pt x="194" y="20"/>
                    <a:pt x="153" y="60"/>
                  </a:cubicBezTo>
                  <a:cubicBezTo>
                    <a:pt x="1" y="244"/>
                    <a:pt x="153" y="641"/>
                    <a:pt x="459" y="946"/>
                  </a:cubicBezTo>
                  <a:cubicBezTo>
                    <a:pt x="706" y="1194"/>
                    <a:pt x="987" y="1342"/>
                    <a:pt x="1178" y="1342"/>
                  </a:cubicBezTo>
                  <a:cubicBezTo>
                    <a:pt x="1247" y="1342"/>
                    <a:pt x="1305" y="1323"/>
                    <a:pt x="1345" y="1282"/>
                  </a:cubicBezTo>
                  <a:cubicBezTo>
                    <a:pt x="1498" y="1129"/>
                    <a:pt x="1375" y="732"/>
                    <a:pt x="1039" y="396"/>
                  </a:cubicBezTo>
                  <a:cubicBezTo>
                    <a:pt x="792" y="149"/>
                    <a:pt x="512" y="1"/>
                    <a:pt x="32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43" name="Google Shape;597;p24">
              <a:extLst>
                <a:ext uri="{FF2B5EF4-FFF2-40B4-BE49-F238E27FC236}">
                  <a16:creationId xmlns:a16="http://schemas.microsoft.com/office/drawing/2014/main" id="{D0C8AC23-2ECC-C308-BCBF-CFA93DC937AD}"/>
                </a:ext>
              </a:extLst>
            </p:cNvPr>
            <p:cNvSpPr>
              <a:spLocks/>
            </p:cNvSpPr>
            <p:nvPr/>
          </p:nvSpPr>
          <p:spPr bwMode="auto">
            <a:xfrm>
              <a:off x="5157609" y="2013258"/>
              <a:ext cx="92665" cy="52489"/>
            </a:xfrm>
            <a:custGeom>
              <a:avLst/>
              <a:gdLst>
                <a:gd name="T0" fmla="*/ 2147483646 w 948"/>
                <a:gd name="T1" fmla="*/ 2147483646 h 537"/>
                <a:gd name="T2" fmla="*/ 2147483646 w 948"/>
                <a:gd name="T3" fmla="*/ 2147483646 h 537"/>
                <a:gd name="T4" fmla="*/ 0 w 948"/>
                <a:gd name="T5" fmla="*/ 2147483646 h 537"/>
                <a:gd name="T6" fmla="*/ 2147483646 w 948"/>
                <a:gd name="T7" fmla="*/ 2147483646 h 537"/>
                <a:gd name="T8" fmla="*/ 2147483646 w 948"/>
                <a:gd name="T9" fmla="*/ 2147483646 h 537"/>
                <a:gd name="T10" fmla="*/ 2147483646 w 948"/>
                <a:gd name="T11" fmla="*/ 2147483646 h 5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48" h="537" extrusionOk="0">
                  <a:moveTo>
                    <a:pt x="856" y="1"/>
                  </a:moveTo>
                  <a:cubicBezTo>
                    <a:pt x="673" y="123"/>
                    <a:pt x="428" y="184"/>
                    <a:pt x="214" y="184"/>
                  </a:cubicBezTo>
                  <a:lnTo>
                    <a:pt x="0" y="184"/>
                  </a:lnTo>
                  <a:cubicBezTo>
                    <a:pt x="250" y="411"/>
                    <a:pt x="516" y="537"/>
                    <a:pt x="699" y="537"/>
                  </a:cubicBezTo>
                  <a:cubicBezTo>
                    <a:pt x="763" y="537"/>
                    <a:pt x="816" y="521"/>
                    <a:pt x="856" y="490"/>
                  </a:cubicBezTo>
                  <a:cubicBezTo>
                    <a:pt x="947" y="368"/>
                    <a:pt x="947" y="215"/>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44" name="Google Shape;598;p24">
              <a:extLst>
                <a:ext uri="{FF2B5EF4-FFF2-40B4-BE49-F238E27FC236}">
                  <a16:creationId xmlns:a16="http://schemas.microsoft.com/office/drawing/2014/main" id="{63BC2330-95E5-675F-975E-0AE275996A3F}"/>
                </a:ext>
              </a:extLst>
            </p:cNvPr>
            <p:cNvSpPr>
              <a:spLocks/>
            </p:cNvSpPr>
            <p:nvPr/>
          </p:nvSpPr>
          <p:spPr bwMode="auto">
            <a:xfrm>
              <a:off x="5068074" y="2037205"/>
              <a:ext cx="164314" cy="74775"/>
            </a:xfrm>
            <a:custGeom>
              <a:avLst/>
              <a:gdLst>
                <a:gd name="T0" fmla="*/ 2147483646 w 1681"/>
                <a:gd name="T1" fmla="*/ 0 h 765"/>
                <a:gd name="T2" fmla="*/ 0 w 1681"/>
                <a:gd name="T3" fmla="*/ 2147483646 h 765"/>
                <a:gd name="T4" fmla="*/ 2147483646 w 1681"/>
                <a:gd name="T5" fmla="*/ 2147483646 h 765"/>
                <a:gd name="T6" fmla="*/ 2147483646 w 1681"/>
                <a:gd name="T7" fmla="*/ 2147483646 h 765"/>
                <a:gd name="T8" fmla="*/ 2147483646 w 1681"/>
                <a:gd name="T9" fmla="*/ 0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1" h="765" extrusionOk="0">
                  <a:moveTo>
                    <a:pt x="855" y="0"/>
                  </a:moveTo>
                  <a:cubicBezTo>
                    <a:pt x="397" y="0"/>
                    <a:pt x="0" y="184"/>
                    <a:pt x="0" y="367"/>
                  </a:cubicBezTo>
                  <a:cubicBezTo>
                    <a:pt x="0" y="581"/>
                    <a:pt x="367" y="764"/>
                    <a:pt x="855" y="764"/>
                  </a:cubicBezTo>
                  <a:cubicBezTo>
                    <a:pt x="1314" y="764"/>
                    <a:pt x="1680" y="581"/>
                    <a:pt x="1680" y="367"/>
                  </a:cubicBezTo>
                  <a:cubicBezTo>
                    <a:pt x="1680" y="184"/>
                    <a:pt x="1314" y="0"/>
                    <a:pt x="85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45" name="Google Shape;599;p24">
              <a:extLst>
                <a:ext uri="{FF2B5EF4-FFF2-40B4-BE49-F238E27FC236}">
                  <a16:creationId xmlns:a16="http://schemas.microsoft.com/office/drawing/2014/main" id="{C34C4F1D-5375-ADD6-0230-8C94B2215EDD}"/>
                </a:ext>
              </a:extLst>
            </p:cNvPr>
            <p:cNvSpPr>
              <a:spLocks/>
            </p:cNvSpPr>
            <p:nvPr/>
          </p:nvSpPr>
          <p:spPr bwMode="auto">
            <a:xfrm>
              <a:off x="5068074" y="2052160"/>
              <a:ext cx="167246" cy="62752"/>
            </a:xfrm>
            <a:custGeom>
              <a:avLst/>
              <a:gdLst>
                <a:gd name="T0" fmla="*/ 2147483646 w 1711"/>
                <a:gd name="T1" fmla="*/ 0 h 642"/>
                <a:gd name="T2" fmla="*/ 2147483646 w 1711"/>
                <a:gd name="T3" fmla="*/ 2147483646 h 642"/>
                <a:gd name="T4" fmla="*/ 0 w 1711"/>
                <a:gd name="T5" fmla="*/ 2147483646 h 642"/>
                <a:gd name="T6" fmla="*/ 0 w 1711"/>
                <a:gd name="T7" fmla="*/ 2147483646 h 642"/>
                <a:gd name="T8" fmla="*/ 2147483646 w 1711"/>
                <a:gd name="T9" fmla="*/ 2147483646 h 642"/>
                <a:gd name="T10" fmla="*/ 2147483646 w 1711"/>
                <a:gd name="T11" fmla="*/ 2147483646 h 642"/>
                <a:gd name="T12" fmla="*/ 2147483646 w 1711"/>
                <a:gd name="T13" fmla="*/ 0 h 6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11" h="642" extrusionOk="0">
                  <a:moveTo>
                    <a:pt x="1527" y="0"/>
                  </a:moveTo>
                  <a:cubicBezTo>
                    <a:pt x="1314" y="275"/>
                    <a:pt x="1008" y="458"/>
                    <a:pt x="642" y="458"/>
                  </a:cubicBezTo>
                  <a:cubicBezTo>
                    <a:pt x="428" y="458"/>
                    <a:pt x="183" y="397"/>
                    <a:pt x="0" y="244"/>
                  </a:cubicBezTo>
                  <a:cubicBezTo>
                    <a:pt x="31" y="458"/>
                    <a:pt x="397" y="642"/>
                    <a:pt x="855" y="642"/>
                  </a:cubicBezTo>
                  <a:cubicBezTo>
                    <a:pt x="1314" y="642"/>
                    <a:pt x="1711" y="458"/>
                    <a:pt x="1711" y="244"/>
                  </a:cubicBezTo>
                  <a:cubicBezTo>
                    <a:pt x="1711" y="153"/>
                    <a:pt x="1650" y="61"/>
                    <a:pt x="152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46" name="Google Shape;600;p24">
              <a:extLst>
                <a:ext uri="{FF2B5EF4-FFF2-40B4-BE49-F238E27FC236}">
                  <a16:creationId xmlns:a16="http://schemas.microsoft.com/office/drawing/2014/main" id="{3E1682F4-78B3-2F7F-76B8-3E8E0034E481}"/>
                </a:ext>
              </a:extLst>
            </p:cNvPr>
            <p:cNvSpPr>
              <a:spLocks/>
            </p:cNvSpPr>
            <p:nvPr/>
          </p:nvSpPr>
          <p:spPr bwMode="auto">
            <a:xfrm>
              <a:off x="5109811" y="2087544"/>
              <a:ext cx="149456" cy="128828"/>
            </a:xfrm>
            <a:custGeom>
              <a:avLst/>
              <a:gdLst>
                <a:gd name="T0" fmla="*/ 2147483646 w 1529"/>
                <a:gd name="T1" fmla="*/ 2147483646 h 1318"/>
                <a:gd name="T2" fmla="*/ 2147483646 w 1529"/>
                <a:gd name="T3" fmla="*/ 2147483646 h 1318"/>
                <a:gd name="T4" fmla="*/ 2147483646 w 1529"/>
                <a:gd name="T5" fmla="*/ 2147483646 h 1318"/>
                <a:gd name="T6" fmla="*/ 2147483646 w 1529"/>
                <a:gd name="T7" fmla="*/ 2147483646 h 1318"/>
                <a:gd name="T8" fmla="*/ 2147483646 w 1529"/>
                <a:gd name="T9" fmla="*/ 2147483646 h 1318"/>
                <a:gd name="T10" fmla="*/ 2147483646 w 1529"/>
                <a:gd name="T11" fmla="*/ 2147483646 h 1318"/>
                <a:gd name="T12" fmla="*/ 2147483646 w 1529"/>
                <a:gd name="T13" fmla="*/ 2147483646 h 13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18" extrusionOk="0">
                  <a:moveTo>
                    <a:pt x="1160" y="1"/>
                  </a:moveTo>
                  <a:cubicBezTo>
                    <a:pt x="969" y="1"/>
                    <a:pt x="699" y="132"/>
                    <a:pt x="459" y="371"/>
                  </a:cubicBezTo>
                  <a:cubicBezTo>
                    <a:pt x="153" y="707"/>
                    <a:pt x="1" y="1104"/>
                    <a:pt x="153" y="1257"/>
                  </a:cubicBezTo>
                  <a:cubicBezTo>
                    <a:pt x="194" y="1298"/>
                    <a:pt x="253" y="1317"/>
                    <a:pt x="323" y="1317"/>
                  </a:cubicBezTo>
                  <a:cubicBezTo>
                    <a:pt x="515" y="1317"/>
                    <a:pt x="793" y="1175"/>
                    <a:pt x="1039" y="952"/>
                  </a:cubicBezTo>
                  <a:cubicBezTo>
                    <a:pt x="1345" y="616"/>
                    <a:pt x="1528" y="219"/>
                    <a:pt x="1345" y="66"/>
                  </a:cubicBezTo>
                  <a:cubicBezTo>
                    <a:pt x="1301" y="22"/>
                    <a:pt x="1237" y="1"/>
                    <a:pt x="116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47" name="Google Shape;601;p24">
              <a:extLst>
                <a:ext uri="{FF2B5EF4-FFF2-40B4-BE49-F238E27FC236}">
                  <a16:creationId xmlns:a16="http://schemas.microsoft.com/office/drawing/2014/main" id="{DE26A1F5-665C-4DB1-F381-B54F4CF05C33}"/>
                </a:ext>
              </a:extLst>
            </p:cNvPr>
            <p:cNvSpPr>
              <a:spLocks/>
            </p:cNvSpPr>
            <p:nvPr/>
          </p:nvSpPr>
          <p:spPr bwMode="auto">
            <a:xfrm>
              <a:off x="5121736" y="2086176"/>
              <a:ext cx="134501" cy="130196"/>
            </a:xfrm>
            <a:custGeom>
              <a:avLst/>
              <a:gdLst>
                <a:gd name="T0" fmla="*/ 2147483646 w 1376"/>
                <a:gd name="T1" fmla="*/ 0 h 1332"/>
                <a:gd name="T2" fmla="*/ 2147483646 w 1376"/>
                <a:gd name="T3" fmla="*/ 2147483646 h 1332"/>
                <a:gd name="T4" fmla="*/ 2147483646 w 1376"/>
                <a:gd name="T5" fmla="*/ 2147483646 h 1332"/>
                <a:gd name="T6" fmla="*/ 2147483646 w 1376"/>
                <a:gd name="T7" fmla="*/ 2147483646 h 1332"/>
                <a:gd name="T8" fmla="*/ 2147483646 w 1376"/>
                <a:gd name="T9" fmla="*/ 2147483646 h 1332"/>
                <a:gd name="T10" fmla="*/ 2147483646 w 1376"/>
                <a:gd name="T11" fmla="*/ 2147483646 h 1332"/>
                <a:gd name="T12" fmla="*/ 2147483646 w 1376"/>
                <a:gd name="T13" fmla="*/ 2147483646 h 1332"/>
                <a:gd name="T14" fmla="*/ 2147483646 w 1376"/>
                <a:gd name="T15" fmla="*/ 0 h 13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6" h="1332" extrusionOk="0">
                  <a:moveTo>
                    <a:pt x="1019" y="0"/>
                  </a:moveTo>
                  <a:cubicBezTo>
                    <a:pt x="976" y="0"/>
                    <a:pt x="932" y="7"/>
                    <a:pt x="887" y="19"/>
                  </a:cubicBezTo>
                  <a:cubicBezTo>
                    <a:pt x="1009" y="599"/>
                    <a:pt x="612" y="1180"/>
                    <a:pt x="31" y="1241"/>
                  </a:cubicBezTo>
                  <a:cubicBezTo>
                    <a:pt x="1" y="1241"/>
                    <a:pt x="1" y="1271"/>
                    <a:pt x="31" y="1271"/>
                  </a:cubicBezTo>
                  <a:cubicBezTo>
                    <a:pt x="72" y="1312"/>
                    <a:pt x="131" y="1331"/>
                    <a:pt x="200" y="1331"/>
                  </a:cubicBezTo>
                  <a:cubicBezTo>
                    <a:pt x="390" y="1331"/>
                    <a:pt x="663" y="1189"/>
                    <a:pt x="887" y="966"/>
                  </a:cubicBezTo>
                  <a:cubicBezTo>
                    <a:pt x="1223" y="630"/>
                    <a:pt x="1376" y="233"/>
                    <a:pt x="1223" y="80"/>
                  </a:cubicBezTo>
                  <a:cubicBezTo>
                    <a:pt x="1165" y="22"/>
                    <a:pt x="1094" y="0"/>
                    <a:pt x="101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48" name="Google Shape;602;p24">
              <a:extLst>
                <a:ext uri="{FF2B5EF4-FFF2-40B4-BE49-F238E27FC236}">
                  <a16:creationId xmlns:a16="http://schemas.microsoft.com/office/drawing/2014/main" id="{9356A10E-61C8-58CA-DDAD-5A93E4BB94A6}"/>
                </a:ext>
              </a:extLst>
            </p:cNvPr>
            <p:cNvSpPr>
              <a:spLocks/>
            </p:cNvSpPr>
            <p:nvPr/>
          </p:nvSpPr>
          <p:spPr bwMode="auto">
            <a:xfrm>
              <a:off x="5220362" y="2099860"/>
              <a:ext cx="77709" cy="167339"/>
            </a:xfrm>
            <a:custGeom>
              <a:avLst/>
              <a:gdLst>
                <a:gd name="T0" fmla="*/ 2147483646 w 795"/>
                <a:gd name="T1" fmla="*/ 2147483646 h 1712"/>
                <a:gd name="T2" fmla="*/ 0 w 795"/>
                <a:gd name="T3" fmla="*/ 2147483646 h 1712"/>
                <a:gd name="T4" fmla="*/ 2147483646 w 795"/>
                <a:gd name="T5" fmla="*/ 2147483646 h 1712"/>
                <a:gd name="T6" fmla="*/ 2147483646 w 795"/>
                <a:gd name="T7" fmla="*/ 2147483646 h 1712"/>
                <a:gd name="T8" fmla="*/ 2147483646 w 795"/>
                <a:gd name="T9" fmla="*/ 2147483646 h 17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5" h="1712" extrusionOk="0">
                  <a:moveTo>
                    <a:pt x="397" y="1"/>
                  </a:moveTo>
                  <a:cubicBezTo>
                    <a:pt x="183" y="1"/>
                    <a:pt x="0" y="398"/>
                    <a:pt x="0" y="856"/>
                  </a:cubicBezTo>
                  <a:cubicBezTo>
                    <a:pt x="0" y="1314"/>
                    <a:pt x="214" y="1712"/>
                    <a:pt x="397" y="1712"/>
                  </a:cubicBezTo>
                  <a:cubicBezTo>
                    <a:pt x="611" y="1712"/>
                    <a:pt x="794" y="1314"/>
                    <a:pt x="794" y="856"/>
                  </a:cubicBezTo>
                  <a:cubicBezTo>
                    <a:pt x="794" y="398"/>
                    <a:pt x="611" y="1"/>
                    <a:pt x="39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49" name="Google Shape;603;p24">
              <a:extLst>
                <a:ext uri="{FF2B5EF4-FFF2-40B4-BE49-F238E27FC236}">
                  <a16:creationId xmlns:a16="http://schemas.microsoft.com/office/drawing/2014/main" id="{04D769DD-C5C6-FA4B-3CC3-395FDD36B16E}"/>
                </a:ext>
              </a:extLst>
            </p:cNvPr>
            <p:cNvSpPr>
              <a:spLocks/>
            </p:cNvSpPr>
            <p:nvPr/>
          </p:nvSpPr>
          <p:spPr bwMode="auto">
            <a:xfrm>
              <a:off x="5223295" y="2111883"/>
              <a:ext cx="77709" cy="155317"/>
            </a:xfrm>
            <a:custGeom>
              <a:avLst/>
              <a:gdLst>
                <a:gd name="T0" fmla="*/ 2147483646 w 795"/>
                <a:gd name="T1" fmla="*/ 0 h 1589"/>
                <a:gd name="T2" fmla="*/ 2147483646 w 795"/>
                <a:gd name="T3" fmla="*/ 0 h 1589"/>
                <a:gd name="T4" fmla="*/ 2147483646 w 795"/>
                <a:gd name="T5" fmla="*/ 2147483646 h 1589"/>
                <a:gd name="T6" fmla="*/ 2147483646 w 795"/>
                <a:gd name="T7" fmla="*/ 2147483646 h 1589"/>
                <a:gd name="T8" fmla="*/ 2147483646 w 795"/>
                <a:gd name="T9" fmla="*/ 2147483646 h 1589"/>
                <a:gd name="T10" fmla="*/ 2147483646 w 795"/>
                <a:gd name="T11" fmla="*/ 0 h 15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95" h="1589" extrusionOk="0">
                  <a:moveTo>
                    <a:pt x="581" y="0"/>
                  </a:moveTo>
                  <a:lnTo>
                    <a:pt x="581" y="0"/>
                  </a:lnTo>
                  <a:cubicBezTo>
                    <a:pt x="612" y="458"/>
                    <a:pt x="398" y="855"/>
                    <a:pt x="1" y="1069"/>
                  </a:cubicBezTo>
                  <a:cubicBezTo>
                    <a:pt x="62" y="1375"/>
                    <a:pt x="214" y="1589"/>
                    <a:pt x="398" y="1589"/>
                  </a:cubicBezTo>
                  <a:cubicBezTo>
                    <a:pt x="581" y="1589"/>
                    <a:pt x="764" y="1191"/>
                    <a:pt x="764" y="733"/>
                  </a:cubicBezTo>
                  <a:cubicBezTo>
                    <a:pt x="795" y="489"/>
                    <a:pt x="734" y="214"/>
                    <a:pt x="5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50" name="Google Shape;604;p24">
              <a:extLst>
                <a:ext uri="{FF2B5EF4-FFF2-40B4-BE49-F238E27FC236}">
                  <a16:creationId xmlns:a16="http://schemas.microsoft.com/office/drawing/2014/main" id="{C41DE1F7-F3A9-6443-A8C4-EF4DAB3164F5}"/>
                </a:ext>
              </a:extLst>
            </p:cNvPr>
            <p:cNvSpPr>
              <a:spLocks/>
            </p:cNvSpPr>
            <p:nvPr/>
          </p:nvSpPr>
          <p:spPr bwMode="auto">
            <a:xfrm>
              <a:off x="5262100" y="2088033"/>
              <a:ext cx="146426" cy="128339"/>
            </a:xfrm>
            <a:custGeom>
              <a:avLst/>
              <a:gdLst>
                <a:gd name="T0" fmla="*/ 2147483646 w 1498"/>
                <a:gd name="T1" fmla="*/ 2147483646 h 1313"/>
                <a:gd name="T2" fmla="*/ 2147483646 w 1498"/>
                <a:gd name="T3" fmla="*/ 2147483646 h 1313"/>
                <a:gd name="T4" fmla="*/ 2147483646 w 1498"/>
                <a:gd name="T5" fmla="*/ 2147483646 h 1313"/>
                <a:gd name="T6" fmla="*/ 2147483646 w 1498"/>
                <a:gd name="T7" fmla="*/ 2147483646 h 1313"/>
                <a:gd name="T8" fmla="*/ 2147483646 w 1498"/>
                <a:gd name="T9" fmla="*/ 2147483646 h 1313"/>
                <a:gd name="T10" fmla="*/ 2147483646 w 1498"/>
                <a:gd name="T11" fmla="*/ 2147483646 h 1313"/>
                <a:gd name="T12" fmla="*/ 2147483646 w 1498"/>
                <a:gd name="T13" fmla="*/ 2147483646 h 13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13" extrusionOk="0">
                  <a:moveTo>
                    <a:pt x="323" y="1"/>
                  </a:moveTo>
                  <a:cubicBezTo>
                    <a:pt x="253" y="1"/>
                    <a:pt x="194" y="20"/>
                    <a:pt x="153" y="61"/>
                  </a:cubicBezTo>
                  <a:cubicBezTo>
                    <a:pt x="1" y="214"/>
                    <a:pt x="153" y="611"/>
                    <a:pt x="489" y="947"/>
                  </a:cubicBezTo>
                  <a:cubicBezTo>
                    <a:pt x="713" y="1170"/>
                    <a:pt x="1002" y="1312"/>
                    <a:pt x="1201" y="1312"/>
                  </a:cubicBezTo>
                  <a:cubicBezTo>
                    <a:pt x="1274" y="1312"/>
                    <a:pt x="1334" y="1293"/>
                    <a:pt x="1375" y="1252"/>
                  </a:cubicBezTo>
                  <a:cubicBezTo>
                    <a:pt x="1498" y="1099"/>
                    <a:pt x="1375" y="672"/>
                    <a:pt x="1039" y="366"/>
                  </a:cubicBezTo>
                  <a:cubicBezTo>
                    <a:pt x="793" y="143"/>
                    <a:pt x="515" y="1"/>
                    <a:pt x="32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51" name="Google Shape;605;p24">
              <a:extLst>
                <a:ext uri="{FF2B5EF4-FFF2-40B4-BE49-F238E27FC236}">
                  <a16:creationId xmlns:a16="http://schemas.microsoft.com/office/drawing/2014/main" id="{A5FFE2AE-28DB-9D0A-F28E-8BF8A76DDC98}"/>
                </a:ext>
              </a:extLst>
            </p:cNvPr>
            <p:cNvSpPr>
              <a:spLocks/>
            </p:cNvSpPr>
            <p:nvPr/>
          </p:nvSpPr>
          <p:spPr bwMode="auto">
            <a:xfrm>
              <a:off x="5262100" y="2088131"/>
              <a:ext cx="137433" cy="113384"/>
            </a:xfrm>
            <a:custGeom>
              <a:avLst/>
              <a:gdLst>
                <a:gd name="T0" fmla="*/ 2147483646 w 1406"/>
                <a:gd name="T1" fmla="*/ 0 h 1160"/>
                <a:gd name="T2" fmla="*/ 2147483646 w 1406"/>
                <a:gd name="T3" fmla="*/ 2147483646 h 1160"/>
                <a:gd name="T4" fmla="*/ 2147483646 w 1406"/>
                <a:gd name="T5" fmla="*/ 2147483646 h 1160"/>
                <a:gd name="T6" fmla="*/ 2147483646 w 1406"/>
                <a:gd name="T7" fmla="*/ 2147483646 h 1160"/>
                <a:gd name="T8" fmla="*/ 2147483646 w 1406"/>
                <a:gd name="T9" fmla="*/ 2147483646 h 1160"/>
                <a:gd name="T10" fmla="*/ 2147483646 w 1406"/>
                <a:gd name="T11" fmla="*/ 2147483646 h 1160"/>
                <a:gd name="T12" fmla="*/ 2147483646 w 1406"/>
                <a:gd name="T13" fmla="*/ 2147483646 h 1160"/>
                <a:gd name="T14" fmla="*/ 2147483646 w 1406"/>
                <a:gd name="T15" fmla="*/ 0 h 116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06" h="1160" extrusionOk="0">
                  <a:moveTo>
                    <a:pt x="320" y="0"/>
                  </a:moveTo>
                  <a:cubicBezTo>
                    <a:pt x="251" y="0"/>
                    <a:pt x="194" y="19"/>
                    <a:pt x="153" y="60"/>
                  </a:cubicBezTo>
                  <a:cubicBezTo>
                    <a:pt x="1" y="213"/>
                    <a:pt x="153" y="610"/>
                    <a:pt x="459" y="946"/>
                  </a:cubicBezTo>
                  <a:lnTo>
                    <a:pt x="489" y="946"/>
                  </a:lnTo>
                  <a:cubicBezTo>
                    <a:pt x="581" y="915"/>
                    <a:pt x="642" y="915"/>
                    <a:pt x="734" y="915"/>
                  </a:cubicBezTo>
                  <a:cubicBezTo>
                    <a:pt x="978" y="915"/>
                    <a:pt x="1223" y="1007"/>
                    <a:pt x="1406" y="1160"/>
                  </a:cubicBezTo>
                  <a:cubicBezTo>
                    <a:pt x="1406" y="854"/>
                    <a:pt x="1253" y="579"/>
                    <a:pt x="1039" y="396"/>
                  </a:cubicBezTo>
                  <a:cubicBezTo>
                    <a:pt x="792" y="148"/>
                    <a:pt x="512"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52" name="Google Shape;606;p24">
              <a:extLst>
                <a:ext uri="{FF2B5EF4-FFF2-40B4-BE49-F238E27FC236}">
                  <a16:creationId xmlns:a16="http://schemas.microsoft.com/office/drawing/2014/main" id="{3627F312-29CD-082C-9E72-FE8EE74F41B4}"/>
                </a:ext>
              </a:extLst>
            </p:cNvPr>
            <p:cNvSpPr>
              <a:spLocks/>
            </p:cNvSpPr>
            <p:nvPr/>
          </p:nvSpPr>
          <p:spPr bwMode="auto">
            <a:xfrm>
              <a:off x="5286048" y="2040138"/>
              <a:ext cx="164314" cy="74775"/>
            </a:xfrm>
            <a:custGeom>
              <a:avLst/>
              <a:gdLst>
                <a:gd name="T0" fmla="*/ 2147483646 w 1681"/>
                <a:gd name="T1" fmla="*/ 2147483646 h 765"/>
                <a:gd name="T2" fmla="*/ 0 w 1681"/>
                <a:gd name="T3" fmla="*/ 2147483646 h 765"/>
                <a:gd name="T4" fmla="*/ 2147483646 w 1681"/>
                <a:gd name="T5" fmla="*/ 2147483646 h 765"/>
                <a:gd name="T6" fmla="*/ 2147483646 w 1681"/>
                <a:gd name="T7" fmla="*/ 2147483646 h 765"/>
                <a:gd name="T8" fmla="*/ 2147483646 w 1681"/>
                <a:gd name="T9" fmla="*/ 2147483646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1" h="765" extrusionOk="0">
                  <a:moveTo>
                    <a:pt x="825" y="1"/>
                  </a:moveTo>
                  <a:cubicBezTo>
                    <a:pt x="367" y="1"/>
                    <a:pt x="0" y="184"/>
                    <a:pt x="0" y="367"/>
                  </a:cubicBezTo>
                  <a:cubicBezTo>
                    <a:pt x="0" y="581"/>
                    <a:pt x="367" y="765"/>
                    <a:pt x="825" y="765"/>
                  </a:cubicBezTo>
                  <a:cubicBezTo>
                    <a:pt x="1314" y="765"/>
                    <a:pt x="1680" y="581"/>
                    <a:pt x="1680" y="367"/>
                  </a:cubicBezTo>
                  <a:cubicBezTo>
                    <a:pt x="1680" y="184"/>
                    <a:pt x="1314" y="1"/>
                    <a:pt x="8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53" name="Google Shape;607;p24">
              <a:extLst>
                <a:ext uri="{FF2B5EF4-FFF2-40B4-BE49-F238E27FC236}">
                  <a16:creationId xmlns:a16="http://schemas.microsoft.com/office/drawing/2014/main" id="{FDBDFF26-CC61-3F14-BCEA-F26DFD7A10A0}"/>
                </a:ext>
              </a:extLst>
            </p:cNvPr>
            <p:cNvSpPr>
              <a:spLocks/>
            </p:cNvSpPr>
            <p:nvPr/>
          </p:nvSpPr>
          <p:spPr bwMode="auto">
            <a:xfrm>
              <a:off x="5286048" y="2040138"/>
              <a:ext cx="146328" cy="71843"/>
            </a:xfrm>
            <a:custGeom>
              <a:avLst/>
              <a:gdLst>
                <a:gd name="T0" fmla="*/ 2147483646 w 1497"/>
                <a:gd name="T1" fmla="*/ 2147483646 h 735"/>
                <a:gd name="T2" fmla="*/ 0 w 1497"/>
                <a:gd name="T3" fmla="*/ 2147483646 h 735"/>
                <a:gd name="T4" fmla="*/ 2147483646 w 1497"/>
                <a:gd name="T5" fmla="*/ 2147483646 h 735"/>
                <a:gd name="T6" fmla="*/ 2147483646 w 1497"/>
                <a:gd name="T7" fmla="*/ 2147483646 h 735"/>
                <a:gd name="T8" fmla="*/ 2147483646 w 1497"/>
                <a:gd name="T9" fmla="*/ 2147483646 h 735"/>
                <a:gd name="T10" fmla="*/ 2147483646 w 1497"/>
                <a:gd name="T11" fmla="*/ 2147483646 h 735"/>
                <a:gd name="T12" fmla="*/ 2147483646 w 1497"/>
                <a:gd name="T13" fmla="*/ 2147483646 h 7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7" h="735" extrusionOk="0">
                  <a:moveTo>
                    <a:pt x="489" y="1"/>
                  </a:moveTo>
                  <a:cubicBezTo>
                    <a:pt x="183" y="62"/>
                    <a:pt x="0" y="215"/>
                    <a:pt x="0" y="367"/>
                  </a:cubicBezTo>
                  <a:cubicBezTo>
                    <a:pt x="0" y="581"/>
                    <a:pt x="367" y="734"/>
                    <a:pt x="825" y="734"/>
                  </a:cubicBezTo>
                  <a:cubicBezTo>
                    <a:pt x="1069" y="734"/>
                    <a:pt x="1283" y="704"/>
                    <a:pt x="1497" y="581"/>
                  </a:cubicBezTo>
                  <a:lnTo>
                    <a:pt x="1436" y="612"/>
                  </a:lnTo>
                  <a:cubicBezTo>
                    <a:pt x="1008" y="612"/>
                    <a:pt x="642" y="367"/>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54" name="Google Shape;608;p24">
              <a:extLst>
                <a:ext uri="{FF2B5EF4-FFF2-40B4-BE49-F238E27FC236}">
                  <a16:creationId xmlns:a16="http://schemas.microsoft.com/office/drawing/2014/main" id="{4AE07763-CDB7-EA3A-B9F5-0198BD82FF3B}"/>
                </a:ext>
              </a:extLst>
            </p:cNvPr>
            <p:cNvSpPr>
              <a:spLocks/>
            </p:cNvSpPr>
            <p:nvPr/>
          </p:nvSpPr>
          <p:spPr bwMode="auto">
            <a:xfrm>
              <a:off x="5262100" y="1932814"/>
              <a:ext cx="149456" cy="131174"/>
            </a:xfrm>
            <a:custGeom>
              <a:avLst/>
              <a:gdLst>
                <a:gd name="T0" fmla="*/ 2147483646 w 1529"/>
                <a:gd name="T1" fmla="*/ 2147483646 h 1342"/>
                <a:gd name="T2" fmla="*/ 2147483646 w 1529"/>
                <a:gd name="T3" fmla="*/ 2147483646 h 1342"/>
                <a:gd name="T4" fmla="*/ 2147483646 w 1529"/>
                <a:gd name="T5" fmla="*/ 2147483646 h 1342"/>
                <a:gd name="T6" fmla="*/ 2147483646 w 1529"/>
                <a:gd name="T7" fmla="*/ 2147483646 h 1342"/>
                <a:gd name="T8" fmla="*/ 2147483646 w 1529"/>
                <a:gd name="T9" fmla="*/ 2147483646 h 1342"/>
                <a:gd name="T10" fmla="*/ 2147483646 w 1529"/>
                <a:gd name="T11" fmla="*/ 2147483646 h 1342"/>
                <a:gd name="T12" fmla="*/ 2147483646 w 1529"/>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42" extrusionOk="0">
                  <a:moveTo>
                    <a:pt x="1191" y="1"/>
                  </a:moveTo>
                  <a:cubicBezTo>
                    <a:pt x="989" y="1"/>
                    <a:pt x="714" y="149"/>
                    <a:pt x="489" y="396"/>
                  </a:cubicBezTo>
                  <a:cubicBezTo>
                    <a:pt x="153" y="732"/>
                    <a:pt x="1" y="1129"/>
                    <a:pt x="153" y="1282"/>
                  </a:cubicBezTo>
                  <a:cubicBezTo>
                    <a:pt x="194" y="1323"/>
                    <a:pt x="251" y="1342"/>
                    <a:pt x="320" y="1342"/>
                  </a:cubicBezTo>
                  <a:cubicBezTo>
                    <a:pt x="512" y="1342"/>
                    <a:pt x="792" y="1194"/>
                    <a:pt x="1039" y="946"/>
                  </a:cubicBezTo>
                  <a:cubicBezTo>
                    <a:pt x="1375" y="610"/>
                    <a:pt x="1528" y="244"/>
                    <a:pt x="1375" y="60"/>
                  </a:cubicBezTo>
                  <a:cubicBezTo>
                    <a:pt x="1327" y="20"/>
                    <a:pt x="1264" y="1"/>
                    <a:pt x="119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55" name="Google Shape;609;p24">
              <a:extLst>
                <a:ext uri="{FF2B5EF4-FFF2-40B4-BE49-F238E27FC236}">
                  <a16:creationId xmlns:a16="http://schemas.microsoft.com/office/drawing/2014/main" id="{BF810463-8F5C-FA1B-72CA-5AD256B45C79}"/>
                </a:ext>
              </a:extLst>
            </p:cNvPr>
            <p:cNvSpPr>
              <a:spLocks/>
            </p:cNvSpPr>
            <p:nvPr/>
          </p:nvSpPr>
          <p:spPr bwMode="auto">
            <a:xfrm>
              <a:off x="5268062" y="1992438"/>
              <a:ext cx="119545" cy="69008"/>
            </a:xfrm>
            <a:custGeom>
              <a:avLst/>
              <a:gdLst>
                <a:gd name="T0" fmla="*/ 2147483646 w 1223"/>
                <a:gd name="T1" fmla="*/ 0 h 706"/>
                <a:gd name="T2" fmla="*/ 2147483646 w 1223"/>
                <a:gd name="T3" fmla="*/ 2147483646 h 706"/>
                <a:gd name="T4" fmla="*/ 2147483646 w 1223"/>
                <a:gd name="T5" fmla="*/ 2147483646 h 706"/>
                <a:gd name="T6" fmla="*/ 2147483646 w 1223"/>
                <a:gd name="T7" fmla="*/ 2147483646 h 706"/>
                <a:gd name="T8" fmla="*/ 2147483646 w 1223"/>
                <a:gd name="T9" fmla="*/ 2147483646 h 706"/>
                <a:gd name="T10" fmla="*/ 2147483646 w 1223"/>
                <a:gd name="T11" fmla="*/ 2147483646 h 706"/>
                <a:gd name="T12" fmla="*/ 2147483646 w 1223"/>
                <a:gd name="T13" fmla="*/ 0 h 70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3" h="706" extrusionOk="0">
                  <a:moveTo>
                    <a:pt x="1223" y="0"/>
                  </a:moveTo>
                  <a:cubicBezTo>
                    <a:pt x="1101" y="214"/>
                    <a:pt x="856" y="306"/>
                    <a:pt x="612" y="306"/>
                  </a:cubicBezTo>
                  <a:cubicBezTo>
                    <a:pt x="459" y="306"/>
                    <a:pt x="276" y="245"/>
                    <a:pt x="154" y="153"/>
                  </a:cubicBezTo>
                  <a:cubicBezTo>
                    <a:pt x="31" y="367"/>
                    <a:pt x="1" y="581"/>
                    <a:pt x="92" y="672"/>
                  </a:cubicBezTo>
                  <a:cubicBezTo>
                    <a:pt x="122" y="694"/>
                    <a:pt x="169" y="706"/>
                    <a:pt x="228" y="706"/>
                  </a:cubicBezTo>
                  <a:cubicBezTo>
                    <a:pt x="415" y="706"/>
                    <a:pt x="723" y="591"/>
                    <a:pt x="978" y="336"/>
                  </a:cubicBezTo>
                  <a:cubicBezTo>
                    <a:pt x="1070" y="245"/>
                    <a:pt x="1162" y="122"/>
                    <a:pt x="122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56" name="Google Shape;610;p24">
              <a:extLst>
                <a:ext uri="{FF2B5EF4-FFF2-40B4-BE49-F238E27FC236}">
                  <a16:creationId xmlns:a16="http://schemas.microsoft.com/office/drawing/2014/main" id="{38B149A3-0664-7E17-B606-2F612777FDDA}"/>
                </a:ext>
              </a:extLst>
            </p:cNvPr>
            <p:cNvSpPr/>
            <p:nvPr/>
          </p:nvSpPr>
          <p:spPr>
            <a:xfrm>
              <a:off x="5210746" y="2036824"/>
              <a:ext cx="90558" cy="76225"/>
            </a:xfrm>
            <a:custGeom>
              <a:avLst/>
              <a:gdLst/>
              <a:ahLst/>
              <a:cxnLst/>
              <a:rect l="l" t="t" r="r" b="b"/>
              <a:pathLst>
                <a:path w="917" h="772" extrusionOk="0">
                  <a:moveTo>
                    <a:pt x="520" y="0"/>
                  </a:moveTo>
                  <a:cubicBezTo>
                    <a:pt x="184" y="0"/>
                    <a:pt x="0" y="428"/>
                    <a:pt x="245" y="672"/>
                  </a:cubicBezTo>
                  <a:cubicBezTo>
                    <a:pt x="322" y="740"/>
                    <a:pt x="418" y="771"/>
                    <a:pt x="513" y="771"/>
                  </a:cubicBezTo>
                  <a:cubicBezTo>
                    <a:pt x="717" y="771"/>
                    <a:pt x="917" y="627"/>
                    <a:pt x="917" y="397"/>
                  </a:cubicBezTo>
                  <a:cubicBezTo>
                    <a:pt x="917" y="184"/>
                    <a:pt x="734" y="0"/>
                    <a:pt x="520" y="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grpSp>
      <p:grpSp>
        <p:nvGrpSpPr>
          <p:cNvPr id="557" name="Google Shape;611;p24">
            <a:extLst>
              <a:ext uri="{FF2B5EF4-FFF2-40B4-BE49-F238E27FC236}">
                <a16:creationId xmlns:a16="http://schemas.microsoft.com/office/drawing/2014/main" id="{97B55B08-0E0A-2D5C-5AEC-83C7A83FC959}"/>
              </a:ext>
            </a:extLst>
          </p:cNvPr>
          <p:cNvGrpSpPr>
            <a:grpSpLocks/>
          </p:cNvGrpSpPr>
          <p:nvPr/>
        </p:nvGrpSpPr>
        <p:grpSpPr bwMode="auto">
          <a:xfrm>
            <a:off x="7431088" y="4792663"/>
            <a:ext cx="2036762" cy="1028700"/>
            <a:chOff x="1866724" y="1193292"/>
            <a:chExt cx="6154785" cy="3109690"/>
          </a:xfrm>
        </p:grpSpPr>
        <p:sp>
          <p:nvSpPr>
            <p:cNvPr id="558" name="Google Shape;612;p24">
              <a:extLst>
                <a:ext uri="{FF2B5EF4-FFF2-40B4-BE49-F238E27FC236}">
                  <a16:creationId xmlns:a16="http://schemas.microsoft.com/office/drawing/2014/main" id="{7B8B6AA9-A6B5-1220-6F6A-492E21FAA785}"/>
                </a:ext>
              </a:extLst>
            </p:cNvPr>
            <p:cNvSpPr>
              <a:spLocks/>
            </p:cNvSpPr>
            <p:nvPr/>
          </p:nvSpPr>
          <p:spPr bwMode="auto">
            <a:xfrm>
              <a:off x="1877886" y="1193292"/>
              <a:ext cx="6143622" cy="3109690"/>
            </a:xfrm>
            <a:custGeom>
              <a:avLst/>
              <a:gdLst>
                <a:gd name="T0" fmla="*/ 2147483646 w 33574"/>
                <a:gd name="T1" fmla="*/ 2147483646 h 16994"/>
                <a:gd name="T2" fmla="*/ 2147483646 w 33574"/>
                <a:gd name="T3" fmla="*/ 2147483646 h 16994"/>
                <a:gd name="T4" fmla="*/ 2147483646 w 33574"/>
                <a:gd name="T5" fmla="*/ 2147483646 h 16994"/>
                <a:gd name="T6" fmla="*/ 2147483646 w 33574"/>
                <a:gd name="T7" fmla="*/ 2147483646 h 16994"/>
                <a:gd name="T8" fmla="*/ 2147483646 w 33574"/>
                <a:gd name="T9" fmla="*/ 2147483646 h 16994"/>
                <a:gd name="T10" fmla="*/ 2147483646 w 33574"/>
                <a:gd name="T11" fmla="*/ 2147483646 h 16994"/>
                <a:gd name="T12" fmla="*/ 2147483646 w 33574"/>
                <a:gd name="T13" fmla="*/ 2147483646 h 16994"/>
                <a:gd name="T14" fmla="*/ 2147483646 w 33574"/>
                <a:gd name="T15" fmla="*/ 2147483646 h 16994"/>
                <a:gd name="T16" fmla="*/ 2147483646 w 33574"/>
                <a:gd name="T17" fmla="*/ 2147483646 h 16994"/>
                <a:gd name="T18" fmla="*/ 2147483646 w 33574"/>
                <a:gd name="T19" fmla="*/ 2147483646 h 16994"/>
                <a:gd name="T20" fmla="*/ 2147483646 w 33574"/>
                <a:gd name="T21" fmla="*/ 2147483646 h 16994"/>
                <a:gd name="T22" fmla="*/ 2147483646 w 33574"/>
                <a:gd name="T23" fmla="*/ 2147483646 h 16994"/>
                <a:gd name="T24" fmla="*/ 2147483646 w 33574"/>
                <a:gd name="T25" fmla="*/ 2147483646 h 16994"/>
                <a:gd name="T26" fmla="*/ 2147483646 w 33574"/>
                <a:gd name="T27" fmla="*/ 2147483646 h 16994"/>
                <a:gd name="T28" fmla="*/ 2147483646 w 33574"/>
                <a:gd name="T29" fmla="*/ 2147483646 h 16994"/>
                <a:gd name="T30" fmla="*/ 2147483646 w 33574"/>
                <a:gd name="T31" fmla="*/ 2147483646 h 16994"/>
                <a:gd name="T32" fmla="*/ 2147483646 w 33574"/>
                <a:gd name="T33" fmla="*/ 2147483646 h 16994"/>
                <a:gd name="T34" fmla="*/ 2147483646 w 33574"/>
                <a:gd name="T35" fmla="*/ 2147483646 h 16994"/>
                <a:gd name="T36" fmla="*/ 2147483646 w 33574"/>
                <a:gd name="T37" fmla="*/ 2147483646 h 16994"/>
                <a:gd name="T38" fmla="*/ 2147483646 w 33574"/>
                <a:gd name="T39" fmla="*/ 2147483646 h 16994"/>
                <a:gd name="T40" fmla="*/ 2147483646 w 33574"/>
                <a:gd name="T41" fmla="*/ 2147483646 h 16994"/>
                <a:gd name="T42" fmla="*/ 2147483646 w 33574"/>
                <a:gd name="T43" fmla="*/ 2147483646 h 16994"/>
                <a:gd name="T44" fmla="*/ 2147483646 w 33574"/>
                <a:gd name="T45" fmla="*/ 2147483646 h 16994"/>
                <a:gd name="T46" fmla="*/ 2147483646 w 33574"/>
                <a:gd name="T47" fmla="*/ 2147483646 h 16994"/>
                <a:gd name="T48" fmla="*/ 2147483646 w 33574"/>
                <a:gd name="T49" fmla="*/ 2147483646 h 16994"/>
                <a:gd name="T50" fmla="*/ 2147483646 w 33574"/>
                <a:gd name="T51" fmla="*/ 2147483646 h 16994"/>
                <a:gd name="T52" fmla="*/ 2147483646 w 33574"/>
                <a:gd name="T53" fmla="*/ 2147483646 h 16994"/>
                <a:gd name="T54" fmla="*/ 2147483646 w 33574"/>
                <a:gd name="T55" fmla="*/ 2147483646 h 16994"/>
                <a:gd name="T56" fmla="*/ 2147483646 w 33574"/>
                <a:gd name="T57" fmla="*/ 2147483646 h 16994"/>
                <a:gd name="T58" fmla="*/ 2147483646 w 33574"/>
                <a:gd name="T59" fmla="*/ 2147483646 h 16994"/>
                <a:gd name="T60" fmla="*/ 2147483646 w 33574"/>
                <a:gd name="T61" fmla="*/ 2147483646 h 16994"/>
                <a:gd name="T62" fmla="*/ 2147483646 w 33574"/>
                <a:gd name="T63" fmla="*/ 2147483646 h 16994"/>
                <a:gd name="T64" fmla="*/ 2147483646 w 33574"/>
                <a:gd name="T65" fmla="*/ 2147483646 h 16994"/>
                <a:gd name="T66" fmla="*/ 2147483646 w 33574"/>
                <a:gd name="T67" fmla="*/ 2147483646 h 16994"/>
                <a:gd name="T68" fmla="*/ 2147483646 w 33574"/>
                <a:gd name="T69" fmla="*/ 2147483646 h 16994"/>
                <a:gd name="T70" fmla="*/ 2147483646 w 33574"/>
                <a:gd name="T71" fmla="*/ 2147483646 h 16994"/>
                <a:gd name="T72" fmla="*/ 2147483646 w 33574"/>
                <a:gd name="T73" fmla="*/ 2147483646 h 16994"/>
                <a:gd name="T74" fmla="*/ 2147483646 w 33574"/>
                <a:gd name="T75" fmla="*/ 2147483646 h 16994"/>
                <a:gd name="T76" fmla="*/ 2147483646 w 33574"/>
                <a:gd name="T77" fmla="*/ 2147483646 h 16994"/>
                <a:gd name="T78" fmla="*/ 2147483646 w 33574"/>
                <a:gd name="T79" fmla="*/ 2147483646 h 16994"/>
                <a:gd name="T80" fmla="*/ 2147483646 w 33574"/>
                <a:gd name="T81" fmla="*/ 2147483646 h 16994"/>
                <a:gd name="T82" fmla="*/ 2147483646 w 33574"/>
                <a:gd name="T83" fmla="*/ 2147483646 h 16994"/>
                <a:gd name="T84" fmla="*/ 2147483646 w 33574"/>
                <a:gd name="T85" fmla="*/ 2147483646 h 16994"/>
                <a:gd name="T86" fmla="*/ 2147483646 w 33574"/>
                <a:gd name="T87" fmla="*/ 2147483646 h 16994"/>
                <a:gd name="T88" fmla="*/ 2147483646 w 33574"/>
                <a:gd name="T89" fmla="*/ 2147483646 h 16994"/>
                <a:gd name="T90" fmla="*/ 2147483646 w 33574"/>
                <a:gd name="T91" fmla="*/ 2147483646 h 16994"/>
                <a:gd name="T92" fmla="*/ 2147483646 w 33574"/>
                <a:gd name="T93" fmla="*/ 2147483646 h 16994"/>
                <a:gd name="T94" fmla="*/ 2147483646 w 33574"/>
                <a:gd name="T95" fmla="*/ 2147483646 h 16994"/>
                <a:gd name="T96" fmla="*/ 2147483646 w 33574"/>
                <a:gd name="T97" fmla="*/ 2147483646 h 16994"/>
                <a:gd name="T98" fmla="*/ 2147483646 w 33574"/>
                <a:gd name="T99" fmla="*/ 2147483646 h 16994"/>
                <a:gd name="T100" fmla="*/ 2147483646 w 33574"/>
                <a:gd name="T101" fmla="*/ 2147483646 h 16994"/>
                <a:gd name="T102" fmla="*/ 2147483646 w 33574"/>
                <a:gd name="T103" fmla="*/ 2147483646 h 16994"/>
                <a:gd name="T104" fmla="*/ 2147483646 w 33574"/>
                <a:gd name="T105" fmla="*/ 2147483646 h 16994"/>
                <a:gd name="T106" fmla="*/ 2147483646 w 33574"/>
                <a:gd name="T107" fmla="*/ 2147483646 h 16994"/>
                <a:gd name="T108" fmla="*/ 2147483646 w 33574"/>
                <a:gd name="T109" fmla="*/ 2147483646 h 16994"/>
                <a:gd name="T110" fmla="*/ 2147483646 w 33574"/>
                <a:gd name="T111" fmla="*/ 2147483646 h 16994"/>
                <a:gd name="T112" fmla="*/ 2147483646 w 33574"/>
                <a:gd name="T113" fmla="*/ 2147483646 h 16994"/>
                <a:gd name="T114" fmla="*/ 2147483646 w 33574"/>
                <a:gd name="T115" fmla="*/ 2147483646 h 16994"/>
                <a:gd name="T116" fmla="*/ 2147483646 w 33574"/>
                <a:gd name="T117" fmla="*/ 2147483646 h 16994"/>
                <a:gd name="T118" fmla="*/ 2147483646 w 33574"/>
                <a:gd name="T119" fmla="*/ 2147483646 h 16994"/>
                <a:gd name="T120" fmla="*/ 2147483646 w 33574"/>
                <a:gd name="T121" fmla="*/ 2147483646 h 16994"/>
                <a:gd name="T122" fmla="*/ 2147483646 w 33574"/>
                <a:gd name="T123" fmla="*/ 2147483646 h 169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3574" h="16994" extrusionOk="0">
                  <a:moveTo>
                    <a:pt x="15100" y="1"/>
                  </a:moveTo>
                  <a:cubicBezTo>
                    <a:pt x="15056" y="1"/>
                    <a:pt x="15013" y="3"/>
                    <a:pt x="14969" y="8"/>
                  </a:cubicBezTo>
                  <a:cubicBezTo>
                    <a:pt x="14420" y="39"/>
                    <a:pt x="13870" y="100"/>
                    <a:pt x="13320" y="161"/>
                  </a:cubicBezTo>
                  <a:cubicBezTo>
                    <a:pt x="13124" y="204"/>
                    <a:pt x="12921" y="213"/>
                    <a:pt x="12716" y="213"/>
                  </a:cubicBezTo>
                  <a:cubicBezTo>
                    <a:pt x="12581" y="213"/>
                    <a:pt x="12446" y="209"/>
                    <a:pt x="12312" y="209"/>
                  </a:cubicBezTo>
                  <a:cubicBezTo>
                    <a:pt x="12079" y="209"/>
                    <a:pt x="11852" y="221"/>
                    <a:pt x="11640" y="283"/>
                  </a:cubicBezTo>
                  <a:cubicBezTo>
                    <a:pt x="11120" y="466"/>
                    <a:pt x="10723" y="1016"/>
                    <a:pt x="10204" y="1230"/>
                  </a:cubicBezTo>
                  <a:cubicBezTo>
                    <a:pt x="9715" y="1413"/>
                    <a:pt x="9135" y="1536"/>
                    <a:pt x="8646" y="1780"/>
                  </a:cubicBezTo>
                  <a:cubicBezTo>
                    <a:pt x="8188" y="2055"/>
                    <a:pt x="7546" y="2086"/>
                    <a:pt x="7088" y="2391"/>
                  </a:cubicBezTo>
                  <a:cubicBezTo>
                    <a:pt x="6630" y="2696"/>
                    <a:pt x="6599" y="3613"/>
                    <a:pt x="6171" y="3949"/>
                  </a:cubicBezTo>
                  <a:cubicBezTo>
                    <a:pt x="5744" y="4316"/>
                    <a:pt x="5255" y="4529"/>
                    <a:pt x="4858" y="4927"/>
                  </a:cubicBezTo>
                  <a:cubicBezTo>
                    <a:pt x="4461" y="5293"/>
                    <a:pt x="3819" y="5476"/>
                    <a:pt x="3483" y="5904"/>
                  </a:cubicBezTo>
                  <a:cubicBezTo>
                    <a:pt x="3147" y="6301"/>
                    <a:pt x="3147" y="7004"/>
                    <a:pt x="2842" y="7462"/>
                  </a:cubicBezTo>
                  <a:cubicBezTo>
                    <a:pt x="2536" y="7920"/>
                    <a:pt x="1925" y="8195"/>
                    <a:pt x="1681" y="8684"/>
                  </a:cubicBezTo>
                  <a:cubicBezTo>
                    <a:pt x="1375" y="9142"/>
                    <a:pt x="1131" y="9631"/>
                    <a:pt x="917" y="10150"/>
                  </a:cubicBezTo>
                  <a:cubicBezTo>
                    <a:pt x="703" y="10639"/>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8" y="16871"/>
                    <a:pt x="18208" y="16840"/>
                    <a:pt x="19002" y="16840"/>
                  </a:cubicBezTo>
                  <a:cubicBezTo>
                    <a:pt x="19796" y="16840"/>
                    <a:pt x="19796" y="16657"/>
                    <a:pt x="20590" y="16657"/>
                  </a:cubicBezTo>
                  <a:cubicBezTo>
                    <a:pt x="21385" y="16657"/>
                    <a:pt x="21385" y="16963"/>
                    <a:pt x="22179" y="16963"/>
                  </a:cubicBezTo>
                  <a:cubicBezTo>
                    <a:pt x="22973" y="16963"/>
                    <a:pt x="22973" y="16382"/>
                    <a:pt x="23767" y="16382"/>
                  </a:cubicBezTo>
                  <a:cubicBezTo>
                    <a:pt x="24562" y="16382"/>
                    <a:pt x="24562" y="16718"/>
                    <a:pt x="25356" y="16718"/>
                  </a:cubicBezTo>
                  <a:cubicBezTo>
                    <a:pt x="26181" y="16718"/>
                    <a:pt x="26150" y="16810"/>
                    <a:pt x="26944" y="16810"/>
                  </a:cubicBezTo>
                  <a:cubicBezTo>
                    <a:pt x="2773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6" y="16746"/>
                    <a:pt x="32442" y="16854"/>
                    <a:pt x="32714" y="16854"/>
                  </a:cubicBezTo>
                  <a:cubicBezTo>
                    <a:pt x="32870" y="16854"/>
                    <a:pt x="33051" y="16818"/>
                    <a:pt x="33329" y="16718"/>
                  </a:cubicBezTo>
                  <a:cubicBezTo>
                    <a:pt x="33329" y="16168"/>
                    <a:pt x="33573" y="15527"/>
                    <a:pt x="33543" y="15007"/>
                  </a:cubicBezTo>
                  <a:cubicBezTo>
                    <a:pt x="33421" y="14458"/>
                    <a:pt x="33329" y="13908"/>
                    <a:pt x="33176" y="13358"/>
                  </a:cubicBezTo>
                  <a:cubicBezTo>
                    <a:pt x="33054" y="12839"/>
                    <a:pt x="32504" y="12411"/>
                    <a:pt x="32351" y="11892"/>
                  </a:cubicBezTo>
                  <a:cubicBezTo>
                    <a:pt x="32199" y="11372"/>
                    <a:pt x="32046" y="10853"/>
                    <a:pt x="31832" y="10364"/>
                  </a:cubicBezTo>
                  <a:cubicBezTo>
                    <a:pt x="31618" y="9845"/>
                    <a:pt x="31863" y="9112"/>
                    <a:pt x="31618" y="8623"/>
                  </a:cubicBezTo>
                  <a:cubicBezTo>
                    <a:pt x="31374" y="8165"/>
                    <a:pt x="31099" y="7615"/>
                    <a:pt x="30793" y="7157"/>
                  </a:cubicBezTo>
                  <a:cubicBezTo>
                    <a:pt x="30519" y="6729"/>
                    <a:pt x="29938" y="6393"/>
                    <a:pt x="29602" y="5996"/>
                  </a:cubicBezTo>
                  <a:cubicBezTo>
                    <a:pt x="29266" y="5568"/>
                    <a:pt x="28563" y="5476"/>
                    <a:pt x="28166" y="5079"/>
                  </a:cubicBezTo>
                  <a:cubicBezTo>
                    <a:pt x="27800" y="4713"/>
                    <a:pt x="27861" y="3796"/>
                    <a:pt x="27433" y="3460"/>
                  </a:cubicBezTo>
                  <a:cubicBezTo>
                    <a:pt x="27036" y="3124"/>
                    <a:pt x="26211" y="3277"/>
                    <a:pt x="25753" y="2971"/>
                  </a:cubicBezTo>
                  <a:cubicBezTo>
                    <a:pt x="25295" y="2666"/>
                    <a:pt x="25142" y="1872"/>
                    <a:pt x="24653" y="1597"/>
                  </a:cubicBezTo>
                  <a:cubicBezTo>
                    <a:pt x="24483" y="1501"/>
                    <a:pt x="24282" y="1476"/>
                    <a:pt x="24072" y="1476"/>
                  </a:cubicBezTo>
                  <a:cubicBezTo>
                    <a:pt x="23838" y="1476"/>
                    <a:pt x="23591" y="1507"/>
                    <a:pt x="23358" y="1507"/>
                  </a:cubicBezTo>
                  <a:cubicBezTo>
                    <a:pt x="23200" y="1507"/>
                    <a:pt x="23049" y="1492"/>
                    <a:pt x="22912" y="1444"/>
                  </a:cubicBezTo>
                  <a:cubicBezTo>
                    <a:pt x="22423" y="1230"/>
                    <a:pt x="21904" y="1016"/>
                    <a:pt x="21385" y="864"/>
                  </a:cubicBezTo>
                  <a:cubicBezTo>
                    <a:pt x="20865" y="711"/>
                    <a:pt x="20346" y="741"/>
                    <a:pt x="19796" y="619"/>
                  </a:cubicBezTo>
                  <a:cubicBezTo>
                    <a:pt x="19246" y="528"/>
                    <a:pt x="18757" y="375"/>
                    <a:pt x="18208" y="314"/>
                  </a:cubicBezTo>
                  <a:cubicBezTo>
                    <a:pt x="17840" y="292"/>
                    <a:pt x="17458" y="271"/>
                    <a:pt x="17071" y="271"/>
                  </a:cubicBezTo>
                  <a:cubicBezTo>
                    <a:pt x="16911" y="271"/>
                    <a:pt x="16749" y="274"/>
                    <a:pt x="16588" y="283"/>
                  </a:cubicBezTo>
                  <a:cubicBezTo>
                    <a:pt x="16084" y="283"/>
                    <a:pt x="15580" y="1"/>
                    <a:pt x="1510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59" name="Google Shape;613;p24">
              <a:extLst>
                <a:ext uri="{FF2B5EF4-FFF2-40B4-BE49-F238E27FC236}">
                  <a16:creationId xmlns:a16="http://schemas.microsoft.com/office/drawing/2014/main" id="{C90194B0-9248-5AF3-FF9B-41F547E39691}"/>
                </a:ext>
              </a:extLst>
            </p:cNvPr>
            <p:cNvSpPr>
              <a:spLocks/>
            </p:cNvSpPr>
            <p:nvPr/>
          </p:nvSpPr>
          <p:spPr bwMode="auto">
            <a:xfrm>
              <a:off x="1866724" y="2564217"/>
              <a:ext cx="6154785" cy="1738747"/>
            </a:xfrm>
            <a:custGeom>
              <a:avLst/>
              <a:gdLst>
                <a:gd name="T0" fmla="*/ 2147483646 w 33635"/>
                <a:gd name="T1" fmla="*/ 2147483646 h 9502"/>
                <a:gd name="T2" fmla="*/ 2147483646 w 33635"/>
                <a:gd name="T3" fmla="*/ 2147483646 h 9502"/>
                <a:gd name="T4" fmla="*/ 2147483646 w 33635"/>
                <a:gd name="T5" fmla="*/ 2147483646 h 9502"/>
                <a:gd name="T6" fmla="*/ 2147483646 w 33635"/>
                <a:gd name="T7" fmla="*/ 2147483646 h 9502"/>
                <a:gd name="T8" fmla="*/ 2147483646 w 33635"/>
                <a:gd name="T9" fmla="*/ 2147483646 h 9502"/>
                <a:gd name="T10" fmla="*/ 2147483646 w 33635"/>
                <a:gd name="T11" fmla="*/ 2147483646 h 9502"/>
                <a:gd name="T12" fmla="*/ 2147483646 w 33635"/>
                <a:gd name="T13" fmla="*/ 2147483646 h 9502"/>
                <a:gd name="T14" fmla="*/ 2147483646 w 33635"/>
                <a:gd name="T15" fmla="*/ 2147483646 h 9502"/>
                <a:gd name="T16" fmla="*/ 2147483646 w 33635"/>
                <a:gd name="T17" fmla="*/ 2147483646 h 9502"/>
                <a:gd name="T18" fmla="*/ 2147483646 w 33635"/>
                <a:gd name="T19" fmla="*/ 2147483646 h 9502"/>
                <a:gd name="T20" fmla="*/ 2147483646 w 33635"/>
                <a:gd name="T21" fmla="*/ 2147483646 h 9502"/>
                <a:gd name="T22" fmla="*/ 2147483646 w 33635"/>
                <a:gd name="T23" fmla="*/ 2147483646 h 9502"/>
                <a:gd name="T24" fmla="*/ 2147483646 w 33635"/>
                <a:gd name="T25" fmla="*/ 2147483646 h 9502"/>
                <a:gd name="T26" fmla="*/ 2147483646 w 33635"/>
                <a:gd name="T27" fmla="*/ 2147483646 h 9502"/>
                <a:gd name="T28" fmla="*/ 2147483646 w 33635"/>
                <a:gd name="T29" fmla="*/ 2147483646 h 9502"/>
                <a:gd name="T30" fmla="*/ 2147483646 w 33635"/>
                <a:gd name="T31" fmla="*/ 2147483646 h 9502"/>
                <a:gd name="T32" fmla="*/ 2147483646 w 33635"/>
                <a:gd name="T33" fmla="*/ 2147483646 h 9502"/>
                <a:gd name="T34" fmla="*/ 2147483646 w 33635"/>
                <a:gd name="T35" fmla="*/ 2147483646 h 9502"/>
                <a:gd name="T36" fmla="*/ 2147483646 w 33635"/>
                <a:gd name="T37" fmla="*/ 2147483646 h 9502"/>
                <a:gd name="T38" fmla="*/ 2147483646 w 33635"/>
                <a:gd name="T39" fmla="*/ 2147483646 h 9502"/>
                <a:gd name="T40" fmla="*/ 2147483646 w 33635"/>
                <a:gd name="T41" fmla="*/ 2147483646 h 9502"/>
                <a:gd name="T42" fmla="*/ 2147483646 w 33635"/>
                <a:gd name="T43" fmla="*/ 2147483646 h 9502"/>
                <a:gd name="T44" fmla="*/ 2147483646 w 33635"/>
                <a:gd name="T45" fmla="*/ 2147483646 h 9502"/>
                <a:gd name="T46" fmla="*/ 2147483646 w 33635"/>
                <a:gd name="T47" fmla="*/ 2147483646 h 9502"/>
                <a:gd name="T48" fmla="*/ 2147483646 w 33635"/>
                <a:gd name="T49" fmla="*/ 2147483646 h 9502"/>
                <a:gd name="T50" fmla="*/ 2147483646 w 33635"/>
                <a:gd name="T51" fmla="*/ 2147483646 h 9502"/>
                <a:gd name="T52" fmla="*/ 2147483646 w 33635"/>
                <a:gd name="T53" fmla="*/ 2147483646 h 9502"/>
                <a:gd name="T54" fmla="*/ 2147483646 w 33635"/>
                <a:gd name="T55" fmla="*/ 2147483646 h 9502"/>
                <a:gd name="T56" fmla="*/ 2147483646 w 33635"/>
                <a:gd name="T57" fmla="*/ 2147483646 h 9502"/>
                <a:gd name="T58" fmla="*/ 2147483646 w 33635"/>
                <a:gd name="T59" fmla="*/ 2147483646 h 9502"/>
                <a:gd name="T60" fmla="*/ 2147483646 w 33635"/>
                <a:gd name="T61" fmla="*/ 2147483646 h 9502"/>
                <a:gd name="T62" fmla="*/ 2147483646 w 33635"/>
                <a:gd name="T63" fmla="*/ 2147483646 h 9502"/>
                <a:gd name="T64" fmla="*/ 2147483646 w 33635"/>
                <a:gd name="T65" fmla="*/ 2147483646 h 9502"/>
                <a:gd name="T66" fmla="*/ 2147483646 w 33635"/>
                <a:gd name="T67" fmla="*/ 2147483646 h 9502"/>
                <a:gd name="T68" fmla="*/ 2147483646 w 33635"/>
                <a:gd name="T69" fmla="*/ 2147483646 h 9502"/>
                <a:gd name="T70" fmla="*/ 2147483646 w 33635"/>
                <a:gd name="T71" fmla="*/ 2147483646 h 9502"/>
                <a:gd name="T72" fmla="*/ 2147483646 w 33635"/>
                <a:gd name="T73" fmla="*/ 2147483646 h 9502"/>
                <a:gd name="T74" fmla="*/ 2147483646 w 33635"/>
                <a:gd name="T75" fmla="*/ 2147483646 h 9502"/>
                <a:gd name="T76" fmla="*/ 2147483646 w 33635"/>
                <a:gd name="T77" fmla="*/ 2147483646 h 9502"/>
                <a:gd name="T78" fmla="*/ 2147483646 w 33635"/>
                <a:gd name="T79" fmla="*/ 2147483646 h 9502"/>
                <a:gd name="T80" fmla="*/ 2147483646 w 33635"/>
                <a:gd name="T81" fmla="*/ 2147483646 h 9502"/>
                <a:gd name="T82" fmla="*/ 2147483646 w 33635"/>
                <a:gd name="T83" fmla="*/ 2147483646 h 9502"/>
                <a:gd name="T84" fmla="*/ 2147483646 w 33635"/>
                <a:gd name="T85" fmla="*/ 2147483646 h 95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3635" h="9502" extrusionOk="0">
                  <a:moveTo>
                    <a:pt x="31038" y="1"/>
                  </a:moveTo>
                  <a:cubicBezTo>
                    <a:pt x="30916" y="153"/>
                    <a:pt x="30793" y="306"/>
                    <a:pt x="30641" y="489"/>
                  </a:cubicBezTo>
                  <a:cubicBezTo>
                    <a:pt x="30619" y="511"/>
                    <a:pt x="30567" y="533"/>
                    <a:pt x="30517" y="533"/>
                  </a:cubicBezTo>
                  <a:cubicBezTo>
                    <a:pt x="30496" y="533"/>
                    <a:pt x="30475" y="529"/>
                    <a:pt x="30457" y="520"/>
                  </a:cubicBezTo>
                  <a:cubicBezTo>
                    <a:pt x="30366" y="948"/>
                    <a:pt x="30243" y="1345"/>
                    <a:pt x="30091" y="1711"/>
                  </a:cubicBezTo>
                  <a:cubicBezTo>
                    <a:pt x="30064" y="1817"/>
                    <a:pt x="29969" y="1900"/>
                    <a:pt x="29864" y="1900"/>
                  </a:cubicBezTo>
                  <a:cubicBezTo>
                    <a:pt x="29848" y="1900"/>
                    <a:pt x="29832" y="1899"/>
                    <a:pt x="29816" y="1895"/>
                  </a:cubicBezTo>
                  <a:cubicBezTo>
                    <a:pt x="29694" y="1864"/>
                    <a:pt x="29602" y="1803"/>
                    <a:pt x="29510" y="1772"/>
                  </a:cubicBezTo>
                  <a:cubicBezTo>
                    <a:pt x="28991" y="2475"/>
                    <a:pt x="28288" y="2994"/>
                    <a:pt x="27739" y="3666"/>
                  </a:cubicBezTo>
                  <a:cubicBezTo>
                    <a:pt x="27705" y="3717"/>
                    <a:pt x="27653" y="3740"/>
                    <a:pt x="27597" y="3740"/>
                  </a:cubicBezTo>
                  <a:cubicBezTo>
                    <a:pt x="27552" y="3740"/>
                    <a:pt x="27505" y="3724"/>
                    <a:pt x="27464" y="3697"/>
                  </a:cubicBezTo>
                  <a:lnTo>
                    <a:pt x="27189" y="3544"/>
                  </a:lnTo>
                  <a:cubicBezTo>
                    <a:pt x="27189" y="4400"/>
                    <a:pt x="26975" y="5408"/>
                    <a:pt x="26486" y="6019"/>
                  </a:cubicBezTo>
                  <a:cubicBezTo>
                    <a:pt x="26302" y="6254"/>
                    <a:pt x="26117" y="6349"/>
                    <a:pt x="25941" y="6349"/>
                  </a:cubicBezTo>
                  <a:cubicBezTo>
                    <a:pt x="25591" y="6349"/>
                    <a:pt x="25274" y="5977"/>
                    <a:pt x="25050" y="5591"/>
                  </a:cubicBezTo>
                  <a:cubicBezTo>
                    <a:pt x="24898" y="5774"/>
                    <a:pt x="24714" y="5988"/>
                    <a:pt x="24531" y="6171"/>
                  </a:cubicBezTo>
                  <a:cubicBezTo>
                    <a:pt x="24485" y="6202"/>
                    <a:pt x="24424" y="6217"/>
                    <a:pt x="24367" y="6217"/>
                  </a:cubicBezTo>
                  <a:cubicBezTo>
                    <a:pt x="24309" y="6217"/>
                    <a:pt x="24256" y="6202"/>
                    <a:pt x="24225" y="6171"/>
                  </a:cubicBezTo>
                  <a:cubicBezTo>
                    <a:pt x="24012" y="5927"/>
                    <a:pt x="23737" y="5744"/>
                    <a:pt x="23523" y="5499"/>
                  </a:cubicBezTo>
                  <a:cubicBezTo>
                    <a:pt x="23248" y="5774"/>
                    <a:pt x="22881" y="5927"/>
                    <a:pt x="22515" y="5927"/>
                  </a:cubicBezTo>
                  <a:cubicBezTo>
                    <a:pt x="21843" y="5958"/>
                    <a:pt x="21201" y="6141"/>
                    <a:pt x="20651" y="6538"/>
                  </a:cubicBezTo>
                  <a:cubicBezTo>
                    <a:pt x="20474" y="6644"/>
                    <a:pt x="20304" y="6689"/>
                    <a:pt x="20141" y="6689"/>
                  </a:cubicBezTo>
                  <a:cubicBezTo>
                    <a:pt x="19744" y="6689"/>
                    <a:pt x="19388" y="6423"/>
                    <a:pt x="19063" y="6141"/>
                  </a:cubicBezTo>
                  <a:cubicBezTo>
                    <a:pt x="18941" y="6385"/>
                    <a:pt x="18727" y="6568"/>
                    <a:pt x="18482" y="6660"/>
                  </a:cubicBezTo>
                  <a:cubicBezTo>
                    <a:pt x="18408" y="6685"/>
                    <a:pt x="18324" y="6692"/>
                    <a:pt x="18235" y="6692"/>
                  </a:cubicBezTo>
                  <a:cubicBezTo>
                    <a:pt x="18119" y="6692"/>
                    <a:pt x="17996" y="6680"/>
                    <a:pt x="17882" y="6680"/>
                  </a:cubicBezTo>
                  <a:cubicBezTo>
                    <a:pt x="17759" y="6680"/>
                    <a:pt x="17647" y="6694"/>
                    <a:pt x="17566" y="6752"/>
                  </a:cubicBezTo>
                  <a:cubicBezTo>
                    <a:pt x="17361" y="6935"/>
                    <a:pt x="17180" y="7000"/>
                    <a:pt x="17001" y="7000"/>
                  </a:cubicBezTo>
                  <a:cubicBezTo>
                    <a:pt x="16672" y="7000"/>
                    <a:pt x="16352" y="6779"/>
                    <a:pt x="15916" y="6660"/>
                  </a:cubicBezTo>
                  <a:cubicBezTo>
                    <a:pt x="15733" y="6568"/>
                    <a:pt x="15550" y="6446"/>
                    <a:pt x="15397" y="6324"/>
                  </a:cubicBezTo>
                  <a:cubicBezTo>
                    <a:pt x="15248" y="6233"/>
                    <a:pt x="15127" y="6196"/>
                    <a:pt x="15022" y="6196"/>
                  </a:cubicBezTo>
                  <a:cubicBezTo>
                    <a:pt x="14739" y="6196"/>
                    <a:pt x="14581" y="6468"/>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8" y="6777"/>
                    <a:pt x="12648" y="6996"/>
                  </a:cubicBezTo>
                  <a:cubicBezTo>
                    <a:pt x="12556" y="7088"/>
                    <a:pt x="12403" y="7149"/>
                    <a:pt x="12250" y="7179"/>
                  </a:cubicBezTo>
                  <a:cubicBezTo>
                    <a:pt x="11823" y="7149"/>
                    <a:pt x="11426" y="6996"/>
                    <a:pt x="11090" y="6752"/>
                  </a:cubicBezTo>
                  <a:cubicBezTo>
                    <a:pt x="10817" y="6561"/>
                    <a:pt x="10448" y="6055"/>
                    <a:pt x="10198" y="6055"/>
                  </a:cubicBezTo>
                  <a:cubicBezTo>
                    <a:pt x="10168" y="6055"/>
                    <a:pt x="10139" y="6063"/>
                    <a:pt x="10112" y="6080"/>
                  </a:cubicBezTo>
                  <a:cubicBezTo>
                    <a:pt x="9794" y="6299"/>
                    <a:pt x="9436" y="6530"/>
                    <a:pt x="9074" y="6530"/>
                  </a:cubicBezTo>
                  <a:cubicBezTo>
                    <a:pt x="8880" y="6530"/>
                    <a:pt x="8685" y="6464"/>
                    <a:pt x="8493" y="6294"/>
                  </a:cubicBezTo>
                  <a:cubicBezTo>
                    <a:pt x="8267" y="6082"/>
                    <a:pt x="8078" y="6001"/>
                    <a:pt x="7908" y="6001"/>
                  </a:cubicBezTo>
                  <a:cubicBezTo>
                    <a:pt x="7342" y="6001"/>
                    <a:pt x="6998" y="6905"/>
                    <a:pt x="6294" y="6905"/>
                  </a:cubicBezTo>
                  <a:cubicBezTo>
                    <a:pt x="6019" y="6874"/>
                    <a:pt x="5744" y="6752"/>
                    <a:pt x="5591" y="6538"/>
                  </a:cubicBezTo>
                  <a:cubicBezTo>
                    <a:pt x="5583" y="6528"/>
                    <a:pt x="5572" y="6523"/>
                    <a:pt x="5558" y="6523"/>
                  </a:cubicBezTo>
                  <a:cubicBezTo>
                    <a:pt x="5353" y="6523"/>
                    <a:pt x="4544" y="7493"/>
                    <a:pt x="4430" y="7607"/>
                  </a:cubicBezTo>
                  <a:cubicBezTo>
                    <a:pt x="4385" y="7652"/>
                    <a:pt x="4328" y="7672"/>
                    <a:pt x="4272" y="7672"/>
                  </a:cubicBezTo>
                  <a:cubicBezTo>
                    <a:pt x="4176" y="7672"/>
                    <a:pt x="4083" y="7612"/>
                    <a:pt x="4063" y="7515"/>
                  </a:cubicBezTo>
                  <a:cubicBezTo>
                    <a:pt x="4002" y="7332"/>
                    <a:pt x="3941" y="7179"/>
                    <a:pt x="3911" y="7027"/>
                  </a:cubicBezTo>
                  <a:cubicBezTo>
                    <a:pt x="3800" y="7052"/>
                    <a:pt x="3691" y="7064"/>
                    <a:pt x="3584" y="7064"/>
                  </a:cubicBezTo>
                  <a:cubicBezTo>
                    <a:pt x="3042" y="7064"/>
                    <a:pt x="2552" y="6758"/>
                    <a:pt x="2169" y="6324"/>
                  </a:cubicBezTo>
                  <a:cubicBezTo>
                    <a:pt x="1995" y="6120"/>
                    <a:pt x="1458" y="5249"/>
                    <a:pt x="1144" y="5249"/>
                  </a:cubicBezTo>
                  <a:cubicBezTo>
                    <a:pt x="1129" y="5249"/>
                    <a:pt x="1114" y="5251"/>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5"/>
                    <a:pt x="734" y="9501"/>
                    <a:pt x="1559" y="9501"/>
                  </a:cubicBezTo>
                  <a:cubicBezTo>
                    <a:pt x="2353" y="9501"/>
                    <a:pt x="2353" y="8982"/>
                    <a:pt x="3147" y="8982"/>
                  </a:cubicBezTo>
                  <a:cubicBezTo>
                    <a:pt x="3911" y="8982"/>
                    <a:pt x="3941" y="8829"/>
                    <a:pt x="4736" y="8829"/>
                  </a:cubicBezTo>
                  <a:cubicBezTo>
                    <a:pt x="5499" y="8829"/>
                    <a:pt x="5530" y="8921"/>
                    <a:pt x="6324" y="8921"/>
                  </a:cubicBezTo>
                  <a:cubicBezTo>
                    <a:pt x="7118" y="8921"/>
                    <a:pt x="7118" y="9409"/>
                    <a:pt x="7913" y="9409"/>
                  </a:cubicBezTo>
                  <a:cubicBezTo>
                    <a:pt x="8707" y="9409"/>
                    <a:pt x="8707" y="9104"/>
                    <a:pt x="9501" y="9104"/>
                  </a:cubicBezTo>
                  <a:cubicBezTo>
                    <a:pt x="10295" y="9104"/>
                    <a:pt x="10295" y="9409"/>
                    <a:pt x="11090" y="9409"/>
                  </a:cubicBezTo>
                  <a:cubicBezTo>
                    <a:pt x="11884" y="9409"/>
                    <a:pt x="11884" y="9501"/>
                    <a:pt x="12678" y="9501"/>
                  </a:cubicBezTo>
                  <a:cubicBezTo>
                    <a:pt x="13472" y="9501"/>
                    <a:pt x="13472" y="8982"/>
                    <a:pt x="14267" y="8982"/>
                  </a:cubicBezTo>
                  <a:cubicBezTo>
                    <a:pt x="15061" y="8982"/>
                    <a:pt x="15061" y="9471"/>
                    <a:pt x="15855" y="9471"/>
                  </a:cubicBezTo>
                  <a:cubicBezTo>
                    <a:pt x="16649" y="9471"/>
                    <a:pt x="16649" y="9379"/>
                    <a:pt x="17444" y="9379"/>
                  </a:cubicBezTo>
                  <a:cubicBezTo>
                    <a:pt x="18238" y="9379"/>
                    <a:pt x="18238" y="9348"/>
                    <a:pt x="19032" y="9348"/>
                  </a:cubicBezTo>
                  <a:cubicBezTo>
                    <a:pt x="19826" y="9348"/>
                    <a:pt x="19826"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18"/>
                    <a:pt x="26975" y="9318"/>
                  </a:cubicBezTo>
                  <a:cubicBezTo>
                    <a:pt x="27769" y="9318"/>
                    <a:pt x="27769" y="9073"/>
                    <a:pt x="28563" y="9073"/>
                  </a:cubicBezTo>
                  <a:cubicBezTo>
                    <a:pt x="29358" y="9073"/>
                    <a:pt x="29358" y="9257"/>
                    <a:pt x="30152" y="9257"/>
                  </a:cubicBezTo>
                  <a:cubicBezTo>
                    <a:pt x="30748" y="9257"/>
                    <a:pt x="30896" y="9154"/>
                    <a:pt x="31269" y="9154"/>
                  </a:cubicBezTo>
                  <a:cubicBezTo>
                    <a:pt x="31393" y="9154"/>
                    <a:pt x="31542" y="9165"/>
                    <a:pt x="31740" y="9196"/>
                  </a:cubicBezTo>
                  <a:cubicBezTo>
                    <a:pt x="32245" y="9254"/>
                    <a:pt x="32466" y="9362"/>
                    <a:pt x="32749" y="9362"/>
                  </a:cubicBezTo>
                  <a:cubicBezTo>
                    <a:pt x="32911" y="9362"/>
                    <a:pt x="33092" y="9326"/>
                    <a:pt x="33359" y="9226"/>
                  </a:cubicBezTo>
                  <a:cubicBezTo>
                    <a:pt x="33390" y="8676"/>
                    <a:pt x="33634" y="8035"/>
                    <a:pt x="33573" y="7515"/>
                  </a:cubicBezTo>
                  <a:cubicBezTo>
                    <a:pt x="33482" y="6966"/>
                    <a:pt x="33359" y="6416"/>
                    <a:pt x="33207" y="5866"/>
                  </a:cubicBezTo>
                  <a:cubicBezTo>
                    <a:pt x="33115" y="5347"/>
                    <a:pt x="32565" y="4919"/>
                    <a:pt x="32412" y="4400"/>
                  </a:cubicBezTo>
                  <a:cubicBezTo>
                    <a:pt x="32260" y="3880"/>
                    <a:pt x="32076" y="3361"/>
                    <a:pt x="31863" y="2872"/>
                  </a:cubicBezTo>
                  <a:cubicBezTo>
                    <a:pt x="31649" y="2353"/>
                    <a:pt x="31924" y="1620"/>
                    <a:pt x="31649" y="1131"/>
                  </a:cubicBezTo>
                  <a:cubicBezTo>
                    <a:pt x="31465" y="764"/>
                    <a:pt x="31252" y="367"/>
                    <a:pt x="31038" y="1"/>
                  </a:cubicBezTo>
                  <a:close/>
                </a:path>
              </a:pathLst>
            </a:custGeom>
            <a:solidFill>
              <a:srgbClr val="24962F">
                <a:alpha val="40392"/>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560" name="Google Shape;614;p24">
            <a:extLst>
              <a:ext uri="{FF2B5EF4-FFF2-40B4-BE49-F238E27FC236}">
                <a16:creationId xmlns:a16="http://schemas.microsoft.com/office/drawing/2014/main" id="{78E6E63D-0CFA-497E-84CC-3A4F4210FA04}"/>
              </a:ext>
            </a:extLst>
          </p:cNvPr>
          <p:cNvGrpSpPr>
            <a:grpSpLocks/>
          </p:cNvGrpSpPr>
          <p:nvPr/>
        </p:nvGrpSpPr>
        <p:grpSpPr bwMode="auto">
          <a:xfrm flipH="1">
            <a:off x="8882063" y="5111750"/>
            <a:ext cx="1663700" cy="841375"/>
            <a:chOff x="1866724" y="1193292"/>
            <a:chExt cx="6154785" cy="3109690"/>
          </a:xfrm>
        </p:grpSpPr>
        <p:sp>
          <p:nvSpPr>
            <p:cNvPr id="561" name="Google Shape;615;p24">
              <a:extLst>
                <a:ext uri="{FF2B5EF4-FFF2-40B4-BE49-F238E27FC236}">
                  <a16:creationId xmlns:a16="http://schemas.microsoft.com/office/drawing/2014/main" id="{234F01F0-8A84-C645-61A6-BC50CE3042AB}"/>
                </a:ext>
              </a:extLst>
            </p:cNvPr>
            <p:cNvSpPr>
              <a:spLocks/>
            </p:cNvSpPr>
            <p:nvPr/>
          </p:nvSpPr>
          <p:spPr bwMode="auto">
            <a:xfrm>
              <a:off x="1877886" y="1193292"/>
              <a:ext cx="6143622" cy="3109690"/>
            </a:xfrm>
            <a:custGeom>
              <a:avLst/>
              <a:gdLst>
                <a:gd name="T0" fmla="*/ 2147483646 w 33574"/>
                <a:gd name="T1" fmla="*/ 2147483646 h 16994"/>
                <a:gd name="T2" fmla="*/ 2147483646 w 33574"/>
                <a:gd name="T3" fmla="*/ 2147483646 h 16994"/>
                <a:gd name="T4" fmla="*/ 2147483646 w 33574"/>
                <a:gd name="T5" fmla="*/ 2147483646 h 16994"/>
                <a:gd name="T6" fmla="*/ 2147483646 w 33574"/>
                <a:gd name="T7" fmla="*/ 2147483646 h 16994"/>
                <a:gd name="T8" fmla="*/ 2147483646 w 33574"/>
                <a:gd name="T9" fmla="*/ 2147483646 h 16994"/>
                <a:gd name="T10" fmla="*/ 2147483646 w 33574"/>
                <a:gd name="T11" fmla="*/ 2147483646 h 16994"/>
                <a:gd name="T12" fmla="*/ 2147483646 w 33574"/>
                <a:gd name="T13" fmla="*/ 2147483646 h 16994"/>
                <a:gd name="T14" fmla="*/ 2147483646 w 33574"/>
                <a:gd name="T15" fmla="*/ 2147483646 h 16994"/>
                <a:gd name="T16" fmla="*/ 2147483646 w 33574"/>
                <a:gd name="T17" fmla="*/ 2147483646 h 16994"/>
                <a:gd name="T18" fmla="*/ 2147483646 w 33574"/>
                <a:gd name="T19" fmla="*/ 2147483646 h 16994"/>
                <a:gd name="T20" fmla="*/ 2147483646 w 33574"/>
                <a:gd name="T21" fmla="*/ 2147483646 h 16994"/>
                <a:gd name="T22" fmla="*/ 2147483646 w 33574"/>
                <a:gd name="T23" fmla="*/ 2147483646 h 16994"/>
                <a:gd name="T24" fmla="*/ 2147483646 w 33574"/>
                <a:gd name="T25" fmla="*/ 2147483646 h 16994"/>
                <a:gd name="T26" fmla="*/ 2147483646 w 33574"/>
                <a:gd name="T27" fmla="*/ 2147483646 h 16994"/>
                <a:gd name="T28" fmla="*/ 2147483646 w 33574"/>
                <a:gd name="T29" fmla="*/ 2147483646 h 16994"/>
                <a:gd name="T30" fmla="*/ 2147483646 w 33574"/>
                <a:gd name="T31" fmla="*/ 2147483646 h 16994"/>
                <a:gd name="T32" fmla="*/ 2147483646 w 33574"/>
                <a:gd name="T33" fmla="*/ 2147483646 h 16994"/>
                <a:gd name="T34" fmla="*/ 2147483646 w 33574"/>
                <a:gd name="T35" fmla="*/ 2147483646 h 16994"/>
                <a:gd name="T36" fmla="*/ 2147483646 w 33574"/>
                <a:gd name="T37" fmla="*/ 2147483646 h 16994"/>
                <a:gd name="T38" fmla="*/ 2147483646 w 33574"/>
                <a:gd name="T39" fmla="*/ 2147483646 h 16994"/>
                <a:gd name="T40" fmla="*/ 2147483646 w 33574"/>
                <a:gd name="T41" fmla="*/ 2147483646 h 16994"/>
                <a:gd name="T42" fmla="*/ 2147483646 w 33574"/>
                <a:gd name="T43" fmla="*/ 2147483646 h 16994"/>
                <a:gd name="T44" fmla="*/ 2147483646 w 33574"/>
                <a:gd name="T45" fmla="*/ 2147483646 h 16994"/>
                <a:gd name="T46" fmla="*/ 2147483646 w 33574"/>
                <a:gd name="T47" fmla="*/ 2147483646 h 16994"/>
                <a:gd name="T48" fmla="*/ 2147483646 w 33574"/>
                <a:gd name="T49" fmla="*/ 2147483646 h 16994"/>
                <a:gd name="T50" fmla="*/ 2147483646 w 33574"/>
                <a:gd name="T51" fmla="*/ 2147483646 h 16994"/>
                <a:gd name="T52" fmla="*/ 2147483646 w 33574"/>
                <a:gd name="T53" fmla="*/ 2147483646 h 16994"/>
                <a:gd name="T54" fmla="*/ 2147483646 w 33574"/>
                <a:gd name="T55" fmla="*/ 2147483646 h 16994"/>
                <a:gd name="T56" fmla="*/ 2147483646 w 33574"/>
                <a:gd name="T57" fmla="*/ 2147483646 h 16994"/>
                <a:gd name="T58" fmla="*/ 2147483646 w 33574"/>
                <a:gd name="T59" fmla="*/ 2147483646 h 16994"/>
                <a:gd name="T60" fmla="*/ 2147483646 w 33574"/>
                <a:gd name="T61" fmla="*/ 2147483646 h 16994"/>
                <a:gd name="T62" fmla="*/ 2147483646 w 33574"/>
                <a:gd name="T63" fmla="*/ 2147483646 h 16994"/>
                <a:gd name="T64" fmla="*/ 2147483646 w 33574"/>
                <a:gd name="T65" fmla="*/ 2147483646 h 16994"/>
                <a:gd name="T66" fmla="*/ 2147483646 w 33574"/>
                <a:gd name="T67" fmla="*/ 2147483646 h 16994"/>
                <a:gd name="T68" fmla="*/ 2147483646 w 33574"/>
                <a:gd name="T69" fmla="*/ 2147483646 h 16994"/>
                <a:gd name="T70" fmla="*/ 2147483646 w 33574"/>
                <a:gd name="T71" fmla="*/ 2147483646 h 16994"/>
                <a:gd name="T72" fmla="*/ 2147483646 w 33574"/>
                <a:gd name="T73" fmla="*/ 2147483646 h 16994"/>
                <a:gd name="T74" fmla="*/ 2147483646 w 33574"/>
                <a:gd name="T75" fmla="*/ 2147483646 h 16994"/>
                <a:gd name="T76" fmla="*/ 2147483646 w 33574"/>
                <a:gd name="T77" fmla="*/ 2147483646 h 16994"/>
                <a:gd name="T78" fmla="*/ 2147483646 w 33574"/>
                <a:gd name="T79" fmla="*/ 2147483646 h 16994"/>
                <a:gd name="T80" fmla="*/ 2147483646 w 33574"/>
                <a:gd name="T81" fmla="*/ 2147483646 h 16994"/>
                <a:gd name="T82" fmla="*/ 2147483646 w 33574"/>
                <a:gd name="T83" fmla="*/ 2147483646 h 16994"/>
                <a:gd name="T84" fmla="*/ 2147483646 w 33574"/>
                <a:gd name="T85" fmla="*/ 2147483646 h 16994"/>
                <a:gd name="T86" fmla="*/ 2147483646 w 33574"/>
                <a:gd name="T87" fmla="*/ 2147483646 h 16994"/>
                <a:gd name="T88" fmla="*/ 2147483646 w 33574"/>
                <a:gd name="T89" fmla="*/ 2147483646 h 16994"/>
                <a:gd name="T90" fmla="*/ 2147483646 w 33574"/>
                <a:gd name="T91" fmla="*/ 2147483646 h 16994"/>
                <a:gd name="T92" fmla="*/ 2147483646 w 33574"/>
                <a:gd name="T93" fmla="*/ 2147483646 h 16994"/>
                <a:gd name="T94" fmla="*/ 2147483646 w 33574"/>
                <a:gd name="T95" fmla="*/ 2147483646 h 16994"/>
                <a:gd name="T96" fmla="*/ 2147483646 w 33574"/>
                <a:gd name="T97" fmla="*/ 2147483646 h 16994"/>
                <a:gd name="T98" fmla="*/ 2147483646 w 33574"/>
                <a:gd name="T99" fmla="*/ 2147483646 h 16994"/>
                <a:gd name="T100" fmla="*/ 2147483646 w 33574"/>
                <a:gd name="T101" fmla="*/ 2147483646 h 16994"/>
                <a:gd name="T102" fmla="*/ 2147483646 w 33574"/>
                <a:gd name="T103" fmla="*/ 2147483646 h 16994"/>
                <a:gd name="T104" fmla="*/ 2147483646 w 33574"/>
                <a:gd name="T105" fmla="*/ 2147483646 h 16994"/>
                <a:gd name="T106" fmla="*/ 2147483646 w 33574"/>
                <a:gd name="T107" fmla="*/ 2147483646 h 16994"/>
                <a:gd name="T108" fmla="*/ 2147483646 w 33574"/>
                <a:gd name="T109" fmla="*/ 2147483646 h 16994"/>
                <a:gd name="T110" fmla="*/ 2147483646 w 33574"/>
                <a:gd name="T111" fmla="*/ 2147483646 h 16994"/>
                <a:gd name="T112" fmla="*/ 2147483646 w 33574"/>
                <a:gd name="T113" fmla="*/ 2147483646 h 16994"/>
                <a:gd name="T114" fmla="*/ 2147483646 w 33574"/>
                <a:gd name="T115" fmla="*/ 2147483646 h 16994"/>
                <a:gd name="T116" fmla="*/ 2147483646 w 33574"/>
                <a:gd name="T117" fmla="*/ 2147483646 h 16994"/>
                <a:gd name="T118" fmla="*/ 2147483646 w 33574"/>
                <a:gd name="T119" fmla="*/ 2147483646 h 16994"/>
                <a:gd name="T120" fmla="*/ 2147483646 w 33574"/>
                <a:gd name="T121" fmla="*/ 2147483646 h 16994"/>
                <a:gd name="T122" fmla="*/ 2147483646 w 33574"/>
                <a:gd name="T123" fmla="*/ 2147483646 h 169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3574" h="16994" extrusionOk="0">
                  <a:moveTo>
                    <a:pt x="15100" y="1"/>
                  </a:moveTo>
                  <a:cubicBezTo>
                    <a:pt x="15056" y="1"/>
                    <a:pt x="15013" y="3"/>
                    <a:pt x="14969" y="8"/>
                  </a:cubicBezTo>
                  <a:cubicBezTo>
                    <a:pt x="14420" y="39"/>
                    <a:pt x="13870" y="100"/>
                    <a:pt x="13320" y="161"/>
                  </a:cubicBezTo>
                  <a:cubicBezTo>
                    <a:pt x="13124" y="204"/>
                    <a:pt x="12921" y="213"/>
                    <a:pt x="12716" y="213"/>
                  </a:cubicBezTo>
                  <a:cubicBezTo>
                    <a:pt x="12581" y="213"/>
                    <a:pt x="12446" y="209"/>
                    <a:pt x="12312" y="209"/>
                  </a:cubicBezTo>
                  <a:cubicBezTo>
                    <a:pt x="12079" y="209"/>
                    <a:pt x="11852" y="221"/>
                    <a:pt x="11640" y="283"/>
                  </a:cubicBezTo>
                  <a:cubicBezTo>
                    <a:pt x="11120" y="466"/>
                    <a:pt x="10723" y="1016"/>
                    <a:pt x="10204" y="1230"/>
                  </a:cubicBezTo>
                  <a:cubicBezTo>
                    <a:pt x="9715" y="1413"/>
                    <a:pt x="9135" y="1536"/>
                    <a:pt x="8646" y="1780"/>
                  </a:cubicBezTo>
                  <a:cubicBezTo>
                    <a:pt x="8188" y="2055"/>
                    <a:pt x="7546" y="2086"/>
                    <a:pt x="7088" y="2391"/>
                  </a:cubicBezTo>
                  <a:cubicBezTo>
                    <a:pt x="6630" y="2696"/>
                    <a:pt x="6599" y="3613"/>
                    <a:pt x="6171" y="3949"/>
                  </a:cubicBezTo>
                  <a:cubicBezTo>
                    <a:pt x="5744" y="4316"/>
                    <a:pt x="5255" y="4529"/>
                    <a:pt x="4858" y="4927"/>
                  </a:cubicBezTo>
                  <a:cubicBezTo>
                    <a:pt x="4461" y="5293"/>
                    <a:pt x="3819" y="5476"/>
                    <a:pt x="3483" y="5904"/>
                  </a:cubicBezTo>
                  <a:cubicBezTo>
                    <a:pt x="3147" y="6301"/>
                    <a:pt x="3147" y="7004"/>
                    <a:pt x="2842" y="7462"/>
                  </a:cubicBezTo>
                  <a:cubicBezTo>
                    <a:pt x="2536" y="7920"/>
                    <a:pt x="1925" y="8195"/>
                    <a:pt x="1681" y="8684"/>
                  </a:cubicBezTo>
                  <a:cubicBezTo>
                    <a:pt x="1375" y="9142"/>
                    <a:pt x="1131" y="9631"/>
                    <a:pt x="917" y="10150"/>
                  </a:cubicBezTo>
                  <a:cubicBezTo>
                    <a:pt x="703" y="10639"/>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8" y="16871"/>
                    <a:pt x="18208" y="16840"/>
                    <a:pt x="19002" y="16840"/>
                  </a:cubicBezTo>
                  <a:cubicBezTo>
                    <a:pt x="19796" y="16840"/>
                    <a:pt x="19796" y="16657"/>
                    <a:pt x="20590" y="16657"/>
                  </a:cubicBezTo>
                  <a:cubicBezTo>
                    <a:pt x="21385" y="16657"/>
                    <a:pt x="21385" y="16963"/>
                    <a:pt x="22179" y="16963"/>
                  </a:cubicBezTo>
                  <a:cubicBezTo>
                    <a:pt x="22973" y="16963"/>
                    <a:pt x="22973" y="16382"/>
                    <a:pt x="23767" y="16382"/>
                  </a:cubicBezTo>
                  <a:cubicBezTo>
                    <a:pt x="24562" y="16382"/>
                    <a:pt x="24562" y="16718"/>
                    <a:pt x="25356" y="16718"/>
                  </a:cubicBezTo>
                  <a:cubicBezTo>
                    <a:pt x="26181" y="16718"/>
                    <a:pt x="26150" y="16810"/>
                    <a:pt x="26944" y="16810"/>
                  </a:cubicBezTo>
                  <a:cubicBezTo>
                    <a:pt x="2773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6" y="16746"/>
                    <a:pt x="32442" y="16854"/>
                    <a:pt x="32714" y="16854"/>
                  </a:cubicBezTo>
                  <a:cubicBezTo>
                    <a:pt x="32870" y="16854"/>
                    <a:pt x="33051" y="16818"/>
                    <a:pt x="33329" y="16718"/>
                  </a:cubicBezTo>
                  <a:cubicBezTo>
                    <a:pt x="33329" y="16168"/>
                    <a:pt x="33573" y="15527"/>
                    <a:pt x="33543" y="15007"/>
                  </a:cubicBezTo>
                  <a:cubicBezTo>
                    <a:pt x="33421" y="14458"/>
                    <a:pt x="33329" y="13908"/>
                    <a:pt x="33176" y="13358"/>
                  </a:cubicBezTo>
                  <a:cubicBezTo>
                    <a:pt x="33054" y="12839"/>
                    <a:pt x="32504" y="12411"/>
                    <a:pt x="32351" y="11892"/>
                  </a:cubicBezTo>
                  <a:cubicBezTo>
                    <a:pt x="32199" y="11372"/>
                    <a:pt x="32046" y="10853"/>
                    <a:pt x="31832" y="10364"/>
                  </a:cubicBezTo>
                  <a:cubicBezTo>
                    <a:pt x="31618" y="9845"/>
                    <a:pt x="31863" y="9112"/>
                    <a:pt x="31618" y="8623"/>
                  </a:cubicBezTo>
                  <a:cubicBezTo>
                    <a:pt x="31374" y="8165"/>
                    <a:pt x="31099" y="7615"/>
                    <a:pt x="30793" y="7157"/>
                  </a:cubicBezTo>
                  <a:cubicBezTo>
                    <a:pt x="30519" y="6729"/>
                    <a:pt x="29938" y="6393"/>
                    <a:pt x="29602" y="5996"/>
                  </a:cubicBezTo>
                  <a:cubicBezTo>
                    <a:pt x="29266" y="5568"/>
                    <a:pt x="28563" y="5476"/>
                    <a:pt x="28166" y="5079"/>
                  </a:cubicBezTo>
                  <a:cubicBezTo>
                    <a:pt x="27800" y="4713"/>
                    <a:pt x="27861" y="3796"/>
                    <a:pt x="27433" y="3460"/>
                  </a:cubicBezTo>
                  <a:cubicBezTo>
                    <a:pt x="27036" y="3124"/>
                    <a:pt x="26211" y="3277"/>
                    <a:pt x="25753" y="2971"/>
                  </a:cubicBezTo>
                  <a:cubicBezTo>
                    <a:pt x="25295" y="2666"/>
                    <a:pt x="25142" y="1872"/>
                    <a:pt x="24653" y="1597"/>
                  </a:cubicBezTo>
                  <a:cubicBezTo>
                    <a:pt x="24483" y="1501"/>
                    <a:pt x="24282" y="1476"/>
                    <a:pt x="24072" y="1476"/>
                  </a:cubicBezTo>
                  <a:cubicBezTo>
                    <a:pt x="23838" y="1476"/>
                    <a:pt x="23591" y="1507"/>
                    <a:pt x="23358" y="1507"/>
                  </a:cubicBezTo>
                  <a:cubicBezTo>
                    <a:pt x="23200" y="1507"/>
                    <a:pt x="23049" y="1492"/>
                    <a:pt x="22912" y="1444"/>
                  </a:cubicBezTo>
                  <a:cubicBezTo>
                    <a:pt x="22423" y="1230"/>
                    <a:pt x="21904" y="1016"/>
                    <a:pt x="21385" y="864"/>
                  </a:cubicBezTo>
                  <a:cubicBezTo>
                    <a:pt x="20865" y="711"/>
                    <a:pt x="20346" y="741"/>
                    <a:pt x="19796" y="619"/>
                  </a:cubicBezTo>
                  <a:cubicBezTo>
                    <a:pt x="19246" y="528"/>
                    <a:pt x="18757" y="375"/>
                    <a:pt x="18208" y="314"/>
                  </a:cubicBezTo>
                  <a:cubicBezTo>
                    <a:pt x="17840" y="292"/>
                    <a:pt x="17458" y="271"/>
                    <a:pt x="17071" y="271"/>
                  </a:cubicBezTo>
                  <a:cubicBezTo>
                    <a:pt x="16911" y="271"/>
                    <a:pt x="16749" y="274"/>
                    <a:pt x="16588" y="283"/>
                  </a:cubicBezTo>
                  <a:cubicBezTo>
                    <a:pt x="16084" y="283"/>
                    <a:pt x="15580" y="1"/>
                    <a:pt x="1510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62" name="Google Shape;616;p24">
              <a:extLst>
                <a:ext uri="{FF2B5EF4-FFF2-40B4-BE49-F238E27FC236}">
                  <a16:creationId xmlns:a16="http://schemas.microsoft.com/office/drawing/2014/main" id="{CE2B8F86-9328-8706-7AF1-B8C9716FA759}"/>
                </a:ext>
              </a:extLst>
            </p:cNvPr>
            <p:cNvSpPr>
              <a:spLocks/>
            </p:cNvSpPr>
            <p:nvPr/>
          </p:nvSpPr>
          <p:spPr bwMode="auto">
            <a:xfrm>
              <a:off x="1866724" y="2564217"/>
              <a:ext cx="6154785" cy="1738747"/>
            </a:xfrm>
            <a:custGeom>
              <a:avLst/>
              <a:gdLst>
                <a:gd name="T0" fmla="*/ 2147483646 w 33635"/>
                <a:gd name="T1" fmla="*/ 2147483646 h 9502"/>
                <a:gd name="T2" fmla="*/ 2147483646 w 33635"/>
                <a:gd name="T3" fmla="*/ 2147483646 h 9502"/>
                <a:gd name="T4" fmla="*/ 2147483646 w 33635"/>
                <a:gd name="T5" fmla="*/ 2147483646 h 9502"/>
                <a:gd name="T6" fmla="*/ 2147483646 w 33635"/>
                <a:gd name="T7" fmla="*/ 2147483646 h 9502"/>
                <a:gd name="T8" fmla="*/ 2147483646 w 33635"/>
                <a:gd name="T9" fmla="*/ 2147483646 h 9502"/>
                <a:gd name="T10" fmla="*/ 2147483646 w 33635"/>
                <a:gd name="T11" fmla="*/ 2147483646 h 9502"/>
                <a:gd name="T12" fmla="*/ 2147483646 w 33635"/>
                <a:gd name="T13" fmla="*/ 2147483646 h 9502"/>
                <a:gd name="T14" fmla="*/ 2147483646 w 33635"/>
                <a:gd name="T15" fmla="*/ 2147483646 h 9502"/>
                <a:gd name="T16" fmla="*/ 2147483646 w 33635"/>
                <a:gd name="T17" fmla="*/ 2147483646 h 9502"/>
                <a:gd name="T18" fmla="*/ 2147483646 w 33635"/>
                <a:gd name="T19" fmla="*/ 2147483646 h 9502"/>
                <a:gd name="T20" fmla="*/ 2147483646 w 33635"/>
                <a:gd name="T21" fmla="*/ 2147483646 h 9502"/>
                <a:gd name="T22" fmla="*/ 2147483646 w 33635"/>
                <a:gd name="T23" fmla="*/ 2147483646 h 9502"/>
                <a:gd name="T24" fmla="*/ 2147483646 w 33635"/>
                <a:gd name="T25" fmla="*/ 2147483646 h 9502"/>
                <a:gd name="T26" fmla="*/ 2147483646 w 33635"/>
                <a:gd name="T27" fmla="*/ 2147483646 h 9502"/>
                <a:gd name="T28" fmla="*/ 2147483646 w 33635"/>
                <a:gd name="T29" fmla="*/ 2147483646 h 9502"/>
                <a:gd name="T30" fmla="*/ 2147483646 w 33635"/>
                <a:gd name="T31" fmla="*/ 2147483646 h 9502"/>
                <a:gd name="T32" fmla="*/ 2147483646 w 33635"/>
                <a:gd name="T33" fmla="*/ 2147483646 h 9502"/>
                <a:gd name="T34" fmla="*/ 2147483646 w 33635"/>
                <a:gd name="T35" fmla="*/ 2147483646 h 9502"/>
                <a:gd name="T36" fmla="*/ 2147483646 w 33635"/>
                <a:gd name="T37" fmla="*/ 2147483646 h 9502"/>
                <a:gd name="T38" fmla="*/ 2147483646 w 33635"/>
                <a:gd name="T39" fmla="*/ 2147483646 h 9502"/>
                <a:gd name="T40" fmla="*/ 2147483646 w 33635"/>
                <a:gd name="T41" fmla="*/ 2147483646 h 9502"/>
                <a:gd name="T42" fmla="*/ 2147483646 w 33635"/>
                <a:gd name="T43" fmla="*/ 2147483646 h 9502"/>
                <a:gd name="T44" fmla="*/ 2147483646 w 33635"/>
                <a:gd name="T45" fmla="*/ 2147483646 h 9502"/>
                <a:gd name="T46" fmla="*/ 2147483646 w 33635"/>
                <a:gd name="T47" fmla="*/ 2147483646 h 9502"/>
                <a:gd name="T48" fmla="*/ 2147483646 w 33635"/>
                <a:gd name="T49" fmla="*/ 2147483646 h 9502"/>
                <a:gd name="T50" fmla="*/ 2147483646 w 33635"/>
                <a:gd name="T51" fmla="*/ 2147483646 h 9502"/>
                <a:gd name="T52" fmla="*/ 2147483646 w 33635"/>
                <a:gd name="T53" fmla="*/ 2147483646 h 9502"/>
                <a:gd name="T54" fmla="*/ 2147483646 w 33635"/>
                <a:gd name="T55" fmla="*/ 2147483646 h 9502"/>
                <a:gd name="T56" fmla="*/ 2147483646 w 33635"/>
                <a:gd name="T57" fmla="*/ 2147483646 h 9502"/>
                <a:gd name="T58" fmla="*/ 2147483646 w 33635"/>
                <a:gd name="T59" fmla="*/ 2147483646 h 9502"/>
                <a:gd name="T60" fmla="*/ 2147483646 w 33635"/>
                <a:gd name="T61" fmla="*/ 2147483646 h 9502"/>
                <a:gd name="T62" fmla="*/ 2147483646 w 33635"/>
                <a:gd name="T63" fmla="*/ 2147483646 h 9502"/>
                <a:gd name="T64" fmla="*/ 2147483646 w 33635"/>
                <a:gd name="T65" fmla="*/ 2147483646 h 9502"/>
                <a:gd name="T66" fmla="*/ 2147483646 w 33635"/>
                <a:gd name="T67" fmla="*/ 2147483646 h 9502"/>
                <a:gd name="T68" fmla="*/ 2147483646 w 33635"/>
                <a:gd name="T69" fmla="*/ 2147483646 h 9502"/>
                <a:gd name="T70" fmla="*/ 2147483646 w 33635"/>
                <a:gd name="T71" fmla="*/ 2147483646 h 9502"/>
                <a:gd name="T72" fmla="*/ 2147483646 w 33635"/>
                <a:gd name="T73" fmla="*/ 2147483646 h 9502"/>
                <a:gd name="T74" fmla="*/ 2147483646 w 33635"/>
                <a:gd name="T75" fmla="*/ 2147483646 h 9502"/>
                <a:gd name="T76" fmla="*/ 2147483646 w 33635"/>
                <a:gd name="T77" fmla="*/ 2147483646 h 9502"/>
                <a:gd name="T78" fmla="*/ 2147483646 w 33635"/>
                <a:gd name="T79" fmla="*/ 2147483646 h 9502"/>
                <a:gd name="T80" fmla="*/ 2147483646 w 33635"/>
                <a:gd name="T81" fmla="*/ 2147483646 h 9502"/>
                <a:gd name="T82" fmla="*/ 2147483646 w 33635"/>
                <a:gd name="T83" fmla="*/ 2147483646 h 9502"/>
                <a:gd name="T84" fmla="*/ 2147483646 w 33635"/>
                <a:gd name="T85" fmla="*/ 2147483646 h 95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3635" h="9502" extrusionOk="0">
                  <a:moveTo>
                    <a:pt x="31038" y="1"/>
                  </a:moveTo>
                  <a:cubicBezTo>
                    <a:pt x="30916" y="153"/>
                    <a:pt x="30793" y="306"/>
                    <a:pt x="30641" y="489"/>
                  </a:cubicBezTo>
                  <a:cubicBezTo>
                    <a:pt x="30619" y="511"/>
                    <a:pt x="30567" y="533"/>
                    <a:pt x="30517" y="533"/>
                  </a:cubicBezTo>
                  <a:cubicBezTo>
                    <a:pt x="30496" y="533"/>
                    <a:pt x="30475" y="529"/>
                    <a:pt x="30457" y="520"/>
                  </a:cubicBezTo>
                  <a:cubicBezTo>
                    <a:pt x="30366" y="948"/>
                    <a:pt x="30243" y="1345"/>
                    <a:pt x="30091" y="1711"/>
                  </a:cubicBezTo>
                  <a:cubicBezTo>
                    <a:pt x="30064" y="1817"/>
                    <a:pt x="29969" y="1900"/>
                    <a:pt x="29864" y="1900"/>
                  </a:cubicBezTo>
                  <a:cubicBezTo>
                    <a:pt x="29848" y="1900"/>
                    <a:pt x="29832" y="1899"/>
                    <a:pt x="29816" y="1895"/>
                  </a:cubicBezTo>
                  <a:cubicBezTo>
                    <a:pt x="29694" y="1864"/>
                    <a:pt x="29602" y="1803"/>
                    <a:pt x="29510" y="1772"/>
                  </a:cubicBezTo>
                  <a:cubicBezTo>
                    <a:pt x="28991" y="2475"/>
                    <a:pt x="28288" y="2994"/>
                    <a:pt x="27739" y="3666"/>
                  </a:cubicBezTo>
                  <a:cubicBezTo>
                    <a:pt x="27705" y="3717"/>
                    <a:pt x="27653" y="3740"/>
                    <a:pt x="27597" y="3740"/>
                  </a:cubicBezTo>
                  <a:cubicBezTo>
                    <a:pt x="27552" y="3740"/>
                    <a:pt x="27505" y="3724"/>
                    <a:pt x="27464" y="3697"/>
                  </a:cubicBezTo>
                  <a:lnTo>
                    <a:pt x="27189" y="3544"/>
                  </a:lnTo>
                  <a:cubicBezTo>
                    <a:pt x="27189" y="4400"/>
                    <a:pt x="26975" y="5408"/>
                    <a:pt x="26486" y="6019"/>
                  </a:cubicBezTo>
                  <a:cubicBezTo>
                    <a:pt x="26302" y="6254"/>
                    <a:pt x="26117" y="6349"/>
                    <a:pt x="25941" y="6349"/>
                  </a:cubicBezTo>
                  <a:cubicBezTo>
                    <a:pt x="25591" y="6349"/>
                    <a:pt x="25274" y="5977"/>
                    <a:pt x="25050" y="5591"/>
                  </a:cubicBezTo>
                  <a:cubicBezTo>
                    <a:pt x="24898" y="5774"/>
                    <a:pt x="24714" y="5988"/>
                    <a:pt x="24531" y="6171"/>
                  </a:cubicBezTo>
                  <a:cubicBezTo>
                    <a:pt x="24485" y="6202"/>
                    <a:pt x="24424" y="6217"/>
                    <a:pt x="24367" y="6217"/>
                  </a:cubicBezTo>
                  <a:cubicBezTo>
                    <a:pt x="24309" y="6217"/>
                    <a:pt x="24256" y="6202"/>
                    <a:pt x="24225" y="6171"/>
                  </a:cubicBezTo>
                  <a:cubicBezTo>
                    <a:pt x="24012" y="5927"/>
                    <a:pt x="23737" y="5744"/>
                    <a:pt x="23523" y="5499"/>
                  </a:cubicBezTo>
                  <a:cubicBezTo>
                    <a:pt x="23248" y="5774"/>
                    <a:pt x="22881" y="5927"/>
                    <a:pt x="22515" y="5927"/>
                  </a:cubicBezTo>
                  <a:cubicBezTo>
                    <a:pt x="21843" y="5958"/>
                    <a:pt x="21201" y="6141"/>
                    <a:pt x="20651" y="6538"/>
                  </a:cubicBezTo>
                  <a:cubicBezTo>
                    <a:pt x="20474" y="6644"/>
                    <a:pt x="20304" y="6689"/>
                    <a:pt x="20141" y="6689"/>
                  </a:cubicBezTo>
                  <a:cubicBezTo>
                    <a:pt x="19744" y="6689"/>
                    <a:pt x="19388" y="6423"/>
                    <a:pt x="19063" y="6141"/>
                  </a:cubicBezTo>
                  <a:cubicBezTo>
                    <a:pt x="18941" y="6385"/>
                    <a:pt x="18727" y="6568"/>
                    <a:pt x="18482" y="6660"/>
                  </a:cubicBezTo>
                  <a:cubicBezTo>
                    <a:pt x="18408" y="6685"/>
                    <a:pt x="18324" y="6692"/>
                    <a:pt x="18235" y="6692"/>
                  </a:cubicBezTo>
                  <a:cubicBezTo>
                    <a:pt x="18119" y="6692"/>
                    <a:pt x="17996" y="6680"/>
                    <a:pt x="17882" y="6680"/>
                  </a:cubicBezTo>
                  <a:cubicBezTo>
                    <a:pt x="17759" y="6680"/>
                    <a:pt x="17647" y="6694"/>
                    <a:pt x="17566" y="6752"/>
                  </a:cubicBezTo>
                  <a:cubicBezTo>
                    <a:pt x="17361" y="6935"/>
                    <a:pt x="17180" y="7000"/>
                    <a:pt x="17001" y="7000"/>
                  </a:cubicBezTo>
                  <a:cubicBezTo>
                    <a:pt x="16672" y="7000"/>
                    <a:pt x="16352" y="6779"/>
                    <a:pt x="15916" y="6660"/>
                  </a:cubicBezTo>
                  <a:cubicBezTo>
                    <a:pt x="15733" y="6568"/>
                    <a:pt x="15550" y="6446"/>
                    <a:pt x="15397" y="6324"/>
                  </a:cubicBezTo>
                  <a:cubicBezTo>
                    <a:pt x="15248" y="6233"/>
                    <a:pt x="15127" y="6196"/>
                    <a:pt x="15022" y="6196"/>
                  </a:cubicBezTo>
                  <a:cubicBezTo>
                    <a:pt x="14739" y="6196"/>
                    <a:pt x="14581" y="6468"/>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8" y="6777"/>
                    <a:pt x="12648" y="6996"/>
                  </a:cubicBezTo>
                  <a:cubicBezTo>
                    <a:pt x="12556" y="7088"/>
                    <a:pt x="12403" y="7149"/>
                    <a:pt x="12250" y="7179"/>
                  </a:cubicBezTo>
                  <a:cubicBezTo>
                    <a:pt x="11823" y="7149"/>
                    <a:pt x="11426" y="6996"/>
                    <a:pt x="11090" y="6752"/>
                  </a:cubicBezTo>
                  <a:cubicBezTo>
                    <a:pt x="10817" y="6561"/>
                    <a:pt x="10448" y="6055"/>
                    <a:pt x="10198" y="6055"/>
                  </a:cubicBezTo>
                  <a:cubicBezTo>
                    <a:pt x="10168" y="6055"/>
                    <a:pt x="10139" y="6063"/>
                    <a:pt x="10112" y="6080"/>
                  </a:cubicBezTo>
                  <a:cubicBezTo>
                    <a:pt x="9794" y="6299"/>
                    <a:pt x="9436" y="6530"/>
                    <a:pt x="9074" y="6530"/>
                  </a:cubicBezTo>
                  <a:cubicBezTo>
                    <a:pt x="8880" y="6530"/>
                    <a:pt x="8685" y="6464"/>
                    <a:pt x="8493" y="6294"/>
                  </a:cubicBezTo>
                  <a:cubicBezTo>
                    <a:pt x="8267" y="6082"/>
                    <a:pt x="8078" y="6001"/>
                    <a:pt x="7908" y="6001"/>
                  </a:cubicBezTo>
                  <a:cubicBezTo>
                    <a:pt x="7342" y="6001"/>
                    <a:pt x="6998" y="6905"/>
                    <a:pt x="6294" y="6905"/>
                  </a:cubicBezTo>
                  <a:cubicBezTo>
                    <a:pt x="6019" y="6874"/>
                    <a:pt x="5744" y="6752"/>
                    <a:pt x="5591" y="6538"/>
                  </a:cubicBezTo>
                  <a:cubicBezTo>
                    <a:pt x="5583" y="6528"/>
                    <a:pt x="5572" y="6523"/>
                    <a:pt x="5558" y="6523"/>
                  </a:cubicBezTo>
                  <a:cubicBezTo>
                    <a:pt x="5353" y="6523"/>
                    <a:pt x="4544" y="7493"/>
                    <a:pt x="4430" y="7607"/>
                  </a:cubicBezTo>
                  <a:cubicBezTo>
                    <a:pt x="4385" y="7652"/>
                    <a:pt x="4328" y="7672"/>
                    <a:pt x="4272" y="7672"/>
                  </a:cubicBezTo>
                  <a:cubicBezTo>
                    <a:pt x="4176" y="7672"/>
                    <a:pt x="4083" y="7612"/>
                    <a:pt x="4063" y="7515"/>
                  </a:cubicBezTo>
                  <a:cubicBezTo>
                    <a:pt x="4002" y="7332"/>
                    <a:pt x="3941" y="7179"/>
                    <a:pt x="3911" y="7027"/>
                  </a:cubicBezTo>
                  <a:cubicBezTo>
                    <a:pt x="3800" y="7052"/>
                    <a:pt x="3691" y="7064"/>
                    <a:pt x="3584" y="7064"/>
                  </a:cubicBezTo>
                  <a:cubicBezTo>
                    <a:pt x="3042" y="7064"/>
                    <a:pt x="2552" y="6758"/>
                    <a:pt x="2169" y="6324"/>
                  </a:cubicBezTo>
                  <a:cubicBezTo>
                    <a:pt x="1995" y="6120"/>
                    <a:pt x="1458" y="5249"/>
                    <a:pt x="1144" y="5249"/>
                  </a:cubicBezTo>
                  <a:cubicBezTo>
                    <a:pt x="1129" y="5249"/>
                    <a:pt x="1114" y="5251"/>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5"/>
                    <a:pt x="734" y="9501"/>
                    <a:pt x="1559" y="9501"/>
                  </a:cubicBezTo>
                  <a:cubicBezTo>
                    <a:pt x="2353" y="9501"/>
                    <a:pt x="2353" y="8982"/>
                    <a:pt x="3147" y="8982"/>
                  </a:cubicBezTo>
                  <a:cubicBezTo>
                    <a:pt x="3911" y="8982"/>
                    <a:pt x="3941" y="8829"/>
                    <a:pt x="4736" y="8829"/>
                  </a:cubicBezTo>
                  <a:cubicBezTo>
                    <a:pt x="5499" y="8829"/>
                    <a:pt x="5530" y="8921"/>
                    <a:pt x="6324" y="8921"/>
                  </a:cubicBezTo>
                  <a:cubicBezTo>
                    <a:pt x="7118" y="8921"/>
                    <a:pt x="7118" y="9409"/>
                    <a:pt x="7913" y="9409"/>
                  </a:cubicBezTo>
                  <a:cubicBezTo>
                    <a:pt x="8707" y="9409"/>
                    <a:pt x="8707" y="9104"/>
                    <a:pt x="9501" y="9104"/>
                  </a:cubicBezTo>
                  <a:cubicBezTo>
                    <a:pt x="10295" y="9104"/>
                    <a:pt x="10295" y="9409"/>
                    <a:pt x="11090" y="9409"/>
                  </a:cubicBezTo>
                  <a:cubicBezTo>
                    <a:pt x="11884" y="9409"/>
                    <a:pt x="11884" y="9501"/>
                    <a:pt x="12678" y="9501"/>
                  </a:cubicBezTo>
                  <a:cubicBezTo>
                    <a:pt x="13472" y="9501"/>
                    <a:pt x="13472" y="8982"/>
                    <a:pt x="14267" y="8982"/>
                  </a:cubicBezTo>
                  <a:cubicBezTo>
                    <a:pt x="15061" y="8982"/>
                    <a:pt x="15061" y="9471"/>
                    <a:pt x="15855" y="9471"/>
                  </a:cubicBezTo>
                  <a:cubicBezTo>
                    <a:pt x="16649" y="9471"/>
                    <a:pt x="16649" y="9379"/>
                    <a:pt x="17444" y="9379"/>
                  </a:cubicBezTo>
                  <a:cubicBezTo>
                    <a:pt x="18238" y="9379"/>
                    <a:pt x="18238" y="9348"/>
                    <a:pt x="19032" y="9348"/>
                  </a:cubicBezTo>
                  <a:cubicBezTo>
                    <a:pt x="19826" y="9348"/>
                    <a:pt x="19826"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18"/>
                    <a:pt x="26975" y="9318"/>
                  </a:cubicBezTo>
                  <a:cubicBezTo>
                    <a:pt x="27769" y="9318"/>
                    <a:pt x="27769" y="9073"/>
                    <a:pt x="28563" y="9073"/>
                  </a:cubicBezTo>
                  <a:cubicBezTo>
                    <a:pt x="29358" y="9073"/>
                    <a:pt x="29358" y="9257"/>
                    <a:pt x="30152" y="9257"/>
                  </a:cubicBezTo>
                  <a:cubicBezTo>
                    <a:pt x="30748" y="9257"/>
                    <a:pt x="30896" y="9154"/>
                    <a:pt x="31269" y="9154"/>
                  </a:cubicBezTo>
                  <a:cubicBezTo>
                    <a:pt x="31393" y="9154"/>
                    <a:pt x="31542" y="9165"/>
                    <a:pt x="31740" y="9196"/>
                  </a:cubicBezTo>
                  <a:cubicBezTo>
                    <a:pt x="32245" y="9254"/>
                    <a:pt x="32466" y="9362"/>
                    <a:pt x="32749" y="9362"/>
                  </a:cubicBezTo>
                  <a:cubicBezTo>
                    <a:pt x="32911" y="9362"/>
                    <a:pt x="33092" y="9326"/>
                    <a:pt x="33359" y="9226"/>
                  </a:cubicBezTo>
                  <a:cubicBezTo>
                    <a:pt x="33390" y="8676"/>
                    <a:pt x="33634" y="8035"/>
                    <a:pt x="33573" y="7515"/>
                  </a:cubicBezTo>
                  <a:cubicBezTo>
                    <a:pt x="33482" y="6966"/>
                    <a:pt x="33359" y="6416"/>
                    <a:pt x="33207" y="5866"/>
                  </a:cubicBezTo>
                  <a:cubicBezTo>
                    <a:pt x="33115" y="5347"/>
                    <a:pt x="32565" y="4919"/>
                    <a:pt x="32412" y="4400"/>
                  </a:cubicBezTo>
                  <a:cubicBezTo>
                    <a:pt x="32260" y="3880"/>
                    <a:pt x="32076" y="3361"/>
                    <a:pt x="31863" y="2872"/>
                  </a:cubicBezTo>
                  <a:cubicBezTo>
                    <a:pt x="31649" y="2353"/>
                    <a:pt x="31924" y="1620"/>
                    <a:pt x="31649" y="1131"/>
                  </a:cubicBezTo>
                  <a:cubicBezTo>
                    <a:pt x="31465" y="764"/>
                    <a:pt x="31252" y="367"/>
                    <a:pt x="31038" y="1"/>
                  </a:cubicBezTo>
                  <a:close/>
                </a:path>
              </a:pathLst>
            </a:custGeom>
            <a:solidFill>
              <a:srgbClr val="24962F">
                <a:alpha val="40392"/>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63" name="Google Shape;617;p24">
            <a:extLst>
              <a:ext uri="{FF2B5EF4-FFF2-40B4-BE49-F238E27FC236}">
                <a16:creationId xmlns:a16="http://schemas.microsoft.com/office/drawing/2014/main" id="{479F551E-1D2B-C8D8-01E2-6F3FC9580B43}"/>
              </a:ext>
            </a:extLst>
          </p:cNvPr>
          <p:cNvSpPr/>
          <p:nvPr/>
        </p:nvSpPr>
        <p:spPr>
          <a:xfrm flipH="1">
            <a:off x="241300" y="2541588"/>
            <a:ext cx="2663825" cy="735012"/>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564" name="Google Shape;618;p24">
            <a:extLst>
              <a:ext uri="{FF2B5EF4-FFF2-40B4-BE49-F238E27FC236}">
                <a16:creationId xmlns:a16="http://schemas.microsoft.com/office/drawing/2014/main" id="{F6B3A1D8-DB92-996F-3CFA-55231218E853}"/>
              </a:ext>
            </a:extLst>
          </p:cNvPr>
          <p:cNvSpPr/>
          <p:nvPr/>
        </p:nvSpPr>
        <p:spPr>
          <a:xfrm flipH="1">
            <a:off x="9329738" y="352425"/>
            <a:ext cx="2662237" cy="735013"/>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85" name="Google Shape;385;p24"/>
          <p:cNvSpPr txBox="1">
            <a:spLocks noGrp="1"/>
          </p:cNvSpPr>
          <p:nvPr>
            <p:ph type="title"/>
          </p:nvPr>
        </p:nvSpPr>
        <p:spPr>
          <a:xfrm>
            <a:off x="3473767" y="719333"/>
            <a:ext cx="5244400" cy="2100800"/>
          </a:xfrm>
          <a:prstGeom prst="rect">
            <a:avLst/>
          </a:prstGeom>
        </p:spPr>
        <p:txBody>
          <a:bodyPr spcFirstLastPara="1">
            <a:noAutofit/>
          </a:bodyPr>
          <a:lstStyle>
            <a:lvl1pPr lvl="0" algn="ctr" rtl="0">
              <a:spcBef>
                <a:spcPts val="0"/>
              </a:spcBef>
              <a:spcAft>
                <a:spcPts val="0"/>
              </a:spcAft>
              <a:buSzPts val="2800"/>
              <a:buNone/>
              <a:defRPr sz="1333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86" name="Google Shape;386;p24"/>
          <p:cNvSpPr txBox="1">
            <a:spLocks noGrp="1"/>
          </p:cNvSpPr>
          <p:nvPr>
            <p:ph type="subTitle" idx="1"/>
          </p:nvPr>
        </p:nvSpPr>
        <p:spPr>
          <a:xfrm>
            <a:off x="3713100" y="2819967"/>
            <a:ext cx="4766000" cy="1300000"/>
          </a:xfrm>
          <a:prstGeom prst="rect">
            <a:avLst/>
          </a:prstGeom>
        </p:spPr>
        <p:txBody>
          <a:bodyPr spcFirstLastPara="1">
            <a:noAutofit/>
          </a:bodyPr>
          <a:lstStyle>
            <a:lvl1pPr lvl="0" algn="ctr"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314672693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34"/>
        <p:cNvGrpSpPr/>
        <p:nvPr/>
      </p:nvGrpSpPr>
      <p:grpSpPr>
        <a:xfrm>
          <a:off x="0" y="0"/>
          <a:ext cx="0" cy="0"/>
          <a:chOff x="0" y="0"/>
          <a:chExt cx="0" cy="0"/>
        </a:xfrm>
      </p:grpSpPr>
      <p:sp>
        <p:nvSpPr>
          <p:cNvPr id="2" name="Google Shape;637;p26">
            <a:extLst>
              <a:ext uri="{FF2B5EF4-FFF2-40B4-BE49-F238E27FC236}">
                <a16:creationId xmlns:a16="http://schemas.microsoft.com/office/drawing/2014/main" id="{B29CFCE0-6E24-DA9D-769A-DC88DA16A961}"/>
              </a:ext>
            </a:extLst>
          </p:cNvPr>
          <p:cNvSpPr/>
          <p:nvPr/>
        </p:nvSpPr>
        <p:spPr>
          <a:xfrm>
            <a:off x="244475" y="657225"/>
            <a:ext cx="3238500" cy="892175"/>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 name="Google Shape;638;p26">
            <a:extLst>
              <a:ext uri="{FF2B5EF4-FFF2-40B4-BE49-F238E27FC236}">
                <a16:creationId xmlns:a16="http://schemas.microsoft.com/office/drawing/2014/main" id="{02EEE250-4C72-19CC-473F-83FA79B7746D}"/>
              </a:ext>
            </a:extLst>
          </p:cNvPr>
          <p:cNvSpPr/>
          <p:nvPr/>
        </p:nvSpPr>
        <p:spPr>
          <a:xfrm>
            <a:off x="-250825" y="2833688"/>
            <a:ext cx="1751013" cy="48260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 name="Google Shape;639;p26">
            <a:extLst>
              <a:ext uri="{FF2B5EF4-FFF2-40B4-BE49-F238E27FC236}">
                <a16:creationId xmlns:a16="http://schemas.microsoft.com/office/drawing/2014/main" id="{D9CAD253-9B66-0531-FEB2-CB9BADE8D34E}"/>
              </a:ext>
            </a:extLst>
          </p:cNvPr>
          <p:cNvSpPr/>
          <p:nvPr/>
        </p:nvSpPr>
        <p:spPr>
          <a:xfrm>
            <a:off x="8724900" y="1209675"/>
            <a:ext cx="2308225" cy="636588"/>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5" name="Google Shape;640;p26">
            <a:extLst>
              <a:ext uri="{FF2B5EF4-FFF2-40B4-BE49-F238E27FC236}">
                <a16:creationId xmlns:a16="http://schemas.microsoft.com/office/drawing/2014/main" id="{B53E93EA-7499-431B-CEC2-0F7A20D19FD1}"/>
              </a:ext>
            </a:extLst>
          </p:cNvPr>
          <p:cNvSpPr/>
          <p:nvPr/>
        </p:nvSpPr>
        <p:spPr>
          <a:xfrm>
            <a:off x="11182350" y="3457575"/>
            <a:ext cx="1751013" cy="48260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grpSp>
        <p:nvGrpSpPr>
          <p:cNvPr id="6" name="Google Shape;641;p26">
            <a:extLst>
              <a:ext uri="{FF2B5EF4-FFF2-40B4-BE49-F238E27FC236}">
                <a16:creationId xmlns:a16="http://schemas.microsoft.com/office/drawing/2014/main" id="{8EEFCE6B-6826-28F4-F214-11A3E7C7768A}"/>
              </a:ext>
            </a:extLst>
          </p:cNvPr>
          <p:cNvGrpSpPr>
            <a:grpSpLocks/>
          </p:cNvGrpSpPr>
          <p:nvPr/>
        </p:nvGrpSpPr>
        <p:grpSpPr bwMode="auto">
          <a:xfrm>
            <a:off x="2574925" y="4481513"/>
            <a:ext cx="2882900" cy="1136650"/>
            <a:chOff x="4432311" y="2548350"/>
            <a:chExt cx="4488305" cy="1770363"/>
          </a:xfrm>
        </p:grpSpPr>
        <p:sp>
          <p:nvSpPr>
            <p:cNvPr id="7" name="Google Shape;642;p26">
              <a:extLst>
                <a:ext uri="{FF2B5EF4-FFF2-40B4-BE49-F238E27FC236}">
                  <a16:creationId xmlns:a16="http://schemas.microsoft.com/office/drawing/2014/main" id="{3CDC21D1-4B66-9A25-B1BB-69377D7045CA}"/>
                </a:ext>
              </a:extLst>
            </p:cNvPr>
            <p:cNvSpPr>
              <a:spLocks/>
            </p:cNvSpPr>
            <p:nvPr/>
          </p:nvSpPr>
          <p:spPr bwMode="auto">
            <a:xfrm>
              <a:off x="5423050" y="2548350"/>
              <a:ext cx="3497566" cy="1770363"/>
            </a:xfrm>
            <a:custGeom>
              <a:avLst/>
              <a:gdLst>
                <a:gd name="T0" fmla="*/ 2147483646 w 112480"/>
                <a:gd name="T1" fmla="*/ 901250714 h 56934"/>
                <a:gd name="T2" fmla="*/ 2147483646 w 112480"/>
                <a:gd name="T3" fmla="*/ 2147483646 h 56934"/>
                <a:gd name="T4" fmla="*/ 2147483646 w 112480"/>
                <a:gd name="T5" fmla="*/ 2147483646 h 56934"/>
                <a:gd name="T6" fmla="*/ 2147483646 w 112480"/>
                <a:gd name="T7" fmla="*/ 2147483646 h 56934"/>
                <a:gd name="T8" fmla="*/ 2147483646 w 112480"/>
                <a:gd name="T9" fmla="*/ 2147483646 h 56934"/>
                <a:gd name="T10" fmla="*/ 2147483646 w 112480"/>
                <a:gd name="T11" fmla="*/ 2147483646 h 56934"/>
                <a:gd name="T12" fmla="*/ 2147483646 w 112480"/>
                <a:gd name="T13" fmla="*/ 2147483646 h 56934"/>
                <a:gd name="T14" fmla="*/ 2147483646 w 112480"/>
                <a:gd name="T15" fmla="*/ 2147483646 h 56934"/>
                <a:gd name="T16" fmla="*/ 2147483646 w 112480"/>
                <a:gd name="T17" fmla="*/ 2147483646 h 56934"/>
                <a:gd name="T18" fmla="*/ 2147483646 w 112480"/>
                <a:gd name="T19" fmla="*/ 2147483646 h 56934"/>
                <a:gd name="T20" fmla="*/ 2147483646 w 112480"/>
                <a:gd name="T21" fmla="*/ 2147483646 h 56934"/>
                <a:gd name="T22" fmla="*/ 2147483646 w 112480"/>
                <a:gd name="T23" fmla="*/ 2147483646 h 56934"/>
                <a:gd name="T24" fmla="*/ 2147483646 w 112480"/>
                <a:gd name="T25" fmla="*/ 2147483646 h 56934"/>
                <a:gd name="T26" fmla="*/ 2147483646 w 112480"/>
                <a:gd name="T27" fmla="*/ 2147483646 h 56934"/>
                <a:gd name="T28" fmla="*/ 2147483646 w 112480"/>
                <a:gd name="T29" fmla="*/ 2147483646 h 56934"/>
                <a:gd name="T30" fmla="*/ 2147483646 w 112480"/>
                <a:gd name="T31" fmla="*/ 2147483646 h 56934"/>
                <a:gd name="T32" fmla="*/ 2147483646 w 112480"/>
                <a:gd name="T33" fmla="*/ 2147483646 h 56934"/>
                <a:gd name="T34" fmla="*/ 2147483646 w 112480"/>
                <a:gd name="T35" fmla="*/ 2147483646 h 56934"/>
                <a:gd name="T36" fmla="*/ 2147483646 w 112480"/>
                <a:gd name="T37" fmla="*/ 2147483646 h 56934"/>
                <a:gd name="T38" fmla="*/ 2147483646 w 112480"/>
                <a:gd name="T39" fmla="*/ 2147483646 h 56934"/>
                <a:gd name="T40" fmla="*/ 2147483646 w 112480"/>
                <a:gd name="T41" fmla="*/ 2147483646 h 56934"/>
                <a:gd name="T42" fmla="*/ 2147483646 w 112480"/>
                <a:gd name="T43" fmla="*/ 2147483646 h 56934"/>
                <a:gd name="T44" fmla="*/ 2147483646 w 112480"/>
                <a:gd name="T45" fmla="*/ 2147483646 h 56934"/>
                <a:gd name="T46" fmla="*/ 2147483646 w 112480"/>
                <a:gd name="T47" fmla="*/ 2147483646 h 56934"/>
                <a:gd name="T48" fmla="*/ 2147483646 w 112480"/>
                <a:gd name="T49" fmla="*/ 2147483646 h 56934"/>
                <a:gd name="T50" fmla="*/ 2147483646 w 112480"/>
                <a:gd name="T51" fmla="*/ 2147483646 h 56934"/>
                <a:gd name="T52" fmla="*/ 2147483646 w 112480"/>
                <a:gd name="T53" fmla="*/ 2147483646 h 56934"/>
                <a:gd name="T54" fmla="*/ 2147483646 w 112480"/>
                <a:gd name="T55" fmla="*/ 2147483646 h 56934"/>
                <a:gd name="T56" fmla="*/ 2147483646 w 112480"/>
                <a:gd name="T57" fmla="*/ 2147483646 h 56934"/>
                <a:gd name="T58" fmla="*/ 2147483646 w 112480"/>
                <a:gd name="T59" fmla="*/ 2147483646 h 56934"/>
                <a:gd name="T60" fmla="*/ 2147483646 w 112480"/>
                <a:gd name="T61" fmla="*/ 2147483646 h 56934"/>
                <a:gd name="T62" fmla="*/ 2147483646 w 112480"/>
                <a:gd name="T63" fmla="*/ 2147483646 h 56934"/>
                <a:gd name="T64" fmla="*/ 2147483646 w 112480"/>
                <a:gd name="T65" fmla="*/ 2147483646 h 56934"/>
                <a:gd name="T66" fmla="*/ 2147483646 w 112480"/>
                <a:gd name="T67" fmla="*/ 2147483646 h 56934"/>
                <a:gd name="T68" fmla="*/ 2147483646 w 112480"/>
                <a:gd name="T69" fmla="*/ 2147483646 h 56934"/>
                <a:gd name="T70" fmla="*/ 2147483646 w 112480"/>
                <a:gd name="T71" fmla="*/ 2147483646 h 56934"/>
                <a:gd name="T72" fmla="*/ 2147483646 w 112480"/>
                <a:gd name="T73" fmla="*/ 2147483646 h 56934"/>
                <a:gd name="T74" fmla="*/ 2147483646 w 112480"/>
                <a:gd name="T75" fmla="*/ 2147483646 h 56934"/>
                <a:gd name="T76" fmla="*/ 2147483646 w 112480"/>
                <a:gd name="T77" fmla="*/ 2147483646 h 56934"/>
                <a:gd name="T78" fmla="*/ 2147483646 w 112480"/>
                <a:gd name="T79" fmla="*/ 2147483646 h 56934"/>
                <a:gd name="T80" fmla="*/ 2147483646 w 112480"/>
                <a:gd name="T81" fmla="*/ 2147483646 h 56934"/>
                <a:gd name="T82" fmla="*/ 2147483646 w 112480"/>
                <a:gd name="T83" fmla="*/ 2147483646 h 56934"/>
                <a:gd name="T84" fmla="*/ 2147483646 w 112480"/>
                <a:gd name="T85" fmla="*/ 2147483646 h 56934"/>
                <a:gd name="T86" fmla="*/ 2147483646 w 112480"/>
                <a:gd name="T87" fmla="*/ 2147483646 h 56934"/>
                <a:gd name="T88" fmla="*/ 2147483646 w 112480"/>
                <a:gd name="T89" fmla="*/ 2147483646 h 56934"/>
                <a:gd name="T90" fmla="*/ 2147483646 w 112480"/>
                <a:gd name="T91" fmla="*/ 2147483646 h 56934"/>
                <a:gd name="T92" fmla="*/ 2147483646 w 112480"/>
                <a:gd name="T93" fmla="*/ 2147483646 h 56934"/>
                <a:gd name="T94" fmla="*/ 2147483646 w 112480"/>
                <a:gd name="T95" fmla="*/ 2147483646 h 56934"/>
                <a:gd name="T96" fmla="*/ 2147483646 w 112480"/>
                <a:gd name="T97" fmla="*/ 2147483646 h 56934"/>
                <a:gd name="T98" fmla="*/ 2147483646 w 112480"/>
                <a:gd name="T99" fmla="*/ 2147483646 h 56934"/>
                <a:gd name="T100" fmla="*/ 2147483646 w 112480"/>
                <a:gd name="T101" fmla="*/ 2147483646 h 56934"/>
                <a:gd name="T102" fmla="*/ 2147483646 w 112480"/>
                <a:gd name="T103" fmla="*/ 2147483646 h 56934"/>
                <a:gd name="T104" fmla="*/ 2147483646 w 112480"/>
                <a:gd name="T105" fmla="*/ 2147483646 h 56934"/>
                <a:gd name="T106" fmla="*/ 2147483646 w 112480"/>
                <a:gd name="T107" fmla="*/ 2147483646 h 56934"/>
                <a:gd name="T108" fmla="*/ 2147483646 w 112480"/>
                <a:gd name="T109" fmla="*/ 2147483646 h 56934"/>
                <a:gd name="T110" fmla="*/ 2147483646 w 112480"/>
                <a:gd name="T111" fmla="*/ 2147483646 h 56934"/>
                <a:gd name="T112" fmla="*/ 2147483646 w 112480"/>
                <a:gd name="T113" fmla="*/ 2147483646 h 56934"/>
                <a:gd name="T114" fmla="*/ 2147483646 w 112480"/>
                <a:gd name="T115" fmla="*/ 2147483646 h 56934"/>
                <a:gd name="T116" fmla="*/ 2147483646 w 112480"/>
                <a:gd name="T117" fmla="*/ 2147483646 h 56934"/>
                <a:gd name="T118" fmla="*/ 2147483646 w 112480"/>
                <a:gd name="T119" fmla="*/ 2147483646 h 56934"/>
                <a:gd name="T120" fmla="*/ 2147483646 w 112480"/>
                <a:gd name="T121" fmla="*/ 2147483646 h 56934"/>
                <a:gd name="T122" fmla="*/ 2147483646 w 112480"/>
                <a:gd name="T123" fmla="*/ 901250714 h 569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8" name="Google Shape;643;p26">
              <a:extLst>
                <a:ext uri="{FF2B5EF4-FFF2-40B4-BE49-F238E27FC236}">
                  <a16:creationId xmlns:a16="http://schemas.microsoft.com/office/drawing/2014/main" id="{E40817EB-ECAE-ADBF-9D82-BE119142D42B}"/>
                </a:ext>
              </a:extLst>
            </p:cNvPr>
            <p:cNvSpPr>
              <a:spLocks/>
            </p:cNvSpPr>
            <p:nvPr/>
          </p:nvSpPr>
          <p:spPr bwMode="auto">
            <a:xfrm>
              <a:off x="4432311" y="3244811"/>
              <a:ext cx="2124006" cy="1073897"/>
            </a:xfrm>
            <a:custGeom>
              <a:avLst/>
              <a:gdLst>
                <a:gd name="T0" fmla="*/ 2147483646 w 68307"/>
                <a:gd name="T1" fmla="*/ 901250582 h 34536"/>
                <a:gd name="T2" fmla="*/ 2147483646 w 68307"/>
                <a:gd name="T3" fmla="*/ 2147483646 h 34536"/>
                <a:gd name="T4" fmla="*/ 2147483646 w 68307"/>
                <a:gd name="T5" fmla="*/ 2147483646 h 34536"/>
                <a:gd name="T6" fmla="*/ 2147483646 w 68307"/>
                <a:gd name="T7" fmla="*/ 2147483646 h 34536"/>
                <a:gd name="T8" fmla="*/ 2147483646 w 68307"/>
                <a:gd name="T9" fmla="*/ 2147483646 h 34536"/>
                <a:gd name="T10" fmla="*/ 2147483646 w 68307"/>
                <a:gd name="T11" fmla="*/ 2147483646 h 34536"/>
                <a:gd name="T12" fmla="*/ 2147483646 w 68307"/>
                <a:gd name="T13" fmla="*/ 2147483646 h 34536"/>
                <a:gd name="T14" fmla="*/ 2147483646 w 68307"/>
                <a:gd name="T15" fmla="*/ 2147483646 h 34536"/>
                <a:gd name="T16" fmla="*/ 2147483646 w 68307"/>
                <a:gd name="T17" fmla="*/ 2147483646 h 34536"/>
                <a:gd name="T18" fmla="*/ 2147483646 w 68307"/>
                <a:gd name="T19" fmla="*/ 2147483646 h 34536"/>
                <a:gd name="T20" fmla="*/ 2147483646 w 68307"/>
                <a:gd name="T21" fmla="*/ 2147483646 h 34536"/>
                <a:gd name="T22" fmla="*/ 2147483646 w 68307"/>
                <a:gd name="T23" fmla="*/ 2147483646 h 34536"/>
                <a:gd name="T24" fmla="*/ 2147483646 w 68307"/>
                <a:gd name="T25" fmla="*/ 2147483646 h 34536"/>
                <a:gd name="T26" fmla="*/ 2147483646 w 68307"/>
                <a:gd name="T27" fmla="*/ 2147483646 h 34536"/>
                <a:gd name="T28" fmla="*/ 2147483646 w 68307"/>
                <a:gd name="T29" fmla="*/ 2147483646 h 34536"/>
                <a:gd name="T30" fmla="*/ 2147483646 w 68307"/>
                <a:gd name="T31" fmla="*/ 2147483646 h 34536"/>
                <a:gd name="T32" fmla="*/ 2147483646 w 68307"/>
                <a:gd name="T33" fmla="*/ 2147483646 h 34536"/>
                <a:gd name="T34" fmla="*/ 2147483646 w 68307"/>
                <a:gd name="T35" fmla="*/ 2147483646 h 34536"/>
                <a:gd name="T36" fmla="*/ 2147483646 w 68307"/>
                <a:gd name="T37" fmla="*/ 2147483646 h 34536"/>
                <a:gd name="T38" fmla="*/ 2147483646 w 68307"/>
                <a:gd name="T39" fmla="*/ 2147483646 h 34536"/>
                <a:gd name="T40" fmla="*/ 2147483646 w 68307"/>
                <a:gd name="T41" fmla="*/ 2147483646 h 34536"/>
                <a:gd name="T42" fmla="*/ 2147483646 w 68307"/>
                <a:gd name="T43" fmla="*/ 2147483646 h 34536"/>
                <a:gd name="T44" fmla="*/ 2147483646 w 68307"/>
                <a:gd name="T45" fmla="*/ 2147483646 h 34536"/>
                <a:gd name="T46" fmla="*/ 2147483646 w 68307"/>
                <a:gd name="T47" fmla="*/ 2147483646 h 34536"/>
                <a:gd name="T48" fmla="*/ 2147483646 w 68307"/>
                <a:gd name="T49" fmla="*/ 2147483646 h 34536"/>
                <a:gd name="T50" fmla="*/ 2147483646 w 68307"/>
                <a:gd name="T51" fmla="*/ 2147483646 h 34536"/>
                <a:gd name="T52" fmla="*/ 2147483646 w 68307"/>
                <a:gd name="T53" fmla="*/ 2147483646 h 34536"/>
                <a:gd name="T54" fmla="*/ 2147483646 w 68307"/>
                <a:gd name="T55" fmla="*/ 2147483646 h 34536"/>
                <a:gd name="T56" fmla="*/ 2147483646 w 68307"/>
                <a:gd name="T57" fmla="*/ 2147483646 h 34536"/>
                <a:gd name="T58" fmla="*/ 2147483646 w 68307"/>
                <a:gd name="T59" fmla="*/ 2147483646 h 34536"/>
                <a:gd name="T60" fmla="*/ 2147483646 w 68307"/>
                <a:gd name="T61" fmla="*/ 2147483646 h 34536"/>
                <a:gd name="T62" fmla="*/ 2147483646 w 68307"/>
                <a:gd name="T63" fmla="*/ 2147483646 h 34536"/>
                <a:gd name="T64" fmla="*/ 2147483646 w 68307"/>
                <a:gd name="T65" fmla="*/ 2147483646 h 34536"/>
                <a:gd name="T66" fmla="*/ 2147483646 w 68307"/>
                <a:gd name="T67" fmla="*/ 2147483646 h 34536"/>
                <a:gd name="T68" fmla="*/ 2147483646 w 68307"/>
                <a:gd name="T69" fmla="*/ 2147483646 h 34536"/>
                <a:gd name="T70" fmla="*/ 2147483646 w 68307"/>
                <a:gd name="T71" fmla="*/ 2147483646 h 34536"/>
                <a:gd name="T72" fmla="*/ 2147483646 w 68307"/>
                <a:gd name="T73" fmla="*/ 2147483646 h 34536"/>
                <a:gd name="T74" fmla="*/ 2147483646 w 68307"/>
                <a:gd name="T75" fmla="*/ 2147483646 h 34536"/>
                <a:gd name="T76" fmla="*/ 2147483646 w 68307"/>
                <a:gd name="T77" fmla="*/ 2147483646 h 34536"/>
                <a:gd name="T78" fmla="*/ 2147483646 w 68307"/>
                <a:gd name="T79" fmla="*/ 2147483646 h 34536"/>
                <a:gd name="T80" fmla="*/ 2147483646 w 68307"/>
                <a:gd name="T81" fmla="*/ 2147483646 h 34536"/>
                <a:gd name="T82" fmla="*/ 2147483646 w 68307"/>
                <a:gd name="T83" fmla="*/ 2147483646 h 34536"/>
                <a:gd name="T84" fmla="*/ 2147483646 w 68307"/>
                <a:gd name="T85" fmla="*/ 2147483646 h 34536"/>
                <a:gd name="T86" fmla="*/ 2147483646 w 68307"/>
                <a:gd name="T87" fmla="*/ 2147483646 h 34536"/>
                <a:gd name="T88" fmla="*/ 2147483646 w 68307"/>
                <a:gd name="T89" fmla="*/ 2147483646 h 34536"/>
                <a:gd name="T90" fmla="*/ 2147483646 w 68307"/>
                <a:gd name="T91" fmla="*/ 2147483646 h 34536"/>
                <a:gd name="T92" fmla="*/ 2147483646 w 68307"/>
                <a:gd name="T93" fmla="*/ 2147483646 h 34536"/>
                <a:gd name="T94" fmla="*/ 2147483646 w 68307"/>
                <a:gd name="T95" fmla="*/ 2147483646 h 34536"/>
                <a:gd name="T96" fmla="*/ 2147483646 w 68307"/>
                <a:gd name="T97" fmla="*/ 2147483646 h 34536"/>
                <a:gd name="T98" fmla="*/ 2147483646 w 68307"/>
                <a:gd name="T99" fmla="*/ 2147483646 h 34536"/>
                <a:gd name="T100" fmla="*/ 2147483646 w 68307"/>
                <a:gd name="T101" fmla="*/ 2147483646 h 34536"/>
                <a:gd name="T102" fmla="*/ 2147483646 w 68307"/>
                <a:gd name="T103" fmla="*/ 2147483646 h 34536"/>
                <a:gd name="T104" fmla="*/ 2147483646 w 68307"/>
                <a:gd name="T105" fmla="*/ 2147483646 h 34536"/>
                <a:gd name="T106" fmla="*/ 2147483646 w 68307"/>
                <a:gd name="T107" fmla="*/ 2147483646 h 34536"/>
                <a:gd name="T108" fmla="*/ 2147483646 w 68307"/>
                <a:gd name="T109" fmla="*/ 2147483646 h 34536"/>
                <a:gd name="T110" fmla="*/ 2147483646 w 68307"/>
                <a:gd name="T111" fmla="*/ 2147483646 h 34536"/>
                <a:gd name="T112" fmla="*/ 2147483646 w 68307"/>
                <a:gd name="T113" fmla="*/ 2147483646 h 34536"/>
                <a:gd name="T114" fmla="*/ 2147483646 w 68307"/>
                <a:gd name="T115" fmla="*/ 2147483646 h 34536"/>
                <a:gd name="T116" fmla="*/ 2147483646 w 68307"/>
                <a:gd name="T117" fmla="*/ 2147483646 h 34536"/>
                <a:gd name="T118" fmla="*/ 2147483646 w 68307"/>
                <a:gd name="T119" fmla="*/ 2147483646 h 34536"/>
                <a:gd name="T120" fmla="*/ 2147483646 w 68307"/>
                <a:gd name="T121" fmla="*/ 2147483646 h 34536"/>
                <a:gd name="T122" fmla="*/ 2147483646 w 68307"/>
                <a:gd name="T123" fmla="*/ 901250582 h 34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 name="Google Shape;644;p26">
            <a:extLst>
              <a:ext uri="{FF2B5EF4-FFF2-40B4-BE49-F238E27FC236}">
                <a16:creationId xmlns:a16="http://schemas.microsoft.com/office/drawing/2014/main" id="{B0196DCB-4787-7B47-F606-420D6FEC6CD6}"/>
              </a:ext>
            </a:extLst>
          </p:cNvPr>
          <p:cNvGrpSpPr>
            <a:grpSpLocks/>
          </p:cNvGrpSpPr>
          <p:nvPr/>
        </p:nvGrpSpPr>
        <p:grpSpPr bwMode="auto">
          <a:xfrm>
            <a:off x="-331788" y="5576888"/>
            <a:ext cx="12855576" cy="1281112"/>
            <a:chOff x="-248700" y="4182223"/>
            <a:chExt cx="9641100" cy="961287"/>
          </a:xfrm>
        </p:grpSpPr>
        <p:grpSp>
          <p:nvGrpSpPr>
            <p:cNvPr id="10" name="Google Shape;645;p26">
              <a:extLst>
                <a:ext uri="{FF2B5EF4-FFF2-40B4-BE49-F238E27FC236}">
                  <a16:creationId xmlns:a16="http://schemas.microsoft.com/office/drawing/2014/main" id="{12F88DA3-3230-677D-EF08-AFDD0353CD9D}"/>
                </a:ext>
              </a:extLst>
            </p:cNvPr>
            <p:cNvGrpSpPr>
              <a:grpSpLocks/>
            </p:cNvGrpSpPr>
            <p:nvPr/>
          </p:nvGrpSpPr>
          <p:grpSpPr bwMode="auto">
            <a:xfrm>
              <a:off x="-248629" y="4462202"/>
              <a:ext cx="9640980" cy="681308"/>
              <a:chOff x="131200" y="4480088"/>
              <a:chExt cx="8881603" cy="627644"/>
            </a:xfrm>
          </p:grpSpPr>
          <p:sp>
            <p:nvSpPr>
              <p:cNvPr id="12" name="Google Shape;646;p26">
                <a:extLst>
                  <a:ext uri="{FF2B5EF4-FFF2-40B4-BE49-F238E27FC236}">
                    <a16:creationId xmlns:a16="http://schemas.microsoft.com/office/drawing/2014/main" id="{1B32AD0D-48FC-0DAF-60C5-F6015FB99775}"/>
                  </a:ext>
                </a:extLst>
              </p:cNvPr>
              <p:cNvSpPr>
                <a:spLocks/>
              </p:cNvSpPr>
              <p:nvPr/>
            </p:nvSpPr>
            <p:spPr bwMode="auto">
              <a:xfrm>
                <a:off x="235672" y="4610717"/>
                <a:ext cx="8672644" cy="497015"/>
              </a:xfrm>
              <a:custGeom>
                <a:avLst/>
                <a:gdLst>
                  <a:gd name="T0" fmla="*/ 0 w 278908"/>
                  <a:gd name="T1" fmla="*/ 2147483646 h 8952"/>
                  <a:gd name="T2" fmla="*/ 0 w 278908"/>
                  <a:gd name="T3" fmla="*/ 2147483646 h 8952"/>
                  <a:gd name="T4" fmla="*/ 2147483646 w 278908"/>
                  <a:gd name="T5" fmla="*/ 2147483646 h 8952"/>
                  <a:gd name="T6" fmla="*/ 2147483646 w 278908"/>
                  <a:gd name="T7" fmla="*/ 2147483646 h 8952"/>
                  <a:gd name="T8" fmla="*/ 0 w 278908"/>
                  <a:gd name="T9" fmla="*/ 2147483646 h 89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647;p26">
                <a:extLst>
                  <a:ext uri="{FF2B5EF4-FFF2-40B4-BE49-F238E27FC236}">
                    <a16:creationId xmlns:a16="http://schemas.microsoft.com/office/drawing/2014/main" id="{368AB30A-5BEA-942D-EDD3-A000FA97B938}"/>
                  </a:ext>
                </a:extLst>
              </p:cNvPr>
              <p:cNvSpPr>
                <a:spLocks/>
              </p:cNvSpPr>
              <p:nvPr/>
            </p:nvSpPr>
            <p:spPr bwMode="auto">
              <a:xfrm>
                <a:off x="235672" y="4710817"/>
                <a:ext cx="8672644" cy="296865"/>
              </a:xfrm>
              <a:custGeom>
                <a:avLst/>
                <a:gdLst>
                  <a:gd name="T0" fmla="*/ 2147483646 w 278908"/>
                  <a:gd name="T1" fmla="*/ 2147483646 h 5347"/>
                  <a:gd name="T2" fmla="*/ 2147483646 w 278908"/>
                  <a:gd name="T3" fmla="*/ 2147483646 h 5347"/>
                  <a:gd name="T4" fmla="*/ 2147483646 w 278908"/>
                  <a:gd name="T5" fmla="*/ 2147483646 h 5347"/>
                  <a:gd name="T6" fmla="*/ 2147483646 w 278908"/>
                  <a:gd name="T7" fmla="*/ 2147483646 h 5347"/>
                  <a:gd name="T8" fmla="*/ 0 w 278908"/>
                  <a:gd name="T9" fmla="*/ 2147483646 h 5347"/>
                  <a:gd name="T10" fmla="*/ 2147483646 w 278908"/>
                  <a:gd name="T11" fmla="*/ 2147483646 h 5347"/>
                  <a:gd name="T12" fmla="*/ 2147483646 w 278908"/>
                  <a:gd name="T13" fmla="*/ 2147483646 h 5347"/>
                  <a:gd name="T14" fmla="*/ 2147483646 w 278908"/>
                  <a:gd name="T15" fmla="*/ 2147483646 h 5347"/>
                  <a:gd name="T16" fmla="*/ 2147483646 w 278908"/>
                  <a:gd name="T17" fmla="*/ 2147483646 h 5347"/>
                  <a:gd name="T18" fmla="*/ 2147483646 w 278908"/>
                  <a:gd name="T19" fmla="*/ 2147483646 h 5347"/>
                  <a:gd name="T20" fmla="*/ 2147483646 w 278908"/>
                  <a:gd name="T21" fmla="*/ 2147483646 h 5347"/>
                  <a:gd name="T22" fmla="*/ 2147483646 w 278908"/>
                  <a:gd name="T23" fmla="*/ 2147483646 h 5347"/>
                  <a:gd name="T24" fmla="*/ 2147483646 w 278908"/>
                  <a:gd name="T25" fmla="*/ 2147483646 h 5347"/>
                  <a:gd name="T26" fmla="*/ 2147483646 w 278908"/>
                  <a:gd name="T27" fmla="*/ 2147483646 h 5347"/>
                  <a:gd name="T28" fmla="*/ 2147483646 w 278908"/>
                  <a:gd name="T29" fmla="*/ 2147483646 h 5347"/>
                  <a:gd name="T30" fmla="*/ 2147483646 w 278908"/>
                  <a:gd name="T31" fmla="*/ 2147483646 h 5347"/>
                  <a:gd name="T32" fmla="*/ 2147483646 w 278908"/>
                  <a:gd name="T33" fmla="*/ 2147483646 h 5347"/>
                  <a:gd name="T34" fmla="*/ 2147483646 w 278908"/>
                  <a:gd name="T35" fmla="*/ 2147483646 h 5347"/>
                  <a:gd name="T36" fmla="*/ 2147483646 w 278908"/>
                  <a:gd name="T37" fmla="*/ 2147483646 h 5347"/>
                  <a:gd name="T38" fmla="*/ 2147483646 w 278908"/>
                  <a:gd name="T39" fmla="*/ 2147483646 h 5347"/>
                  <a:gd name="T40" fmla="*/ 2147483646 w 278908"/>
                  <a:gd name="T41" fmla="*/ 2147483646 h 5347"/>
                  <a:gd name="T42" fmla="*/ 2147483646 w 278908"/>
                  <a:gd name="T43" fmla="*/ 2147483646 h 5347"/>
                  <a:gd name="T44" fmla="*/ 2147483646 w 278908"/>
                  <a:gd name="T45" fmla="*/ 2147483646 h 5347"/>
                  <a:gd name="T46" fmla="*/ 2147483646 w 278908"/>
                  <a:gd name="T47" fmla="*/ 2147483646 h 5347"/>
                  <a:gd name="T48" fmla="*/ 2147483646 w 278908"/>
                  <a:gd name="T49" fmla="*/ 2147483646 h 5347"/>
                  <a:gd name="T50" fmla="*/ 2147483646 w 278908"/>
                  <a:gd name="T51" fmla="*/ 2147483646 h 5347"/>
                  <a:gd name="T52" fmla="*/ 2147483646 w 278908"/>
                  <a:gd name="T53" fmla="*/ 2147483646 h 5347"/>
                  <a:gd name="T54" fmla="*/ 2147483646 w 278908"/>
                  <a:gd name="T55" fmla="*/ 2147483646 h 5347"/>
                  <a:gd name="T56" fmla="*/ 2147483646 w 278908"/>
                  <a:gd name="T57" fmla="*/ 2147483646 h 5347"/>
                  <a:gd name="T58" fmla="*/ 2147483646 w 278908"/>
                  <a:gd name="T59" fmla="*/ 2147483646 h 5347"/>
                  <a:gd name="T60" fmla="*/ 2147483646 w 278908"/>
                  <a:gd name="T61" fmla="*/ 2147483646 h 5347"/>
                  <a:gd name="T62" fmla="*/ 2147483646 w 278908"/>
                  <a:gd name="T63" fmla="*/ 2147483646 h 5347"/>
                  <a:gd name="T64" fmla="*/ 2147483646 w 278908"/>
                  <a:gd name="T65" fmla="*/ 2147483646 h 5347"/>
                  <a:gd name="T66" fmla="*/ 2147483646 w 278908"/>
                  <a:gd name="T67" fmla="*/ 2147483646 h 5347"/>
                  <a:gd name="T68" fmla="*/ 2147483646 w 278908"/>
                  <a:gd name="T69" fmla="*/ 2147483646 h 5347"/>
                  <a:gd name="T70" fmla="*/ 2147483646 w 278908"/>
                  <a:gd name="T71" fmla="*/ 2147483646 h 5347"/>
                  <a:gd name="T72" fmla="*/ 2147483646 w 278908"/>
                  <a:gd name="T73" fmla="*/ 2147483646 h 5347"/>
                  <a:gd name="T74" fmla="*/ 2147483646 w 278908"/>
                  <a:gd name="T75" fmla="*/ 2147483646 h 5347"/>
                  <a:gd name="T76" fmla="*/ 2147483646 w 278908"/>
                  <a:gd name="T77" fmla="*/ 2147483646 h 5347"/>
                  <a:gd name="T78" fmla="*/ 2147483646 w 278908"/>
                  <a:gd name="T79" fmla="*/ 2147483646 h 5347"/>
                  <a:gd name="T80" fmla="*/ 2147483646 w 278908"/>
                  <a:gd name="T81" fmla="*/ 2147483646 h 5347"/>
                  <a:gd name="T82" fmla="*/ 2147483646 w 278908"/>
                  <a:gd name="T83" fmla="*/ 2147483646 h 5347"/>
                  <a:gd name="T84" fmla="*/ 2147483646 w 278908"/>
                  <a:gd name="T85" fmla="*/ 2147483646 h 5347"/>
                  <a:gd name="T86" fmla="*/ 2147483646 w 278908"/>
                  <a:gd name="T87" fmla="*/ 2147483646 h 5347"/>
                  <a:gd name="T88" fmla="*/ 2147483646 w 278908"/>
                  <a:gd name="T89" fmla="*/ 2147483646 h 5347"/>
                  <a:gd name="T90" fmla="*/ 2147483646 w 278908"/>
                  <a:gd name="T91" fmla="*/ 2147483646 h 5347"/>
                  <a:gd name="T92" fmla="*/ 2147483646 w 278908"/>
                  <a:gd name="T93" fmla="*/ 2147483646 h 5347"/>
                  <a:gd name="T94" fmla="*/ 2147483646 w 278908"/>
                  <a:gd name="T95" fmla="*/ 2147483646 h 5347"/>
                  <a:gd name="T96" fmla="*/ 2147483646 w 278908"/>
                  <a:gd name="T97" fmla="*/ 2147483646 h 5347"/>
                  <a:gd name="T98" fmla="*/ 2147483646 w 278908"/>
                  <a:gd name="T99" fmla="*/ 2147483646 h 5347"/>
                  <a:gd name="T100" fmla="*/ 2147483646 w 278908"/>
                  <a:gd name="T101" fmla="*/ 2147483646 h 534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648;p26">
                <a:extLst>
                  <a:ext uri="{FF2B5EF4-FFF2-40B4-BE49-F238E27FC236}">
                    <a16:creationId xmlns:a16="http://schemas.microsoft.com/office/drawing/2014/main" id="{C9383FDB-AA9F-DA52-830C-88E5B39C87A6}"/>
                  </a:ext>
                </a:extLst>
              </p:cNvPr>
              <p:cNvSpPr>
                <a:spLocks/>
              </p:cNvSpPr>
              <p:nvPr/>
            </p:nvSpPr>
            <p:spPr bwMode="auto">
              <a:xfrm>
                <a:off x="131200" y="4480088"/>
                <a:ext cx="8881603" cy="261260"/>
              </a:xfrm>
              <a:custGeom>
                <a:avLst/>
                <a:gdLst>
                  <a:gd name="T0" fmla="*/ 0 w 285628"/>
                  <a:gd name="T1" fmla="*/ 2147483646 h 8402"/>
                  <a:gd name="T2" fmla="*/ 0 w 285628"/>
                  <a:gd name="T3" fmla="*/ 2147483646 h 8402"/>
                  <a:gd name="T4" fmla="*/ 2147483646 w 285628"/>
                  <a:gd name="T5" fmla="*/ 2147483646 h 8402"/>
                  <a:gd name="T6" fmla="*/ 2147483646 w 285628"/>
                  <a:gd name="T7" fmla="*/ 2147483646 h 8402"/>
                  <a:gd name="T8" fmla="*/ 2147483646 w 285628"/>
                  <a:gd name="T9" fmla="*/ 2147483646 h 8402"/>
                  <a:gd name="T10" fmla="*/ 2147483646 w 285628"/>
                  <a:gd name="T11" fmla="*/ 2147483646 h 8402"/>
                  <a:gd name="T12" fmla="*/ 2147483646 w 285628"/>
                  <a:gd name="T13" fmla="*/ 2147483646 h 8402"/>
                  <a:gd name="T14" fmla="*/ 2147483646 w 285628"/>
                  <a:gd name="T15" fmla="*/ 2147483646 h 8402"/>
                  <a:gd name="T16" fmla="*/ 2147483646 w 285628"/>
                  <a:gd name="T17" fmla="*/ 2147483646 h 8402"/>
                  <a:gd name="T18" fmla="*/ 2147483646 w 285628"/>
                  <a:gd name="T19" fmla="*/ 2147483646 h 8402"/>
                  <a:gd name="T20" fmla="*/ 2147483646 w 285628"/>
                  <a:gd name="T21" fmla="*/ 2147483646 h 8402"/>
                  <a:gd name="T22" fmla="*/ 2147483646 w 285628"/>
                  <a:gd name="T23" fmla="*/ 2147483646 h 8402"/>
                  <a:gd name="T24" fmla="*/ 2147483646 w 285628"/>
                  <a:gd name="T25" fmla="*/ 2147483646 h 8402"/>
                  <a:gd name="T26" fmla="*/ 2147483646 w 285628"/>
                  <a:gd name="T27" fmla="*/ 2147483646 h 8402"/>
                  <a:gd name="T28" fmla="*/ 2147483646 w 285628"/>
                  <a:gd name="T29" fmla="*/ 2147483646 h 8402"/>
                  <a:gd name="T30" fmla="*/ 2147483646 w 285628"/>
                  <a:gd name="T31" fmla="*/ 2147483646 h 8402"/>
                  <a:gd name="T32" fmla="*/ 2147483646 w 285628"/>
                  <a:gd name="T33" fmla="*/ 2147483646 h 8402"/>
                  <a:gd name="T34" fmla="*/ 2147483646 w 285628"/>
                  <a:gd name="T35" fmla="*/ 2147483646 h 8402"/>
                  <a:gd name="T36" fmla="*/ 2147483646 w 285628"/>
                  <a:gd name="T37" fmla="*/ 2147483646 h 8402"/>
                  <a:gd name="T38" fmla="*/ 2147483646 w 285628"/>
                  <a:gd name="T39" fmla="*/ 2147483646 h 8402"/>
                  <a:gd name="T40" fmla="*/ 2147483646 w 285628"/>
                  <a:gd name="T41" fmla="*/ 2147483646 h 8402"/>
                  <a:gd name="T42" fmla="*/ 2147483646 w 285628"/>
                  <a:gd name="T43" fmla="*/ 2147483646 h 8402"/>
                  <a:gd name="T44" fmla="*/ 2147483646 w 285628"/>
                  <a:gd name="T45" fmla="*/ 2147483646 h 8402"/>
                  <a:gd name="T46" fmla="*/ 2147483646 w 285628"/>
                  <a:gd name="T47" fmla="*/ 2147483646 h 8402"/>
                  <a:gd name="T48" fmla="*/ 2147483646 w 285628"/>
                  <a:gd name="T49" fmla="*/ 2147483646 h 8402"/>
                  <a:gd name="T50" fmla="*/ 2147483646 w 285628"/>
                  <a:gd name="T51" fmla="*/ 2147483646 h 8402"/>
                  <a:gd name="T52" fmla="*/ 2147483646 w 285628"/>
                  <a:gd name="T53" fmla="*/ 2147483646 h 8402"/>
                  <a:gd name="T54" fmla="*/ 2147483646 w 285628"/>
                  <a:gd name="T55" fmla="*/ 2147483646 h 8402"/>
                  <a:gd name="T56" fmla="*/ 2147483646 w 285628"/>
                  <a:gd name="T57" fmla="*/ 2147483646 h 8402"/>
                  <a:gd name="T58" fmla="*/ 2147483646 w 285628"/>
                  <a:gd name="T59" fmla="*/ 2147483646 h 8402"/>
                  <a:gd name="T60" fmla="*/ 2147483646 w 285628"/>
                  <a:gd name="T61" fmla="*/ 2147483646 h 8402"/>
                  <a:gd name="T62" fmla="*/ 2147483646 w 285628"/>
                  <a:gd name="T63" fmla="*/ 2147483646 h 8402"/>
                  <a:gd name="T64" fmla="*/ 2147483646 w 285628"/>
                  <a:gd name="T65" fmla="*/ 2147483646 h 8402"/>
                  <a:gd name="T66" fmla="*/ 2147483646 w 285628"/>
                  <a:gd name="T67" fmla="*/ 2147483646 h 8402"/>
                  <a:gd name="T68" fmla="*/ 2147483646 w 285628"/>
                  <a:gd name="T69" fmla="*/ 2147483646 h 8402"/>
                  <a:gd name="T70" fmla="*/ 2147483646 w 285628"/>
                  <a:gd name="T71" fmla="*/ 2147483646 h 8402"/>
                  <a:gd name="T72" fmla="*/ 2147483646 w 285628"/>
                  <a:gd name="T73" fmla="*/ 2147483646 h 8402"/>
                  <a:gd name="T74" fmla="*/ 2147483646 w 285628"/>
                  <a:gd name="T75" fmla="*/ 2147483646 h 8402"/>
                  <a:gd name="T76" fmla="*/ 2147483646 w 285628"/>
                  <a:gd name="T77" fmla="*/ 2147483646 h 8402"/>
                  <a:gd name="T78" fmla="*/ 2147483646 w 285628"/>
                  <a:gd name="T79" fmla="*/ 2147483646 h 8402"/>
                  <a:gd name="T80" fmla="*/ 2147483646 w 285628"/>
                  <a:gd name="T81" fmla="*/ 2147483646 h 8402"/>
                  <a:gd name="T82" fmla="*/ 2147483646 w 285628"/>
                  <a:gd name="T83" fmla="*/ 2147483646 h 8402"/>
                  <a:gd name="T84" fmla="*/ 2147483646 w 285628"/>
                  <a:gd name="T85" fmla="*/ 2147483646 h 8402"/>
                  <a:gd name="T86" fmla="*/ 2147483646 w 285628"/>
                  <a:gd name="T87" fmla="*/ 2147483646 h 8402"/>
                  <a:gd name="T88" fmla="*/ 2147483646 w 285628"/>
                  <a:gd name="T89" fmla="*/ 2147483646 h 8402"/>
                  <a:gd name="T90" fmla="*/ 2147483646 w 285628"/>
                  <a:gd name="T91" fmla="*/ 2147483646 h 8402"/>
                  <a:gd name="T92" fmla="*/ 2147483646 w 285628"/>
                  <a:gd name="T93" fmla="*/ 2147483646 h 8402"/>
                  <a:gd name="T94" fmla="*/ 2147483646 w 285628"/>
                  <a:gd name="T95" fmla="*/ 2147483646 h 8402"/>
                  <a:gd name="T96" fmla="*/ 2147483646 w 285628"/>
                  <a:gd name="T97" fmla="*/ 2147483646 h 8402"/>
                  <a:gd name="T98" fmla="*/ 2147483646 w 285628"/>
                  <a:gd name="T99" fmla="*/ 2147483646 h 8402"/>
                  <a:gd name="T100" fmla="*/ 2147483646 w 285628"/>
                  <a:gd name="T101" fmla="*/ 2147483646 h 8402"/>
                  <a:gd name="T102" fmla="*/ 2147483646 w 285628"/>
                  <a:gd name="T103" fmla="*/ 2147483646 h 8402"/>
                  <a:gd name="T104" fmla="*/ 2147483646 w 285628"/>
                  <a:gd name="T105" fmla="*/ 2147483646 h 8402"/>
                  <a:gd name="T106" fmla="*/ 2147483646 w 285628"/>
                  <a:gd name="T107" fmla="*/ 2147483646 h 8402"/>
                  <a:gd name="T108" fmla="*/ 2147483646 w 285628"/>
                  <a:gd name="T109" fmla="*/ 2147483646 h 8402"/>
                  <a:gd name="T110" fmla="*/ 2147483646 w 285628"/>
                  <a:gd name="T111" fmla="*/ 901248180 h 84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11" name="Google Shape;649;p26">
              <a:extLst>
                <a:ext uri="{FF2B5EF4-FFF2-40B4-BE49-F238E27FC236}">
                  <a16:creationId xmlns:a16="http://schemas.microsoft.com/office/drawing/2014/main" id="{8AC455DF-A2A0-1FE3-1A97-1A400AC2D064}"/>
                </a:ext>
              </a:extLst>
            </p:cNvPr>
            <p:cNvSpPr>
              <a:spLocks noChangeArrowheads="1"/>
            </p:cNvSpPr>
            <p:nvPr/>
          </p:nvSpPr>
          <p:spPr bwMode="auto">
            <a:xfrm>
              <a:off x="-248700" y="4182223"/>
              <a:ext cx="9641100" cy="37641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defRPr/>
              </a:pPr>
              <a:endParaRPr lang="en-US" altLang="en-US" sz="2400">
                <a:solidFill>
                  <a:srgbClr val="E5F7B3"/>
                </a:solidFill>
              </a:endParaRPr>
            </a:p>
          </p:txBody>
        </p:sp>
      </p:grpSp>
      <p:sp>
        <p:nvSpPr>
          <p:cNvPr id="635" name="Google Shape;635;p26"/>
          <p:cNvSpPr txBox="1">
            <a:spLocks noGrp="1"/>
          </p:cNvSpPr>
          <p:nvPr>
            <p:ph type="title"/>
          </p:nvPr>
        </p:nvSpPr>
        <p:spPr>
          <a:xfrm>
            <a:off x="3220400" y="3396400"/>
            <a:ext cx="5751200" cy="763600"/>
          </a:xfrm>
          <a:prstGeom prst="rect">
            <a:avLst/>
          </a:prstGeom>
        </p:spPr>
        <p:txBody>
          <a:bodyPr spcFirstLastPara="1">
            <a:noAutofit/>
          </a:bodyPr>
          <a:lstStyle>
            <a:lvl1pPr lvl="0" algn="ctr" rtl="0">
              <a:spcBef>
                <a:spcPts val="0"/>
              </a:spcBef>
              <a:spcAft>
                <a:spcPts val="0"/>
              </a:spcAft>
              <a:buSzPts val="2200"/>
              <a:buNone/>
              <a:defRPr sz="2935"/>
            </a:lvl1pPr>
            <a:lvl2pPr lvl="1" rtl="0">
              <a:spcBef>
                <a:spcPts val="0"/>
              </a:spcBef>
              <a:spcAft>
                <a:spcPts val="0"/>
              </a:spcAft>
              <a:buSzPts val="2200"/>
              <a:buNone/>
              <a:defRPr sz="2935"/>
            </a:lvl2pPr>
            <a:lvl3pPr lvl="2" rtl="0">
              <a:spcBef>
                <a:spcPts val="0"/>
              </a:spcBef>
              <a:spcAft>
                <a:spcPts val="0"/>
              </a:spcAft>
              <a:buSzPts val="2200"/>
              <a:buNone/>
              <a:defRPr sz="2935"/>
            </a:lvl3pPr>
            <a:lvl4pPr lvl="3" rtl="0">
              <a:spcBef>
                <a:spcPts val="0"/>
              </a:spcBef>
              <a:spcAft>
                <a:spcPts val="0"/>
              </a:spcAft>
              <a:buSzPts val="2200"/>
              <a:buNone/>
              <a:defRPr sz="2935"/>
            </a:lvl4pPr>
            <a:lvl5pPr lvl="4" rtl="0">
              <a:spcBef>
                <a:spcPts val="0"/>
              </a:spcBef>
              <a:spcAft>
                <a:spcPts val="0"/>
              </a:spcAft>
              <a:buSzPts val="2200"/>
              <a:buNone/>
              <a:defRPr sz="2935"/>
            </a:lvl5pPr>
            <a:lvl6pPr lvl="5" rtl="0">
              <a:spcBef>
                <a:spcPts val="0"/>
              </a:spcBef>
              <a:spcAft>
                <a:spcPts val="0"/>
              </a:spcAft>
              <a:buSzPts val="2200"/>
              <a:buNone/>
              <a:defRPr sz="2935"/>
            </a:lvl6pPr>
            <a:lvl7pPr lvl="6" rtl="0">
              <a:spcBef>
                <a:spcPts val="0"/>
              </a:spcBef>
              <a:spcAft>
                <a:spcPts val="0"/>
              </a:spcAft>
              <a:buSzPts val="2200"/>
              <a:buNone/>
              <a:defRPr sz="2935"/>
            </a:lvl7pPr>
            <a:lvl8pPr lvl="7" rtl="0">
              <a:spcBef>
                <a:spcPts val="0"/>
              </a:spcBef>
              <a:spcAft>
                <a:spcPts val="0"/>
              </a:spcAft>
              <a:buSzPts val="2200"/>
              <a:buNone/>
              <a:defRPr sz="2935"/>
            </a:lvl8pPr>
            <a:lvl9pPr lvl="8" rtl="0">
              <a:spcBef>
                <a:spcPts val="0"/>
              </a:spcBef>
              <a:spcAft>
                <a:spcPts val="0"/>
              </a:spcAft>
              <a:buSzPts val="2200"/>
              <a:buNone/>
              <a:defRPr sz="2935"/>
            </a:lvl9pPr>
          </a:lstStyle>
          <a:p>
            <a:endParaRPr/>
          </a:p>
        </p:txBody>
      </p:sp>
      <p:sp>
        <p:nvSpPr>
          <p:cNvPr id="636" name="Google Shape;636;p26"/>
          <p:cNvSpPr txBox="1">
            <a:spLocks noGrp="1"/>
          </p:cNvSpPr>
          <p:nvPr>
            <p:ph type="subTitle" idx="1"/>
          </p:nvPr>
        </p:nvSpPr>
        <p:spPr>
          <a:xfrm>
            <a:off x="3220400" y="1885200"/>
            <a:ext cx="5751200" cy="1511200"/>
          </a:xfrm>
          <a:prstGeom prst="rect">
            <a:avLst/>
          </a:prstGeom>
        </p:spPr>
        <p:txBody>
          <a:bodyPr spcFirstLastPara="1">
            <a:noAutofit/>
          </a:bodyPr>
          <a:lstStyle>
            <a:lvl1pPr lvl="0" algn="ctr" rtl="0">
              <a:spcBef>
                <a:spcPts val="0"/>
              </a:spcBef>
              <a:spcAft>
                <a:spcPts val="0"/>
              </a:spcAft>
              <a:buSzPts val="2000"/>
              <a:buNone/>
              <a:defRPr sz="2665"/>
            </a:lvl1pPr>
            <a:lvl2pPr lvl="1" rtl="0">
              <a:spcBef>
                <a:spcPts val="0"/>
              </a:spcBef>
              <a:spcAft>
                <a:spcPts val="0"/>
              </a:spcAft>
              <a:buSzPts val="2000"/>
              <a:buNone/>
              <a:defRPr sz="2665"/>
            </a:lvl2pPr>
            <a:lvl3pPr lvl="2" rtl="0">
              <a:spcBef>
                <a:spcPts val="0"/>
              </a:spcBef>
              <a:spcAft>
                <a:spcPts val="0"/>
              </a:spcAft>
              <a:buSzPts val="2000"/>
              <a:buNone/>
              <a:defRPr sz="2665"/>
            </a:lvl3pPr>
            <a:lvl4pPr lvl="3" rtl="0">
              <a:spcBef>
                <a:spcPts val="0"/>
              </a:spcBef>
              <a:spcAft>
                <a:spcPts val="0"/>
              </a:spcAft>
              <a:buSzPts val="2000"/>
              <a:buNone/>
              <a:defRPr sz="2665"/>
            </a:lvl4pPr>
            <a:lvl5pPr lvl="4" rtl="0">
              <a:spcBef>
                <a:spcPts val="0"/>
              </a:spcBef>
              <a:spcAft>
                <a:spcPts val="0"/>
              </a:spcAft>
              <a:buSzPts val="2000"/>
              <a:buNone/>
              <a:defRPr sz="2665"/>
            </a:lvl5pPr>
            <a:lvl6pPr lvl="5" rtl="0">
              <a:spcBef>
                <a:spcPts val="0"/>
              </a:spcBef>
              <a:spcAft>
                <a:spcPts val="0"/>
              </a:spcAft>
              <a:buSzPts val="2000"/>
              <a:buNone/>
              <a:defRPr sz="2665"/>
            </a:lvl6pPr>
            <a:lvl7pPr lvl="6" rtl="0">
              <a:spcBef>
                <a:spcPts val="0"/>
              </a:spcBef>
              <a:spcAft>
                <a:spcPts val="0"/>
              </a:spcAft>
              <a:buSzPts val="2000"/>
              <a:buNone/>
              <a:defRPr sz="2665"/>
            </a:lvl7pPr>
            <a:lvl8pPr lvl="7" rtl="0">
              <a:spcBef>
                <a:spcPts val="0"/>
              </a:spcBef>
              <a:spcAft>
                <a:spcPts val="0"/>
              </a:spcAft>
              <a:buSzPts val="2000"/>
              <a:buNone/>
              <a:defRPr sz="2665"/>
            </a:lvl8pPr>
            <a:lvl9pPr lvl="8" rtl="0">
              <a:spcBef>
                <a:spcPts val="0"/>
              </a:spcBef>
              <a:spcAft>
                <a:spcPts val="0"/>
              </a:spcAft>
              <a:buSzPts val="2000"/>
              <a:buNone/>
              <a:defRPr sz="2665"/>
            </a:lvl9pPr>
          </a:lstStyle>
          <a:p>
            <a:endParaRPr/>
          </a:p>
        </p:txBody>
      </p:sp>
    </p:spTree>
    <p:extLst>
      <p:ext uri="{BB962C8B-B14F-4D97-AF65-F5344CB8AC3E}">
        <p14:creationId xmlns:p14="http://schemas.microsoft.com/office/powerpoint/2010/main" val="207568711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650"/>
        <p:cNvGrpSpPr/>
        <p:nvPr/>
      </p:nvGrpSpPr>
      <p:grpSpPr>
        <a:xfrm>
          <a:off x="0" y="0"/>
          <a:ext cx="0" cy="0"/>
          <a:chOff x="0" y="0"/>
          <a:chExt cx="0" cy="0"/>
        </a:xfrm>
      </p:grpSpPr>
      <p:grpSp>
        <p:nvGrpSpPr>
          <p:cNvPr id="2" name="Google Shape;654;p27">
            <a:extLst>
              <a:ext uri="{FF2B5EF4-FFF2-40B4-BE49-F238E27FC236}">
                <a16:creationId xmlns:a16="http://schemas.microsoft.com/office/drawing/2014/main" id="{C11658DD-4FA7-B5DD-2012-79FE859B27D7}"/>
              </a:ext>
            </a:extLst>
          </p:cNvPr>
          <p:cNvGrpSpPr>
            <a:grpSpLocks/>
          </p:cNvGrpSpPr>
          <p:nvPr/>
        </p:nvGrpSpPr>
        <p:grpSpPr bwMode="auto">
          <a:xfrm>
            <a:off x="9682163" y="4670425"/>
            <a:ext cx="3576637" cy="1411288"/>
            <a:chOff x="4432311" y="2548350"/>
            <a:chExt cx="4488305" cy="1770363"/>
          </a:xfrm>
        </p:grpSpPr>
        <p:sp>
          <p:nvSpPr>
            <p:cNvPr id="3" name="Google Shape;655;p27">
              <a:extLst>
                <a:ext uri="{FF2B5EF4-FFF2-40B4-BE49-F238E27FC236}">
                  <a16:creationId xmlns:a16="http://schemas.microsoft.com/office/drawing/2014/main" id="{3E1CB005-1DA4-22EB-8C46-1C87D7150A6D}"/>
                </a:ext>
              </a:extLst>
            </p:cNvPr>
            <p:cNvSpPr>
              <a:spLocks/>
            </p:cNvSpPr>
            <p:nvPr/>
          </p:nvSpPr>
          <p:spPr bwMode="auto">
            <a:xfrm>
              <a:off x="5423050" y="2548350"/>
              <a:ext cx="3497566" cy="1770363"/>
            </a:xfrm>
            <a:custGeom>
              <a:avLst/>
              <a:gdLst>
                <a:gd name="T0" fmla="*/ 2147483646 w 112480"/>
                <a:gd name="T1" fmla="*/ 901250714 h 56934"/>
                <a:gd name="T2" fmla="*/ 2147483646 w 112480"/>
                <a:gd name="T3" fmla="*/ 2147483646 h 56934"/>
                <a:gd name="T4" fmla="*/ 2147483646 w 112480"/>
                <a:gd name="T5" fmla="*/ 2147483646 h 56934"/>
                <a:gd name="T6" fmla="*/ 2147483646 w 112480"/>
                <a:gd name="T7" fmla="*/ 2147483646 h 56934"/>
                <a:gd name="T8" fmla="*/ 2147483646 w 112480"/>
                <a:gd name="T9" fmla="*/ 2147483646 h 56934"/>
                <a:gd name="T10" fmla="*/ 2147483646 w 112480"/>
                <a:gd name="T11" fmla="*/ 2147483646 h 56934"/>
                <a:gd name="T12" fmla="*/ 2147483646 w 112480"/>
                <a:gd name="T13" fmla="*/ 2147483646 h 56934"/>
                <a:gd name="T14" fmla="*/ 2147483646 w 112480"/>
                <a:gd name="T15" fmla="*/ 2147483646 h 56934"/>
                <a:gd name="T16" fmla="*/ 2147483646 w 112480"/>
                <a:gd name="T17" fmla="*/ 2147483646 h 56934"/>
                <a:gd name="T18" fmla="*/ 2147483646 w 112480"/>
                <a:gd name="T19" fmla="*/ 2147483646 h 56934"/>
                <a:gd name="T20" fmla="*/ 2147483646 w 112480"/>
                <a:gd name="T21" fmla="*/ 2147483646 h 56934"/>
                <a:gd name="T22" fmla="*/ 2147483646 w 112480"/>
                <a:gd name="T23" fmla="*/ 2147483646 h 56934"/>
                <a:gd name="T24" fmla="*/ 2147483646 w 112480"/>
                <a:gd name="T25" fmla="*/ 2147483646 h 56934"/>
                <a:gd name="T26" fmla="*/ 2147483646 w 112480"/>
                <a:gd name="T27" fmla="*/ 2147483646 h 56934"/>
                <a:gd name="T28" fmla="*/ 2147483646 w 112480"/>
                <a:gd name="T29" fmla="*/ 2147483646 h 56934"/>
                <a:gd name="T30" fmla="*/ 2147483646 w 112480"/>
                <a:gd name="T31" fmla="*/ 2147483646 h 56934"/>
                <a:gd name="T32" fmla="*/ 2147483646 w 112480"/>
                <a:gd name="T33" fmla="*/ 2147483646 h 56934"/>
                <a:gd name="T34" fmla="*/ 2147483646 w 112480"/>
                <a:gd name="T35" fmla="*/ 2147483646 h 56934"/>
                <a:gd name="T36" fmla="*/ 2147483646 w 112480"/>
                <a:gd name="T37" fmla="*/ 2147483646 h 56934"/>
                <a:gd name="T38" fmla="*/ 2147483646 w 112480"/>
                <a:gd name="T39" fmla="*/ 2147483646 h 56934"/>
                <a:gd name="T40" fmla="*/ 2147483646 w 112480"/>
                <a:gd name="T41" fmla="*/ 2147483646 h 56934"/>
                <a:gd name="T42" fmla="*/ 2147483646 w 112480"/>
                <a:gd name="T43" fmla="*/ 2147483646 h 56934"/>
                <a:gd name="T44" fmla="*/ 2147483646 w 112480"/>
                <a:gd name="T45" fmla="*/ 2147483646 h 56934"/>
                <a:gd name="T46" fmla="*/ 2147483646 w 112480"/>
                <a:gd name="T47" fmla="*/ 2147483646 h 56934"/>
                <a:gd name="T48" fmla="*/ 2147483646 w 112480"/>
                <a:gd name="T49" fmla="*/ 2147483646 h 56934"/>
                <a:gd name="T50" fmla="*/ 2147483646 w 112480"/>
                <a:gd name="T51" fmla="*/ 2147483646 h 56934"/>
                <a:gd name="T52" fmla="*/ 2147483646 w 112480"/>
                <a:gd name="T53" fmla="*/ 2147483646 h 56934"/>
                <a:gd name="T54" fmla="*/ 2147483646 w 112480"/>
                <a:gd name="T55" fmla="*/ 2147483646 h 56934"/>
                <a:gd name="T56" fmla="*/ 2147483646 w 112480"/>
                <a:gd name="T57" fmla="*/ 2147483646 h 56934"/>
                <a:gd name="T58" fmla="*/ 2147483646 w 112480"/>
                <a:gd name="T59" fmla="*/ 2147483646 h 56934"/>
                <a:gd name="T60" fmla="*/ 2147483646 w 112480"/>
                <a:gd name="T61" fmla="*/ 2147483646 h 56934"/>
                <a:gd name="T62" fmla="*/ 2147483646 w 112480"/>
                <a:gd name="T63" fmla="*/ 2147483646 h 56934"/>
                <a:gd name="T64" fmla="*/ 2147483646 w 112480"/>
                <a:gd name="T65" fmla="*/ 2147483646 h 56934"/>
                <a:gd name="T66" fmla="*/ 2147483646 w 112480"/>
                <a:gd name="T67" fmla="*/ 2147483646 h 56934"/>
                <a:gd name="T68" fmla="*/ 2147483646 w 112480"/>
                <a:gd name="T69" fmla="*/ 2147483646 h 56934"/>
                <a:gd name="T70" fmla="*/ 2147483646 w 112480"/>
                <a:gd name="T71" fmla="*/ 2147483646 h 56934"/>
                <a:gd name="T72" fmla="*/ 2147483646 w 112480"/>
                <a:gd name="T73" fmla="*/ 2147483646 h 56934"/>
                <a:gd name="T74" fmla="*/ 2147483646 w 112480"/>
                <a:gd name="T75" fmla="*/ 2147483646 h 56934"/>
                <a:gd name="T76" fmla="*/ 2147483646 w 112480"/>
                <a:gd name="T77" fmla="*/ 2147483646 h 56934"/>
                <a:gd name="T78" fmla="*/ 2147483646 w 112480"/>
                <a:gd name="T79" fmla="*/ 2147483646 h 56934"/>
                <a:gd name="T80" fmla="*/ 2147483646 w 112480"/>
                <a:gd name="T81" fmla="*/ 2147483646 h 56934"/>
                <a:gd name="T82" fmla="*/ 2147483646 w 112480"/>
                <a:gd name="T83" fmla="*/ 2147483646 h 56934"/>
                <a:gd name="T84" fmla="*/ 2147483646 w 112480"/>
                <a:gd name="T85" fmla="*/ 2147483646 h 56934"/>
                <a:gd name="T86" fmla="*/ 2147483646 w 112480"/>
                <a:gd name="T87" fmla="*/ 2147483646 h 56934"/>
                <a:gd name="T88" fmla="*/ 2147483646 w 112480"/>
                <a:gd name="T89" fmla="*/ 2147483646 h 56934"/>
                <a:gd name="T90" fmla="*/ 2147483646 w 112480"/>
                <a:gd name="T91" fmla="*/ 2147483646 h 56934"/>
                <a:gd name="T92" fmla="*/ 2147483646 w 112480"/>
                <a:gd name="T93" fmla="*/ 2147483646 h 56934"/>
                <a:gd name="T94" fmla="*/ 2147483646 w 112480"/>
                <a:gd name="T95" fmla="*/ 2147483646 h 56934"/>
                <a:gd name="T96" fmla="*/ 2147483646 w 112480"/>
                <a:gd name="T97" fmla="*/ 2147483646 h 56934"/>
                <a:gd name="T98" fmla="*/ 2147483646 w 112480"/>
                <a:gd name="T99" fmla="*/ 2147483646 h 56934"/>
                <a:gd name="T100" fmla="*/ 2147483646 w 112480"/>
                <a:gd name="T101" fmla="*/ 2147483646 h 56934"/>
                <a:gd name="T102" fmla="*/ 2147483646 w 112480"/>
                <a:gd name="T103" fmla="*/ 2147483646 h 56934"/>
                <a:gd name="T104" fmla="*/ 2147483646 w 112480"/>
                <a:gd name="T105" fmla="*/ 2147483646 h 56934"/>
                <a:gd name="T106" fmla="*/ 2147483646 w 112480"/>
                <a:gd name="T107" fmla="*/ 2147483646 h 56934"/>
                <a:gd name="T108" fmla="*/ 2147483646 w 112480"/>
                <a:gd name="T109" fmla="*/ 2147483646 h 56934"/>
                <a:gd name="T110" fmla="*/ 2147483646 w 112480"/>
                <a:gd name="T111" fmla="*/ 2147483646 h 56934"/>
                <a:gd name="T112" fmla="*/ 2147483646 w 112480"/>
                <a:gd name="T113" fmla="*/ 2147483646 h 56934"/>
                <a:gd name="T114" fmla="*/ 2147483646 w 112480"/>
                <a:gd name="T115" fmla="*/ 2147483646 h 56934"/>
                <a:gd name="T116" fmla="*/ 2147483646 w 112480"/>
                <a:gd name="T117" fmla="*/ 2147483646 h 56934"/>
                <a:gd name="T118" fmla="*/ 2147483646 w 112480"/>
                <a:gd name="T119" fmla="*/ 2147483646 h 56934"/>
                <a:gd name="T120" fmla="*/ 2147483646 w 112480"/>
                <a:gd name="T121" fmla="*/ 2147483646 h 56934"/>
                <a:gd name="T122" fmla="*/ 2147483646 w 112480"/>
                <a:gd name="T123" fmla="*/ 901250714 h 569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 name="Google Shape;656;p27">
              <a:extLst>
                <a:ext uri="{FF2B5EF4-FFF2-40B4-BE49-F238E27FC236}">
                  <a16:creationId xmlns:a16="http://schemas.microsoft.com/office/drawing/2014/main" id="{172D1E87-3B14-0A21-25A2-857C8DAB85EF}"/>
                </a:ext>
              </a:extLst>
            </p:cNvPr>
            <p:cNvSpPr>
              <a:spLocks/>
            </p:cNvSpPr>
            <p:nvPr/>
          </p:nvSpPr>
          <p:spPr bwMode="auto">
            <a:xfrm>
              <a:off x="4432311" y="3244811"/>
              <a:ext cx="2124006" cy="1073897"/>
            </a:xfrm>
            <a:custGeom>
              <a:avLst/>
              <a:gdLst>
                <a:gd name="T0" fmla="*/ 2147483646 w 68307"/>
                <a:gd name="T1" fmla="*/ 901250582 h 34536"/>
                <a:gd name="T2" fmla="*/ 2147483646 w 68307"/>
                <a:gd name="T3" fmla="*/ 2147483646 h 34536"/>
                <a:gd name="T4" fmla="*/ 2147483646 w 68307"/>
                <a:gd name="T5" fmla="*/ 2147483646 h 34536"/>
                <a:gd name="T6" fmla="*/ 2147483646 w 68307"/>
                <a:gd name="T7" fmla="*/ 2147483646 h 34536"/>
                <a:gd name="T8" fmla="*/ 2147483646 w 68307"/>
                <a:gd name="T9" fmla="*/ 2147483646 h 34536"/>
                <a:gd name="T10" fmla="*/ 2147483646 w 68307"/>
                <a:gd name="T11" fmla="*/ 2147483646 h 34536"/>
                <a:gd name="T12" fmla="*/ 2147483646 w 68307"/>
                <a:gd name="T13" fmla="*/ 2147483646 h 34536"/>
                <a:gd name="T14" fmla="*/ 2147483646 w 68307"/>
                <a:gd name="T15" fmla="*/ 2147483646 h 34536"/>
                <a:gd name="T16" fmla="*/ 2147483646 w 68307"/>
                <a:gd name="T17" fmla="*/ 2147483646 h 34536"/>
                <a:gd name="T18" fmla="*/ 2147483646 w 68307"/>
                <a:gd name="T19" fmla="*/ 2147483646 h 34536"/>
                <a:gd name="T20" fmla="*/ 2147483646 w 68307"/>
                <a:gd name="T21" fmla="*/ 2147483646 h 34536"/>
                <a:gd name="T22" fmla="*/ 2147483646 w 68307"/>
                <a:gd name="T23" fmla="*/ 2147483646 h 34536"/>
                <a:gd name="T24" fmla="*/ 2147483646 w 68307"/>
                <a:gd name="T25" fmla="*/ 2147483646 h 34536"/>
                <a:gd name="T26" fmla="*/ 2147483646 w 68307"/>
                <a:gd name="T27" fmla="*/ 2147483646 h 34536"/>
                <a:gd name="T28" fmla="*/ 2147483646 w 68307"/>
                <a:gd name="T29" fmla="*/ 2147483646 h 34536"/>
                <a:gd name="T30" fmla="*/ 2147483646 w 68307"/>
                <a:gd name="T31" fmla="*/ 2147483646 h 34536"/>
                <a:gd name="T32" fmla="*/ 2147483646 w 68307"/>
                <a:gd name="T33" fmla="*/ 2147483646 h 34536"/>
                <a:gd name="T34" fmla="*/ 2147483646 w 68307"/>
                <a:gd name="T35" fmla="*/ 2147483646 h 34536"/>
                <a:gd name="T36" fmla="*/ 2147483646 w 68307"/>
                <a:gd name="T37" fmla="*/ 2147483646 h 34536"/>
                <a:gd name="T38" fmla="*/ 2147483646 w 68307"/>
                <a:gd name="T39" fmla="*/ 2147483646 h 34536"/>
                <a:gd name="T40" fmla="*/ 2147483646 w 68307"/>
                <a:gd name="T41" fmla="*/ 2147483646 h 34536"/>
                <a:gd name="T42" fmla="*/ 2147483646 w 68307"/>
                <a:gd name="T43" fmla="*/ 2147483646 h 34536"/>
                <a:gd name="T44" fmla="*/ 2147483646 w 68307"/>
                <a:gd name="T45" fmla="*/ 2147483646 h 34536"/>
                <a:gd name="T46" fmla="*/ 2147483646 w 68307"/>
                <a:gd name="T47" fmla="*/ 2147483646 h 34536"/>
                <a:gd name="T48" fmla="*/ 2147483646 w 68307"/>
                <a:gd name="T49" fmla="*/ 2147483646 h 34536"/>
                <a:gd name="T50" fmla="*/ 2147483646 w 68307"/>
                <a:gd name="T51" fmla="*/ 2147483646 h 34536"/>
                <a:gd name="T52" fmla="*/ 2147483646 w 68307"/>
                <a:gd name="T53" fmla="*/ 2147483646 h 34536"/>
                <a:gd name="T54" fmla="*/ 2147483646 w 68307"/>
                <a:gd name="T55" fmla="*/ 2147483646 h 34536"/>
                <a:gd name="T56" fmla="*/ 2147483646 w 68307"/>
                <a:gd name="T57" fmla="*/ 2147483646 h 34536"/>
                <a:gd name="T58" fmla="*/ 2147483646 w 68307"/>
                <a:gd name="T59" fmla="*/ 2147483646 h 34536"/>
                <a:gd name="T60" fmla="*/ 2147483646 w 68307"/>
                <a:gd name="T61" fmla="*/ 2147483646 h 34536"/>
                <a:gd name="T62" fmla="*/ 2147483646 w 68307"/>
                <a:gd name="T63" fmla="*/ 2147483646 h 34536"/>
                <a:gd name="T64" fmla="*/ 2147483646 w 68307"/>
                <a:gd name="T65" fmla="*/ 2147483646 h 34536"/>
                <a:gd name="T66" fmla="*/ 2147483646 w 68307"/>
                <a:gd name="T67" fmla="*/ 2147483646 h 34536"/>
                <a:gd name="T68" fmla="*/ 2147483646 w 68307"/>
                <a:gd name="T69" fmla="*/ 2147483646 h 34536"/>
                <a:gd name="T70" fmla="*/ 2147483646 w 68307"/>
                <a:gd name="T71" fmla="*/ 2147483646 h 34536"/>
                <a:gd name="T72" fmla="*/ 2147483646 w 68307"/>
                <a:gd name="T73" fmla="*/ 2147483646 h 34536"/>
                <a:gd name="T74" fmla="*/ 2147483646 w 68307"/>
                <a:gd name="T75" fmla="*/ 2147483646 h 34536"/>
                <a:gd name="T76" fmla="*/ 2147483646 w 68307"/>
                <a:gd name="T77" fmla="*/ 2147483646 h 34536"/>
                <a:gd name="T78" fmla="*/ 2147483646 w 68307"/>
                <a:gd name="T79" fmla="*/ 2147483646 h 34536"/>
                <a:gd name="T80" fmla="*/ 2147483646 w 68307"/>
                <a:gd name="T81" fmla="*/ 2147483646 h 34536"/>
                <a:gd name="T82" fmla="*/ 2147483646 w 68307"/>
                <a:gd name="T83" fmla="*/ 2147483646 h 34536"/>
                <a:gd name="T84" fmla="*/ 2147483646 w 68307"/>
                <a:gd name="T85" fmla="*/ 2147483646 h 34536"/>
                <a:gd name="T86" fmla="*/ 2147483646 w 68307"/>
                <a:gd name="T87" fmla="*/ 2147483646 h 34536"/>
                <a:gd name="T88" fmla="*/ 2147483646 w 68307"/>
                <a:gd name="T89" fmla="*/ 2147483646 h 34536"/>
                <a:gd name="T90" fmla="*/ 2147483646 w 68307"/>
                <a:gd name="T91" fmla="*/ 2147483646 h 34536"/>
                <a:gd name="T92" fmla="*/ 2147483646 w 68307"/>
                <a:gd name="T93" fmla="*/ 2147483646 h 34536"/>
                <a:gd name="T94" fmla="*/ 2147483646 w 68307"/>
                <a:gd name="T95" fmla="*/ 2147483646 h 34536"/>
                <a:gd name="T96" fmla="*/ 2147483646 w 68307"/>
                <a:gd name="T97" fmla="*/ 2147483646 h 34536"/>
                <a:gd name="T98" fmla="*/ 2147483646 w 68307"/>
                <a:gd name="T99" fmla="*/ 2147483646 h 34536"/>
                <a:gd name="T100" fmla="*/ 2147483646 w 68307"/>
                <a:gd name="T101" fmla="*/ 2147483646 h 34536"/>
                <a:gd name="T102" fmla="*/ 2147483646 w 68307"/>
                <a:gd name="T103" fmla="*/ 2147483646 h 34536"/>
                <a:gd name="T104" fmla="*/ 2147483646 w 68307"/>
                <a:gd name="T105" fmla="*/ 2147483646 h 34536"/>
                <a:gd name="T106" fmla="*/ 2147483646 w 68307"/>
                <a:gd name="T107" fmla="*/ 2147483646 h 34536"/>
                <a:gd name="T108" fmla="*/ 2147483646 w 68307"/>
                <a:gd name="T109" fmla="*/ 2147483646 h 34536"/>
                <a:gd name="T110" fmla="*/ 2147483646 w 68307"/>
                <a:gd name="T111" fmla="*/ 2147483646 h 34536"/>
                <a:gd name="T112" fmla="*/ 2147483646 w 68307"/>
                <a:gd name="T113" fmla="*/ 2147483646 h 34536"/>
                <a:gd name="T114" fmla="*/ 2147483646 w 68307"/>
                <a:gd name="T115" fmla="*/ 2147483646 h 34536"/>
                <a:gd name="T116" fmla="*/ 2147483646 w 68307"/>
                <a:gd name="T117" fmla="*/ 2147483646 h 34536"/>
                <a:gd name="T118" fmla="*/ 2147483646 w 68307"/>
                <a:gd name="T119" fmla="*/ 2147483646 h 34536"/>
                <a:gd name="T120" fmla="*/ 2147483646 w 68307"/>
                <a:gd name="T121" fmla="*/ 2147483646 h 34536"/>
                <a:gd name="T122" fmla="*/ 2147483646 w 68307"/>
                <a:gd name="T123" fmla="*/ 901250582 h 34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657;p27">
            <a:extLst>
              <a:ext uri="{FF2B5EF4-FFF2-40B4-BE49-F238E27FC236}">
                <a16:creationId xmlns:a16="http://schemas.microsoft.com/office/drawing/2014/main" id="{F990EB1E-A416-7280-A802-91A31C56E74F}"/>
              </a:ext>
            </a:extLst>
          </p:cNvPr>
          <p:cNvSpPr/>
          <p:nvPr/>
        </p:nvSpPr>
        <p:spPr>
          <a:xfrm flipH="1">
            <a:off x="8450263" y="79375"/>
            <a:ext cx="3238500" cy="893763"/>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6" name="Google Shape;658;p27">
            <a:extLst>
              <a:ext uri="{FF2B5EF4-FFF2-40B4-BE49-F238E27FC236}">
                <a16:creationId xmlns:a16="http://schemas.microsoft.com/office/drawing/2014/main" id="{3CAC1202-2183-1C80-AD67-9477D0D314E4}"/>
              </a:ext>
            </a:extLst>
          </p:cNvPr>
          <p:cNvSpPr/>
          <p:nvPr/>
        </p:nvSpPr>
        <p:spPr>
          <a:xfrm flipH="1">
            <a:off x="-352425" y="1050925"/>
            <a:ext cx="1997075" cy="550863"/>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grpSp>
        <p:nvGrpSpPr>
          <p:cNvPr id="7" name="Google Shape;659;p27">
            <a:extLst>
              <a:ext uri="{FF2B5EF4-FFF2-40B4-BE49-F238E27FC236}">
                <a16:creationId xmlns:a16="http://schemas.microsoft.com/office/drawing/2014/main" id="{A1A471E3-373E-5E3A-26BD-0E023E1DF142}"/>
              </a:ext>
            </a:extLst>
          </p:cNvPr>
          <p:cNvGrpSpPr>
            <a:grpSpLocks/>
          </p:cNvGrpSpPr>
          <p:nvPr/>
        </p:nvGrpSpPr>
        <p:grpSpPr bwMode="auto">
          <a:xfrm>
            <a:off x="-331788" y="5576888"/>
            <a:ext cx="12855576" cy="1281112"/>
            <a:chOff x="-248700" y="4182223"/>
            <a:chExt cx="9641100" cy="961287"/>
          </a:xfrm>
        </p:grpSpPr>
        <p:grpSp>
          <p:nvGrpSpPr>
            <p:cNvPr id="8" name="Google Shape;660;p27">
              <a:extLst>
                <a:ext uri="{FF2B5EF4-FFF2-40B4-BE49-F238E27FC236}">
                  <a16:creationId xmlns:a16="http://schemas.microsoft.com/office/drawing/2014/main" id="{613D76CB-999C-58AE-F48F-0D7181D45E5C}"/>
                </a:ext>
              </a:extLst>
            </p:cNvPr>
            <p:cNvGrpSpPr>
              <a:grpSpLocks/>
            </p:cNvGrpSpPr>
            <p:nvPr/>
          </p:nvGrpSpPr>
          <p:grpSpPr bwMode="auto">
            <a:xfrm>
              <a:off x="-248629" y="4462202"/>
              <a:ext cx="9640980" cy="681308"/>
              <a:chOff x="131200" y="4480088"/>
              <a:chExt cx="8881603" cy="627644"/>
            </a:xfrm>
          </p:grpSpPr>
          <p:sp>
            <p:nvSpPr>
              <p:cNvPr id="10" name="Google Shape;661;p27">
                <a:extLst>
                  <a:ext uri="{FF2B5EF4-FFF2-40B4-BE49-F238E27FC236}">
                    <a16:creationId xmlns:a16="http://schemas.microsoft.com/office/drawing/2014/main" id="{3A9F8A44-2FC8-3CC2-D0C0-EB88D44782F5}"/>
                  </a:ext>
                </a:extLst>
              </p:cNvPr>
              <p:cNvSpPr>
                <a:spLocks/>
              </p:cNvSpPr>
              <p:nvPr/>
            </p:nvSpPr>
            <p:spPr bwMode="auto">
              <a:xfrm>
                <a:off x="235672" y="4610717"/>
                <a:ext cx="8672644" cy="497015"/>
              </a:xfrm>
              <a:custGeom>
                <a:avLst/>
                <a:gdLst>
                  <a:gd name="T0" fmla="*/ 0 w 278908"/>
                  <a:gd name="T1" fmla="*/ 2147483646 h 8952"/>
                  <a:gd name="T2" fmla="*/ 0 w 278908"/>
                  <a:gd name="T3" fmla="*/ 2147483646 h 8952"/>
                  <a:gd name="T4" fmla="*/ 2147483646 w 278908"/>
                  <a:gd name="T5" fmla="*/ 2147483646 h 8952"/>
                  <a:gd name="T6" fmla="*/ 2147483646 w 278908"/>
                  <a:gd name="T7" fmla="*/ 2147483646 h 8952"/>
                  <a:gd name="T8" fmla="*/ 0 w 278908"/>
                  <a:gd name="T9" fmla="*/ 2147483646 h 89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1" name="Google Shape;662;p27">
                <a:extLst>
                  <a:ext uri="{FF2B5EF4-FFF2-40B4-BE49-F238E27FC236}">
                    <a16:creationId xmlns:a16="http://schemas.microsoft.com/office/drawing/2014/main" id="{60538844-292F-4198-BB39-364EE7F00119}"/>
                  </a:ext>
                </a:extLst>
              </p:cNvPr>
              <p:cNvSpPr>
                <a:spLocks/>
              </p:cNvSpPr>
              <p:nvPr/>
            </p:nvSpPr>
            <p:spPr bwMode="auto">
              <a:xfrm>
                <a:off x="235672" y="4710817"/>
                <a:ext cx="8672644" cy="296865"/>
              </a:xfrm>
              <a:custGeom>
                <a:avLst/>
                <a:gdLst>
                  <a:gd name="T0" fmla="*/ 2147483646 w 278908"/>
                  <a:gd name="T1" fmla="*/ 2147483646 h 5347"/>
                  <a:gd name="T2" fmla="*/ 2147483646 w 278908"/>
                  <a:gd name="T3" fmla="*/ 2147483646 h 5347"/>
                  <a:gd name="T4" fmla="*/ 2147483646 w 278908"/>
                  <a:gd name="T5" fmla="*/ 2147483646 h 5347"/>
                  <a:gd name="T6" fmla="*/ 2147483646 w 278908"/>
                  <a:gd name="T7" fmla="*/ 2147483646 h 5347"/>
                  <a:gd name="T8" fmla="*/ 0 w 278908"/>
                  <a:gd name="T9" fmla="*/ 2147483646 h 5347"/>
                  <a:gd name="T10" fmla="*/ 2147483646 w 278908"/>
                  <a:gd name="T11" fmla="*/ 2147483646 h 5347"/>
                  <a:gd name="T12" fmla="*/ 2147483646 w 278908"/>
                  <a:gd name="T13" fmla="*/ 2147483646 h 5347"/>
                  <a:gd name="T14" fmla="*/ 2147483646 w 278908"/>
                  <a:gd name="T15" fmla="*/ 2147483646 h 5347"/>
                  <a:gd name="T16" fmla="*/ 2147483646 w 278908"/>
                  <a:gd name="T17" fmla="*/ 2147483646 h 5347"/>
                  <a:gd name="T18" fmla="*/ 2147483646 w 278908"/>
                  <a:gd name="T19" fmla="*/ 2147483646 h 5347"/>
                  <a:gd name="T20" fmla="*/ 2147483646 w 278908"/>
                  <a:gd name="T21" fmla="*/ 2147483646 h 5347"/>
                  <a:gd name="T22" fmla="*/ 2147483646 w 278908"/>
                  <a:gd name="T23" fmla="*/ 2147483646 h 5347"/>
                  <a:gd name="T24" fmla="*/ 2147483646 w 278908"/>
                  <a:gd name="T25" fmla="*/ 2147483646 h 5347"/>
                  <a:gd name="T26" fmla="*/ 2147483646 w 278908"/>
                  <a:gd name="T27" fmla="*/ 2147483646 h 5347"/>
                  <a:gd name="T28" fmla="*/ 2147483646 w 278908"/>
                  <a:gd name="T29" fmla="*/ 2147483646 h 5347"/>
                  <a:gd name="T30" fmla="*/ 2147483646 w 278908"/>
                  <a:gd name="T31" fmla="*/ 2147483646 h 5347"/>
                  <a:gd name="T32" fmla="*/ 2147483646 w 278908"/>
                  <a:gd name="T33" fmla="*/ 2147483646 h 5347"/>
                  <a:gd name="T34" fmla="*/ 2147483646 w 278908"/>
                  <a:gd name="T35" fmla="*/ 2147483646 h 5347"/>
                  <a:gd name="T36" fmla="*/ 2147483646 w 278908"/>
                  <a:gd name="T37" fmla="*/ 2147483646 h 5347"/>
                  <a:gd name="T38" fmla="*/ 2147483646 w 278908"/>
                  <a:gd name="T39" fmla="*/ 2147483646 h 5347"/>
                  <a:gd name="T40" fmla="*/ 2147483646 w 278908"/>
                  <a:gd name="T41" fmla="*/ 2147483646 h 5347"/>
                  <a:gd name="T42" fmla="*/ 2147483646 w 278908"/>
                  <a:gd name="T43" fmla="*/ 2147483646 h 5347"/>
                  <a:gd name="T44" fmla="*/ 2147483646 w 278908"/>
                  <a:gd name="T45" fmla="*/ 2147483646 h 5347"/>
                  <a:gd name="T46" fmla="*/ 2147483646 w 278908"/>
                  <a:gd name="T47" fmla="*/ 2147483646 h 5347"/>
                  <a:gd name="T48" fmla="*/ 2147483646 w 278908"/>
                  <a:gd name="T49" fmla="*/ 2147483646 h 5347"/>
                  <a:gd name="T50" fmla="*/ 2147483646 w 278908"/>
                  <a:gd name="T51" fmla="*/ 2147483646 h 5347"/>
                  <a:gd name="T52" fmla="*/ 2147483646 w 278908"/>
                  <a:gd name="T53" fmla="*/ 2147483646 h 5347"/>
                  <a:gd name="T54" fmla="*/ 2147483646 w 278908"/>
                  <a:gd name="T55" fmla="*/ 2147483646 h 5347"/>
                  <a:gd name="T56" fmla="*/ 2147483646 w 278908"/>
                  <a:gd name="T57" fmla="*/ 2147483646 h 5347"/>
                  <a:gd name="T58" fmla="*/ 2147483646 w 278908"/>
                  <a:gd name="T59" fmla="*/ 2147483646 h 5347"/>
                  <a:gd name="T60" fmla="*/ 2147483646 w 278908"/>
                  <a:gd name="T61" fmla="*/ 2147483646 h 5347"/>
                  <a:gd name="T62" fmla="*/ 2147483646 w 278908"/>
                  <a:gd name="T63" fmla="*/ 2147483646 h 5347"/>
                  <a:gd name="T64" fmla="*/ 2147483646 w 278908"/>
                  <a:gd name="T65" fmla="*/ 2147483646 h 5347"/>
                  <a:gd name="T66" fmla="*/ 2147483646 w 278908"/>
                  <a:gd name="T67" fmla="*/ 2147483646 h 5347"/>
                  <a:gd name="T68" fmla="*/ 2147483646 w 278908"/>
                  <a:gd name="T69" fmla="*/ 2147483646 h 5347"/>
                  <a:gd name="T70" fmla="*/ 2147483646 w 278908"/>
                  <a:gd name="T71" fmla="*/ 2147483646 h 5347"/>
                  <a:gd name="T72" fmla="*/ 2147483646 w 278908"/>
                  <a:gd name="T73" fmla="*/ 2147483646 h 5347"/>
                  <a:gd name="T74" fmla="*/ 2147483646 w 278908"/>
                  <a:gd name="T75" fmla="*/ 2147483646 h 5347"/>
                  <a:gd name="T76" fmla="*/ 2147483646 w 278908"/>
                  <a:gd name="T77" fmla="*/ 2147483646 h 5347"/>
                  <a:gd name="T78" fmla="*/ 2147483646 w 278908"/>
                  <a:gd name="T79" fmla="*/ 2147483646 h 5347"/>
                  <a:gd name="T80" fmla="*/ 2147483646 w 278908"/>
                  <a:gd name="T81" fmla="*/ 2147483646 h 5347"/>
                  <a:gd name="T82" fmla="*/ 2147483646 w 278908"/>
                  <a:gd name="T83" fmla="*/ 2147483646 h 5347"/>
                  <a:gd name="T84" fmla="*/ 2147483646 w 278908"/>
                  <a:gd name="T85" fmla="*/ 2147483646 h 5347"/>
                  <a:gd name="T86" fmla="*/ 2147483646 w 278908"/>
                  <a:gd name="T87" fmla="*/ 2147483646 h 5347"/>
                  <a:gd name="T88" fmla="*/ 2147483646 w 278908"/>
                  <a:gd name="T89" fmla="*/ 2147483646 h 5347"/>
                  <a:gd name="T90" fmla="*/ 2147483646 w 278908"/>
                  <a:gd name="T91" fmla="*/ 2147483646 h 5347"/>
                  <a:gd name="T92" fmla="*/ 2147483646 w 278908"/>
                  <a:gd name="T93" fmla="*/ 2147483646 h 5347"/>
                  <a:gd name="T94" fmla="*/ 2147483646 w 278908"/>
                  <a:gd name="T95" fmla="*/ 2147483646 h 5347"/>
                  <a:gd name="T96" fmla="*/ 2147483646 w 278908"/>
                  <a:gd name="T97" fmla="*/ 2147483646 h 5347"/>
                  <a:gd name="T98" fmla="*/ 2147483646 w 278908"/>
                  <a:gd name="T99" fmla="*/ 2147483646 h 5347"/>
                  <a:gd name="T100" fmla="*/ 2147483646 w 278908"/>
                  <a:gd name="T101" fmla="*/ 2147483646 h 534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2" name="Google Shape;663;p27">
                <a:extLst>
                  <a:ext uri="{FF2B5EF4-FFF2-40B4-BE49-F238E27FC236}">
                    <a16:creationId xmlns:a16="http://schemas.microsoft.com/office/drawing/2014/main" id="{AEF49E88-EFE9-1187-187C-B56A0FE90DCD}"/>
                  </a:ext>
                </a:extLst>
              </p:cNvPr>
              <p:cNvSpPr>
                <a:spLocks/>
              </p:cNvSpPr>
              <p:nvPr/>
            </p:nvSpPr>
            <p:spPr bwMode="auto">
              <a:xfrm>
                <a:off x="131200" y="4480088"/>
                <a:ext cx="8881603" cy="261260"/>
              </a:xfrm>
              <a:custGeom>
                <a:avLst/>
                <a:gdLst>
                  <a:gd name="T0" fmla="*/ 0 w 285628"/>
                  <a:gd name="T1" fmla="*/ 2147483646 h 8402"/>
                  <a:gd name="T2" fmla="*/ 0 w 285628"/>
                  <a:gd name="T3" fmla="*/ 2147483646 h 8402"/>
                  <a:gd name="T4" fmla="*/ 2147483646 w 285628"/>
                  <a:gd name="T5" fmla="*/ 2147483646 h 8402"/>
                  <a:gd name="T6" fmla="*/ 2147483646 w 285628"/>
                  <a:gd name="T7" fmla="*/ 2147483646 h 8402"/>
                  <a:gd name="T8" fmla="*/ 2147483646 w 285628"/>
                  <a:gd name="T9" fmla="*/ 2147483646 h 8402"/>
                  <a:gd name="T10" fmla="*/ 2147483646 w 285628"/>
                  <a:gd name="T11" fmla="*/ 2147483646 h 8402"/>
                  <a:gd name="T12" fmla="*/ 2147483646 w 285628"/>
                  <a:gd name="T13" fmla="*/ 2147483646 h 8402"/>
                  <a:gd name="T14" fmla="*/ 2147483646 w 285628"/>
                  <a:gd name="T15" fmla="*/ 2147483646 h 8402"/>
                  <a:gd name="T16" fmla="*/ 2147483646 w 285628"/>
                  <a:gd name="T17" fmla="*/ 2147483646 h 8402"/>
                  <a:gd name="T18" fmla="*/ 2147483646 w 285628"/>
                  <a:gd name="T19" fmla="*/ 2147483646 h 8402"/>
                  <a:gd name="T20" fmla="*/ 2147483646 w 285628"/>
                  <a:gd name="T21" fmla="*/ 2147483646 h 8402"/>
                  <a:gd name="T22" fmla="*/ 2147483646 w 285628"/>
                  <a:gd name="T23" fmla="*/ 2147483646 h 8402"/>
                  <a:gd name="T24" fmla="*/ 2147483646 w 285628"/>
                  <a:gd name="T25" fmla="*/ 2147483646 h 8402"/>
                  <a:gd name="T26" fmla="*/ 2147483646 w 285628"/>
                  <a:gd name="T27" fmla="*/ 2147483646 h 8402"/>
                  <a:gd name="T28" fmla="*/ 2147483646 w 285628"/>
                  <a:gd name="T29" fmla="*/ 2147483646 h 8402"/>
                  <a:gd name="T30" fmla="*/ 2147483646 w 285628"/>
                  <a:gd name="T31" fmla="*/ 2147483646 h 8402"/>
                  <a:gd name="T32" fmla="*/ 2147483646 w 285628"/>
                  <a:gd name="T33" fmla="*/ 2147483646 h 8402"/>
                  <a:gd name="T34" fmla="*/ 2147483646 w 285628"/>
                  <a:gd name="T35" fmla="*/ 2147483646 h 8402"/>
                  <a:gd name="T36" fmla="*/ 2147483646 w 285628"/>
                  <a:gd name="T37" fmla="*/ 2147483646 h 8402"/>
                  <a:gd name="T38" fmla="*/ 2147483646 w 285628"/>
                  <a:gd name="T39" fmla="*/ 2147483646 h 8402"/>
                  <a:gd name="T40" fmla="*/ 2147483646 w 285628"/>
                  <a:gd name="T41" fmla="*/ 2147483646 h 8402"/>
                  <a:gd name="T42" fmla="*/ 2147483646 w 285628"/>
                  <a:gd name="T43" fmla="*/ 2147483646 h 8402"/>
                  <a:gd name="T44" fmla="*/ 2147483646 w 285628"/>
                  <a:gd name="T45" fmla="*/ 2147483646 h 8402"/>
                  <a:gd name="T46" fmla="*/ 2147483646 w 285628"/>
                  <a:gd name="T47" fmla="*/ 2147483646 h 8402"/>
                  <a:gd name="T48" fmla="*/ 2147483646 w 285628"/>
                  <a:gd name="T49" fmla="*/ 2147483646 h 8402"/>
                  <a:gd name="T50" fmla="*/ 2147483646 w 285628"/>
                  <a:gd name="T51" fmla="*/ 2147483646 h 8402"/>
                  <a:gd name="T52" fmla="*/ 2147483646 w 285628"/>
                  <a:gd name="T53" fmla="*/ 2147483646 h 8402"/>
                  <a:gd name="T54" fmla="*/ 2147483646 w 285628"/>
                  <a:gd name="T55" fmla="*/ 2147483646 h 8402"/>
                  <a:gd name="T56" fmla="*/ 2147483646 w 285628"/>
                  <a:gd name="T57" fmla="*/ 2147483646 h 8402"/>
                  <a:gd name="T58" fmla="*/ 2147483646 w 285628"/>
                  <a:gd name="T59" fmla="*/ 2147483646 h 8402"/>
                  <a:gd name="T60" fmla="*/ 2147483646 w 285628"/>
                  <a:gd name="T61" fmla="*/ 2147483646 h 8402"/>
                  <a:gd name="T62" fmla="*/ 2147483646 w 285628"/>
                  <a:gd name="T63" fmla="*/ 2147483646 h 8402"/>
                  <a:gd name="T64" fmla="*/ 2147483646 w 285628"/>
                  <a:gd name="T65" fmla="*/ 2147483646 h 8402"/>
                  <a:gd name="T66" fmla="*/ 2147483646 w 285628"/>
                  <a:gd name="T67" fmla="*/ 2147483646 h 8402"/>
                  <a:gd name="T68" fmla="*/ 2147483646 w 285628"/>
                  <a:gd name="T69" fmla="*/ 2147483646 h 8402"/>
                  <a:gd name="T70" fmla="*/ 2147483646 w 285628"/>
                  <a:gd name="T71" fmla="*/ 2147483646 h 8402"/>
                  <a:gd name="T72" fmla="*/ 2147483646 w 285628"/>
                  <a:gd name="T73" fmla="*/ 2147483646 h 8402"/>
                  <a:gd name="T74" fmla="*/ 2147483646 w 285628"/>
                  <a:gd name="T75" fmla="*/ 2147483646 h 8402"/>
                  <a:gd name="T76" fmla="*/ 2147483646 w 285628"/>
                  <a:gd name="T77" fmla="*/ 2147483646 h 8402"/>
                  <a:gd name="T78" fmla="*/ 2147483646 w 285628"/>
                  <a:gd name="T79" fmla="*/ 2147483646 h 8402"/>
                  <a:gd name="T80" fmla="*/ 2147483646 w 285628"/>
                  <a:gd name="T81" fmla="*/ 2147483646 h 8402"/>
                  <a:gd name="T82" fmla="*/ 2147483646 w 285628"/>
                  <a:gd name="T83" fmla="*/ 2147483646 h 8402"/>
                  <a:gd name="T84" fmla="*/ 2147483646 w 285628"/>
                  <a:gd name="T85" fmla="*/ 2147483646 h 8402"/>
                  <a:gd name="T86" fmla="*/ 2147483646 w 285628"/>
                  <a:gd name="T87" fmla="*/ 2147483646 h 8402"/>
                  <a:gd name="T88" fmla="*/ 2147483646 w 285628"/>
                  <a:gd name="T89" fmla="*/ 2147483646 h 8402"/>
                  <a:gd name="T90" fmla="*/ 2147483646 w 285628"/>
                  <a:gd name="T91" fmla="*/ 2147483646 h 8402"/>
                  <a:gd name="T92" fmla="*/ 2147483646 w 285628"/>
                  <a:gd name="T93" fmla="*/ 2147483646 h 8402"/>
                  <a:gd name="T94" fmla="*/ 2147483646 w 285628"/>
                  <a:gd name="T95" fmla="*/ 2147483646 h 8402"/>
                  <a:gd name="T96" fmla="*/ 2147483646 w 285628"/>
                  <a:gd name="T97" fmla="*/ 2147483646 h 8402"/>
                  <a:gd name="T98" fmla="*/ 2147483646 w 285628"/>
                  <a:gd name="T99" fmla="*/ 2147483646 h 8402"/>
                  <a:gd name="T100" fmla="*/ 2147483646 w 285628"/>
                  <a:gd name="T101" fmla="*/ 2147483646 h 8402"/>
                  <a:gd name="T102" fmla="*/ 2147483646 w 285628"/>
                  <a:gd name="T103" fmla="*/ 2147483646 h 8402"/>
                  <a:gd name="T104" fmla="*/ 2147483646 w 285628"/>
                  <a:gd name="T105" fmla="*/ 2147483646 h 8402"/>
                  <a:gd name="T106" fmla="*/ 2147483646 w 285628"/>
                  <a:gd name="T107" fmla="*/ 2147483646 h 8402"/>
                  <a:gd name="T108" fmla="*/ 2147483646 w 285628"/>
                  <a:gd name="T109" fmla="*/ 2147483646 h 8402"/>
                  <a:gd name="T110" fmla="*/ 2147483646 w 285628"/>
                  <a:gd name="T111" fmla="*/ 901248180 h 84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9" name="Google Shape;664;p27">
              <a:extLst>
                <a:ext uri="{FF2B5EF4-FFF2-40B4-BE49-F238E27FC236}">
                  <a16:creationId xmlns:a16="http://schemas.microsoft.com/office/drawing/2014/main" id="{106A176D-9DE0-6C11-5C0D-4A9BD1F25732}"/>
                </a:ext>
              </a:extLst>
            </p:cNvPr>
            <p:cNvSpPr>
              <a:spLocks noChangeArrowheads="1"/>
            </p:cNvSpPr>
            <p:nvPr/>
          </p:nvSpPr>
          <p:spPr bwMode="auto">
            <a:xfrm>
              <a:off x="-248700" y="4182223"/>
              <a:ext cx="9641100" cy="37641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defRPr/>
              </a:pPr>
              <a:endParaRPr lang="en-US" altLang="en-US" sz="2400">
                <a:solidFill>
                  <a:srgbClr val="E5F7B3"/>
                </a:solidFill>
              </a:endParaRPr>
            </a:p>
          </p:txBody>
        </p:sp>
      </p:grpSp>
      <p:sp>
        <p:nvSpPr>
          <p:cNvPr id="651" name="Google Shape;651;p27"/>
          <p:cNvSpPr txBox="1">
            <a:spLocks noGrp="1"/>
          </p:cNvSpPr>
          <p:nvPr>
            <p:ph type="title"/>
          </p:nvPr>
        </p:nvSpPr>
        <p:spPr>
          <a:xfrm>
            <a:off x="5582167" y="922533"/>
            <a:ext cx="5658800" cy="1122400"/>
          </a:xfrm>
          <a:prstGeom prst="rect">
            <a:avLst/>
          </a:prstGeom>
        </p:spPr>
        <p:txBody>
          <a:bodyPr spcFirstLastPara="1" anchor="ctr">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2" name="Google Shape;652;p27"/>
          <p:cNvSpPr txBox="1">
            <a:spLocks noGrp="1"/>
          </p:cNvSpPr>
          <p:nvPr>
            <p:ph type="title" idx="2"/>
          </p:nvPr>
        </p:nvSpPr>
        <p:spPr>
          <a:xfrm>
            <a:off x="2872967" y="922533"/>
            <a:ext cx="2709200" cy="1723600"/>
          </a:xfrm>
          <a:prstGeom prst="rect">
            <a:avLst/>
          </a:prstGeom>
        </p:spPr>
        <p:txBody>
          <a:bodyPr spcFirstLastPara="1" anchor="ctr">
            <a:noAutofit/>
          </a:bodyPr>
          <a:lstStyle>
            <a:lvl1pPr lvl="0" algn="ctr" rtl="0">
              <a:spcBef>
                <a:spcPts val="0"/>
              </a:spcBef>
              <a:spcAft>
                <a:spcPts val="0"/>
              </a:spcAft>
              <a:buSzPts val="12000"/>
              <a:buNone/>
              <a:defRPr sz="13335"/>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rPr lang="en-US"/>
              <a:t>Click to edit Master title style</a:t>
            </a:r>
            <a:endParaRPr/>
          </a:p>
        </p:txBody>
      </p:sp>
      <p:sp>
        <p:nvSpPr>
          <p:cNvPr id="653" name="Google Shape;653;p27"/>
          <p:cNvSpPr txBox="1">
            <a:spLocks noGrp="1"/>
          </p:cNvSpPr>
          <p:nvPr>
            <p:ph type="subTitle" idx="1"/>
          </p:nvPr>
        </p:nvSpPr>
        <p:spPr>
          <a:xfrm>
            <a:off x="5582247" y="2044933"/>
            <a:ext cx="5658800" cy="601200"/>
          </a:xfrm>
          <a:prstGeom prst="rect">
            <a:avLst/>
          </a:prstGeom>
        </p:spPr>
        <p:txBody>
          <a:bodyPr spcFirstLastPara="1" anchor="b">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326526831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665"/>
        <p:cNvGrpSpPr/>
        <p:nvPr/>
      </p:nvGrpSpPr>
      <p:grpSpPr>
        <a:xfrm>
          <a:off x="0" y="0"/>
          <a:ext cx="0" cy="0"/>
          <a:chOff x="0" y="0"/>
          <a:chExt cx="0" cy="0"/>
        </a:xfrm>
      </p:grpSpPr>
      <p:grpSp>
        <p:nvGrpSpPr>
          <p:cNvPr id="2" name="Google Shape;669;p28">
            <a:extLst>
              <a:ext uri="{FF2B5EF4-FFF2-40B4-BE49-F238E27FC236}">
                <a16:creationId xmlns:a16="http://schemas.microsoft.com/office/drawing/2014/main" id="{2FCFB13D-75CF-3420-A53D-AE47EDFBDA35}"/>
              </a:ext>
            </a:extLst>
          </p:cNvPr>
          <p:cNvGrpSpPr>
            <a:grpSpLocks/>
          </p:cNvGrpSpPr>
          <p:nvPr/>
        </p:nvGrpSpPr>
        <p:grpSpPr bwMode="auto">
          <a:xfrm>
            <a:off x="4564063" y="3690938"/>
            <a:ext cx="7748587" cy="2195512"/>
            <a:chOff x="664583" y="2178018"/>
            <a:chExt cx="7577664" cy="2147253"/>
          </a:xfrm>
        </p:grpSpPr>
        <p:sp>
          <p:nvSpPr>
            <p:cNvPr id="3" name="Google Shape;670;p28">
              <a:extLst>
                <a:ext uri="{FF2B5EF4-FFF2-40B4-BE49-F238E27FC236}">
                  <a16:creationId xmlns:a16="http://schemas.microsoft.com/office/drawing/2014/main" id="{545ADF94-AF35-3142-EE35-5F444B9B1B65}"/>
                </a:ext>
              </a:extLst>
            </p:cNvPr>
            <p:cNvSpPr>
              <a:spLocks/>
            </p:cNvSpPr>
            <p:nvPr/>
          </p:nvSpPr>
          <p:spPr bwMode="auto">
            <a:xfrm>
              <a:off x="5273338" y="2815889"/>
              <a:ext cx="2968910" cy="1502773"/>
            </a:xfrm>
            <a:custGeom>
              <a:avLst/>
              <a:gdLst>
                <a:gd name="T0" fmla="*/ 2147483646 w 112480"/>
                <a:gd name="T1" fmla="*/ 332974762 h 56934"/>
                <a:gd name="T2" fmla="*/ 2147483646 w 112480"/>
                <a:gd name="T3" fmla="*/ 2147483646 h 56934"/>
                <a:gd name="T4" fmla="*/ 2147483646 w 112480"/>
                <a:gd name="T5" fmla="*/ 2147483646 h 56934"/>
                <a:gd name="T6" fmla="*/ 2147483646 w 112480"/>
                <a:gd name="T7" fmla="*/ 2147483646 h 56934"/>
                <a:gd name="T8" fmla="*/ 2147483646 w 112480"/>
                <a:gd name="T9" fmla="*/ 2147483646 h 56934"/>
                <a:gd name="T10" fmla="*/ 2147483646 w 112480"/>
                <a:gd name="T11" fmla="*/ 2147483646 h 56934"/>
                <a:gd name="T12" fmla="*/ 2147483646 w 112480"/>
                <a:gd name="T13" fmla="*/ 2147483646 h 56934"/>
                <a:gd name="T14" fmla="*/ 2147483646 w 112480"/>
                <a:gd name="T15" fmla="*/ 2147483646 h 56934"/>
                <a:gd name="T16" fmla="*/ 2147483646 w 112480"/>
                <a:gd name="T17" fmla="*/ 2147483646 h 56934"/>
                <a:gd name="T18" fmla="*/ 2147483646 w 112480"/>
                <a:gd name="T19" fmla="*/ 2147483646 h 56934"/>
                <a:gd name="T20" fmla="*/ 2147483646 w 112480"/>
                <a:gd name="T21" fmla="*/ 2147483646 h 56934"/>
                <a:gd name="T22" fmla="*/ 2147483646 w 112480"/>
                <a:gd name="T23" fmla="*/ 2147483646 h 56934"/>
                <a:gd name="T24" fmla="*/ 2147483646 w 112480"/>
                <a:gd name="T25" fmla="*/ 2147483646 h 56934"/>
                <a:gd name="T26" fmla="*/ 2147483646 w 112480"/>
                <a:gd name="T27" fmla="*/ 2147483646 h 56934"/>
                <a:gd name="T28" fmla="*/ 2147483646 w 112480"/>
                <a:gd name="T29" fmla="*/ 2147483646 h 56934"/>
                <a:gd name="T30" fmla="*/ 2147483646 w 112480"/>
                <a:gd name="T31" fmla="*/ 2147483646 h 56934"/>
                <a:gd name="T32" fmla="*/ 2147483646 w 112480"/>
                <a:gd name="T33" fmla="*/ 2147483646 h 56934"/>
                <a:gd name="T34" fmla="*/ 2147483646 w 112480"/>
                <a:gd name="T35" fmla="*/ 2147483646 h 56934"/>
                <a:gd name="T36" fmla="*/ 2147483646 w 112480"/>
                <a:gd name="T37" fmla="*/ 2147483646 h 56934"/>
                <a:gd name="T38" fmla="*/ 2147483646 w 112480"/>
                <a:gd name="T39" fmla="*/ 2147483646 h 56934"/>
                <a:gd name="T40" fmla="*/ 2147483646 w 112480"/>
                <a:gd name="T41" fmla="*/ 2147483646 h 56934"/>
                <a:gd name="T42" fmla="*/ 2147483646 w 112480"/>
                <a:gd name="T43" fmla="*/ 2147483646 h 56934"/>
                <a:gd name="T44" fmla="*/ 2147483646 w 112480"/>
                <a:gd name="T45" fmla="*/ 2147483646 h 56934"/>
                <a:gd name="T46" fmla="*/ 2147483646 w 112480"/>
                <a:gd name="T47" fmla="*/ 2147483646 h 56934"/>
                <a:gd name="T48" fmla="*/ 2147483646 w 112480"/>
                <a:gd name="T49" fmla="*/ 2147483646 h 56934"/>
                <a:gd name="T50" fmla="*/ 2147483646 w 112480"/>
                <a:gd name="T51" fmla="*/ 2147483646 h 56934"/>
                <a:gd name="T52" fmla="*/ 2147483646 w 112480"/>
                <a:gd name="T53" fmla="*/ 2147483646 h 56934"/>
                <a:gd name="T54" fmla="*/ 2147483646 w 112480"/>
                <a:gd name="T55" fmla="*/ 2147483646 h 56934"/>
                <a:gd name="T56" fmla="*/ 2147483646 w 112480"/>
                <a:gd name="T57" fmla="*/ 2147483646 h 56934"/>
                <a:gd name="T58" fmla="*/ 2147483646 w 112480"/>
                <a:gd name="T59" fmla="*/ 2147483646 h 56934"/>
                <a:gd name="T60" fmla="*/ 2147483646 w 112480"/>
                <a:gd name="T61" fmla="*/ 2147483646 h 56934"/>
                <a:gd name="T62" fmla="*/ 2147483646 w 112480"/>
                <a:gd name="T63" fmla="*/ 2147483646 h 56934"/>
                <a:gd name="T64" fmla="*/ 2147483646 w 112480"/>
                <a:gd name="T65" fmla="*/ 2147483646 h 56934"/>
                <a:gd name="T66" fmla="*/ 2147483646 w 112480"/>
                <a:gd name="T67" fmla="*/ 2147483646 h 56934"/>
                <a:gd name="T68" fmla="*/ 2147483646 w 112480"/>
                <a:gd name="T69" fmla="*/ 2147483646 h 56934"/>
                <a:gd name="T70" fmla="*/ 2147483646 w 112480"/>
                <a:gd name="T71" fmla="*/ 2147483646 h 56934"/>
                <a:gd name="T72" fmla="*/ 2147483646 w 112480"/>
                <a:gd name="T73" fmla="*/ 2147483646 h 56934"/>
                <a:gd name="T74" fmla="*/ 2147483646 w 112480"/>
                <a:gd name="T75" fmla="*/ 2147483646 h 56934"/>
                <a:gd name="T76" fmla="*/ 2147483646 w 112480"/>
                <a:gd name="T77" fmla="*/ 2147483646 h 56934"/>
                <a:gd name="T78" fmla="*/ 2147483646 w 112480"/>
                <a:gd name="T79" fmla="*/ 2147483646 h 56934"/>
                <a:gd name="T80" fmla="*/ 2147483646 w 112480"/>
                <a:gd name="T81" fmla="*/ 2147483646 h 56934"/>
                <a:gd name="T82" fmla="*/ 2147483646 w 112480"/>
                <a:gd name="T83" fmla="*/ 2147483646 h 56934"/>
                <a:gd name="T84" fmla="*/ 2147483646 w 112480"/>
                <a:gd name="T85" fmla="*/ 2147483646 h 56934"/>
                <a:gd name="T86" fmla="*/ 2147483646 w 112480"/>
                <a:gd name="T87" fmla="*/ 2147483646 h 56934"/>
                <a:gd name="T88" fmla="*/ 2147483646 w 112480"/>
                <a:gd name="T89" fmla="*/ 2147483646 h 56934"/>
                <a:gd name="T90" fmla="*/ 2147483646 w 112480"/>
                <a:gd name="T91" fmla="*/ 2147483646 h 56934"/>
                <a:gd name="T92" fmla="*/ 2147483646 w 112480"/>
                <a:gd name="T93" fmla="*/ 2147483646 h 56934"/>
                <a:gd name="T94" fmla="*/ 2147483646 w 112480"/>
                <a:gd name="T95" fmla="*/ 2147483646 h 56934"/>
                <a:gd name="T96" fmla="*/ 2147483646 w 112480"/>
                <a:gd name="T97" fmla="*/ 2147483646 h 56934"/>
                <a:gd name="T98" fmla="*/ 2147483646 w 112480"/>
                <a:gd name="T99" fmla="*/ 2147483646 h 56934"/>
                <a:gd name="T100" fmla="*/ 2147483646 w 112480"/>
                <a:gd name="T101" fmla="*/ 2147483646 h 56934"/>
                <a:gd name="T102" fmla="*/ 2147483646 w 112480"/>
                <a:gd name="T103" fmla="*/ 2147483646 h 56934"/>
                <a:gd name="T104" fmla="*/ 2147483646 w 112480"/>
                <a:gd name="T105" fmla="*/ 2147483646 h 56934"/>
                <a:gd name="T106" fmla="*/ 2147483646 w 112480"/>
                <a:gd name="T107" fmla="*/ 2147483646 h 56934"/>
                <a:gd name="T108" fmla="*/ 2147483646 w 112480"/>
                <a:gd name="T109" fmla="*/ 2147483646 h 56934"/>
                <a:gd name="T110" fmla="*/ 2147483646 w 112480"/>
                <a:gd name="T111" fmla="*/ 2147483646 h 56934"/>
                <a:gd name="T112" fmla="*/ 2147483646 w 112480"/>
                <a:gd name="T113" fmla="*/ 2147483646 h 56934"/>
                <a:gd name="T114" fmla="*/ 2147483646 w 112480"/>
                <a:gd name="T115" fmla="*/ 2147483646 h 56934"/>
                <a:gd name="T116" fmla="*/ 2147483646 w 112480"/>
                <a:gd name="T117" fmla="*/ 2147483646 h 56934"/>
                <a:gd name="T118" fmla="*/ 2147483646 w 112480"/>
                <a:gd name="T119" fmla="*/ 2147483646 h 56934"/>
                <a:gd name="T120" fmla="*/ 2147483646 w 112480"/>
                <a:gd name="T121" fmla="*/ 2147483646 h 56934"/>
                <a:gd name="T122" fmla="*/ 2147483646 w 112480"/>
                <a:gd name="T123" fmla="*/ 332974762 h 569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 name="Google Shape;671;p28">
              <a:extLst>
                <a:ext uri="{FF2B5EF4-FFF2-40B4-BE49-F238E27FC236}">
                  <a16:creationId xmlns:a16="http://schemas.microsoft.com/office/drawing/2014/main" id="{DB10D081-F791-1133-A287-A82877DACA06}"/>
                </a:ext>
              </a:extLst>
            </p:cNvPr>
            <p:cNvSpPr>
              <a:spLocks/>
            </p:cNvSpPr>
            <p:nvPr/>
          </p:nvSpPr>
          <p:spPr bwMode="auto">
            <a:xfrm>
              <a:off x="664583" y="2178018"/>
              <a:ext cx="4227389" cy="2147253"/>
            </a:xfrm>
            <a:custGeom>
              <a:avLst/>
              <a:gdLst>
                <a:gd name="T0" fmla="*/ 2147483646 w 149841"/>
                <a:gd name="T1" fmla="*/ 2147483646 h 76110"/>
                <a:gd name="T2" fmla="*/ 2147483646 w 149841"/>
                <a:gd name="T3" fmla="*/ 2147483646 h 76110"/>
                <a:gd name="T4" fmla="*/ 2147483646 w 149841"/>
                <a:gd name="T5" fmla="*/ 2147483646 h 76110"/>
                <a:gd name="T6" fmla="*/ 2147483646 w 149841"/>
                <a:gd name="T7" fmla="*/ 2147483646 h 76110"/>
                <a:gd name="T8" fmla="*/ 2147483646 w 149841"/>
                <a:gd name="T9" fmla="*/ 2147483646 h 76110"/>
                <a:gd name="T10" fmla="*/ 2147483646 w 149841"/>
                <a:gd name="T11" fmla="*/ 2147483646 h 76110"/>
                <a:gd name="T12" fmla="*/ 2147483646 w 149841"/>
                <a:gd name="T13" fmla="*/ 2147483646 h 76110"/>
                <a:gd name="T14" fmla="*/ 2147483646 w 149841"/>
                <a:gd name="T15" fmla="*/ 2147483646 h 76110"/>
                <a:gd name="T16" fmla="*/ 2147483646 w 149841"/>
                <a:gd name="T17" fmla="*/ 2147483646 h 76110"/>
                <a:gd name="T18" fmla="*/ 2147483646 w 149841"/>
                <a:gd name="T19" fmla="*/ 2147483646 h 76110"/>
                <a:gd name="T20" fmla="*/ 2147483646 w 149841"/>
                <a:gd name="T21" fmla="*/ 2147483646 h 76110"/>
                <a:gd name="T22" fmla="*/ 2147483646 w 149841"/>
                <a:gd name="T23" fmla="*/ 2147483646 h 76110"/>
                <a:gd name="T24" fmla="*/ 2147483646 w 149841"/>
                <a:gd name="T25" fmla="*/ 2147483646 h 76110"/>
                <a:gd name="T26" fmla="*/ 2147483646 w 149841"/>
                <a:gd name="T27" fmla="*/ 2147483646 h 76110"/>
                <a:gd name="T28" fmla="*/ 2147483646 w 149841"/>
                <a:gd name="T29" fmla="*/ 2147483646 h 76110"/>
                <a:gd name="T30" fmla="*/ 2147483646 w 149841"/>
                <a:gd name="T31" fmla="*/ 2147483646 h 76110"/>
                <a:gd name="T32" fmla="*/ 2147483646 w 149841"/>
                <a:gd name="T33" fmla="*/ 2147483646 h 76110"/>
                <a:gd name="T34" fmla="*/ 2147483646 w 149841"/>
                <a:gd name="T35" fmla="*/ 2147483646 h 76110"/>
                <a:gd name="T36" fmla="*/ 2147483646 w 149841"/>
                <a:gd name="T37" fmla="*/ 2147483646 h 76110"/>
                <a:gd name="T38" fmla="*/ 2147483646 w 149841"/>
                <a:gd name="T39" fmla="*/ 2147483646 h 76110"/>
                <a:gd name="T40" fmla="*/ 2147483646 w 149841"/>
                <a:gd name="T41" fmla="*/ 2147483646 h 76110"/>
                <a:gd name="T42" fmla="*/ 2147483646 w 149841"/>
                <a:gd name="T43" fmla="*/ 2147483646 h 76110"/>
                <a:gd name="T44" fmla="*/ 2147483646 w 149841"/>
                <a:gd name="T45" fmla="*/ 2147483646 h 76110"/>
                <a:gd name="T46" fmla="*/ 2147483646 w 149841"/>
                <a:gd name="T47" fmla="*/ 2147483646 h 76110"/>
                <a:gd name="T48" fmla="*/ 2147483646 w 149841"/>
                <a:gd name="T49" fmla="*/ 2147483646 h 76110"/>
                <a:gd name="T50" fmla="*/ 2147483646 w 149841"/>
                <a:gd name="T51" fmla="*/ 2147483646 h 76110"/>
                <a:gd name="T52" fmla="*/ 2147483646 w 149841"/>
                <a:gd name="T53" fmla="*/ 2147483646 h 76110"/>
                <a:gd name="T54" fmla="*/ 2147483646 w 149841"/>
                <a:gd name="T55" fmla="*/ 2147483646 h 76110"/>
                <a:gd name="T56" fmla="*/ 2147483646 w 149841"/>
                <a:gd name="T57" fmla="*/ 2147483646 h 76110"/>
                <a:gd name="T58" fmla="*/ 2147483646 w 149841"/>
                <a:gd name="T59" fmla="*/ 2147483646 h 76110"/>
                <a:gd name="T60" fmla="*/ 2147483646 w 149841"/>
                <a:gd name="T61" fmla="*/ 2147483646 h 76110"/>
                <a:gd name="T62" fmla="*/ 2147483646 w 149841"/>
                <a:gd name="T63" fmla="*/ 2147483646 h 76110"/>
                <a:gd name="T64" fmla="*/ 2147483646 w 149841"/>
                <a:gd name="T65" fmla="*/ 2147483646 h 76110"/>
                <a:gd name="T66" fmla="*/ 2147483646 w 149841"/>
                <a:gd name="T67" fmla="*/ 2147483646 h 76110"/>
                <a:gd name="T68" fmla="*/ 2147483646 w 149841"/>
                <a:gd name="T69" fmla="*/ 2147483646 h 76110"/>
                <a:gd name="T70" fmla="*/ 2147483646 w 149841"/>
                <a:gd name="T71" fmla="*/ 2147483646 h 76110"/>
                <a:gd name="T72" fmla="*/ 2147483646 w 149841"/>
                <a:gd name="T73" fmla="*/ 2147483646 h 76110"/>
                <a:gd name="T74" fmla="*/ 2147483646 w 149841"/>
                <a:gd name="T75" fmla="*/ 2147483646 h 76110"/>
                <a:gd name="T76" fmla="*/ 2147483646 w 149841"/>
                <a:gd name="T77" fmla="*/ 2147483646 h 76110"/>
                <a:gd name="T78" fmla="*/ 2147483646 w 149841"/>
                <a:gd name="T79" fmla="*/ 2147483646 h 76110"/>
                <a:gd name="T80" fmla="*/ 2147483646 w 149841"/>
                <a:gd name="T81" fmla="*/ 2147483646 h 76110"/>
                <a:gd name="T82" fmla="*/ 2147483646 w 149841"/>
                <a:gd name="T83" fmla="*/ 2147483646 h 76110"/>
                <a:gd name="T84" fmla="*/ 2147483646 w 149841"/>
                <a:gd name="T85" fmla="*/ 2147483646 h 76110"/>
                <a:gd name="T86" fmla="*/ 2147483646 w 149841"/>
                <a:gd name="T87" fmla="*/ 2147483646 h 76110"/>
                <a:gd name="T88" fmla="*/ 2147483646 w 149841"/>
                <a:gd name="T89" fmla="*/ 2147483646 h 76110"/>
                <a:gd name="T90" fmla="*/ 2147483646 w 149841"/>
                <a:gd name="T91" fmla="*/ 2147483646 h 76110"/>
                <a:gd name="T92" fmla="*/ 2147483646 w 149841"/>
                <a:gd name="T93" fmla="*/ 2147483646 h 76110"/>
                <a:gd name="T94" fmla="*/ 2147483646 w 149841"/>
                <a:gd name="T95" fmla="*/ 2147483646 h 76110"/>
                <a:gd name="T96" fmla="*/ 2147483646 w 149841"/>
                <a:gd name="T97" fmla="*/ 2147483646 h 76110"/>
                <a:gd name="T98" fmla="*/ 2147483646 w 149841"/>
                <a:gd name="T99" fmla="*/ 2147483646 h 76110"/>
                <a:gd name="T100" fmla="*/ 2147483646 w 149841"/>
                <a:gd name="T101" fmla="*/ 2147483646 h 76110"/>
                <a:gd name="T102" fmla="*/ 2147483646 w 149841"/>
                <a:gd name="T103" fmla="*/ 2147483646 h 76110"/>
                <a:gd name="T104" fmla="*/ 2147483646 w 149841"/>
                <a:gd name="T105" fmla="*/ 2147483646 h 76110"/>
                <a:gd name="T106" fmla="*/ 2147483646 w 149841"/>
                <a:gd name="T107" fmla="*/ 2147483646 h 76110"/>
                <a:gd name="T108" fmla="*/ 2147483646 w 149841"/>
                <a:gd name="T109" fmla="*/ 2147483646 h 76110"/>
                <a:gd name="T110" fmla="*/ 2147483646 w 149841"/>
                <a:gd name="T111" fmla="*/ 2147483646 h 76110"/>
                <a:gd name="T112" fmla="*/ 2147483646 w 149841"/>
                <a:gd name="T113" fmla="*/ 2147483646 h 76110"/>
                <a:gd name="T114" fmla="*/ 2147483646 w 149841"/>
                <a:gd name="T115" fmla="*/ 2147483646 h 76110"/>
                <a:gd name="T116" fmla="*/ 2147483646 w 149841"/>
                <a:gd name="T117" fmla="*/ 2147483646 h 76110"/>
                <a:gd name="T118" fmla="*/ 2147483646 w 149841"/>
                <a:gd name="T119" fmla="*/ 2147483646 h 76110"/>
                <a:gd name="T120" fmla="*/ 2147483646 w 149841"/>
                <a:gd name="T121" fmla="*/ 2147483646 h 76110"/>
                <a:gd name="T122" fmla="*/ 2147483646 w 149841"/>
                <a:gd name="T123" fmla="*/ 2147483646 h 76110"/>
                <a:gd name="T124" fmla="*/ 2147483646 w 149841"/>
                <a:gd name="T125" fmla="*/ 2147483646 h 761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9841" h="76110" extrusionOk="0">
                  <a:moveTo>
                    <a:pt x="72562" y="0"/>
                  </a:moveTo>
                  <a:cubicBezTo>
                    <a:pt x="72200" y="0"/>
                    <a:pt x="71840" y="4"/>
                    <a:pt x="71484" y="14"/>
                  </a:cubicBezTo>
                  <a:cubicBezTo>
                    <a:pt x="70384" y="45"/>
                    <a:pt x="69376" y="1205"/>
                    <a:pt x="68276" y="1297"/>
                  </a:cubicBezTo>
                  <a:cubicBezTo>
                    <a:pt x="67207" y="1389"/>
                    <a:pt x="66107" y="1328"/>
                    <a:pt x="65038" y="1480"/>
                  </a:cubicBezTo>
                  <a:cubicBezTo>
                    <a:pt x="63969" y="1603"/>
                    <a:pt x="62839" y="1480"/>
                    <a:pt x="61770" y="1664"/>
                  </a:cubicBezTo>
                  <a:cubicBezTo>
                    <a:pt x="61588" y="1696"/>
                    <a:pt x="61400" y="1708"/>
                    <a:pt x="61207" y="1708"/>
                  </a:cubicBezTo>
                  <a:cubicBezTo>
                    <a:pt x="60542" y="1708"/>
                    <a:pt x="59826" y="1559"/>
                    <a:pt x="59153" y="1559"/>
                  </a:cubicBezTo>
                  <a:cubicBezTo>
                    <a:pt x="58908" y="1559"/>
                    <a:pt x="58669" y="1579"/>
                    <a:pt x="58440" y="1633"/>
                  </a:cubicBezTo>
                  <a:cubicBezTo>
                    <a:pt x="57371" y="1847"/>
                    <a:pt x="56485" y="2794"/>
                    <a:pt x="55416" y="3069"/>
                  </a:cubicBezTo>
                  <a:cubicBezTo>
                    <a:pt x="54377" y="3374"/>
                    <a:pt x="53491" y="4138"/>
                    <a:pt x="52452" y="4444"/>
                  </a:cubicBezTo>
                  <a:cubicBezTo>
                    <a:pt x="51414" y="4780"/>
                    <a:pt x="50314" y="4902"/>
                    <a:pt x="49306" y="5299"/>
                  </a:cubicBezTo>
                  <a:cubicBezTo>
                    <a:pt x="48298" y="5665"/>
                    <a:pt x="46984" y="5299"/>
                    <a:pt x="45976" y="5727"/>
                  </a:cubicBezTo>
                  <a:cubicBezTo>
                    <a:pt x="44968" y="6154"/>
                    <a:pt x="43899" y="6460"/>
                    <a:pt x="42921" y="6918"/>
                  </a:cubicBezTo>
                  <a:cubicBezTo>
                    <a:pt x="41944" y="7376"/>
                    <a:pt x="41455" y="8904"/>
                    <a:pt x="40508" y="9392"/>
                  </a:cubicBezTo>
                  <a:cubicBezTo>
                    <a:pt x="39530" y="9881"/>
                    <a:pt x="38400" y="10034"/>
                    <a:pt x="37453" y="10584"/>
                  </a:cubicBezTo>
                  <a:cubicBezTo>
                    <a:pt x="36506" y="11134"/>
                    <a:pt x="35529" y="11653"/>
                    <a:pt x="34612" y="12233"/>
                  </a:cubicBezTo>
                  <a:cubicBezTo>
                    <a:pt x="33726" y="12814"/>
                    <a:pt x="32688" y="13241"/>
                    <a:pt x="31802" y="13852"/>
                  </a:cubicBezTo>
                  <a:cubicBezTo>
                    <a:pt x="30916" y="14494"/>
                    <a:pt x="29816" y="14861"/>
                    <a:pt x="28930" y="15502"/>
                  </a:cubicBezTo>
                  <a:cubicBezTo>
                    <a:pt x="28075" y="16174"/>
                    <a:pt x="27739" y="17518"/>
                    <a:pt x="26914" y="18190"/>
                  </a:cubicBezTo>
                  <a:cubicBezTo>
                    <a:pt x="26089" y="18862"/>
                    <a:pt x="25234" y="19565"/>
                    <a:pt x="24439" y="20298"/>
                  </a:cubicBezTo>
                  <a:cubicBezTo>
                    <a:pt x="23645" y="21031"/>
                    <a:pt x="22270" y="21184"/>
                    <a:pt x="21507" y="21948"/>
                  </a:cubicBezTo>
                  <a:cubicBezTo>
                    <a:pt x="20743" y="22711"/>
                    <a:pt x="20804" y="24269"/>
                    <a:pt x="20071" y="25094"/>
                  </a:cubicBezTo>
                  <a:cubicBezTo>
                    <a:pt x="19338" y="25888"/>
                    <a:pt x="18880" y="26897"/>
                    <a:pt x="18177" y="27721"/>
                  </a:cubicBezTo>
                  <a:cubicBezTo>
                    <a:pt x="17444" y="28546"/>
                    <a:pt x="16069" y="28791"/>
                    <a:pt x="15397" y="29646"/>
                  </a:cubicBezTo>
                  <a:cubicBezTo>
                    <a:pt x="14725" y="30532"/>
                    <a:pt x="13564" y="31051"/>
                    <a:pt x="12953" y="31937"/>
                  </a:cubicBezTo>
                  <a:cubicBezTo>
                    <a:pt x="12342" y="32853"/>
                    <a:pt x="12067" y="34014"/>
                    <a:pt x="11487" y="34931"/>
                  </a:cubicBezTo>
                  <a:cubicBezTo>
                    <a:pt x="10906" y="35847"/>
                    <a:pt x="9990" y="36580"/>
                    <a:pt x="9471" y="37527"/>
                  </a:cubicBezTo>
                  <a:cubicBezTo>
                    <a:pt x="8921" y="38474"/>
                    <a:pt x="9593" y="40093"/>
                    <a:pt x="9074" y="41040"/>
                  </a:cubicBezTo>
                  <a:cubicBezTo>
                    <a:pt x="8554" y="42018"/>
                    <a:pt x="6813" y="42354"/>
                    <a:pt x="6355" y="43332"/>
                  </a:cubicBezTo>
                  <a:cubicBezTo>
                    <a:pt x="5897" y="44309"/>
                    <a:pt x="6660" y="45837"/>
                    <a:pt x="6233" y="46845"/>
                  </a:cubicBezTo>
                  <a:cubicBezTo>
                    <a:pt x="5835" y="47853"/>
                    <a:pt x="5072" y="48708"/>
                    <a:pt x="4675" y="49716"/>
                  </a:cubicBezTo>
                  <a:cubicBezTo>
                    <a:pt x="4308" y="50755"/>
                    <a:pt x="4675" y="52007"/>
                    <a:pt x="4339" y="53046"/>
                  </a:cubicBezTo>
                  <a:cubicBezTo>
                    <a:pt x="4003" y="54085"/>
                    <a:pt x="2078" y="54634"/>
                    <a:pt x="1803" y="55673"/>
                  </a:cubicBezTo>
                  <a:cubicBezTo>
                    <a:pt x="1559" y="56742"/>
                    <a:pt x="2170" y="58025"/>
                    <a:pt x="1925" y="59064"/>
                  </a:cubicBezTo>
                  <a:cubicBezTo>
                    <a:pt x="1681" y="60133"/>
                    <a:pt x="887" y="61080"/>
                    <a:pt x="703" y="62149"/>
                  </a:cubicBezTo>
                  <a:cubicBezTo>
                    <a:pt x="489" y="63249"/>
                    <a:pt x="276" y="64318"/>
                    <a:pt x="153" y="65388"/>
                  </a:cubicBezTo>
                  <a:cubicBezTo>
                    <a:pt x="1" y="66487"/>
                    <a:pt x="184" y="67618"/>
                    <a:pt x="92" y="68687"/>
                  </a:cubicBezTo>
                  <a:cubicBezTo>
                    <a:pt x="1" y="69786"/>
                    <a:pt x="1131" y="70917"/>
                    <a:pt x="1100" y="72017"/>
                  </a:cubicBezTo>
                  <a:cubicBezTo>
                    <a:pt x="1039" y="73086"/>
                    <a:pt x="337" y="73574"/>
                    <a:pt x="337" y="74674"/>
                  </a:cubicBezTo>
                  <a:cubicBezTo>
                    <a:pt x="1864" y="75163"/>
                    <a:pt x="1742" y="75530"/>
                    <a:pt x="3392" y="75530"/>
                  </a:cubicBezTo>
                  <a:cubicBezTo>
                    <a:pt x="5011" y="75530"/>
                    <a:pt x="5011" y="74705"/>
                    <a:pt x="6630" y="74705"/>
                  </a:cubicBezTo>
                  <a:cubicBezTo>
                    <a:pt x="8249" y="74705"/>
                    <a:pt x="8249" y="74827"/>
                    <a:pt x="9868" y="74827"/>
                  </a:cubicBezTo>
                  <a:cubicBezTo>
                    <a:pt x="11487" y="74827"/>
                    <a:pt x="11487" y="75530"/>
                    <a:pt x="13106" y="75530"/>
                  </a:cubicBezTo>
                  <a:cubicBezTo>
                    <a:pt x="14725" y="75530"/>
                    <a:pt x="14725" y="74369"/>
                    <a:pt x="16344" y="74369"/>
                  </a:cubicBezTo>
                  <a:cubicBezTo>
                    <a:pt x="17963" y="74369"/>
                    <a:pt x="17963" y="76079"/>
                    <a:pt x="19582" y="76079"/>
                  </a:cubicBezTo>
                  <a:cubicBezTo>
                    <a:pt x="21201" y="76079"/>
                    <a:pt x="21201" y="75468"/>
                    <a:pt x="22820" y="75468"/>
                  </a:cubicBezTo>
                  <a:cubicBezTo>
                    <a:pt x="24439" y="75468"/>
                    <a:pt x="24439" y="74644"/>
                    <a:pt x="26058" y="74644"/>
                  </a:cubicBezTo>
                  <a:cubicBezTo>
                    <a:pt x="27678" y="74644"/>
                    <a:pt x="27678" y="75957"/>
                    <a:pt x="29297" y="75957"/>
                  </a:cubicBezTo>
                  <a:cubicBezTo>
                    <a:pt x="30916" y="75957"/>
                    <a:pt x="30916" y="76049"/>
                    <a:pt x="32565" y="76049"/>
                  </a:cubicBezTo>
                  <a:cubicBezTo>
                    <a:pt x="34184" y="76049"/>
                    <a:pt x="34184" y="75774"/>
                    <a:pt x="35803" y="75774"/>
                  </a:cubicBezTo>
                  <a:cubicBezTo>
                    <a:pt x="37423" y="75774"/>
                    <a:pt x="37423" y="75652"/>
                    <a:pt x="39042" y="75652"/>
                  </a:cubicBezTo>
                  <a:cubicBezTo>
                    <a:pt x="40661" y="75652"/>
                    <a:pt x="40661" y="74491"/>
                    <a:pt x="42280" y="74491"/>
                  </a:cubicBezTo>
                  <a:cubicBezTo>
                    <a:pt x="43899" y="74491"/>
                    <a:pt x="43899" y="75316"/>
                    <a:pt x="45518" y="75316"/>
                  </a:cubicBezTo>
                  <a:cubicBezTo>
                    <a:pt x="47137" y="75316"/>
                    <a:pt x="47137" y="74369"/>
                    <a:pt x="48756" y="74369"/>
                  </a:cubicBezTo>
                  <a:cubicBezTo>
                    <a:pt x="50375" y="74369"/>
                    <a:pt x="50375" y="75316"/>
                    <a:pt x="52025" y="75316"/>
                  </a:cubicBezTo>
                  <a:cubicBezTo>
                    <a:pt x="53644" y="75316"/>
                    <a:pt x="53644" y="76018"/>
                    <a:pt x="55232" y="76018"/>
                  </a:cubicBezTo>
                  <a:cubicBezTo>
                    <a:pt x="56851" y="76018"/>
                    <a:pt x="56851" y="74796"/>
                    <a:pt x="58470" y="74796"/>
                  </a:cubicBezTo>
                  <a:cubicBezTo>
                    <a:pt x="60089" y="74796"/>
                    <a:pt x="60120" y="75194"/>
                    <a:pt x="61739" y="75194"/>
                  </a:cubicBezTo>
                  <a:cubicBezTo>
                    <a:pt x="63358" y="75194"/>
                    <a:pt x="63358" y="75468"/>
                    <a:pt x="64977" y="75468"/>
                  </a:cubicBezTo>
                  <a:cubicBezTo>
                    <a:pt x="66596" y="75468"/>
                    <a:pt x="66596" y="75194"/>
                    <a:pt x="68215" y="75194"/>
                  </a:cubicBezTo>
                  <a:cubicBezTo>
                    <a:pt x="69834" y="75194"/>
                    <a:pt x="69834" y="74919"/>
                    <a:pt x="71453" y="74919"/>
                  </a:cubicBezTo>
                  <a:cubicBezTo>
                    <a:pt x="73073" y="74919"/>
                    <a:pt x="73073" y="76079"/>
                    <a:pt x="74722" y="76079"/>
                  </a:cubicBezTo>
                  <a:cubicBezTo>
                    <a:pt x="76341" y="76079"/>
                    <a:pt x="76341" y="74552"/>
                    <a:pt x="77960" y="74552"/>
                  </a:cubicBezTo>
                  <a:cubicBezTo>
                    <a:pt x="79579" y="74552"/>
                    <a:pt x="79579" y="74674"/>
                    <a:pt x="81198" y="74674"/>
                  </a:cubicBezTo>
                  <a:cubicBezTo>
                    <a:pt x="82817" y="74674"/>
                    <a:pt x="82817" y="75743"/>
                    <a:pt x="84437" y="75743"/>
                  </a:cubicBezTo>
                  <a:cubicBezTo>
                    <a:pt x="86056" y="75743"/>
                    <a:pt x="86056" y="75102"/>
                    <a:pt x="87675" y="75102"/>
                  </a:cubicBezTo>
                  <a:cubicBezTo>
                    <a:pt x="89324" y="75102"/>
                    <a:pt x="89324" y="76110"/>
                    <a:pt x="90943" y="76110"/>
                  </a:cubicBezTo>
                  <a:cubicBezTo>
                    <a:pt x="92562" y="76110"/>
                    <a:pt x="92562" y="75071"/>
                    <a:pt x="94181" y="75071"/>
                  </a:cubicBezTo>
                  <a:cubicBezTo>
                    <a:pt x="95801" y="75071"/>
                    <a:pt x="95801" y="75530"/>
                    <a:pt x="97420" y="75530"/>
                  </a:cubicBezTo>
                  <a:lnTo>
                    <a:pt x="100658" y="75530"/>
                  </a:lnTo>
                  <a:cubicBezTo>
                    <a:pt x="102277" y="75530"/>
                    <a:pt x="102277" y="74827"/>
                    <a:pt x="103926" y="74827"/>
                  </a:cubicBezTo>
                  <a:cubicBezTo>
                    <a:pt x="105546" y="74827"/>
                    <a:pt x="105546" y="74919"/>
                    <a:pt x="107165" y="74919"/>
                  </a:cubicBezTo>
                  <a:cubicBezTo>
                    <a:pt x="108784" y="74919"/>
                    <a:pt x="108784" y="74949"/>
                    <a:pt x="110403" y="74949"/>
                  </a:cubicBezTo>
                  <a:cubicBezTo>
                    <a:pt x="112022" y="74949"/>
                    <a:pt x="112022" y="75102"/>
                    <a:pt x="113641" y="75102"/>
                  </a:cubicBezTo>
                  <a:cubicBezTo>
                    <a:pt x="115260" y="75102"/>
                    <a:pt x="115260" y="76079"/>
                    <a:pt x="116879" y="76079"/>
                  </a:cubicBezTo>
                  <a:cubicBezTo>
                    <a:pt x="118529" y="76079"/>
                    <a:pt x="118529" y="74399"/>
                    <a:pt x="120148" y="74399"/>
                  </a:cubicBezTo>
                  <a:cubicBezTo>
                    <a:pt x="121767" y="74399"/>
                    <a:pt x="121767" y="74919"/>
                    <a:pt x="123386" y="74919"/>
                  </a:cubicBezTo>
                  <a:cubicBezTo>
                    <a:pt x="125005" y="74919"/>
                    <a:pt x="125005" y="75102"/>
                    <a:pt x="126624" y="75102"/>
                  </a:cubicBezTo>
                  <a:cubicBezTo>
                    <a:pt x="128243" y="75102"/>
                    <a:pt x="128274" y="74552"/>
                    <a:pt x="129893" y="74552"/>
                  </a:cubicBezTo>
                  <a:cubicBezTo>
                    <a:pt x="131512" y="74552"/>
                    <a:pt x="131512" y="75010"/>
                    <a:pt x="133131" y="75010"/>
                  </a:cubicBezTo>
                  <a:cubicBezTo>
                    <a:pt x="134750" y="75010"/>
                    <a:pt x="134750" y="75285"/>
                    <a:pt x="136369" y="75285"/>
                  </a:cubicBezTo>
                  <a:cubicBezTo>
                    <a:pt x="137988" y="75285"/>
                    <a:pt x="137988" y="75102"/>
                    <a:pt x="139638" y="75102"/>
                  </a:cubicBezTo>
                  <a:cubicBezTo>
                    <a:pt x="141257" y="75102"/>
                    <a:pt x="141257" y="75346"/>
                    <a:pt x="142876" y="75346"/>
                  </a:cubicBezTo>
                  <a:cubicBezTo>
                    <a:pt x="144495" y="75346"/>
                    <a:pt x="144464" y="75743"/>
                    <a:pt x="146114" y="75805"/>
                  </a:cubicBezTo>
                  <a:cubicBezTo>
                    <a:pt x="146218" y="75808"/>
                    <a:pt x="146315" y="75810"/>
                    <a:pt x="146406" y="75810"/>
                  </a:cubicBezTo>
                  <a:cubicBezTo>
                    <a:pt x="147739" y="75810"/>
                    <a:pt x="147833" y="75405"/>
                    <a:pt x="149291" y="74919"/>
                  </a:cubicBezTo>
                  <a:cubicBezTo>
                    <a:pt x="149291" y="73849"/>
                    <a:pt x="149841" y="73025"/>
                    <a:pt x="149780" y="71955"/>
                  </a:cubicBezTo>
                  <a:cubicBezTo>
                    <a:pt x="149749" y="70856"/>
                    <a:pt x="149810" y="69756"/>
                    <a:pt x="149719" y="68656"/>
                  </a:cubicBezTo>
                  <a:cubicBezTo>
                    <a:pt x="149627" y="67587"/>
                    <a:pt x="149535" y="66457"/>
                    <a:pt x="149383" y="65388"/>
                  </a:cubicBezTo>
                  <a:cubicBezTo>
                    <a:pt x="149230" y="64318"/>
                    <a:pt x="148710" y="63280"/>
                    <a:pt x="148527" y="62210"/>
                  </a:cubicBezTo>
                  <a:cubicBezTo>
                    <a:pt x="148344" y="61141"/>
                    <a:pt x="147000" y="60316"/>
                    <a:pt x="146786" y="59247"/>
                  </a:cubicBezTo>
                  <a:cubicBezTo>
                    <a:pt x="146572" y="58209"/>
                    <a:pt x="146542" y="57109"/>
                    <a:pt x="146267" y="56070"/>
                  </a:cubicBezTo>
                  <a:cubicBezTo>
                    <a:pt x="145961" y="55001"/>
                    <a:pt x="146939" y="53596"/>
                    <a:pt x="146603" y="52557"/>
                  </a:cubicBezTo>
                  <a:cubicBezTo>
                    <a:pt x="146267" y="51519"/>
                    <a:pt x="144922" y="50816"/>
                    <a:pt x="144556" y="49808"/>
                  </a:cubicBezTo>
                  <a:cubicBezTo>
                    <a:pt x="144189" y="48800"/>
                    <a:pt x="143487" y="47914"/>
                    <a:pt x="143059" y="46936"/>
                  </a:cubicBezTo>
                  <a:cubicBezTo>
                    <a:pt x="142662" y="45928"/>
                    <a:pt x="142387" y="44890"/>
                    <a:pt x="141929" y="43881"/>
                  </a:cubicBezTo>
                  <a:cubicBezTo>
                    <a:pt x="141470" y="42904"/>
                    <a:pt x="141868" y="41499"/>
                    <a:pt x="141379" y="40552"/>
                  </a:cubicBezTo>
                  <a:cubicBezTo>
                    <a:pt x="140859" y="39574"/>
                    <a:pt x="139821" y="38902"/>
                    <a:pt x="139271" y="37955"/>
                  </a:cubicBezTo>
                  <a:cubicBezTo>
                    <a:pt x="138721" y="37039"/>
                    <a:pt x="138691" y="35756"/>
                    <a:pt x="138110" y="34870"/>
                  </a:cubicBezTo>
                  <a:cubicBezTo>
                    <a:pt x="137530" y="33953"/>
                    <a:pt x="137041" y="32915"/>
                    <a:pt x="136430" y="32029"/>
                  </a:cubicBezTo>
                  <a:cubicBezTo>
                    <a:pt x="135788" y="31143"/>
                    <a:pt x="134353" y="30868"/>
                    <a:pt x="133681" y="29982"/>
                  </a:cubicBezTo>
                  <a:cubicBezTo>
                    <a:pt x="133039" y="29127"/>
                    <a:pt x="133070" y="27691"/>
                    <a:pt x="132367" y="26866"/>
                  </a:cubicBezTo>
                  <a:cubicBezTo>
                    <a:pt x="131695" y="26011"/>
                    <a:pt x="130840" y="25308"/>
                    <a:pt x="130076" y="24483"/>
                  </a:cubicBezTo>
                  <a:cubicBezTo>
                    <a:pt x="129312" y="23689"/>
                    <a:pt x="128548" y="22925"/>
                    <a:pt x="127785" y="22162"/>
                  </a:cubicBezTo>
                  <a:cubicBezTo>
                    <a:pt x="127021" y="21398"/>
                    <a:pt x="125952" y="20940"/>
                    <a:pt x="125158" y="20206"/>
                  </a:cubicBezTo>
                  <a:cubicBezTo>
                    <a:pt x="124363" y="19473"/>
                    <a:pt x="123936" y="18282"/>
                    <a:pt x="123111" y="17579"/>
                  </a:cubicBezTo>
                  <a:cubicBezTo>
                    <a:pt x="122286" y="16877"/>
                    <a:pt x="120698" y="17121"/>
                    <a:pt x="119842" y="16480"/>
                  </a:cubicBezTo>
                  <a:cubicBezTo>
                    <a:pt x="118956" y="15808"/>
                    <a:pt x="118529" y="14586"/>
                    <a:pt x="117643" y="13975"/>
                  </a:cubicBezTo>
                  <a:cubicBezTo>
                    <a:pt x="116726" y="13364"/>
                    <a:pt x="115932" y="12569"/>
                    <a:pt x="115016" y="11989"/>
                  </a:cubicBezTo>
                  <a:cubicBezTo>
                    <a:pt x="114099" y="11409"/>
                    <a:pt x="112908" y="11286"/>
                    <a:pt x="111961" y="10736"/>
                  </a:cubicBezTo>
                  <a:cubicBezTo>
                    <a:pt x="111014" y="10187"/>
                    <a:pt x="110250" y="9362"/>
                    <a:pt x="109303" y="8842"/>
                  </a:cubicBezTo>
                  <a:cubicBezTo>
                    <a:pt x="108356" y="8354"/>
                    <a:pt x="107317" y="7987"/>
                    <a:pt x="106309" y="7529"/>
                  </a:cubicBezTo>
                  <a:cubicBezTo>
                    <a:pt x="105332" y="7071"/>
                    <a:pt x="104446" y="6338"/>
                    <a:pt x="103438" y="5940"/>
                  </a:cubicBezTo>
                  <a:cubicBezTo>
                    <a:pt x="102460" y="5513"/>
                    <a:pt x="101177" y="5788"/>
                    <a:pt x="100169" y="5421"/>
                  </a:cubicBezTo>
                  <a:cubicBezTo>
                    <a:pt x="99130" y="5024"/>
                    <a:pt x="98000" y="5116"/>
                    <a:pt x="96961" y="4810"/>
                  </a:cubicBezTo>
                  <a:cubicBezTo>
                    <a:pt x="95923" y="4474"/>
                    <a:pt x="95037" y="3741"/>
                    <a:pt x="93998" y="3466"/>
                  </a:cubicBezTo>
                  <a:cubicBezTo>
                    <a:pt x="92929" y="3160"/>
                    <a:pt x="92043" y="2305"/>
                    <a:pt x="90974" y="2091"/>
                  </a:cubicBezTo>
                  <a:cubicBezTo>
                    <a:pt x="90594" y="2015"/>
                    <a:pt x="90202" y="1997"/>
                    <a:pt x="89807" y="1997"/>
                  </a:cubicBezTo>
                  <a:cubicBezTo>
                    <a:pt x="89448" y="1997"/>
                    <a:pt x="89085" y="2012"/>
                    <a:pt x="88727" y="2012"/>
                  </a:cubicBezTo>
                  <a:cubicBezTo>
                    <a:pt x="88371" y="2012"/>
                    <a:pt x="88018" y="1997"/>
                    <a:pt x="87675" y="1939"/>
                  </a:cubicBezTo>
                  <a:cubicBezTo>
                    <a:pt x="86605" y="1755"/>
                    <a:pt x="85506" y="1816"/>
                    <a:pt x="84437" y="1664"/>
                  </a:cubicBezTo>
                  <a:cubicBezTo>
                    <a:pt x="83367" y="1541"/>
                    <a:pt x="82359" y="717"/>
                    <a:pt x="81290" y="625"/>
                  </a:cubicBezTo>
                  <a:cubicBezTo>
                    <a:pt x="81223" y="619"/>
                    <a:pt x="81155" y="617"/>
                    <a:pt x="81088" y="617"/>
                  </a:cubicBezTo>
                  <a:cubicBezTo>
                    <a:pt x="80079" y="617"/>
                    <a:pt x="79070" y="1206"/>
                    <a:pt x="78061" y="1206"/>
                  </a:cubicBezTo>
                  <a:cubicBezTo>
                    <a:pt x="78038" y="1206"/>
                    <a:pt x="78014" y="1206"/>
                    <a:pt x="77991" y="1205"/>
                  </a:cubicBezTo>
                  <a:cubicBezTo>
                    <a:pt x="76891" y="1144"/>
                    <a:pt x="75852" y="14"/>
                    <a:pt x="74753" y="14"/>
                  </a:cubicBezTo>
                  <a:cubicBezTo>
                    <a:pt x="74020" y="14"/>
                    <a:pt x="73286" y="0"/>
                    <a:pt x="7256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 name="Google Shape;672;p28">
              <a:extLst>
                <a:ext uri="{FF2B5EF4-FFF2-40B4-BE49-F238E27FC236}">
                  <a16:creationId xmlns:a16="http://schemas.microsoft.com/office/drawing/2014/main" id="{BB5544FC-4C9F-3FB2-D84F-E54B30351A28}"/>
                </a:ext>
              </a:extLst>
            </p:cNvPr>
            <p:cNvSpPr>
              <a:spLocks/>
            </p:cNvSpPr>
            <p:nvPr/>
          </p:nvSpPr>
          <p:spPr bwMode="auto">
            <a:xfrm>
              <a:off x="4432316" y="3407105"/>
              <a:ext cx="1802963" cy="911578"/>
            </a:xfrm>
            <a:custGeom>
              <a:avLst/>
              <a:gdLst>
                <a:gd name="T0" fmla="*/ 2147483646 w 68307"/>
                <a:gd name="T1" fmla="*/ 332974928 h 34536"/>
                <a:gd name="T2" fmla="*/ 2147483646 w 68307"/>
                <a:gd name="T3" fmla="*/ 2147483646 h 34536"/>
                <a:gd name="T4" fmla="*/ 2147483646 w 68307"/>
                <a:gd name="T5" fmla="*/ 2147483646 h 34536"/>
                <a:gd name="T6" fmla="*/ 2147483646 w 68307"/>
                <a:gd name="T7" fmla="*/ 2147483646 h 34536"/>
                <a:gd name="T8" fmla="*/ 2147483646 w 68307"/>
                <a:gd name="T9" fmla="*/ 2147483646 h 34536"/>
                <a:gd name="T10" fmla="*/ 2147483646 w 68307"/>
                <a:gd name="T11" fmla="*/ 2147483646 h 34536"/>
                <a:gd name="T12" fmla="*/ 2147483646 w 68307"/>
                <a:gd name="T13" fmla="*/ 2147483646 h 34536"/>
                <a:gd name="T14" fmla="*/ 2147483646 w 68307"/>
                <a:gd name="T15" fmla="*/ 2147483646 h 34536"/>
                <a:gd name="T16" fmla="*/ 2147483646 w 68307"/>
                <a:gd name="T17" fmla="*/ 2147483646 h 34536"/>
                <a:gd name="T18" fmla="*/ 2147483646 w 68307"/>
                <a:gd name="T19" fmla="*/ 2147483646 h 34536"/>
                <a:gd name="T20" fmla="*/ 2147483646 w 68307"/>
                <a:gd name="T21" fmla="*/ 2147483646 h 34536"/>
                <a:gd name="T22" fmla="*/ 2147483646 w 68307"/>
                <a:gd name="T23" fmla="*/ 2147483646 h 34536"/>
                <a:gd name="T24" fmla="*/ 2147483646 w 68307"/>
                <a:gd name="T25" fmla="*/ 2147483646 h 34536"/>
                <a:gd name="T26" fmla="*/ 2147483646 w 68307"/>
                <a:gd name="T27" fmla="*/ 2147483646 h 34536"/>
                <a:gd name="T28" fmla="*/ 2147483646 w 68307"/>
                <a:gd name="T29" fmla="*/ 2147483646 h 34536"/>
                <a:gd name="T30" fmla="*/ 2147483646 w 68307"/>
                <a:gd name="T31" fmla="*/ 2147483646 h 34536"/>
                <a:gd name="T32" fmla="*/ 2147483646 w 68307"/>
                <a:gd name="T33" fmla="*/ 2147483646 h 34536"/>
                <a:gd name="T34" fmla="*/ 2147483646 w 68307"/>
                <a:gd name="T35" fmla="*/ 2147483646 h 34536"/>
                <a:gd name="T36" fmla="*/ 2147483646 w 68307"/>
                <a:gd name="T37" fmla="*/ 2147483646 h 34536"/>
                <a:gd name="T38" fmla="*/ 2147483646 w 68307"/>
                <a:gd name="T39" fmla="*/ 2147483646 h 34536"/>
                <a:gd name="T40" fmla="*/ 2147483646 w 68307"/>
                <a:gd name="T41" fmla="*/ 2147483646 h 34536"/>
                <a:gd name="T42" fmla="*/ 2147483646 w 68307"/>
                <a:gd name="T43" fmla="*/ 2147483646 h 34536"/>
                <a:gd name="T44" fmla="*/ 2147483646 w 68307"/>
                <a:gd name="T45" fmla="*/ 2147483646 h 34536"/>
                <a:gd name="T46" fmla="*/ 2147483646 w 68307"/>
                <a:gd name="T47" fmla="*/ 2147483646 h 34536"/>
                <a:gd name="T48" fmla="*/ 2147483646 w 68307"/>
                <a:gd name="T49" fmla="*/ 2147483646 h 34536"/>
                <a:gd name="T50" fmla="*/ 2147483646 w 68307"/>
                <a:gd name="T51" fmla="*/ 2147483646 h 34536"/>
                <a:gd name="T52" fmla="*/ 2147483646 w 68307"/>
                <a:gd name="T53" fmla="*/ 2147483646 h 34536"/>
                <a:gd name="T54" fmla="*/ 2147483646 w 68307"/>
                <a:gd name="T55" fmla="*/ 2147483646 h 34536"/>
                <a:gd name="T56" fmla="*/ 2147483646 w 68307"/>
                <a:gd name="T57" fmla="*/ 2147483646 h 34536"/>
                <a:gd name="T58" fmla="*/ 2147483646 w 68307"/>
                <a:gd name="T59" fmla="*/ 2147483646 h 34536"/>
                <a:gd name="T60" fmla="*/ 2147483646 w 68307"/>
                <a:gd name="T61" fmla="*/ 2147483646 h 34536"/>
                <a:gd name="T62" fmla="*/ 2147483646 w 68307"/>
                <a:gd name="T63" fmla="*/ 2147483646 h 34536"/>
                <a:gd name="T64" fmla="*/ 2147483646 w 68307"/>
                <a:gd name="T65" fmla="*/ 2147483646 h 34536"/>
                <a:gd name="T66" fmla="*/ 2147483646 w 68307"/>
                <a:gd name="T67" fmla="*/ 2147483646 h 34536"/>
                <a:gd name="T68" fmla="*/ 2147483646 w 68307"/>
                <a:gd name="T69" fmla="*/ 2147483646 h 34536"/>
                <a:gd name="T70" fmla="*/ 2147483646 w 68307"/>
                <a:gd name="T71" fmla="*/ 2147483646 h 34536"/>
                <a:gd name="T72" fmla="*/ 2147483646 w 68307"/>
                <a:gd name="T73" fmla="*/ 2147483646 h 34536"/>
                <a:gd name="T74" fmla="*/ 2147483646 w 68307"/>
                <a:gd name="T75" fmla="*/ 2147483646 h 34536"/>
                <a:gd name="T76" fmla="*/ 2147483646 w 68307"/>
                <a:gd name="T77" fmla="*/ 2147483646 h 34536"/>
                <a:gd name="T78" fmla="*/ 2147483646 w 68307"/>
                <a:gd name="T79" fmla="*/ 2147483646 h 34536"/>
                <a:gd name="T80" fmla="*/ 2147483646 w 68307"/>
                <a:gd name="T81" fmla="*/ 2147483646 h 34536"/>
                <a:gd name="T82" fmla="*/ 2147483646 w 68307"/>
                <a:gd name="T83" fmla="*/ 2147483646 h 34536"/>
                <a:gd name="T84" fmla="*/ 2147483646 w 68307"/>
                <a:gd name="T85" fmla="*/ 2147483646 h 34536"/>
                <a:gd name="T86" fmla="*/ 2147483646 w 68307"/>
                <a:gd name="T87" fmla="*/ 2147483646 h 34536"/>
                <a:gd name="T88" fmla="*/ 2147483646 w 68307"/>
                <a:gd name="T89" fmla="*/ 2147483646 h 34536"/>
                <a:gd name="T90" fmla="*/ 2147483646 w 68307"/>
                <a:gd name="T91" fmla="*/ 2147483646 h 34536"/>
                <a:gd name="T92" fmla="*/ 2147483646 w 68307"/>
                <a:gd name="T93" fmla="*/ 2147483646 h 34536"/>
                <a:gd name="T94" fmla="*/ 2147483646 w 68307"/>
                <a:gd name="T95" fmla="*/ 2147483646 h 34536"/>
                <a:gd name="T96" fmla="*/ 2147483646 w 68307"/>
                <a:gd name="T97" fmla="*/ 2147483646 h 34536"/>
                <a:gd name="T98" fmla="*/ 2147483646 w 68307"/>
                <a:gd name="T99" fmla="*/ 2147483646 h 34536"/>
                <a:gd name="T100" fmla="*/ 2147483646 w 68307"/>
                <a:gd name="T101" fmla="*/ 2147483646 h 34536"/>
                <a:gd name="T102" fmla="*/ 2147483646 w 68307"/>
                <a:gd name="T103" fmla="*/ 2147483646 h 34536"/>
                <a:gd name="T104" fmla="*/ 2147483646 w 68307"/>
                <a:gd name="T105" fmla="*/ 2147483646 h 34536"/>
                <a:gd name="T106" fmla="*/ 2147483646 w 68307"/>
                <a:gd name="T107" fmla="*/ 2147483646 h 34536"/>
                <a:gd name="T108" fmla="*/ 2147483646 w 68307"/>
                <a:gd name="T109" fmla="*/ 2147483646 h 34536"/>
                <a:gd name="T110" fmla="*/ 2147483646 w 68307"/>
                <a:gd name="T111" fmla="*/ 2147483646 h 34536"/>
                <a:gd name="T112" fmla="*/ 2147483646 w 68307"/>
                <a:gd name="T113" fmla="*/ 2147483646 h 34536"/>
                <a:gd name="T114" fmla="*/ 2147483646 w 68307"/>
                <a:gd name="T115" fmla="*/ 2147483646 h 34536"/>
                <a:gd name="T116" fmla="*/ 2147483646 w 68307"/>
                <a:gd name="T117" fmla="*/ 2147483646 h 34536"/>
                <a:gd name="T118" fmla="*/ 2147483646 w 68307"/>
                <a:gd name="T119" fmla="*/ 2147483646 h 34536"/>
                <a:gd name="T120" fmla="*/ 2147483646 w 68307"/>
                <a:gd name="T121" fmla="*/ 2147483646 h 34536"/>
                <a:gd name="T122" fmla="*/ 2147483646 w 68307"/>
                <a:gd name="T123" fmla="*/ 332974928 h 34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6" name="Google Shape;673;p28">
            <a:extLst>
              <a:ext uri="{FF2B5EF4-FFF2-40B4-BE49-F238E27FC236}">
                <a16:creationId xmlns:a16="http://schemas.microsoft.com/office/drawing/2014/main" id="{FA01FE04-90BB-5495-101E-07BD081D8C16}"/>
              </a:ext>
            </a:extLst>
          </p:cNvPr>
          <p:cNvGrpSpPr>
            <a:grpSpLocks/>
          </p:cNvGrpSpPr>
          <p:nvPr/>
        </p:nvGrpSpPr>
        <p:grpSpPr bwMode="auto">
          <a:xfrm>
            <a:off x="-331788" y="5576888"/>
            <a:ext cx="12855576" cy="1281112"/>
            <a:chOff x="-248700" y="4182223"/>
            <a:chExt cx="9641100" cy="961287"/>
          </a:xfrm>
        </p:grpSpPr>
        <p:grpSp>
          <p:nvGrpSpPr>
            <p:cNvPr id="7" name="Google Shape;674;p28">
              <a:extLst>
                <a:ext uri="{FF2B5EF4-FFF2-40B4-BE49-F238E27FC236}">
                  <a16:creationId xmlns:a16="http://schemas.microsoft.com/office/drawing/2014/main" id="{93A8CD99-20F6-A45A-43EA-B6BD004062A0}"/>
                </a:ext>
              </a:extLst>
            </p:cNvPr>
            <p:cNvGrpSpPr>
              <a:grpSpLocks/>
            </p:cNvGrpSpPr>
            <p:nvPr/>
          </p:nvGrpSpPr>
          <p:grpSpPr bwMode="auto">
            <a:xfrm>
              <a:off x="-248629" y="4462202"/>
              <a:ext cx="9640980" cy="681308"/>
              <a:chOff x="131200" y="4480088"/>
              <a:chExt cx="8881603" cy="627644"/>
            </a:xfrm>
          </p:grpSpPr>
          <p:sp>
            <p:nvSpPr>
              <p:cNvPr id="9" name="Google Shape;675;p28">
                <a:extLst>
                  <a:ext uri="{FF2B5EF4-FFF2-40B4-BE49-F238E27FC236}">
                    <a16:creationId xmlns:a16="http://schemas.microsoft.com/office/drawing/2014/main" id="{5DF01823-1CFA-EFE6-A4E0-FAA93917E314}"/>
                  </a:ext>
                </a:extLst>
              </p:cNvPr>
              <p:cNvSpPr>
                <a:spLocks/>
              </p:cNvSpPr>
              <p:nvPr/>
            </p:nvSpPr>
            <p:spPr bwMode="auto">
              <a:xfrm>
                <a:off x="235672" y="4610717"/>
                <a:ext cx="8672644" cy="497015"/>
              </a:xfrm>
              <a:custGeom>
                <a:avLst/>
                <a:gdLst>
                  <a:gd name="T0" fmla="*/ 0 w 278908"/>
                  <a:gd name="T1" fmla="*/ 2147483646 h 8952"/>
                  <a:gd name="T2" fmla="*/ 0 w 278908"/>
                  <a:gd name="T3" fmla="*/ 2147483646 h 8952"/>
                  <a:gd name="T4" fmla="*/ 2147483646 w 278908"/>
                  <a:gd name="T5" fmla="*/ 2147483646 h 8952"/>
                  <a:gd name="T6" fmla="*/ 2147483646 w 278908"/>
                  <a:gd name="T7" fmla="*/ 2147483646 h 8952"/>
                  <a:gd name="T8" fmla="*/ 0 w 278908"/>
                  <a:gd name="T9" fmla="*/ 2147483646 h 89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676;p28">
                <a:extLst>
                  <a:ext uri="{FF2B5EF4-FFF2-40B4-BE49-F238E27FC236}">
                    <a16:creationId xmlns:a16="http://schemas.microsoft.com/office/drawing/2014/main" id="{BE778E37-88F1-51CC-3491-6DBB4BDDE4D4}"/>
                  </a:ext>
                </a:extLst>
              </p:cNvPr>
              <p:cNvSpPr>
                <a:spLocks/>
              </p:cNvSpPr>
              <p:nvPr/>
            </p:nvSpPr>
            <p:spPr bwMode="auto">
              <a:xfrm>
                <a:off x="235672" y="4710817"/>
                <a:ext cx="8672644" cy="296865"/>
              </a:xfrm>
              <a:custGeom>
                <a:avLst/>
                <a:gdLst>
                  <a:gd name="T0" fmla="*/ 2147483646 w 278908"/>
                  <a:gd name="T1" fmla="*/ 2147483646 h 5347"/>
                  <a:gd name="T2" fmla="*/ 2147483646 w 278908"/>
                  <a:gd name="T3" fmla="*/ 2147483646 h 5347"/>
                  <a:gd name="T4" fmla="*/ 2147483646 w 278908"/>
                  <a:gd name="T5" fmla="*/ 2147483646 h 5347"/>
                  <a:gd name="T6" fmla="*/ 2147483646 w 278908"/>
                  <a:gd name="T7" fmla="*/ 2147483646 h 5347"/>
                  <a:gd name="T8" fmla="*/ 0 w 278908"/>
                  <a:gd name="T9" fmla="*/ 2147483646 h 5347"/>
                  <a:gd name="T10" fmla="*/ 2147483646 w 278908"/>
                  <a:gd name="T11" fmla="*/ 2147483646 h 5347"/>
                  <a:gd name="T12" fmla="*/ 2147483646 w 278908"/>
                  <a:gd name="T13" fmla="*/ 2147483646 h 5347"/>
                  <a:gd name="T14" fmla="*/ 2147483646 w 278908"/>
                  <a:gd name="T15" fmla="*/ 2147483646 h 5347"/>
                  <a:gd name="T16" fmla="*/ 2147483646 w 278908"/>
                  <a:gd name="T17" fmla="*/ 2147483646 h 5347"/>
                  <a:gd name="T18" fmla="*/ 2147483646 w 278908"/>
                  <a:gd name="T19" fmla="*/ 2147483646 h 5347"/>
                  <a:gd name="T20" fmla="*/ 2147483646 w 278908"/>
                  <a:gd name="T21" fmla="*/ 2147483646 h 5347"/>
                  <a:gd name="T22" fmla="*/ 2147483646 w 278908"/>
                  <a:gd name="T23" fmla="*/ 2147483646 h 5347"/>
                  <a:gd name="T24" fmla="*/ 2147483646 w 278908"/>
                  <a:gd name="T25" fmla="*/ 2147483646 h 5347"/>
                  <a:gd name="T26" fmla="*/ 2147483646 w 278908"/>
                  <a:gd name="T27" fmla="*/ 2147483646 h 5347"/>
                  <a:gd name="T28" fmla="*/ 2147483646 w 278908"/>
                  <a:gd name="T29" fmla="*/ 2147483646 h 5347"/>
                  <a:gd name="T30" fmla="*/ 2147483646 w 278908"/>
                  <a:gd name="T31" fmla="*/ 2147483646 h 5347"/>
                  <a:gd name="T32" fmla="*/ 2147483646 w 278908"/>
                  <a:gd name="T33" fmla="*/ 2147483646 h 5347"/>
                  <a:gd name="T34" fmla="*/ 2147483646 w 278908"/>
                  <a:gd name="T35" fmla="*/ 2147483646 h 5347"/>
                  <a:gd name="T36" fmla="*/ 2147483646 w 278908"/>
                  <a:gd name="T37" fmla="*/ 2147483646 h 5347"/>
                  <a:gd name="T38" fmla="*/ 2147483646 w 278908"/>
                  <a:gd name="T39" fmla="*/ 2147483646 h 5347"/>
                  <a:gd name="T40" fmla="*/ 2147483646 w 278908"/>
                  <a:gd name="T41" fmla="*/ 2147483646 h 5347"/>
                  <a:gd name="T42" fmla="*/ 2147483646 w 278908"/>
                  <a:gd name="T43" fmla="*/ 2147483646 h 5347"/>
                  <a:gd name="T44" fmla="*/ 2147483646 w 278908"/>
                  <a:gd name="T45" fmla="*/ 2147483646 h 5347"/>
                  <a:gd name="T46" fmla="*/ 2147483646 w 278908"/>
                  <a:gd name="T47" fmla="*/ 2147483646 h 5347"/>
                  <a:gd name="T48" fmla="*/ 2147483646 w 278908"/>
                  <a:gd name="T49" fmla="*/ 2147483646 h 5347"/>
                  <a:gd name="T50" fmla="*/ 2147483646 w 278908"/>
                  <a:gd name="T51" fmla="*/ 2147483646 h 5347"/>
                  <a:gd name="T52" fmla="*/ 2147483646 w 278908"/>
                  <a:gd name="T53" fmla="*/ 2147483646 h 5347"/>
                  <a:gd name="T54" fmla="*/ 2147483646 w 278908"/>
                  <a:gd name="T55" fmla="*/ 2147483646 h 5347"/>
                  <a:gd name="T56" fmla="*/ 2147483646 w 278908"/>
                  <a:gd name="T57" fmla="*/ 2147483646 h 5347"/>
                  <a:gd name="T58" fmla="*/ 2147483646 w 278908"/>
                  <a:gd name="T59" fmla="*/ 2147483646 h 5347"/>
                  <a:gd name="T60" fmla="*/ 2147483646 w 278908"/>
                  <a:gd name="T61" fmla="*/ 2147483646 h 5347"/>
                  <a:gd name="T62" fmla="*/ 2147483646 w 278908"/>
                  <a:gd name="T63" fmla="*/ 2147483646 h 5347"/>
                  <a:gd name="T64" fmla="*/ 2147483646 w 278908"/>
                  <a:gd name="T65" fmla="*/ 2147483646 h 5347"/>
                  <a:gd name="T66" fmla="*/ 2147483646 w 278908"/>
                  <a:gd name="T67" fmla="*/ 2147483646 h 5347"/>
                  <a:gd name="T68" fmla="*/ 2147483646 w 278908"/>
                  <a:gd name="T69" fmla="*/ 2147483646 h 5347"/>
                  <a:gd name="T70" fmla="*/ 2147483646 w 278908"/>
                  <a:gd name="T71" fmla="*/ 2147483646 h 5347"/>
                  <a:gd name="T72" fmla="*/ 2147483646 w 278908"/>
                  <a:gd name="T73" fmla="*/ 2147483646 h 5347"/>
                  <a:gd name="T74" fmla="*/ 2147483646 w 278908"/>
                  <a:gd name="T75" fmla="*/ 2147483646 h 5347"/>
                  <a:gd name="T76" fmla="*/ 2147483646 w 278908"/>
                  <a:gd name="T77" fmla="*/ 2147483646 h 5347"/>
                  <a:gd name="T78" fmla="*/ 2147483646 w 278908"/>
                  <a:gd name="T79" fmla="*/ 2147483646 h 5347"/>
                  <a:gd name="T80" fmla="*/ 2147483646 w 278908"/>
                  <a:gd name="T81" fmla="*/ 2147483646 h 5347"/>
                  <a:gd name="T82" fmla="*/ 2147483646 w 278908"/>
                  <a:gd name="T83" fmla="*/ 2147483646 h 5347"/>
                  <a:gd name="T84" fmla="*/ 2147483646 w 278908"/>
                  <a:gd name="T85" fmla="*/ 2147483646 h 5347"/>
                  <a:gd name="T86" fmla="*/ 2147483646 w 278908"/>
                  <a:gd name="T87" fmla="*/ 2147483646 h 5347"/>
                  <a:gd name="T88" fmla="*/ 2147483646 w 278908"/>
                  <a:gd name="T89" fmla="*/ 2147483646 h 5347"/>
                  <a:gd name="T90" fmla="*/ 2147483646 w 278908"/>
                  <a:gd name="T91" fmla="*/ 2147483646 h 5347"/>
                  <a:gd name="T92" fmla="*/ 2147483646 w 278908"/>
                  <a:gd name="T93" fmla="*/ 2147483646 h 5347"/>
                  <a:gd name="T94" fmla="*/ 2147483646 w 278908"/>
                  <a:gd name="T95" fmla="*/ 2147483646 h 5347"/>
                  <a:gd name="T96" fmla="*/ 2147483646 w 278908"/>
                  <a:gd name="T97" fmla="*/ 2147483646 h 5347"/>
                  <a:gd name="T98" fmla="*/ 2147483646 w 278908"/>
                  <a:gd name="T99" fmla="*/ 2147483646 h 5347"/>
                  <a:gd name="T100" fmla="*/ 2147483646 w 278908"/>
                  <a:gd name="T101" fmla="*/ 2147483646 h 534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1" name="Google Shape;677;p28">
                <a:extLst>
                  <a:ext uri="{FF2B5EF4-FFF2-40B4-BE49-F238E27FC236}">
                    <a16:creationId xmlns:a16="http://schemas.microsoft.com/office/drawing/2014/main" id="{2A79E554-CEC0-8010-62ED-5815E8886122}"/>
                  </a:ext>
                </a:extLst>
              </p:cNvPr>
              <p:cNvSpPr>
                <a:spLocks/>
              </p:cNvSpPr>
              <p:nvPr/>
            </p:nvSpPr>
            <p:spPr bwMode="auto">
              <a:xfrm>
                <a:off x="131200" y="4480088"/>
                <a:ext cx="8881603" cy="261260"/>
              </a:xfrm>
              <a:custGeom>
                <a:avLst/>
                <a:gdLst>
                  <a:gd name="T0" fmla="*/ 0 w 285628"/>
                  <a:gd name="T1" fmla="*/ 2147483646 h 8402"/>
                  <a:gd name="T2" fmla="*/ 0 w 285628"/>
                  <a:gd name="T3" fmla="*/ 2147483646 h 8402"/>
                  <a:gd name="T4" fmla="*/ 2147483646 w 285628"/>
                  <a:gd name="T5" fmla="*/ 2147483646 h 8402"/>
                  <a:gd name="T6" fmla="*/ 2147483646 w 285628"/>
                  <a:gd name="T7" fmla="*/ 2147483646 h 8402"/>
                  <a:gd name="T8" fmla="*/ 2147483646 w 285628"/>
                  <a:gd name="T9" fmla="*/ 2147483646 h 8402"/>
                  <a:gd name="T10" fmla="*/ 2147483646 w 285628"/>
                  <a:gd name="T11" fmla="*/ 2147483646 h 8402"/>
                  <a:gd name="T12" fmla="*/ 2147483646 w 285628"/>
                  <a:gd name="T13" fmla="*/ 2147483646 h 8402"/>
                  <a:gd name="T14" fmla="*/ 2147483646 w 285628"/>
                  <a:gd name="T15" fmla="*/ 2147483646 h 8402"/>
                  <a:gd name="T16" fmla="*/ 2147483646 w 285628"/>
                  <a:gd name="T17" fmla="*/ 2147483646 h 8402"/>
                  <a:gd name="T18" fmla="*/ 2147483646 w 285628"/>
                  <a:gd name="T19" fmla="*/ 2147483646 h 8402"/>
                  <a:gd name="T20" fmla="*/ 2147483646 w 285628"/>
                  <a:gd name="T21" fmla="*/ 2147483646 h 8402"/>
                  <a:gd name="T22" fmla="*/ 2147483646 w 285628"/>
                  <a:gd name="T23" fmla="*/ 2147483646 h 8402"/>
                  <a:gd name="T24" fmla="*/ 2147483646 w 285628"/>
                  <a:gd name="T25" fmla="*/ 2147483646 h 8402"/>
                  <a:gd name="T26" fmla="*/ 2147483646 w 285628"/>
                  <a:gd name="T27" fmla="*/ 2147483646 h 8402"/>
                  <a:gd name="T28" fmla="*/ 2147483646 w 285628"/>
                  <a:gd name="T29" fmla="*/ 2147483646 h 8402"/>
                  <a:gd name="T30" fmla="*/ 2147483646 w 285628"/>
                  <a:gd name="T31" fmla="*/ 2147483646 h 8402"/>
                  <a:gd name="T32" fmla="*/ 2147483646 w 285628"/>
                  <a:gd name="T33" fmla="*/ 2147483646 h 8402"/>
                  <a:gd name="T34" fmla="*/ 2147483646 w 285628"/>
                  <a:gd name="T35" fmla="*/ 2147483646 h 8402"/>
                  <a:gd name="T36" fmla="*/ 2147483646 w 285628"/>
                  <a:gd name="T37" fmla="*/ 2147483646 h 8402"/>
                  <a:gd name="T38" fmla="*/ 2147483646 w 285628"/>
                  <a:gd name="T39" fmla="*/ 2147483646 h 8402"/>
                  <a:gd name="T40" fmla="*/ 2147483646 w 285628"/>
                  <a:gd name="T41" fmla="*/ 2147483646 h 8402"/>
                  <a:gd name="T42" fmla="*/ 2147483646 w 285628"/>
                  <a:gd name="T43" fmla="*/ 2147483646 h 8402"/>
                  <a:gd name="T44" fmla="*/ 2147483646 w 285628"/>
                  <a:gd name="T45" fmla="*/ 2147483646 h 8402"/>
                  <a:gd name="T46" fmla="*/ 2147483646 w 285628"/>
                  <a:gd name="T47" fmla="*/ 2147483646 h 8402"/>
                  <a:gd name="T48" fmla="*/ 2147483646 w 285628"/>
                  <a:gd name="T49" fmla="*/ 2147483646 h 8402"/>
                  <a:gd name="T50" fmla="*/ 2147483646 w 285628"/>
                  <a:gd name="T51" fmla="*/ 2147483646 h 8402"/>
                  <a:gd name="T52" fmla="*/ 2147483646 w 285628"/>
                  <a:gd name="T53" fmla="*/ 2147483646 h 8402"/>
                  <a:gd name="T54" fmla="*/ 2147483646 w 285628"/>
                  <a:gd name="T55" fmla="*/ 2147483646 h 8402"/>
                  <a:gd name="T56" fmla="*/ 2147483646 w 285628"/>
                  <a:gd name="T57" fmla="*/ 2147483646 h 8402"/>
                  <a:gd name="T58" fmla="*/ 2147483646 w 285628"/>
                  <a:gd name="T59" fmla="*/ 2147483646 h 8402"/>
                  <a:gd name="T60" fmla="*/ 2147483646 w 285628"/>
                  <a:gd name="T61" fmla="*/ 2147483646 h 8402"/>
                  <a:gd name="T62" fmla="*/ 2147483646 w 285628"/>
                  <a:gd name="T63" fmla="*/ 2147483646 h 8402"/>
                  <a:gd name="T64" fmla="*/ 2147483646 w 285628"/>
                  <a:gd name="T65" fmla="*/ 2147483646 h 8402"/>
                  <a:gd name="T66" fmla="*/ 2147483646 w 285628"/>
                  <a:gd name="T67" fmla="*/ 2147483646 h 8402"/>
                  <a:gd name="T68" fmla="*/ 2147483646 w 285628"/>
                  <a:gd name="T69" fmla="*/ 2147483646 h 8402"/>
                  <a:gd name="T70" fmla="*/ 2147483646 w 285628"/>
                  <a:gd name="T71" fmla="*/ 2147483646 h 8402"/>
                  <a:gd name="T72" fmla="*/ 2147483646 w 285628"/>
                  <a:gd name="T73" fmla="*/ 2147483646 h 8402"/>
                  <a:gd name="T74" fmla="*/ 2147483646 w 285628"/>
                  <a:gd name="T75" fmla="*/ 2147483646 h 8402"/>
                  <a:gd name="T76" fmla="*/ 2147483646 w 285628"/>
                  <a:gd name="T77" fmla="*/ 2147483646 h 8402"/>
                  <a:gd name="T78" fmla="*/ 2147483646 w 285628"/>
                  <a:gd name="T79" fmla="*/ 2147483646 h 8402"/>
                  <a:gd name="T80" fmla="*/ 2147483646 w 285628"/>
                  <a:gd name="T81" fmla="*/ 2147483646 h 8402"/>
                  <a:gd name="T82" fmla="*/ 2147483646 w 285628"/>
                  <a:gd name="T83" fmla="*/ 2147483646 h 8402"/>
                  <a:gd name="T84" fmla="*/ 2147483646 w 285628"/>
                  <a:gd name="T85" fmla="*/ 2147483646 h 8402"/>
                  <a:gd name="T86" fmla="*/ 2147483646 w 285628"/>
                  <a:gd name="T87" fmla="*/ 2147483646 h 8402"/>
                  <a:gd name="T88" fmla="*/ 2147483646 w 285628"/>
                  <a:gd name="T89" fmla="*/ 2147483646 h 8402"/>
                  <a:gd name="T90" fmla="*/ 2147483646 w 285628"/>
                  <a:gd name="T91" fmla="*/ 2147483646 h 8402"/>
                  <a:gd name="T92" fmla="*/ 2147483646 w 285628"/>
                  <a:gd name="T93" fmla="*/ 2147483646 h 8402"/>
                  <a:gd name="T94" fmla="*/ 2147483646 w 285628"/>
                  <a:gd name="T95" fmla="*/ 2147483646 h 8402"/>
                  <a:gd name="T96" fmla="*/ 2147483646 w 285628"/>
                  <a:gd name="T97" fmla="*/ 2147483646 h 8402"/>
                  <a:gd name="T98" fmla="*/ 2147483646 w 285628"/>
                  <a:gd name="T99" fmla="*/ 2147483646 h 8402"/>
                  <a:gd name="T100" fmla="*/ 2147483646 w 285628"/>
                  <a:gd name="T101" fmla="*/ 2147483646 h 8402"/>
                  <a:gd name="T102" fmla="*/ 2147483646 w 285628"/>
                  <a:gd name="T103" fmla="*/ 2147483646 h 8402"/>
                  <a:gd name="T104" fmla="*/ 2147483646 w 285628"/>
                  <a:gd name="T105" fmla="*/ 2147483646 h 8402"/>
                  <a:gd name="T106" fmla="*/ 2147483646 w 285628"/>
                  <a:gd name="T107" fmla="*/ 2147483646 h 8402"/>
                  <a:gd name="T108" fmla="*/ 2147483646 w 285628"/>
                  <a:gd name="T109" fmla="*/ 2147483646 h 8402"/>
                  <a:gd name="T110" fmla="*/ 2147483646 w 285628"/>
                  <a:gd name="T111" fmla="*/ 901248180 h 84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8" name="Google Shape;678;p28">
              <a:extLst>
                <a:ext uri="{FF2B5EF4-FFF2-40B4-BE49-F238E27FC236}">
                  <a16:creationId xmlns:a16="http://schemas.microsoft.com/office/drawing/2014/main" id="{7061251F-3BC2-D35B-59B0-C8C80BC1B4CC}"/>
                </a:ext>
              </a:extLst>
            </p:cNvPr>
            <p:cNvSpPr>
              <a:spLocks noChangeArrowheads="1"/>
            </p:cNvSpPr>
            <p:nvPr/>
          </p:nvSpPr>
          <p:spPr bwMode="auto">
            <a:xfrm>
              <a:off x="-248700" y="4182223"/>
              <a:ext cx="9641100" cy="37641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defRPr/>
              </a:pPr>
              <a:endParaRPr lang="en-US" altLang="en-US" sz="2400">
                <a:solidFill>
                  <a:srgbClr val="E5F7B3"/>
                </a:solidFill>
              </a:endParaRPr>
            </a:p>
          </p:txBody>
        </p:sp>
      </p:grpSp>
      <p:grpSp>
        <p:nvGrpSpPr>
          <p:cNvPr id="12" name="Google Shape;679;p28">
            <a:extLst>
              <a:ext uri="{FF2B5EF4-FFF2-40B4-BE49-F238E27FC236}">
                <a16:creationId xmlns:a16="http://schemas.microsoft.com/office/drawing/2014/main" id="{912C78D7-C36A-DEC4-CD4F-0D5E0FA0233E}"/>
              </a:ext>
            </a:extLst>
          </p:cNvPr>
          <p:cNvGrpSpPr>
            <a:grpSpLocks/>
          </p:cNvGrpSpPr>
          <p:nvPr/>
        </p:nvGrpSpPr>
        <p:grpSpPr bwMode="auto">
          <a:xfrm>
            <a:off x="7481888" y="4867275"/>
            <a:ext cx="1768475" cy="893763"/>
            <a:chOff x="1866724" y="1193292"/>
            <a:chExt cx="6154785" cy="3109690"/>
          </a:xfrm>
        </p:grpSpPr>
        <p:sp>
          <p:nvSpPr>
            <p:cNvPr id="13" name="Google Shape;680;p28">
              <a:extLst>
                <a:ext uri="{FF2B5EF4-FFF2-40B4-BE49-F238E27FC236}">
                  <a16:creationId xmlns:a16="http://schemas.microsoft.com/office/drawing/2014/main" id="{5E080FC4-2944-7C10-6F86-C13542428C53}"/>
                </a:ext>
              </a:extLst>
            </p:cNvPr>
            <p:cNvSpPr>
              <a:spLocks/>
            </p:cNvSpPr>
            <p:nvPr/>
          </p:nvSpPr>
          <p:spPr bwMode="auto">
            <a:xfrm>
              <a:off x="1877886" y="1193292"/>
              <a:ext cx="6143622" cy="3109690"/>
            </a:xfrm>
            <a:custGeom>
              <a:avLst/>
              <a:gdLst>
                <a:gd name="T0" fmla="*/ 2147483646 w 33574"/>
                <a:gd name="T1" fmla="*/ 2147483646 h 16994"/>
                <a:gd name="T2" fmla="*/ 2147483646 w 33574"/>
                <a:gd name="T3" fmla="*/ 2147483646 h 16994"/>
                <a:gd name="T4" fmla="*/ 2147483646 w 33574"/>
                <a:gd name="T5" fmla="*/ 2147483646 h 16994"/>
                <a:gd name="T6" fmla="*/ 2147483646 w 33574"/>
                <a:gd name="T7" fmla="*/ 2147483646 h 16994"/>
                <a:gd name="T8" fmla="*/ 2147483646 w 33574"/>
                <a:gd name="T9" fmla="*/ 2147483646 h 16994"/>
                <a:gd name="T10" fmla="*/ 2147483646 w 33574"/>
                <a:gd name="T11" fmla="*/ 2147483646 h 16994"/>
                <a:gd name="T12" fmla="*/ 2147483646 w 33574"/>
                <a:gd name="T13" fmla="*/ 2147483646 h 16994"/>
                <a:gd name="T14" fmla="*/ 2147483646 w 33574"/>
                <a:gd name="T15" fmla="*/ 2147483646 h 16994"/>
                <a:gd name="T16" fmla="*/ 2147483646 w 33574"/>
                <a:gd name="T17" fmla="*/ 2147483646 h 16994"/>
                <a:gd name="T18" fmla="*/ 2147483646 w 33574"/>
                <a:gd name="T19" fmla="*/ 2147483646 h 16994"/>
                <a:gd name="T20" fmla="*/ 2147483646 w 33574"/>
                <a:gd name="T21" fmla="*/ 2147483646 h 16994"/>
                <a:gd name="T22" fmla="*/ 2147483646 w 33574"/>
                <a:gd name="T23" fmla="*/ 2147483646 h 16994"/>
                <a:gd name="T24" fmla="*/ 2147483646 w 33574"/>
                <a:gd name="T25" fmla="*/ 2147483646 h 16994"/>
                <a:gd name="T26" fmla="*/ 2147483646 w 33574"/>
                <a:gd name="T27" fmla="*/ 2147483646 h 16994"/>
                <a:gd name="T28" fmla="*/ 2147483646 w 33574"/>
                <a:gd name="T29" fmla="*/ 2147483646 h 16994"/>
                <a:gd name="T30" fmla="*/ 2147483646 w 33574"/>
                <a:gd name="T31" fmla="*/ 2147483646 h 16994"/>
                <a:gd name="T32" fmla="*/ 2147483646 w 33574"/>
                <a:gd name="T33" fmla="*/ 2147483646 h 16994"/>
                <a:gd name="T34" fmla="*/ 2147483646 w 33574"/>
                <a:gd name="T35" fmla="*/ 2147483646 h 16994"/>
                <a:gd name="T36" fmla="*/ 2147483646 w 33574"/>
                <a:gd name="T37" fmla="*/ 2147483646 h 16994"/>
                <a:gd name="T38" fmla="*/ 2147483646 w 33574"/>
                <a:gd name="T39" fmla="*/ 2147483646 h 16994"/>
                <a:gd name="T40" fmla="*/ 2147483646 w 33574"/>
                <a:gd name="T41" fmla="*/ 2147483646 h 16994"/>
                <a:gd name="T42" fmla="*/ 2147483646 w 33574"/>
                <a:gd name="T43" fmla="*/ 2147483646 h 16994"/>
                <a:gd name="T44" fmla="*/ 2147483646 w 33574"/>
                <a:gd name="T45" fmla="*/ 2147483646 h 16994"/>
                <a:gd name="T46" fmla="*/ 2147483646 w 33574"/>
                <a:gd name="T47" fmla="*/ 2147483646 h 16994"/>
                <a:gd name="T48" fmla="*/ 2147483646 w 33574"/>
                <a:gd name="T49" fmla="*/ 2147483646 h 16994"/>
                <a:gd name="T50" fmla="*/ 2147483646 w 33574"/>
                <a:gd name="T51" fmla="*/ 2147483646 h 16994"/>
                <a:gd name="T52" fmla="*/ 2147483646 w 33574"/>
                <a:gd name="T53" fmla="*/ 2147483646 h 16994"/>
                <a:gd name="T54" fmla="*/ 2147483646 w 33574"/>
                <a:gd name="T55" fmla="*/ 2147483646 h 16994"/>
                <a:gd name="T56" fmla="*/ 2147483646 w 33574"/>
                <a:gd name="T57" fmla="*/ 2147483646 h 16994"/>
                <a:gd name="T58" fmla="*/ 2147483646 w 33574"/>
                <a:gd name="T59" fmla="*/ 2147483646 h 16994"/>
                <a:gd name="T60" fmla="*/ 2147483646 w 33574"/>
                <a:gd name="T61" fmla="*/ 2147483646 h 16994"/>
                <a:gd name="T62" fmla="*/ 2147483646 w 33574"/>
                <a:gd name="T63" fmla="*/ 2147483646 h 16994"/>
                <a:gd name="T64" fmla="*/ 2147483646 w 33574"/>
                <a:gd name="T65" fmla="*/ 2147483646 h 16994"/>
                <a:gd name="T66" fmla="*/ 2147483646 w 33574"/>
                <a:gd name="T67" fmla="*/ 2147483646 h 16994"/>
                <a:gd name="T68" fmla="*/ 2147483646 w 33574"/>
                <a:gd name="T69" fmla="*/ 2147483646 h 16994"/>
                <a:gd name="T70" fmla="*/ 2147483646 w 33574"/>
                <a:gd name="T71" fmla="*/ 2147483646 h 16994"/>
                <a:gd name="T72" fmla="*/ 2147483646 w 33574"/>
                <a:gd name="T73" fmla="*/ 2147483646 h 16994"/>
                <a:gd name="T74" fmla="*/ 2147483646 w 33574"/>
                <a:gd name="T75" fmla="*/ 2147483646 h 16994"/>
                <a:gd name="T76" fmla="*/ 2147483646 w 33574"/>
                <a:gd name="T77" fmla="*/ 2147483646 h 16994"/>
                <a:gd name="T78" fmla="*/ 2147483646 w 33574"/>
                <a:gd name="T79" fmla="*/ 2147483646 h 16994"/>
                <a:gd name="T80" fmla="*/ 2147483646 w 33574"/>
                <a:gd name="T81" fmla="*/ 2147483646 h 16994"/>
                <a:gd name="T82" fmla="*/ 2147483646 w 33574"/>
                <a:gd name="T83" fmla="*/ 2147483646 h 16994"/>
                <a:gd name="T84" fmla="*/ 2147483646 w 33574"/>
                <a:gd name="T85" fmla="*/ 2147483646 h 16994"/>
                <a:gd name="T86" fmla="*/ 2147483646 w 33574"/>
                <a:gd name="T87" fmla="*/ 2147483646 h 16994"/>
                <a:gd name="T88" fmla="*/ 2147483646 w 33574"/>
                <a:gd name="T89" fmla="*/ 2147483646 h 16994"/>
                <a:gd name="T90" fmla="*/ 2147483646 w 33574"/>
                <a:gd name="T91" fmla="*/ 2147483646 h 16994"/>
                <a:gd name="T92" fmla="*/ 2147483646 w 33574"/>
                <a:gd name="T93" fmla="*/ 2147483646 h 16994"/>
                <a:gd name="T94" fmla="*/ 2147483646 w 33574"/>
                <a:gd name="T95" fmla="*/ 2147483646 h 16994"/>
                <a:gd name="T96" fmla="*/ 2147483646 w 33574"/>
                <a:gd name="T97" fmla="*/ 2147483646 h 16994"/>
                <a:gd name="T98" fmla="*/ 2147483646 w 33574"/>
                <a:gd name="T99" fmla="*/ 2147483646 h 16994"/>
                <a:gd name="T100" fmla="*/ 2147483646 w 33574"/>
                <a:gd name="T101" fmla="*/ 2147483646 h 16994"/>
                <a:gd name="T102" fmla="*/ 2147483646 w 33574"/>
                <a:gd name="T103" fmla="*/ 2147483646 h 16994"/>
                <a:gd name="T104" fmla="*/ 2147483646 w 33574"/>
                <a:gd name="T105" fmla="*/ 2147483646 h 16994"/>
                <a:gd name="T106" fmla="*/ 2147483646 w 33574"/>
                <a:gd name="T107" fmla="*/ 2147483646 h 16994"/>
                <a:gd name="T108" fmla="*/ 2147483646 w 33574"/>
                <a:gd name="T109" fmla="*/ 2147483646 h 16994"/>
                <a:gd name="T110" fmla="*/ 2147483646 w 33574"/>
                <a:gd name="T111" fmla="*/ 2147483646 h 16994"/>
                <a:gd name="T112" fmla="*/ 2147483646 w 33574"/>
                <a:gd name="T113" fmla="*/ 2147483646 h 16994"/>
                <a:gd name="T114" fmla="*/ 2147483646 w 33574"/>
                <a:gd name="T115" fmla="*/ 2147483646 h 16994"/>
                <a:gd name="T116" fmla="*/ 2147483646 w 33574"/>
                <a:gd name="T117" fmla="*/ 2147483646 h 16994"/>
                <a:gd name="T118" fmla="*/ 2147483646 w 33574"/>
                <a:gd name="T119" fmla="*/ 2147483646 h 16994"/>
                <a:gd name="T120" fmla="*/ 2147483646 w 33574"/>
                <a:gd name="T121" fmla="*/ 2147483646 h 16994"/>
                <a:gd name="T122" fmla="*/ 2147483646 w 33574"/>
                <a:gd name="T123" fmla="*/ 2147483646 h 169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3574" h="16994" extrusionOk="0">
                  <a:moveTo>
                    <a:pt x="15100" y="1"/>
                  </a:moveTo>
                  <a:cubicBezTo>
                    <a:pt x="15056" y="1"/>
                    <a:pt x="15013" y="3"/>
                    <a:pt x="14969" y="8"/>
                  </a:cubicBezTo>
                  <a:cubicBezTo>
                    <a:pt x="14420" y="39"/>
                    <a:pt x="13870" y="100"/>
                    <a:pt x="13320" y="161"/>
                  </a:cubicBezTo>
                  <a:cubicBezTo>
                    <a:pt x="13124" y="204"/>
                    <a:pt x="12921" y="213"/>
                    <a:pt x="12716" y="213"/>
                  </a:cubicBezTo>
                  <a:cubicBezTo>
                    <a:pt x="12581" y="213"/>
                    <a:pt x="12446" y="209"/>
                    <a:pt x="12312" y="209"/>
                  </a:cubicBezTo>
                  <a:cubicBezTo>
                    <a:pt x="12079" y="209"/>
                    <a:pt x="11852" y="221"/>
                    <a:pt x="11640" y="283"/>
                  </a:cubicBezTo>
                  <a:cubicBezTo>
                    <a:pt x="11120" y="466"/>
                    <a:pt x="10723" y="1016"/>
                    <a:pt x="10204" y="1230"/>
                  </a:cubicBezTo>
                  <a:cubicBezTo>
                    <a:pt x="9715" y="1413"/>
                    <a:pt x="9135" y="1536"/>
                    <a:pt x="8646" y="1780"/>
                  </a:cubicBezTo>
                  <a:cubicBezTo>
                    <a:pt x="8188" y="2055"/>
                    <a:pt x="7546" y="2086"/>
                    <a:pt x="7088" y="2391"/>
                  </a:cubicBezTo>
                  <a:cubicBezTo>
                    <a:pt x="6630" y="2696"/>
                    <a:pt x="6599" y="3613"/>
                    <a:pt x="6171" y="3949"/>
                  </a:cubicBezTo>
                  <a:cubicBezTo>
                    <a:pt x="5744" y="4316"/>
                    <a:pt x="5255" y="4529"/>
                    <a:pt x="4858" y="4927"/>
                  </a:cubicBezTo>
                  <a:cubicBezTo>
                    <a:pt x="4461" y="5293"/>
                    <a:pt x="3819" y="5476"/>
                    <a:pt x="3483" y="5904"/>
                  </a:cubicBezTo>
                  <a:cubicBezTo>
                    <a:pt x="3147" y="6301"/>
                    <a:pt x="3147" y="7004"/>
                    <a:pt x="2842" y="7462"/>
                  </a:cubicBezTo>
                  <a:cubicBezTo>
                    <a:pt x="2536" y="7920"/>
                    <a:pt x="1925" y="8195"/>
                    <a:pt x="1681" y="8684"/>
                  </a:cubicBezTo>
                  <a:cubicBezTo>
                    <a:pt x="1375" y="9142"/>
                    <a:pt x="1131" y="9631"/>
                    <a:pt x="917" y="10150"/>
                  </a:cubicBezTo>
                  <a:cubicBezTo>
                    <a:pt x="703" y="10639"/>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8" y="16871"/>
                    <a:pt x="18208" y="16840"/>
                    <a:pt x="19002" y="16840"/>
                  </a:cubicBezTo>
                  <a:cubicBezTo>
                    <a:pt x="19796" y="16840"/>
                    <a:pt x="19796" y="16657"/>
                    <a:pt x="20590" y="16657"/>
                  </a:cubicBezTo>
                  <a:cubicBezTo>
                    <a:pt x="21385" y="16657"/>
                    <a:pt x="21385" y="16963"/>
                    <a:pt x="22179" y="16963"/>
                  </a:cubicBezTo>
                  <a:cubicBezTo>
                    <a:pt x="22973" y="16963"/>
                    <a:pt x="22973" y="16382"/>
                    <a:pt x="23767" y="16382"/>
                  </a:cubicBezTo>
                  <a:cubicBezTo>
                    <a:pt x="24562" y="16382"/>
                    <a:pt x="24562" y="16718"/>
                    <a:pt x="25356" y="16718"/>
                  </a:cubicBezTo>
                  <a:cubicBezTo>
                    <a:pt x="26181" y="16718"/>
                    <a:pt x="26150" y="16810"/>
                    <a:pt x="26944" y="16810"/>
                  </a:cubicBezTo>
                  <a:cubicBezTo>
                    <a:pt x="2773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6" y="16746"/>
                    <a:pt x="32442" y="16854"/>
                    <a:pt x="32714" y="16854"/>
                  </a:cubicBezTo>
                  <a:cubicBezTo>
                    <a:pt x="32870" y="16854"/>
                    <a:pt x="33051" y="16818"/>
                    <a:pt x="33329" y="16718"/>
                  </a:cubicBezTo>
                  <a:cubicBezTo>
                    <a:pt x="33329" y="16168"/>
                    <a:pt x="33573" y="15527"/>
                    <a:pt x="33543" y="15007"/>
                  </a:cubicBezTo>
                  <a:cubicBezTo>
                    <a:pt x="33421" y="14458"/>
                    <a:pt x="33329" y="13908"/>
                    <a:pt x="33176" y="13358"/>
                  </a:cubicBezTo>
                  <a:cubicBezTo>
                    <a:pt x="33054" y="12839"/>
                    <a:pt x="32504" y="12411"/>
                    <a:pt x="32351" y="11892"/>
                  </a:cubicBezTo>
                  <a:cubicBezTo>
                    <a:pt x="32199" y="11372"/>
                    <a:pt x="32046" y="10853"/>
                    <a:pt x="31832" y="10364"/>
                  </a:cubicBezTo>
                  <a:cubicBezTo>
                    <a:pt x="31618" y="9845"/>
                    <a:pt x="31863" y="9112"/>
                    <a:pt x="31618" y="8623"/>
                  </a:cubicBezTo>
                  <a:cubicBezTo>
                    <a:pt x="31374" y="8165"/>
                    <a:pt x="31099" y="7615"/>
                    <a:pt x="30793" y="7157"/>
                  </a:cubicBezTo>
                  <a:cubicBezTo>
                    <a:pt x="30519" y="6729"/>
                    <a:pt x="29938" y="6393"/>
                    <a:pt x="29602" y="5996"/>
                  </a:cubicBezTo>
                  <a:cubicBezTo>
                    <a:pt x="29266" y="5568"/>
                    <a:pt x="28563" y="5476"/>
                    <a:pt x="28166" y="5079"/>
                  </a:cubicBezTo>
                  <a:cubicBezTo>
                    <a:pt x="27800" y="4713"/>
                    <a:pt x="27861" y="3796"/>
                    <a:pt x="27433" y="3460"/>
                  </a:cubicBezTo>
                  <a:cubicBezTo>
                    <a:pt x="27036" y="3124"/>
                    <a:pt x="26211" y="3277"/>
                    <a:pt x="25753" y="2971"/>
                  </a:cubicBezTo>
                  <a:cubicBezTo>
                    <a:pt x="25295" y="2666"/>
                    <a:pt x="25142" y="1872"/>
                    <a:pt x="24653" y="1597"/>
                  </a:cubicBezTo>
                  <a:cubicBezTo>
                    <a:pt x="24483" y="1501"/>
                    <a:pt x="24282" y="1476"/>
                    <a:pt x="24072" y="1476"/>
                  </a:cubicBezTo>
                  <a:cubicBezTo>
                    <a:pt x="23838" y="1476"/>
                    <a:pt x="23591" y="1507"/>
                    <a:pt x="23358" y="1507"/>
                  </a:cubicBezTo>
                  <a:cubicBezTo>
                    <a:pt x="23200" y="1507"/>
                    <a:pt x="23049" y="1492"/>
                    <a:pt x="22912" y="1444"/>
                  </a:cubicBezTo>
                  <a:cubicBezTo>
                    <a:pt x="22423" y="1230"/>
                    <a:pt x="21904" y="1016"/>
                    <a:pt x="21385" y="864"/>
                  </a:cubicBezTo>
                  <a:cubicBezTo>
                    <a:pt x="20865" y="711"/>
                    <a:pt x="20346" y="741"/>
                    <a:pt x="19796" y="619"/>
                  </a:cubicBezTo>
                  <a:cubicBezTo>
                    <a:pt x="19246" y="528"/>
                    <a:pt x="18757" y="375"/>
                    <a:pt x="18208" y="314"/>
                  </a:cubicBezTo>
                  <a:cubicBezTo>
                    <a:pt x="17840" y="292"/>
                    <a:pt x="17458" y="271"/>
                    <a:pt x="17071" y="271"/>
                  </a:cubicBezTo>
                  <a:cubicBezTo>
                    <a:pt x="16911" y="271"/>
                    <a:pt x="16749" y="274"/>
                    <a:pt x="16588" y="283"/>
                  </a:cubicBezTo>
                  <a:cubicBezTo>
                    <a:pt x="16084" y="283"/>
                    <a:pt x="15580" y="1"/>
                    <a:pt x="1510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681;p28">
              <a:extLst>
                <a:ext uri="{FF2B5EF4-FFF2-40B4-BE49-F238E27FC236}">
                  <a16:creationId xmlns:a16="http://schemas.microsoft.com/office/drawing/2014/main" id="{3CA0FBD5-E39E-8743-65E8-33366A8022FC}"/>
                </a:ext>
              </a:extLst>
            </p:cNvPr>
            <p:cNvSpPr>
              <a:spLocks/>
            </p:cNvSpPr>
            <p:nvPr/>
          </p:nvSpPr>
          <p:spPr bwMode="auto">
            <a:xfrm>
              <a:off x="1866724" y="2564217"/>
              <a:ext cx="6154785" cy="1738747"/>
            </a:xfrm>
            <a:custGeom>
              <a:avLst/>
              <a:gdLst>
                <a:gd name="T0" fmla="*/ 2147483646 w 33635"/>
                <a:gd name="T1" fmla="*/ 2147483646 h 9502"/>
                <a:gd name="T2" fmla="*/ 2147483646 w 33635"/>
                <a:gd name="T3" fmla="*/ 2147483646 h 9502"/>
                <a:gd name="T4" fmla="*/ 2147483646 w 33635"/>
                <a:gd name="T5" fmla="*/ 2147483646 h 9502"/>
                <a:gd name="T6" fmla="*/ 2147483646 w 33635"/>
                <a:gd name="T7" fmla="*/ 2147483646 h 9502"/>
                <a:gd name="T8" fmla="*/ 2147483646 w 33635"/>
                <a:gd name="T9" fmla="*/ 2147483646 h 9502"/>
                <a:gd name="T10" fmla="*/ 2147483646 w 33635"/>
                <a:gd name="T11" fmla="*/ 2147483646 h 9502"/>
                <a:gd name="T12" fmla="*/ 2147483646 w 33635"/>
                <a:gd name="T13" fmla="*/ 2147483646 h 9502"/>
                <a:gd name="T14" fmla="*/ 2147483646 w 33635"/>
                <a:gd name="T15" fmla="*/ 2147483646 h 9502"/>
                <a:gd name="T16" fmla="*/ 2147483646 w 33635"/>
                <a:gd name="T17" fmla="*/ 2147483646 h 9502"/>
                <a:gd name="T18" fmla="*/ 2147483646 w 33635"/>
                <a:gd name="T19" fmla="*/ 2147483646 h 9502"/>
                <a:gd name="T20" fmla="*/ 2147483646 w 33635"/>
                <a:gd name="T21" fmla="*/ 2147483646 h 9502"/>
                <a:gd name="T22" fmla="*/ 2147483646 w 33635"/>
                <a:gd name="T23" fmla="*/ 2147483646 h 9502"/>
                <a:gd name="T24" fmla="*/ 2147483646 w 33635"/>
                <a:gd name="T25" fmla="*/ 2147483646 h 9502"/>
                <a:gd name="T26" fmla="*/ 2147483646 w 33635"/>
                <a:gd name="T27" fmla="*/ 2147483646 h 9502"/>
                <a:gd name="T28" fmla="*/ 2147483646 w 33635"/>
                <a:gd name="T29" fmla="*/ 2147483646 h 9502"/>
                <a:gd name="T30" fmla="*/ 2147483646 w 33635"/>
                <a:gd name="T31" fmla="*/ 2147483646 h 9502"/>
                <a:gd name="T32" fmla="*/ 2147483646 w 33635"/>
                <a:gd name="T33" fmla="*/ 2147483646 h 9502"/>
                <a:gd name="T34" fmla="*/ 2147483646 w 33635"/>
                <a:gd name="T35" fmla="*/ 2147483646 h 9502"/>
                <a:gd name="T36" fmla="*/ 2147483646 w 33635"/>
                <a:gd name="T37" fmla="*/ 2147483646 h 9502"/>
                <a:gd name="T38" fmla="*/ 2147483646 w 33635"/>
                <a:gd name="T39" fmla="*/ 2147483646 h 9502"/>
                <a:gd name="T40" fmla="*/ 2147483646 w 33635"/>
                <a:gd name="T41" fmla="*/ 2147483646 h 9502"/>
                <a:gd name="T42" fmla="*/ 2147483646 w 33635"/>
                <a:gd name="T43" fmla="*/ 2147483646 h 9502"/>
                <a:gd name="T44" fmla="*/ 2147483646 w 33635"/>
                <a:gd name="T45" fmla="*/ 2147483646 h 9502"/>
                <a:gd name="T46" fmla="*/ 2147483646 w 33635"/>
                <a:gd name="T47" fmla="*/ 2147483646 h 9502"/>
                <a:gd name="T48" fmla="*/ 2147483646 w 33635"/>
                <a:gd name="T49" fmla="*/ 2147483646 h 9502"/>
                <a:gd name="T50" fmla="*/ 2147483646 w 33635"/>
                <a:gd name="T51" fmla="*/ 2147483646 h 9502"/>
                <a:gd name="T52" fmla="*/ 2147483646 w 33635"/>
                <a:gd name="T53" fmla="*/ 2147483646 h 9502"/>
                <a:gd name="T54" fmla="*/ 2147483646 w 33635"/>
                <a:gd name="T55" fmla="*/ 2147483646 h 9502"/>
                <a:gd name="T56" fmla="*/ 2147483646 w 33635"/>
                <a:gd name="T57" fmla="*/ 2147483646 h 9502"/>
                <a:gd name="T58" fmla="*/ 2147483646 w 33635"/>
                <a:gd name="T59" fmla="*/ 2147483646 h 9502"/>
                <a:gd name="T60" fmla="*/ 2147483646 w 33635"/>
                <a:gd name="T61" fmla="*/ 2147483646 h 9502"/>
                <a:gd name="T62" fmla="*/ 2147483646 w 33635"/>
                <a:gd name="T63" fmla="*/ 2147483646 h 9502"/>
                <a:gd name="T64" fmla="*/ 2147483646 w 33635"/>
                <a:gd name="T65" fmla="*/ 2147483646 h 9502"/>
                <a:gd name="T66" fmla="*/ 2147483646 w 33635"/>
                <a:gd name="T67" fmla="*/ 2147483646 h 9502"/>
                <a:gd name="T68" fmla="*/ 2147483646 w 33635"/>
                <a:gd name="T69" fmla="*/ 2147483646 h 9502"/>
                <a:gd name="T70" fmla="*/ 2147483646 w 33635"/>
                <a:gd name="T71" fmla="*/ 2147483646 h 9502"/>
                <a:gd name="T72" fmla="*/ 2147483646 w 33635"/>
                <a:gd name="T73" fmla="*/ 2147483646 h 9502"/>
                <a:gd name="T74" fmla="*/ 2147483646 w 33635"/>
                <a:gd name="T75" fmla="*/ 2147483646 h 9502"/>
                <a:gd name="T76" fmla="*/ 2147483646 w 33635"/>
                <a:gd name="T77" fmla="*/ 2147483646 h 9502"/>
                <a:gd name="T78" fmla="*/ 2147483646 w 33635"/>
                <a:gd name="T79" fmla="*/ 2147483646 h 9502"/>
                <a:gd name="T80" fmla="*/ 2147483646 w 33635"/>
                <a:gd name="T81" fmla="*/ 2147483646 h 9502"/>
                <a:gd name="T82" fmla="*/ 2147483646 w 33635"/>
                <a:gd name="T83" fmla="*/ 2147483646 h 9502"/>
                <a:gd name="T84" fmla="*/ 2147483646 w 33635"/>
                <a:gd name="T85" fmla="*/ 2147483646 h 95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3635" h="9502" extrusionOk="0">
                  <a:moveTo>
                    <a:pt x="31038" y="1"/>
                  </a:moveTo>
                  <a:cubicBezTo>
                    <a:pt x="30916" y="153"/>
                    <a:pt x="30793" y="306"/>
                    <a:pt x="30641" y="489"/>
                  </a:cubicBezTo>
                  <a:cubicBezTo>
                    <a:pt x="30619" y="511"/>
                    <a:pt x="30567" y="533"/>
                    <a:pt x="30517" y="533"/>
                  </a:cubicBezTo>
                  <a:cubicBezTo>
                    <a:pt x="30496" y="533"/>
                    <a:pt x="30475" y="529"/>
                    <a:pt x="30457" y="520"/>
                  </a:cubicBezTo>
                  <a:cubicBezTo>
                    <a:pt x="30366" y="948"/>
                    <a:pt x="30243" y="1345"/>
                    <a:pt x="30091" y="1711"/>
                  </a:cubicBezTo>
                  <a:cubicBezTo>
                    <a:pt x="30064" y="1817"/>
                    <a:pt x="29969" y="1900"/>
                    <a:pt x="29864" y="1900"/>
                  </a:cubicBezTo>
                  <a:cubicBezTo>
                    <a:pt x="29848" y="1900"/>
                    <a:pt x="29832" y="1899"/>
                    <a:pt x="29816" y="1895"/>
                  </a:cubicBezTo>
                  <a:cubicBezTo>
                    <a:pt x="29694" y="1864"/>
                    <a:pt x="29602" y="1803"/>
                    <a:pt x="29510" y="1772"/>
                  </a:cubicBezTo>
                  <a:cubicBezTo>
                    <a:pt x="28991" y="2475"/>
                    <a:pt x="28288" y="2994"/>
                    <a:pt x="27739" y="3666"/>
                  </a:cubicBezTo>
                  <a:cubicBezTo>
                    <a:pt x="27705" y="3717"/>
                    <a:pt x="27653" y="3740"/>
                    <a:pt x="27597" y="3740"/>
                  </a:cubicBezTo>
                  <a:cubicBezTo>
                    <a:pt x="27552" y="3740"/>
                    <a:pt x="27505" y="3724"/>
                    <a:pt x="27464" y="3697"/>
                  </a:cubicBezTo>
                  <a:lnTo>
                    <a:pt x="27189" y="3544"/>
                  </a:lnTo>
                  <a:cubicBezTo>
                    <a:pt x="27189" y="4400"/>
                    <a:pt x="26975" y="5408"/>
                    <a:pt x="26486" y="6019"/>
                  </a:cubicBezTo>
                  <a:cubicBezTo>
                    <a:pt x="26302" y="6254"/>
                    <a:pt x="26117" y="6349"/>
                    <a:pt x="25941" y="6349"/>
                  </a:cubicBezTo>
                  <a:cubicBezTo>
                    <a:pt x="25591" y="6349"/>
                    <a:pt x="25274" y="5977"/>
                    <a:pt x="25050" y="5591"/>
                  </a:cubicBezTo>
                  <a:cubicBezTo>
                    <a:pt x="24898" y="5774"/>
                    <a:pt x="24714" y="5988"/>
                    <a:pt x="24531" y="6171"/>
                  </a:cubicBezTo>
                  <a:cubicBezTo>
                    <a:pt x="24485" y="6202"/>
                    <a:pt x="24424" y="6217"/>
                    <a:pt x="24367" y="6217"/>
                  </a:cubicBezTo>
                  <a:cubicBezTo>
                    <a:pt x="24309" y="6217"/>
                    <a:pt x="24256" y="6202"/>
                    <a:pt x="24225" y="6171"/>
                  </a:cubicBezTo>
                  <a:cubicBezTo>
                    <a:pt x="24012" y="5927"/>
                    <a:pt x="23737" y="5744"/>
                    <a:pt x="23523" y="5499"/>
                  </a:cubicBezTo>
                  <a:cubicBezTo>
                    <a:pt x="23248" y="5774"/>
                    <a:pt x="22881" y="5927"/>
                    <a:pt x="22515" y="5927"/>
                  </a:cubicBezTo>
                  <a:cubicBezTo>
                    <a:pt x="21843" y="5958"/>
                    <a:pt x="21201" y="6141"/>
                    <a:pt x="20651" y="6538"/>
                  </a:cubicBezTo>
                  <a:cubicBezTo>
                    <a:pt x="20474" y="6644"/>
                    <a:pt x="20304" y="6689"/>
                    <a:pt x="20141" y="6689"/>
                  </a:cubicBezTo>
                  <a:cubicBezTo>
                    <a:pt x="19744" y="6689"/>
                    <a:pt x="19388" y="6423"/>
                    <a:pt x="19063" y="6141"/>
                  </a:cubicBezTo>
                  <a:cubicBezTo>
                    <a:pt x="18941" y="6385"/>
                    <a:pt x="18727" y="6568"/>
                    <a:pt x="18482" y="6660"/>
                  </a:cubicBezTo>
                  <a:cubicBezTo>
                    <a:pt x="18408" y="6685"/>
                    <a:pt x="18324" y="6692"/>
                    <a:pt x="18235" y="6692"/>
                  </a:cubicBezTo>
                  <a:cubicBezTo>
                    <a:pt x="18119" y="6692"/>
                    <a:pt x="17996" y="6680"/>
                    <a:pt x="17882" y="6680"/>
                  </a:cubicBezTo>
                  <a:cubicBezTo>
                    <a:pt x="17759" y="6680"/>
                    <a:pt x="17647" y="6694"/>
                    <a:pt x="17566" y="6752"/>
                  </a:cubicBezTo>
                  <a:cubicBezTo>
                    <a:pt x="17361" y="6935"/>
                    <a:pt x="17180" y="7000"/>
                    <a:pt x="17001" y="7000"/>
                  </a:cubicBezTo>
                  <a:cubicBezTo>
                    <a:pt x="16672" y="7000"/>
                    <a:pt x="16352" y="6779"/>
                    <a:pt x="15916" y="6660"/>
                  </a:cubicBezTo>
                  <a:cubicBezTo>
                    <a:pt x="15733" y="6568"/>
                    <a:pt x="15550" y="6446"/>
                    <a:pt x="15397" y="6324"/>
                  </a:cubicBezTo>
                  <a:cubicBezTo>
                    <a:pt x="15248" y="6233"/>
                    <a:pt x="15127" y="6196"/>
                    <a:pt x="15022" y="6196"/>
                  </a:cubicBezTo>
                  <a:cubicBezTo>
                    <a:pt x="14739" y="6196"/>
                    <a:pt x="14581" y="6468"/>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8" y="6777"/>
                    <a:pt x="12648" y="6996"/>
                  </a:cubicBezTo>
                  <a:cubicBezTo>
                    <a:pt x="12556" y="7088"/>
                    <a:pt x="12403" y="7149"/>
                    <a:pt x="12250" y="7179"/>
                  </a:cubicBezTo>
                  <a:cubicBezTo>
                    <a:pt x="11823" y="7149"/>
                    <a:pt x="11426" y="6996"/>
                    <a:pt x="11090" y="6752"/>
                  </a:cubicBezTo>
                  <a:cubicBezTo>
                    <a:pt x="10817" y="6561"/>
                    <a:pt x="10448" y="6055"/>
                    <a:pt x="10198" y="6055"/>
                  </a:cubicBezTo>
                  <a:cubicBezTo>
                    <a:pt x="10168" y="6055"/>
                    <a:pt x="10139" y="6063"/>
                    <a:pt x="10112" y="6080"/>
                  </a:cubicBezTo>
                  <a:cubicBezTo>
                    <a:pt x="9794" y="6299"/>
                    <a:pt x="9436" y="6530"/>
                    <a:pt x="9074" y="6530"/>
                  </a:cubicBezTo>
                  <a:cubicBezTo>
                    <a:pt x="8880" y="6530"/>
                    <a:pt x="8685" y="6464"/>
                    <a:pt x="8493" y="6294"/>
                  </a:cubicBezTo>
                  <a:cubicBezTo>
                    <a:pt x="8267" y="6082"/>
                    <a:pt x="8078" y="6001"/>
                    <a:pt x="7908" y="6001"/>
                  </a:cubicBezTo>
                  <a:cubicBezTo>
                    <a:pt x="7342" y="6001"/>
                    <a:pt x="6998" y="6905"/>
                    <a:pt x="6294" y="6905"/>
                  </a:cubicBezTo>
                  <a:cubicBezTo>
                    <a:pt x="6019" y="6874"/>
                    <a:pt x="5744" y="6752"/>
                    <a:pt x="5591" y="6538"/>
                  </a:cubicBezTo>
                  <a:cubicBezTo>
                    <a:pt x="5583" y="6528"/>
                    <a:pt x="5572" y="6523"/>
                    <a:pt x="5558" y="6523"/>
                  </a:cubicBezTo>
                  <a:cubicBezTo>
                    <a:pt x="5353" y="6523"/>
                    <a:pt x="4544" y="7493"/>
                    <a:pt x="4430" y="7607"/>
                  </a:cubicBezTo>
                  <a:cubicBezTo>
                    <a:pt x="4385" y="7652"/>
                    <a:pt x="4328" y="7672"/>
                    <a:pt x="4272" y="7672"/>
                  </a:cubicBezTo>
                  <a:cubicBezTo>
                    <a:pt x="4176" y="7672"/>
                    <a:pt x="4083" y="7612"/>
                    <a:pt x="4063" y="7515"/>
                  </a:cubicBezTo>
                  <a:cubicBezTo>
                    <a:pt x="4002" y="7332"/>
                    <a:pt x="3941" y="7179"/>
                    <a:pt x="3911" y="7027"/>
                  </a:cubicBezTo>
                  <a:cubicBezTo>
                    <a:pt x="3800" y="7052"/>
                    <a:pt x="3691" y="7064"/>
                    <a:pt x="3584" y="7064"/>
                  </a:cubicBezTo>
                  <a:cubicBezTo>
                    <a:pt x="3042" y="7064"/>
                    <a:pt x="2552" y="6758"/>
                    <a:pt x="2169" y="6324"/>
                  </a:cubicBezTo>
                  <a:cubicBezTo>
                    <a:pt x="1995" y="6120"/>
                    <a:pt x="1458" y="5249"/>
                    <a:pt x="1144" y="5249"/>
                  </a:cubicBezTo>
                  <a:cubicBezTo>
                    <a:pt x="1129" y="5249"/>
                    <a:pt x="1114" y="5251"/>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5"/>
                    <a:pt x="734" y="9501"/>
                    <a:pt x="1559" y="9501"/>
                  </a:cubicBezTo>
                  <a:cubicBezTo>
                    <a:pt x="2353" y="9501"/>
                    <a:pt x="2353" y="8982"/>
                    <a:pt x="3147" y="8982"/>
                  </a:cubicBezTo>
                  <a:cubicBezTo>
                    <a:pt x="3911" y="8982"/>
                    <a:pt x="3941" y="8829"/>
                    <a:pt x="4736" y="8829"/>
                  </a:cubicBezTo>
                  <a:cubicBezTo>
                    <a:pt x="5499" y="8829"/>
                    <a:pt x="5530" y="8921"/>
                    <a:pt x="6324" y="8921"/>
                  </a:cubicBezTo>
                  <a:cubicBezTo>
                    <a:pt x="7118" y="8921"/>
                    <a:pt x="7118" y="9409"/>
                    <a:pt x="7913" y="9409"/>
                  </a:cubicBezTo>
                  <a:cubicBezTo>
                    <a:pt x="8707" y="9409"/>
                    <a:pt x="8707" y="9104"/>
                    <a:pt x="9501" y="9104"/>
                  </a:cubicBezTo>
                  <a:cubicBezTo>
                    <a:pt x="10295" y="9104"/>
                    <a:pt x="10295" y="9409"/>
                    <a:pt x="11090" y="9409"/>
                  </a:cubicBezTo>
                  <a:cubicBezTo>
                    <a:pt x="11884" y="9409"/>
                    <a:pt x="11884" y="9501"/>
                    <a:pt x="12678" y="9501"/>
                  </a:cubicBezTo>
                  <a:cubicBezTo>
                    <a:pt x="13472" y="9501"/>
                    <a:pt x="13472" y="8982"/>
                    <a:pt x="14267" y="8982"/>
                  </a:cubicBezTo>
                  <a:cubicBezTo>
                    <a:pt x="15061" y="8982"/>
                    <a:pt x="15061" y="9471"/>
                    <a:pt x="15855" y="9471"/>
                  </a:cubicBezTo>
                  <a:cubicBezTo>
                    <a:pt x="16649" y="9471"/>
                    <a:pt x="16649" y="9379"/>
                    <a:pt x="17444" y="9379"/>
                  </a:cubicBezTo>
                  <a:cubicBezTo>
                    <a:pt x="18238" y="9379"/>
                    <a:pt x="18238" y="9348"/>
                    <a:pt x="19032" y="9348"/>
                  </a:cubicBezTo>
                  <a:cubicBezTo>
                    <a:pt x="19826" y="9348"/>
                    <a:pt x="19826"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18"/>
                    <a:pt x="26975" y="9318"/>
                  </a:cubicBezTo>
                  <a:cubicBezTo>
                    <a:pt x="27769" y="9318"/>
                    <a:pt x="27769" y="9073"/>
                    <a:pt x="28563" y="9073"/>
                  </a:cubicBezTo>
                  <a:cubicBezTo>
                    <a:pt x="29358" y="9073"/>
                    <a:pt x="29358" y="9257"/>
                    <a:pt x="30152" y="9257"/>
                  </a:cubicBezTo>
                  <a:cubicBezTo>
                    <a:pt x="30748" y="9257"/>
                    <a:pt x="30896" y="9154"/>
                    <a:pt x="31269" y="9154"/>
                  </a:cubicBezTo>
                  <a:cubicBezTo>
                    <a:pt x="31393" y="9154"/>
                    <a:pt x="31542" y="9165"/>
                    <a:pt x="31740" y="9196"/>
                  </a:cubicBezTo>
                  <a:cubicBezTo>
                    <a:pt x="32245" y="9254"/>
                    <a:pt x="32466" y="9362"/>
                    <a:pt x="32749" y="9362"/>
                  </a:cubicBezTo>
                  <a:cubicBezTo>
                    <a:pt x="32911" y="9362"/>
                    <a:pt x="33092" y="9326"/>
                    <a:pt x="33359" y="9226"/>
                  </a:cubicBezTo>
                  <a:cubicBezTo>
                    <a:pt x="33390" y="8676"/>
                    <a:pt x="33634" y="8035"/>
                    <a:pt x="33573" y="7515"/>
                  </a:cubicBezTo>
                  <a:cubicBezTo>
                    <a:pt x="33482" y="6966"/>
                    <a:pt x="33359" y="6416"/>
                    <a:pt x="33207" y="5866"/>
                  </a:cubicBezTo>
                  <a:cubicBezTo>
                    <a:pt x="33115" y="5347"/>
                    <a:pt x="32565" y="4919"/>
                    <a:pt x="32412" y="4400"/>
                  </a:cubicBezTo>
                  <a:cubicBezTo>
                    <a:pt x="32260" y="3880"/>
                    <a:pt x="32076" y="3361"/>
                    <a:pt x="31863" y="2872"/>
                  </a:cubicBezTo>
                  <a:cubicBezTo>
                    <a:pt x="31649" y="2353"/>
                    <a:pt x="31924" y="1620"/>
                    <a:pt x="31649" y="1131"/>
                  </a:cubicBezTo>
                  <a:cubicBezTo>
                    <a:pt x="31465" y="764"/>
                    <a:pt x="31252" y="367"/>
                    <a:pt x="31038" y="1"/>
                  </a:cubicBezTo>
                  <a:close/>
                </a:path>
              </a:pathLst>
            </a:custGeom>
            <a:solidFill>
              <a:srgbClr val="24962F">
                <a:alpha val="40392"/>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5" name="Google Shape;682;p28">
            <a:extLst>
              <a:ext uri="{FF2B5EF4-FFF2-40B4-BE49-F238E27FC236}">
                <a16:creationId xmlns:a16="http://schemas.microsoft.com/office/drawing/2014/main" id="{0E0747DB-EA09-5D1C-C8DB-FFF3F57CF5B3}"/>
              </a:ext>
            </a:extLst>
          </p:cNvPr>
          <p:cNvGrpSpPr>
            <a:grpSpLocks/>
          </p:cNvGrpSpPr>
          <p:nvPr/>
        </p:nvGrpSpPr>
        <p:grpSpPr bwMode="auto">
          <a:xfrm>
            <a:off x="1535113" y="4238625"/>
            <a:ext cx="2312987" cy="1463675"/>
            <a:chOff x="1267583" y="1668729"/>
            <a:chExt cx="5948938" cy="3766026"/>
          </a:xfrm>
        </p:grpSpPr>
        <p:sp>
          <p:nvSpPr>
            <p:cNvPr id="16" name="Google Shape;683;p28">
              <a:extLst>
                <a:ext uri="{FF2B5EF4-FFF2-40B4-BE49-F238E27FC236}">
                  <a16:creationId xmlns:a16="http://schemas.microsoft.com/office/drawing/2014/main" id="{5C31D5C8-E664-79B4-ED3B-570584DBD20C}"/>
                </a:ext>
              </a:extLst>
            </p:cNvPr>
            <p:cNvSpPr>
              <a:spLocks/>
            </p:cNvSpPr>
            <p:nvPr/>
          </p:nvSpPr>
          <p:spPr bwMode="auto">
            <a:xfrm>
              <a:off x="1273066" y="2429246"/>
              <a:ext cx="5943455" cy="3005509"/>
            </a:xfrm>
            <a:custGeom>
              <a:avLst/>
              <a:gdLst>
                <a:gd name="T0" fmla="*/ 2147483646 w 33604"/>
                <a:gd name="T1" fmla="*/ 0 h 16993"/>
                <a:gd name="T2" fmla="*/ 2147483646 w 33604"/>
                <a:gd name="T3" fmla="*/ 2147483646 h 16993"/>
                <a:gd name="T4" fmla="*/ 2147483646 w 33604"/>
                <a:gd name="T5" fmla="*/ 2147483646 h 16993"/>
                <a:gd name="T6" fmla="*/ 2147483646 w 33604"/>
                <a:gd name="T7" fmla="*/ 2147483646 h 16993"/>
                <a:gd name="T8" fmla="*/ 2147483646 w 33604"/>
                <a:gd name="T9" fmla="*/ 2147483646 h 16993"/>
                <a:gd name="T10" fmla="*/ 2147483646 w 33604"/>
                <a:gd name="T11" fmla="*/ 2147483646 h 16993"/>
                <a:gd name="T12" fmla="*/ 2147483646 w 33604"/>
                <a:gd name="T13" fmla="*/ 2147483646 h 16993"/>
                <a:gd name="T14" fmla="*/ 2147483646 w 33604"/>
                <a:gd name="T15" fmla="*/ 2147483646 h 16993"/>
                <a:gd name="T16" fmla="*/ 2147483646 w 33604"/>
                <a:gd name="T17" fmla="*/ 2147483646 h 16993"/>
                <a:gd name="T18" fmla="*/ 2147483646 w 33604"/>
                <a:gd name="T19" fmla="*/ 2147483646 h 16993"/>
                <a:gd name="T20" fmla="*/ 2147483646 w 33604"/>
                <a:gd name="T21" fmla="*/ 2147483646 h 16993"/>
                <a:gd name="T22" fmla="*/ 2147483646 w 33604"/>
                <a:gd name="T23" fmla="*/ 2147483646 h 16993"/>
                <a:gd name="T24" fmla="*/ 2147483646 w 33604"/>
                <a:gd name="T25" fmla="*/ 2147483646 h 16993"/>
                <a:gd name="T26" fmla="*/ 2147483646 w 33604"/>
                <a:gd name="T27" fmla="*/ 2147483646 h 16993"/>
                <a:gd name="T28" fmla="*/ 2147483646 w 33604"/>
                <a:gd name="T29" fmla="*/ 2147483646 h 16993"/>
                <a:gd name="T30" fmla="*/ 2147483646 w 33604"/>
                <a:gd name="T31" fmla="*/ 2147483646 h 16993"/>
                <a:gd name="T32" fmla="*/ 2147483646 w 33604"/>
                <a:gd name="T33" fmla="*/ 2147483646 h 16993"/>
                <a:gd name="T34" fmla="*/ 2147483646 w 33604"/>
                <a:gd name="T35" fmla="*/ 2147483646 h 16993"/>
                <a:gd name="T36" fmla="*/ 2147483646 w 33604"/>
                <a:gd name="T37" fmla="*/ 2147483646 h 16993"/>
                <a:gd name="T38" fmla="*/ 2147483646 w 33604"/>
                <a:gd name="T39" fmla="*/ 2147483646 h 16993"/>
                <a:gd name="T40" fmla="*/ 2147483646 w 33604"/>
                <a:gd name="T41" fmla="*/ 2147483646 h 16993"/>
                <a:gd name="T42" fmla="*/ 2147483646 w 33604"/>
                <a:gd name="T43" fmla="*/ 2147483646 h 16993"/>
                <a:gd name="T44" fmla="*/ 2147483646 w 33604"/>
                <a:gd name="T45" fmla="*/ 2147483646 h 16993"/>
                <a:gd name="T46" fmla="*/ 2147483646 w 33604"/>
                <a:gd name="T47" fmla="*/ 2147483646 h 16993"/>
                <a:gd name="T48" fmla="*/ 2147483646 w 33604"/>
                <a:gd name="T49" fmla="*/ 2147483646 h 16993"/>
                <a:gd name="T50" fmla="*/ 2147483646 w 33604"/>
                <a:gd name="T51" fmla="*/ 2147483646 h 16993"/>
                <a:gd name="T52" fmla="*/ 2147483646 w 33604"/>
                <a:gd name="T53" fmla="*/ 2147483646 h 16993"/>
                <a:gd name="T54" fmla="*/ 2147483646 w 33604"/>
                <a:gd name="T55" fmla="*/ 2147483646 h 16993"/>
                <a:gd name="T56" fmla="*/ 2147483646 w 33604"/>
                <a:gd name="T57" fmla="*/ 2147483646 h 16993"/>
                <a:gd name="T58" fmla="*/ 2147483646 w 33604"/>
                <a:gd name="T59" fmla="*/ 2147483646 h 16993"/>
                <a:gd name="T60" fmla="*/ 2147483646 w 33604"/>
                <a:gd name="T61" fmla="*/ 2147483646 h 16993"/>
                <a:gd name="T62" fmla="*/ 2147483646 w 33604"/>
                <a:gd name="T63" fmla="*/ 2147483646 h 16993"/>
                <a:gd name="T64" fmla="*/ 2147483646 w 33604"/>
                <a:gd name="T65" fmla="*/ 2147483646 h 16993"/>
                <a:gd name="T66" fmla="*/ 2147483646 w 33604"/>
                <a:gd name="T67" fmla="*/ 2147483646 h 16993"/>
                <a:gd name="T68" fmla="*/ 2147483646 w 33604"/>
                <a:gd name="T69" fmla="*/ 2147483646 h 16993"/>
                <a:gd name="T70" fmla="*/ 2147483646 w 33604"/>
                <a:gd name="T71" fmla="*/ 2147483646 h 16993"/>
                <a:gd name="T72" fmla="*/ 2147483646 w 33604"/>
                <a:gd name="T73" fmla="*/ 2147483646 h 16993"/>
                <a:gd name="T74" fmla="*/ 2147483646 w 33604"/>
                <a:gd name="T75" fmla="*/ 2147483646 h 16993"/>
                <a:gd name="T76" fmla="*/ 2147483646 w 33604"/>
                <a:gd name="T77" fmla="*/ 2147483646 h 16993"/>
                <a:gd name="T78" fmla="*/ 2147483646 w 33604"/>
                <a:gd name="T79" fmla="*/ 2147483646 h 16993"/>
                <a:gd name="T80" fmla="*/ 2147483646 w 33604"/>
                <a:gd name="T81" fmla="*/ 2147483646 h 16993"/>
                <a:gd name="T82" fmla="*/ 2147483646 w 33604"/>
                <a:gd name="T83" fmla="*/ 2147483646 h 16993"/>
                <a:gd name="T84" fmla="*/ 2147483646 w 33604"/>
                <a:gd name="T85" fmla="*/ 2147483646 h 16993"/>
                <a:gd name="T86" fmla="*/ 2147483646 w 33604"/>
                <a:gd name="T87" fmla="*/ 2147483646 h 16993"/>
                <a:gd name="T88" fmla="*/ 2147483646 w 33604"/>
                <a:gd name="T89" fmla="*/ 2147483646 h 16993"/>
                <a:gd name="T90" fmla="*/ 2147483646 w 33604"/>
                <a:gd name="T91" fmla="*/ 2147483646 h 16993"/>
                <a:gd name="T92" fmla="*/ 2147483646 w 33604"/>
                <a:gd name="T93" fmla="*/ 2147483646 h 16993"/>
                <a:gd name="T94" fmla="*/ 2147483646 w 33604"/>
                <a:gd name="T95" fmla="*/ 2147483646 h 16993"/>
                <a:gd name="T96" fmla="*/ 2147483646 w 33604"/>
                <a:gd name="T97" fmla="*/ 2147483646 h 16993"/>
                <a:gd name="T98" fmla="*/ 2147483646 w 33604"/>
                <a:gd name="T99" fmla="*/ 2147483646 h 16993"/>
                <a:gd name="T100" fmla="*/ 2147483646 w 33604"/>
                <a:gd name="T101" fmla="*/ 2147483646 h 16993"/>
                <a:gd name="T102" fmla="*/ 2147483646 w 33604"/>
                <a:gd name="T103" fmla="*/ 2147483646 h 16993"/>
                <a:gd name="T104" fmla="*/ 2147483646 w 33604"/>
                <a:gd name="T105" fmla="*/ 2147483646 h 16993"/>
                <a:gd name="T106" fmla="*/ 2147483646 w 33604"/>
                <a:gd name="T107" fmla="*/ 2147483646 h 16993"/>
                <a:gd name="T108" fmla="*/ 2147483646 w 33604"/>
                <a:gd name="T109" fmla="*/ 2147483646 h 16993"/>
                <a:gd name="T110" fmla="*/ 2147483646 w 33604"/>
                <a:gd name="T111" fmla="*/ 2147483646 h 16993"/>
                <a:gd name="T112" fmla="*/ 2147483646 w 33604"/>
                <a:gd name="T113" fmla="*/ 2147483646 h 16993"/>
                <a:gd name="T114" fmla="*/ 2147483646 w 33604"/>
                <a:gd name="T115" fmla="*/ 2147483646 h 16993"/>
                <a:gd name="T116" fmla="*/ 2147483646 w 33604"/>
                <a:gd name="T117" fmla="*/ 2147483646 h 16993"/>
                <a:gd name="T118" fmla="*/ 2147483646 w 33604"/>
                <a:gd name="T119" fmla="*/ 2147483646 h 16993"/>
                <a:gd name="T120" fmla="*/ 2147483646 w 33604"/>
                <a:gd name="T121" fmla="*/ 2147483646 h 16993"/>
                <a:gd name="T122" fmla="*/ 2147483646 w 33604"/>
                <a:gd name="T123" fmla="*/ 0 h 1699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3604" h="16993" extrusionOk="0">
                  <a:moveTo>
                    <a:pt x="15130" y="0"/>
                  </a:moveTo>
                  <a:cubicBezTo>
                    <a:pt x="15086" y="0"/>
                    <a:pt x="15043" y="3"/>
                    <a:pt x="14999" y="8"/>
                  </a:cubicBezTo>
                  <a:cubicBezTo>
                    <a:pt x="14450" y="38"/>
                    <a:pt x="13900" y="69"/>
                    <a:pt x="13350" y="160"/>
                  </a:cubicBezTo>
                  <a:cubicBezTo>
                    <a:pt x="13165" y="204"/>
                    <a:pt x="12968" y="213"/>
                    <a:pt x="12767" y="213"/>
                  </a:cubicBezTo>
                  <a:cubicBezTo>
                    <a:pt x="12634" y="213"/>
                    <a:pt x="12499" y="209"/>
                    <a:pt x="12364" y="209"/>
                  </a:cubicBezTo>
                  <a:cubicBezTo>
                    <a:pt x="12129" y="209"/>
                    <a:pt x="11894" y="220"/>
                    <a:pt x="11670" y="283"/>
                  </a:cubicBezTo>
                  <a:cubicBezTo>
                    <a:pt x="11120" y="435"/>
                    <a:pt x="10753" y="1016"/>
                    <a:pt x="10234" y="1230"/>
                  </a:cubicBezTo>
                  <a:cubicBezTo>
                    <a:pt x="9715" y="1382"/>
                    <a:pt x="9195" y="1566"/>
                    <a:pt x="8707" y="1780"/>
                  </a:cubicBezTo>
                  <a:cubicBezTo>
                    <a:pt x="8218" y="2024"/>
                    <a:pt x="7576" y="2085"/>
                    <a:pt x="7118" y="2390"/>
                  </a:cubicBezTo>
                  <a:cubicBezTo>
                    <a:pt x="6660" y="2696"/>
                    <a:pt x="6629" y="3582"/>
                    <a:pt x="6232" y="3948"/>
                  </a:cubicBezTo>
                  <a:cubicBezTo>
                    <a:pt x="5804" y="4284"/>
                    <a:pt x="5255" y="4529"/>
                    <a:pt x="4888" y="4895"/>
                  </a:cubicBezTo>
                  <a:cubicBezTo>
                    <a:pt x="4491" y="5293"/>
                    <a:pt x="3849" y="5445"/>
                    <a:pt x="3483" y="5873"/>
                  </a:cubicBezTo>
                  <a:cubicBezTo>
                    <a:pt x="3147" y="6301"/>
                    <a:pt x="3147" y="7003"/>
                    <a:pt x="2872" y="7462"/>
                  </a:cubicBezTo>
                  <a:cubicBezTo>
                    <a:pt x="2566" y="7889"/>
                    <a:pt x="1925" y="8164"/>
                    <a:pt x="1680" y="8653"/>
                  </a:cubicBezTo>
                  <a:cubicBezTo>
                    <a:pt x="1405" y="9142"/>
                    <a:pt x="1100" y="9630"/>
                    <a:pt x="917" y="10119"/>
                  </a:cubicBezTo>
                  <a:cubicBezTo>
                    <a:pt x="703" y="10639"/>
                    <a:pt x="489" y="11188"/>
                    <a:pt x="336" y="11708"/>
                  </a:cubicBezTo>
                  <a:cubicBezTo>
                    <a:pt x="183" y="12227"/>
                    <a:pt x="214" y="12807"/>
                    <a:pt x="122" y="13357"/>
                  </a:cubicBezTo>
                  <a:cubicBezTo>
                    <a:pt x="0" y="13907"/>
                    <a:pt x="489" y="14488"/>
                    <a:pt x="428" y="15038"/>
                  </a:cubicBezTo>
                  <a:cubicBezTo>
                    <a:pt x="367" y="15587"/>
                    <a:pt x="61" y="15801"/>
                    <a:pt x="61" y="16351"/>
                  </a:cubicBezTo>
                  <a:cubicBezTo>
                    <a:pt x="825" y="16626"/>
                    <a:pt x="733" y="16993"/>
                    <a:pt x="1528" y="16993"/>
                  </a:cubicBezTo>
                  <a:cubicBezTo>
                    <a:pt x="2322" y="16993"/>
                    <a:pt x="2322" y="16473"/>
                    <a:pt x="3116" y="16473"/>
                  </a:cubicBezTo>
                  <a:cubicBezTo>
                    <a:pt x="3941" y="16473"/>
                    <a:pt x="3910" y="16290"/>
                    <a:pt x="4705" y="16290"/>
                  </a:cubicBezTo>
                  <a:cubicBezTo>
                    <a:pt x="5499" y="16290"/>
                    <a:pt x="5499" y="16382"/>
                    <a:pt x="6293" y="16382"/>
                  </a:cubicBezTo>
                  <a:cubicBezTo>
                    <a:pt x="7087" y="16382"/>
                    <a:pt x="7118" y="16870"/>
                    <a:pt x="7912" y="16870"/>
                  </a:cubicBezTo>
                  <a:cubicBezTo>
                    <a:pt x="8707" y="16870"/>
                    <a:pt x="8676" y="16565"/>
                    <a:pt x="9470" y="16565"/>
                  </a:cubicBezTo>
                  <a:cubicBezTo>
                    <a:pt x="10264" y="16565"/>
                    <a:pt x="10264" y="16870"/>
                    <a:pt x="11089" y="16870"/>
                  </a:cubicBezTo>
                  <a:cubicBezTo>
                    <a:pt x="11884" y="16870"/>
                    <a:pt x="11884" y="16962"/>
                    <a:pt x="12678" y="16962"/>
                  </a:cubicBezTo>
                  <a:cubicBezTo>
                    <a:pt x="13472" y="16962"/>
                    <a:pt x="13472" y="16473"/>
                    <a:pt x="14266" y="16473"/>
                  </a:cubicBezTo>
                  <a:cubicBezTo>
                    <a:pt x="15061" y="16473"/>
                    <a:pt x="15061" y="16932"/>
                    <a:pt x="15855" y="16932"/>
                  </a:cubicBezTo>
                  <a:cubicBezTo>
                    <a:pt x="16649" y="16932"/>
                    <a:pt x="16649" y="16870"/>
                    <a:pt x="17443" y="16870"/>
                  </a:cubicBezTo>
                  <a:cubicBezTo>
                    <a:pt x="18238" y="16870"/>
                    <a:pt x="18238" y="16840"/>
                    <a:pt x="19032" y="16840"/>
                  </a:cubicBezTo>
                  <a:cubicBezTo>
                    <a:pt x="19826" y="16840"/>
                    <a:pt x="19826" y="16626"/>
                    <a:pt x="20620" y="16626"/>
                  </a:cubicBezTo>
                  <a:cubicBezTo>
                    <a:pt x="21415" y="16626"/>
                    <a:pt x="21415" y="16932"/>
                    <a:pt x="22209" y="16932"/>
                  </a:cubicBezTo>
                  <a:cubicBezTo>
                    <a:pt x="23003" y="16932"/>
                    <a:pt x="22973" y="16351"/>
                    <a:pt x="23767" y="16351"/>
                  </a:cubicBezTo>
                  <a:cubicBezTo>
                    <a:pt x="24561" y="16351"/>
                    <a:pt x="24561" y="16687"/>
                    <a:pt x="25355" y="16687"/>
                  </a:cubicBezTo>
                  <a:cubicBezTo>
                    <a:pt x="26150" y="16687"/>
                    <a:pt x="26150" y="16809"/>
                    <a:pt x="26944" y="16809"/>
                  </a:cubicBezTo>
                  <a:cubicBezTo>
                    <a:pt x="27738" y="16809"/>
                    <a:pt x="27738" y="16534"/>
                    <a:pt x="28532" y="16534"/>
                  </a:cubicBezTo>
                  <a:cubicBezTo>
                    <a:pt x="29327" y="16534"/>
                    <a:pt x="29327" y="16718"/>
                    <a:pt x="30121" y="16718"/>
                  </a:cubicBezTo>
                  <a:cubicBezTo>
                    <a:pt x="30732" y="16718"/>
                    <a:pt x="30891" y="16627"/>
                    <a:pt x="31293" y="16627"/>
                  </a:cubicBezTo>
                  <a:cubicBezTo>
                    <a:pt x="31414" y="16627"/>
                    <a:pt x="31557" y="16635"/>
                    <a:pt x="31740" y="16657"/>
                  </a:cubicBezTo>
                  <a:cubicBezTo>
                    <a:pt x="32226" y="16715"/>
                    <a:pt x="32440" y="16823"/>
                    <a:pt x="32727" y="16823"/>
                  </a:cubicBezTo>
                  <a:cubicBezTo>
                    <a:pt x="32892" y="16823"/>
                    <a:pt x="33081" y="16787"/>
                    <a:pt x="33359" y="16687"/>
                  </a:cubicBezTo>
                  <a:cubicBezTo>
                    <a:pt x="33359" y="16137"/>
                    <a:pt x="33603" y="15496"/>
                    <a:pt x="33542" y="14976"/>
                  </a:cubicBezTo>
                  <a:cubicBezTo>
                    <a:pt x="33481" y="14427"/>
                    <a:pt x="33298" y="13877"/>
                    <a:pt x="33176" y="13327"/>
                  </a:cubicBezTo>
                  <a:cubicBezTo>
                    <a:pt x="33084" y="12807"/>
                    <a:pt x="32534" y="12380"/>
                    <a:pt x="32382" y="11860"/>
                  </a:cubicBezTo>
                  <a:cubicBezTo>
                    <a:pt x="32229" y="11341"/>
                    <a:pt x="32046" y="10822"/>
                    <a:pt x="31832" y="10333"/>
                  </a:cubicBezTo>
                  <a:cubicBezTo>
                    <a:pt x="31648" y="9814"/>
                    <a:pt x="31893" y="9081"/>
                    <a:pt x="31618" y="8622"/>
                  </a:cubicBezTo>
                  <a:cubicBezTo>
                    <a:pt x="31373" y="8134"/>
                    <a:pt x="31129" y="7584"/>
                    <a:pt x="30824" y="7156"/>
                  </a:cubicBezTo>
                  <a:cubicBezTo>
                    <a:pt x="30518" y="6698"/>
                    <a:pt x="29968" y="6392"/>
                    <a:pt x="29632" y="5965"/>
                  </a:cubicBezTo>
                  <a:cubicBezTo>
                    <a:pt x="29266" y="5568"/>
                    <a:pt x="28563" y="5445"/>
                    <a:pt x="28196" y="5079"/>
                  </a:cubicBezTo>
                  <a:cubicBezTo>
                    <a:pt x="27799" y="4682"/>
                    <a:pt x="27891" y="3765"/>
                    <a:pt x="27463" y="3429"/>
                  </a:cubicBezTo>
                  <a:cubicBezTo>
                    <a:pt x="27036" y="3093"/>
                    <a:pt x="26211" y="3246"/>
                    <a:pt x="25783" y="2940"/>
                  </a:cubicBezTo>
                  <a:cubicBezTo>
                    <a:pt x="25325" y="2635"/>
                    <a:pt x="25142" y="1841"/>
                    <a:pt x="24683" y="1566"/>
                  </a:cubicBezTo>
                  <a:cubicBezTo>
                    <a:pt x="24525" y="1486"/>
                    <a:pt x="24337" y="1465"/>
                    <a:pt x="24139" y="1465"/>
                  </a:cubicBezTo>
                  <a:cubicBezTo>
                    <a:pt x="23908" y="1465"/>
                    <a:pt x="23663" y="1494"/>
                    <a:pt x="23434" y="1494"/>
                  </a:cubicBezTo>
                  <a:cubicBezTo>
                    <a:pt x="23256" y="1494"/>
                    <a:pt x="23087" y="1476"/>
                    <a:pt x="22942" y="1413"/>
                  </a:cubicBezTo>
                  <a:cubicBezTo>
                    <a:pt x="22423" y="1199"/>
                    <a:pt x="21903" y="1016"/>
                    <a:pt x="21415" y="833"/>
                  </a:cubicBezTo>
                  <a:cubicBezTo>
                    <a:pt x="20895" y="680"/>
                    <a:pt x="20345" y="710"/>
                    <a:pt x="19796" y="619"/>
                  </a:cubicBezTo>
                  <a:cubicBezTo>
                    <a:pt x="19276" y="466"/>
                    <a:pt x="18757" y="374"/>
                    <a:pt x="18238" y="313"/>
                  </a:cubicBezTo>
                  <a:cubicBezTo>
                    <a:pt x="17849" y="292"/>
                    <a:pt x="17475" y="270"/>
                    <a:pt x="17095" y="270"/>
                  </a:cubicBezTo>
                  <a:cubicBezTo>
                    <a:pt x="16938" y="270"/>
                    <a:pt x="16780" y="274"/>
                    <a:pt x="16619" y="283"/>
                  </a:cubicBezTo>
                  <a:cubicBezTo>
                    <a:pt x="16114" y="283"/>
                    <a:pt x="15610" y="0"/>
                    <a:pt x="1513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7" name="Google Shape;684;p28">
              <a:extLst>
                <a:ext uri="{FF2B5EF4-FFF2-40B4-BE49-F238E27FC236}">
                  <a16:creationId xmlns:a16="http://schemas.microsoft.com/office/drawing/2014/main" id="{06A566B9-31AF-2FE4-C951-5F61C6739C9E}"/>
                </a:ext>
              </a:extLst>
            </p:cNvPr>
            <p:cNvSpPr>
              <a:spLocks/>
            </p:cNvSpPr>
            <p:nvPr/>
          </p:nvSpPr>
          <p:spPr bwMode="auto">
            <a:xfrm>
              <a:off x="1267583" y="3748831"/>
              <a:ext cx="5948938" cy="1680595"/>
            </a:xfrm>
            <a:custGeom>
              <a:avLst/>
              <a:gdLst>
                <a:gd name="T0" fmla="*/ 2147483646 w 33635"/>
                <a:gd name="T1" fmla="*/ 2147483646 h 9502"/>
                <a:gd name="T2" fmla="*/ 2147483646 w 33635"/>
                <a:gd name="T3" fmla="*/ 2147483646 h 9502"/>
                <a:gd name="T4" fmla="*/ 2147483646 w 33635"/>
                <a:gd name="T5" fmla="*/ 2147483646 h 9502"/>
                <a:gd name="T6" fmla="*/ 2147483646 w 33635"/>
                <a:gd name="T7" fmla="*/ 2147483646 h 9502"/>
                <a:gd name="T8" fmla="*/ 2147483646 w 33635"/>
                <a:gd name="T9" fmla="*/ 2147483646 h 9502"/>
                <a:gd name="T10" fmla="*/ 2147483646 w 33635"/>
                <a:gd name="T11" fmla="*/ 2147483646 h 9502"/>
                <a:gd name="T12" fmla="*/ 2147483646 w 33635"/>
                <a:gd name="T13" fmla="*/ 2147483646 h 9502"/>
                <a:gd name="T14" fmla="*/ 2147483646 w 33635"/>
                <a:gd name="T15" fmla="*/ 2147483646 h 9502"/>
                <a:gd name="T16" fmla="*/ 2147483646 w 33635"/>
                <a:gd name="T17" fmla="*/ 2147483646 h 9502"/>
                <a:gd name="T18" fmla="*/ 2147483646 w 33635"/>
                <a:gd name="T19" fmla="*/ 2147483646 h 9502"/>
                <a:gd name="T20" fmla="*/ 2147483646 w 33635"/>
                <a:gd name="T21" fmla="*/ 2147483646 h 9502"/>
                <a:gd name="T22" fmla="*/ 2147483646 w 33635"/>
                <a:gd name="T23" fmla="*/ 2147483646 h 9502"/>
                <a:gd name="T24" fmla="*/ 2147483646 w 33635"/>
                <a:gd name="T25" fmla="*/ 2147483646 h 9502"/>
                <a:gd name="T26" fmla="*/ 2147483646 w 33635"/>
                <a:gd name="T27" fmla="*/ 2147483646 h 9502"/>
                <a:gd name="T28" fmla="*/ 2147483646 w 33635"/>
                <a:gd name="T29" fmla="*/ 2147483646 h 9502"/>
                <a:gd name="T30" fmla="*/ 2147483646 w 33635"/>
                <a:gd name="T31" fmla="*/ 2147483646 h 9502"/>
                <a:gd name="T32" fmla="*/ 2147483646 w 33635"/>
                <a:gd name="T33" fmla="*/ 2147483646 h 9502"/>
                <a:gd name="T34" fmla="*/ 2147483646 w 33635"/>
                <a:gd name="T35" fmla="*/ 2147483646 h 9502"/>
                <a:gd name="T36" fmla="*/ 2147483646 w 33635"/>
                <a:gd name="T37" fmla="*/ 2147483646 h 9502"/>
                <a:gd name="T38" fmla="*/ 2147483646 w 33635"/>
                <a:gd name="T39" fmla="*/ 2147483646 h 9502"/>
                <a:gd name="T40" fmla="*/ 2147483646 w 33635"/>
                <a:gd name="T41" fmla="*/ 2147483646 h 9502"/>
                <a:gd name="T42" fmla="*/ 2147483646 w 33635"/>
                <a:gd name="T43" fmla="*/ 2147483646 h 9502"/>
                <a:gd name="T44" fmla="*/ 2147483646 w 33635"/>
                <a:gd name="T45" fmla="*/ 2147483646 h 9502"/>
                <a:gd name="T46" fmla="*/ 2147483646 w 33635"/>
                <a:gd name="T47" fmla="*/ 2147483646 h 9502"/>
                <a:gd name="T48" fmla="*/ 2147483646 w 33635"/>
                <a:gd name="T49" fmla="*/ 2147483646 h 9502"/>
                <a:gd name="T50" fmla="*/ 2147483646 w 33635"/>
                <a:gd name="T51" fmla="*/ 2147483646 h 9502"/>
                <a:gd name="T52" fmla="*/ 2147483646 w 33635"/>
                <a:gd name="T53" fmla="*/ 2147483646 h 9502"/>
                <a:gd name="T54" fmla="*/ 2147483646 w 33635"/>
                <a:gd name="T55" fmla="*/ 2147483646 h 9502"/>
                <a:gd name="T56" fmla="*/ 2147483646 w 33635"/>
                <a:gd name="T57" fmla="*/ 2147483646 h 9502"/>
                <a:gd name="T58" fmla="*/ 2147483646 w 33635"/>
                <a:gd name="T59" fmla="*/ 2147483646 h 9502"/>
                <a:gd name="T60" fmla="*/ 2147483646 w 33635"/>
                <a:gd name="T61" fmla="*/ 2147483646 h 9502"/>
                <a:gd name="T62" fmla="*/ 2147483646 w 33635"/>
                <a:gd name="T63" fmla="*/ 2147483646 h 9502"/>
                <a:gd name="T64" fmla="*/ 2147483646 w 33635"/>
                <a:gd name="T65" fmla="*/ 2147483646 h 9502"/>
                <a:gd name="T66" fmla="*/ 2147483646 w 33635"/>
                <a:gd name="T67" fmla="*/ 2147483646 h 9502"/>
                <a:gd name="T68" fmla="*/ 2147483646 w 33635"/>
                <a:gd name="T69" fmla="*/ 2147483646 h 9502"/>
                <a:gd name="T70" fmla="*/ 2147483646 w 33635"/>
                <a:gd name="T71" fmla="*/ 2147483646 h 9502"/>
                <a:gd name="T72" fmla="*/ 2147483646 w 33635"/>
                <a:gd name="T73" fmla="*/ 2147483646 h 9502"/>
                <a:gd name="T74" fmla="*/ 2147483646 w 33635"/>
                <a:gd name="T75" fmla="*/ 2147483646 h 9502"/>
                <a:gd name="T76" fmla="*/ 2147483646 w 33635"/>
                <a:gd name="T77" fmla="*/ 2147483646 h 9502"/>
                <a:gd name="T78" fmla="*/ 2147483646 w 33635"/>
                <a:gd name="T79" fmla="*/ 2147483646 h 9502"/>
                <a:gd name="T80" fmla="*/ 2147483646 w 33635"/>
                <a:gd name="T81" fmla="*/ 2147483646 h 9502"/>
                <a:gd name="T82" fmla="*/ 2147483646 w 33635"/>
                <a:gd name="T83" fmla="*/ 2147483646 h 9502"/>
                <a:gd name="T84" fmla="*/ 2147483646 w 33635"/>
                <a:gd name="T85" fmla="*/ 2147483646 h 95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3635" h="9502" extrusionOk="0">
                  <a:moveTo>
                    <a:pt x="31038" y="1"/>
                  </a:moveTo>
                  <a:cubicBezTo>
                    <a:pt x="30916" y="153"/>
                    <a:pt x="30793" y="337"/>
                    <a:pt x="30641" y="489"/>
                  </a:cubicBezTo>
                  <a:cubicBezTo>
                    <a:pt x="30610" y="520"/>
                    <a:pt x="30519" y="550"/>
                    <a:pt x="30457" y="550"/>
                  </a:cubicBezTo>
                  <a:cubicBezTo>
                    <a:pt x="30366" y="948"/>
                    <a:pt x="30244" y="1345"/>
                    <a:pt x="30060" y="1742"/>
                  </a:cubicBezTo>
                  <a:cubicBezTo>
                    <a:pt x="30034" y="1821"/>
                    <a:pt x="29939" y="1901"/>
                    <a:pt x="29834" y="1901"/>
                  </a:cubicBezTo>
                  <a:cubicBezTo>
                    <a:pt x="29818" y="1901"/>
                    <a:pt x="29802" y="1899"/>
                    <a:pt x="29785" y="1895"/>
                  </a:cubicBezTo>
                  <a:cubicBezTo>
                    <a:pt x="29694" y="1864"/>
                    <a:pt x="29602" y="1803"/>
                    <a:pt x="29510" y="1772"/>
                  </a:cubicBezTo>
                  <a:cubicBezTo>
                    <a:pt x="28991" y="2475"/>
                    <a:pt x="28288" y="2994"/>
                    <a:pt x="27739" y="3666"/>
                  </a:cubicBezTo>
                  <a:cubicBezTo>
                    <a:pt x="27705" y="3717"/>
                    <a:pt x="27653" y="3739"/>
                    <a:pt x="27597" y="3739"/>
                  </a:cubicBezTo>
                  <a:cubicBezTo>
                    <a:pt x="27552" y="3739"/>
                    <a:pt x="27505" y="3724"/>
                    <a:pt x="27464" y="3697"/>
                  </a:cubicBezTo>
                  <a:cubicBezTo>
                    <a:pt x="27341" y="3636"/>
                    <a:pt x="27250" y="3605"/>
                    <a:pt x="27189" y="3544"/>
                  </a:cubicBezTo>
                  <a:cubicBezTo>
                    <a:pt x="27189" y="4399"/>
                    <a:pt x="26975" y="5408"/>
                    <a:pt x="26486" y="6019"/>
                  </a:cubicBezTo>
                  <a:cubicBezTo>
                    <a:pt x="26291" y="6254"/>
                    <a:pt x="26104" y="6349"/>
                    <a:pt x="25927" y="6349"/>
                  </a:cubicBezTo>
                  <a:cubicBezTo>
                    <a:pt x="25578" y="6349"/>
                    <a:pt x="25274" y="5977"/>
                    <a:pt x="25050" y="5591"/>
                  </a:cubicBezTo>
                  <a:cubicBezTo>
                    <a:pt x="24898" y="5805"/>
                    <a:pt x="24714" y="5988"/>
                    <a:pt x="24531" y="6171"/>
                  </a:cubicBezTo>
                  <a:cubicBezTo>
                    <a:pt x="24485" y="6217"/>
                    <a:pt x="24424" y="6240"/>
                    <a:pt x="24367" y="6240"/>
                  </a:cubicBezTo>
                  <a:cubicBezTo>
                    <a:pt x="24310" y="6240"/>
                    <a:pt x="24256" y="6217"/>
                    <a:pt x="24226" y="6171"/>
                  </a:cubicBezTo>
                  <a:cubicBezTo>
                    <a:pt x="24012" y="5927"/>
                    <a:pt x="23737" y="5744"/>
                    <a:pt x="23523" y="5499"/>
                  </a:cubicBezTo>
                  <a:cubicBezTo>
                    <a:pt x="23248" y="5774"/>
                    <a:pt x="22881" y="5927"/>
                    <a:pt x="22515" y="5957"/>
                  </a:cubicBezTo>
                  <a:cubicBezTo>
                    <a:pt x="21843" y="5957"/>
                    <a:pt x="21201" y="6141"/>
                    <a:pt x="20651" y="6538"/>
                  </a:cubicBezTo>
                  <a:cubicBezTo>
                    <a:pt x="20474" y="6644"/>
                    <a:pt x="20304" y="6689"/>
                    <a:pt x="20141" y="6689"/>
                  </a:cubicBezTo>
                  <a:cubicBezTo>
                    <a:pt x="19741" y="6689"/>
                    <a:pt x="19379" y="6423"/>
                    <a:pt x="19032" y="6141"/>
                  </a:cubicBezTo>
                  <a:cubicBezTo>
                    <a:pt x="18941" y="6385"/>
                    <a:pt x="18727" y="6568"/>
                    <a:pt x="18482" y="6660"/>
                  </a:cubicBezTo>
                  <a:cubicBezTo>
                    <a:pt x="18409" y="6685"/>
                    <a:pt x="18324" y="6692"/>
                    <a:pt x="18235" y="6692"/>
                  </a:cubicBezTo>
                  <a:cubicBezTo>
                    <a:pt x="18119" y="6692"/>
                    <a:pt x="17996" y="6680"/>
                    <a:pt x="17882" y="6680"/>
                  </a:cubicBezTo>
                  <a:cubicBezTo>
                    <a:pt x="17759" y="6680"/>
                    <a:pt x="17647" y="6694"/>
                    <a:pt x="17566" y="6752"/>
                  </a:cubicBezTo>
                  <a:cubicBezTo>
                    <a:pt x="17362" y="6935"/>
                    <a:pt x="17180" y="7000"/>
                    <a:pt x="17001" y="7000"/>
                  </a:cubicBezTo>
                  <a:cubicBezTo>
                    <a:pt x="16672" y="7000"/>
                    <a:pt x="16352" y="6779"/>
                    <a:pt x="15916" y="6660"/>
                  </a:cubicBezTo>
                  <a:cubicBezTo>
                    <a:pt x="15733" y="6568"/>
                    <a:pt x="15550" y="6446"/>
                    <a:pt x="15397" y="6324"/>
                  </a:cubicBezTo>
                  <a:cubicBezTo>
                    <a:pt x="15243" y="6243"/>
                    <a:pt x="15117" y="6209"/>
                    <a:pt x="15009" y="6209"/>
                  </a:cubicBezTo>
                  <a:cubicBezTo>
                    <a:pt x="14713" y="6209"/>
                    <a:pt x="14560" y="6466"/>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9" y="6777"/>
                    <a:pt x="12648" y="6996"/>
                  </a:cubicBezTo>
                  <a:cubicBezTo>
                    <a:pt x="12526" y="7088"/>
                    <a:pt x="12403" y="7179"/>
                    <a:pt x="12251" y="7179"/>
                  </a:cubicBezTo>
                  <a:cubicBezTo>
                    <a:pt x="11823" y="7149"/>
                    <a:pt x="11426" y="6996"/>
                    <a:pt x="11090" y="6752"/>
                  </a:cubicBezTo>
                  <a:cubicBezTo>
                    <a:pt x="10818" y="6561"/>
                    <a:pt x="10448" y="6055"/>
                    <a:pt x="10198" y="6055"/>
                  </a:cubicBezTo>
                  <a:cubicBezTo>
                    <a:pt x="10168" y="6055"/>
                    <a:pt x="10139" y="6063"/>
                    <a:pt x="10112" y="6080"/>
                  </a:cubicBezTo>
                  <a:cubicBezTo>
                    <a:pt x="9798" y="6315"/>
                    <a:pt x="9445" y="6551"/>
                    <a:pt x="9088" y="6551"/>
                  </a:cubicBezTo>
                  <a:cubicBezTo>
                    <a:pt x="8889" y="6551"/>
                    <a:pt x="8689" y="6479"/>
                    <a:pt x="8493" y="6293"/>
                  </a:cubicBezTo>
                  <a:cubicBezTo>
                    <a:pt x="8260" y="6082"/>
                    <a:pt x="8067" y="6001"/>
                    <a:pt x="7895" y="6001"/>
                  </a:cubicBezTo>
                  <a:cubicBezTo>
                    <a:pt x="7324" y="6001"/>
                    <a:pt x="6999" y="6904"/>
                    <a:pt x="6294" y="6904"/>
                  </a:cubicBezTo>
                  <a:cubicBezTo>
                    <a:pt x="5988" y="6904"/>
                    <a:pt x="5744" y="6752"/>
                    <a:pt x="5560" y="6538"/>
                  </a:cubicBezTo>
                  <a:cubicBezTo>
                    <a:pt x="5555" y="6528"/>
                    <a:pt x="5545" y="6523"/>
                    <a:pt x="5533" y="6523"/>
                  </a:cubicBezTo>
                  <a:cubicBezTo>
                    <a:pt x="5354" y="6523"/>
                    <a:pt x="4544" y="7493"/>
                    <a:pt x="4430" y="7607"/>
                  </a:cubicBezTo>
                  <a:cubicBezTo>
                    <a:pt x="4381" y="7656"/>
                    <a:pt x="4318" y="7680"/>
                    <a:pt x="4255" y="7680"/>
                  </a:cubicBezTo>
                  <a:cubicBezTo>
                    <a:pt x="4161" y="7680"/>
                    <a:pt x="4070" y="7625"/>
                    <a:pt x="4033" y="7515"/>
                  </a:cubicBezTo>
                  <a:cubicBezTo>
                    <a:pt x="4002" y="7363"/>
                    <a:pt x="3941" y="7179"/>
                    <a:pt x="3911" y="7027"/>
                  </a:cubicBezTo>
                  <a:cubicBezTo>
                    <a:pt x="3794" y="7053"/>
                    <a:pt x="3679" y="7066"/>
                    <a:pt x="3567" y="7066"/>
                  </a:cubicBezTo>
                  <a:cubicBezTo>
                    <a:pt x="3031" y="7066"/>
                    <a:pt x="2548" y="6778"/>
                    <a:pt x="2170" y="6324"/>
                  </a:cubicBezTo>
                  <a:cubicBezTo>
                    <a:pt x="1992" y="6117"/>
                    <a:pt x="1443" y="5252"/>
                    <a:pt x="1131" y="5252"/>
                  </a:cubicBezTo>
                  <a:cubicBezTo>
                    <a:pt x="1120" y="5252"/>
                    <a:pt x="1110" y="5253"/>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4"/>
                    <a:pt x="734" y="9501"/>
                    <a:pt x="1528" y="9501"/>
                  </a:cubicBezTo>
                  <a:cubicBezTo>
                    <a:pt x="2322" y="9501"/>
                    <a:pt x="2322" y="8982"/>
                    <a:pt x="3117" y="8982"/>
                  </a:cubicBezTo>
                  <a:cubicBezTo>
                    <a:pt x="3941" y="8982"/>
                    <a:pt x="3911" y="8829"/>
                    <a:pt x="4705" y="8829"/>
                  </a:cubicBezTo>
                  <a:cubicBezTo>
                    <a:pt x="5499" y="8829"/>
                    <a:pt x="5499" y="8921"/>
                    <a:pt x="6294" y="8921"/>
                  </a:cubicBezTo>
                  <a:cubicBezTo>
                    <a:pt x="7088" y="8921"/>
                    <a:pt x="7118" y="9409"/>
                    <a:pt x="7913" y="9409"/>
                  </a:cubicBezTo>
                  <a:cubicBezTo>
                    <a:pt x="8707" y="9409"/>
                    <a:pt x="8676" y="9104"/>
                    <a:pt x="9471" y="9104"/>
                  </a:cubicBezTo>
                  <a:cubicBezTo>
                    <a:pt x="10265" y="9104"/>
                    <a:pt x="10295" y="9409"/>
                    <a:pt x="11090" y="9409"/>
                  </a:cubicBezTo>
                  <a:cubicBezTo>
                    <a:pt x="11884" y="9409"/>
                    <a:pt x="11884" y="9501"/>
                    <a:pt x="12678" y="9501"/>
                  </a:cubicBezTo>
                  <a:cubicBezTo>
                    <a:pt x="13473" y="9501"/>
                    <a:pt x="13473" y="9012"/>
                    <a:pt x="14267" y="9012"/>
                  </a:cubicBezTo>
                  <a:cubicBezTo>
                    <a:pt x="15061" y="9012"/>
                    <a:pt x="15061" y="9471"/>
                    <a:pt x="15855" y="9471"/>
                  </a:cubicBezTo>
                  <a:cubicBezTo>
                    <a:pt x="16650" y="9471"/>
                    <a:pt x="16650" y="9409"/>
                    <a:pt x="17444" y="9409"/>
                  </a:cubicBezTo>
                  <a:cubicBezTo>
                    <a:pt x="18238" y="9409"/>
                    <a:pt x="18238" y="9379"/>
                    <a:pt x="19032" y="9379"/>
                  </a:cubicBezTo>
                  <a:cubicBezTo>
                    <a:pt x="19827" y="9379"/>
                    <a:pt x="19827"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48"/>
                    <a:pt x="26975" y="9348"/>
                  </a:cubicBezTo>
                  <a:cubicBezTo>
                    <a:pt x="27769" y="9348"/>
                    <a:pt x="27769" y="9073"/>
                    <a:pt x="28563" y="9073"/>
                  </a:cubicBezTo>
                  <a:cubicBezTo>
                    <a:pt x="29358" y="9073"/>
                    <a:pt x="29358" y="9257"/>
                    <a:pt x="30152" y="9257"/>
                  </a:cubicBezTo>
                  <a:cubicBezTo>
                    <a:pt x="30763" y="9257"/>
                    <a:pt x="30922" y="9166"/>
                    <a:pt x="31324" y="9166"/>
                  </a:cubicBezTo>
                  <a:cubicBezTo>
                    <a:pt x="31445" y="9166"/>
                    <a:pt x="31588" y="9174"/>
                    <a:pt x="31771" y="9196"/>
                  </a:cubicBezTo>
                  <a:cubicBezTo>
                    <a:pt x="32257" y="9254"/>
                    <a:pt x="32471" y="9362"/>
                    <a:pt x="32750" y="9362"/>
                  </a:cubicBezTo>
                  <a:cubicBezTo>
                    <a:pt x="32911" y="9362"/>
                    <a:pt x="33093" y="9326"/>
                    <a:pt x="33360" y="9226"/>
                  </a:cubicBezTo>
                  <a:cubicBezTo>
                    <a:pt x="33390" y="8676"/>
                    <a:pt x="33634" y="8035"/>
                    <a:pt x="33573" y="7515"/>
                  </a:cubicBezTo>
                  <a:cubicBezTo>
                    <a:pt x="33512" y="6966"/>
                    <a:pt x="33329" y="6416"/>
                    <a:pt x="33207" y="5866"/>
                  </a:cubicBezTo>
                  <a:cubicBezTo>
                    <a:pt x="33115" y="5346"/>
                    <a:pt x="32565" y="4919"/>
                    <a:pt x="32413" y="4399"/>
                  </a:cubicBezTo>
                  <a:cubicBezTo>
                    <a:pt x="32260" y="3880"/>
                    <a:pt x="32077" y="3361"/>
                    <a:pt x="31863" y="2872"/>
                  </a:cubicBezTo>
                  <a:cubicBezTo>
                    <a:pt x="31649" y="2353"/>
                    <a:pt x="31924" y="1620"/>
                    <a:pt x="31649" y="1161"/>
                  </a:cubicBezTo>
                  <a:cubicBezTo>
                    <a:pt x="31466" y="764"/>
                    <a:pt x="31282" y="367"/>
                    <a:pt x="31038" y="1"/>
                  </a:cubicBezTo>
                  <a:close/>
                </a:path>
              </a:pathLst>
            </a:custGeom>
            <a:solidFill>
              <a:srgbClr val="24962F">
                <a:alpha val="40392"/>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685;p28">
              <a:extLst>
                <a:ext uri="{FF2B5EF4-FFF2-40B4-BE49-F238E27FC236}">
                  <a16:creationId xmlns:a16="http://schemas.microsoft.com/office/drawing/2014/main" id="{A6F9AFBC-8006-1810-49D2-C8551BF57A79}"/>
                </a:ext>
              </a:extLst>
            </p:cNvPr>
            <p:cNvSpPr/>
            <p:nvPr/>
          </p:nvSpPr>
          <p:spPr>
            <a:xfrm>
              <a:off x="1696297" y="3551743"/>
              <a:ext cx="310308" cy="310432"/>
            </a:xfrm>
            <a:custGeom>
              <a:avLst/>
              <a:gdLst/>
              <a:ahLst/>
              <a:cxnLst/>
              <a:rect l="l" t="t" r="r" b="b"/>
              <a:pathLst>
                <a:path w="1773" h="1763" extrusionOk="0">
                  <a:moveTo>
                    <a:pt x="765" y="1"/>
                  </a:moveTo>
                  <a:cubicBezTo>
                    <a:pt x="622" y="1"/>
                    <a:pt x="480" y="28"/>
                    <a:pt x="337" y="109"/>
                  </a:cubicBezTo>
                  <a:cubicBezTo>
                    <a:pt x="154" y="262"/>
                    <a:pt x="32" y="445"/>
                    <a:pt x="1" y="690"/>
                  </a:cubicBezTo>
                  <a:cubicBezTo>
                    <a:pt x="1" y="904"/>
                    <a:pt x="93" y="1118"/>
                    <a:pt x="245" y="1270"/>
                  </a:cubicBezTo>
                  <a:cubicBezTo>
                    <a:pt x="368" y="1454"/>
                    <a:pt x="490" y="1698"/>
                    <a:pt x="704" y="1759"/>
                  </a:cubicBezTo>
                  <a:cubicBezTo>
                    <a:pt x="720" y="1761"/>
                    <a:pt x="736" y="1762"/>
                    <a:pt x="752" y="1762"/>
                  </a:cubicBezTo>
                  <a:cubicBezTo>
                    <a:pt x="949" y="1762"/>
                    <a:pt x="1145" y="1597"/>
                    <a:pt x="1315" y="1484"/>
                  </a:cubicBezTo>
                  <a:cubicBezTo>
                    <a:pt x="1498" y="1331"/>
                    <a:pt x="1742" y="1179"/>
                    <a:pt x="1773" y="965"/>
                  </a:cubicBezTo>
                  <a:cubicBezTo>
                    <a:pt x="1773" y="751"/>
                    <a:pt x="1681" y="507"/>
                    <a:pt x="1528" y="354"/>
                  </a:cubicBezTo>
                  <a:cubicBezTo>
                    <a:pt x="1406" y="171"/>
                    <a:pt x="1192" y="48"/>
                    <a:pt x="979" y="18"/>
                  </a:cubicBezTo>
                  <a:cubicBezTo>
                    <a:pt x="907" y="8"/>
                    <a:pt x="836" y="1"/>
                    <a:pt x="765"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19" name="Google Shape;686;p28">
              <a:extLst>
                <a:ext uri="{FF2B5EF4-FFF2-40B4-BE49-F238E27FC236}">
                  <a16:creationId xmlns:a16="http://schemas.microsoft.com/office/drawing/2014/main" id="{58A56841-C246-509C-E8D6-DB83732BDEFD}"/>
                </a:ext>
              </a:extLst>
            </p:cNvPr>
            <p:cNvSpPr/>
            <p:nvPr/>
          </p:nvSpPr>
          <p:spPr>
            <a:xfrm>
              <a:off x="1635054" y="3143281"/>
              <a:ext cx="134738" cy="102114"/>
            </a:xfrm>
            <a:custGeom>
              <a:avLst/>
              <a:gdLst/>
              <a:ahLst/>
              <a:cxnLst/>
              <a:rect l="l" t="t" r="r" b="b"/>
              <a:pathLst>
                <a:path w="757" h="576" extrusionOk="0">
                  <a:moveTo>
                    <a:pt x="379" y="1"/>
                  </a:moveTo>
                  <a:cubicBezTo>
                    <a:pt x="321" y="1"/>
                    <a:pt x="263" y="18"/>
                    <a:pt x="215" y="54"/>
                  </a:cubicBezTo>
                  <a:cubicBezTo>
                    <a:pt x="1" y="207"/>
                    <a:pt x="93" y="512"/>
                    <a:pt x="337" y="574"/>
                  </a:cubicBezTo>
                  <a:cubicBezTo>
                    <a:pt x="351" y="575"/>
                    <a:pt x="365" y="576"/>
                    <a:pt x="379" y="576"/>
                  </a:cubicBezTo>
                  <a:cubicBezTo>
                    <a:pt x="627" y="576"/>
                    <a:pt x="757" y="318"/>
                    <a:pt x="612" y="115"/>
                  </a:cubicBezTo>
                  <a:cubicBezTo>
                    <a:pt x="556" y="41"/>
                    <a:pt x="467" y="1"/>
                    <a:pt x="379"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0" name="Google Shape;687;p28">
              <a:extLst>
                <a:ext uri="{FF2B5EF4-FFF2-40B4-BE49-F238E27FC236}">
                  <a16:creationId xmlns:a16="http://schemas.microsoft.com/office/drawing/2014/main" id="{2A47C569-A66C-4C60-1F8D-00F2E356B35B}"/>
                </a:ext>
              </a:extLst>
            </p:cNvPr>
            <p:cNvSpPr/>
            <p:nvPr/>
          </p:nvSpPr>
          <p:spPr>
            <a:xfrm>
              <a:off x="1316579" y="3437374"/>
              <a:ext cx="130656" cy="106200"/>
            </a:xfrm>
            <a:custGeom>
              <a:avLst/>
              <a:gdLst/>
              <a:ahLst/>
              <a:cxnLst/>
              <a:rect l="l" t="t" r="r" b="b"/>
              <a:pathLst>
                <a:path w="745" h="604" extrusionOk="0">
                  <a:moveTo>
                    <a:pt x="317" y="1"/>
                  </a:moveTo>
                  <a:cubicBezTo>
                    <a:pt x="259" y="1"/>
                    <a:pt x="202" y="18"/>
                    <a:pt x="153" y="54"/>
                  </a:cubicBezTo>
                  <a:cubicBezTo>
                    <a:pt x="31" y="145"/>
                    <a:pt x="1" y="329"/>
                    <a:pt x="92" y="451"/>
                  </a:cubicBezTo>
                  <a:cubicBezTo>
                    <a:pt x="155" y="559"/>
                    <a:pt x="245" y="604"/>
                    <a:pt x="333" y="604"/>
                  </a:cubicBezTo>
                  <a:cubicBezTo>
                    <a:pt x="544" y="604"/>
                    <a:pt x="744" y="352"/>
                    <a:pt x="550" y="115"/>
                  </a:cubicBezTo>
                  <a:cubicBezTo>
                    <a:pt x="495" y="41"/>
                    <a:pt x="406" y="1"/>
                    <a:pt x="317"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1" name="Google Shape;688;p28">
              <a:extLst>
                <a:ext uri="{FF2B5EF4-FFF2-40B4-BE49-F238E27FC236}">
                  <a16:creationId xmlns:a16="http://schemas.microsoft.com/office/drawing/2014/main" id="{14F30219-2372-E1F5-1681-FA56C003F951}"/>
                </a:ext>
              </a:extLst>
            </p:cNvPr>
            <p:cNvSpPr/>
            <p:nvPr/>
          </p:nvSpPr>
          <p:spPr>
            <a:xfrm>
              <a:off x="1373741" y="3465965"/>
              <a:ext cx="465463" cy="265502"/>
            </a:xfrm>
            <a:custGeom>
              <a:avLst/>
              <a:gdLst/>
              <a:ahLst/>
              <a:cxnLst/>
              <a:rect l="l" t="t" r="r" b="b"/>
              <a:pathLst>
                <a:path w="2628" h="1498" extrusionOk="0">
                  <a:moveTo>
                    <a:pt x="1" y="1"/>
                  </a:moveTo>
                  <a:lnTo>
                    <a:pt x="1" y="215"/>
                  </a:lnTo>
                  <a:cubicBezTo>
                    <a:pt x="948" y="276"/>
                    <a:pt x="1864" y="734"/>
                    <a:pt x="2444" y="1498"/>
                  </a:cubicBezTo>
                  <a:lnTo>
                    <a:pt x="2628" y="1376"/>
                  </a:lnTo>
                  <a:cubicBezTo>
                    <a:pt x="1986" y="520"/>
                    <a:pt x="1039" y="32"/>
                    <a:pt x="1"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2" name="Google Shape;689;p28">
              <a:extLst>
                <a:ext uri="{FF2B5EF4-FFF2-40B4-BE49-F238E27FC236}">
                  <a16:creationId xmlns:a16="http://schemas.microsoft.com/office/drawing/2014/main" id="{D542A4F7-5149-4CCB-6D71-AAC9321A6350}"/>
                </a:ext>
              </a:extLst>
            </p:cNvPr>
            <p:cNvSpPr/>
            <p:nvPr/>
          </p:nvSpPr>
          <p:spPr>
            <a:xfrm>
              <a:off x="1598305" y="3188210"/>
              <a:ext cx="306227" cy="494241"/>
            </a:xfrm>
            <a:custGeom>
              <a:avLst/>
              <a:gdLst/>
              <a:ahLst/>
              <a:cxnLst/>
              <a:rect l="l" t="t" r="r" b="b"/>
              <a:pathLst>
                <a:path w="1742" h="2811" extrusionOk="0">
                  <a:moveTo>
                    <a:pt x="489" y="0"/>
                  </a:moveTo>
                  <a:cubicBezTo>
                    <a:pt x="489" y="62"/>
                    <a:pt x="0" y="1192"/>
                    <a:pt x="1589" y="2811"/>
                  </a:cubicBezTo>
                  <a:lnTo>
                    <a:pt x="1741" y="2658"/>
                  </a:lnTo>
                  <a:cubicBezTo>
                    <a:pt x="275" y="1161"/>
                    <a:pt x="703" y="92"/>
                    <a:pt x="703" y="92"/>
                  </a:cubicBezTo>
                  <a:lnTo>
                    <a:pt x="489"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3" name="Google Shape;690;p28">
              <a:extLst>
                <a:ext uri="{FF2B5EF4-FFF2-40B4-BE49-F238E27FC236}">
                  <a16:creationId xmlns:a16="http://schemas.microsoft.com/office/drawing/2014/main" id="{85A1B83E-525D-77EF-C490-271AC0223656}"/>
                </a:ext>
              </a:extLst>
            </p:cNvPr>
            <p:cNvSpPr>
              <a:spLocks/>
            </p:cNvSpPr>
            <p:nvPr/>
          </p:nvSpPr>
          <p:spPr bwMode="auto">
            <a:xfrm>
              <a:off x="1564714" y="3469916"/>
              <a:ext cx="805278" cy="877617"/>
            </a:xfrm>
            <a:custGeom>
              <a:avLst/>
              <a:gdLst>
                <a:gd name="T0" fmla="*/ 2147483646 w 4553"/>
                <a:gd name="T1" fmla="*/ 0 h 4962"/>
                <a:gd name="T2" fmla="*/ 2147483646 w 4553"/>
                <a:gd name="T3" fmla="*/ 2147483646 h 4962"/>
                <a:gd name="T4" fmla="*/ 2147483646 w 4553"/>
                <a:gd name="T5" fmla="*/ 2147483646 h 4962"/>
                <a:gd name="T6" fmla="*/ 2147483646 w 4553"/>
                <a:gd name="T7" fmla="*/ 2147483646 h 4962"/>
                <a:gd name="T8" fmla="*/ 2147483646 w 4553"/>
                <a:gd name="T9" fmla="*/ 2147483646 h 4962"/>
                <a:gd name="T10" fmla="*/ 2147483646 w 4553"/>
                <a:gd name="T11" fmla="*/ 2147483646 h 4962"/>
                <a:gd name="T12" fmla="*/ 2147483646 w 4553"/>
                <a:gd name="T13" fmla="*/ 2147483646 h 4962"/>
                <a:gd name="T14" fmla="*/ 2147483646 w 4553"/>
                <a:gd name="T15" fmla="*/ 2147483646 h 4962"/>
                <a:gd name="T16" fmla="*/ 2147483646 w 4553"/>
                <a:gd name="T17" fmla="*/ 2147483646 h 4962"/>
                <a:gd name="T18" fmla="*/ 2147483646 w 4553"/>
                <a:gd name="T19" fmla="*/ 2147483646 h 4962"/>
                <a:gd name="T20" fmla="*/ 2147483646 w 4553"/>
                <a:gd name="T21" fmla="*/ 2147483646 h 4962"/>
                <a:gd name="T22" fmla="*/ 2147483646 w 4553"/>
                <a:gd name="T23" fmla="*/ 2147483646 h 4962"/>
                <a:gd name="T24" fmla="*/ 2147483646 w 4553"/>
                <a:gd name="T25" fmla="*/ 2147483646 h 4962"/>
                <a:gd name="T26" fmla="*/ 2147483646 w 4553"/>
                <a:gd name="T27" fmla="*/ 2147483646 h 4962"/>
                <a:gd name="T28" fmla="*/ 2147483646 w 4553"/>
                <a:gd name="T29" fmla="*/ 0 h 49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553" h="4962" extrusionOk="0">
                  <a:moveTo>
                    <a:pt x="2540" y="0"/>
                  </a:moveTo>
                  <a:cubicBezTo>
                    <a:pt x="2204" y="0"/>
                    <a:pt x="2439" y="413"/>
                    <a:pt x="2139" y="631"/>
                  </a:cubicBezTo>
                  <a:cubicBezTo>
                    <a:pt x="1803" y="875"/>
                    <a:pt x="1834" y="936"/>
                    <a:pt x="1528" y="1180"/>
                  </a:cubicBezTo>
                  <a:cubicBezTo>
                    <a:pt x="1429" y="1253"/>
                    <a:pt x="1338" y="1274"/>
                    <a:pt x="1250" y="1274"/>
                  </a:cubicBezTo>
                  <a:cubicBezTo>
                    <a:pt x="1120" y="1274"/>
                    <a:pt x="997" y="1227"/>
                    <a:pt x="866" y="1227"/>
                  </a:cubicBezTo>
                  <a:cubicBezTo>
                    <a:pt x="786" y="1227"/>
                    <a:pt x="702" y="1245"/>
                    <a:pt x="612" y="1303"/>
                  </a:cubicBezTo>
                  <a:cubicBezTo>
                    <a:pt x="276" y="1547"/>
                    <a:pt x="62" y="1303"/>
                    <a:pt x="1" y="1883"/>
                  </a:cubicBezTo>
                  <a:cubicBezTo>
                    <a:pt x="490" y="2616"/>
                    <a:pt x="1039" y="3288"/>
                    <a:pt x="1620" y="3899"/>
                  </a:cubicBezTo>
                  <a:cubicBezTo>
                    <a:pt x="2078" y="4327"/>
                    <a:pt x="2597" y="4632"/>
                    <a:pt x="3147" y="4877"/>
                  </a:cubicBezTo>
                  <a:cubicBezTo>
                    <a:pt x="3263" y="4934"/>
                    <a:pt x="3387" y="4962"/>
                    <a:pt x="3511" y="4962"/>
                  </a:cubicBezTo>
                  <a:cubicBezTo>
                    <a:pt x="3716" y="4962"/>
                    <a:pt x="3923" y="4888"/>
                    <a:pt x="4094" y="4755"/>
                  </a:cubicBezTo>
                  <a:cubicBezTo>
                    <a:pt x="4400" y="4602"/>
                    <a:pt x="4553" y="4266"/>
                    <a:pt x="4522" y="3930"/>
                  </a:cubicBezTo>
                  <a:cubicBezTo>
                    <a:pt x="4461" y="3288"/>
                    <a:pt x="4278" y="2677"/>
                    <a:pt x="4033" y="2127"/>
                  </a:cubicBezTo>
                  <a:cubicBezTo>
                    <a:pt x="3636" y="1394"/>
                    <a:pt x="3208" y="692"/>
                    <a:pt x="2689" y="20"/>
                  </a:cubicBezTo>
                  <a:cubicBezTo>
                    <a:pt x="2630" y="6"/>
                    <a:pt x="2580" y="0"/>
                    <a:pt x="254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691;p28">
              <a:extLst>
                <a:ext uri="{FF2B5EF4-FFF2-40B4-BE49-F238E27FC236}">
                  <a16:creationId xmlns:a16="http://schemas.microsoft.com/office/drawing/2014/main" id="{9BD56BE7-266A-FA05-35BC-B8890C3C1C64}"/>
                </a:ext>
              </a:extLst>
            </p:cNvPr>
            <p:cNvSpPr/>
            <p:nvPr/>
          </p:nvSpPr>
          <p:spPr>
            <a:xfrm>
              <a:off x="3162098" y="2048601"/>
              <a:ext cx="298058" cy="294093"/>
            </a:xfrm>
            <a:custGeom>
              <a:avLst/>
              <a:gdLst/>
              <a:ahLst/>
              <a:cxnLst/>
              <a:rect l="l" t="t" r="r" b="b"/>
              <a:pathLst>
                <a:path w="1681" h="1684" extrusionOk="0">
                  <a:moveTo>
                    <a:pt x="886" y="1"/>
                  </a:moveTo>
                  <a:cubicBezTo>
                    <a:pt x="672" y="1"/>
                    <a:pt x="428" y="62"/>
                    <a:pt x="275" y="215"/>
                  </a:cubicBezTo>
                  <a:cubicBezTo>
                    <a:pt x="122" y="398"/>
                    <a:pt x="61" y="612"/>
                    <a:pt x="92" y="826"/>
                  </a:cubicBezTo>
                  <a:cubicBezTo>
                    <a:pt x="61" y="1070"/>
                    <a:pt x="0" y="1314"/>
                    <a:pt x="153" y="1498"/>
                  </a:cubicBezTo>
                  <a:cubicBezTo>
                    <a:pt x="306" y="1681"/>
                    <a:pt x="581" y="1650"/>
                    <a:pt x="794" y="1681"/>
                  </a:cubicBezTo>
                  <a:cubicBezTo>
                    <a:pt x="864" y="1681"/>
                    <a:pt x="937" y="1683"/>
                    <a:pt x="1008" y="1683"/>
                  </a:cubicBezTo>
                  <a:cubicBezTo>
                    <a:pt x="1186" y="1683"/>
                    <a:pt x="1357" y="1668"/>
                    <a:pt x="1466" y="1559"/>
                  </a:cubicBezTo>
                  <a:cubicBezTo>
                    <a:pt x="1619" y="1375"/>
                    <a:pt x="1680" y="1162"/>
                    <a:pt x="1680" y="917"/>
                  </a:cubicBezTo>
                  <a:cubicBezTo>
                    <a:pt x="1680" y="703"/>
                    <a:pt x="1589" y="490"/>
                    <a:pt x="1436" y="337"/>
                  </a:cubicBezTo>
                  <a:cubicBezTo>
                    <a:pt x="1314" y="154"/>
                    <a:pt x="1130" y="31"/>
                    <a:pt x="886"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5" name="Google Shape;692;p28">
              <a:extLst>
                <a:ext uri="{FF2B5EF4-FFF2-40B4-BE49-F238E27FC236}">
                  <a16:creationId xmlns:a16="http://schemas.microsoft.com/office/drawing/2014/main" id="{0770E3D1-A1A3-78B2-4A48-B9BA8C3934B0}"/>
                </a:ext>
              </a:extLst>
            </p:cNvPr>
            <p:cNvSpPr/>
            <p:nvPr/>
          </p:nvSpPr>
          <p:spPr>
            <a:xfrm>
              <a:off x="3451990" y="1668729"/>
              <a:ext cx="122490" cy="102117"/>
            </a:xfrm>
            <a:custGeom>
              <a:avLst/>
              <a:gdLst/>
              <a:ahLst/>
              <a:cxnLst/>
              <a:rect l="l" t="t" r="r" b="b"/>
              <a:pathLst>
                <a:path w="703" h="585" extrusionOk="0">
                  <a:moveTo>
                    <a:pt x="428" y="0"/>
                  </a:moveTo>
                  <a:cubicBezTo>
                    <a:pt x="153" y="0"/>
                    <a:pt x="0" y="306"/>
                    <a:pt x="184" y="489"/>
                  </a:cubicBezTo>
                  <a:cubicBezTo>
                    <a:pt x="248" y="554"/>
                    <a:pt x="329" y="585"/>
                    <a:pt x="407" y="585"/>
                  </a:cubicBezTo>
                  <a:cubicBezTo>
                    <a:pt x="549" y="585"/>
                    <a:pt x="683" y="483"/>
                    <a:pt x="703" y="306"/>
                  </a:cubicBezTo>
                  <a:cubicBezTo>
                    <a:pt x="703" y="153"/>
                    <a:pt x="581" y="31"/>
                    <a:pt x="428"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6" name="Google Shape;693;p28">
              <a:extLst>
                <a:ext uri="{FF2B5EF4-FFF2-40B4-BE49-F238E27FC236}">
                  <a16:creationId xmlns:a16="http://schemas.microsoft.com/office/drawing/2014/main" id="{9C1931BB-4ABC-2B95-FEF1-F5FA7886B185}"/>
                </a:ext>
              </a:extLst>
            </p:cNvPr>
            <p:cNvSpPr/>
            <p:nvPr/>
          </p:nvSpPr>
          <p:spPr>
            <a:xfrm>
              <a:off x="3027357" y="1689153"/>
              <a:ext cx="106158" cy="102114"/>
            </a:xfrm>
            <a:custGeom>
              <a:avLst/>
              <a:gdLst/>
              <a:ahLst/>
              <a:cxnLst/>
              <a:rect l="l" t="t" r="r" b="b"/>
              <a:pathLst>
                <a:path w="597" h="575" extrusionOk="0">
                  <a:moveTo>
                    <a:pt x="281" y="0"/>
                  </a:moveTo>
                  <a:cubicBezTo>
                    <a:pt x="145" y="0"/>
                    <a:pt x="16" y="85"/>
                    <a:pt x="16" y="257"/>
                  </a:cubicBezTo>
                  <a:cubicBezTo>
                    <a:pt x="0" y="467"/>
                    <a:pt x="156" y="575"/>
                    <a:pt x="310" y="575"/>
                  </a:cubicBezTo>
                  <a:cubicBezTo>
                    <a:pt x="447" y="575"/>
                    <a:pt x="583" y="490"/>
                    <a:pt x="597" y="318"/>
                  </a:cubicBezTo>
                  <a:cubicBezTo>
                    <a:pt x="597" y="108"/>
                    <a:pt x="434" y="0"/>
                    <a:pt x="281"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7" name="Google Shape;694;p28">
              <a:extLst>
                <a:ext uri="{FF2B5EF4-FFF2-40B4-BE49-F238E27FC236}">
                  <a16:creationId xmlns:a16="http://schemas.microsoft.com/office/drawing/2014/main" id="{CBD3E225-35A3-7C4B-3F17-20E8C44DE7BB}"/>
                </a:ext>
              </a:extLst>
            </p:cNvPr>
            <p:cNvSpPr/>
            <p:nvPr/>
          </p:nvSpPr>
          <p:spPr>
            <a:xfrm>
              <a:off x="3068187" y="1721830"/>
              <a:ext cx="240899" cy="481986"/>
            </a:xfrm>
            <a:custGeom>
              <a:avLst/>
              <a:gdLst/>
              <a:ahLst/>
              <a:cxnLst/>
              <a:rect l="l" t="t" r="r" b="b"/>
              <a:pathLst>
                <a:path w="1375" h="2720" extrusionOk="0">
                  <a:moveTo>
                    <a:pt x="122" y="1"/>
                  </a:moveTo>
                  <a:lnTo>
                    <a:pt x="0" y="184"/>
                  </a:lnTo>
                  <a:cubicBezTo>
                    <a:pt x="733" y="826"/>
                    <a:pt x="1131" y="1773"/>
                    <a:pt x="1100" y="2720"/>
                  </a:cubicBezTo>
                  <a:lnTo>
                    <a:pt x="1314" y="2720"/>
                  </a:lnTo>
                  <a:cubicBezTo>
                    <a:pt x="1375" y="1681"/>
                    <a:pt x="917" y="673"/>
                    <a:pt x="122"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8" name="Google Shape;695;p28">
              <a:extLst>
                <a:ext uri="{FF2B5EF4-FFF2-40B4-BE49-F238E27FC236}">
                  <a16:creationId xmlns:a16="http://schemas.microsoft.com/office/drawing/2014/main" id="{301E4EC1-8935-9D79-A5C0-DB396B9B5C27}"/>
                </a:ext>
              </a:extLst>
            </p:cNvPr>
            <p:cNvSpPr/>
            <p:nvPr/>
          </p:nvSpPr>
          <p:spPr>
            <a:xfrm>
              <a:off x="3309086" y="1705492"/>
              <a:ext cx="224564" cy="510577"/>
            </a:xfrm>
            <a:custGeom>
              <a:avLst/>
              <a:gdLst/>
              <a:ahLst/>
              <a:cxnLst/>
              <a:rect l="l" t="t" r="r" b="b"/>
              <a:pathLst>
                <a:path w="1254" h="2872" extrusionOk="0">
                  <a:moveTo>
                    <a:pt x="1131" y="0"/>
                  </a:moveTo>
                  <a:cubicBezTo>
                    <a:pt x="1101" y="31"/>
                    <a:pt x="1" y="611"/>
                    <a:pt x="215" y="2872"/>
                  </a:cubicBezTo>
                  <a:lnTo>
                    <a:pt x="429" y="2872"/>
                  </a:lnTo>
                  <a:cubicBezTo>
                    <a:pt x="245" y="764"/>
                    <a:pt x="1253" y="184"/>
                    <a:pt x="1253" y="184"/>
                  </a:cubicBezTo>
                  <a:lnTo>
                    <a:pt x="1131"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9" name="Google Shape;696;p28">
              <a:extLst>
                <a:ext uri="{FF2B5EF4-FFF2-40B4-BE49-F238E27FC236}">
                  <a16:creationId xmlns:a16="http://schemas.microsoft.com/office/drawing/2014/main" id="{C6F86065-5729-FD32-FF90-23D3D5FF7CC7}"/>
                </a:ext>
              </a:extLst>
            </p:cNvPr>
            <p:cNvSpPr>
              <a:spLocks/>
            </p:cNvSpPr>
            <p:nvPr/>
          </p:nvSpPr>
          <p:spPr bwMode="auto">
            <a:xfrm>
              <a:off x="3018181" y="2076048"/>
              <a:ext cx="594452" cy="886460"/>
            </a:xfrm>
            <a:custGeom>
              <a:avLst/>
              <a:gdLst>
                <a:gd name="T0" fmla="*/ 2147483646 w 3361"/>
                <a:gd name="T1" fmla="*/ 0 h 5012"/>
                <a:gd name="T2" fmla="*/ 2147483646 w 3361"/>
                <a:gd name="T3" fmla="*/ 2147483646 h 5012"/>
                <a:gd name="T4" fmla="*/ 2147483646 w 3361"/>
                <a:gd name="T5" fmla="*/ 2147483646 h 5012"/>
                <a:gd name="T6" fmla="*/ 2147483646 w 3361"/>
                <a:gd name="T7" fmla="*/ 2147483646 h 5012"/>
                <a:gd name="T8" fmla="*/ 2147483646 w 3361"/>
                <a:gd name="T9" fmla="*/ 2147483646 h 5012"/>
                <a:gd name="T10" fmla="*/ 2147483646 w 3361"/>
                <a:gd name="T11" fmla="*/ 2147483646 h 5012"/>
                <a:gd name="T12" fmla="*/ 2147483646 w 3361"/>
                <a:gd name="T13" fmla="*/ 2147483646 h 5012"/>
                <a:gd name="T14" fmla="*/ 2147483646 w 3361"/>
                <a:gd name="T15" fmla="*/ 2147483646 h 5012"/>
                <a:gd name="T16" fmla="*/ 2147483646 w 3361"/>
                <a:gd name="T17" fmla="*/ 2147483646 h 5012"/>
                <a:gd name="T18" fmla="*/ 2147483646 w 3361"/>
                <a:gd name="T19" fmla="*/ 2147483646 h 5012"/>
                <a:gd name="T20" fmla="*/ 2147483646 w 3361"/>
                <a:gd name="T21" fmla="*/ 2147483646 h 5012"/>
                <a:gd name="T22" fmla="*/ 2147483646 w 3361"/>
                <a:gd name="T23" fmla="*/ 2147483646 h 5012"/>
                <a:gd name="T24" fmla="*/ 2147483646 w 3361"/>
                <a:gd name="T25" fmla="*/ 2147483646 h 5012"/>
                <a:gd name="T26" fmla="*/ 2147483646 w 3361"/>
                <a:gd name="T27" fmla="*/ 2147483646 h 5012"/>
                <a:gd name="T28" fmla="*/ 2147483646 w 3361"/>
                <a:gd name="T29" fmla="*/ 2147483646 h 5012"/>
                <a:gd name="T30" fmla="*/ 2147483646 w 3361"/>
                <a:gd name="T31" fmla="*/ 2147483646 h 5012"/>
                <a:gd name="T32" fmla="*/ 2147483646 w 3361"/>
                <a:gd name="T33" fmla="*/ 0 h 50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61" h="5012" extrusionOk="0">
                  <a:moveTo>
                    <a:pt x="413" y="0"/>
                  </a:moveTo>
                  <a:cubicBezTo>
                    <a:pt x="328" y="0"/>
                    <a:pt x="227" y="49"/>
                    <a:pt x="61" y="202"/>
                  </a:cubicBezTo>
                  <a:cubicBezTo>
                    <a:pt x="0" y="1058"/>
                    <a:pt x="0" y="1913"/>
                    <a:pt x="61" y="2768"/>
                  </a:cubicBezTo>
                  <a:cubicBezTo>
                    <a:pt x="153" y="3379"/>
                    <a:pt x="336" y="3960"/>
                    <a:pt x="642" y="4510"/>
                  </a:cubicBezTo>
                  <a:cubicBezTo>
                    <a:pt x="764" y="4815"/>
                    <a:pt x="1100" y="4998"/>
                    <a:pt x="1406" y="4998"/>
                  </a:cubicBezTo>
                  <a:cubicBezTo>
                    <a:pt x="1455" y="5007"/>
                    <a:pt x="1505" y="5012"/>
                    <a:pt x="1556" y="5012"/>
                  </a:cubicBezTo>
                  <a:cubicBezTo>
                    <a:pt x="1846" y="5012"/>
                    <a:pt x="2135" y="4866"/>
                    <a:pt x="2291" y="4632"/>
                  </a:cubicBezTo>
                  <a:cubicBezTo>
                    <a:pt x="2628" y="4113"/>
                    <a:pt x="2872" y="3532"/>
                    <a:pt x="3055" y="2921"/>
                  </a:cubicBezTo>
                  <a:cubicBezTo>
                    <a:pt x="3208" y="2096"/>
                    <a:pt x="3330" y="1272"/>
                    <a:pt x="3361" y="447"/>
                  </a:cubicBezTo>
                  <a:cubicBezTo>
                    <a:pt x="3253" y="331"/>
                    <a:pt x="3172" y="289"/>
                    <a:pt x="3103" y="289"/>
                  </a:cubicBezTo>
                  <a:cubicBezTo>
                    <a:pt x="2924" y="289"/>
                    <a:pt x="2824" y="570"/>
                    <a:pt x="2538" y="570"/>
                  </a:cubicBezTo>
                  <a:cubicBezTo>
                    <a:pt x="2527" y="570"/>
                    <a:pt x="2516" y="570"/>
                    <a:pt x="2505" y="569"/>
                  </a:cubicBezTo>
                  <a:cubicBezTo>
                    <a:pt x="2447" y="564"/>
                    <a:pt x="2398" y="563"/>
                    <a:pt x="2354" y="563"/>
                  </a:cubicBezTo>
                  <a:cubicBezTo>
                    <a:pt x="2143" y="563"/>
                    <a:pt x="2070" y="606"/>
                    <a:pt x="1843" y="606"/>
                  </a:cubicBezTo>
                  <a:cubicBezTo>
                    <a:pt x="1797" y="606"/>
                    <a:pt x="1743" y="604"/>
                    <a:pt x="1681" y="599"/>
                  </a:cubicBezTo>
                  <a:cubicBezTo>
                    <a:pt x="1283" y="569"/>
                    <a:pt x="1314" y="172"/>
                    <a:pt x="886" y="141"/>
                  </a:cubicBezTo>
                  <a:cubicBezTo>
                    <a:pt x="643" y="123"/>
                    <a:pt x="548" y="0"/>
                    <a:pt x="41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0" name="Google Shape;697;p28">
              <a:extLst>
                <a:ext uri="{FF2B5EF4-FFF2-40B4-BE49-F238E27FC236}">
                  <a16:creationId xmlns:a16="http://schemas.microsoft.com/office/drawing/2014/main" id="{3E61D4FA-6901-7C54-EF2C-F042243E3CDE}"/>
                </a:ext>
              </a:extLst>
            </p:cNvPr>
            <p:cNvSpPr/>
            <p:nvPr/>
          </p:nvSpPr>
          <p:spPr>
            <a:xfrm>
              <a:off x="5742557" y="2640870"/>
              <a:ext cx="318474" cy="318601"/>
            </a:xfrm>
            <a:custGeom>
              <a:avLst/>
              <a:gdLst/>
              <a:ahLst/>
              <a:cxnLst/>
              <a:rect l="l" t="t" r="r" b="b"/>
              <a:pathLst>
                <a:path w="1804" h="1809" extrusionOk="0">
                  <a:moveTo>
                    <a:pt x="942" y="0"/>
                  </a:moveTo>
                  <a:cubicBezTo>
                    <a:pt x="913" y="0"/>
                    <a:pt x="884" y="2"/>
                    <a:pt x="856" y="6"/>
                  </a:cubicBezTo>
                  <a:cubicBezTo>
                    <a:pt x="642" y="6"/>
                    <a:pt x="490" y="220"/>
                    <a:pt x="337" y="403"/>
                  </a:cubicBezTo>
                  <a:cubicBezTo>
                    <a:pt x="215" y="587"/>
                    <a:pt x="1" y="770"/>
                    <a:pt x="31" y="984"/>
                  </a:cubicBezTo>
                  <a:cubicBezTo>
                    <a:pt x="62" y="1197"/>
                    <a:pt x="276" y="1350"/>
                    <a:pt x="459" y="1503"/>
                  </a:cubicBezTo>
                  <a:cubicBezTo>
                    <a:pt x="642" y="1625"/>
                    <a:pt x="856" y="1808"/>
                    <a:pt x="1070" y="1808"/>
                  </a:cubicBezTo>
                  <a:cubicBezTo>
                    <a:pt x="1284" y="1747"/>
                    <a:pt x="1467" y="1595"/>
                    <a:pt x="1620" y="1411"/>
                  </a:cubicBezTo>
                  <a:cubicBezTo>
                    <a:pt x="1742" y="1228"/>
                    <a:pt x="1803" y="1014"/>
                    <a:pt x="1742" y="800"/>
                  </a:cubicBezTo>
                  <a:cubicBezTo>
                    <a:pt x="1742" y="556"/>
                    <a:pt x="1650" y="342"/>
                    <a:pt x="1498" y="189"/>
                  </a:cubicBezTo>
                  <a:cubicBezTo>
                    <a:pt x="1338" y="83"/>
                    <a:pt x="1133" y="0"/>
                    <a:pt x="942"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1" name="Google Shape;698;p28">
              <a:extLst>
                <a:ext uri="{FF2B5EF4-FFF2-40B4-BE49-F238E27FC236}">
                  <a16:creationId xmlns:a16="http://schemas.microsoft.com/office/drawing/2014/main" id="{40D75D6C-BD2C-4704-8569-93F48FB3490C}"/>
                </a:ext>
              </a:extLst>
            </p:cNvPr>
            <p:cNvSpPr/>
            <p:nvPr/>
          </p:nvSpPr>
          <p:spPr>
            <a:xfrm>
              <a:off x="6293762" y="2465233"/>
              <a:ext cx="130656" cy="106200"/>
            </a:xfrm>
            <a:custGeom>
              <a:avLst/>
              <a:gdLst/>
              <a:ahLst/>
              <a:cxnLst/>
              <a:rect l="l" t="t" r="r" b="b"/>
              <a:pathLst>
                <a:path w="749" h="597" extrusionOk="0">
                  <a:moveTo>
                    <a:pt x="333" y="1"/>
                  </a:moveTo>
                  <a:cubicBezTo>
                    <a:pt x="248" y="1"/>
                    <a:pt x="161" y="40"/>
                    <a:pt x="92" y="134"/>
                  </a:cubicBezTo>
                  <a:cubicBezTo>
                    <a:pt x="1" y="256"/>
                    <a:pt x="1" y="439"/>
                    <a:pt x="153" y="531"/>
                  </a:cubicBezTo>
                  <a:cubicBezTo>
                    <a:pt x="210" y="573"/>
                    <a:pt x="280" y="596"/>
                    <a:pt x="348" y="596"/>
                  </a:cubicBezTo>
                  <a:cubicBezTo>
                    <a:pt x="426" y="596"/>
                    <a:pt x="501" y="566"/>
                    <a:pt x="551" y="500"/>
                  </a:cubicBezTo>
                  <a:cubicBezTo>
                    <a:pt x="749" y="258"/>
                    <a:pt x="551" y="1"/>
                    <a:pt x="333"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2" name="Google Shape;699;p28">
              <a:extLst>
                <a:ext uri="{FF2B5EF4-FFF2-40B4-BE49-F238E27FC236}">
                  <a16:creationId xmlns:a16="http://schemas.microsoft.com/office/drawing/2014/main" id="{064DA253-47AF-F6AB-FB99-3BF3419DFB20}"/>
                </a:ext>
              </a:extLst>
            </p:cNvPr>
            <p:cNvSpPr/>
            <p:nvPr/>
          </p:nvSpPr>
          <p:spPr>
            <a:xfrm>
              <a:off x="5918125" y="2232408"/>
              <a:ext cx="114324" cy="102117"/>
            </a:xfrm>
            <a:custGeom>
              <a:avLst/>
              <a:gdLst/>
              <a:ahLst/>
              <a:cxnLst/>
              <a:rect l="l" t="t" r="r" b="b"/>
              <a:pathLst>
                <a:path w="643" h="575" extrusionOk="0">
                  <a:moveTo>
                    <a:pt x="326" y="0"/>
                  </a:moveTo>
                  <a:cubicBezTo>
                    <a:pt x="237" y="0"/>
                    <a:pt x="148" y="41"/>
                    <a:pt x="92" y="115"/>
                  </a:cubicBezTo>
                  <a:cubicBezTo>
                    <a:pt x="1" y="237"/>
                    <a:pt x="1" y="420"/>
                    <a:pt x="154" y="512"/>
                  </a:cubicBezTo>
                  <a:cubicBezTo>
                    <a:pt x="207" y="552"/>
                    <a:pt x="272" y="574"/>
                    <a:pt x="336" y="574"/>
                  </a:cubicBezTo>
                  <a:cubicBezTo>
                    <a:pt x="418" y="574"/>
                    <a:pt x="499" y="537"/>
                    <a:pt x="551" y="451"/>
                  </a:cubicBezTo>
                  <a:cubicBezTo>
                    <a:pt x="642" y="328"/>
                    <a:pt x="612" y="145"/>
                    <a:pt x="490" y="54"/>
                  </a:cubicBezTo>
                  <a:cubicBezTo>
                    <a:pt x="441" y="17"/>
                    <a:pt x="384" y="0"/>
                    <a:pt x="326"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3" name="Google Shape;700;p28">
              <a:extLst>
                <a:ext uri="{FF2B5EF4-FFF2-40B4-BE49-F238E27FC236}">
                  <a16:creationId xmlns:a16="http://schemas.microsoft.com/office/drawing/2014/main" id="{45BB2BBD-1CA6-74AE-DC07-CE3DB91843E1}"/>
                </a:ext>
              </a:extLst>
            </p:cNvPr>
            <p:cNvSpPr/>
            <p:nvPr/>
          </p:nvSpPr>
          <p:spPr>
            <a:xfrm>
              <a:off x="5865047" y="2277340"/>
              <a:ext cx="179652" cy="514663"/>
            </a:xfrm>
            <a:custGeom>
              <a:avLst/>
              <a:gdLst/>
              <a:ahLst/>
              <a:cxnLst/>
              <a:rect l="l" t="t" r="r" b="b"/>
              <a:pathLst>
                <a:path w="1009" h="2903" extrusionOk="0">
                  <a:moveTo>
                    <a:pt x="734" y="0"/>
                  </a:moveTo>
                  <a:lnTo>
                    <a:pt x="520" y="61"/>
                  </a:lnTo>
                  <a:cubicBezTo>
                    <a:pt x="764" y="1008"/>
                    <a:pt x="550" y="1986"/>
                    <a:pt x="0" y="2780"/>
                  </a:cubicBezTo>
                  <a:lnTo>
                    <a:pt x="153" y="2902"/>
                  </a:lnTo>
                  <a:cubicBezTo>
                    <a:pt x="795" y="2078"/>
                    <a:pt x="1008" y="978"/>
                    <a:pt x="734"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4" name="Google Shape;701;p28">
              <a:extLst>
                <a:ext uri="{FF2B5EF4-FFF2-40B4-BE49-F238E27FC236}">
                  <a16:creationId xmlns:a16="http://schemas.microsoft.com/office/drawing/2014/main" id="{2ED40BEA-E4DD-F055-463F-CF51D12688EC}"/>
                </a:ext>
              </a:extLst>
            </p:cNvPr>
            <p:cNvSpPr/>
            <p:nvPr/>
          </p:nvSpPr>
          <p:spPr>
            <a:xfrm>
              <a:off x="5930375" y="2493824"/>
              <a:ext cx="420548" cy="347195"/>
            </a:xfrm>
            <a:custGeom>
              <a:avLst/>
              <a:gdLst/>
              <a:ahLst/>
              <a:cxnLst/>
              <a:rect l="l" t="t" r="r" b="b"/>
              <a:pathLst>
                <a:path w="2384" h="1958" extrusionOk="0">
                  <a:moveTo>
                    <a:pt x="2332" y="1"/>
                  </a:moveTo>
                  <a:cubicBezTo>
                    <a:pt x="2086" y="1"/>
                    <a:pt x="1007" y="98"/>
                    <a:pt x="1" y="1866"/>
                  </a:cubicBezTo>
                  <a:lnTo>
                    <a:pt x="184" y="1957"/>
                  </a:lnTo>
                  <a:cubicBezTo>
                    <a:pt x="1101" y="340"/>
                    <a:pt x="2112" y="245"/>
                    <a:pt x="2338" y="245"/>
                  </a:cubicBezTo>
                  <a:cubicBezTo>
                    <a:pt x="2368" y="245"/>
                    <a:pt x="2384" y="247"/>
                    <a:pt x="2384" y="247"/>
                  </a:cubicBezTo>
                  <a:lnTo>
                    <a:pt x="2384" y="2"/>
                  </a:lnTo>
                  <a:cubicBezTo>
                    <a:pt x="2380" y="2"/>
                    <a:pt x="2363" y="1"/>
                    <a:pt x="2332"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5" name="Google Shape;702;p28">
              <a:extLst>
                <a:ext uri="{FF2B5EF4-FFF2-40B4-BE49-F238E27FC236}">
                  <a16:creationId xmlns:a16="http://schemas.microsoft.com/office/drawing/2014/main" id="{1F1532BD-4637-3D84-475B-87EE866F4879}"/>
                </a:ext>
              </a:extLst>
            </p:cNvPr>
            <p:cNvSpPr>
              <a:spLocks/>
            </p:cNvSpPr>
            <p:nvPr/>
          </p:nvSpPr>
          <p:spPr bwMode="auto">
            <a:xfrm>
              <a:off x="5363042" y="2551636"/>
              <a:ext cx="816067" cy="886460"/>
            </a:xfrm>
            <a:custGeom>
              <a:avLst/>
              <a:gdLst>
                <a:gd name="T0" fmla="*/ 2147483646 w 4614"/>
                <a:gd name="T1" fmla="*/ 0 h 5012"/>
                <a:gd name="T2" fmla="*/ 2147483646 w 4614"/>
                <a:gd name="T3" fmla="*/ 2147483646 h 5012"/>
                <a:gd name="T4" fmla="*/ 2147483646 w 4614"/>
                <a:gd name="T5" fmla="*/ 2147483646 h 5012"/>
                <a:gd name="T6" fmla="*/ 2147483646 w 4614"/>
                <a:gd name="T7" fmla="*/ 2147483646 h 5012"/>
                <a:gd name="T8" fmla="*/ 2147483646 w 4614"/>
                <a:gd name="T9" fmla="*/ 2147483646 h 5012"/>
                <a:gd name="T10" fmla="*/ 2147483646 w 4614"/>
                <a:gd name="T11" fmla="*/ 2147483646 h 5012"/>
                <a:gd name="T12" fmla="*/ 2147483646 w 4614"/>
                <a:gd name="T13" fmla="*/ 2147483646 h 5012"/>
                <a:gd name="T14" fmla="*/ 2147483646 w 4614"/>
                <a:gd name="T15" fmla="*/ 2147483646 h 5012"/>
                <a:gd name="T16" fmla="*/ 2147483646 w 4614"/>
                <a:gd name="T17" fmla="*/ 2147483646 h 5012"/>
                <a:gd name="T18" fmla="*/ 2147483646 w 4614"/>
                <a:gd name="T19" fmla="*/ 2147483646 h 5012"/>
                <a:gd name="T20" fmla="*/ 2147483646 w 4614"/>
                <a:gd name="T21" fmla="*/ 2147483646 h 5012"/>
                <a:gd name="T22" fmla="*/ 2147483646 w 4614"/>
                <a:gd name="T23" fmla="*/ 2147483646 h 5012"/>
                <a:gd name="T24" fmla="*/ 2147483646 w 4614"/>
                <a:gd name="T25" fmla="*/ 2147483646 h 5012"/>
                <a:gd name="T26" fmla="*/ 2147483646 w 4614"/>
                <a:gd name="T27" fmla="*/ 2147483646 h 5012"/>
                <a:gd name="T28" fmla="*/ 2147483646 w 4614"/>
                <a:gd name="T29" fmla="*/ 0 h 50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614" h="5012" extrusionOk="0">
                  <a:moveTo>
                    <a:pt x="2234" y="0"/>
                  </a:moveTo>
                  <a:cubicBezTo>
                    <a:pt x="2183" y="0"/>
                    <a:pt x="2121" y="6"/>
                    <a:pt x="2047" y="18"/>
                  </a:cubicBezTo>
                  <a:cubicBezTo>
                    <a:pt x="1497" y="690"/>
                    <a:pt x="1008" y="1393"/>
                    <a:pt x="581" y="2157"/>
                  </a:cubicBezTo>
                  <a:cubicBezTo>
                    <a:pt x="306" y="2707"/>
                    <a:pt x="153" y="3287"/>
                    <a:pt x="92" y="3898"/>
                  </a:cubicBezTo>
                  <a:cubicBezTo>
                    <a:pt x="0" y="4234"/>
                    <a:pt x="153" y="4570"/>
                    <a:pt x="459" y="4753"/>
                  </a:cubicBezTo>
                  <a:cubicBezTo>
                    <a:pt x="622" y="4916"/>
                    <a:pt x="839" y="5011"/>
                    <a:pt x="1056" y="5011"/>
                  </a:cubicBezTo>
                  <a:cubicBezTo>
                    <a:pt x="1165" y="5011"/>
                    <a:pt x="1273" y="4988"/>
                    <a:pt x="1375" y="4937"/>
                  </a:cubicBezTo>
                  <a:cubicBezTo>
                    <a:pt x="1955" y="4692"/>
                    <a:pt x="2475" y="4387"/>
                    <a:pt x="2964" y="3959"/>
                  </a:cubicBezTo>
                  <a:cubicBezTo>
                    <a:pt x="3544" y="3379"/>
                    <a:pt x="4124" y="2768"/>
                    <a:pt x="4613" y="2096"/>
                  </a:cubicBezTo>
                  <a:cubicBezTo>
                    <a:pt x="4585" y="1843"/>
                    <a:pt x="4493" y="1797"/>
                    <a:pt x="4368" y="1797"/>
                  </a:cubicBezTo>
                  <a:cubicBezTo>
                    <a:pt x="4296" y="1797"/>
                    <a:pt x="4213" y="1812"/>
                    <a:pt x="4126" y="1812"/>
                  </a:cubicBezTo>
                  <a:cubicBezTo>
                    <a:pt x="4036" y="1812"/>
                    <a:pt x="3941" y="1796"/>
                    <a:pt x="3849" y="1729"/>
                  </a:cubicBezTo>
                  <a:cubicBezTo>
                    <a:pt x="3513" y="1485"/>
                    <a:pt x="3452" y="1546"/>
                    <a:pt x="3147" y="1271"/>
                  </a:cubicBezTo>
                  <a:cubicBezTo>
                    <a:pt x="2841" y="1026"/>
                    <a:pt x="3086" y="690"/>
                    <a:pt x="2780" y="446"/>
                  </a:cubicBezTo>
                  <a:cubicBezTo>
                    <a:pt x="2490" y="235"/>
                    <a:pt x="2565" y="0"/>
                    <a:pt x="223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6" name="Google Shape;703;p28">
              <a:extLst>
                <a:ext uri="{FF2B5EF4-FFF2-40B4-BE49-F238E27FC236}">
                  <a16:creationId xmlns:a16="http://schemas.microsoft.com/office/drawing/2014/main" id="{CD06AD76-D2A6-0617-C50C-6E3A1456222D}"/>
                </a:ext>
              </a:extLst>
            </p:cNvPr>
            <p:cNvSpPr/>
            <p:nvPr/>
          </p:nvSpPr>
          <p:spPr>
            <a:xfrm>
              <a:off x="4264509" y="2983979"/>
              <a:ext cx="314390" cy="306348"/>
            </a:xfrm>
            <a:custGeom>
              <a:avLst/>
              <a:gdLst/>
              <a:ahLst/>
              <a:cxnLst/>
              <a:rect l="l" t="t" r="r" b="b"/>
              <a:pathLst>
                <a:path w="1772" h="1730" extrusionOk="0">
                  <a:moveTo>
                    <a:pt x="914" y="0"/>
                  </a:moveTo>
                  <a:cubicBezTo>
                    <a:pt x="743" y="0"/>
                    <a:pt x="568" y="40"/>
                    <a:pt x="428" y="133"/>
                  </a:cubicBezTo>
                  <a:cubicBezTo>
                    <a:pt x="244" y="317"/>
                    <a:pt x="153" y="500"/>
                    <a:pt x="153" y="744"/>
                  </a:cubicBezTo>
                  <a:cubicBezTo>
                    <a:pt x="92" y="958"/>
                    <a:pt x="0" y="1233"/>
                    <a:pt x="122" y="1386"/>
                  </a:cubicBezTo>
                  <a:cubicBezTo>
                    <a:pt x="244" y="1569"/>
                    <a:pt x="519" y="1600"/>
                    <a:pt x="764" y="1661"/>
                  </a:cubicBezTo>
                  <a:cubicBezTo>
                    <a:pt x="871" y="1707"/>
                    <a:pt x="978" y="1730"/>
                    <a:pt x="1088" y="1730"/>
                  </a:cubicBezTo>
                  <a:cubicBezTo>
                    <a:pt x="1199" y="1730"/>
                    <a:pt x="1314" y="1707"/>
                    <a:pt x="1436" y="1661"/>
                  </a:cubicBezTo>
                  <a:cubicBezTo>
                    <a:pt x="1589" y="1508"/>
                    <a:pt x="1711" y="1294"/>
                    <a:pt x="1711" y="1050"/>
                  </a:cubicBezTo>
                  <a:cubicBezTo>
                    <a:pt x="1772" y="836"/>
                    <a:pt x="1711" y="622"/>
                    <a:pt x="1558" y="439"/>
                  </a:cubicBezTo>
                  <a:cubicBezTo>
                    <a:pt x="1466" y="256"/>
                    <a:pt x="1283" y="103"/>
                    <a:pt x="1069" y="11"/>
                  </a:cubicBezTo>
                  <a:cubicBezTo>
                    <a:pt x="1019" y="4"/>
                    <a:pt x="967" y="0"/>
                    <a:pt x="914"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7" name="Google Shape;704;p28">
              <a:extLst>
                <a:ext uri="{FF2B5EF4-FFF2-40B4-BE49-F238E27FC236}">
                  <a16:creationId xmlns:a16="http://schemas.microsoft.com/office/drawing/2014/main" id="{583920ED-264C-776F-EE5F-40D8BED7659A}"/>
                </a:ext>
              </a:extLst>
            </p:cNvPr>
            <p:cNvSpPr/>
            <p:nvPr/>
          </p:nvSpPr>
          <p:spPr>
            <a:xfrm>
              <a:off x="4627895" y="2640870"/>
              <a:ext cx="122490" cy="106200"/>
            </a:xfrm>
            <a:custGeom>
              <a:avLst/>
              <a:gdLst/>
              <a:ahLst/>
              <a:cxnLst/>
              <a:rect l="l" t="t" r="r" b="b"/>
              <a:pathLst>
                <a:path w="696" h="582" extrusionOk="0">
                  <a:moveTo>
                    <a:pt x="381" y="1"/>
                  </a:moveTo>
                  <a:cubicBezTo>
                    <a:pt x="325" y="1"/>
                    <a:pt x="268" y="18"/>
                    <a:pt x="215" y="56"/>
                  </a:cubicBezTo>
                  <a:cubicBezTo>
                    <a:pt x="1" y="209"/>
                    <a:pt x="62" y="514"/>
                    <a:pt x="337" y="576"/>
                  </a:cubicBezTo>
                  <a:cubicBezTo>
                    <a:pt x="357" y="579"/>
                    <a:pt x="376" y="581"/>
                    <a:pt x="396" y="581"/>
                  </a:cubicBezTo>
                  <a:cubicBezTo>
                    <a:pt x="527" y="581"/>
                    <a:pt x="646" y="495"/>
                    <a:pt x="673" y="362"/>
                  </a:cubicBezTo>
                  <a:cubicBezTo>
                    <a:pt x="696" y="155"/>
                    <a:pt x="547" y="1"/>
                    <a:pt x="381"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8" name="Google Shape;705;p28">
              <a:extLst>
                <a:ext uri="{FF2B5EF4-FFF2-40B4-BE49-F238E27FC236}">
                  <a16:creationId xmlns:a16="http://schemas.microsoft.com/office/drawing/2014/main" id="{20852E93-49DD-C240-F72E-2DBBC03DC841}"/>
                </a:ext>
              </a:extLst>
            </p:cNvPr>
            <p:cNvSpPr/>
            <p:nvPr/>
          </p:nvSpPr>
          <p:spPr>
            <a:xfrm>
              <a:off x="4186931" y="2600024"/>
              <a:ext cx="122490" cy="106200"/>
            </a:xfrm>
            <a:custGeom>
              <a:avLst/>
              <a:gdLst/>
              <a:ahLst/>
              <a:cxnLst/>
              <a:rect l="l" t="t" r="r" b="b"/>
              <a:pathLst>
                <a:path w="689" h="588" extrusionOk="0">
                  <a:moveTo>
                    <a:pt x="368" y="1"/>
                  </a:moveTo>
                  <a:cubicBezTo>
                    <a:pt x="137" y="1"/>
                    <a:pt x="0" y="247"/>
                    <a:pt x="139" y="467"/>
                  </a:cubicBezTo>
                  <a:cubicBezTo>
                    <a:pt x="198" y="550"/>
                    <a:pt x="284" y="587"/>
                    <a:pt x="370" y="587"/>
                  </a:cubicBezTo>
                  <a:cubicBezTo>
                    <a:pt x="506" y="587"/>
                    <a:pt x="639" y="495"/>
                    <a:pt x="658" y="345"/>
                  </a:cubicBezTo>
                  <a:cubicBezTo>
                    <a:pt x="688" y="193"/>
                    <a:pt x="597" y="40"/>
                    <a:pt x="444" y="9"/>
                  </a:cubicBezTo>
                  <a:cubicBezTo>
                    <a:pt x="418" y="3"/>
                    <a:pt x="392" y="1"/>
                    <a:pt x="368"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9" name="Google Shape;706;p28">
              <a:extLst>
                <a:ext uri="{FF2B5EF4-FFF2-40B4-BE49-F238E27FC236}">
                  <a16:creationId xmlns:a16="http://schemas.microsoft.com/office/drawing/2014/main" id="{FE9B9242-402C-F47C-770C-2EAAF08BDF44}"/>
                </a:ext>
              </a:extLst>
            </p:cNvPr>
            <p:cNvSpPr/>
            <p:nvPr/>
          </p:nvSpPr>
          <p:spPr>
            <a:xfrm>
              <a:off x="4240011" y="2636787"/>
              <a:ext cx="204150" cy="506494"/>
            </a:xfrm>
            <a:custGeom>
              <a:avLst/>
              <a:gdLst/>
              <a:ahLst/>
              <a:cxnLst/>
              <a:rect l="l" t="t" r="r" b="b"/>
              <a:pathLst>
                <a:path w="1162" h="2873" extrusionOk="0">
                  <a:moveTo>
                    <a:pt x="184" y="1"/>
                  </a:moveTo>
                  <a:lnTo>
                    <a:pt x="0" y="153"/>
                  </a:lnTo>
                  <a:cubicBezTo>
                    <a:pt x="642" y="886"/>
                    <a:pt x="917" y="1895"/>
                    <a:pt x="764" y="2842"/>
                  </a:cubicBezTo>
                  <a:lnTo>
                    <a:pt x="978" y="2872"/>
                  </a:lnTo>
                  <a:cubicBezTo>
                    <a:pt x="1161" y="1833"/>
                    <a:pt x="856" y="795"/>
                    <a:pt x="184"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0" name="Google Shape;707;p28">
              <a:extLst>
                <a:ext uri="{FF2B5EF4-FFF2-40B4-BE49-F238E27FC236}">
                  <a16:creationId xmlns:a16="http://schemas.microsoft.com/office/drawing/2014/main" id="{3FA5B616-B9C6-3935-D5B6-5BCA85556D50}"/>
                </a:ext>
              </a:extLst>
            </p:cNvPr>
            <p:cNvSpPr/>
            <p:nvPr/>
          </p:nvSpPr>
          <p:spPr>
            <a:xfrm>
              <a:off x="4456409" y="2677633"/>
              <a:ext cx="249065" cy="481986"/>
            </a:xfrm>
            <a:custGeom>
              <a:avLst/>
              <a:gdLst/>
              <a:ahLst/>
              <a:cxnLst/>
              <a:rect l="l" t="t" r="r" b="b"/>
              <a:pathLst>
                <a:path w="1406" h="2720" extrusionOk="0">
                  <a:moveTo>
                    <a:pt x="1314" y="1"/>
                  </a:moveTo>
                  <a:cubicBezTo>
                    <a:pt x="1283" y="31"/>
                    <a:pt x="122" y="459"/>
                    <a:pt x="0" y="2720"/>
                  </a:cubicBezTo>
                  <a:lnTo>
                    <a:pt x="245" y="2720"/>
                  </a:lnTo>
                  <a:cubicBezTo>
                    <a:pt x="336" y="612"/>
                    <a:pt x="1405" y="215"/>
                    <a:pt x="1405" y="215"/>
                  </a:cubicBezTo>
                  <a:lnTo>
                    <a:pt x="1314" y="1"/>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1" name="Google Shape;708;p28">
              <a:extLst>
                <a:ext uri="{FF2B5EF4-FFF2-40B4-BE49-F238E27FC236}">
                  <a16:creationId xmlns:a16="http://schemas.microsoft.com/office/drawing/2014/main" id="{B1CA6875-BD78-CB87-6173-5F15E27A2701}"/>
                </a:ext>
              </a:extLst>
            </p:cNvPr>
            <p:cNvSpPr>
              <a:spLocks/>
            </p:cNvSpPr>
            <p:nvPr/>
          </p:nvSpPr>
          <p:spPr bwMode="auto">
            <a:xfrm>
              <a:off x="4093336" y="2981240"/>
              <a:ext cx="632301" cy="909099"/>
            </a:xfrm>
            <a:custGeom>
              <a:avLst/>
              <a:gdLst>
                <a:gd name="T0" fmla="*/ 2147483646 w 3575"/>
                <a:gd name="T1" fmla="*/ 0 h 5140"/>
                <a:gd name="T2" fmla="*/ 2147483646 w 3575"/>
                <a:gd name="T3" fmla="*/ 2147483646 h 5140"/>
                <a:gd name="T4" fmla="*/ 0 w 3575"/>
                <a:gd name="T5" fmla="*/ 2147483646 h 5140"/>
                <a:gd name="T6" fmla="*/ 2147483646 w 3575"/>
                <a:gd name="T7" fmla="*/ 2147483646 h 5140"/>
                <a:gd name="T8" fmla="*/ 2147483646 w 3575"/>
                <a:gd name="T9" fmla="*/ 2147483646 h 5140"/>
                <a:gd name="T10" fmla="*/ 2147483646 w 3575"/>
                <a:gd name="T11" fmla="*/ 2147483646 h 5140"/>
                <a:gd name="T12" fmla="*/ 2147483646 w 3575"/>
                <a:gd name="T13" fmla="*/ 2147483646 h 5140"/>
                <a:gd name="T14" fmla="*/ 2147483646 w 3575"/>
                <a:gd name="T15" fmla="*/ 2147483646 h 5140"/>
                <a:gd name="T16" fmla="*/ 2147483646 w 3575"/>
                <a:gd name="T17" fmla="*/ 2147483646 h 5140"/>
                <a:gd name="T18" fmla="*/ 2147483646 w 3575"/>
                <a:gd name="T19" fmla="*/ 2147483646 h 5140"/>
                <a:gd name="T20" fmla="*/ 2147483646 w 3575"/>
                <a:gd name="T21" fmla="*/ 2147483646 h 5140"/>
                <a:gd name="T22" fmla="*/ 2147483646 w 3575"/>
                <a:gd name="T23" fmla="*/ 2147483646 h 5140"/>
                <a:gd name="T24" fmla="*/ 2147483646 w 3575"/>
                <a:gd name="T25" fmla="*/ 2147483646 h 5140"/>
                <a:gd name="T26" fmla="*/ 2147483646 w 3575"/>
                <a:gd name="T27" fmla="*/ 2147483646 h 5140"/>
                <a:gd name="T28" fmla="*/ 2147483646 w 3575"/>
                <a:gd name="T29" fmla="*/ 2147483646 h 5140"/>
                <a:gd name="T30" fmla="*/ 2147483646 w 3575"/>
                <a:gd name="T31" fmla="*/ 0 h 514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75" h="5140" extrusionOk="0">
                  <a:moveTo>
                    <a:pt x="681" y="0"/>
                  </a:moveTo>
                  <a:cubicBezTo>
                    <a:pt x="597" y="0"/>
                    <a:pt x="494" y="40"/>
                    <a:pt x="337" y="155"/>
                  </a:cubicBezTo>
                  <a:cubicBezTo>
                    <a:pt x="153" y="980"/>
                    <a:pt x="31" y="1836"/>
                    <a:pt x="0" y="2691"/>
                  </a:cubicBezTo>
                  <a:cubicBezTo>
                    <a:pt x="0" y="3302"/>
                    <a:pt x="92" y="3913"/>
                    <a:pt x="306" y="4493"/>
                  </a:cubicBezTo>
                  <a:cubicBezTo>
                    <a:pt x="398" y="4829"/>
                    <a:pt x="703" y="5074"/>
                    <a:pt x="1039" y="5104"/>
                  </a:cubicBezTo>
                  <a:cubicBezTo>
                    <a:pt x="1125" y="5128"/>
                    <a:pt x="1213" y="5139"/>
                    <a:pt x="1300" y="5139"/>
                  </a:cubicBezTo>
                  <a:cubicBezTo>
                    <a:pt x="1552" y="5139"/>
                    <a:pt x="1796" y="5042"/>
                    <a:pt x="1956" y="4860"/>
                  </a:cubicBezTo>
                  <a:cubicBezTo>
                    <a:pt x="2353" y="4371"/>
                    <a:pt x="2689" y="3852"/>
                    <a:pt x="2933" y="3271"/>
                  </a:cubicBezTo>
                  <a:cubicBezTo>
                    <a:pt x="3208" y="2477"/>
                    <a:pt x="3422" y="1683"/>
                    <a:pt x="3575" y="858"/>
                  </a:cubicBezTo>
                  <a:cubicBezTo>
                    <a:pt x="3482" y="710"/>
                    <a:pt x="3406" y="660"/>
                    <a:pt x="3333" y="660"/>
                  </a:cubicBezTo>
                  <a:cubicBezTo>
                    <a:pt x="3185" y="660"/>
                    <a:pt x="3050" y="868"/>
                    <a:pt x="2811" y="868"/>
                  </a:cubicBezTo>
                  <a:cubicBezTo>
                    <a:pt x="2782" y="868"/>
                    <a:pt x="2752" y="865"/>
                    <a:pt x="2719" y="858"/>
                  </a:cubicBezTo>
                  <a:cubicBezTo>
                    <a:pt x="2521" y="812"/>
                    <a:pt x="2421" y="812"/>
                    <a:pt x="2318" y="812"/>
                  </a:cubicBezTo>
                  <a:cubicBezTo>
                    <a:pt x="2215" y="812"/>
                    <a:pt x="2108" y="812"/>
                    <a:pt x="1894" y="766"/>
                  </a:cubicBezTo>
                  <a:cubicBezTo>
                    <a:pt x="1497" y="675"/>
                    <a:pt x="1589" y="278"/>
                    <a:pt x="1192" y="186"/>
                  </a:cubicBezTo>
                  <a:cubicBezTo>
                    <a:pt x="931" y="146"/>
                    <a:pt x="842" y="0"/>
                    <a:pt x="6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 name="Google Shape;709;p28">
              <a:extLst>
                <a:ext uri="{FF2B5EF4-FFF2-40B4-BE49-F238E27FC236}">
                  <a16:creationId xmlns:a16="http://schemas.microsoft.com/office/drawing/2014/main" id="{D9C7FC0B-754D-F5F6-6C1F-3A5C7355A9C9}"/>
                </a:ext>
              </a:extLst>
            </p:cNvPr>
            <p:cNvSpPr/>
            <p:nvPr/>
          </p:nvSpPr>
          <p:spPr>
            <a:xfrm>
              <a:off x="6404004" y="4119505"/>
              <a:ext cx="326640" cy="314518"/>
            </a:xfrm>
            <a:custGeom>
              <a:avLst/>
              <a:gdLst/>
              <a:ahLst/>
              <a:cxnLst/>
              <a:rect l="l" t="t" r="r" b="b"/>
              <a:pathLst>
                <a:path w="1834" h="1779" extrusionOk="0">
                  <a:moveTo>
                    <a:pt x="1077" y="0"/>
                  </a:moveTo>
                  <a:cubicBezTo>
                    <a:pt x="892" y="0"/>
                    <a:pt x="709" y="84"/>
                    <a:pt x="550" y="190"/>
                  </a:cubicBezTo>
                  <a:cubicBezTo>
                    <a:pt x="367" y="312"/>
                    <a:pt x="122" y="434"/>
                    <a:pt x="61" y="648"/>
                  </a:cubicBezTo>
                  <a:cubicBezTo>
                    <a:pt x="0" y="862"/>
                    <a:pt x="183" y="1076"/>
                    <a:pt x="306" y="1289"/>
                  </a:cubicBezTo>
                  <a:cubicBezTo>
                    <a:pt x="397" y="1473"/>
                    <a:pt x="550" y="1717"/>
                    <a:pt x="764" y="1778"/>
                  </a:cubicBezTo>
                  <a:cubicBezTo>
                    <a:pt x="978" y="1778"/>
                    <a:pt x="1222" y="1717"/>
                    <a:pt x="1405" y="1564"/>
                  </a:cubicBezTo>
                  <a:cubicBezTo>
                    <a:pt x="1589" y="1442"/>
                    <a:pt x="1711" y="1259"/>
                    <a:pt x="1741" y="1076"/>
                  </a:cubicBezTo>
                  <a:cubicBezTo>
                    <a:pt x="1833" y="831"/>
                    <a:pt x="1803" y="617"/>
                    <a:pt x="1711" y="403"/>
                  </a:cubicBezTo>
                  <a:cubicBezTo>
                    <a:pt x="1589" y="190"/>
                    <a:pt x="1405" y="67"/>
                    <a:pt x="1161" y="6"/>
                  </a:cubicBezTo>
                  <a:cubicBezTo>
                    <a:pt x="1133" y="2"/>
                    <a:pt x="1105" y="0"/>
                    <a:pt x="1077"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3" name="Google Shape;710;p28">
              <a:extLst>
                <a:ext uri="{FF2B5EF4-FFF2-40B4-BE49-F238E27FC236}">
                  <a16:creationId xmlns:a16="http://schemas.microsoft.com/office/drawing/2014/main" id="{BCD5A8BF-A14C-5B26-B583-0E2B5AE90804}"/>
                </a:ext>
              </a:extLst>
            </p:cNvPr>
            <p:cNvSpPr/>
            <p:nvPr/>
          </p:nvSpPr>
          <p:spPr>
            <a:xfrm>
              <a:off x="7024621" y="4115422"/>
              <a:ext cx="130656" cy="102114"/>
            </a:xfrm>
            <a:custGeom>
              <a:avLst/>
              <a:gdLst/>
              <a:ahLst/>
              <a:cxnLst/>
              <a:rect l="l" t="t" r="r" b="b"/>
              <a:pathLst>
                <a:path w="750" h="573" extrusionOk="0">
                  <a:moveTo>
                    <a:pt x="374" y="0"/>
                  </a:moveTo>
                  <a:cubicBezTo>
                    <a:pt x="162" y="0"/>
                    <a:pt x="0" y="243"/>
                    <a:pt x="138" y="436"/>
                  </a:cubicBezTo>
                  <a:cubicBezTo>
                    <a:pt x="179" y="518"/>
                    <a:pt x="274" y="572"/>
                    <a:pt x="369" y="572"/>
                  </a:cubicBezTo>
                  <a:cubicBezTo>
                    <a:pt x="417" y="572"/>
                    <a:pt x="464" y="559"/>
                    <a:pt x="505" y="528"/>
                  </a:cubicBezTo>
                  <a:cubicBezTo>
                    <a:pt x="749" y="406"/>
                    <a:pt x="688" y="70"/>
                    <a:pt x="444" y="9"/>
                  </a:cubicBezTo>
                  <a:cubicBezTo>
                    <a:pt x="420" y="3"/>
                    <a:pt x="397" y="0"/>
                    <a:pt x="374"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4" name="Google Shape;711;p28">
              <a:extLst>
                <a:ext uri="{FF2B5EF4-FFF2-40B4-BE49-F238E27FC236}">
                  <a16:creationId xmlns:a16="http://schemas.microsoft.com/office/drawing/2014/main" id="{827E2845-DC2E-4707-774A-6D10ADD47F14}"/>
                </a:ext>
              </a:extLst>
            </p:cNvPr>
            <p:cNvSpPr/>
            <p:nvPr/>
          </p:nvSpPr>
          <p:spPr>
            <a:xfrm>
              <a:off x="6746977" y="3764144"/>
              <a:ext cx="130656" cy="102114"/>
            </a:xfrm>
            <a:custGeom>
              <a:avLst/>
              <a:gdLst/>
              <a:ahLst/>
              <a:cxnLst/>
              <a:rect l="l" t="t" r="r" b="b"/>
              <a:pathLst>
                <a:path w="737" h="573" extrusionOk="0">
                  <a:moveTo>
                    <a:pt x="408" y="0"/>
                  </a:moveTo>
                  <a:cubicBezTo>
                    <a:pt x="364" y="0"/>
                    <a:pt x="319" y="10"/>
                    <a:pt x="279" y="31"/>
                  </a:cubicBezTo>
                  <a:cubicBezTo>
                    <a:pt x="1" y="208"/>
                    <a:pt x="162" y="572"/>
                    <a:pt x="398" y="572"/>
                  </a:cubicBezTo>
                  <a:cubicBezTo>
                    <a:pt x="448" y="572"/>
                    <a:pt x="501" y="556"/>
                    <a:pt x="554" y="519"/>
                  </a:cubicBezTo>
                  <a:cubicBezTo>
                    <a:pt x="706" y="428"/>
                    <a:pt x="737" y="275"/>
                    <a:pt x="645" y="122"/>
                  </a:cubicBezTo>
                  <a:cubicBezTo>
                    <a:pt x="584" y="41"/>
                    <a:pt x="496" y="0"/>
                    <a:pt x="408"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5" name="Google Shape;712;p28">
              <a:extLst>
                <a:ext uri="{FF2B5EF4-FFF2-40B4-BE49-F238E27FC236}">
                  <a16:creationId xmlns:a16="http://schemas.microsoft.com/office/drawing/2014/main" id="{CB644635-84C1-623B-3277-951BDB63FF45}"/>
                </a:ext>
              </a:extLst>
            </p:cNvPr>
            <p:cNvSpPr/>
            <p:nvPr/>
          </p:nvSpPr>
          <p:spPr>
            <a:xfrm>
              <a:off x="6538742" y="3813159"/>
              <a:ext cx="298061" cy="449309"/>
            </a:xfrm>
            <a:custGeom>
              <a:avLst/>
              <a:gdLst/>
              <a:ahLst/>
              <a:cxnLst/>
              <a:rect l="l" t="t" r="r" b="b"/>
              <a:pathLst>
                <a:path w="1682" h="2536" extrusionOk="0">
                  <a:moveTo>
                    <a:pt x="1467" y="0"/>
                  </a:moveTo>
                  <a:cubicBezTo>
                    <a:pt x="1345" y="978"/>
                    <a:pt x="826" y="1833"/>
                    <a:pt x="1" y="2352"/>
                  </a:cubicBezTo>
                  <a:lnTo>
                    <a:pt x="123" y="2536"/>
                  </a:lnTo>
                  <a:cubicBezTo>
                    <a:pt x="1009" y="1986"/>
                    <a:pt x="1589" y="1039"/>
                    <a:pt x="1681"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6" name="Google Shape;713;p28">
              <a:extLst>
                <a:ext uri="{FF2B5EF4-FFF2-40B4-BE49-F238E27FC236}">
                  <a16:creationId xmlns:a16="http://schemas.microsoft.com/office/drawing/2014/main" id="{E46E043C-1203-95BE-AC65-653FAC59A422}"/>
                </a:ext>
              </a:extLst>
            </p:cNvPr>
            <p:cNvSpPr/>
            <p:nvPr/>
          </p:nvSpPr>
          <p:spPr>
            <a:xfrm>
              <a:off x="6583656" y="4131760"/>
              <a:ext cx="514459" cy="204231"/>
            </a:xfrm>
            <a:custGeom>
              <a:avLst/>
              <a:gdLst/>
              <a:ahLst/>
              <a:cxnLst/>
              <a:rect l="l" t="t" r="r" b="b"/>
              <a:pathLst>
                <a:path w="2903" h="1166" extrusionOk="0">
                  <a:moveTo>
                    <a:pt x="2273" y="1"/>
                  </a:moveTo>
                  <a:cubicBezTo>
                    <a:pt x="1767" y="1"/>
                    <a:pt x="980" y="187"/>
                    <a:pt x="0" y="1013"/>
                  </a:cubicBezTo>
                  <a:lnTo>
                    <a:pt x="153" y="1165"/>
                  </a:lnTo>
                  <a:cubicBezTo>
                    <a:pt x="1090" y="387"/>
                    <a:pt x="1833" y="223"/>
                    <a:pt x="2293" y="223"/>
                  </a:cubicBezTo>
                  <a:cubicBezTo>
                    <a:pt x="2627" y="223"/>
                    <a:pt x="2811" y="310"/>
                    <a:pt x="2811" y="310"/>
                  </a:cubicBezTo>
                  <a:lnTo>
                    <a:pt x="2902" y="127"/>
                  </a:lnTo>
                  <a:cubicBezTo>
                    <a:pt x="2889" y="113"/>
                    <a:pt x="2665" y="1"/>
                    <a:pt x="2273"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7" name="Google Shape;714;p28">
              <a:extLst>
                <a:ext uri="{FF2B5EF4-FFF2-40B4-BE49-F238E27FC236}">
                  <a16:creationId xmlns:a16="http://schemas.microsoft.com/office/drawing/2014/main" id="{FCD7C526-909A-C786-CAEE-3DE29C1438A2}"/>
                </a:ext>
              </a:extLst>
            </p:cNvPr>
            <p:cNvSpPr>
              <a:spLocks/>
            </p:cNvSpPr>
            <p:nvPr/>
          </p:nvSpPr>
          <p:spPr bwMode="auto">
            <a:xfrm>
              <a:off x="5887090" y="3981231"/>
              <a:ext cx="924133" cy="773265"/>
            </a:xfrm>
            <a:custGeom>
              <a:avLst/>
              <a:gdLst>
                <a:gd name="T0" fmla="*/ 2147483646 w 5225"/>
                <a:gd name="T1" fmla="*/ 0 h 4372"/>
                <a:gd name="T2" fmla="*/ 2147483646 w 5225"/>
                <a:gd name="T3" fmla="*/ 2147483646 h 4372"/>
                <a:gd name="T4" fmla="*/ 2147483646 w 5225"/>
                <a:gd name="T5" fmla="*/ 2147483646 h 4372"/>
                <a:gd name="T6" fmla="*/ 2147483646 w 5225"/>
                <a:gd name="T7" fmla="*/ 2147483646 h 4372"/>
                <a:gd name="T8" fmla="*/ 2147483646 w 5225"/>
                <a:gd name="T9" fmla="*/ 2147483646 h 4372"/>
                <a:gd name="T10" fmla="*/ 2147483646 w 5225"/>
                <a:gd name="T11" fmla="*/ 2147483646 h 4372"/>
                <a:gd name="T12" fmla="*/ 2147483646 w 5225"/>
                <a:gd name="T13" fmla="*/ 2147483646 h 4372"/>
                <a:gd name="T14" fmla="*/ 2147483646 w 5225"/>
                <a:gd name="T15" fmla="*/ 2147483646 h 4372"/>
                <a:gd name="T16" fmla="*/ 2147483646 w 5225"/>
                <a:gd name="T17" fmla="*/ 2147483646 h 4372"/>
                <a:gd name="T18" fmla="*/ 2147483646 w 5225"/>
                <a:gd name="T19" fmla="*/ 2147483646 h 4372"/>
                <a:gd name="T20" fmla="*/ 2147483646 w 5225"/>
                <a:gd name="T21" fmla="*/ 2147483646 h 4372"/>
                <a:gd name="T22" fmla="*/ 2147483646 w 5225"/>
                <a:gd name="T23" fmla="*/ 0 h 43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25" h="4372" extrusionOk="0">
                  <a:moveTo>
                    <a:pt x="3422" y="0"/>
                  </a:moveTo>
                  <a:cubicBezTo>
                    <a:pt x="2658" y="428"/>
                    <a:pt x="1956" y="947"/>
                    <a:pt x="1284" y="1497"/>
                  </a:cubicBezTo>
                  <a:cubicBezTo>
                    <a:pt x="825" y="1894"/>
                    <a:pt x="459" y="2413"/>
                    <a:pt x="184" y="2933"/>
                  </a:cubicBezTo>
                  <a:cubicBezTo>
                    <a:pt x="1" y="3238"/>
                    <a:pt x="31" y="3605"/>
                    <a:pt x="275" y="3880"/>
                  </a:cubicBezTo>
                  <a:cubicBezTo>
                    <a:pt x="390" y="4166"/>
                    <a:pt x="665" y="4371"/>
                    <a:pt x="975" y="4371"/>
                  </a:cubicBezTo>
                  <a:cubicBezTo>
                    <a:pt x="996" y="4371"/>
                    <a:pt x="1018" y="4370"/>
                    <a:pt x="1039" y="4369"/>
                  </a:cubicBezTo>
                  <a:cubicBezTo>
                    <a:pt x="1681" y="4369"/>
                    <a:pt x="2292" y="4246"/>
                    <a:pt x="2872" y="4032"/>
                  </a:cubicBezTo>
                  <a:cubicBezTo>
                    <a:pt x="3636" y="3696"/>
                    <a:pt x="4369" y="3299"/>
                    <a:pt x="5072" y="2841"/>
                  </a:cubicBezTo>
                  <a:cubicBezTo>
                    <a:pt x="5224" y="2291"/>
                    <a:pt x="4705" y="2597"/>
                    <a:pt x="4491" y="2261"/>
                  </a:cubicBezTo>
                  <a:cubicBezTo>
                    <a:pt x="4308" y="1894"/>
                    <a:pt x="4216" y="1925"/>
                    <a:pt x="4002" y="1589"/>
                  </a:cubicBezTo>
                  <a:cubicBezTo>
                    <a:pt x="3789" y="1222"/>
                    <a:pt x="4155" y="1008"/>
                    <a:pt x="3941" y="672"/>
                  </a:cubicBezTo>
                  <a:cubicBezTo>
                    <a:pt x="3727" y="306"/>
                    <a:pt x="3972" y="122"/>
                    <a:pt x="3422"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48" name="Google Shape;715;p28">
            <a:extLst>
              <a:ext uri="{FF2B5EF4-FFF2-40B4-BE49-F238E27FC236}">
                <a16:creationId xmlns:a16="http://schemas.microsoft.com/office/drawing/2014/main" id="{2886869C-88A8-3935-168C-C54473BD0B55}"/>
              </a:ext>
            </a:extLst>
          </p:cNvPr>
          <p:cNvGrpSpPr>
            <a:grpSpLocks/>
          </p:cNvGrpSpPr>
          <p:nvPr/>
        </p:nvGrpSpPr>
        <p:grpSpPr bwMode="auto">
          <a:xfrm flipH="1">
            <a:off x="6070600" y="5081588"/>
            <a:ext cx="1768475" cy="893762"/>
            <a:chOff x="1866724" y="1193292"/>
            <a:chExt cx="6154785" cy="3109690"/>
          </a:xfrm>
        </p:grpSpPr>
        <p:sp>
          <p:nvSpPr>
            <p:cNvPr id="49" name="Google Shape;716;p28">
              <a:extLst>
                <a:ext uri="{FF2B5EF4-FFF2-40B4-BE49-F238E27FC236}">
                  <a16:creationId xmlns:a16="http://schemas.microsoft.com/office/drawing/2014/main" id="{42D36FB5-8D6B-FFEF-D428-ABBA55F88228}"/>
                </a:ext>
              </a:extLst>
            </p:cNvPr>
            <p:cNvSpPr>
              <a:spLocks/>
            </p:cNvSpPr>
            <p:nvPr/>
          </p:nvSpPr>
          <p:spPr bwMode="auto">
            <a:xfrm>
              <a:off x="1877886" y="1193292"/>
              <a:ext cx="6143622" cy="3109690"/>
            </a:xfrm>
            <a:custGeom>
              <a:avLst/>
              <a:gdLst>
                <a:gd name="T0" fmla="*/ 2147483646 w 33574"/>
                <a:gd name="T1" fmla="*/ 2147483646 h 16994"/>
                <a:gd name="T2" fmla="*/ 2147483646 w 33574"/>
                <a:gd name="T3" fmla="*/ 2147483646 h 16994"/>
                <a:gd name="T4" fmla="*/ 2147483646 w 33574"/>
                <a:gd name="T5" fmla="*/ 2147483646 h 16994"/>
                <a:gd name="T6" fmla="*/ 2147483646 w 33574"/>
                <a:gd name="T7" fmla="*/ 2147483646 h 16994"/>
                <a:gd name="T8" fmla="*/ 2147483646 w 33574"/>
                <a:gd name="T9" fmla="*/ 2147483646 h 16994"/>
                <a:gd name="T10" fmla="*/ 2147483646 w 33574"/>
                <a:gd name="T11" fmla="*/ 2147483646 h 16994"/>
                <a:gd name="T12" fmla="*/ 2147483646 w 33574"/>
                <a:gd name="T13" fmla="*/ 2147483646 h 16994"/>
                <a:gd name="T14" fmla="*/ 2147483646 w 33574"/>
                <a:gd name="T15" fmla="*/ 2147483646 h 16994"/>
                <a:gd name="T16" fmla="*/ 2147483646 w 33574"/>
                <a:gd name="T17" fmla="*/ 2147483646 h 16994"/>
                <a:gd name="T18" fmla="*/ 2147483646 w 33574"/>
                <a:gd name="T19" fmla="*/ 2147483646 h 16994"/>
                <a:gd name="T20" fmla="*/ 2147483646 w 33574"/>
                <a:gd name="T21" fmla="*/ 2147483646 h 16994"/>
                <a:gd name="T22" fmla="*/ 2147483646 w 33574"/>
                <a:gd name="T23" fmla="*/ 2147483646 h 16994"/>
                <a:gd name="T24" fmla="*/ 2147483646 w 33574"/>
                <a:gd name="T25" fmla="*/ 2147483646 h 16994"/>
                <a:gd name="T26" fmla="*/ 2147483646 w 33574"/>
                <a:gd name="T27" fmla="*/ 2147483646 h 16994"/>
                <a:gd name="T28" fmla="*/ 2147483646 w 33574"/>
                <a:gd name="T29" fmla="*/ 2147483646 h 16994"/>
                <a:gd name="T30" fmla="*/ 2147483646 w 33574"/>
                <a:gd name="T31" fmla="*/ 2147483646 h 16994"/>
                <a:gd name="T32" fmla="*/ 2147483646 w 33574"/>
                <a:gd name="T33" fmla="*/ 2147483646 h 16994"/>
                <a:gd name="T34" fmla="*/ 2147483646 w 33574"/>
                <a:gd name="T35" fmla="*/ 2147483646 h 16994"/>
                <a:gd name="T36" fmla="*/ 2147483646 w 33574"/>
                <a:gd name="T37" fmla="*/ 2147483646 h 16994"/>
                <a:gd name="T38" fmla="*/ 2147483646 w 33574"/>
                <a:gd name="T39" fmla="*/ 2147483646 h 16994"/>
                <a:gd name="T40" fmla="*/ 2147483646 w 33574"/>
                <a:gd name="T41" fmla="*/ 2147483646 h 16994"/>
                <a:gd name="T42" fmla="*/ 2147483646 w 33574"/>
                <a:gd name="T43" fmla="*/ 2147483646 h 16994"/>
                <a:gd name="T44" fmla="*/ 2147483646 w 33574"/>
                <a:gd name="T45" fmla="*/ 2147483646 h 16994"/>
                <a:gd name="T46" fmla="*/ 2147483646 w 33574"/>
                <a:gd name="T47" fmla="*/ 2147483646 h 16994"/>
                <a:gd name="T48" fmla="*/ 2147483646 w 33574"/>
                <a:gd name="T49" fmla="*/ 2147483646 h 16994"/>
                <a:gd name="T50" fmla="*/ 2147483646 w 33574"/>
                <a:gd name="T51" fmla="*/ 2147483646 h 16994"/>
                <a:gd name="T52" fmla="*/ 2147483646 w 33574"/>
                <a:gd name="T53" fmla="*/ 2147483646 h 16994"/>
                <a:gd name="T54" fmla="*/ 2147483646 w 33574"/>
                <a:gd name="T55" fmla="*/ 2147483646 h 16994"/>
                <a:gd name="T56" fmla="*/ 2147483646 w 33574"/>
                <a:gd name="T57" fmla="*/ 2147483646 h 16994"/>
                <a:gd name="T58" fmla="*/ 2147483646 w 33574"/>
                <a:gd name="T59" fmla="*/ 2147483646 h 16994"/>
                <a:gd name="T60" fmla="*/ 2147483646 w 33574"/>
                <a:gd name="T61" fmla="*/ 2147483646 h 16994"/>
                <a:gd name="T62" fmla="*/ 2147483646 w 33574"/>
                <a:gd name="T63" fmla="*/ 2147483646 h 16994"/>
                <a:gd name="T64" fmla="*/ 2147483646 w 33574"/>
                <a:gd name="T65" fmla="*/ 2147483646 h 16994"/>
                <a:gd name="T66" fmla="*/ 2147483646 w 33574"/>
                <a:gd name="T67" fmla="*/ 2147483646 h 16994"/>
                <a:gd name="T68" fmla="*/ 2147483646 w 33574"/>
                <a:gd name="T69" fmla="*/ 2147483646 h 16994"/>
                <a:gd name="T70" fmla="*/ 2147483646 w 33574"/>
                <a:gd name="T71" fmla="*/ 2147483646 h 16994"/>
                <a:gd name="T72" fmla="*/ 2147483646 w 33574"/>
                <a:gd name="T73" fmla="*/ 2147483646 h 16994"/>
                <a:gd name="T74" fmla="*/ 2147483646 w 33574"/>
                <a:gd name="T75" fmla="*/ 2147483646 h 16994"/>
                <a:gd name="T76" fmla="*/ 2147483646 w 33574"/>
                <a:gd name="T77" fmla="*/ 2147483646 h 16994"/>
                <a:gd name="T78" fmla="*/ 2147483646 w 33574"/>
                <a:gd name="T79" fmla="*/ 2147483646 h 16994"/>
                <a:gd name="T80" fmla="*/ 2147483646 w 33574"/>
                <a:gd name="T81" fmla="*/ 2147483646 h 16994"/>
                <a:gd name="T82" fmla="*/ 2147483646 w 33574"/>
                <a:gd name="T83" fmla="*/ 2147483646 h 16994"/>
                <a:gd name="T84" fmla="*/ 2147483646 w 33574"/>
                <a:gd name="T85" fmla="*/ 2147483646 h 16994"/>
                <a:gd name="T86" fmla="*/ 2147483646 w 33574"/>
                <a:gd name="T87" fmla="*/ 2147483646 h 16994"/>
                <a:gd name="T88" fmla="*/ 2147483646 w 33574"/>
                <a:gd name="T89" fmla="*/ 2147483646 h 16994"/>
                <a:gd name="T90" fmla="*/ 2147483646 w 33574"/>
                <a:gd name="T91" fmla="*/ 2147483646 h 16994"/>
                <a:gd name="T92" fmla="*/ 2147483646 w 33574"/>
                <a:gd name="T93" fmla="*/ 2147483646 h 16994"/>
                <a:gd name="T94" fmla="*/ 2147483646 w 33574"/>
                <a:gd name="T95" fmla="*/ 2147483646 h 16994"/>
                <a:gd name="T96" fmla="*/ 2147483646 w 33574"/>
                <a:gd name="T97" fmla="*/ 2147483646 h 16994"/>
                <a:gd name="T98" fmla="*/ 2147483646 w 33574"/>
                <a:gd name="T99" fmla="*/ 2147483646 h 16994"/>
                <a:gd name="T100" fmla="*/ 2147483646 w 33574"/>
                <a:gd name="T101" fmla="*/ 2147483646 h 16994"/>
                <a:gd name="T102" fmla="*/ 2147483646 w 33574"/>
                <a:gd name="T103" fmla="*/ 2147483646 h 16994"/>
                <a:gd name="T104" fmla="*/ 2147483646 w 33574"/>
                <a:gd name="T105" fmla="*/ 2147483646 h 16994"/>
                <a:gd name="T106" fmla="*/ 2147483646 w 33574"/>
                <a:gd name="T107" fmla="*/ 2147483646 h 16994"/>
                <a:gd name="T108" fmla="*/ 2147483646 w 33574"/>
                <a:gd name="T109" fmla="*/ 2147483646 h 16994"/>
                <a:gd name="T110" fmla="*/ 2147483646 w 33574"/>
                <a:gd name="T111" fmla="*/ 2147483646 h 16994"/>
                <a:gd name="T112" fmla="*/ 2147483646 w 33574"/>
                <a:gd name="T113" fmla="*/ 2147483646 h 16994"/>
                <a:gd name="T114" fmla="*/ 2147483646 w 33574"/>
                <a:gd name="T115" fmla="*/ 2147483646 h 16994"/>
                <a:gd name="T116" fmla="*/ 2147483646 w 33574"/>
                <a:gd name="T117" fmla="*/ 2147483646 h 16994"/>
                <a:gd name="T118" fmla="*/ 2147483646 w 33574"/>
                <a:gd name="T119" fmla="*/ 2147483646 h 16994"/>
                <a:gd name="T120" fmla="*/ 2147483646 w 33574"/>
                <a:gd name="T121" fmla="*/ 2147483646 h 16994"/>
                <a:gd name="T122" fmla="*/ 2147483646 w 33574"/>
                <a:gd name="T123" fmla="*/ 2147483646 h 169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3574" h="16994" extrusionOk="0">
                  <a:moveTo>
                    <a:pt x="15100" y="1"/>
                  </a:moveTo>
                  <a:cubicBezTo>
                    <a:pt x="15056" y="1"/>
                    <a:pt x="15013" y="3"/>
                    <a:pt x="14969" y="8"/>
                  </a:cubicBezTo>
                  <a:cubicBezTo>
                    <a:pt x="14420" y="39"/>
                    <a:pt x="13870" y="100"/>
                    <a:pt x="13320" y="161"/>
                  </a:cubicBezTo>
                  <a:cubicBezTo>
                    <a:pt x="13124" y="204"/>
                    <a:pt x="12921" y="213"/>
                    <a:pt x="12716" y="213"/>
                  </a:cubicBezTo>
                  <a:cubicBezTo>
                    <a:pt x="12581" y="213"/>
                    <a:pt x="12446" y="209"/>
                    <a:pt x="12312" y="209"/>
                  </a:cubicBezTo>
                  <a:cubicBezTo>
                    <a:pt x="12079" y="209"/>
                    <a:pt x="11852" y="221"/>
                    <a:pt x="11640" y="283"/>
                  </a:cubicBezTo>
                  <a:cubicBezTo>
                    <a:pt x="11120" y="466"/>
                    <a:pt x="10723" y="1016"/>
                    <a:pt x="10204" y="1230"/>
                  </a:cubicBezTo>
                  <a:cubicBezTo>
                    <a:pt x="9715" y="1413"/>
                    <a:pt x="9135" y="1536"/>
                    <a:pt x="8646" y="1780"/>
                  </a:cubicBezTo>
                  <a:cubicBezTo>
                    <a:pt x="8188" y="2055"/>
                    <a:pt x="7546" y="2086"/>
                    <a:pt x="7088" y="2391"/>
                  </a:cubicBezTo>
                  <a:cubicBezTo>
                    <a:pt x="6630" y="2696"/>
                    <a:pt x="6599" y="3613"/>
                    <a:pt x="6171" y="3949"/>
                  </a:cubicBezTo>
                  <a:cubicBezTo>
                    <a:pt x="5744" y="4316"/>
                    <a:pt x="5255" y="4529"/>
                    <a:pt x="4858" y="4927"/>
                  </a:cubicBezTo>
                  <a:cubicBezTo>
                    <a:pt x="4461" y="5293"/>
                    <a:pt x="3819" y="5476"/>
                    <a:pt x="3483" y="5904"/>
                  </a:cubicBezTo>
                  <a:cubicBezTo>
                    <a:pt x="3147" y="6301"/>
                    <a:pt x="3147" y="7004"/>
                    <a:pt x="2842" y="7462"/>
                  </a:cubicBezTo>
                  <a:cubicBezTo>
                    <a:pt x="2536" y="7920"/>
                    <a:pt x="1925" y="8195"/>
                    <a:pt x="1681" y="8684"/>
                  </a:cubicBezTo>
                  <a:cubicBezTo>
                    <a:pt x="1375" y="9142"/>
                    <a:pt x="1131" y="9631"/>
                    <a:pt x="917" y="10150"/>
                  </a:cubicBezTo>
                  <a:cubicBezTo>
                    <a:pt x="703" y="10639"/>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8" y="16871"/>
                    <a:pt x="18208" y="16840"/>
                    <a:pt x="19002" y="16840"/>
                  </a:cubicBezTo>
                  <a:cubicBezTo>
                    <a:pt x="19796" y="16840"/>
                    <a:pt x="19796" y="16657"/>
                    <a:pt x="20590" y="16657"/>
                  </a:cubicBezTo>
                  <a:cubicBezTo>
                    <a:pt x="21385" y="16657"/>
                    <a:pt x="21385" y="16963"/>
                    <a:pt x="22179" y="16963"/>
                  </a:cubicBezTo>
                  <a:cubicBezTo>
                    <a:pt x="22973" y="16963"/>
                    <a:pt x="22973" y="16382"/>
                    <a:pt x="23767" y="16382"/>
                  </a:cubicBezTo>
                  <a:cubicBezTo>
                    <a:pt x="24562" y="16382"/>
                    <a:pt x="24562" y="16718"/>
                    <a:pt x="25356" y="16718"/>
                  </a:cubicBezTo>
                  <a:cubicBezTo>
                    <a:pt x="26181" y="16718"/>
                    <a:pt x="26150" y="16810"/>
                    <a:pt x="26944" y="16810"/>
                  </a:cubicBezTo>
                  <a:cubicBezTo>
                    <a:pt x="2773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6" y="16746"/>
                    <a:pt x="32442" y="16854"/>
                    <a:pt x="32714" y="16854"/>
                  </a:cubicBezTo>
                  <a:cubicBezTo>
                    <a:pt x="32870" y="16854"/>
                    <a:pt x="33051" y="16818"/>
                    <a:pt x="33329" y="16718"/>
                  </a:cubicBezTo>
                  <a:cubicBezTo>
                    <a:pt x="33329" y="16168"/>
                    <a:pt x="33573" y="15527"/>
                    <a:pt x="33543" y="15007"/>
                  </a:cubicBezTo>
                  <a:cubicBezTo>
                    <a:pt x="33421" y="14458"/>
                    <a:pt x="33329" y="13908"/>
                    <a:pt x="33176" y="13358"/>
                  </a:cubicBezTo>
                  <a:cubicBezTo>
                    <a:pt x="33054" y="12839"/>
                    <a:pt x="32504" y="12411"/>
                    <a:pt x="32351" y="11892"/>
                  </a:cubicBezTo>
                  <a:cubicBezTo>
                    <a:pt x="32199" y="11372"/>
                    <a:pt x="32046" y="10853"/>
                    <a:pt x="31832" y="10364"/>
                  </a:cubicBezTo>
                  <a:cubicBezTo>
                    <a:pt x="31618" y="9845"/>
                    <a:pt x="31863" y="9112"/>
                    <a:pt x="31618" y="8623"/>
                  </a:cubicBezTo>
                  <a:cubicBezTo>
                    <a:pt x="31374" y="8165"/>
                    <a:pt x="31099" y="7615"/>
                    <a:pt x="30793" y="7157"/>
                  </a:cubicBezTo>
                  <a:cubicBezTo>
                    <a:pt x="30519" y="6729"/>
                    <a:pt x="29938" y="6393"/>
                    <a:pt x="29602" y="5996"/>
                  </a:cubicBezTo>
                  <a:cubicBezTo>
                    <a:pt x="29266" y="5568"/>
                    <a:pt x="28563" y="5476"/>
                    <a:pt x="28166" y="5079"/>
                  </a:cubicBezTo>
                  <a:cubicBezTo>
                    <a:pt x="27800" y="4713"/>
                    <a:pt x="27861" y="3796"/>
                    <a:pt x="27433" y="3460"/>
                  </a:cubicBezTo>
                  <a:cubicBezTo>
                    <a:pt x="27036" y="3124"/>
                    <a:pt x="26211" y="3277"/>
                    <a:pt x="25753" y="2971"/>
                  </a:cubicBezTo>
                  <a:cubicBezTo>
                    <a:pt x="25295" y="2666"/>
                    <a:pt x="25142" y="1872"/>
                    <a:pt x="24653" y="1597"/>
                  </a:cubicBezTo>
                  <a:cubicBezTo>
                    <a:pt x="24483" y="1501"/>
                    <a:pt x="24282" y="1476"/>
                    <a:pt x="24072" y="1476"/>
                  </a:cubicBezTo>
                  <a:cubicBezTo>
                    <a:pt x="23838" y="1476"/>
                    <a:pt x="23591" y="1507"/>
                    <a:pt x="23358" y="1507"/>
                  </a:cubicBezTo>
                  <a:cubicBezTo>
                    <a:pt x="23200" y="1507"/>
                    <a:pt x="23049" y="1492"/>
                    <a:pt x="22912" y="1444"/>
                  </a:cubicBezTo>
                  <a:cubicBezTo>
                    <a:pt x="22423" y="1230"/>
                    <a:pt x="21904" y="1016"/>
                    <a:pt x="21385" y="864"/>
                  </a:cubicBezTo>
                  <a:cubicBezTo>
                    <a:pt x="20865" y="711"/>
                    <a:pt x="20346" y="741"/>
                    <a:pt x="19796" y="619"/>
                  </a:cubicBezTo>
                  <a:cubicBezTo>
                    <a:pt x="19246" y="528"/>
                    <a:pt x="18757" y="375"/>
                    <a:pt x="18208" y="314"/>
                  </a:cubicBezTo>
                  <a:cubicBezTo>
                    <a:pt x="17840" y="292"/>
                    <a:pt x="17458" y="271"/>
                    <a:pt x="17071" y="271"/>
                  </a:cubicBezTo>
                  <a:cubicBezTo>
                    <a:pt x="16911" y="271"/>
                    <a:pt x="16749" y="274"/>
                    <a:pt x="16588" y="283"/>
                  </a:cubicBezTo>
                  <a:cubicBezTo>
                    <a:pt x="16084" y="283"/>
                    <a:pt x="15580" y="1"/>
                    <a:pt x="1510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0" name="Google Shape;717;p28">
              <a:extLst>
                <a:ext uri="{FF2B5EF4-FFF2-40B4-BE49-F238E27FC236}">
                  <a16:creationId xmlns:a16="http://schemas.microsoft.com/office/drawing/2014/main" id="{5095A8B7-5115-8530-A5C0-1ED0E4752894}"/>
                </a:ext>
              </a:extLst>
            </p:cNvPr>
            <p:cNvSpPr>
              <a:spLocks/>
            </p:cNvSpPr>
            <p:nvPr/>
          </p:nvSpPr>
          <p:spPr bwMode="auto">
            <a:xfrm>
              <a:off x="1866724" y="2564217"/>
              <a:ext cx="6154785" cy="1738747"/>
            </a:xfrm>
            <a:custGeom>
              <a:avLst/>
              <a:gdLst>
                <a:gd name="T0" fmla="*/ 2147483646 w 33635"/>
                <a:gd name="T1" fmla="*/ 2147483646 h 9502"/>
                <a:gd name="T2" fmla="*/ 2147483646 w 33635"/>
                <a:gd name="T3" fmla="*/ 2147483646 h 9502"/>
                <a:gd name="T4" fmla="*/ 2147483646 w 33635"/>
                <a:gd name="T5" fmla="*/ 2147483646 h 9502"/>
                <a:gd name="T6" fmla="*/ 2147483646 w 33635"/>
                <a:gd name="T7" fmla="*/ 2147483646 h 9502"/>
                <a:gd name="T8" fmla="*/ 2147483646 w 33635"/>
                <a:gd name="T9" fmla="*/ 2147483646 h 9502"/>
                <a:gd name="T10" fmla="*/ 2147483646 w 33635"/>
                <a:gd name="T11" fmla="*/ 2147483646 h 9502"/>
                <a:gd name="T12" fmla="*/ 2147483646 w 33635"/>
                <a:gd name="T13" fmla="*/ 2147483646 h 9502"/>
                <a:gd name="T14" fmla="*/ 2147483646 w 33635"/>
                <a:gd name="T15" fmla="*/ 2147483646 h 9502"/>
                <a:gd name="T16" fmla="*/ 2147483646 w 33635"/>
                <a:gd name="T17" fmla="*/ 2147483646 h 9502"/>
                <a:gd name="T18" fmla="*/ 2147483646 w 33635"/>
                <a:gd name="T19" fmla="*/ 2147483646 h 9502"/>
                <a:gd name="T20" fmla="*/ 2147483646 w 33635"/>
                <a:gd name="T21" fmla="*/ 2147483646 h 9502"/>
                <a:gd name="T22" fmla="*/ 2147483646 w 33635"/>
                <a:gd name="T23" fmla="*/ 2147483646 h 9502"/>
                <a:gd name="T24" fmla="*/ 2147483646 w 33635"/>
                <a:gd name="T25" fmla="*/ 2147483646 h 9502"/>
                <a:gd name="T26" fmla="*/ 2147483646 w 33635"/>
                <a:gd name="T27" fmla="*/ 2147483646 h 9502"/>
                <a:gd name="T28" fmla="*/ 2147483646 w 33635"/>
                <a:gd name="T29" fmla="*/ 2147483646 h 9502"/>
                <a:gd name="T30" fmla="*/ 2147483646 w 33635"/>
                <a:gd name="T31" fmla="*/ 2147483646 h 9502"/>
                <a:gd name="T32" fmla="*/ 2147483646 w 33635"/>
                <a:gd name="T33" fmla="*/ 2147483646 h 9502"/>
                <a:gd name="T34" fmla="*/ 2147483646 w 33635"/>
                <a:gd name="T35" fmla="*/ 2147483646 h 9502"/>
                <a:gd name="T36" fmla="*/ 2147483646 w 33635"/>
                <a:gd name="T37" fmla="*/ 2147483646 h 9502"/>
                <a:gd name="T38" fmla="*/ 2147483646 w 33635"/>
                <a:gd name="T39" fmla="*/ 2147483646 h 9502"/>
                <a:gd name="T40" fmla="*/ 2147483646 w 33635"/>
                <a:gd name="T41" fmla="*/ 2147483646 h 9502"/>
                <a:gd name="T42" fmla="*/ 2147483646 w 33635"/>
                <a:gd name="T43" fmla="*/ 2147483646 h 9502"/>
                <a:gd name="T44" fmla="*/ 2147483646 w 33635"/>
                <a:gd name="T45" fmla="*/ 2147483646 h 9502"/>
                <a:gd name="T46" fmla="*/ 2147483646 w 33635"/>
                <a:gd name="T47" fmla="*/ 2147483646 h 9502"/>
                <a:gd name="T48" fmla="*/ 2147483646 w 33635"/>
                <a:gd name="T49" fmla="*/ 2147483646 h 9502"/>
                <a:gd name="T50" fmla="*/ 2147483646 w 33635"/>
                <a:gd name="T51" fmla="*/ 2147483646 h 9502"/>
                <a:gd name="T52" fmla="*/ 2147483646 w 33635"/>
                <a:gd name="T53" fmla="*/ 2147483646 h 9502"/>
                <a:gd name="T54" fmla="*/ 2147483646 w 33635"/>
                <a:gd name="T55" fmla="*/ 2147483646 h 9502"/>
                <a:gd name="T56" fmla="*/ 2147483646 w 33635"/>
                <a:gd name="T57" fmla="*/ 2147483646 h 9502"/>
                <a:gd name="T58" fmla="*/ 2147483646 w 33635"/>
                <a:gd name="T59" fmla="*/ 2147483646 h 9502"/>
                <a:gd name="T60" fmla="*/ 2147483646 w 33635"/>
                <a:gd name="T61" fmla="*/ 2147483646 h 9502"/>
                <a:gd name="T62" fmla="*/ 2147483646 w 33635"/>
                <a:gd name="T63" fmla="*/ 2147483646 h 9502"/>
                <a:gd name="T64" fmla="*/ 2147483646 w 33635"/>
                <a:gd name="T65" fmla="*/ 2147483646 h 9502"/>
                <a:gd name="T66" fmla="*/ 2147483646 w 33635"/>
                <a:gd name="T67" fmla="*/ 2147483646 h 9502"/>
                <a:gd name="T68" fmla="*/ 2147483646 w 33635"/>
                <a:gd name="T69" fmla="*/ 2147483646 h 9502"/>
                <a:gd name="T70" fmla="*/ 2147483646 w 33635"/>
                <a:gd name="T71" fmla="*/ 2147483646 h 9502"/>
                <a:gd name="T72" fmla="*/ 2147483646 w 33635"/>
                <a:gd name="T73" fmla="*/ 2147483646 h 9502"/>
                <a:gd name="T74" fmla="*/ 2147483646 w 33635"/>
                <a:gd name="T75" fmla="*/ 2147483646 h 9502"/>
                <a:gd name="T76" fmla="*/ 2147483646 w 33635"/>
                <a:gd name="T77" fmla="*/ 2147483646 h 9502"/>
                <a:gd name="T78" fmla="*/ 2147483646 w 33635"/>
                <a:gd name="T79" fmla="*/ 2147483646 h 9502"/>
                <a:gd name="T80" fmla="*/ 2147483646 w 33635"/>
                <a:gd name="T81" fmla="*/ 2147483646 h 9502"/>
                <a:gd name="T82" fmla="*/ 2147483646 w 33635"/>
                <a:gd name="T83" fmla="*/ 2147483646 h 9502"/>
                <a:gd name="T84" fmla="*/ 2147483646 w 33635"/>
                <a:gd name="T85" fmla="*/ 2147483646 h 95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3635" h="9502" extrusionOk="0">
                  <a:moveTo>
                    <a:pt x="31038" y="1"/>
                  </a:moveTo>
                  <a:cubicBezTo>
                    <a:pt x="30916" y="153"/>
                    <a:pt x="30793" y="306"/>
                    <a:pt x="30641" y="489"/>
                  </a:cubicBezTo>
                  <a:cubicBezTo>
                    <a:pt x="30619" y="511"/>
                    <a:pt x="30567" y="533"/>
                    <a:pt x="30517" y="533"/>
                  </a:cubicBezTo>
                  <a:cubicBezTo>
                    <a:pt x="30496" y="533"/>
                    <a:pt x="30475" y="529"/>
                    <a:pt x="30457" y="520"/>
                  </a:cubicBezTo>
                  <a:cubicBezTo>
                    <a:pt x="30366" y="948"/>
                    <a:pt x="30243" y="1345"/>
                    <a:pt x="30091" y="1711"/>
                  </a:cubicBezTo>
                  <a:cubicBezTo>
                    <a:pt x="30064" y="1817"/>
                    <a:pt x="29969" y="1900"/>
                    <a:pt x="29864" y="1900"/>
                  </a:cubicBezTo>
                  <a:cubicBezTo>
                    <a:pt x="29848" y="1900"/>
                    <a:pt x="29832" y="1899"/>
                    <a:pt x="29816" y="1895"/>
                  </a:cubicBezTo>
                  <a:cubicBezTo>
                    <a:pt x="29694" y="1864"/>
                    <a:pt x="29602" y="1803"/>
                    <a:pt x="29510" y="1772"/>
                  </a:cubicBezTo>
                  <a:cubicBezTo>
                    <a:pt x="28991" y="2475"/>
                    <a:pt x="28288" y="2994"/>
                    <a:pt x="27739" y="3666"/>
                  </a:cubicBezTo>
                  <a:cubicBezTo>
                    <a:pt x="27705" y="3717"/>
                    <a:pt x="27653" y="3740"/>
                    <a:pt x="27597" y="3740"/>
                  </a:cubicBezTo>
                  <a:cubicBezTo>
                    <a:pt x="27552" y="3740"/>
                    <a:pt x="27505" y="3724"/>
                    <a:pt x="27464" y="3697"/>
                  </a:cubicBezTo>
                  <a:lnTo>
                    <a:pt x="27189" y="3544"/>
                  </a:lnTo>
                  <a:cubicBezTo>
                    <a:pt x="27189" y="4400"/>
                    <a:pt x="26975" y="5408"/>
                    <a:pt x="26486" y="6019"/>
                  </a:cubicBezTo>
                  <a:cubicBezTo>
                    <a:pt x="26302" y="6254"/>
                    <a:pt x="26117" y="6349"/>
                    <a:pt x="25941" y="6349"/>
                  </a:cubicBezTo>
                  <a:cubicBezTo>
                    <a:pt x="25591" y="6349"/>
                    <a:pt x="25274" y="5977"/>
                    <a:pt x="25050" y="5591"/>
                  </a:cubicBezTo>
                  <a:cubicBezTo>
                    <a:pt x="24898" y="5774"/>
                    <a:pt x="24714" y="5988"/>
                    <a:pt x="24531" y="6171"/>
                  </a:cubicBezTo>
                  <a:cubicBezTo>
                    <a:pt x="24485" y="6202"/>
                    <a:pt x="24424" y="6217"/>
                    <a:pt x="24367" y="6217"/>
                  </a:cubicBezTo>
                  <a:cubicBezTo>
                    <a:pt x="24309" y="6217"/>
                    <a:pt x="24256" y="6202"/>
                    <a:pt x="24225" y="6171"/>
                  </a:cubicBezTo>
                  <a:cubicBezTo>
                    <a:pt x="24012" y="5927"/>
                    <a:pt x="23737" y="5744"/>
                    <a:pt x="23523" y="5499"/>
                  </a:cubicBezTo>
                  <a:cubicBezTo>
                    <a:pt x="23248" y="5774"/>
                    <a:pt x="22881" y="5927"/>
                    <a:pt x="22515" y="5927"/>
                  </a:cubicBezTo>
                  <a:cubicBezTo>
                    <a:pt x="21843" y="5958"/>
                    <a:pt x="21201" y="6141"/>
                    <a:pt x="20651" y="6538"/>
                  </a:cubicBezTo>
                  <a:cubicBezTo>
                    <a:pt x="20474" y="6644"/>
                    <a:pt x="20304" y="6689"/>
                    <a:pt x="20141" y="6689"/>
                  </a:cubicBezTo>
                  <a:cubicBezTo>
                    <a:pt x="19744" y="6689"/>
                    <a:pt x="19388" y="6423"/>
                    <a:pt x="19063" y="6141"/>
                  </a:cubicBezTo>
                  <a:cubicBezTo>
                    <a:pt x="18941" y="6385"/>
                    <a:pt x="18727" y="6568"/>
                    <a:pt x="18482" y="6660"/>
                  </a:cubicBezTo>
                  <a:cubicBezTo>
                    <a:pt x="18408" y="6685"/>
                    <a:pt x="18324" y="6692"/>
                    <a:pt x="18235" y="6692"/>
                  </a:cubicBezTo>
                  <a:cubicBezTo>
                    <a:pt x="18119" y="6692"/>
                    <a:pt x="17996" y="6680"/>
                    <a:pt x="17882" y="6680"/>
                  </a:cubicBezTo>
                  <a:cubicBezTo>
                    <a:pt x="17759" y="6680"/>
                    <a:pt x="17647" y="6694"/>
                    <a:pt x="17566" y="6752"/>
                  </a:cubicBezTo>
                  <a:cubicBezTo>
                    <a:pt x="17361" y="6935"/>
                    <a:pt x="17180" y="7000"/>
                    <a:pt x="17001" y="7000"/>
                  </a:cubicBezTo>
                  <a:cubicBezTo>
                    <a:pt x="16672" y="7000"/>
                    <a:pt x="16352" y="6779"/>
                    <a:pt x="15916" y="6660"/>
                  </a:cubicBezTo>
                  <a:cubicBezTo>
                    <a:pt x="15733" y="6568"/>
                    <a:pt x="15550" y="6446"/>
                    <a:pt x="15397" y="6324"/>
                  </a:cubicBezTo>
                  <a:cubicBezTo>
                    <a:pt x="15248" y="6233"/>
                    <a:pt x="15127" y="6196"/>
                    <a:pt x="15022" y="6196"/>
                  </a:cubicBezTo>
                  <a:cubicBezTo>
                    <a:pt x="14739" y="6196"/>
                    <a:pt x="14581" y="6468"/>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8" y="6777"/>
                    <a:pt x="12648" y="6996"/>
                  </a:cubicBezTo>
                  <a:cubicBezTo>
                    <a:pt x="12556" y="7088"/>
                    <a:pt x="12403" y="7149"/>
                    <a:pt x="12250" y="7179"/>
                  </a:cubicBezTo>
                  <a:cubicBezTo>
                    <a:pt x="11823" y="7149"/>
                    <a:pt x="11426" y="6996"/>
                    <a:pt x="11090" y="6752"/>
                  </a:cubicBezTo>
                  <a:cubicBezTo>
                    <a:pt x="10817" y="6561"/>
                    <a:pt x="10448" y="6055"/>
                    <a:pt x="10198" y="6055"/>
                  </a:cubicBezTo>
                  <a:cubicBezTo>
                    <a:pt x="10168" y="6055"/>
                    <a:pt x="10139" y="6063"/>
                    <a:pt x="10112" y="6080"/>
                  </a:cubicBezTo>
                  <a:cubicBezTo>
                    <a:pt x="9794" y="6299"/>
                    <a:pt x="9436" y="6530"/>
                    <a:pt x="9074" y="6530"/>
                  </a:cubicBezTo>
                  <a:cubicBezTo>
                    <a:pt x="8880" y="6530"/>
                    <a:pt x="8685" y="6464"/>
                    <a:pt x="8493" y="6294"/>
                  </a:cubicBezTo>
                  <a:cubicBezTo>
                    <a:pt x="8267" y="6082"/>
                    <a:pt x="8078" y="6001"/>
                    <a:pt x="7908" y="6001"/>
                  </a:cubicBezTo>
                  <a:cubicBezTo>
                    <a:pt x="7342" y="6001"/>
                    <a:pt x="6998" y="6905"/>
                    <a:pt x="6294" y="6905"/>
                  </a:cubicBezTo>
                  <a:cubicBezTo>
                    <a:pt x="6019" y="6874"/>
                    <a:pt x="5744" y="6752"/>
                    <a:pt x="5591" y="6538"/>
                  </a:cubicBezTo>
                  <a:cubicBezTo>
                    <a:pt x="5583" y="6528"/>
                    <a:pt x="5572" y="6523"/>
                    <a:pt x="5558" y="6523"/>
                  </a:cubicBezTo>
                  <a:cubicBezTo>
                    <a:pt x="5353" y="6523"/>
                    <a:pt x="4544" y="7493"/>
                    <a:pt x="4430" y="7607"/>
                  </a:cubicBezTo>
                  <a:cubicBezTo>
                    <a:pt x="4385" y="7652"/>
                    <a:pt x="4328" y="7672"/>
                    <a:pt x="4272" y="7672"/>
                  </a:cubicBezTo>
                  <a:cubicBezTo>
                    <a:pt x="4176" y="7672"/>
                    <a:pt x="4083" y="7612"/>
                    <a:pt x="4063" y="7515"/>
                  </a:cubicBezTo>
                  <a:cubicBezTo>
                    <a:pt x="4002" y="7332"/>
                    <a:pt x="3941" y="7179"/>
                    <a:pt x="3911" y="7027"/>
                  </a:cubicBezTo>
                  <a:cubicBezTo>
                    <a:pt x="3800" y="7052"/>
                    <a:pt x="3691" y="7064"/>
                    <a:pt x="3584" y="7064"/>
                  </a:cubicBezTo>
                  <a:cubicBezTo>
                    <a:pt x="3042" y="7064"/>
                    <a:pt x="2552" y="6758"/>
                    <a:pt x="2169" y="6324"/>
                  </a:cubicBezTo>
                  <a:cubicBezTo>
                    <a:pt x="1995" y="6120"/>
                    <a:pt x="1458" y="5249"/>
                    <a:pt x="1144" y="5249"/>
                  </a:cubicBezTo>
                  <a:cubicBezTo>
                    <a:pt x="1129" y="5249"/>
                    <a:pt x="1114" y="5251"/>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5"/>
                    <a:pt x="734" y="9501"/>
                    <a:pt x="1559" y="9501"/>
                  </a:cubicBezTo>
                  <a:cubicBezTo>
                    <a:pt x="2353" y="9501"/>
                    <a:pt x="2353" y="8982"/>
                    <a:pt x="3147" y="8982"/>
                  </a:cubicBezTo>
                  <a:cubicBezTo>
                    <a:pt x="3911" y="8982"/>
                    <a:pt x="3941" y="8829"/>
                    <a:pt x="4736" y="8829"/>
                  </a:cubicBezTo>
                  <a:cubicBezTo>
                    <a:pt x="5499" y="8829"/>
                    <a:pt x="5530" y="8921"/>
                    <a:pt x="6324" y="8921"/>
                  </a:cubicBezTo>
                  <a:cubicBezTo>
                    <a:pt x="7118" y="8921"/>
                    <a:pt x="7118" y="9409"/>
                    <a:pt x="7913" y="9409"/>
                  </a:cubicBezTo>
                  <a:cubicBezTo>
                    <a:pt x="8707" y="9409"/>
                    <a:pt x="8707" y="9104"/>
                    <a:pt x="9501" y="9104"/>
                  </a:cubicBezTo>
                  <a:cubicBezTo>
                    <a:pt x="10295" y="9104"/>
                    <a:pt x="10295" y="9409"/>
                    <a:pt x="11090" y="9409"/>
                  </a:cubicBezTo>
                  <a:cubicBezTo>
                    <a:pt x="11884" y="9409"/>
                    <a:pt x="11884" y="9501"/>
                    <a:pt x="12678" y="9501"/>
                  </a:cubicBezTo>
                  <a:cubicBezTo>
                    <a:pt x="13472" y="9501"/>
                    <a:pt x="13472" y="8982"/>
                    <a:pt x="14267" y="8982"/>
                  </a:cubicBezTo>
                  <a:cubicBezTo>
                    <a:pt x="15061" y="8982"/>
                    <a:pt x="15061" y="9471"/>
                    <a:pt x="15855" y="9471"/>
                  </a:cubicBezTo>
                  <a:cubicBezTo>
                    <a:pt x="16649" y="9471"/>
                    <a:pt x="16649" y="9379"/>
                    <a:pt x="17444" y="9379"/>
                  </a:cubicBezTo>
                  <a:cubicBezTo>
                    <a:pt x="18238" y="9379"/>
                    <a:pt x="18238" y="9348"/>
                    <a:pt x="19032" y="9348"/>
                  </a:cubicBezTo>
                  <a:cubicBezTo>
                    <a:pt x="19826" y="9348"/>
                    <a:pt x="19826"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18"/>
                    <a:pt x="26975" y="9318"/>
                  </a:cubicBezTo>
                  <a:cubicBezTo>
                    <a:pt x="27769" y="9318"/>
                    <a:pt x="27769" y="9073"/>
                    <a:pt x="28563" y="9073"/>
                  </a:cubicBezTo>
                  <a:cubicBezTo>
                    <a:pt x="29358" y="9073"/>
                    <a:pt x="29358" y="9257"/>
                    <a:pt x="30152" y="9257"/>
                  </a:cubicBezTo>
                  <a:cubicBezTo>
                    <a:pt x="30748" y="9257"/>
                    <a:pt x="30896" y="9154"/>
                    <a:pt x="31269" y="9154"/>
                  </a:cubicBezTo>
                  <a:cubicBezTo>
                    <a:pt x="31393" y="9154"/>
                    <a:pt x="31542" y="9165"/>
                    <a:pt x="31740" y="9196"/>
                  </a:cubicBezTo>
                  <a:cubicBezTo>
                    <a:pt x="32245" y="9254"/>
                    <a:pt x="32466" y="9362"/>
                    <a:pt x="32749" y="9362"/>
                  </a:cubicBezTo>
                  <a:cubicBezTo>
                    <a:pt x="32911" y="9362"/>
                    <a:pt x="33092" y="9326"/>
                    <a:pt x="33359" y="9226"/>
                  </a:cubicBezTo>
                  <a:cubicBezTo>
                    <a:pt x="33390" y="8676"/>
                    <a:pt x="33634" y="8035"/>
                    <a:pt x="33573" y="7515"/>
                  </a:cubicBezTo>
                  <a:cubicBezTo>
                    <a:pt x="33482" y="6966"/>
                    <a:pt x="33359" y="6416"/>
                    <a:pt x="33207" y="5866"/>
                  </a:cubicBezTo>
                  <a:cubicBezTo>
                    <a:pt x="33115" y="5347"/>
                    <a:pt x="32565" y="4919"/>
                    <a:pt x="32412" y="4400"/>
                  </a:cubicBezTo>
                  <a:cubicBezTo>
                    <a:pt x="32260" y="3880"/>
                    <a:pt x="32076" y="3361"/>
                    <a:pt x="31863" y="2872"/>
                  </a:cubicBezTo>
                  <a:cubicBezTo>
                    <a:pt x="31649" y="2353"/>
                    <a:pt x="31924" y="1620"/>
                    <a:pt x="31649" y="1131"/>
                  </a:cubicBezTo>
                  <a:cubicBezTo>
                    <a:pt x="31465" y="764"/>
                    <a:pt x="31252" y="367"/>
                    <a:pt x="31038" y="1"/>
                  </a:cubicBezTo>
                  <a:close/>
                </a:path>
              </a:pathLst>
            </a:custGeom>
            <a:solidFill>
              <a:srgbClr val="24962F">
                <a:alpha val="40392"/>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1" name="Google Shape;718;p28">
            <a:extLst>
              <a:ext uri="{FF2B5EF4-FFF2-40B4-BE49-F238E27FC236}">
                <a16:creationId xmlns:a16="http://schemas.microsoft.com/office/drawing/2014/main" id="{EEF01BFA-C6EF-6AD8-DB23-A9F0D0069FCA}"/>
              </a:ext>
            </a:extLst>
          </p:cNvPr>
          <p:cNvSpPr/>
          <p:nvPr/>
        </p:nvSpPr>
        <p:spPr>
          <a:xfrm flipH="1">
            <a:off x="8983663" y="823913"/>
            <a:ext cx="3255962" cy="898525"/>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52" name="Google Shape;719;p28">
            <a:extLst>
              <a:ext uri="{FF2B5EF4-FFF2-40B4-BE49-F238E27FC236}">
                <a16:creationId xmlns:a16="http://schemas.microsoft.com/office/drawing/2014/main" id="{F580DE6A-E34C-2AA3-C1A9-C3997A5C0914}"/>
              </a:ext>
            </a:extLst>
          </p:cNvPr>
          <p:cNvSpPr/>
          <p:nvPr/>
        </p:nvSpPr>
        <p:spPr>
          <a:xfrm flipH="1">
            <a:off x="11020425" y="2116138"/>
            <a:ext cx="1589088" cy="43815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53" name="Google Shape;720;p28">
            <a:extLst>
              <a:ext uri="{FF2B5EF4-FFF2-40B4-BE49-F238E27FC236}">
                <a16:creationId xmlns:a16="http://schemas.microsoft.com/office/drawing/2014/main" id="{EC95D3A4-DC59-CAD1-207B-ED6B5624F7F3}"/>
              </a:ext>
            </a:extLst>
          </p:cNvPr>
          <p:cNvSpPr/>
          <p:nvPr/>
        </p:nvSpPr>
        <p:spPr>
          <a:xfrm flipH="1">
            <a:off x="411163" y="719138"/>
            <a:ext cx="1587500" cy="43815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666" name="Google Shape;666;p28"/>
          <p:cNvSpPr txBox="1">
            <a:spLocks noGrp="1"/>
          </p:cNvSpPr>
          <p:nvPr>
            <p:ph type="title"/>
          </p:nvPr>
        </p:nvSpPr>
        <p:spPr>
          <a:xfrm flipH="1">
            <a:off x="951047" y="1448033"/>
            <a:ext cx="5658800" cy="1122400"/>
          </a:xfrm>
          <a:prstGeom prst="rect">
            <a:avLst/>
          </a:prstGeom>
        </p:spPr>
        <p:txBody>
          <a:bodyPr spcFirstLastPara="1" anchor="ctr">
            <a:noAutofit/>
          </a:bodyPr>
          <a:lstStyle>
            <a:lvl1pPr lvl="0" algn="r" rtl="0">
              <a:spcBef>
                <a:spcPts val="0"/>
              </a:spcBef>
              <a:spcAft>
                <a:spcPts val="0"/>
              </a:spcAft>
              <a:buSzPts val="3600"/>
              <a:buNone/>
              <a:defRPr sz="8000"/>
            </a:lvl1pPr>
            <a:lvl2pPr lvl="1" algn="r" rtl="0">
              <a:spcBef>
                <a:spcPts val="0"/>
              </a:spcBef>
              <a:spcAft>
                <a:spcPts val="0"/>
              </a:spcAft>
              <a:buSzPts val="3600"/>
              <a:buNone/>
              <a:defRPr sz="4800"/>
            </a:lvl2pPr>
            <a:lvl3pPr lvl="2" algn="r" rtl="0">
              <a:spcBef>
                <a:spcPts val="0"/>
              </a:spcBef>
              <a:spcAft>
                <a:spcPts val="0"/>
              </a:spcAft>
              <a:buSzPts val="3600"/>
              <a:buNone/>
              <a:defRPr sz="4800"/>
            </a:lvl3pPr>
            <a:lvl4pPr lvl="3" algn="r" rtl="0">
              <a:spcBef>
                <a:spcPts val="0"/>
              </a:spcBef>
              <a:spcAft>
                <a:spcPts val="0"/>
              </a:spcAft>
              <a:buSzPts val="3600"/>
              <a:buNone/>
              <a:defRPr sz="4800"/>
            </a:lvl4pPr>
            <a:lvl5pPr lvl="4" algn="r" rtl="0">
              <a:spcBef>
                <a:spcPts val="0"/>
              </a:spcBef>
              <a:spcAft>
                <a:spcPts val="0"/>
              </a:spcAft>
              <a:buSzPts val="3600"/>
              <a:buNone/>
              <a:defRPr sz="4800"/>
            </a:lvl5pPr>
            <a:lvl6pPr lvl="5" algn="r" rtl="0">
              <a:spcBef>
                <a:spcPts val="0"/>
              </a:spcBef>
              <a:spcAft>
                <a:spcPts val="0"/>
              </a:spcAft>
              <a:buSzPts val="3600"/>
              <a:buNone/>
              <a:defRPr sz="4800"/>
            </a:lvl6pPr>
            <a:lvl7pPr lvl="6" algn="r" rtl="0">
              <a:spcBef>
                <a:spcPts val="0"/>
              </a:spcBef>
              <a:spcAft>
                <a:spcPts val="0"/>
              </a:spcAft>
              <a:buSzPts val="3600"/>
              <a:buNone/>
              <a:defRPr sz="4800"/>
            </a:lvl7pPr>
            <a:lvl8pPr lvl="7" algn="r" rtl="0">
              <a:spcBef>
                <a:spcPts val="0"/>
              </a:spcBef>
              <a:spcAft>
                <a:spcPts val="0"/>
              </a:spcAft>
              <a:buSzPts val="3600"/>
              <a:buNone/>
              <a:defRPr sz="4800"/>
            </a:lvl8pPr>
            <a:lvl9pPr lvl="8" algn="r" rtl="0">
              <a:spcBef>
                <a:spcPts val="0"/>
              </a:spcBef>
              <a:spcAft>
                <a:spcPts val="0"/>
              </a:spcAft>
              <a:buSzPts val="3600"/>
              <a:buNone/>
              <a:defRPr sz="4800"/>
            </a:lvl9pPr>
          </a:lstStyle>
          <a:p>
            <a:endParaRPr/>
          </a:p>
        </p:txBody>
      </p:sp>
      <p:sp>
        <p:nvSpPr>
          <p:cNvPr id="667" name="Google Shape;667;p28"/>
          <p:cNvSpPr txBox="1">
            <a:spLocks noGrp="1"/>
          </p:cNvSpPr>
          <p:nvPr>
            <p:ph type="title" idx="2"/>
          </p:nvPr>
        </p:nvSpPr>
        <p:spPr>
          <a:xfrm flipH="1">
            <a:off x="6609847" y="1448033"/>
            <a:ext cx="2709200" cy="1723600"/>
          </a:xfrm>
          <a:prstGeom prst="rect">
            <a:avLst/>
          </a:prstGeom>
        </p:spPr>
        <p:txBody>
          <a:bodyPr spcFirstLastPara="1" anchor="ctr">
            <a:noAutofit/>
          </a:bodyPr>
          <a:lstStyle>
            <a:lvl1pPr lvl="0" algn="ctr" rtl="0">
              <a:spcBef>
                <a:spcPts val="0"/>
              </a:spcBef>
              <a:spcAft>
                <a:spcPts val="0"/>
              </a:spcAft>
              <a:buSzPts val="12000"/>
              <a:buNone/>
              <a:defRPr sz="13335"/>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rPr lang="en-US"/>
              <a:t>Click to edit Master title style</a:t>
            </a:r>
            <a:endParaRPr/>
          </a:p>
        </p:txBody>
      </p:sp>
      <p:sp>
        <p:nvSpPr>
          <p:cNvPr id="668" name="Google Shape;668;p28"/>
          <p:cNvSpPr txBox="1">
            <a:spLocks noGrp="1"/>
          </p:cNvSpPr>
          <p:nvPr>
            <p:ph type="subTitle" idx="1"/>
          </p:nvPr>
        </p:nvSpPr>
        <p:spPr>
          <a:xfrm flipH="1">
            <a:off x="950967" y="2570433"/>
            <a:ext cx="5658800" cy="601200"/>
          </a:xfrm>
          <a:prstGeom prst="rect">
            <a:avLst/>
          </a:prstGeom>
        </p:spPr>
        <p:txBody>
          <a:bodyPr spcFirstLastPara="1" anchor="b">
            <a:noAutofit/>
          </a:bodyPr>
          <a:lstStyle>
            <a:lvl1pPr lvl="0" algn="r"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spTree>
    <p:extLst>
      <p:ext uri="{BB962C8B-B14F-4D97-AF65-F5344CB8AC3E}">
        <p14:creationId xmlns:p14="http://schemas.microsoft.com/office/powerpoint/2010/main" val="596172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749"/>
        <p:cNvGrpSpPr/>
        <p:nvPr/>
      </p:nvGrpSpPr>
      <p:grpSpPr>
        <a:xfrm>
          <a:off x="0" y="0"/>
          <a:ext cx="0" cy="0"/>
          <a:chOff x="0" y="0"/>
          <a:chExt cx="0" cy="0"/>
        </a:xfrm>
      </p:grpSpPr>
    </p:spTree>
    <p:extLst>
      <p:ext uri="{BB962C8B-B14F-4D97-AF65-F5344CB8AC3E}">
        <p14:creationId xmlns:p14="http://schemas.microsoft.com/office/powerpoint/2010/main" val="385541114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750"/>
        <p:cNvGrpSpPr/>
        <p:nvPr/>
      </p:nvGrpSpPr>
      <p:grpSpPr>
        <a:xfrm>
          <a:off x="0" y="0"/>
          <a:ext cx="0" cy="0"/>
          <a:chOff x="0" y="0"/>
          <a:chExt cx="0" cy="0"/>
        </a:xfrm>
      </p:grpSpPr>
      <p:grpSp>
        <p:nvGrpSpPr>
          <p:cNvPr id="2" name="Google Shape;751;p33">
            <a:extLst>
              <a:ext uri="{FF2B5EF4-FFF2-40B4-BE49-F238E27FC236}">
                <a16:creationId xmlns:a16="http://schemas.microsoft.com/office/drawing/2014/main" id="{18338A8D-4406-691C-9CDA-1BC7E0762CFB}"/>
              </a:ext>
            </a:extLst>
          </p:cNvPr>
          <p:cNvGrpSpPr>
            <a:grpSpLocks/>
          </p:cNvGrpSpPr>
          <p:nvPr/>
        </p:nvGrpSpPr>
        <p:grpSpPr bwMode="auto">
          <a:xfrm>
            <a:off x="-331788" y="5576888"/>
            <a:ext cx="12855576" cy="1281112"/>
            <a:chOff x="-248700" y="4182223"/>
            <a:chExt cx="9641100" cy="961287"/>
          </a:xfrm>
        </p:grpSpPr>
        <p:grpSp>
          <p:nvGrpSpPr>
            <p:cNvPr id="3" name="Google Shape;752;p33">
              <a:extLst>
                <a:ext uri="{FF2B5EF4-FFF2-40B4-BE49-F238E27FC236}">
                  <a16:creationId xmlns:a16="http://schemas.microsoft.com/office/drawing/2014/main" id="{FDD8659A-6B3D-7954-B2E5-7AC5FEBE97E2}"/>
                </a:ext>
              </a:extLst>
            </p:cNvPr>
            <p:cNvGrpSpPr>
              <a:grpSpLocks/>
            </p:cNvGrpSpPr>
            <p:nvPr/>
          </p:nvGrpSpPr>
          <p:grpSpPr bwMode="auto">
            <a:xfrm>
              <a:off x="-248629" y="4462202"/>
              <a:ext cx="9640980" cy="681308"/>
              <a:chOff x="131200" y="4480088"/>
              <a:chExt cx="8881603" cy="627644"/>
            </a:xfrm>
          </p:grpSpPr>
          <p:sp>
            <p:nvSpPr>
              <p:cNvPr id="5" name="Google Shape;753;p33">
                <a:extLst>
                  <a:ext uri="{FF2B5EF4-FFF2-40B4-BE49-F238E27FC236}">
                    <a16:creationId xmlns:a16="http://schemas.microsoft.com/office/drawing/2014/main" id="{BC9A8454-CCEE-8269-57D6-07072CE66404}"/>
                  </a:ext>
                </a:extLst>
              </p:cNvPr>
              <p:cNvSpPr>
                <a:spLocks/>
              </p:cNvSpPr>
              <p:nvPr/>
            </p:nvSpPr>
            <p:spPr bwMode="auto">
              <a:xfrm>
                <a:off x="235672" y="4610717"/>
                <a:ext cx="8672644" cy="497015"/>
              </a:xfrm>
              <a:custGeom>
                <a:avLst/>
                <a:gdLst>
                  <a:gd name="T0" fmla="*/ 0 w 278908"/>
                  <a:gd name="T1" fmla="*/ 2147483646 h 8952"/>
                  <a:gd name="T2" fmla="*/ 0 w 278908"/>
                  <a:gd name="T3" fmla="*/ 2147483646 h 8952"/>
                  <a:gd name="T4" fmla="*/ 2147483646 w 278908"/>
                  <a:gd name="T5" fmla="*/ 2147483646 h 8952"/>
                  <a:gd name="T6" fmla="*/ 2147483646 w 278908"/>
                  <a:gd name="T7" fmla="*/ 2147483646 h 8952"/>
                  <a:gd name="T8" fmla="*/ 0 w 278908"/>
                  <a:gd name="T9" fmla="*/ 2147483646 h 89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6" name="Google Shape;754;p33">
                <a:extLst>
                  <a:ext uri="{FF2B5EF4-FFF2-40B4-BE49-F238E27FC236}">
                    <a16:creationId xmlns:a16="http://schemas.microsoft.com/office/drawing/2014/main" id="{EC0D73B7-6B2A-7B4E-2D7B-21EDF1673273}"/>
                  </a:ext>
                </a:extLst>
              </p:cNvPr>
              <p:cNvSpPr>
                <a:spLocks/>
              </p:cNvSpPr>
              <p:nvPr/>
            </p:nvSpPr>
            <p:spPr bwMode="auto">
              <a:xfrm>
                <a:off x="235672" y="4710817"/>
                <a:ext cx="8672644" cy="296865"/>
              </a:xfrm>
              <a:custGeom>
                <a:avLst/>
                <a:gdLst>
                  <a:gd name="T0" fmla="*/ 2147483646 w 278908"/>
                  <a:gd name="T1" fmla="*/ 2147483646 h 5347"/>
                  <a:gd name="T2" fmla="*/ 2147483646 w 278908"/>
                  <a:gd name="T3" fmla="*/ 2147483646 h 5347"/>
                  <a:gd name="T4" fmla="*/ 2147483646 w 278908"/>
                  <a:gd name="T5" fmla="*/ 2147483646 h 5347"/>
                  <a:gd name="T6" fmla="*/ 2147483646 w 278908"/>
                  <a:gd name="T7" fmla="*/ 2147483646 h 5347"/>
                  <a:gd name="T8" fmla="*/ 0 w 278908"/>
                  <a:gd name="T9" fmla="*/ 2147483646 h 5347"/>
                  <a:gd name="T10" fmla="*/ 2147483646 w 278908"/>
                  <a:gd name="T11" fmla="*/ 2147483646 h 5347"/>
                  <a:gd name="T12" fmla="*/ 2147483646 w 278908"/>
                  <a:gd name="T13" fmla="*/ 2147483646 h 5347"/>
                  <a:gd name="T14" fmla="*/ 2147483646 w 278908"/>
                  <a:gd name="T15" fmla="*/ 2147483646 h 5347"/>
                  <a:gd name="T16" fmla="*/ 2147483646 w 278908"/>
                  <a:gd name="T17" fmla="*/ 2147483646 h 5347"/>
                  <a:gd name="T18" fmla="*/ 2147483646 w 278908"/>
                  <a:gd name="T19" fmla="*/ 2147483646 h 5347"/>
                  <a:gd name="T20" fmla="*/ 2147483646 w 278908"/>
                  <a:gd name="T21" fmla="*/ 2147483646 h 5347"/>
                  <a:gd name="T22" fmla="*/ 2147483646 w 278908"/>
                  <a:gd name="T23" fmla="*/ 2147483646 h 5347"/>
                  <a:gd name="T24" fmla="*/ 2147483646 w 278908"/>
                  <a:gd name="T25" fmla="*/ 2147483646 h 5347"/>
                  <a:gd name="T26" fmla="*/ 2147483646 w 278908"/>
                  <a:gd name="T27" fmla="*/ 2147483646 h 5347"/>
                  <a:gd name="T28" fmla="*/ 2147483646 w 278908"/>
                  <a:gd name="T29" fmla="*/ 2147483646 h 5347"/>
                  <a:gd name="T30" fmla="*/ 2147483646 w 278908"/>
                  <a:gd name="T31" fmla="*/ 2147483646 h 5347"/>
                  <a:gd name="T32" fmla="*/ 2147483646 w 278908"/>
                  <a:gd name="T33" fmla="*/ 2147483646 h 5347"/>
                  <a:gd name="T34" fmla="*/ 2147483646 w 278908"/>
                  <a:gd name="T35" fmla="*/ 2147483646 h 5347"/>
                  <a:gd name="T36" fmla="*/ 2147483646 w 278908"/>
                  <a:gd name="T37" fmla="*/ 2147483646 h 5347"/>
                  <a:gd name="T38" fmla="*/ 2147483646 w 278908"/>
                  <a:gd name="T39" fmla="*/ 2147483646 h 5347"/>
                  <a:gd name="T40" fmla="*/ 2147483646 w 278908"/>
                  <a:gd name="T41" fmla="*/ 2147483646 h 5347"/>
                  <a:gd name="T42" fmla="*/ 2147483646 w 278908"/>
                  <a:gd name="T43" fmla="*/ 2147483646 h 5347"/>
                  <a:gd name="T44" fmla="*/ 2147483646 w 278908"/>
                  <a:gd name="T45" fmla="*/ 2147483646 h 5347"/>
                  <a:gd name="T46" fmla="*/ 2147483646 w 278908"/>
                  <a:gd name="T47" fmla="*/ 2147483646 h 5347"/>
                  <a:gd name="T48" fmla="*/ 2147483646 w 278908"/>
                  <a:gd name="T49" fmla="*/ 2147483646 h 5347"/>
                  <a:gd name="T50" fmla="*/ 2147483646 w 278908"/>
                  <a:gd name="T51" fmla="*/ 2147483646 h 5347"/>
                  <a:gd name="T52" fmla="*/ 2147483646 w 278908"/>
                  <a:gd name="T53" fmla="*/ 2147483646 h 5347"/>
                  <a:gd name="T54" fmla="*/ 2147483646 w 278908"/>
                  <a:gd name="T55" fmla="*/ 2147483646 h 5347"/>
                  <a:gd name="T56" fmla="*/ 2147483646 w 278908"/>
                  <a:gd name="T57" fmla="*/ 2147483646 h 5347"/>
                  <a:gd name="T58" fmla="*/ 2147483646 w 278908"/>
                  <a:gd name="T59" fmla="*/ 2147483646 h 5347"/>
                  <a:gd name="T60" fmla="*/ 2147483646 w 278908"/>
                  <a:gd name="T61" fmla="*/ 2147483646 h 5347"/>
                  <a:gd name="T62" fmla="*/ 2147483646 w 278908"/>
                  <a:gd name="T63" fmla="*/ 2147483646 h 5347"/>
                  <a:gd name="T64" fmla="*/ 2147483646 w 278908"/>
                  <a:gd name="T65" fmla="*/ 2147483646 h 5347"/>
                  <a:gd name="T66" fmla="*/ 2147483646 w 278908"/>
                  <a:gd name="T67" fmla="*/ 2147483646 h 5347"/>
                  <a:gd name="T68" fmla="*/ 2147483646 w 278908"/>
                  <a:gd name="T69" fmla="*/ 2147483646 h 5347"/>
                  <a:gd name="T70" fmla="*/ 2147483646 w 278908"/>
                  <a:gd name="T71" fmla="*/ 2147483646 h 5347"/>
                  <a:gd name="T72" fmla="*/ 2147483646 w 278908"/>
                  <a:gd name="T73" fmla="*/ 2147483646 h 5347"/>
                  <a:gd name="T74" fmla="*/ 2147483646 w 278908"/>
                  <a:gd name="T75" fmla="*/ 2147483646 h 5347"/>
                  <a:gd name="T76" fmla="*/ 2147483646 w 278908"/>
                  <a:gd name="T77" fmla="*/ 2147483646 h 5347"/>
                  <a:gd name="T78" fmla="*/ 2147483646 w 278908"/>
                  <a:gd name="T79" fmla="*/ 2147483646 h 5347"/>
                  <a:gd name="T80" fmla="*/ 2147483646 w 278908"/>
                  <a:gd name="T81" fmla="*/ 2147483646 h 5347"/>
                  <a:gd name="T82" fmla="*/ 2147483646 w 278908"/>
                  <a:gd name="T83" fmla="*/ 2147483646 h 5347"/>
                  <a:gd name="T84" fmla="*/ 2147483646 w 278908"/>
                  <a:gd name="T85" fmla="*/ 2147483646 h 5347"/>
                  <a:gd name="T86" fmla="*/ 2147483646 w 278908"/>
                  <a:gd name="T87" fmla="*/ 2147483646 h 5347"/>
                  <a:gd name="T88" fmla="*/ 2147483646 w 278908"/>
                  <a:gd name="T89" fmla="*/ 2147483646 h 5347"/>
                  <a:gd name="T90" fmla="*/ 2147483646 w 278908"/>
                  <a:gd name="T91" fmla="*/ 2147483646 h 5347"/>
                  <a:gd name="T92" fmla="*/ 2147483646 w 278908"/>
                  <a:gd name="T93" fmla="*/ 2147483646 h 5347"/>
                  <a:gd name="T94" fmla="*/ 2147483646 w 278908"/>
                  <a:gd name="T95" fmla="*/ 2147483646 h 5347"/>
                  <a:gd name="T96" fmla="*/ 2147483646 w 278908"/>
                  <a:gd name="T97" fmla="*/ 2147483646 h 5347"/>
                  <a:gd name="T98" fmla="*/ 2147483646 w 278908"/>
                  <a:gd name="T99" fmla="*/ 2147483646 h 5347"/>
                  <a:gd name="T100" fmla="*/ 2147483646 w 278908"/>
                  <a:gd name="T101" fmla="*/ 2147483646 h 534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 name="Google Shape;755;p33">
                <a:extLst>
                  <a:ext uri="{FF2B5EF4-FFF2-40B4-BE49-F238E27FC236}">
                    <a16:creationId xmlns:a16="http://schemas.microsoft.com/office/drawing/2014/main" id="{E1C9B41B-B055-8570-7ED9-7A3E30120DBA}"/>
                  </a:ext>
                </a:extLst>
              </p:cNvPr>
              <p:cNvSpPr>
                <a:spLocks/>
              </p:cNvSpPr>
              <p:nvPr/>
            </p:nvSpPr>
            <p:spPr bwMode="auto">
              <a:xfrm>
                <a:off x="131200" y="4480088"/>
                <a:ext cx="8881603" cy="261260"/>
              </a:xfrm>
              <a:custGeom>
                <a:avLst/>
                <a:gdLst>
                  <a:gd name="T0" fmla="*/ 0 w 285628"/>
                  <a:gd name="T1" fmla="*/ 2147483646 h 8402"/>
                  <a:gd name="T2" fmla="*/ 0 w 285628"/>
                  <a:gd name="T3" fmla="*/ 2147483646 h 8402"/>
                  <a:gd name="T4" fmla="*/ 2147483646 w 285628"/>
                  <a:gd name="T5" fmla="*/ 2147483646 h 8402"/>
                  <a:gd name="T6" fmla="*/ 2147483646 w 285628"/>
                  <a:gd name="T7" fmla="*/ 2147483646 h 8402"/>
                  <a:gd name="T8" fmla="*/ 2147483646 w 285628"/>
                  <a:gd name="T9" fmla="*/ 2147483646 h 8402"/>
                  <a:gd name="T10" fmla="*/ 2147483646 w 285628"/>
                  <a:gd name="T11" fmla="*/ 2147483646 h 8402"/>
                  <a:gd name="T12" fmla="*/ 2147483646 w 285628"/>
                  <a:gd name="T13" fmla="*/ 2147483646 h 8402"/>
                  <a:gd name="T14" fmla="*/ 2147483646 w 285628"/>
                  <a:gd name="T15" fmla="*/ 2147483646 h 8402"/>
                  <a:gd name="T16" fmla="*/ 2147483646 w 285628"/>
                  <a:gd name="T17" fmla="*/ 2147483646 h 8402"/>
                  <a:gd name="T18" fmla="*/ 2147483646 w 285628"/>
                  <a:gd name="T19" fmla="*/ 2147483646 h 8402"/>
                  <a:gd name="T20" fmla="*/ 2147483646 w 285628"/>
                  <a:gd name="T21" fmla="*/ 2147483646 h 8402"/>
                  <a:gd name="T22" fmla="*/ 2147483646 w 285628"/>
                  <a:gd name="T23" fmla="*/ 2147483646 h 8402"/>
                  <a:gd name="T24" fmla="*/ 2147483646 w 285628"/>
                  <a:gd name="T25" fmla="*/ 2147483646 h 8402"/>
                  <a:gd name="T26" fmla="*/ 2147483646 w 285628"/>
                  <a:gd name="T27" fmla="*/ 2147483646 h 8402"/>
                  <a:gd name="T28" fmla="*/ 2147483646 w 285628"/>
                  <a:gd name="T29" fmla="*/ 2147483646 h 8402"/>
                  <a:gd name="T30" fmla="*/ 2147483646 w 285628"/>
                  <a:gd name="T31" fmla="*/ 2147483646 h 8402"/>
                  <a:gd name="T32" fmla="*/ 2147483646 w 285628"/>
                  <a:gd name="T33" fmla="*/ 2147483646 h 8402"/>
                  <a:gd name="T34" fmla="*/ 2147483646 w 285628"/>
                  <a:gd name="T35" fmla="*/ 2147483646 h 8402"/>
                  <a:gd name="T36" fmla="*/ 2147483646 w 285628"/>
                  <a:gd name="T37" fmla="*/ 2147483646 h 8402"/>
                  <a:gd name="T38" fmla="*/ 2147483646 w 285628"/>
                  <a:gd name="T39" fmla="*/ 2147483646 h 8402"/>
                  <a:gd name="T40" fmla="*/ 2147483646 w 285628"/>
                  <a:gd name="T41" fmla="*/ 2147483646 h 8402"/>
                  <a:gd name="T42" fmla="*/ 2147483646 w 285628"/>
                  <a:gd name="T43" fmla="*/ 2147483646 h 8402"/>
                  <a:gd name="T44" fmla="*/ 2147483646 w 285628"/>
                  <a:gd name="T45" fmla="*/ 2147483646 h 8402"/>
                  <a:gd name="T46" fmla="*/ 2147483646 w 285628"/>
                  <a:gd name="T47" fmla="*/ 2147483646 h 8402"/>
                  <a:gd name="T48" fmla="*/ 2147483646 w 285628"/>
                  <a:gd name="T49" fmla="*/ 2147483646 h 8402"/>
                  <a:gd name="T50" fmla="*/ 2147483646 w 285628"/>
                  <a:gd name="T51" fmla="*/ 2147483646 h 8402"/>
                  <a:gd name="T52" fmla="*/ 2147483646 w 285628"/>
                  <a:gd name="T53" fmla="*/ 2147483646 h 8402"/>
                  <a:gd name="T54" fmla="*/ 2147483646 w 285628"/>
                  <a:gd name="T55" fmla="*/ 2147483646 h 8402"/>
                  <a:gd name="T56" fmla="*/ 2147483646 w 285628"/>
                  <a:gd name="T57" fmla="*/ 2147483646 h 8402"/>
                  <a:gd name="T58" fmla="*/ 2147483646 w 285628"/>
                  <a:gd name="T59" fmla="*/ 2147483646 h 8402"/>
                  <a:gd name="T60" fmla="*/ 2147483646 w 285628"/>
                  <a:gd name="T61" fmla="*/ 2147483646 h 8402"/>
                  <a:gd name="T62" fmla="*/ 2147483646 w 285628"/>
                  <a:gd name="T63" fmla="*/ 2147483646 h 8402"/>
                  <a:gd name="T64" fmla="*/ 2147483646 w 285628"/>
                  <a:gd name="T65" fmla="*/ 2147483646 h 8402"/>
                  <a:gd name="T66" fmla="*/ 2147483646 w 285628"/>
                  <a:gd name="T67" fmla="*/ 2147483646 h 8402"/>
                  <a:gd name="T68" fmla="*/ 2147483646 w 285628"/>
                  <a:gd name="T69" fmla="*/ 2147483646 h 8402"/>
                  <a:gd name="T70" fmla="*/ 2147483646 w 285628"/>
                  <a:gd name="T71" fmla="*/ 2147483646 h 8402"/>
                  <a:gd name="T72" fmla="*/ 2147483646 w 285628"/>
                  <a:gd name="T73" fmla="*/ 2147483646 h 8402"/>
                  <a:gd name="T74" fmla="*/ 2147483646 w 285628"/>
                  <a:gd name="T75" fmla="*/ 2147483646 h 8402"/>
                  <a:gd name="T76" fmla="*/ 2147483646 w 285628"/>
                  <a:gd name="T77" fmla="*/ 2147483646 h 8402"/>
                  <a:gd name="T78" fmla="*/ 2147483646 w 285628"/>
                  <a:gd name="T79" fmla="*/ 2147483646 h 8402"/>
                  <a:gd name="T80" fmla="*/ 2147483646 w 285628"/>
                  <a:gd name="T81" fmla="*/ 2147483646 h 8402"/>
                  <a:gd name="T82" fmla="*/ 2147483646 w 285628"/>
                  <a:gd name="T83" fmla="*/ 2147483646 h 8402"/>
                  <a:gd name="T84" fmla="*/ 2147483646 w 285628"/>
                  <a:gd name="T85" fmla="*/ 2147483646 h 8402"/>
                  <a:gd name="T86" fmla="*/ 2147483646 w 285628"/>
                  <a:gd name="T87" fmla="*/ 2147483646 h 8402"/>
                  <a:gd name="T88" fmla="*/ 2147483646 w 285628"/>
                  <a:gd name="T89" fmla="*/ 2147483646 h 8402"/>
                  <a:gd name="T90" fmla="*/ 2147483646 w 285628"/>
                  <a:gd name="T91" fmla="*/ 2147483646 h 8402"/>
                  <a:gd name="T92" fmla="*/ 2147483646 w 285628"/>
                  <a:gd name="T93" fmla="*/ 2147483646 h 8402"/>
                  <a:gd name="T94" fmla="*/ 2147483646 w 285628"/>
                  <a:gd name="T95" fmla="*/ 2147483646 h 8402"/>
                  <a:gd name="T96" fmla="*/ 2147483646 w 285628"/>
                  <a:gd name="T97" fmla="*/ 2147483646 h 8402"/>
                  <a:gd name="T98" fmla="*/ 2147483646 w 285628"/>
                  <a:gd name="T99" fmla="*/ 2147483646 h 8402"/>
                  <a:gd name="T100" fmla="*/ 2147483646 w 285628"/>
                  <a:gd name="T101" fmla="*/ 2147483646 h 8402"/>
                  <a:gd name="T102" fmla="*/ 2147483646 w 285628"/>
                  <a:gd name="T103" fmla="*/ 2147483646 h 8402"/>
                  <a:gd name="T104" fmla="*/ 2147483646 w 285628"/>
                  <a:gd name="T105" fmla="*/ 2147483646 h 8402"/>
                  <a:gd name="T106" fmla="*/ 2147483646 w 285628"/>
                  <a:gd name="T107" fmla="*/ 2147483646 h 8402"/>
                  <a:gd name="T108" fmla="*/ 2147483646 w 285628"/>
                  <a:gd name="T109" fmla="*/ 2147483646 h 8402"/>
                  <a:gd name="T110" fmla="*/ 2147483646 w 285628"/>
                  <a:gd name="T111" fmla="*/ 901248180 h 84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4" name="Google Shape;756;p33">
              <a:extLst>
                <a:ext uri="{FF2B5EF4-FFF2-40B4-BE49-F238E27FC236}">
                  <a16:creationId xmlns:a16="http://schemas.microsoft.com/office/drawing/2014/main" id="{14C8C589-EB29-E43E-FDEA-68F03F50CCC0}"/>
                </a:ext>
              </a:extLst>
            </p:cNvPr>
            <p:cNvSpPr>
              <a:spLocks noChangeArrowheads="1"/>
            </p:cNvSpPr>
            <p:nvPr/>
          </p:nvSpPr>
          <p:spPr bwMode="auto">
            <a:xfrm>
              <a:off x="-248700" y="4182223"/>
              <a:ext cx="9641100" cy="37641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defRPr/>
              </a:pPr>
              <a:endParaRPr lang="en-US" altLang="en-US" sz="2400">
                <a:solidFill>
                  <a:srgbClr val="E5F7B3"/>
                </a:solidFill>
              </a:endParaRPr>
            </a:p>
          </p:txBody>
        </p:sp>
      </p:grpSp>
    </p:spTree>
    <p:extLst>
      <p:ext uri="{BB962C8B-B14F-4D97-AF65-F5344CB8AC3E}">
        <p14:creationId xmlns:p14="http://schemas.microsoft.com/office/powerpoint/2010/main" val="217734110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209DF4B7-7B6F-269B-96C3-14948D0CFD58}"/>
              </a:ext>
            </a:extLst>
          </p:cNvPr>
          <p:cNvSpPr>
            <a:spLocks noGrp="1"/>
          </p:cNvSpPr>
          <p:nvPr>
            <p:ph type="dt" sz="half" idx="10"/>
          </p:nvPr>
        </p:nvSpPr>
        <p:spPr/>
        <p:txBody>
          <a:bodyPr/>
          <a:lstStyle>
            <a:lvl1pPr>
              <a:defRPr/>
            </a:lvl1pPr>
          </a:lstStyle>
          <a:p>
            <a:pPr>
              <a:defRPr/>
            </a:pPr>
            <a:fld id="{863D634A-1E7E-4B51-8021-487CFC8C4B8C}" type="datetimeFigureOut">
              <a:rPr lang="en-US"/>
              <a:pPr>
                <a:defRPr/>
              </a:pPr>
              <a:t>2/26/26</a:t>
            </a:fld>
            <a:endParaRPr lang="en-US"/>
          </a:p>
        </p:txBody>
      </p:sp>
      <p:sp>
        <p:nvSpPr>
          <p:cNvPr id="5" name="Footer Placeholder 4">
            <a:extLst>
              <a:ext uri="{FF2B5EF4-FFF2-40B4-BE49-F238E27FC236}">
                <a16:creationId xmlns:a16="http://schemas.microsoft.com/office/drawing/2014/main" id="{A7D5D3A7-9AA6-1695-042C-FDCCF543264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D708AB5D-D405-C567-FD01-FCF2CF09DC67}"/>
              </a:ext>
            </a:extLst>
          </p:cNvPr>
          <p:cNvSpPr>
            <a:spLocks noGrp="1"/>
          </p:cNvSpPr>
          <p:nvPr>
            <p:ph type="sldNum" sz="quarter" idx="12"/>
          </p:nvPr>
        </p:nvSpPr>
        <p:spPr/>
        <p:txBody>
          <a:bodyPr/>
          <a:lstStyle>
            <a:lvl1pPr>
              <a:defRPr/>
            </a:lvl1pPr>
          </a:lstStyle>
          <a:p>
            <a:fld id="{BF19CA7B-0CE8-49A0-8643-C3A05E69D2EE}" type="slidenum">
              <a:rPr lang="en-US" altLang="en-US"/>
              <a:pPr/>
              <a:t>‹#›</a:t>
            </a:fld>
            <a:endParaRPr lang="en-US" altLang="en-US"/>
          </a:p>
        </p:txBody>
      </p:sp>
    </p:spTree>
    <p:extLst>
      <p:ext uri="{BB962C8B-B14F-4D97-AF65-F5344CB8AC3E}">
        <p14:creationId xmlns:p14="http://schemas.microsoft.com/office/powerpoint/2010/main" val="160211584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3">
            <a:extLst>
              <a:ext uri="{FF2B5EF4-FFF2-40B4-BE49-F238E27FC236}">
                <a16:creationId xmlns:a16="http://schemas.microsoft.com/office/drawing/2014/main" id="{55076E22-4375-7ADB-F2B9-5C750E401558}"/>
              </a:ext>
            </a:extLst>
          </p:cNvPr>
          <p:cNvSpPr>
            <a:spLocks noGrp="1"/>
          </p:cNvSpPr>
          <p:nvPr>
            <p:ph type="dt" sz="half" idx="10"/>
          </p:nvPr>
        </p:nvSpPr>
        <p:spPr/>
        <p:txBody>
          <a:bodyPr/>
          <a:lstStyle>
            <a:lvl1pPr>
              <a:defRPr/>
            </a:lvl1pPr>
          </a:lstStyle>
          <a:p>
            <a:pPr>
              <a:defRPr/>
            </a:pPr>
            <a:fld id="{994D8D9E-B92C-41D0-9911-87C211CC2C27}" type="datetimeFigureOut">
              <a:rPr lang="en-US"/>
              <a:pPr>
                <a:defRPr/>
              </a:pPr>
              <a:t>2/26/26</a:t>
            </a:fld>
            <a:endParaRPr lang="en-US"/>
          </a:p>
        </p:txBody>
      </p:sp>
      <p:sp>
        <p:nvSpPr>
          <p:cNvPr id="6" name="Footer Placeholder 4">
            <a:extLst>
              <a:ext uri="{FF2B5EF4-FFF2-40B4-BE49-F238E27FC236}">
                <a16:creationId xmlns:a16="http://schemas.microsoft.com/office/drawing/2014/main" id="{07C43F0F-E1B3-7F5E-2F6D-F43179C725E0}"/>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7F5D83A4-9B84-D30D-0DCD-4B6039596EB4}"/>
              </a:ext>
            </a:extLst>
          </p:cNvPr>
          <p:cNvSpPr>
            <a:spLocks noGrp="1"/>
          </p:cNvSpPr>
          <p:nvPr>
            <p:ph type="sldNum" sz="quarter" idx="12"/>
          </p:nvPr>
        </p:nvSpPr>
        <p:spPr/>
        <p:txBody>
          <a:bodyPr/>
          <a:lstStyle>
            <a:lvl1pPr>
              <a:defRPr/>
            </a:lvl1pPr>
          </a:lstStyle>
          <a:p>
            <a:fld id="{41A8B24D-7788-484E-8546-E26F1B2EC2C2}" type="slidenum">
              <a:rPr lang="en-US" altLang="en-US"/>
              <a:pPr/>
              <a:t>‹#›</a:t>
            </a:fld>
            <a:endParaRPr lang="en-US" altLang="en-US"/>
          </a:p>
        </p:txBody>
      </p:sp>
    </p:spTree>
    <p:extLst>
      <p:ext uri="{BB962C8B-B14F-4D97-AF65-F5344CB8AC3E}">
        <p14:creationId xmlns:p14="http://schemas.microsoft.com/office/powerpoint/2010/main" val="102488912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4B296BC-F882-FCBB-AAFF-E45BAFECFDCB}"/>
              </a:ext>
            </a:extLst>
          </p:cNvPr>
          <p:cNvSpPr>
            <a:spLocks noGrp="1"/>
          </p:cNvSpPr>
          <p:nvPr>
            <p:ph type="dt" sz="half" idx="10"/>
          </p:nvPr>
        </p:nvSpPr>
        <p:spPr/>
        <p:txBody>
          <a:bodyPr/>
          <a:lstStyle>
            <a:lvl1pPr>
              <a:defRPr/>
            </a:lvl1pPr>
          </a:lstStyle>
          <a:p>
            <a:pPr>
              <a:defRPr/>
            </a:pPr>
            <a:fld id="{F0F85023-E1AD-4AD7-91E2-B13E12BD0EA6}" type="datetimeFigureOut">
              <a:rPr lang="en-US"/>
              <a:pPr>
                <a:defRPr/>
              </a:pPr>
              <a:t>2/26/26</a:t>
            </a:fld>
            <a:endParaRPr lang="en-US"/>
          </a:p>
        </p:txBody>
      </p:sp>
      <p:sp>
        <p:nvSpPr>
          <p:cNvPr id="5" name="Footer Placeholder 4">
            <a:extLst>
              <a:ext uri="{FF2B5EF4-FFF2-40B4-BE49-F238E27FC236}">
                <a16:creationId xmlns:a16="http://schemas.microsoft.com/office/drawing/2014/main" id="{75D7EBD8-67C0-5F0D-EA4E-9C5117B986C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616A7D06-1F64-8F1B-611E-FE4C675BB6A6}"/>
              </a:ext>
            </a:extLst>
          </p:cNvPr>
          <p:cNvSpPr>
            <a:spLocks noGrp="1"/>
          </p:cNvSpPr>
          <p:nvPr>
            <p:ph type="sldNum" sz="quarter" idx="12"/>
          </p:nvPr>
        </p:nvSpPr>
        <p:spPr/>
        <p:txBody>
          <a:bodyPr/>
          <a:lstStyle>
            <a:lvl1pPr>
              <a:defRPr/>
            </a:lvl1pPr>
          </a:lstStyle>
          <a:p>
            <a:fld id="{53F209DE-6EEB-4719-BA0D-F776F7617DD3}" type="slidenum">
              <a:rPr lang="en-US" altLang="en-US"/>
              <a:pPr/>
              <a:t>‹#›</a:t>
            </a:fld>
            <a:endParaRPr lang="en-US" altLang="en-US"/>
          </a:p>
        </p:txBody>
      </p:sp>
    </p:spTree>
    <p:extLst>
      <p:ext uri="{BB962C8B-B14F-4D97-AF65-F5344CB8AC3E}">
        <p14:creationId xmlns:p14="http://schemas.microsoft.com/office/powerpoint/2010/main" val="369676027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26755032-7704-D3FF-79EC-8C25809BA8F2}"/>
              </a:ext>
            </a:extLst>
          </p:cNvPr>
          <p:cNvSpPr>
            <a:spLocks noGrp="1"/>
          </p:cNvSpPr>
          <p:nvPr>
            <p:ph type="dt" sz="half" idx="10"/>
          </p:nvPr>
        </p:nvSpPr>
        <p:spPr/>
        <p:txBody>
          <a:bodyPr/>
          <a:lstStyle>
            <a:lvl1pPr>
              <a:defRPr/>
            </a:lvl1pPr>
          </a:lstStyle>
          <a:p>
            <a:pPr>
              <a:defRPr/>
            </a:pPr>
            <a:fld id="{0B7A3E69-14FA-4481-9F10-22E811012383}" type="datetimeFigureOut">
              <a:rPr lang="en-US"/>
              <a:pPr>
                <a:defRPr/>
              </a:pPr>
              <a:t>2/26/26</a:t>
            </a:fld>
            <a:endParaRPr lang="en-US"/>
          </a:p>
        </p:txBody>
      </p:sp>
      <p:sp>
        <p:nvSpPr>
          <p:cNvPr id="5" name="Footer Placeholder 4">
            <a:extLst>
              <a:ext uri="{FF2B5EF4-FFF2-40B4-BE49-F238E27FC236}">
                <a16:creationId xmlns:a16="http://schemas.microsoft.com/office/drawing/2014/main" id="{1235EB83-FFFB-17F5-8210-B2108CD3961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C36C175A-3DF3-4820-67F9-43C1D1369982}"/>
              </a:ext>
            </a:extLst>
          </p:cNvPr>
          <p:cNvSpPr>
            <a:spLocks noGrp="1"/>
          </p:cNvSpPr>
          <p:nvPr>
            <p:ph type="sldNum" sz="quarter" idx="12"/>
          </p:nvPr>
        </p:nvSpPr>
        <p:spPr/>
        <p:txBody>
          <a:bodyPr/>
          <a:lstStyle>
            <a:lvl1pPr>
              <a:defRPr/>
            </a:lvl1pPr>
          </a:lstStyle>
          <a:p>
            <a:fld id="{5FFBE740-2E06-4087-8CAC-8E33D7F2B216}" type="slidenum">
              <a:rPr lang="en-US" altLang="en-US"/>
              <a:pPr/>
              <a:t>‹#›</a:t>
            </a:fld>
            <a:endParaRPr lang="en-US" altLang="en-US"/>
          </a:p>
        </p:txBody>
      </p:sp>
    </p:spTree>
    <p:extLst>
      <p:ext uri="{BB962C8B-B14F-4D97-AF65-F5344CB8AC3E}">
        <p14:creationId xmlns:p14="http://schemas.microsoft.com/office/powerpoint/2010/main" val="419281785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0D21C11-6CA3-9747-034E-B823E6AF8C8B}"/>
              </a:ext>
            </a:extLst>
          </p:cNvPr>
          <p:cNvSpPr>
            <a:spLocks noGrp="1"/>
          </p:cNvSpPr>
          <p:nvPr>
            <p:ph type="dt" sz="half" idx="10"/>
          </p:nvPr>
        </p:nvSpPr>
        <p:spPr/>
        <p:txBody>
          <a:bodyPr/>
          <a:lstStyle>
            <a:lvl1pPr>
              <a:defRPr/>
            </a:lvl1pPr>
          </a:lstStyle>
          <a:p>
            <a:pPr>
              <a:defRPr/>
            </a:pPr>
            <a:fld id="{155AC22C-0BDC-4D0C-85F6-DDF0FE82FC34}" type="datetimeFigureOut">
              <a:rPr lang="en-US"/>
              <a:pPr>
                <a:defRPr/>
              </a:pPr>
              <a:t>2/26/26</a:t>
            </a:fld>
            <a:endParaRPr lang="en-US"/>
          </a:p>
        </p:txBody>
      </p:sp>
      <p:sp>
        <p:nvSpPr>
          <p:cNvPr id="6" name="Footer Placeholder 4">
            <a:extLst>
              <a:ext uri="{FF2B5EF4-FFF2-40B4-BE49-F238E27FC236}">
                <a16:creationId xmlns:a16="http://schemas.microsoft.com/office/drawing/2014/main" id="{A31200FE-74FF-74E4-98A6-EC30BCBD81A8}"/>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457DAB70-805C-0C4C-96BC-436EDBE27FB3}"/>
              </a:ext>
            </a:extLst>
          </p:cNvPr>
          <p:cNvSpPr>
            <a:spLocks noGrp="1"/>
          </p:cNvSpPr>
          <p:nvPr>
            <p:ph type="sldNum" sz="quarter" idx="12"/>
          </p:nvPr>
        </p:nvSpPr>
        <p:spPr/>
        <p:txBody>
          <a:bodyPr/>
          <a:lstStyle>
            <a:lvl1pPr>
              <a:defRPr/>
            </a:lvl1pPr>
          </a:lstStyle>
          <a:p>
            <a:fld id="{356D42A2-34FD-49AB-817D-EFA443CC2C95}" type="slidenum">
              <a:rPr lang="en-US" altLang="en-US"/>
              <a:pPr/>
              <a:t>‹#›</a:t>
            </a:fld>
            <a:endParaRPr lang="en-US" altLang="en-US"/>
          </a:p>
        </p:txBody>
      </p:sp>
    </p:spTree>
    <p:extLst>
      <p:ext uri="{BB962C8B-B14F-4D97-AF65-F5344CB8AC3E}">
        <p14:creationId xmlns:p14="http://schemas.microsoft.com/office/powerpoint/2010/main" val="6162714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394CC528-C41F-2411-F420-77FB71AA49B2}"/>
              </a:ext>
            </a:extLst>
          </p:cNvPr>
          <p:cNvSpPr>
            <a:spLocks noGrp="1"/>
          </p:cNvSpPr>
          <p:nvPr>
            <p:ph type="dt" sz="half" idx="10"/>
          </p:nvPr>
        </p:nvSpPr>
        <p:spPr/>
        <p:txBody>
          <a:bodyPr/>
          <a:lstStyle>
            <a:lvl1pPr>
              <a:defRPr/>
            </a:lvl1pPr>
          </a:lstStyle>
          <a:p>
            <a:pPr>
              <a:defRPr/>
            </a:pPr>
            <a:fld id="{E48298A5-9C40-4FF0-9015-36F848C6C060}" type="datetimeFigureOut">
              <a:rPr lang="en-US"/>
              <a:pPr>
                <a:defRPr/>
              </a:pPr>
              <a:t>2/26/26</a:t>
            </a:fld>
            <a:endParaRPr lang="en-US"/>
          </a:p>
        </p:txBody>
      </p:sp>
      <p:sp>
        <p:nvSpPr>
          <p:cNvPr id="8" name="Footer Placeholder 4">
            <a:extLst>
              <a:ext uri="{FF2B5EF4-FFF2-40B4-BE49-F238E27FC236}">
                <a16:creationId xmlns:a16="http://schemas.microsoft.com/office/drawing/2014/main" id="{EC3E7592-8B9F-B819-3035-0106F7B3C073}"/>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863863A6-166D-DA96-039A-3E2BFCACC0C8}"/>
              </a:ext>
            </a:extLst>
          </p:cNvPr>
          <p:cNvSpPr>
            <a:spLocks noGrp="1"/>
          </p:cNvSpPr>
          <p:nvPr>
            <p:ph type="sldNum" sz="quarter" idx="12"/>
          </p:nvPr>
        </p:nvSpPr>
        <p:spPr/>
        <p:txBody>
          <a:bodyPr/>
          <a:lstStyle>
            <a:lvl1pPr>
              <a:defRPr/>
            </a:lvl1pPr>
          </a:lstStyle>
          <a:p>
            <a:fld id="{8A53A384-97E7-469A-99C5-793F792A6191}" type="slidenum">
              <a:rPr lang="en-US" altLang="en-US"/>
              <a:pPr/>
              <a:t>‹#›</a:t>
            </a:fld>
            <a:endParaRPr lang="en-US" altLang="en-US"/>
          </a:p>
        </p:txBody>
      </p:sp>
    </p:spTree>
    <p:extLst>
      <p:ext uri="{BB962C8B-B14F-4D97-AF65-F5344CB8AC3E}">
        <p14:creationId xmlns:p14="http://schemas.microsoft.com/office/powerpoint/2010/main" val="215816415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22BF3B19-004A-AE91-31FF-4762D185A375}"/>
              </a:ext>
            </a:extLst>
          </p:cNvPr>
          <p:cNvSpPr>
            <a:spLocks noGrp="1"/>
          </p:cNvSpPr>
          <p:nvPr>
            <p:ph type="dt" sz="half" idx="10"/>
          </p:nvPr>
        </p:nvSpPr>
        <p:spPr/>
        <p:txBody>
          <a:bodyPr/>
          <a:lstStyle>
            <a:lvl1pPr>
              <a:defRPr/>
            </a:lvl1pPr>
          </a:lstStyle>
          <a:p>
            <a:pPr>
              <a:defRPr/>
            </a:pPr>
            <a:fld id="{23F08978-6CF1-4D5A-B83F-2D738AD8C70E}" type="datetimeFigureOut">
              <a:rPr lang="en-US"/>
              <a:pPr>
                <a:defRPr/>
              </a:pPr>
              <a:t>2/26/26</a:t>
            </a:fld>
            <a:endParaRPr lang="en-US"/>
          </a:p>
        </p:txBody>
      </p:sp>
      <p:sp>
        <p:nvSpPr>
          <p:cNvPr id="4" name="Footer Placeholder 4">
            <a:extLst>
              <a:ext uri="{FF2B5EF4-FFF2-40B4-BE49-F238E27FC236}">
                <a16:creationId xmlns:a16="http://schemas.microsoft.com/office/drawing/2014/main" id="{4D0356A2-0B5B-0E2B-02CE-57BFD1C98AAC}"/>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06E7E93E-DAA0-F558-C213-A71CC586624F}"/>
              </a:ext>
            </a:extLst>
          </p:cNvPr>
          <p:cNvSpPr>
            <a:spLocks noGrp="1"/>
          </p:cNvSpPr>
          <p:nvPr>
            <p:ph type="sldNum" sz="quarter" idx="12"/>
          </p:nvPr>
        </p:nvSpPr>
        <p:spPr/>
        <p:txBody>
          <a:bodyPr/>
          <a:lstStyle>
            <a:lvl1pPr>
              <a:defRPr/>
            </a:lvl1pPr>
          </a:lstStyle>
          <a:p>
            <a:fld id="{575074F8-B685-4294-820B-17BB786134E1}" type="slidenum">
              <a:rPr lang="en-US" altLang="en-US"/>
              <a:pPr/>
              <a:t>‹#›</a:t>
            </a:fld>
            <a:endParaRPr lang="en-US" altLang="en-US"/>
          </a:p>
        </p:txBody>
      </p:sp>
    </p:spTree>
    <p:extLst>
      <p:ext uri="{BB962C8B-B14F-4D97-AF65-F5344CB8AC3E}">
        <p14:creationId xmlns:p14="http://schemas.microsoft.com/office/powerpoint/2010/main" val="312158657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C0A1BD05-82C7-3D38-85D9-8AFF97D6E130}"/>
              </a:ext>
            </a:extLst>
          </p:cNvPr>
          <p:cNvSpPr>
            <a:spLocks noGrp="1"/>
          </p:cNvSpPr>
          <p:nvPr>
            <p:ph type="dt" sz="half" idx="10"/>
          </p:nvPr>
        </p:nvSpPr>
        <p:spPr/>
        <p:txBody>
          <a:bodyPr/>
          <a:lstStyle>
            <a:lvl1pPr>
              <a:defRPr/>
            </a:lvl1pPr>
          </a:lstStyle>
          <a:p>
            <a:pPr>
              <a:defRPr/>
            </a:pPr>
            <a:fld id="{E9406653-5C0C-4FCF-A980-5B37BC58C906}" type="datetimeFigureOut">
              <a:rPr lang="en-US"/>
              <a:pPr>
                <a:defRPr/>
              </a:pPr>
              <a:t>2/26/26</a:t>
            </a:fld>
            <a:endParaRPr lang="en-US"/>
          </a:p>
        </p:txBody>
      </p:sp>
      <p:sp>
        <p:nvSpPr>
          <p:cNvPr id="3" name="Footer Placeholder 4">
            <a:extLst>
              <a:ext uri="{FF2B5EF4-FFF2-40B4-BE49-F238E27FC236}">
                <a16:creationId xmlns:a16="http://schemas.microsoft.com/office/drawing/2014/main" id="{F8494D25-FDC1-4E9F-65D9-D238E1509767}"/>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BD087664-3659-1266-5599-216B6A202D8F}"/>
              </a:ext>
            </a:extLst>
          </p:cNvPr>
          <p:cNvSpPr>
            <a:spLocks noGrp="1"/>
          </p:cNvSpPr>
          <p:nvPr>
            <p:ph type="sldNum" sz="quarter" idx="12"/>
          </p:nvPr>
        </p:nvSpPr>
        <p:spPr/>
        <p:txBody>
          <a:bodyPr/>
          <a:lstStyle>
            <a:lvl1pPr>
              <a:defRPr/>
            </a:lvl1pPr>
          </a:lstStyle>
          <a:p>
            <a:fld id="{4255F487-6B5F-416F-941B-A3E26026AA97}" type="slidenum">
              <a:rPr lang="en-US" altLang="en-US"/>
              <a:pPr/>
              <a:t>‹#›</a:t>
            </a:fld>
            <a:endParaRPr lang="en-US" altLang="en-US"/>
          </a:p>
        </p:txBody>
      </p:sp>
    </p:spTree>
    <p:extLst>
      <p:ext uri="{BB962C8B-B14F-4D97-AF65-F5344CB8AC3E}">
        <p14:creationId xmlns:p14="http://schemas.microsoft.com/office/powerpoint/2010/main" val="105677001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a:ext uri="{FF2B5EF4-FFF2-40B4-BE49-F238E27FC236}">
                <a16:creationId xmlns:a16="http://schemas.microsoft.com/office/drawing/2014/main" id="{651FCB70-C7DD-A547-1CF1-D369EDB10138}"/>
              </a:ext>
            </a:extLst>
          </p:cNvPr>
          <p:cNvSpPr>
            <a:spLocks noGrp="1"/>
          </p:cNvSpPr>
          <p:nvPr>
            <p:ph type="dt" sz="half" idx="10"/>
          </p:nvPr>
        </p:nvSpPr>
        <p:spPr/>
        <p:txBody>
          <a:bodyPr/>
          <a:lstStyle>
            <a:lvl1pPr>
              <a:defRPr/>
            </a:lvl1pPr>
          </a:lstStyle>
          <a:p>
            <a:pPr>
              <a:defRPr/>
            </a:pPr>
            <a:fld id="{BF674AEB-9AF0-4CE2-A29A-71C4A8C153A5}" type="datetimeFigureOut">
              <a:rPr lang="en-US"/>
              <a:pPr>
                <a:defRPr/>
              </a:pPr>
              <a:t>2/26/26</a:t>
            </a:fld>
            <a:endParaRPr lang="en-US"/>
          </a:p>
        </p:txBody>
      </p:sp>
      <p:sp>
        <p:nvSpPr>
          <p:cNvPr id="6" name="Footer Placeholder 4">
            <a:extLst>
              <a:ext uri="{FF2B5EF4-FFF2-40B4-BE49-F238E27FC236}">
                <a16:creationId xmlns:a16="http://schemas.microsoft.com/office/drawing/2014/main" id="{51DB8F07-B0B6-37D8-963D-6C53EA25D5A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352F98DF-4FB7-1E41-9B32-F59A651F36E7}"/>
              </a:ext>
            </a:extLst>
          </p:cNvPr>
          <p:cNvSpPr>
            <a:spLocks noGrp="1"/>
          </p:cNvSpPr>
          <p:nvPr>
            <p:ph type="sldNum" sz="quarter" idx="12"/>
          </p:nvPr>
        </p:nvSpPr>
        <p:spPr/>
        <p:txBody>
          <a:bodyPr/>
          <a:lstStyle>
            <a:lvl1pPr>
              <a:defRPr/>
            </a:lvl1pPr>
          </a:lstStyle>
          <a:p>
            <a:fld id="{CC3EC1E6-A542-451B-8238-53D378CDF997}" type="slidenum">
              <a:rPr lang="en-US" altLang="en-US"/>
              <a:pPr/>
              <a:t>‹#›</a:t>
            </a:fld>
            <a:endParaRPr lang="en-US" altLang="en-US"/>
          </a:p>
        </p:txBody>
      </p:sp>
    </p:spTree>
    <p:extLst>
      <p:ext uri="{BB962C8B-B14F-4D97-AF65-F5344CB8AC3E}">
        <p14:creationId xmlns:p14="http://schemas.microsoft.com/office/powerpoint/2010/main" val="311943650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a:ext uri="{FF2B5EF4-FFF2-40B4-BE49-F238E27FC236}">
                <a16:creationId xmlns:a16="http://schemas.microsoft.com/office/drawing/2014/main" id="{546D24A6-319D-7A7E-DF2E-D985D5B45D04}"/>
              </a:ext>
            </a:extLst>
          </p:cNvPr>
          <p:cNvSpPr>
            <a:spLocks noGrp="1"/>
          </p:cNvSpPr>
          <p:nvPr>
            <p:ph type="dt" sz="half" idx="10"/>
          </p:nvPr>
        </p:nvSpPr>
        <p:spPr/>
        <p:txBody>
          <a:bodyPr/>
          <a:lstStyle>
            <a:lvl1pPr>
              <a:defRPr/>
            </a:lvl1pPr>
          </a:lstStyle>
          <a:p>
            <a:pPr>
              <a:defRPr/>
            </a:pPr>
            <a:fld id="{3D8768D7-3F3C-4A83-9312-5CFF02EBFD38}" type="datetimeFigureOut">
              <a:rPr lang="en-US"/>
              <a:pPr>
                <a:defRPr/>
              </a:pPr>
              <a:t>2/26/26</a:t>
            </a:fld>
            <a:endParaRPr lang="en-US"/>
          </a:p>
        </p:txBody>
      </p:sp>
      <p:sp>
        <p:nvSpPr>
          <p:cNvPr id="6" name="Footer Placeholder 4">
            <a:extLst>
              <a:ext uri="{FF2B5EF4-FFF2-40B4-BE49-F238E27FC236}">
                <a16:creationId xmlns:a16="http://schemas.microsoft.com/office/drawing/2014/main" id="{8A0A7019-B255-71C0-CA70-C623FFA836CD}"/>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13672B3A-50CB-4076-A124-D123B8D6FE07}"/>
              </a:ext>
            </a:extLst>
          </p:cNvPr>
          <p:cNvSpPr>
            <a:spLocks noGrp="1"/>
          </p:cNvSpPr>
          <p:nvPr>
            <p:ph type="sldNum" sz="quarter" idx="12"/>
          </p:nvPr>
        </p:nvSpPr>
        <p:spPr/>
        <p:txBody>
          <a:bodyPr/>
          <a:lstStyle>
            <a:lvl1pPr>
              <a:defRPr/>
            </a:lvl1pPr>
          </a:lstStyle>
          <a:p>
            <a:fld id="{FA906FC5-D142-4E7C-B25D-725570116065}" type="slidenum">
              <a:rPr lang="en-US" altLang="en-US"/>
              <a:pPr/>
              <a:t>‹#›</a:t>
            </a:fld>
            <a:endParaRPr lang="en-US" altLang="en-US"/>
          </a:p>
        </p:txBody>
      </p:sp>
    </p:spTree>
    <p:extLst>
      <p:ext uri="{BB962C8B-B14F-4D97-AF65-F5344CB8AC3E}">
        <p14:creationId xmlns:p14="http://schemas.microsoft.com/office/powerpoint/2010/main" val="116987343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24BE3CF-436B-CB8B-EB99-42352697C162}"/>
              </a:ext>
            </a:extLst>
          </p:cNvPr>
          <p:cNvSpPr>
            <a:spLocks noGrp="1"/>
          </p:cNvSpPr>
          <p:nvPr>
            <p:ph type="dt" sz="half" idx="10"/>
          </p:nvPr>
        </p:nvSpPr>
        <p:spPr/>
        <p:txBody>
          <a:bodyPr/>
          <a:lstStyle>
            <a:lvl1pPr>
              <a:defRPr/>
            </a:lvl1pPr>
          </a:lstStyle>
          <a:p>
            <a:pPr>
              <a:defRPr/>
            </a:pPr>
            <a:fld id="{48A6E6D1-BEAF-4C55-9A84-E0CD45D6C49E}" type="datetimeFigureOut">
              <a:rPr lang="en-US"/>
              <a:pPr>
                <a:defRPr/>
              </a:pPr>
              <a:t>2/26/26</a:t>
            </a:fld>
            <a:endParaRPr lang="en-US"/>
          </a:p>
        </p:txBody>
      </p:sp>
      <p:sp>
        <p:nvSpPr>
          <p:cNvPr id="5" name="Footer Placeholder 4">
            <a:extLst>
              <a:ext uri="{FF2B5EF4-FFF2-40B4-BE49-F238E27FC236}">
                <a16:creationId xmlns:a16="http://schemas.microsoft.com/office/drawing/2014/main" id="{EB13DE34-C1C0-5D09-5B0E-02124853AB7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19BC9EC-8A0F-1776-8F74-621660D80185}"/>
              </a:ext>
            </a:extLst>
          </p:cNvPr>
          <p:cNvSpPr>
            <a:spLocks noGrp="1"/>
          </p:cNvSpPr>
          <p:nvPr>
            <p:ph type="sldNum" sz="quarter" idx="12"/>
          </p:nvPr>
        </p:nvSpPr>
        <p:spPr/>
        <p:txBody>
          <a:bodyPr/>
          <a:lstStyle>
            <a:lvl1pPr>
              <a:defRPr/>
            </a:lvl1pPr>
          </a:lstStyle>
          <a:p>
            <a:fld id="{39390E77-D381-4CF0-B5AE-5E11D462BFB5}" type="slidenum">
              <a:rPr lang="en-US" altLang="en-US"/>
              <a:pPr/>
              <a:t>‹#›</a:t>
            </a:fld>
            <a:endParaRPr lang="en-US" altLang="en-US"/>
          </a:p>
        </p:txBody>
      </p:sp>
    </p:spTree>
    <p:extLst>
      <p:ext uri="{BB962C8B-B14F-4D97-AF65-F5344CB8AC3E}">
        <p14:creationId xmlns:p14="http://schemas.microsoft.com/office/powerpoint/2010/main" val="86432650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D0F6352-E67D-5D53-9BE5-97AC1C3F9470}"/>
              </a:ext>
            </a:extLst>
          </p:cNvPr>
          <p:cNvSpPr>
            <a:spLocks noGrp="1"/>
          </p:cNvSpPr>
          <p:nvPr>
            <p:ph type="dt" sz="half" idx="10"/>
          </p:nvPr>
        </p:nvSpPr>
        <p:spPr/>
        <p:txBody>
          <a:bodyPr/>
          <a:lstStyle>
            <a:lvl1pPr>
              <a:defRPr/>
            </a:lvl1pPr>
          </a:lstStyle>
          <a:p>
            <a:pPr>
              <a:defRPr/>
            </a:pPr>
            <a:fld id="{1DC97415-EAF6-4D13-A99D-04499491A649}" type="datetimeFigureOut">
              <a:rPr lang="en-US"/>
              <a:pPr>
                <a:defRPr/>
              </a:pPr>
              <a:t>2/26/26</a:t>
            </a:fld>
            <a:endParaRPr lang="en-US"/>
          </a:p>
        </p:txBody>
      </p:sp>
      <p:sp>
        <p:nvSpPr>
          <p:cNvPr id="5" name="Footer Placeholder 4">
            <a:extLst>
              <a:ext uri="{FF2B5EF4-FFF2-40B4-BE49-F238E27FC236}">
                <a16:creationId xmlns:a16="http://schemas.microsoft.com/office/drawing/2014/main" id="{DC9BF313-F042-CB53-0E2A-A1E9DDD0FFF6}"/>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E4493C0-26EC-0A32-392A-3E594AECEF05}"/>
              </a:ext>
            </a:extLst>
          </p:cNvPr>
          <p:cNvSpPr>
            <a:spLocks noGrp="1"/>
          </p:cNvSpPr>
          <p:nvPr>
            <p:ph type="sldNum" sz="quarter" idx="12"/>
          </p:nvPr>
        </p:nvSpPr>
        <p:spPr/>
        <p:txBody>
          <a:bodyPr/>
          <a:lstStyle>
            <a:lvl1pPr>
              <a:defRPr/>
            </a:lvl1pPr>
          </a:lstStyle>
          <a:p>
            <a:fld id="{D1AFDD93-8CEA-4E74-ACBF-851C23931D7B}" type="slidenum">
              <a:rPr lang="en-US" altLang="en-US"/>
              <a:pPr/>
              <a:t>‹#›</a:t>
            </a:fld>
            <a:endParaRPr lang="en-US" altLang="en-US"/>
          </a:p>
        </p:txBody>
      </p:sp>
    </p:spTree>
    <p:extLst>
      <p:ext uri="{BB962C8B-B14F-4D97-AF65-F5344CB8AC3E}">
        <p14:creationId xmlns:p14="http://schemas.microsoft.com/office/powerpoint/2010/main" val="84657317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3">
            <a:extLst>
              <a:ext uri="{FF2B5EF4-FFF2-40B4-BE49-F238E27FC236}">
                <a16:creationId xmlns:a16="http://schemas.microsoft.com/office/drawing/2014/main" id="{D51DB085-2874-2683-BB35-B468631D3B43}"/>
              </a:ext>
            </a:extLst>
          </p:cNvPr>
          <p:cNvSpPr>
            <a:spLocks noGrp="1"/>
          </p:cNvSpPr>
          <p:nvPr>
            <p:ph type="dt" sz="half" idx="10"/>
          </p:nvPr>
        </p:nvSpPr>
        <p:spPr/>
        <p:txBody>
          <a:bodyPr/>
          <a:lstStyle>
            <a:lvl1pPr>
              <a:defRPr/>
            </a:lvl1pPr>
          </a:lstStyle>
          <a:p>
            <a:pPr>
              <a:defRPr/>
            </a:pPr>
            <a:fld id="{0C3AF260-EF6A-415D-B8CC-AFB08C3B3669}" type="datetimeFigureOut">
              <a:rPr lang="en-US"/>
              <a:pPr>
                <a:defRPr/>
              </a:pPr>
              <a:t>2/26/26</a:t>
            </a:fld>
            <a:endParaRPr lang="en-US"/>
          </a:p>
        </p:txBody>
      </p:sp>
      <p:sp>
        <p:nvSpPr>
          <p:cNvPr id="8" name="Footer Placeholder 4">
            <a:extLst>
              <a:ext uri="{FF2B5EF4-FFF2-40B4-BE49-F238E27FC236}">
                <a16:creationId xmlns:a16="http://schemas.microsoft.com/office/drawing/2014/main" id="{102B4769-9777-21C7-0088-972B63F602D2}"/>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2AC9358F-BC0D-DD7B-6F86-8F3223C1AD65}"/>
              </a:ext>
            </a:extLst>
          </p:cNvPr>
          <p:cNvSpPr>
            <a:spLocks noGrp="1"/>
          </p:cNvSpPr>
          <p:nvPr>
            <p:ph type="sldNum" sz="quarter" idx="12"/>
          </p:nvPr>
        </p:nvSpPr>
        <p:spPr/>
        <p:txBody>
          <a:bodyPr/>
          <a:lstStyle>
            <a:lvl1pPr>
              <a:defRPr/>
            </a:lvl1pPr>
          </a:lstStyle>
          <a:p>
            <a:fld id="{76DB5C2A-E653-47B3-9DE7-CD60772550CE}" type="slidenum">
              <a:rPr lang="en-US" altLang="en-US"/>
              <a:pPr/>
              <a:t>‹#›</a:t>
            </a:fld>
            <a:endParaRPr lang="en-US" altLang="en-US"/>
          </a:p>
        </p:txBody>
      </p:sp>
    </p:spTree>
    <p:extLst>
      <p:ext uri="{BB962C8B-B14F-4D97-AF65-F5344CB8AC3E}">
        <p14:creationId xmlns:p14="http://schemas.microsoft.com/office/powerpoint/2010/main" val="390976008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943767" y="721617"/>
            <a:ext cx="6304400" cy="2436800"/>
          </a:xfrm>
          <a:prstGeom prst="rect">
            <a:avLst/>
          </a:prstGeom>
        </p:spPr>
        <p:txBody>
          <a:bodyPr spcFirstLastPara="1" anchor="b">
            <a:noAutofit/>
          </a:bodyPr>
          <a:lstStyle>
            <a:lvl1pPr lvl="0" algn="ctr">
              <a:spcBef>
                <a:spcPts val="0"/>
              </a:spcBef>
              <a:spcAft>
                <a:spcPts val="0"/>
              </a:spcAft>
              <a:buSzPts val="5200"/>
              <a:buNone/>
              <a:defRPr sz="8000" b="1"/>
            </a:lvl1pPr>
            <a:lvl2pPr lvl="1" algn="ctr">
              <a:spcBef>
                <a:spcPts val="0"/>
              </a:spcBef>
              <a:spcAft>
                <a:spcPts val="0"/>
              </a:spcAft>
              <a:buSzPts val="5200"/>
              <a:buNone/>
              <a:defRPr sz="6935"/>
            </a:lvl2pPr>
            <a:lvl3pPr lvl="2" algn="ctr">
              <a:spcBef>
                <a:spcPts val="0"/>
              </a:spcBef>
              <a:spcAft>
                <a:spcPts val="0"/>
              </a:spcAft>
              <a:buSzPts val="5200"/>
              <a:buNone/>
              <a:defRPr sz="6935"/>
            </a:lvl3pPr>
            <a:lvl4pPr lvl="3" algn="ctr">
              <a:spcBef>
                <a:spcPts val="0"/>
              </a:spcBef>
              <a:spcAft>
                <a:spcPts val="0"/>
              </a:spcAft>
              <a:buSzPts val="5200"/>
              <a:buNone/>
              <a:defRPr sz="6935"/>
            </a:lvl4pPr>
            <a:lvl5pPr lvl="4" algn="ctr">
              <a:spcBef>
                <a:spcPts val="0"/>
              </a:spcBef>
              <a:spcAft>
                <a:spcPts val="0"/>
              </a:spcAft>
              <a:buSzPts val="5200"/>
              <a:buNone/>
              <a:defRPr sz="6935"/>
            </a:lvl5pPr>
            <a:lvl6pPr lvl="5" algn="ctr">
              <a:spcBef>
                <a:spcPts val="0"/>
              </a:spcBef>
              <a:spcAft>
                <a:spcPts val="0"/>
              </a:spcAft>
              <a:buSzPts val="5200"/>
              <a:buNone/>
              <a:defRPr sz="6935"/>
            </a:lvl6pPr>
            <a:lvl7pPr lvl="6" algn="ctr">
              <a:spcBef>
                <a:spcPts val="0"/>
              </a:spcBef>
              <a:spcAft>
                <a:spcPts val="0"/>
              </a:spcAft>
              <a:buSzPts val="5200"/>
              <a:buNone/>
              <a:defRPr sz="6935"/>
            </a:lvl7pPr>
            <a:lvl8pPr lvl="7" algn="ctr">
              <a:spcBef>
                <a:spcPts val="0"/>
              </a:spcBef>
              <a:spcAft>
                <a:spcPts val="0"/>
              </a:spcAft>
              <a:buSzPts val="5200"/>
              <a:buNone/>
              <a:defRPr sz="6935"/>
            </a:lvl8pPr>
            <a:lvl9pPr lvl="8" algn="ctr">
              <a:spcBef>
                <a:spcPts val="0"/>
              </a:spcBef>
              <a:spcAft>
                <a:spcPts val="0"/>
              </a:spcAft>
              <a:buSzPts val="5200"/>
              <a:buNone/>
              <a:defRPr sz="6935"/>
            </a:lvl9pPr>
          </a:lstStyle>
          <a:p>
            <a:endParaRPr/>
          </a:p>
        </p:txBody>
      </p:sp>
      <p:sp>
        <p:nvSpPr>
          <p:cNvPr id="10" name="Google Shape;10;p2"/>
          <p:cNvSpPr txBox="1">
            <a:spLocks noGrp="1"/>
          </p:cNvSpPr>
          <p:nvPr>
            <p:ph type="subTitle" idx="1"/>
          </p:nvPr>
        </p:nvSpPr>
        <p:spPr>
          <a:xfrm>
            <a:off x="3522100" y="3158317"/>
            <a:ext cx="5148000" cy="562000"/>
          </a:xfrm>
          <a:prstGeom prst="rect">
            <a:avLst/>
          </a:prstGeom>
        </p:spPr>
        <p:txBody>
          <a:bodyPr spcFirstLastPara="1">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3735"/>
            </a:lvl2pPr>
            <a:lvl3pPr lvl="2" algn="ctr">
              <a:lnSpc>
                <a:spcPct val="100000"/>
              </a:lnSpc>
              <a:spcBef>
                <a:spcPts val="0"/>
              </a:spcBef>
              <a:spcAft>
                <a:spcPts val="0"/>
              </a:spcAft>
              <a:buSzPts val="2800"/>
              <a:buNone/>
              <a:defRPr sz="3735"/>
            </a:lvl3pPr>
            <a:lvl4pPr lvl="3" algn="ctr">
              <a:lnSpc>
                <a:spcPct val="100000"/>
              </a:lnSpc>
              <a:spcBef>
                <a:spcPts val="0"/>
              </a:spcBef>
              <a:spcAft>
                <a:spcPts val="0"/>
              </a:spcAft>
              <a:buSzPts val="2800"/>
              <a:buNone/>
              <a:defRPr sz="3735"/>
            </a:lvl4pPr>
            <a:lvl5pPr lvl="4" algn="ctr">
              <a:lnSpc>
                <a:spcPct val="100000"/>
              </a:lnSpc>
              <a:spcBef>
                <a:spcPts val="0"/>
              </a:spcBef>
              <a:spcAft>
                <a:spcPts val="0"/>
              </a:spcAft>
              <a:buSzPts val="2800"/>
              <a:buNone/>
              <a:defRPr sz="3735"/>
            </a:lvl5pPr>
            <a:lvl6pPr lvl="5" algn="ctr">
              <a:lnSpc>
                <a:spcPct val="100000"/>
              </a:lnSpc>
              <a:spcBef>
                <a:spcPts val="0"/>
              </a:spcBef>
              <a:spcAft>
                <a:spcPts val="0"/>
              </a:spcAft>
              <a:buSzPts val="2800"/>
              <a:buNone/>
              <a:defRPr sz="3735"/>
            </a:lvl6pPr>
            <a:lvl7pPr lvl="6" algn="ctr">
              <a:lnSpc>
                <a:spcPct val="100000"/>
              </a:lnSpc>
              <a:spcBef>
                <a:spcPts val="0"/>
              </a:spcBef>
              <a:spcAft>
                <a:spcPts val="0"/>
              </a:spcAft>
              <a:buSzPts val="2800"/>
              <a:buNone/>
              <a:defRPr sz="3735"/>
            </a:lvl7pPr>
            <a:lvl8pPr lvl="7" algn="ctr">
              <a:lnSpc>
                <a:spcPct val="100000"/>
              </a:lnSpc>
              <a:spcBef>
                <a:spcPts val="0"/>
              </a:spcBef>
              <a:spcAft>
                <a:spcPts val="0"/>
              </a:spcAft>
              <a:buSzPts val="2800"/>
              <a:buNone/>
              <a:defRPr sz="3735"/>
            </a:lvl8pPr>
            <a:lvl9pPr lvl="8" algn="ctr">
              <a:lnSpc>
                <a:spcPct val="100000"/>
              </a:lnSpc>
              <a:spcBef>
                <a:spcPts val="0"/>
              </a:spcBef>
              <a:spcAft>
                <a:spcPts val="0"/>
              </a:spcAft>
              <a:buSzPts val="2800"/>
              <a:buNone/>
              <a:defRPr sz="3735"/>
            </a:lvl9pPr>
          </a:lstStyle>
          <a:p>
            <a:endParaRPr/>
          </a:p>
        </p:txBody>
      </p:sp>
    </p:spTree>
    <p:extLst>
      <p:ext uri="{BB962C8B-B14F-4D97-AF65-F5344CB8AC3E}">
        <p14:creationId xmlns:p14="http://schemas.microsoft.com/office/powerpoint/2010/main" val="73038130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grpSp>
        <p:nvGrpSpPr>
          <p:cNvPr id="2" name="Google Shape;15;p3">
            <a:extLst>
              <a:ext uri="{FF2B5EF4-FFF2-40B4-BE49-F238E27FC236}">
                <a16:creationId xmlns:a16="http://schemas.microsoft.com/office/drawing/2014/main" id="{B0CC65C1-93A8-047F-5192-A52E28B44320}"/>
              </a:ext>
            </a:extLst>
          </p:cNvPr>
          <p:cNvGrpSpPr>
            <a:grpSpLocks/>
          </p:cNvGrpSpPr>
          <p:nvPr/>
        </p:nvGrpSpPr>
        <p:grpSpPr bwMode="auto">
          <a:xfrm>
            <a:off x="-184150" y="3532188"/>
            <a:ext cx="7748588" cy="2195512"/>
            <a:chOff x="664583" y="2178018"/>
            <a:chExt cx="7577664" cy="2147253"/>
          </a:xfrm>
        </p:grpSpPr>
        <p:sp>
          <p:nvSpPr>
            <p:cNvPr id="3" name="Google Shape;16;p3">
              <a:extLst>
                <a:ext uri="{FF2B5EF4-FFF2-40B4-BE49-F238E27FC236}">
                  <a16:creationId xmlns:a16="http://schemas.microsoft.com/office/drawing/2014/main" id="{1289ADC2-0F9D-6E63-AB7A-AA1BE61AFBD1}"/>
                </a:ext>
              </a:extLst>
            </p:cNvPr>
            <p:cNvSpPr>
              <a:spLocks/>
            </p:cNvSpPr>
            <p:nvPr/>
          </p:nvSpPr>
          <p:spPr bwMode="auto">
            <a:xfrm>
              <a:off x="5273338" y="2815889"/>
              <a:ext cx="2968910" cy="1502773"/>
            </a:xfrm>
            <a:custGeom>
              <a:avLst/>
              <a:gdLst>
                <a:gd name="T0" fmla="*/ 2147483646 w 112480"/>
                <a:gd name="T1" fmla="*/ 332974762 h 56934"/>
                <a:gd name="T2" fmla="*/ 2147483646 w 112480"/>
                <a:gd name="T3" fmla="*/ 2147483646 h 56934"/>
                <a:gd name="T4" fmla="*/ 2147483646 w 112480"/>
                <a:gd name="T5" fmla="*/ 2147483646 h 56934"/>
                <a:gd name="T6" fmla="*/ 2147483646 w 112480"/>
                <a:gd name="T7" fmla="*/ 2147483646 h 56934"/>
                <a:gd name="T8" fmla="*/ 2147483646 w 112480"/>
                <a:gd name="T9" fmla="*/ 2147483646 h 56934"/>
                <a:gd name="T10" fmla="*/ 2147483646 w 112480"/>
                <a:gd name="T11" fmla="*/ 2147483646 h 56934"/>
                <a:gd name="T12" fmla="*/ 2147483646 w 112480"/>
                <a:gd name="T13" fmla="*/ 2147483646 h 56934"/>
                <a:gd name="T14" fmla="*/ 2147483646 w 112480"/>
                <a:gd name="T15" fmla="*/ 2147483646 h 56934"/>
                <a:gd name="T16" fmla="*/ 2147483646 w 112480"/>
                <a:gd name="T17" fmla="*/ 2147483646 h 56934"/>
                <a:gd name="T18" fmla="*/ 2147483646 w 112480"/>
                <a:gd name="T19" fmla="*/ 2147483646 h 56934"/>
                <a:gd name="T20" fmla="*/ 2147483646 w 112480"/>
                <a:gd name="T21" fmla="*/ 2147483646 h 56934"/>
                <a:gd name="T22" fmla="*/ 2147483646 w 112480"/>
                <a:gd name="T23" fmla="*/ 2147483646 h 56934"/>
                <a:gd name="T24" fmla="*/ 2147483646 w 112480"/>
                <a:gd name="T25" fmla="*/ 2147483646 h 56934"/>
                <a:gd name="T26" fmla="*/ 2147483646 w 112480"/>
                <a:gd name="T27" fmla="*/ 2147483646 h 56934"/>
                <a:gd name="T28" fmla="*/ 2147483646 w 112480"/>
                <a:gd name="T29" fmla="*/ 2147483646 h 56934"/>
                <a:gd name="T30" fmla="*/ 2147483646 w 112480"/>
                <a:gd name="T31" fmla="*/ 2147483646 h 56934"/>
                <a:gd name="T32" fmla="*/ 2147483646 w 112480"/>
                <a:gd name="T33" fmla="*/ 2147483646 h 56934"/>
                <a:gd name="T34" fmla="*/ 2147483646 w 112480"/>
                <a:gd name="T35" fmla="*/ 2147483646 h 56934"/>
                <a:gd name="T36" fmla="*/ 2147483646 w 112480"/>
                <a:gd name="T37" fmla="*/ 2147483646 h 56934"/>
                <a:gd name="T38" fmla="*/ 2147483646 w 112480"/>
                <a:gd name="T39" fmla="*/ 2147483646 h 56934"/>
                <a:gd name="T40" fmla="*/ 2147483646 w 112480"/>
                <a:gd name="T41" fmla="*/ 2147483646 h 56934"/>
                <a:gd name="T42" fmla="*/ 2147483646 w 112480"/>
                <a:gd name="T43" fmla="*/ 2147483646 h 56934"/>
                <a:gd name="T44" fmla="*/ 2147483646 w 112480"/>
                <a:gd name="T45" fmla="*/ 2147483646 h 56934"/>
                <a:gd name="T46" fmla="*/ 2147483646 w 112480"/>
                <a:gd name="T47" fmla="*/ 2147483646 h 56934"/>
                <a:gd name="T48" fmla="*/ 2147483646 w 112480"/>
                <a:gd name="T49" fmla="*/ 2147483646 h 56934"/>
                <a:gd name="T50" fmla="*/ 2147483646 w 112480"/>
                <a:gd name="T51" fmla="*/ 2147483646 h 56934"/>
                <a:gd name="T52" fmla="*/ 2147483646 w 112480"/>
                <a:gd name="T53" fmla="*/ 2147483646 h 56934"/>
                <a:gd name="T54" fmla="*/ 2147483646 w 112480"/>
                <a:gd name="T55" fmla="*/ 2147483646 h 56934"/>
                <a:gd name="T56" fmla="*/ 2147483646 w 112480"/>
                <a:gd name="T57" fmla="*/ 2147483646 h 56934"/>
                <a:gd name="T58" fmla="*/ 2147483646 w 112480"/>
                <a:gd name="T59" fmla="*/ 2147483646 h 56934"/>
                <a:gd name="T60" fmla="*/ 2147483646 w 112480"/>
                <a:gd name="T61" fmla="*/ 2147483646 h 56934"/>
                <a:gd name="T62" fmla="*/ 2147483646 w 112480"/>
                <a:gd name="T63" fmla="*/ 2147483646 h 56934"/>
                <a:gd name="T64" fmla="*/ 2147483646 w 112480"/>
                <a:gd name="T65" fmla="*/ 2147483646 h 56934"/>
                <a:gd name="T66" fmla="*/ 2147483646 w 112480"/>
                <a:gd name="T67" fmla="*/ 2147483646 h 56934"/>
                <a:gd name="T68" fmla="*/ 2147483646 w 112480"/>
                <a:gd name="T69" fmla="*/ 2147483646 h 56934"/>
                <a:gd name="T70" fmla="*/ 2147483646 w 112480"/>
                <a:gd name="T71" fmla="*/ 2147483646 h 56934"/>
                <a:gd name="T72" fmla="*/ 2147483646 w 112480"/>
                <a:gd name="T73" fmla="*/ 2147483646 h 56934"/>
                <a:gd name="T74" fmla="*/ 2147483646 w 112480"/>
                <a:gd name="T75" fmla="*/ 2147483646 h 56934"/>
                <a:gd name="T76" fmla="*/ 2147483646 w 112480"/>
                <a:gd name="T77" fmla="*/ 2147483646 h 56934"/>
                <a:gd name="T78" fmla="*/ 2147483646 w 112480"/>
                <a:gd name="T79" fmla="*/ 2147483646 h 56934"/>
                <a:gd name="T80" fmla="*/ 2147483646 w 112480"/>
                <a:gd name="T81" fmla="*/ 2147483646 h 56934"/>
                <a:gd name="T82" fmla="*/ 2147483646 w 112480"/>
                <a:gd name="T83" fmla="*/ 2147483646 h 56934"/>
                <a:gd name="T84" fmla="*/ 2147483646 w 112480"/>
                <a:gd name="T85" fmla="*/ 2147483646 h 56934"/>
                <a:gd name="T86" fmla="*/ 2147483646 w 112480"/>
                <a:gd name="T87" fmla="*/ 2147483646 h 56934"/>
                <a:gd name="T88" fmla="*/ 2147483646 w 112480"/>
                <a:gd name="T89" fmla="*/ 2147483646 h 56934"/>
                <a:gd name="T90" fmla="*/ 2147483646 w 112480"/>
                <a:gd name="T91" fmla="*/ 2147483646 h 56934"/>
                <a:gd name="T92" fmla="*/ 2147483646 w 112480"/>
                <a:gd name="T93" fmla="*/ 2147483646 h 56934"/>
                <a:gd name="T94" fmla="*/ 2147483646 w 112480"/>
                <a:gd name="T95" fmla="*/ 2147483646 h 56934"/>
                <a:gd name="T96" fmla="*/ 2147483646 w 112480"/>
                <a:gd name="T97" fmla="*/ 2147483646 h 56934"/>
                <a:gd name="T98" fmla="*/ 2147483646 w 112480"/>
                <a:gd name="T99" fmla="*/ 2147483646 h 56934"/>
                <a:gd name="T100" fmla="*/ 2147483646 w 112480"/>
                <a:gd name="T101" fmla="*/ 2147483646 h 56934"/>
                <a:gd name="T102" fmla="*/ 2147483646 w 112480"/>
                <a:gd name="T103" fmla="*/ 2147483646 h 56934"/>
                <a:gd name="T104" fmla="*/ 2147483646 w 112480"/>
                <a:gd name="T105" fmla="*/ 2147483646 h 56934"/>
                <a:gd name="T106" fmla="*/ 2147483646 w 112480"/>
                <a:gd name="T107" fmla="*/ 2147483646 h 56934"/>
                <a:gd name="T108" fmla="*/ 2147483646 w 112480"/>
                <a:gd name="T109" fmla="*/ 2147483646 h 56934"/>
                <a:gd name="T110" fmla="*/ 2147483646 w 112480"/>
                <a:gd name="T111" fmla="*/ 2147483646 h 56934"/>
                <a:gd name="T112" fmla="*/ 2147483646 w 112480"/>
                <a:gd name="T113" fmla="*/ 2147483646 h 56934"/>
                <a:gd name="T114" fmla="*/ 2147483646 w 112480"/>
                <a:gd name="T115" fmla="*/ 2147483646 h 56934"/>
                <a:gd name="T116" fmla="*/ 2147483646 w 112480"/>
                <a:gd name="T117" fmla="*/ 2147483646 h 56934"/>
                <a:gd name="T118" fmla="*/ 2147483646 w 112480"/>
                <a:gd name="T119" fmla="*/ 2147483646 h 56934"/>
                <a:gd name="T120" fmla="*/ 2147483646 w 112480"/>
                <a:gd name="T121" fmla="*/ 2147483646 h 56934"/>
                <a:gd name="T122" fmla="*/ 2147483646 w 112480"/>
                <a:gd name="T123" fmla="*/ 332974762 h 569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 name="Google Shape;17;p3">
              <a:extLst>
                <a:ext uri="{FF2B5EF4-FFF2-40B4-BE49-F238E27FC236}">
                  <a16:creationId xmlns:a16="http://schemas.microsoft.com/office/drawing/2014/main" id="{AE92B9D6-7D99-1421-39A0-D81318E4D0D7}"/>
                </a:ext>
              </a:extLst>
            </p:cNvPr>
            <p:cNvSpPr>
              <a:spLocks/>
            </p:cNvSpPr>
            <p:nvPr/>
          </p:nvSpPr>
          <p:spPr bwMode="auto">
            <a:xfrm>
              <a:off x="664583" y="2178018"/>
              <a:ext cx="4227389" cy="2147253"/>
            </a:xfrm>
            <a:custGeom>
              <a:avLst/>
              <a:gdLst>
                <a:gd name="T0" fmla="*/ 2147483646 w 149841"/>
                <a:gd name="T1" fmla="*/ 2147483646 h 76110"/>
                <a:gd name="T2" fmla="*/ 2147483646 w 149841"/>
                <a:gd name="T3" fmla="*/ 2147483646 h 76110"/>
                <a:gd name="T4" fmla="*/ 2147483646 w 149841"/>
                <a:gd name="T5" fmla="*/ 2147483646 h 76110"/>
                <a:gd name="T6" fmla="*/ 2147483646 w 149841"/>
                <a:gd name="T7" fmla="*/ 2147483646 h 76110"/>
                <a:gd name="T8" fmla="*/ 2147483646 w 149841"/>
                <a:gd name="T9" fmla="*/ 2147483646 h 76110"/>
                <a:gd name="T10" fmla="*/ 2147483646 w 149841"/>
                <a:gd name="T11" fmla="*/ 2147483646 h 76110"/>
                <a:gd name="T12" fmla="*/ 2147483646 w 149841"/>
                <a:gd name="T13" fmla="*/ 2147483646 h 76110"/>
                <a:gd name="T14" fmla="*/ 2147483646 w 149841"/>
                <a:gd name="T15" fmla="*/ 2147483646 h 76110"/>
                <a:gd name="T16" fmla="*/ 2147483646 w 149841"/>
                <a:gd name="T17" fmla="*/ 2147483646 h 76110"/>
                <a:gd name="T18" fmla="*/ 2147483646 w 149841"/>
                <a:gd name="T19" fmla="*/ 2147483646 h 76110"/>
                <a:gd name="T20" fmla="*/ 2147483646 w 149841"/>
                <a:gd name="T21" fmla="*/ 2147483646 h 76110"/>
                <a:gd name="T22" fmla="*/ 2147483646 w 149841"/>
                <a:gd name="T23" fmla="*/ 2147483646 h 76110"/>
                <a:gd name="T24" fmla="*/ 2147483646 w 149841"/>
                <a:gd name="T25" fmla="*/ 2147483646 h 76110"/>
                <a:gd name="T26" fmla="*/ 2147483646 w 149841"/>
                <a:gd name="T27" fmla="*/ 2147483646 h 76110"/>
                <a:gd name="T28" fmla="*/ 2147483646 w 149841"/>
                <a:gd name="T29" fmla="*/ 2147483646 h 76110"/>
                <a:gd name="T30" fmla="*/ 2147483646 w 149841"/>
                <a:gd name="T31" fmla="*/ 2147483646 h 76110"/>
                <a:gd name="T32" fmla="*/ 2147483646 w 149841"/>
                <a:gd name="T33" fmla="*/ 2147483646 h 76110"/>
                <a:gd name="T34" fmla="*/ 2147483646 w 149841"/>
                <a:gd name="T35" fmla="*/ 2147483646 h 76110"/>
                <a:gd name="T36" fmla="*/ 2147483646 w 149841"/>
                <a:gd name="T37" fmla="*/ 2147483646 h 76110"/>
                <a:gd name="T38" fmla="*/ 2147483646 w 149841"/>
                <a:gd name="T39" fmla="*/ 2147483646 h 76110"/>
                <a:gd name="T40" fmla="*/ 2147483646 w 149841"/>
                <a:gd name="T41" fmla="*/ 2147483646 h 76110"/>
                <a:gd name="T42" fmla="*/ 2147483646 w 149841"/>
                <a:gd name="T43" fmla="*/ 2147483646 h 76110"/>
                <a:gd name="T44" fmla="*/ 2147483646 w 149841"/>
                <a:gd name="T45" fmla="*/ 2147483646 h 76110"/>
                <a:gd name="T46" fmla="*/ 2147483646 w 149841"/>
                <a:gd name="T47" fmla="*/ 2147483646 h 76110"/>
                <a:gd name="T48" fmla="*/ 2147483646 w 149841"/>
                <a:gd name="T49" fmla="*/ 2147483646 h 76110"/>
                <a:gd name="T50" fmla="*/ 2147483646 w 149841"/>
                <a:gd name="T51" fmla="*/ 2147483646 h 76110"/>
                <a:gd name="T52" fmla="*/ 2147483646 w 149841"/>
                <a:gd name="T53" fmla="*/ 2147483646 h 76110"/>
                <a:gd name="T54" fmla="*/ 2147483646 w 149841"/>
                <a:gd name="T55" fmla="*/ 2147483646 h 76110"/>
                <a:gd name="T56" fmla="*/ 2147483646 w 149841"/>
                <a:gd name="T57" fmla="*/ 2147483646 h 76110"/>
                <a:gd name="T58" fmla="*/ 2147483646 w 149841"/>
                <a:gd name="T59" fmla="*/ 2147483646 h 76110"/>
                <a:gd name="T60" fmla="*/ 2147483646 w 149841"/>
                <a:gd name="T61" fmla="*/ 2147483646 h 76110"/>
                <a:gd name="T62" fmla="*/ 2147483646 w 149841"/>
                <a:gd name="T63" fmla="*/ 2147483646 h 76110"/>
                <a:gd name="T64" fmla="*/ 2147483646 w 149841"/>
                <a:gd name="T65" fmla="*/ 2147483646 h 76110"/>
                <a:gd name="T66" fmla="*/ 2147483646 w 149841"/>
                <a:gd name="T67" fmla="*/ 2147483646 h 76110"/>
                <a:gd name="T68" fmla="*/ 2147483646 w 149841"/>
                <a:gd name="T69" fmla="*/ 2147483646 h 76110"/>
                <a:gd name="T70" fmla="*/ 2147483646 w 149841"/>
                <a:gd name="T71" fmla="*/ 2147483646 h 76110"/>
                <a:gd name="T72" fmla="*/ 2147483646 w 149841"/>
                <a:gd name="T73" fmla="*/ 2147483646 h 76110"/>
                <a:gd name="T74" fmla="*/ 2147483646 w 149841"/>
                <a:gd name="T75" fmla="*/ 2147483646 h 76110"/>
                <a:gd name="T76" fmla="*/ 2147483646 w 149841"/>
                <a:gd name="T77" fmla="*/ 2147483646 h 76110"/>
                <a:gd name="T78" fmla="*/ 2147483646 w 149841"/>
                <a:gd name="T79" fmla="*/ 2147483646 h 76110"/>
                <a:gd name="T80" fmla="*/ 2147483646 w 149841"/>
                <a:gd name="T81" fmla="*/ 2147483646 h 76110"/>
                <a:gd name="T82" fmla="*/ 2147483646 w 149841"/>
                <a:gd name="T83" fmla="*/ 2147483646 h 76110"/>
                <a:gd name="T84" fmla="*/ 2147483646 w 149841"/>
                <a:gd name="T85" fmla="*/ 2147483646 h 76110"/>
                <a:gd name="T86" fmla="*/ 2147483646 w 149841"/>
                <a:gd name="T87" fmla="*/ 2147483646 h 76110"/>
                <a:gd name="T88" fmla="*/ 2147483646 w 149841"/>
                <a:gd name="T89" fmla="*/ 2147483646 h 76110"/>
                <a:gd name="T90" fmla="*/ 2147483646 w 149841"/>
                <a:gd name="T91" fmla="*/ 2147483646 h 76110"/>
                <a:gd name="T92" fmla="*/ 2147483646 w 149841"/>
                <a:gd name="T93" fmla="*/ 2147483646 h 76110"/>
                <a:gd name="T94" fmla="*/ 2147483646 w 149841"/>
                <a:gd name="T95" fmla="*/ 2147483646 h 76110"/>
                <a:gd name="T96" fmla="*/ 2147483646 w 149841"/>
                <a:gd name="T97" fmla="*/ 2147483646 h 76110"/>
                <a:gd name="T98" fmla="*/ 2147483646 w 149841"/>
                <a:gd name="T99" fmla="*/ 2147483646 h 76110"/>
                <a:gd name="T100" fmla="*/ 2147483646 w 149841"/>
                <a:gd name="T101" fmla="*/ 2147483646 h 76110"/>
                <a:gd name="T102" fmla="*/ 2147483646 w 149841"/>
                <a:gd name="T103" fmla="*/ 2147483646 h 76110"/>
                <a:gd name="T104" fmla="*/ 2147483646 w 149841"/>
                <a:gd name="T105" fmla="*/ 2147483646 h 76110"/>
                <a:gd name="T106" fmla="*/ 2147483646 w 149841"/>
                <a:gd name="T107" fmla="*/ 2147483646 h 76110"/>
                <a:gd name="T108" fmla="*/ 2147483646 w 149841"/>
                <a:gd name="T109" fmla="*/ 2147483646 h 76110"/>
                <a:gd name="T110" fmla="*/ 2147483646 w 149841"/>
                <a:gd name="T111" fmla="*/ 2147483646 h 76110"/>
                <a:gd name="T112" fmla="*/ 2147483646 w 149841"/>
                <a:gd name="T113" fmla="*/ 2147483646 h 76110"/>
                <a:gd name="T114" fmla="*/ 2147483646 w 149841"/>
                <a:gd name="T115" fmla="*/ 2147483646 h 76110"/>
                <a:gd name="T116" fmla="*/ 2147483646 w 149841"/>
                <a:gd name="T117" fmla="*/ 2147483646 h 76110"/>
                <a:gd name="T118" fmla="*/ 2147483646 w 149841"/>
                <a:gd name="T119" fmla="*/ 2147483646 h 76110"/>
                <a:gd name="T120" fmla="*/ 2147483646 w 149841"/>
                <a:gd name="T121" fmla="*/ 2147483646 h 76110"/>
                <a:gd name="T122" fmla="*/ 2147483646 w 149841"/>
                <a:gd name="T123" fmla="*/ 2147483646 h 76110"/>
                <a:gd name="T124" fmla="*/ 2147483646 w 149841"/>
                <a:gd name="T125" fmla="*/ 2147483646 h 761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9841" h="76110" extrusionOk="0">
                  <a:moveTo>
                    <a:pt x="72562" y="0"/>
                  </a:moveTo>
                  <a:cubicBezTo>
                    <a:pt x="72200" y="0"/>
                    <a:pt x="71840" y="4"/>
                    <a:pt x="71484" y="14"/>
                  </a:cubicBezTo>
                  <a:cubicBezTo>
                    <a:pt x="70384" y="45"/>
                    <a:pt x="69376" y="1205"/>
                    <a:pt x="68276" y="1297"/>
                  </a:cubicBezTo>
                  <a:cubicBezTo>
                    <a:pt x="67207" y="1389"/>
                    <a:pt x="66107" y="1328"/>
                    <a:pt x="65038" y="1480"/>
                  </a:cubicBezTo>
                  <a:cubicBezTo>
                    <a:pt x="63969" y="1603"/>
                    <a:pt x="62839" y="1480"/>
                    <a:pt x="61770" y="1664"/>
                  </a:cubicBezTo>
                  <a:cubicBezTo>
                    <a:pt x="61588" y="1696"/>
                    <a:pt x="61400" y="1708"/>
                    <a:pt x="61207" y="1708"/>
                  </a:cubicBezTo>
                  <a:cubicBezTo>
                    <a:pt x="60542" y="1708"/>
                    <a:pt x="59826" y="1559"/>
                    <a:pt x="59153" y="1559"/>
                  </a:cubicBezTo>
                  <a:cubicBezTo>
                    <a:pt x="58908" y="1559"/>
                    <a:pt x="58669" y="1579"/>
                    <a:pt x="58440" y="1633"/>
                  </a:cubicBezTo>
                  <a:cubicBezTo>
                    <a:pt x="57371" y="1847"/>
                    <a:pt x="56485" y="2794"/>
                    <a:pt x="55416" y="3069"/>
                  </a:cubicBezTo>
                  <a:cubicBezTo>
                    <a:pt x="54377" y="3374"/>
                    <a:pt x="53491" y="4138"/>
                    <a:pt x="52452" y="4444"/>
                  </a:cubicBezTo>
                  <a:cubicBezTo>
                    <a:pt x="51414" y="4780"/>
                    <a:pt x="50314" y="4902"/>
                    <a:pt x="49306" y="5299"/>
                  </a:cubicBezTo>
                  <a:cubicBezTo>
                    <a:pt x="48298" y="5665"/>
                    <a:pt x="46984" y="5299"/>
                    <a:pt x="45976" y="5727"/>
                  </a:cubicBezTo>
                  <a:cubicBezTo>
                    <a:pt x="44968" y="6154"/>
                    <a:pt x="43899" y="6460"/>
                    <a:pt x="42921" y="6918"/>
                  </a:cubicBezTo>
                  <a:cubicBezTo>
                    <a:pt x="41944" y="7376"/>
                    <a:pt x="41455" y="8904"/>
                    <a:pt x="40508" y="9392"/>
                  </a:cubicBezTo>
                  <a:cubicBezTo>
                    <a:pt x="39530" y="9881"/>
                    <a:pt x="38400" y="10034"/>
                    <a:pt x="37453" y="10584"/>
                  </a:cubicBezTo>
                  <a:cubicBezTo>
                    <a:pt x="36506" y="11134"/>
                    <a:pt x="35529" y="11653"/>
                    <a:pt x="34612" y="12233"/>
                  </a:cubicBezTo>
                  <a:cubicBezTo>
                    <a:pt x="33726" y="12814"/>
                    <a:pt x="32688" y="13241"/>
                    <a:pt x="31802" y="13852"/>
                  </a:cubicBezTo>
                  <a:cubicBezTo>
                    <a:pt x="30916" y="14494"/>
                    <a:pt x="29816" y="14861"/>
                    <a:pt x="28930" y="15502"/>
                  </a:cubicBezTo>
                  <a:cubicBezTo>
                    <a:pt x="28075" y="16174"/>
                    <a:pt x="27739" y="17518"/>
                    <a:pt x="26914" y="18190"/>
                  </a:cubicBezTo>
                  <a:cubicBezTo>
                    <a:pt x="26089" y="18862"/>
                    <a:pt x="25234" y="19565"/>
                    <a:pt x="24439" y="20298"/>
                  </a:cubicBezTo>
                  <a:cubicBezTo>
                    <a:pt x="23645" y="21031"/>
                    <a:pt x="22270" y="21184"/>
                    <a:pt x="21507" y="21948"/>
                  </a:cubicBezTo>
                  <a:cubicBezTo>
                    <a:pt x="20743" y="22711"/>
                    <a:pt x="20804" y="24269"/>
                    <a:pt x="20071" y="25094"/>
                  </a:cubicBezTo>
                  <a:cubicBezTo>
                    <a:pt x="19338" y="25888"/>
                    <a:pt x="18880" y="26897"/>
                    <a:pt x="18177" y="27721"/>
                  </a:cubicBezTo>
                  <a:cubicBezTo>
                    <a:pt x="17444" y="28546"/>
                    <a:pt x="16069" y="28791"/>
                    <a:pt x="15397" y="29646"/>
                  </a:cubicBezTo>
                  <a:cubicBezTo>
                    <a:pt x="14725" y="30532"/>
                    <a:pt x="13564" y="31051"/>
                    <a:pt x="12953" y="31937"/>
                  </a:cubicBezTo>
                  <a:cubicBezTo>
                    <a:pt x="12342" y="32853"/>
                    <a:pt x="12067" y="34014"/>
                    <a:pt x="11487" y="34931"/>
                  </a:cubicBezTo>
                  <a:cubicBezTo>
                    <a:pt x="10906" y="35847"/>
                    <a:pt x="9990" y="36580"/>
                    <a:pt x="9471" y="37527"/>
                  </a:cubicBezTo>
                  <a:cubicBezTo>
                    <a:pt x="8921" y="38474"/>
                    <a:pt x="9593" y="40093"/>
                    <a:pt x="9074" y="41040"/>
                  </a:cubicBezTo>
                  <a:cubicBezTo>
                    <a:pt x="8554" y="42018"/>
                    <a:pt x="6813" y="42354"/>
                    <a:pt x="6355" y="43332"/>
                  </a:cubicBezTo>
                  <a:cubicBezTo>
                    <a:pt x="5897" y="44309"/>
                    <a:pt x="6660" y="45837"/>
                    <a:pt x="6233" y="46845"/>
                  </a:cubicBezTo>
                  <a:cubicBezTo>
                    <a:pt x="5835" y="47853"/>
                    <a:pt x="5072" y="48708"/>
                    <a:pt x="4675" y="49716"/>
                  </a:cubicBezTo>
                  <a:cubicBezTo>
                    <a:pt x="4308" y="50755"/>
                    <a:pt x="4675" y="52007"/>
                    <a:pt x="4339" y="53046"/>
                  </a:cubicBezTo>
                  <a:cubicBezTo>
                    <a:pt x="4003" y="54085"/>
                    <a:pt x="2078" y="54634"/>
                    <a:pt x="1803" y="55673"/>
                  </a:cubicBezTo>
                  <a:cubicBezTo>
                    <a:pt x="1559" y="56742"/>
                    <a:pt x="2170" y="58025"/>
                    <a:pt x="1925" y="59064"/>
                  </a:cubicBezTo>
                  <a:cubicBezTo>
                    <a:pt x="1681" y="60133"/>
                    <a:pt x="887" y="61080"/>
                    <a:pt x="703" y="62149"/>
                  </a:cubicBezTo>
                  <a:cubicBezTo>
                    <a:pt x="489" y="63249"/>
                    <a:pt x="276" y="64318"/>
                    <a:pt x="153" y="65388"/>
                  </a:cubicBezTo>
                  <a:cubicBezTo>
                    <a:pt x="1" y="66487"/>
                    <a:pt x="184" y="67618"/>
                    <a:pt x="92" y="68687"/>
                  </a:cubicBezTo>
                  <a:cubicBezTo>
                    <a:pt x="1" y="69786"/>
                    <a:pt x="1131" y="70917"/>
                    <a:pt x="1100" y="72017"/>
                  </a:cubicBezTo>
                  <a:cubicBezTo>
                    <a:pt x="1039" y="73086"/>
                    <a:pt x="337" y="73574"/>
                    <a:pt x="337" y="74674"/>
                  </a:cubicBezTo>
                  <a:cubicBezTo>
                    <a:pt x="1864" y="75163"/>
                    <a:pt x="1742" y="75530"/>
                    <a:pt x="3392" y="75530"/>
                  </a:cubicBezTo>
                  <a:cubicBezTo>
                    <a:pt x="5011" y="75530"/>
                    <a:pt x="5011" y="74705"/>
                    <a:pt x="6630" y="74705"/>
                  </a:cubicBezTo>
                  <a:cubicBezTo>
                    <a:pt x="8249" y="74705"/>
                    <a:pt x="8249" y="74827"/>
                    <a:pt x="9868" y="74827"/>
                  </a:cubicBezTo>
                  <a:cubicBezTo>
                    <a:pt x="11487" y="74827"/>
                    <a:pt x="11487" y="75530"/>
                    <a:pt x="13106" y="75530"/>
                  </a:cubicBezTo>
                  <a:cubicBezTo>
                    <a:pt x="14725" y="75530"/>
                    <a:pt x="14725" y="74369"/>
                    <a:pt x="16344" y="74369"/>
                  </a:cubicBezTo>
                  <a:cubicBezTo>
                    <a:pt x="17963" y="74369"/>
                    <a:pt x="17963" y="76079"/>
                    <a:pt x="19582" y="76079"/>
                  </a:cubicBezTo>
                  <a:cubicBezTo>
                    <a:pt x="21201" y="76079"/>
                    <a:pt x="21201" y="75468"/>
                    <a:pt x="22820" y="75468"/>
                  </a:cubicBezTo>
                  <a:cubicBezTo>
                    <a:pt x="24439" y="75468"/>
                    <a:pt x="24439" y="74644"/>
                    <a:pt x="26058" y="74644"/>
                  </a:cubicBezTo>
                  <a:cubicBezTo>
                    <a:pt x="27678" y="74644"/>
                    <a:pt x="27678" y="75957"/>
                    <a:pt x="29297" y="75957"/>
                  </a:cubicBezTo>
                  <a:cubicBezTo>
                    <a:pt x="30916" y="75957"/>
                    <a:pt x="30916" y="76049"/>
                    <a:pt x="32565" y="76049"/>
                  </a:cubicBezTo>
                  <a:cubicBezTo>
                    <a:pt x="34184" y="76049"/>
                    <a:pt x="34184" y="75774"/>
                    <a:pt x="35803" y="75774"/>
                  </a:cubicBezTo>
                  <a:cubicBezTo>
                    <a:pt x="37423" y="75774"/>
                    <a:pt x="37423" y="75652"/>
                    <a:pt x="39042" y="75652"/>
                  </a:cubicBezTo>
                  <a:cubicBezTo>
                    <a:pt x="40661" y="75652"/>
                    <a:pt x="40661" y="74491"/>
                    <a:pt x="42280" y="74491"/>
                  </a:cubicBezTo>
                  <a:cubicBezTo>
                    <a:pt x="43899" y="74491"/>
                    <a:pt x="43899" y="75316"/>
                    <a:pt x="45518" y="75316"/>
                  </a:cubicBezTo>
                  <a:cubicBezTo>
                    <a:pt x="47137" y="75316"/>
                    <a:pt x="47137" y="74369"/>
                    <a:pt x="48756" y="74369"/>
                  </a:cubicBezTo>
                  <a:cubicBezTo>
                    <a:pt x="50375" y="74369"/>
                    <a:pt x="50375" y="75316"/>
                    <a:pt x="52025" y="75316"/>
                  </a:cubicBezTo>
                  <a:cubicBezTo>
                    <a:pt x="53644" y="75316"/>
                    <a:pt x="53644" y="76018"/>
                    <a:pt x="55232" y="76018"/>
                  </a:cubicBezTo>
                  <a:cubicBezTo>
                    <a:pt x="56851" y="76018"/>
                    <a:pt x="56851" y="74796"/>
                    <a:pt x="58470" y="74796"/>
                  </a:cubicBezTo>
                  <a:cubicBezTo>
                    <a:pt x="60089" y="74796"/>
                    <a:pt x="60120" y="75194"/>
                    <a:pt x="61739" y="75194"/>
                  </a:cubicBezTo>
                  <a:cubicBezTo>
                    <a:pt x="63358" y="75194"/>
                    <a:pt x="63358" y="75468"/>
                    <a:pt x="64977" y="75468"/>
                  </a:cubicBezTo>
                  <a:cubicBezTo>
                    <a:pt x="66596" y="75468"/>
                    <a:pt x="66596" y="75194"/>
                    <a:pt x="68215" y="75194"/>
                  </a:cubicBezTo>
                  <a:cubicBezTo>
                    <a:pt x="69834" y="75194"/>
                    <a:pt x="69834" y="74919"/>
                    <a:pt x="71453" y="74919"/>
                  </a:cubicBezTo>
                  <a:cubicBezTo>
                    <a:pt x="73073" y="74919"/>
                    <a:pt x="73073" y="76079"/>
                    <a:pt x="74722" y="76079"/>
                  </a:cubicBezTo>
                  <a:cubicBezTo>
                    <a:pt x="76341" y="76079"/>
                    <a:pt x="76341" y="74552"/>
                    <a:pt x="77960" y="74552"/>
                  </a:cubicBezTo>
                  <a:cubicBezTo>
                    <a:pt x="79579" y="74552"/>
                    <a:pt x="79579" y="74674"/>
                    <a:pt x="81198" y="74674"/>
                  </a:cubicBezTo>
                  <a:cubicBezTo>
                    <a:pt x="82817" y="74674"/>
                    <a:pt x="82817" y="75743"/>
                    <a:pt x="84437" y="75743"/>
                  </a:cubicBezTo>
                  <a:cubicBezTo>
                    <a:pt x="86056" y="75743"/>
                    <a:pt x="86056" y="75102"/>
                    <a:pt x="87675" y="75102"/>
                  </a:cubicBezTo>
                  <a:cubicBezTo>
                    <a:pt x="89324" y="75102"/>
                    <a:pt x="89324" y="76110"/>
                    <a:pt x="90943" y="76110"/>
                  </a:cubicBezTo>
                  <a:cubicBezTo>
                    <a:pt x="92562" y="76110"/>
                    <a:pt x="92562" y="75071"/>
                    <a:pt x="94181" y="75071"/>
                  </a:cubicBezTo>
                  <a:cubicBezTo>
                    <a:pt x="95801" y="75071"/>
                    <a:pt x="95801" y="75530"/>
                    <a:pt x="97420" y="75530"/>
                  </a:cubicBezTo>
                  <a:lnTo>
                    <a:pt x="100658" y="75530"/>
                  </a:lnTo>
                  <a:cubicBezTo>
                    <a:pt x="102277" y="75530"/>
                    <a:pt x="102277" y="74827"/>
                    <a:pt x="103926" y="74827"/>
                  </a:cubicBezTo>
                  <a:cubicBezTo>
                    <a:pt x="105546" y="74827"/>
                    <a:pt x="105546" y="74919"/>
                    <a:pt x="107165" y="74919"/>
                  </a:cubicBezTo>
                  <a:cubicBezTo>
                    <a:pt x="108784" y="74919"/>
                    <a:pt x="108784" y="74949"/>
                    <a:pt x="110403" y="74949"/>
                  </a:cubicBezTo>
                  <a:cubicBezTo>
                    <a:pt x="112022" y="74949"/>
                    <a:pt x="112022" y="75102"/>
                    <a:pt x="113641" y="75102"/>
                  </a:cubicBezTo>
                  <a:cubicBezTo>
                    <a:pt x="115260" y="75102"/>
                    <a:pt x="115260" y="76079"/>
                    <a:pt x="116879" y="76079"/>
                  </a:cubicBezTo>
                  <a:cubicBezTo>
                    <a:pt x="118529" y="76079"/>
                    <a:pt x="118529" y="74399"/>
                    <a:pt x="120148" y="74399"/>
                  </a:cubicBezTo>
                  <a:cubicBezTo>
                    <a:pt x="121767" y="74399"/>
                    <a:pt x="121767" y="74919"/>
                    <a:pt x="123386" y="74919"/>
                  </a:cubicBezTo>
                  <a:cubicBezTo>
                    <a:pt x="125005" y="74919"/>
                    <a:pt x="125005" y="75102"/>
                    <a:pt x="126624" y="75102"/>
                  </a:cubicBezTo>
                  <a:cubicBezTo>
                    <a:pt x="128243" y="75102"/>
                    <a:pt x="128274" y="74552"/>
                    <a:pt x="129893" y="74552"/>
                  </a:cubicBezTo>
                  <a:cubicBezTo>
                    <a:pt x="131512" y="74552"/>
                    <a:pt x="131512" y="75010"/>
                    <a:pt x="133131" y="75010"/>
                  </a:cubicBezTo>
                  <a:cubicBezTo>
                    <a:pt x="134750" y="75010"/>
                    <a:pt x="134750" y="75285"/>
                    <a:pt x="136369" y="75285"/>
                  </a:cubicBezTo>
                  <a:cubicBezTo>
                    <a:pt x="137988" y="75285"/>
                    <a:pt x="137988" y="75102"/>
                    <a:pt x="139638" y="75102"/>
                  </a:cubicBezTo>
                  <a:cubicBezTo>
                    <a:pt x="141257" y="75102"/>
                    <a:pt x="141257" y="75346"/>
                    <a:pt x="142876" y="75346"/>
                  </a:cubicBezTo>
                  <a:cubicBezTo>
                    <a:pt x="144495" y="75346"/>
                    <a:pt x="144464" y="75743"/>
                    <a:pt x="146114" y="75805"/>
                  </a:cubicBezTo>
                  <a:cubicBezTo>
                    <a:pt x="146218" y="75808"/>
                    <a:pt x="146315" y="75810"/>
                    <a:pt x="146406" y="75810"/>
                  </a:cubicBezTo>
                  <a:cubicBezTo>
                    <a:pt x="147739" y="75810"/>
                    <a:pt x="147833" y="75405"/>
                    <a:pt x="149291" y="74919"/>
                  </a:cubicBezTo>
                  <a:cubicBezTo>
                    <a:pt x="149291" y="73849"/>
                    <a:pt x="149841" y="73025"/>
                    <a:pt x="149780" y="71955"/>
                  </a:cubicBezTo>
                  <a:cubicBezTo>
                    <a:pt x="149749" y="70856"/>
                    <a:pt x="149810" y="69756"/>
                    <a:pt x="149719" y="68656"/>
                  </a:cubicBezTo>
                  <a:cubicBezTo>
                    <a:pt x="149627" y="67587"/>
                    <a:pt x="149535" y="66457"/>
                    <a:pt x="149383" y="65388"/>
                  </a:cubicBezTo>
                  <a:cubicBezTo>
                    <a:pt x="149230" y="64318"/>
                    <a:pt x="148710" y="63280"/>
                    <a:pt x="148527" y="62210"/>
                  </a:cubicBezTo>
                  <a:cubicBezTo>
                    <a:pt x="148344" y="61141"/>
                    <a:pt x="147000" y="60316"/>
                    <a:pt x="146786" y="59247"/>
                  </a:cubicBezTo>
                  <a:cubicBezTo>
                    <a:pt x="146572" y="58209"/>
                    <a:pt x="146542" y="57109"/>
                    <a:pt x="146267" y="56070"/>
                  </a:cubicBezTo>
                  <a:cubicBezTo>
                    <a:pt x="145961" y="55001"/>
                    <a:pt x="146939" y="53596"/>
                    <a:pt x="146603" y="52557"/>
                  </a:cubicBezTo>
                  <a:cubicBezTo>
                    <a:pt x="146267" y="51519"/>
                    <a:pt x="144922" y="50816"/>
                    <a:pt x="144556" y="49808"/>
                  </a:cubicBezTo>
                  <a:cubicBezTo>
                    <a:pt x="144189" y="48800"/>
                    <a:pt x="143487" y="47914"/>
                    <a:pt x="143059" y="46936"/>
                  </a:cubicBezTo>
                  <a:cubicBezTo>
                    <a:pt x="142662" y="45928"/>
                    <a:pt x="142387" y="44890"/>
                    <a:pt x="141929" y="43881"/>
                  </a:cubicBezTo>
                  <a:cubicBezTo>
                    <a:pt x="141470" y="42904"/>
                    <a:pt x="141868" y="41499"/>
                    <a:pt x="141379" y="40552"/>
                  </a:cubicBezTo>
                  <a:cubicBezTo>
                    <a:pt x="140859" y="39574"/>
                    <a:pt x="139821" y="38902"/>
                    <a:pt x="139271" y="37955"/>
                  </a:cubicBezTo>
                  <a:cubicBezTo>
                    <a:pt x="138721" y="37039"/>
                    <a:pt x="138691" y="35756"/>
                    <a:pt x="138110" y="34870"/>
                  </a:cubicBezTo>
                  <a:cubicBezTo>
                    <a:pt x="137530" y="33953"/>
                    <a:pt x="137041" y="32915"/>
                    <a:pt x="136430" y="32029"/>
                  </a:cubicBezTo>
                  <a:cubicBezTo>
                    <a:pt x="135788" y="31143"/>
                    <a:pt x="134353" y="30868"/>
                    <a:pt x="133681" y="29982"/>
                  </a:cubicBezTo>
                  <a:cubicBezTo>
                    <a:pt x="133039" y="29127"/>
                    <a:pt x="133070" y="27691"/>
                    <a:pt x="132367" y="26866"/>
                  </a:cubicBezTo>
                  <a:cubicBezTo>
                    <a:pt x="131695" y="26011"/>
                    <a:pt x="130840" y="25308"/>
                    <a:pt x="130076" y="24483"/>
                  </a:cubicBezTo>
                  <a:cubicBezTo>
                    <a:pt x="129312" y="23689"/>
                    <a:pt x="128548" y="22925"/>
                    <a:pt x="127785" y="22162"/>
                  </a:cubicBezTo>
                  <a:cubicBezTo>
                    <a:pt x="127021" y="21398"/>
                    <a:pt x="125952" y="20940"/>
                    <a:pt x="125158" y="20206"/>
                  </a:cubicBezTo>
                  <a:cubicBezTo>
                    <a:pt x="124363" y="19473"/>
                    <a:pt x="123936" y="18282"/>
                    <a:pt x="123111" y="17579"/>
                  </a:cubicBezTo>
                  <a:cubicBezTo>
                    <a:pt x="122286" y="16877"/>
                    <a:pt x="120698" y="17121"/>
                    <a:pt x="119842" y="16480"/>
                  </a:cubicBezTo>
                  <a:cubicBezTo>
                    <a:pt x="118956" y="15808"/>
                    <a:pt x="118529" y="14586"/>
                    <a:pt x="117643" y="13975"/>
                  </a:cubicBezTo>
                  <a:cubicBezTo>
                    <a:pt x="116726" y="13364"/>
                    <a:pt x="115932" y="12569"/>
                    <a:pt x="115016" y="11989"/>
                  </a:cubicBezTo>
                  <a:cubicBezTo>
                    <a:pt x="114099" y="11409"/>
                    <a:pt x="112908" y="11286"/>
                    <a:pt x="111961" y="10736"/>
                  </a:cubicBezTo>
                  <a:cubicBezTo>
                    <a:pt x="111014" y="10187"/>
                    <a:pt x="110250" y="9362"/>
                    <a:pt x="109303" y="8842"/>
                  </a:cubicBezTo>
                  <a:cubicBezTo>
                    <a:pt x="108356" y="8354"/>
                    <a:pt x="107317" y="7987"/>
                    <a:pt x="106309" y="7529"/>
                  </a:cubicBezTo>
                  <a:cubicBezTo>
                    <a:pt x="105332" y="7071"/>
                    <a:pt x="104446" y="6338"/>
                    <a:pt x="103438" y="5940"/>
                  </a:cubicBezTo>
                  <a:cubicBezTo>
                    <a:pt x="102460" y="5513"/>
                    <a:pt x="101177" y="5788"/>
                    <a:pt x="100169" y="5421"/>
                  </a:cubicBezTo>
                  <a:cubicBezTo>
                    <a:pt x="99130" y="5024"/>
                    <a:pt x="98000" y="5116"/>
                    <a:pt x="96961" y="4810"/>
                  </a:cubicBezTo>
                  <a:cubicBezTo>
                    <a:pt x="95923" y="4474"/>
                    <a:pt x="95037" y="3741"/>
                    <a:pt x="93998" y="3466"/>
                  </a:cubicBezTo>
                  <a:cubicBezTo>
                    <a:pt x="92929" y="3160"/>
                    <a:pt x="92043" y="2305"/>
                    <a:pt x="90974" y="2091"/>
                  </a:cubicBezTo>
                  <a:cubicBezTo>
                    <a:pt x="90594" y="2015"/>
                    <a:pt x="90202" y="1997"/>
                    <a:pt x="89807" y="1997"/>
                  </a:cubicBezTo>
                  <a:cubicBezTo>
                    <a:pt x="89448" y="1997"/>
                    <a:pt x="89085" y="2012"/>
                    <a:pt x="88727" y="2012"/>
                  </a:cubicBezTo>
                  <a:cubicBezTo>
                    <a:pt x="88371" y="2012"/>
                    <a:pt x="88018" y="1997"/>
                    <a:pt x="87675" y="1939"/>
                  </a:cubicBezTo>
                  <a:cubicBezTo>
                    <a:pt x="86605" y="1755"/>
                    <a:pt x="85506" y="1816"/>
                    <a:pt x="84437" y="1664"/>
                  </a:cubicBezTo>
                  <a:cubicBezTo>
                    <a:pt x="83367" y="1541"/>
                    <a:pt x="82359" y="717"/>
                    <a:pt x="81290" y="625"/>
                  </a:cubicBezTo>
                  <a:cubicBezTo>
                    <a:pt x="81223" y="619"/>
                    <a:pt x="81155" y="617"/>
                    <a:pt x="81088" y="617"/>
                  </a:cubicBezTo>
                  <a:cubicBezTo>
                    <a:pt x="80079" y="617"/>
                    <a:pt x="79070" y="1206"/>
                    <a:pt x="78061" y="1206"/>
                  </a:cubicBezTo>
                  <a:cubicBezTo>
                    <a:pt x="78038" y="1206"/>
                    <a:pt x="78014" y="1206"/>
                    <a:pt x="77991" y="1205"/>
                  </a:cubicBezTo>
                  <a:cubicBezTo>
                    <a:pt x="76891" y="1144"/>
                    <a:pt x="75852" y="14"/>
                    <a:pt x="74753" y="14"/>
                  </a:cubicBezTo>
                  <a:cubicBezTo>
                    <a:pt x="74020" y="14"/>
                    <a:pt x="73286" y="0"/>
                    <a:pt x="7256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 name="Google Shape;18;p3">
              <a:extLst>
                <a:ext uri="{FF2B5EF4-FFF2-40B4-BE49-F238E27FC236}">
                  <a16:creationId xmlns:a16="http://schemas.microsoft.com/office/drawing/2014/main" id="{332AC948-1860-AE89-4DB8-C8C724754041}"/>
                </a:ext>
              </a:extLst>
            </p:cNvPr>
            <p:cNvSpPr>
              <a:spLocks/>
            </p:cNvSpPr>
            <p:nvPr/>
          </p:nvSpPr>
          <p:spPr bwMode="auto">
            <a:xfrm>
              <a:off x="4432316" y="3407105"/>
              <a:ext cx="1802963" cy="911578"/>
            </a:xfrm>
            <a:custGeom>
              <a:avLst/>
              <a:gdLst>
                <a:gd name="T0" fmla="*/ 2147483646 w 68307"/>
                <a:gd name="T1" fmla="*/ 332974928 h 34536"/>
                <a:gd name="T2" fmla="*/ 2147483646 w 68307"/>
                <a:gd name="T3" fmla="*/ 2147483646 h 34536"/>
                <a:gd name="T4" fmla="*/ 2147483646 w 68307"/>
                <a:gd name="T5" fmla="*/ 2147483646 h 34536"/>
                <a:gd name="T6" fmla="*/ 2147483646 w 68307"/>
                <a:gd name="T7" fmla="*/ 2147483646 h 34536"/>
                <a:gd name="T8" fmla="*/ 2147483646 w 68307"/>
                <a:gd name="T9" fmla="*/ 2147483646 h 34536"/>
                <a:gd name="T10" fmla="*/ 2147483646 w 68307"/>
                <a:gd name="T11" fmla="*/ 2147483646 h 34536"/>
                <a:gd name="T12" fmla="*/ 2147483646 w 68307"/>
                <a:gd name="T13" fmla="*/ 2147483646 h 34536"/>
                <a:gd name="T14" fmla="*/ 2147483646 w 68307"/>
                <a:gd name="T15" fmla="*/ 2147483646 h 34536"/>
                <a:gd name="T16" fmla="*/ 2147483646 w 68307"/>
                <a:gd name="T17" fmla="*/ 2147483646 h 34536"/>
                <a:gd name="T18" fmla="*/ 2147483646 w 68307"/>
                <a:gd name="T19" fmla="*/ 2147483646 h 34536"/>
                <a:gd name="T20" fmla="*/ 2147483646 w 68307"/>
                <a:gd name="T21" fmla="*/ 2147483646 h 34536"/>
                <a:gd name="T22" fmla="*/ 2147483646 w 68307"/>
                <a:gd name="T23" fmla="*/ 2147483646 h 34536"/>
                <a:gd name="T24" fmla="*/ 2147483646 w 68307"/>
                <a:gd name="T25" fmla="*/ 2147483646 h 34536"/>
                <a:gd name="T26" fmla="*/ 2147483646 w 68307"/>
                <a:gd name="T27" fmla="*/ 2147483646 h 34536"/>
                <a:gd name="T28" fmla="*/ 2147483646 w 68307"/>
                <a:gd name="T29" fmla="*/ 2147483646 h 34536"/>
                <a:gd name="T30" fmla="*/ 2147483646 w 68307"/>
                <a:gd name="T31" fmla="*/ 2147483646 h 34536"/>
                <a:gd name="T32" fmla="*/ 2147483646 w 68307"/>
                <a:gd name="T33" fmla="*/ 2147483646 h 34536"/>
                <a:gd name="T34" fmla="*/ 2147483646 w 68307"/>
                <a:gd name="T35" fmla="*/ 2147483646 h 34536"/>
                <a:gd name="T36" fmla="*/ 2147483646 w 68307"/>
                <a:gd name="T37" fmla="*/ 2147483646 h 34536"/>
                <a:gd name="T38" fmla="*/ 2147483646 w 68307"/>
                <a:gd name="T39" fmla="*/ 2147483646 h 34536"/>
                <a:gd name="T40" fmla="*/ 2147483646 w 68307"/>
                <a:gd name="T41" fmla="*/ 2147483646 h 34536"/>
                <a:gd name="T42" fmla="*/ 2147483646 w 68307"/>
                <a:gd name="T43" fmla="*/ 2147483646 h 34536"/>
                <a:gd name="T44" fmla="*/ 2147483646 w 68307"/>
                <a:gd name="T45" fmla="*/ 2147483646 h 34536"/>
                <a:gd name="T46" fmla="*/ 2147483646 w 68307"/>
                <a:gd name="T47" fmla="*/ 2147483646 h 34536"/>
                <a:gd name="T48" fmla="*/ 2147483646 w 68307"/>
                <a:gd name="T49" fmla="*/ 2147483646 h 34536"/>
                <a:gd name="T50" fmla="*/ 2147483646 w 68307"/>
                <a:gd name="T51" fmla="*/ 2147483646 h 34536"/>
                <a:gd name="T52" fmla="*/ 2147483646 w 68307"/>
                <a:gd name="T53" fmla="*/ 2147483646 h 34536"/>
                <a:gd name="T54" fmla="*/ 2147483646 w 68307"/>
                <a:gd name="T55" fmla="*/ 2147483646 h 34536"/>
                <a:gd name="T56" fmla="*/ 2147483646 w 68307"/>
                <a:gd name="T57" fmla="*/ 2147483646 h 34536"/>
                <a:gd name="T58" fmla="*/ 2147483646 w 68307"/>
                <a:gd name="T59" fmla="*/ 2147483646 h 34536"/>
                <a:gd name="T60" fmla="*/ 2147483646 w 68307"/>
                <a:gd name="T61" fmla="*/ 2147483646 h 34536"/>
                <a:gd name="T62" fmla="*/ 2147483646 w 68307"/>
                <a:gd name="T63" fmla="*/ 2147483646 h 34536"/>
                <a:gd name="T64" fmla="*/ 2147483646 w 68307"/>
                <a:gd name="T65" fmla="*/ 2147483646 h 34536"/>
                <a:gd name="T66" fmla="*/ 2147483646 w 68307"/>
                <a:gd name="T67" fmla="*/ 2147483646 h 34536"/>
                <a:gd name="T68" fmla="*/ 2147483646 w 68307"/>
                <a:gd name="T69" fmla="*/ 2147483646 h 34536"/>
                <a:gd name="T70" fmla="*/ 2147483646 w 68307"/>
                <a:gd name="T71" fmla="*/ 2147483646 h 34536"/>
                <a:gd name="T72" fmla="*/ 2147483646 w 68307"/>
                <a:gd name="T73" fmla="*/ 2147483646 h 34536"/>
                <a:gd name="T74" fmla="*/ 2147483646 w 68307"/>
                <a:gd name="T75" fmla="*/ 2147483646 h 34536"/>
                <a:gd name="T76" fmla="*/ 2147483646 w 68307"/>
                <a:gd name="T77" fmla="*/ 2147483646 h 34536"/>
                <a:gd name="T78" fmla="*/ 2147483646 w 68307"/>
                <a:gd name="T79" fmla="*/ 2147483646 h 34536"/>
                <a:gd name="T80" fmla="*/ 2147483646 w 68307"/>
                <a:gd name="T81" fmla="*/ 2147483646 h 34536"/>
                <a:gd name="T82" fmla="*/ 2147483646 w 68307"/>
                <a:gd name="T83" fmla="*/ 2147483646 h 34536"/>
                <a:gd name="T84" fmla="*/ 2147483646 w 68307"/>
                <a:gd name="T85" fmla="*/ 2147483646 h 34536"/>
                <a:gd name="T86" fmla="*/ 2147483646 w 68307"/>
                <a:gd name="T87" fmla="*/ 2147483646 h 34536"/>
                <a:gd name="T88" fmla="*/ 2147483646 w 68307"/>
                <a:gd name="T89" fmla="*/ 2147483646 h 34536"/>
                <a:gd name="T90" fmla="*/ 2147483646 w 68307"/>
                <a:gd name="T91" fmla="*/ 2147483646 h 34536"/>
                <a:gd name="T92" fmla="*/ 2147483646 w 68307"/>
                <a:gd name="T93" fmla="*/ 2147483646 h 34536"/>
                <a:gd name="T94" fmla="*/ 2147483646 w 68307"/>
                <a:gd name="T95" fmla="*/ 2147483646 h 34536"/>
                <a:gd name="T96" fmla="*/ 2147483646 w 68307"/>
                <a:gd name="T97" fmla="*/ 2147483646 h 34536"/>
                <a:gd name="T98" fmla="*/ 2147483646 w 68307"/>
                <a:gd name="T99" fmla="*/ 2147483646 h 34536"/>
                <a:gd name="T100" fmla="*/ 2147483646 w 68307"/>
                <a:gd name="T101" fmla="*/ 2147483646 h 34536"/>
                <a:gd name="T102" fmla="*/ 2147483646 w 68307"/>
                <a:gd name="T103" fmla="*/ 2147483646 h 34536"/>
                <a:gd name="T104" fmla="*/ 2147483646 w 68307"/>
                <a:gd name="T105" fmla="*/ 2147483646 h 34536"/>
                <a:gd name="T106" fmla="*/ 2147483646 w 68307"/>
                <a:gd name="T107" fmla="*/ 2147483646 h 34536"/>
                <a:gd name="T108" fmla="*/ 2147483646 w 68307"/>
                <a:gd name="T109" fmla="*/ 2147483646 h 34536"/>
                <a:gd name="T110" fmla="*/ 2147483646 w 68307"/>
                <a:gd name="T111" fmla="*/ 2147483646 h 34536"/>
                <a:gd name="T112" fmla="*/ 2147483646 w 68307"/>
                <a:gd name="T113" fmla="*/ 2147483646 h 34536"/>
                <a:gd name="T114" fmla="*/ 2147483646 w 68307"/>
                <a:gd name="T115" fmla="*/ 2147483646 h 34536"/>
                <a:gd name="T116" fmla="*/ 2147483646 w 68307"/>
                <a:gd name="T117" fmla="*/ 2147483646 h 34536"/>
                <a:gd name="T118" fmla="*/ 2147483646 w 68307"/>
                <a:gd name="T119" fmla="*/ 2147483646 h 34536"/>
                <a:gd name="T120" fmla="*/ 2147483646 w 68307"/>
                <a:gd name="T121" fmla="*/ 2147483646 h 34536"/>
                <a:gd name="T122" fmla="*/ 2147483646 w 68307"/>
                <a:gd name="T123" fmla="*/ 332974928 h 34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6" name="Google Shape;19;p3">
            <a:extLst>
              <a:ext uri="{FF2B5EF4-FFF2-40B4-BE49-F238E27FC236}">
                <a16:creationId xmlns:a16="http://schemas.microsoft.com/office/drawing/2014/main" id="{FB5A47DF-FB48-9C5F-8581-E42A446B9CDC}"/>
              </a:ext>
            </a:extLst>
          </p:cNvPr>
          <p:cNvSpPr/>
          <p:nvPr/>
        </p:nvSpPr>
        <p:spPr>
          <a:xfrm>
            <a:off x="465138" y="822325"/>
            <a:ext cx="3236912" cy="893763"/>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7" name="Google Shape;20;p3">
            <a:extLst>
              <a:ext uri="{FF2B5EF4-FFF2-40B4-BE49-F238E27FC236}">
                <a16:creationId xmlns:a16="http://schemas.microsoft.com/office/drawing/2014/main" id="{3D0AD90D-59E4-B645-62B6-137CFAA466D7}"/>
              </a:ext>
            </a:extLst>
          </p:cNvPr>
          <p:cNvSpPr/>
          <p:nvPr/>
        </p:nvSpPr>
        <p:spPr>
          <a:xfrm>
            <a:off x="10055225" y="2222500"/>
            <a:ext cx="1995488" cy="550863"/>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grpSp>
        <p:nvGrpSpPr>
          <p:cNvPr id="8" name="Google Shape;21;p3">
            <a:extLst>
              <a:ext uri="{FF2B5EF4-FFF2-40B4-BE49-F238E27FC236}">
                <a16:creationId xmlns:a16="http://schemas.microsoft.com/office/drawing/2014/main" id="{52CE9747-2CA5-E4B7-7057-B3F1098CAD82}"/>
              </a:ext>
            </a:extLst>
          </p:cNvPr>
          <p:cNvGrpSpPr>
            <a:grpSpLocks/>
          </p:cNvGrpSpPr>
          <p:nvPr/>
        </p:nvGrpSpPr>
        <p:grpSpPr bwMode="auto">
          <a:xfrm>
            <a:off x="-331788" y="5576888"/>
            <a:ext cx="12855576" cy="1281112"/>
            <a:chOff x="-248700" y="4182223"/>
            <a:chExt cx="9641100" cy="961287"/>
          </a:xfrm>
        </p:grpSpPr>
        <p:grpSp>
          <p:nvGrpSpPr>
            <p:cNvPr id="9" name="Google Shape;22;p3">
              <a:extLst>
                <a:ext uri="{FF2B5EF4-FFF2-40B4-BE49-F238E27FC236}">
                  <a16:creationId xmlns:a16="http://schemas.microsoft.com/office/drawing/2014/main" id="{3698BF17-EA7F-7C67-8E02-39300C363C64}"/>
                </a:ext>
              </a:extLst>
            </p:cNvPr>
            <p:cNvGrpSpPr>
              <a:grpSpLocks/>
            </p:cNvGrpSpPr>
            <p:nvPr/>
          </p:nvGrpSpPr>
          <p:grpSpPr bwMode="auto">
            <a:xfrm>
              <a:off x="-248629" y="4462202"/>
              <a:ext cx="9640980" cy="681308"/>
              <a:chOff x="131200" y="4480088"/>
              <a:chExt cx="8881603" cy="627644"/>
            </a:xfrm>
          </p:grpSpPr>
          <p:sp>
            <p:nvSpPr>
              <p:cNvPr id="11" name="Google Shape;23;p3">
                <a:extLst>
                  <a:ext uri="{FF2B5EF4-FFF2-40B4-BE49-F238E27FC236}">
                    <a16:creationId xmlns:a16="http://schemas.microsoft.com/office/drawing/2014/main" id="{0D9F5255-0A09-AEC7-584E-E5358908B0B6}"/>
                  </a:ext>
                </a:extLst>
              </p:cNvPr>
              <p:cNvSpPr>
                <a:spLocks/>
              </p:cNvSpPr>
              <p:nvPr/>
            </p:nvSpPr>
            <p:spPr bwMode="auto">
              <a:xfrm>
                <a:off x="235672" y="4610717"/>
                <a:ext cx="8672644" cy="497015"/>
              </a:xfrm>
              <a:custGeom>
                <a:avLst/>
                <a:gdLst>
                  <a:gd name="T0" fmla="*/ 0 w 278908"/>
                  <a:gd name="T1" fmla="*/ 2147483646 h 8952"/>
                  <a:gd name="T2" fmla="*/ 0 w 278908"/>
                  <a:gd name="T3" fmla="*/ 2147483646 h 8952"/>
                  <a:gd name="T4" fmla="*/ 2147483646 w 278908"/>
                  <a:gd name="T5" fmla="*/ 2147483646 h 8952"/>
                  <a:gd name="T6" fmla="*/ 2147483646 w 278908"/>
                  <a:gd name="T7" fmla="*/ 2147483646 h 8952"/>
                  <a:gd name="T8" fmla="*/ 0 w 278908"/>
                  <a:gd name="T9" fmla="*/ 2147483646 h 89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5" name="Google Shape;24;p3">
                <a:extLst>
                  <a:ext uri="{FF2B5EF4-FFF2-40B4-BE49-F238E27FC236}">
                    <a16:creationId xmlns:a16="http://schemas.microsoft.com/office/drawing/2014/main" id="{23B8A149-A400-39DD-F7DF-6640FBF158D2}"/>
                  </a:ext>
                </a:extLst>
              </p:cNvPr>
              <p:cNvSpPr>
                <a:spLocks/>
              </p:cNvSpPr>
              <p:nvPr/>
            </p:nvSpPr>
            <p:spPr bwMode="auto">
              <a:xfrm>
                <a:off x="235672" y="4710817"/>
                <a:ext cx="8672644" cy="296865"/>
              </a:xfrm>
              <a:custGeom>
                <a:avLst/>
                <a:gdLst>
                  <a:gd name="T0" fmla="*/ 2147483646 w 278908"/>
                  <a:gd name="T1" fmla="*/ 2147483646 h 5347"/>
                  <a:gd name="T2" fmla="*/ 2147483646 w 278908"/>
                  <a:gd name="T3" fmla="*/ 2147483646 h 5347"/>
                  <a:gd name="T4" fmla="*/ 2147483646 w 278908"/>
                  <a:gd name="T5" fmla="*/ 2147483646 h 5347"/>
                  <a:gd name="T6" fmla="*/ 2147483646 w 278908"/>
                  <a:gd name="T7" fmla="*/ 2147483646 h 5347"/>
                  <a:gd name="T8" fmla="*/ 0 w 278908"/>
                  <a:gd name="T9" fmla="*/ 2147483646 h 5347"/>
                  <a:gd name="T10" fmla="*/ 2147483646 w 278908"/>
                  <a:gd name="T11" fmla="*/ 2147483646 h 5347"/>
                  <a:gd name="T12" fmla="*/ 2147483646 w 278908"/>
                  <a:gd name="T13" fmla="*/ 2147483646 h 5347"/>
                  <a:gd name="T14" fmla="*/ 2147483646 w 278908"/>
                  <a:gd name="T15" fmla="*/ 2147483646 h 5347"/>
                  <a:gd name="T16" fmla="*/ 2147483646 w 278908"/>
                  <a:gd name="T17" fmla="*/ 2147483646 h 5347"/>
                  <a:gd name="T18" fmla="*/ 2147483646 w 278908"/>
                  <a:gd name="T19" fmla="*/ 2147483646 h 5347"/>
                  <a:gd name="T20" fmla="*/ 2147483646 w 278908"/>
                  <a:gd name="T21" fmla="*/ 2147483646 h 5347"/>
                  <a:gd name="T22" fmla="*/ 2147483646 w 278908"/>
                  <a:gd name="T23" fmla="*/ 2147483646 h 5347"/>
                  <a:gd name="T24" fmla="*/ 2147483646 w 278908"/>
                  <a:gd name="T25" fmla="*/ 2147483646 h 5347"/>
                  <a:gd name="T26" fmla="*/ 2147483646 w 278908"/>
                  <a:gd name="T27" fmla="*/ 2147483646 h 5347"/>
                  <a:gd name="T28" fmla="*/ 2147483646 w 278908"/>
                  <a:gd name="T29" fmla="*/ 2147483646 h 5347"/>
                  <a:gd name="T30" fmla="*/ 2147483646 w 278908"/>
                  <a:gd name="T31" fmla="*/ 2147483646 h 5347"/>
                  <a:gd name="T32" fmla="*/ 2147483646 w 278908"/>
                  <a:gd name="T33" fmla="*/ 2147483646 h 5347"/>
                  <a:gd name="T34" fmla="*/ 2147483646 w 278908"/>
                  <a:gd name="T35" fmla="*/ 2147483646 h 5347"/>
                  <a:gd name="T36" fmla="*/ 2147483646 w 278908"/>
                  <a:gd name="T37" fmla="*/ 2147483646 h 5347"/>
                  <a:gd name="T38" fmla="*/ 2147483646 w 278908"/>
                  <a:gd name="T39" fmla="*/ 2147483646 h 5347"/>
                  <a:gd name="T40" fmla="*/ 2147483646 w 278908"/>
                  <a:gd name="T41" fmla="*/ 2147483646 h 5347"/>
                  <a:gd name="T42" fmla="*/ 2147483646 w 278908"/>
                  <a:gd name="T43" fmla="*/ 2147483646 h 5347"/>
                  <a:gd name="T44" fmla="*/ 2147483646 w 278908"/>
                  <a:gd name="T45" fmla="*/ 2147483646 h 5347"/>
                  <a:gd name="T46" fmla="*/ 2147483646 w 278908"/>
                  <a:gd name="T47" fmla="*/ 2147483646 h 5347"/>
                  <a:gd name="T48" fmla="*/ 2147483646 w 278908"/>
                  <a:gd name="T49" fmla="*/ 2147483646 h 5347"/>
                  <a:gd name="T50" fmla="*/ 2147483646 w 278908"/>
                  <a:gd name="T51" fmla="*/ 2147483646 h 5347"/>
                  <a:gd name="T52" fmla="*/ 2147483646 w 278908"/>
                  <a:gd name="T53" fmla="*/ 2147483646 h 5347"/>
                  <a:gd name="T54" fmla="*/ 2147483646 w 278908"/>
                  <a:gd name="T55" fmla="*/ 2147483646 h 5347"/>
                  <a:gd name="T56" fmla="*/ 2147483646 w 278908"/>
                  <a:gd name="T57" fmla="*/ 2147483646 h 5347"/>
                  <a:gd name="T58" fmla="*/ 2147483646 w 278908"/>
                  <a:gd name="T59" fmla="*/ 2147483646 h 5347"/>
                  <a:gd name="T60" fmla="*/ 2147483646 w 278908"/>
                  <a:gd name="T61" fmla="*/ 2147483646 h 5347"/>
                  <a:gd name="T62" fmla="*/ 2147483646 w 278908"/>
                  <a:gd name="T63" fmla="*/ 2147483646 h 5347"/>
                  <a:gd name="T64" fmla="*/ 2147483646 w 278908"/>
                  <a:gd name="T65" fmla="*/ 2147483646 h 5347"/>
                  <a:gd name="T66" fmla="*/ 2147483646 w 278908"/>
                  <a:gd name="T67" fmla="*/ 2147483646 h 5347"/>
                  <a:gd name="T68" fmla="*/ 2147483646 w 278908"/>
                  <a:gd name="T69" fmla="*/ 2147483646 h 5347"/>
                  <a:gd name="T70" fmla="*/ 2147483646 w 278908"/>
                  <a:gd name="T71" fmla="*/ 2147483646 h 5347"/>
                  <a:gd name="T72" fmla="*/ 2147483646 w 278908"/>
                  <a:gd name="T73" fmla="*/ 2147483646 h 5347"/>
                  <a:gd name="T74" fmla="*/ 2147483646 w 278908"/>
                  <a:gd name="T75" fmla="*/ 2147483646 h 5347"/>
                  <a:gd name="T76" fmla="*/ 2147483646 w 278908"/>
                  <a:gd name="T77" fmla="*/ 2147483646 h 5347"/>
                  <a:gd name="T78" fmla="*/ 2147483646 w 278908"/>
                  <a:gd name="T79" fmla="*/ 2147483646 h 5347"/>
                  <a:gd name="T80" fmla="*/ 2147483646 w 278908"/>
                  <a:gd name="T81" fmla="*/ 2147483646 h 5347"/>
                  <a:gd name="T82" fmla="*/ 2147483646 w 278908"/>
                  <a:gd name="T83" fmla="*/ 2147483646 h 5347"/>
                  <a:gd name="T84" fmla="*/ 2147483646 w 278908"/>
                  <a:gd name="T85" fmla="*/ 2147483646 h 5347"/>
                  <a:gd name="T86" fmla="*/ 2147483646 w 278908"/>
                  <a:gd name="T87" fmla="*/ 2147483646 h 5347"/>
                  <a:gd name="T88" fmla="*/ 2147483646 w 278908"/>
                  <a:gd name="T89" fmla="*/ 2147483646 h 5347"/>
                  <a:gd name="T90" fmla="*/ 2147483646 w 278908"/>
                  <a:gd name="T91" fmla="*/ 2147483646 h 5347"/>
                  <a:gd name="T92" fmla="*/ 2147483646 w 278908"/>
                  <a:gd name="T93" fmla="*/ 2147483646 h 5347"/>
                  <a:gd name="T94" fmla="*/ 2147483646 w 278908"/>
                  <a:gd name="T95" fmla="*/ 2147483646 h 5347"/>
                  <a:gd name="T96" fmla="*/ 2147483646 w 278908"/>
                  <a:gd name="T97" fmla="*/ 2147483646 h 5347"/>
                  <a:gd name="T98" fmla="*/ 2147483646 w 278908"/>
                  <a:gd name="T99" fmla="*/ 2147483646 h 5347"/>
                  <a:gd name="T100" fmla="*/ 2147483646 w 278908"/>
                  <a:gd name="T101" fmla="*/ 2147483646 h 534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25;p3">
                <a:extLst>
                  <a:ext uri="{FF2B5EF4-FFF2-40B4-BE49-F238E27FC236}">
                    <a16:creationId xmlns:a16="http://schemas.microsoft.com/office/drawing/2014/main" id="{02BC387B-CB8A-6143-5267-4936C8666FE1}"/>
                  </a:ext>
                </a:extLst>
              </p:cNvPr>
              <p:cNvSpPr>
                <a:spLocks/>
              </p:cNvSpPr>
              <p:nvPr/>
            </p:nvSpPr>
            <p:spPr bwMode="auto">
              <a:xfrm>
                <a:off x="131200" y="4480088"/>
                <a:ext cx="8881603" cy="261260"/>
              </a:xfrm>
              <a:custGeom>
                <a:avLst/>
                <a:gdLst>
                  <a:gd name="T0" fmla="*/ 0 w 285628"/>
                  <a:gd name="T1" fmla="*/ 2147483646 h 8402"/>
                  <a:gd name="T2" fmla="*/ 0 w 285628"/>
                  <a:gd name="T3" fmla="*/ 2147483646 h 8402"/>
                  <a:gd name="T4" fmla="*/ 2147483646 w 285628"/>
                  <a:gd name="T5" fmla="*/ 2147483646 h 8402"/>
                  <a:gd name="T6" fmla="*/ 2147483646 w 285628"/>
                  <a:gd name="T7" fmla="*/ 2147483646 h 8402"/>
                  <a:gd name="T8" fmla="*/ 2147483646 w 285628"/>
                  <a:gd name="T9" fmla="*/ 2147483646 h 8402"/>
                  <a:gd name="T10" fmla="*/ 2147483646 w 285628"/>
                  <a:gd name="T11" fmla="*/ 2147483646 h 8402"/>
                  <a:gd name="T12" fmla="*/ 2147483646 w 285628"/>
                  <a:gd name="T13" fmla="*/ 2147483646 h 8402"/>
                  <a:gd name="T14" fmla="*/ 2147483646 w 285628"/>
                  <a:gd name="T15" fmla="*/ 2147483646 h 8402"/>
                  <a:gd name="T16" fmla="*/ 2147483646 w 285628"/>
                  <a:gd name="T17" fmla="*/ 2147483646 h 8402"/>
                  <a:gd name="T18" fmla="*/ 2147483646 w 285628"/>
                  <a:gd name="T19" fmla="*/ 2147483646 h 8402"/>
                  <a:gd name="T20" fmla="*/ 2147483646 w 285628"/>
                  <a:gd name="T21" fmla="*/ 2147483646 h 8402"/>
                  <a:gd name="T22" fmla="*/ 2147483646 w 285628"/>
                  <a:gd name="T23" fmla="*/ 2147483646 h 8402"/>
                  <a:gd name="T24" fmla="*/ 2147483646 w 285628"/>
                  <a:gd name="T25" fmla="*/ 2147483646 h 8402"/>
                  <a:gd name="T26" fmla="*/ 2147483646 w 285628"/>
                  <a:gd name="T27" fmla="*/ 2147483646 h 8402"/>
                  <a:gd name="T28" fmla="*/ 2147483646 w 285628"/>
                  <a:gd name="T29" fmla="*/ 2147483646 h 8402"/>
                  <a:gd name="T30" fmla="*/ 2147483646 w 285628"/>
                  <a:gd name="T31" fmla="*/ 2147483646 h 8402"/>
                  <a:gd name="T32" fmla="*/ 2147483646 w 285628"/>
                  <a:gd name="T33" fmla="*/ 2147483646 h 8402"/>
                  <a:gd name="T34" fmla="*/ 2147483646 w 285628"/>
                  <a:gd name="T35" fmla="*/ 2147483646 h 8402"/>
                  <a:gd name="T36" fmla="*/ 2147483646 w 285628"/>
                  <a:gd name="T37" fmla="*/ 2147483646 h 8402"/>
                  <a:gd name="T38" fmla="*/ 2147483646 w 285628"/>
                  <a:gd name="T39" fmla="*/ 2147483646 h 8402"/>
                  <a:gd name="T40" fmla="*/ 2147483646 w 285628"/>
                  <a:gd name="T41" fmla="*/ 2147483646 h 8402"/>
                  <a:gd name="T42" fmla="*/ 2147483646 w 285628"/>
                  <a:gd name="T43" fmla="*/ 2147483646 h 8402"/>
                  <a:gd name="T44" fmla="*/ 2147483646 w 285628"/>
                  <a:gd name="T45" fmla="*/ 2147483646 h 8402"/>
                  <a:gd name="T46" fmla="*/ 2147483646 w 285628"/>
                  <a:gd name="T47" fmla="*/ 2147483646 h 8402"/>
                  <a:gd name="T48" fmla="*/ 2147483646 w 285628"/>
                  <a:gd name="T49" fmla="*/ 2147483646 h 8402"/>
                  <a:gd name="T50" fmla="*/ 2147483646 w 285628"/>
                  <a:gd name="T51" fmla="*/ 2147483646 h 8402"/>
                  <a:gd name="T52" fmla="*/ 2147483646 w 285628"/>
                  <a:gd name="T53" fmla="*/ 2147483646 h 8402"/>
                  <a:gd name="T54" fmla="*/ 2147483646 w 285628"/>
                  <a:gd name="T55" fmla="*/ 2147483646 h 8402"/>
                  <a:gd name="T56" fmla="*/ 2147483646 w 285628"/>
                  <a:gd name="T57" fmla="*/ 2147483646 h 8402"/>
                  <a:gd name="T58" fmla="*/ 2147483646 w 285628"/>
                  <a:gd name="T59" fmla="*/ 2147483646 h 8402"/>
                  <a:gd name="T60" fmla="*/ 2147483646 w 285628"/>
                  <a:gd name="T61" fmla="*/ 2147483646 h 8402"/>
                  <a:gd name="T62" fmla="*/ 2147483646 w 285628"/>
                  <a:gd name="T63" fmla="*/ 2147483646 h 8402"/>
                  <a:gd name="T64" fmla="*/ 2147483646 w 285628"/>
                  <a:gd name="T65" fmla="*/ 2147483646 h 8402"/>
                  <a:gd name="T66" fmla="*/ 2147483646 w 285628"/>
                  <a:gd name="T67" fmla="*/ 2147483646 h 8402"/>
                  <a:gd name="T68" fmla="*/ 2147483646 w 285628"/>
                  <a:gd name="T69" fmla="*/ 2147483646 h 8402"/>
                  <a:gd name="T70" fmla="*/ 2147483646 w 285628"/>
                  <a:gd name="T71" fmla="*/ 2147483646 h 8402"/>
                  <a:gd name="T72" fmla="*/ 2147483646 w 285628"/>
                  <a:gd name="T73" fmla="*/ 2147483646 h 8402"/>
                  <a:gd name="T74" fmla="*/ 2147483646 w 285628"/>
                  <a:gd name="T75" fmla="*/ 2147483646 h 8402"/>
                  <a:gd name="T76" fmla="*/ 2147483646 w 285628"/>
                  <a:gd name="T77" fmla="*/ 2147483646 h 8402"/>
                  <a:gd name="T78" fmla="*/ 2147483646 w 285628"/>
                  <a:gd name="T79" fmla="*/ 2147483646 h 8402"/>
                  <a:gd name="T80" fmla="*/ 2147483646 w 285628"/>
                  <a:gd name="T81" fmla="*/ 2147483646 h 8402"/>
                  <a:gd name="T82" fmla="*/ 2147483646 w 285628"/>
                  <a:gd name="T83" fmla="*/ 2147483646 h 8402"/>
                  <a:gd name="T84" fmla="*/ 2147483646 w 285628"/>
                  <a:gd name="T85" fmla="*/ 2147483646 h 8402"/>
                  <a:gd name="T86" fmla="*/ 2147483646 w 285628"/>
                  <a:gd name="T87" fmla="*/ 2147483646 h 8402"/>
                  <a:gd name="T88" fmla="*/ 2147483646 w 285628"/>
                  <a:gd name="T89" fmla="*/ 2147483646 h 8402"/>
                  <a:gd name="T90" fmla="*/ 2147483646 w 285628"/>
                  <a:gd name="T91" fmla="*/ 2147483646 h 8402"/>
                  <a:gd name="T92" fmla="*/ 2147483646 w 285628"/>
                  <a:gd name="T93" fmla="*/ 2147483646 h 8402"/>
                  <a:gd name="T94" fmla="*/ 2147483646 w 285628"/>
                  <a:gd name="T95" fmla="*/ 2147483646 h 8402"/>
                  <a:gd name="T96" fmla="*/ 2147483646 w 285628"/>
                  <a:gd name="T97" fmla="*/ 2147483646 h 8402"/>
                  <a:gd name="T98" fmla="*/ 2147483646 w 285628"/>
                  <a:gd name="T99" fmla="*/ 2147483646 h 8402"/>
                  <a:gd name="T100" fmla="*/ 2147483646 w 285628"/>
                  <a:gd name="T101" fmla="*/ 2147483646 h 8402"/>
                  <a:gd name="T102" fmla="*/ 2147483646 w 285628"/>
                  <a:gd name="T103" fmla="*/ 2147483646 h 8402"/>
                  <a:gd name="T104" fmla="*/ 2147483646 w 285628"/>
                  <a:gd name="T105" fmla="*/ 2147483646 h 8402"/>
                  <a:gd name="T106" fmla="*/ 2147483646 w 285628"/>
                  <a:gd name="T107" fmla="*/ 2147483646 h 8402"/>
                  <a:gd name="T108" fmla="*/ 2147483646 w 285628"/>
                  <a:gd name="T109" fmla="*/ 2147483646 h 8402"/>
                  <a:gd name="T110" fmla="*/ 2147483646 w 285628"/>
                  <a:gd name="T111" fmla="*/ 901248180 h 84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10" name="Google Shape;26;p3">
              <a:extLst>
                <a:ext uri="{FF2B5EF4-FFF2-40B4-BE49-F238E27FC236}">
                  <a16:creationId xmlns:a16="http://schemas.microsoft.com/office/drawing/2014/main" id="{50D3C9CD-E58B-EDCD-1D36-C5AB3B27CF74}"/>
                </a:ext>
              </a:extLst>
            </p:cNvPr>
            <p:cNvSpPr>
              <a:spLocks noChangeArrowheads="1"/>
            </p:cNvSpPr>
            <p:nvPr/>
          </p:nvSpPr>
          <p:spPr bwMode="auto">
            <a:xfrm>
              <a:off x="-248700" y="4182223"/>
              <a:ext cx="9641100" cy="37641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defRPr/>
              </a:pPr>
              <a:endParaRPr lang="en-US" altLang="en-US" sz="2400">
                <a:solidFill>
                  <a:srgbClr val="E5F7B3"/>
                </a:solidFill>
              </a:endParaRPr>
            </a:p>
          </p:txBody>
        </p:sp>
      </p:grpSp>
      <p:sp>
        <p:nvSpPr>
          <p:cNvPr id="12" name="Google Shape;12;p3"/>
          <p:cNvSpPr txBox="1">
            <a:spLocks noGrp="1"/>
          </p:cNvSpPr>
          <p:nvPr>
            <p:ph type="title"/>
          </p:nvPr>
        </p:nvSpPr>
        <p:spPr>
          <a:xfrm>
            <a:off x="2571900" y="2500025"/>
            <a:ext cx="7048000" cy="1122400"/>
          </a:xfrm>
          <a:prstGeom prst="rect">
            <a:avLst/>
          </a:prstGeom>
        </p:spPr>
        <p:txBody>
          <a:bodyPr spcFirstLastPara="1" anchor="ctr">
            <a:noAutofit/>
          </a:bodyPr>
          <a:lstStyle>
            <a:lvl1pPr lvl="0" algn="ctr">
              <a:spcBef>
                <a:spcPts val="0"/>
              </a:spcBef>
              <a:spcAft>
                <a:spcPts val="0"/>
              </a:spcAft>
              <a:buSzPts val="3600"/>
              <a:buNone/>
              <a:defRPr sz="80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p:nvPr>
        </p:nvSpPr>
        <p:spPr>
          <a:xfrm>
            <a:off x="3934600" y="725459"/>
            <a:ext cx="4322800" cy="1774400"/>
          </a:xfrm>
          <a:prstGeom prst="rect">
            <a:avLst/>
          </a:prstGeom>
        </p:spPr>
        <p:txBody>
          <a:bodyPr spcFirstLastPara="1" anchor="ctr">
            <a:noAutofit/>
          </a:bodyPr>
          <a:lstStyle>
            <a:lvl1pPr lvl="0" algn="ctr" rtl="0">
              <a:spcBef>
                <a:spcPts val="0"/>
              </a:spcBef>
              <a:spcAft>
                <a:spcPts val="0"/>
              </a:spcAft>
              <a:buSzPts val="12000"/>
              <a:buNone/>
              <a:defRPr sz="13335"/>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rPr lang="en-US"/>
              <a:t>Click to edit Master title style</a:t>
            </a:r>
            <a:endParaRPr/>
          </a:p>
        </p:txBody>
      </p:sp>
      <p:sp>
        <p:nvSpPr>
          <p:cNvPr id="14" name="Google Shape;14;p3"/>
          <p:cNvSpPr txBox="1">
            <a:spLocks noGrp="1"/>
          </p:cNvSpPr>
          <p:nvPr>
            <p:ph type="subTitle" idx="1"/>
          </p:nvPr>
        </p:nvSpPr>
        <p:spPr>
          <a:xfrm>
            <a:off x="2572000" y="3622425"/>
            <a:ext cx="7048000" cy="601200"/>
          </a:xfrm>
          <a:prstGeom prst="rect">
            <a:avLst/>
          </a:prstGeom>
        </p:spPr>
        <p:txBody>
          <a:bodyPr spcFirstLastPara="1" anchor="b">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extLst>
      <p:ext uri="{BB962C8B-B14F-4D97-AF65-F5344CB8AC3E}">
        <p14:creationId xmlns:p14="http://schemas.microsoft.com/office/powerpoint/2010/main" val="107127648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7"/>
        <p:cNvGrpSpPr/>
        <p:nvPr/>
      </p:nvGrpSpPr>
      <p:grpSpPr>
        <a:xfrm>
          <a:off x="0" y="0"/>
          <a:ext cx="0" cy="0"/>
          <a:chOff x="0" y="0"/>
          <a:chExt cx="0" cy="0"/>
        </a:xfrm>
      </p:grpSpPr>
      <p:sp>
        <p:nvSpPr>
          <p:cNvPr id="2" name="Google Shape;30;p4">
            <a:extLst>
              <a:ext uri="{FF2B5EF4-FFF2-40B4-BE49-F238E27FC236}">
                <a16:creationId xmlns:a16="http://schemas.microsoft.com/office/drawing/2014/main" id="{5AA3527B-C440-9092-4D6B-ECCA735EFC36}"/>
              </a:ext>
            </a:extLst>
          </p:cNvPr>
          <p:cNvSpPr/>
          <p:nvPr/>
        </p:nvSpPr>
        <p:spPr>
          <a:xfrm flipH="1">
            <a:off x="-542925" y="4476750"/>
            <a:ext cx="1751013" cy="48260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 name="Google Shape;31;p4">
            <a:extLst>
              <a:ext uri="{FF2B5EF4-FFF2-40B4-BE49-F238E27FC236}">
                <a16:creationId xmlns:a16="http://schemas.microsoft.com/office/drawing/2014/main" id="{44A95619-24D0-BEDF-6959-78954869CE37}"/>
              </a:ext>
            </a:extLst>
          </p:cNvPr>
          <p:cNvSpPr/>
          <p:nvPr/>
        </p:nvSpPr>
        <p:spPr>
          <a:xfrm flipH="1">
            <a:off x="9417050" y="381000"/>
            <a:ext cx="3238500" cy="893763"/>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8" name="Google Shape;28;p4"/>
          <p:cNvSpPr txBox="1">
            <a:spLocks noGrp="1"/>
          </p:cNvSpPr>
          <p:nvPr>
            <p:ph type="title"/>
          </p:nvPr>
        </p:nvSpPr>
        <p:spPr>
          <a:xfrm>
            <a:off x="950967" y="719333"/>
            <a:ext cx="10290000" cy="763600"/>
          </a:xfrm>
          <a:prstGeom prst="rect">
            <a:avLst/>
          </a:prstGeom>
        </p:spPr>
        <p:txBody>
          <a:bodyPr spcFirstLastPara="1">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9" name="Google Shape;29;p4"/>
          <p:cNvSpPr txBox="1">
            <a:spLocks noGrp="1"/>
          </p:cNvSpPr>
          <p:nvPr>
            <p:ph type="body" idx="1"/>
          </p:nvPr>
        </p:nvSpPr>
        <p:spPr>
          <a:xfrm>
            <a:off x="950967" y="1604600"/>
            <a:ext cx="10290000" cy="4534000"/>
          </a:xfrm>
          <a:prstGeom prst="rect">
            <a:avLst/>
          </a:prstGeom>
        </p:spPr>
        <p:txBody>
          <a:bodyPr spcFirstLastPara="1">
            <a:noAutofit/>
          </a:bodyPr>
          <a:lstStyle>
            <a:lvl1pPr marL="609600" lvl="0" indent="-406400">
              <a:spcBef>
                <a:spcPts val="0"/>
              </a:spcBef>
              <a:spcAft>
                <a:spcPts val="0"/>
              </a:spcAft>
              <a:buClr>
                <a:srgbClr val="434343"/>
              </a:buClr>
              <a:buSzPts val="1200"/>
              <a:buAutoNum type="arabicPeriod"/>
              <a:defRPr sz="1600"/>
            </a:lvl1pPr>
            <a:lvl2pPr marL="1219200" lvl="1" indent="-406400">
              <a:spcBef>
                <a:spcPts val="0"/>
              </a:spcBef>
              <a:spcAft>
                <a:spcPts val="0"/>
              </a:spcAft>
              <a:buClr>
                <a:srgbClr val="434343"/>
              </a:buClr>
              <a:buSzPts val="1200"/>
              <a:buFont typeface="Roboto Condensed Light"/>
              <a:buAutoNum type="alphaLcPeriod"/>
              <a:defRPr/>
            </a:lvl2pPr>
            <a:lvl3pPr marL="1828800" lvl="2" indent="-406400">
              <a:spcBef>
                <a:spcPts val="0"/>
              </a:spcBef>
              <a:spcAft>
                <a:spcPts val="0"/>
              </a:spcAft>
              <a:buClr>
                <a:srgbClr val="434343"/>
              </a:buClr>
              <a:buSzPts val="1200"/>
              <a:buFont typeface="Roboto Condensed Light"/>
              <a:buAutoNum type="romanLcPeriod"/>
              <a:defRPr/>
            </a:lvl3pPr>
            <a:lvl4pPr marL="2438400" lvl="3" indent="-406400">
              <a:spcBef>
                <a:spcPts val="0"/>
              </a:spcBef>
              <a:spcAft>
                <a:spcPts val="0"/>
              </a:spcAft>
              <a:buClr>
                <a:srgbClr val="434343"/>
              </a:buClr>
              <a:buSzPts val="1200"/>
              <a:buFont typeface="Roboto Condensed Light"/>
              <a:buAutoNum type="arabicPeriod"/>
              <a:defRPr/>
            </a:lvl4pPr>
            <a:lvl5pPr marL="3048000" lvl="4" indent="-406400">
              <a:spcBef>
                <a:spcPts val="0"/>
              </a:spcBef>
              <a:spcAft>
                <a:spcPts val="0"/>
              </a:spcAft>
              <a:buClr>
                <a:srgbClr val="434343"/>
              </a:buClr>
              <a:buSzPts val="1200"/>
              <a:buFont typeface="Roboto Condensed Light"/>
              <a:buAutoNum type="alphaLcPeriod"/>
              <a:defRPr/>
            </a:lvl5pPr>
            <a:lvl6pPr marL="3657600" lvl="5" indent="-406400">
              <a:spcBef>
                <a:spcPts val="0"/>
              </a:spcBef>
              <a:spcAft>
                <a:spcPts val="0"/>
              </a:spcAft>
              <a:buClr>
                <a:srgbClr val="434343"/>
              </a:buClr>
              <a:buSzPts val="1200"/>
              <a:buFont typeface="Roboto Condensed Light"/>
              <a:buAutoNum type="romanLcPeriod"/>
              <a:defRPr/>
            </a:lvl6pPr>
            <a:lvl7pPr marL="4267200" lvl="6" indent="-406400">
              <a:spcBef>
                <a:spcPts val="0"/>
              </a:spcBef>
              <a:spcAft>
                <a:spcPts val="0"/>
              </a:spcAft>
              <a:buClr>
                <a:srgbClr val="434343"/>
              </a:buClr>
              <a:buSzPts val="1200"/>
              <a:buFont typeface="Roboto Condensed Light"/>
              <a:buAutoNum type="arabicPeriod"/>
              <a:defRPr/>
            </a:lvl7pPr>
            <a:lvl8pPr marL="4876800" lvl="7" indent="-406400">
              <a:spcBef>
                <a:spcPts val="0"/>
              </a:spcBef>
              <a:spcAft>
                <a:spcPts val="0"/>
              </a:spcAft>
              <a:buClr>
                <a:srgbClr val="434343"/>
              </a:buClr>
              <a:buSzPts val="1200"/>
              <a:buFont typeface="Roboto Condensed Light"/>
              <a:buAutoNum type="alphaLcPeriod"/>
              <a:defRPr/>
            </a:lvl8pPr>
            <a:lvl9pPr marL="5486400" lvl="8" indent="-406400">
              <a:spcBef>
                <a:spcPts val="0"/>
              </a:spcBef>
              <a:spcAft>
                <a:spcPts val="0"/>
              </a:spcAft>
              <a:buClr>
                <a:srgbClr val="434343"/>
              </a:buClr>
              <a:buSzPts val="1200"/>
              <a:buFont typeface="Roboto Condensed Light"/>
              <a:buAutoNum type="romanLcPeriod"/>
              <a:defRPr/>
            </a:lvl9pPr>
          </a:lstStyle>
          <a:p>
            <a:endParaRPr/>
          </a:p>
        </p:txBody>
      </p:sp>
    </p:spTree>
    <p:extLst>
      <p:ext uri="{BB962C8B-B14F-4D97-AF65-F5344CB8AC3E}">
        <p14:creationId xmlns:p14="http://schemas.microsoft.com/office/powerpoint/2010/main" val="427741131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2"/>
        <p:cNvGrpSpPr/>
        <p:nvPr/>
      </p:nvGrpSpPr>
      <p:grpSpPr>
        <a:xfrm>
          <a:off x="0" y="0"/>
          <a:ext cx="0" cy="0"/>
          <a:chOff x="0" y="0"/>
          <a:chExt cx="0" cy="0"/>
        </a:xfrm>
      </p:grpSpPr>
      <p:sp>
        <p:nvSpPr>
          <p:cNvPr id="2" name="Google Shape;38;p5">
            <a:extLst>
              <a:ext uri="{FF2B5EF4-FFF2-40B4-BE49-F238E27FC236}">
                <a16:creationId xmlns:a16="http://schemas.microsoft.com/office/drawing/2014/main" id="{80BE804B-7A2C-746E-3C49-357D7CAE2112}"/>
              </a:ext>
            </a:extLst>
          </p:cNvPr>
          <p:cNvSpPr>
            <a:spLocks/>
          </p:cNvSpPr>
          <p:nvPr/>
        </p:nvSpPr>
        <p:spPr bwMode="auto">
          <a:xfrm>
            <a:off x="-176213" y="4464050"/>
            <a:ext cx="2790826" cy="1417638"/>
          </a:xfrm>
          <a:custGeom>
            <a:avLst/>
            <a:gdLst>
              <a:gd name="T0" fmla="*/ 2147483646 w 149841"/>
              <a:gd name="T1" fmla="*/ 585087701 h 76110"/>
              <a:gd name="T2" fmla="*/ 2147483646 w 149841"/>
              <a:gd name="T3" fmla="*/ 2147483646 h 76110"/>
              <a:gd name="T4" fmla="*/ 2147483646 w 149841"/>
              <a:gd name="T5" fmla="*/ 2147483646 h 76110"/>
              <a:gd name="T6" fmla="*/ 2147483646 w 149841"/>
              <a:gd name="T7" fmla="*/ 2147483646 h 76110"/>
              <a:gd name="T8" fmla="*/ 2147483646 w 149841"/>
              <a:gd name="T9" fmla="*/ 2147483646 h 76110"/>
              <a:gd name="T10" fmla="*/ 2147483646 w 149841"/>
              <a:gd name="T11" fmla="*/ 2147483646 h 76110"/>
              <a:gd name="T12" fmla="*/ 2147483646 w 149841"/>
              <a:gd name="T13" fmla="*/ 2147483646 h 76110"/>
              <a:gd name="T14" fmla="*/ 2147483646 w 149841"/>
              <a:gd name="T15" fmla="*/ 2147483646 h 76110"/>
              <a:gd name="T16" fmla="*/ 2147483646 w 149841"/>
              <a:gd name="T17" fmla="*/ 2147483646 h 76110"/>
              <a:gd name="T18" fmla="*/ 2147483646 w 149841"/>
              <a:gd name="T19" fmla="*/ 2147483646 h 76110"/>
              <a:gd name="T20" fmla="*/ 2147483646 w 149841"/>
              <a:gd name="T21" fmla="*/ 2147483646 h 76110"/>
              <a:gd name="T22" fmla="*/ 2147483646 w 149841"/>
              <a:gd name="T23" fmla="*/ 2147483646 h 76110"/>
              <a:gd name="T24" fmla="*/ 2147483646 w 149841"/>
              <a:gd name="T25" fmla="*/ 2147483646 h 76110"/>
              <a:gd name="T26" fmla="*/ 2147483646 w 149841"/>
              <a:gd name="T27" fmla="*/ 2147483646 h 76110"/>
              <a:gd name="T28" fmla="*/ 2147483646 w 149841"/>
              <a:gd name="T29" fmla="*/ 2147483646 h 76110"/>
              <a:gd name="T30" fmla="*/ 2147483646 w 149841"/>
              <a:gd name="T31" fmla="*/ 2147483646 h 76110"/>
              <a:gd name="T32" fmla="*/ 2147483646 w 149841"/>
              <a:gd name="T33" fmla="*/ 2147483646 h 76110"/>
              <a:gd name="T34" fmla="*/ 2147483646 w 149841"/>
              <a:gd name="T35" fmla="*/ 2147483646 h 76110"/>
              <a:gd name="T36" fmla="*/ 2147483646 w 149841"/>
              <a:gd name="T37" fmla="*/ 2147483646 h 76110"/>
              <a:gd name="T38" fmla="*/ 2147483646 w 149841"/>
              <a:gd name="T39" fmla="*/ 2147483646 h 76110"/>
              <a:gd name="T40" fmla="*/ 2147483646 w 149841"/>
              <a:gd name="T41" fmla="*/ 2147483646 h 76110"/>
              <a:gd name="T42" fmla="*/ 2147483646 w 149841"/>
              <a:gd name="T43" fmla="*/ 2147483646 h 76110"/>
              <a:gd name="T44" fmla="*/ 2147483646 w 149841"/>
              <a:gd name="T45" fmla="*/ 2147483646 h 76110"/>
              <a:gd name="T46" fmla="*/ 2147483646 w 149841"/>
              <a:gd name="T47" fmla="*/ 2147483646 h 76110"/>
              <a:gd name="T48" fmla="*/ 2147483646 w 149841"/>
              <a:gd name="T49" fmla="*/ 2147483646 h 76110"/>
              <a:gd name="T50" fmla="*/ 2147483646 w 149841"/>
              <a:gd name="T51" fmla="*/ 2147483646 h 76110"/>
              <a:gd name="T52" fmla="*/ 2147483646 w 149841"/>
              <a:gd name="T53" fmla="*/ 2147483646 h 76110"/>
              <a:gd name="T54" fmla="*/ 2147483646 w 149841"/>
              <a:gd name="T55" fmla="*/ 2147483646 h 76110"/>
              <a:gd name="T56" fmla="*/ 2147483646 w 149841"/>
              <a:gd name="T57" fmla="*/ 2147483646 h 76110"/>
              <a:gd name="T58" fmla="*/ 2147483646 w 149841"/>
              <a:gd name="T59" fmla="*/ 2147483646 h 76110"/>
              <a:gd name="T60" fmla="*/ 2147483646 w 149841"/>
              <a:gd name="T61" fmla="*/ 2147483646 h 76110"/>
              <a:gd name="T62" fmla="*/ 2147483646 w 149841"/>
              <a:gd name="T63" fmla="*/ 2147483646 h 76110"/>
              <a:gd name="T64" fmla="*/ 2147483646 w 149841"/>
              <a:gd name="T65" fmla="*/ 2147483646 h 76110"/>
              <a:gd name="T66" fmla="*/ 2147483646 w 149841"/>
              <a:gd name="T67" fmla="*/ 2147483646 h 76110"/>
              <a:gd name="T68" fmla="*/ 2147483646 w 149841"/>
              <a:gd name="T69" fmla="*/ 2147483646 h 76110"/>
              <a:gd name="T70" fmla="*/ 2147483646 w 149841"/>
              <a:gd name="T71" fmla="*/ 2147483646 h 76110"/>
              <a:gd name="T72" fmla="*/ 2147483646 w 149841"/>
              <a:gd name="T73" fmla="*/ 2147483646 h 76110"/>
              <a:gd name="T74" fmla="*/ 2147483646 w 149841"/>
              <a:gd name="T75" fmla="*/ 2147483646 h 76110"/>
              <a:gd name="T76" fmla="*/ 2147483646 w 149841"/>
              <a:gd name="T77" fmla="*/ 2147483646 h 76110"/>
              <a:gd name="T78" fmla="*/ 2147483646 w 149841"/>
              <a:gd name="T79" fmla="*/ 2147483646 h 76110"/>
              <a:gd name="T80" fmla="*/ 2147483646 w 149841"/>
              <a:gd name="T81" fmla="*/ 2147483646 h 76110"/>
              <a:gd name="T82" fmla="*/ 2147483646 w 149841"/>
              <a:gd name="T83" fmla="*/ 2147483646 h 76110"/>
              <a:gd name="T84" fmla="*/ 2147483646 w 149841"/>
              <a:gd name="T85" fmla="*/ 2147483646 h 76110"/>
              <a:gd name="T86" fmla="*/ 2147483646 w 149841"/>
              <a:gd name="T87" fmla="*/ 2147483646 h 76110"/>
              <a:gd name="T88" fmla="*/ 2147483646 w 149841"/>
              <a:gd name="T89" fmla="*/ 2147483646 h 76110"/>
              <a:gd name="T90" fmla="*/ 2147483646 w 149841"/>
              <a:gd name="T91" fmla="*/ 2147483646 h 76110"/>
              <a:gd name="T92" fmla="*/ 2147483646 w 149841"/>
              <a:gd name="T93" fmla="*/ 2147483646 h 76110"/>
              <a:gd name="T94" fmla="*/ 2147483646 w 149841"/>
              <a:gd name="T95" fmla="*/ 2147483646 h 76110"/>
              <a:gd name="T96" fmla="*/ 2147483646 w 149841"/>
              <a:gd name="T97" fmla="*/ 2147483646 h 76110"/>
              <a:gd name="T98" fmla="*/ 2147483646 w 149841"/>
              <a:gd name="T99" fmla="*/ 2147483646 h 76110"/>
              <a:gd name="T100" fmla="*/ 2147483646 w 149841"/>
              <a:gd name="T101" fmla="*/ 2147483646 h 76110"/>
              <a:gd name="T102" fmla="*/ 2147483646 w 149841"/>
              <a:gd name="T103" fmla="*/ 2147483646 h 76110"/>
              <a:gd name="T104" fmla="*/ 2147483646 w 149841"/>
              <a:gd name="T105" fmla="*/ 2147483646 h 76110"/>
              <a:gd name="T106" fmla="*/ 2147483646 w 149841"/>
              <a:gd name="T107" fmla="*/ 2147483646 h 76110"/>
              <a:gd name="T108" fmla="*/ 2147483646 w 149841"/>
              <a:gd name="T109" fmla="*/ 2147483646 h 76110"/>
              <a:gd name="T110" fmla="*/ 2147483646 w 149841"/>
              <a:gd name="T111" fmla="*/ 2147483646 h 76110"/>
              <a:gd name="T112" fmla="*/ 2147483646 w 149841"/>
              <a:gd name="T113" fmla="*/ 2147483646 h 76110"/>
              <a:gd name="T114" fmla="*/ 2147483646 w 149841"/>
              <a:gd name="T115" fmla="*/ 2147483646 h 76110"/>
              <a:gd name="T116" fmla="*/ 2147483646 w 149841"/>
              <a:gd name="T117" fmla="*/ 2147483646 h 76110"/>
              <a:gd name="T118" fmla="*/ 2147483646 w 149841"/>
              <a:gd name="T119" fmla="*/ 2147483646 h 76110"/>
              <a:gd name="T120" fmla="*/ 2147483646 w 149841"/>
              <a:gd name="T121" fmla="*/ 2147483646 h 76110"/>
              <a:gd name="T122" fmla="*/ 2147483646 w 149841"/>
              <a:gd name="T123" fmla="*/ 2147483646 h 76110"/>
              <a:gd name="T124" fmla="*/ 2147483646 w 149841"/>
              <a:gd name="T125" fmla="*/ 585087701 h 761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9841" h="76110" extrusionOk="0">
                <a:moveTo>
                  <a:pt x="72562" y="0"/>
                </a:moveTo>
                <a:cubicBezTo>
                  <a:pt x="72200" y="0"/>
                  <a:pt x="71840" y="4"/>
                  <a:pt x="71484" y="14"/>
                </a:cubicBezTo>
                <a:cubicBezTo>
                  <a:pt x="70384" y="45"/>
                  <a:pt x="69376" y="1205"/>
                  <a:pt x="68276" y="1297"/>
                </a:cubicBezTo>
                <a:cubicBezTo>
                  <a:pt x="67207" y="1389"/>
                  <a:pt x="66107" y="1328"/>
                  <a:pt x="65038" y="1480"/>
                </a:cubicBezTo>
                <a:cubicBezTo>
                  <a:pt x="63969" y="1603"/>
                  <a:pt x="62839" y="1480"/>
                  <a:pt x="61770" y="1664"/>
                </a:cubicBezTo>
                <a:cubicBezTo>
                  <a:pt x="61588" y="1696"/>
                  <a:pt x="61400" y="1708"/>
                  <a:pt x="61207" y="1708"/>
                </a:cubicBezTo>
                <a:cubicBezTo>
                  <a:pt x="60542" y="1708"/>
                  <a:pt x="59826" y="1559"/>
                  <a:pt x="59153" y="1559"/>
                </a:cubicBezTo>
                <a:cubicBezTo>
                  <a:pt x="58908" y="1559"/>
                  <a:pt x="58669" y="1579"/>
                  <a:pt x="58440" y="1633"/>
                </a:cubicBezTo>
                <a:cubicBezTo>
                  <a:pt x="57371" y="1847"/>
                  <a:pt x="56485" y="2794"/>
                  <a:pt x="55416" y="3069"/>
                </a:cubicBezTo>
                <a:cubicBezTo>
                  <a:pt x="54377" y="3374"/>
                  <a:pt x="53491" y="4138"/>
                  <a:pt x="52452" y="4444"/>
                </a:cubicBezTo>
                <a:cubicBezTo>
                  <a:pt x="51414" y="4780"/>
                  <a:pt x="50314" y="4902"/>
                  <a:pt x="49306" y="5299"/>
                </a:cubicBezTo>
                <a:cubicBezTo>
                  <a:pt x="48298" y="5665"/>
                  <a:pt x="46984" y="5299"/>
                  <a:pt x="45976" y="5727"/>
                </a:cubicBezTo>
                <a:cubicBezTo>
                  <a:pt x="44968" y="6154"/>
                  <a:pt x="43899" y="6460"/>
                  <a:pt x="42921" y="6918"/>
                </a:cubicBezTo>
                <a:cubicBezTo>
                  <a:pt x="41944" y="7376"/>
                  <a:pt x="41455" y="8904"/>
                  <a:pt x="40508" y="9392"/>
                </a:cubicBezTo>
                <a:cubicBezTo>
                  <a:pt x="39530" y="9881"/>
                  <a:pt x="38400" y="10034"/>
                  <a:pt x="37453" y="10584"/>
                </a:cubicBezTo>
                <a:cubicBezTo>
                  <a:pt x="36506" y="11134"/>
                  <a:pt x="35529" y="11653"/>
                  <a:pt x="34612" y="12233"/>
                </a:cubicBezTo>
                <a:cubicBezTo>
                  <a:pt x="33726" y="12814"/>
                  <a:pt x="32688" y="13241"/>
                  <a:pt x="31802" y="13852"/>
                </a:cubicBezTo>
                <a:cubicBezTo>
                  <a:pt x="30916" y="14494"/>
                  <a:pt x="29816" y="14861"/>
                  <a:pt x="28930" y="15502"/>
                </a:cubicBezTo>
                <a:cubicBezTo>
                  <a:pt x="28075" y="16174"/>
                  <a:pt x="27739" y="17518"/>
                  <a:pt x="26914" y="18190"/>
                </a:cubicBezTo>
                <a:cubicBezTo>
                  <a:pt x="26089" y="18862"/>
                  <a:pt x="25234" y="19565"/>
                  <a:pt x="24439" y="20298"/>
                </a:cubicBezTo>
                <a:cubicBezTo>
                  <a:pt x="23645" y="21031"/>
                  <a:pt x="22270" y="21184"/>
                  <a:pt x="21507" y="21948"/>
                </a:cubicBezTo>
                <a:cubicBezTo>
                  <a:pt x="20743" y="22711"/>
                  <a:pt x="20804" y="24269"/>
                  <a:pt x="20071" y="25094"/>
                </a:cubicBezTo>
                <a:cubicBezTo>
                  <a:pt x="19338" y="25888"/>
                  <a:pt x="18880" y="26897"/>
                  <a:pt x="18177" y="27721"/>
                </a:cubicBezTo>
                <a:cubicBezTo>
                  <a:pt x="17444" y="28546"/>
                  <a:pt x="16069" y="28791"/>
                  <a:pt x="15397" y="29646"/>
                </a:cubicBezTo>
                <a:cubicBezTo>
                  <a:pt x="14725" y="30532"/>
                  <a:pt x="13564" y="31051"/>
                  <a:pt x="12953" y="31937"/>
                </a:cubicBezTo>
                <a:cubicBezTo>
                  <a:pt x="12342" y="32853"/>
                  <a:pt x="12067" y="34014"/>
                  <a:pt x="11487" y="34931"/>
                </a:cubicBezTo>
                <a:cubicBezTo>
                  <a:pt x="10906" y="35847"/>
                  <a:pt x="9990" y="36580"/>
                  <a:pt x="9471" y="37527"/>
                </a:cubicBezTo>
                <a:cubicBezTo>
                  <a:pt x="8921" y="38474"/>
                  <a:pt x="9593" y="40093"/>
                  <a:pt x="9074" y="41040"/>
                </a:cubicBezTo>
                <a:cubicBezTo>
                  <a:pt x="8554" y="42018"/>
                  <a:pt x="6813" y="42354"/>
                  <a:pt x="6355" y="43332"/>
                </a:cubicBezTo>
                <a:cubicBezTo>
                  <a:pt x="5897" y="44309"/>
                  <a:pt x="6660" y="45837"/>
                  <a:pt x="6233" y="46845"/>
                </a:cubicBezTo>
                <a:cubicBezTo>
                  <a:pt x="5835" y="47853"/>
                  <a:pt x="5072" y="48708"/>
                  <a:pt x="4675" y="49716"/>
                </a:cubicBezTo>
                <a:cubicBezTo>
                  <a:pt x="4308" y="50755"/>
                  <a:pt x="4675" y="52007"/>
                  <a:pt x="4339" y="53046"/>
                </a:cubicBezTo>
                <a:cubicBezTo>
                  <a:pt x="4003" y="54085"/>
                  <a:pt x="2078" y="54634"/>
                  <a:pt x="1803" y="55673"/>
                </a:cubicBezTo>
                <a:cubicBezTo>
                  <a:pt x="1559" y="56742"/>
                  <a:pt x="2170" y="58025"/>
                  <a:pt x="1925" y="59064"/>
                </a:cubicBezTo>
                <a:cubicBezTo>
                  <a:pt x="1681" y="60133"/>
                  <a:pt x="887" y="61080"/>
                  <a:pt x="703" y="62149"/>
                </a:cubicBezTo>
                <a:cubicBezTo>
                  <a:pt x="489" y="63249"/>
                  <a:pt x="276" y="64318"/>
                  <a:pt x="153" y="65388"/>
                </a:cubicBezTo>
                <a:cubicBezTo>
                  <a:pt x="1" y="66487"/>
                  <a:pt x="184" y="67618"/>
                  <a:pt x="92" y="68687"/>
                </a:cubicBezTo>
                <a:cubicBezTo>
                  <a:pt x="1" y="69786"/>
                  <a:pt x="1131" y="70917"/>
                  <a:pt x="1100" y="72017"/>
                </a:cubicBezTo>
                <a:cubicBezTo>
                  <a:pt x="1039" y="73086"/>
                  <a:pt x="337" y="73574"/>
                  <a:pt x="337" y="74674"/>
                </a:cubicBezTo>
                <a:cubicBezTo>
                  <a:pt x="1864" y="75163"/>
                  <a:pt x="1742" y="75530"/>
                  <a:pt x="3392" y="75530"/>
                </a:cubicBezTo>
                <a:cubicBezTo>
                  <a:pt x="5011" y="75530"/>
                  <a:pt x="5011" y="74705"/>
                  <a:pt x="6630" y="74705"/>
                </a:cubicBezTo>
                <a:cubicBezTo>
                  <a:pt x="8249" y="74705"/>
                  <a:pt x="8249" y="74827"/>
                  <a:pt x="9868" y="74827"/>
                </a:cubicBezTo>
                <a:cubicBezTo>
                  <a:pt x="11487" y="74827"/>
                  <a:pt x="11487" y="75530"/>
                  <a:pt x="13106" y="75530"/>
                </a:cubicBezTo>
                <a:cubicBezTo>
                  <a:pt x="14725" y="75530"/>
                  <a:pt x="14725" y="74369"/>
                  <a:pt x="16344" y="74369"/>
                </a:cubicBezTo>
                <a:cubicBezTo>
                  <a:pt x="17963" y="74369"/>
                  <a:pt x="17963" y="76079"/>
                  <a:pt x="19582" y="76079"/>
                </a:cubicBezTo>
                <a:cubicBezTo>
                  <a:pt x="21201" y="76079"/>
                  <a:pt x="21201" y="75468"/>
                  <a:pt x="22820" y="75468"/>
                </a:cubicBezTo>
                <a:cubicBezTo>
                  <a:pt x="24439" y="75468"/>
                  <a:pt x="24439" y="74644"/>
                  <a:pt x="26058" y="74644"/>
                </a:cubicBezTo>
                <a:cubicBezTo>
                  <a:pt x="27678" y="74644"/>
                  <a:pt x="27678" y="75957"/>
                  <a:pt x="29297" y="75957"/>
                </a:cubicBezTo>
                <a:cubicBezTo>
                  <a:pt x="30916" y="75957"/>
                  <a:pt x="30916" y="76049"/>
                  <a:pt x="32565" y="76049"/>
                </a:cubicBezTo>
                <a:cubicBezTo>
                  <a:pt x="34184" y="76049"/>
                  <a:pt x="34184" y="75774"/>
                  <a:pt x="35803" y="75774"/>
                </a:cubicBezTo>
                <a:cubicBezTo>
                  <a:pt x="37423" y="75774"/>
                  <a:pt x="37423" y="75652"/>
                  <a:pt x="39042" y="75652"/>
                </a:cubicBezTo>
                <a:cubicBezTo>
                  <a:pt x="40661" y="75652"/>
                  <a:pt x="40661" y="74491"/>
                  <a:pt x="42280" y="74491"/>
                </a:cubicBezTo>
                <a:cubicBezTo>
                  <a:pt x="43899" y="74491"/>
                  <a:pt x="43899" y="75316"/>
                  <a:pt x="45518" y="75316"/>
                </a:cubicBezTo>
                <a:cubicBezTo>
                  <a:pt x="47137" y="75316"/>
                  <a:pt x="47137" y="74369"/>
                  <a:pt x="48756" y="74369"/>
                </a:cubicBezTo>
                <a:cubicBezTo>
                  <a:pt x="50375" y="74369"/>
                  <a:pt x="50375" y="75316"/>
                  <a:pt x="52025" y="75316"/>
                </a:cubicBezTo>
                <a:cubicBezTo>
                  <a:pt x="53644" y="75316"/>
                  <a:pt x="53644" y="76018"/>
                  <a:pt x="55232" y="76018"/>
                </a:cubicBezTo>
                <a:cubicBezTo>
                  <a:pt x="56851" y="76018"/>
                  <a:pt x="56851" y="74796"/>
                  <a:pt x="58470" y="74796"/>
                </a:cubicBezTo>
                <a:cubicBezTo>
                  <a:pt x="60089" y="74796"/>
                  <a:pt x="60120" y="75194"/>
                  <a:pt x="61739" y="75194"/>
                </a:cubicBezTo>
                <a:cubicBezTo>
                  <a:pt x="63358" y="75194"/>
                  <a:pt x="63358" y="75468"/>
                  <a:pt x="64977" y="75468"/>
                </a:cubicBezTo>
                <a:cubicBezTo>
                  <a:pt x="66596" y="75468"/>
                  <a:pt x="66596" y="75194"/>
                  <a:pt x="68215" y="75194"/>
                </a:cubicBezTo>
                <a:cubicBezTo>
                  <a:pt x="69834" y="75194"/>
                  <a:pt x="69834" y="74919"/>
                  <a:pt x="71453" y="74919"/>
                </a:cubicBezTo>
                <a:cubicBezTo>
                  <a:pt x="73073" y="74919"/>
                  <a:pt x="73073" y="76079"/>
                  <a:pt x="74722" y="76079"/>
                </a:cubicBezTo>
                <a:cubicBezTo>
                  <a:pt x="76341" y="76079"/>
                  <a:pt x="76341" y="74552"/>
                  <a:pt x="77960" y="74552"/>
                </a:cubicBezTo>
                <a:cubicBezTo>
                  <a:pt x="79579" y="74552"/>
                  <a:pt x="79579" y="74674"/>
                  <a:pt x="81198" y="74674"/>
                </a:cubicBezTo>
                <a:cubicBezTo>
                  <a:pt x="82817" y="74674"/>
                  <a:pt x="82817" y="75743"/>
                  <a:pt x="84437" y="75743"/>
                </a:cubicBezTo>
                <a:cubicBezTo>
                  <a:pt x="86056" y="75743"/>
                  <a:pt x="86056" y="75102"/>
                  <a:pt x="87675" y="75102"/>
                </a:cubicBezTo>
                <a:cubicBezTo>
                  <a:pt x="89324" y="75102"/>
                  <a:pt x="89324" y="76110"/>
                  <a:pt x="90943" y="76110"/>
                </a:cubicBezTo>
                <a:cubicBezTo>
                  <a:pt x="92562" y="76110"/>
                  <a:pt x="92562" y="75071"/>
                  <a:pt x="94181" y="75071"/>
                </a:cubicBezTo>
                <a:cubicBezTo>
                  <a:pt x="95801" y="75071"/>
                  <a:pt x="95801" y="75530"/>
                  <a:pt x="97420" y="75530"/>
                </a:cubicBezTo>
                <a:lnTo>
                  <a:pt x="100658" y="75530"/>
                </a:lnTo>
                <a:cubicBezTo>
                  <a:pt x="102277" y="75530"/>
                  <a:pt x="102277" y="74827"/>
                  <a:pt x="103926" y="74827"/>
                </a:cubicBezTo>
                <a:cubicBezTo>
                  <a:pt x="105546" y="74827"/>
                  <a:pt x="105546" y="74919"/>
                  <a:pt x="107165" y="74919"/>
                </a:cubicBezTo>
                <a:cubicBezTo>
                  <a:pt x="108784" y="74919"/>
                  <a:pt x="108784" y="74949"/>
                  <a:pt x="110403" y="74949"/>
                </a:cubicBezTo>
                <a:cubicBezTo>
                  <a:pt x="112022" y="74949"/>
                  <a:pt x="112022" y="75102"/>
                  <a:pt x="113641" y="75102"/>
                </a:cubicBezTo>
                <a:cubicBezTo>
                  <a:pt x="115260" y="75102"/>
                  <a:pt x="115260" y="76079"/>
                  <a:pt x="116879" y="76079"/>
                </a:cubicBezTo>
                <a:cubicBezTo>
                  <a:pt x="118529" y="76079"/>
                  <a:pt x="118529" y="74399"/>
                  <a:pt x="120148" y="74399"/>
                </a:cubicBezTo>
                <a:cubicBezTo>
                  <a:pt x="121767" y="74399"/>
                  <a:pt x="121767" y="74919"/>
                  <a:pt x="123386" y="74919"/>
                </a:cubicBezTo>
                <a:cubicBezTo>
                  <a:pt x="125005" y="74919"/>
                  <a:pt x="125005" y="75102"/>
                  <a:pt x="126624" y="75102"/>
                </a:cubicBezTo>
                <a:cubicBezTo>
                  <a:pt x="128243" y="75102"/>
                  <a:pt x="128274" y="74552"/>
                  <a:pt x="129893" y="74552"/>
                </a:cubicBezTo>
                <a:cubicBezTo>
                  <a:pt x="131512" y="74552"/>
                  <a:pt x="131512" y="75010"/>
                  <a:pt x="133131" y="75010"/>
                </a:cubicBezTo>
                <a:cubicBezTo>
                  <a:pt x="134750" y="75010"/>
                  <a:pt x="134750" y="75285"/>
                  <a:pt x="136369" y="75285"/>
                </a:cubicBezTo>
                <a:cubicBezTo>
                  <a:pt x="137988" y="75285"/>
                  <a:pt x="137988" y="75102"/>
                  <a:pt x="139638" y="75102"/>
                </a:cubicBezTo>
                <a:cubicBezTo>
                  <a:pt x="141257" y="75102"/>
                  <a:pt x="141257" y="75346"/>
                  <a:pt x="142876" y="75346"/>
                </a:cubicBezTo>
                <a:cubicBezTo>
                  <a:pt x="144495" y="75346"/>
                  <a:pt x="144464" y="75743"/>
                  <a:pt x="146114" y="75805"/>
                </a:cubicBezTo>
                <a:cubicBezTo>
                  <a:pt x="146218" y="75808"/>
                  <a:pt x="146315" y="75810"/>
                  <a:pt x="146406" y="75810"/>
                </a:cubicBezTo>
                <a:cubicBezTo>
                  <a:pt x="147739" y="75810"/>
                  <a:pt x="147833" y="75405"/>
                  <a:pt x="149291" y="74919"/>
                </a:cubicBezTo>
                <a:cubicBezTo>
                  <a:pt x="149291" y="73849"/>
                  <a:pt x="149841" y="73025"/>
                  <a:pt x="149780" y="71955"/>
                </a:cubicBezTo>
                <a:cubicBezTo>
                  <a:pt x="149749" y="70856"/>
                  <a:pt x="149810" y="69756"/>
                  <a:pt x="149719" y="68656"/>
                </a:cubicBezTo>
                <a:cubicBezTo>
                  <a:pt x="149627" y="67587"/>
                  <a:pt x="149535" y="66457"/>
                  <a:pt x="149383" y="65388"/>
                </a:cubicBezTo>
                <a:cubicBezTo>
                  <a:pt x="149230" y="64318"/>
                  <a:pt x="148710" y="63280"/>
                  <a:pt x="148527" y="62210"/>
                </a:cubicBezTo>
                <a:cubicBezTo>
                  <a:pt x="148344" y="61141"/>
                  <a:pt x="147000" y="60316"/>
                  <a:pt x="146786" y="59247"/>
                </a:cubicBezTo>
                <a:cubicBezTo>
                  <a:pt x="146572" y="58209"/>
                  <a:pt x="146542" y="57109"/>
                  <a:pt x="146267" y="56070"/>
                </a:cubicBezTo>
                <a:cubicBezTo>
                  <a:pt x="145961" y="55001"/>
                  <a:pt x="146939" y="53596"/>
                  <a:pt x="146603" y="52557"/>
                </a:cubicBezTo>
                <a:cubicBezTo>
                  <a:pt x="146267" y="51519"/>
                  <a:pt x="144922" y="50816"/>
                  <a:pt x="144556" y="49808"/>
                </a:cubicBezTo>
                <a:cubicBezTo>
                  <a:pt x="144189" y="48800"/>
                  <a:pt x="143487" y="47914"/>
                  <a:pt x="143059" y="46936"/>
                </a:cubicBezTo>
                <a:cubicBezTo>
                  <a:pt x="142662" y="45928"/>
                  <a:pt x="142387" y="44890"/>
                  <a:pt x="141929" y="43881"/>
                </a:cubicBezTo>
                <a:cubicBezTo>
                  <a:pt x="141470" y="42904"/>
                  <a:pt x="141868" y="41499"/>
                  <a:pt x="141379" y="40552"/>
                </a:cubicBezTo>
                <a:cubicBezTo>
                  <a:pt x="140859" y="39574"/>
                  <a:pt x="139821" y="38902"/>
                  <a:pt x="139271" y="37955"/>
                </a:cubicBezTo>
                <a:cubicBezTo>
                  <a:pt x="138721" y="37039"/>
                  <a:pt x="138691" y="35756"/>
                  <a:pt x="138110" y="34870"/>
                </a:cubicBezTo>
                <a:cubicBezTo>
                  <a:pt x="137530" y="33953"/>
                  <a:pt x="137041" y="32915"/>
                  <a:pt x="136430" y="32029"/>
                </a:cubicBezTo>
                <a:cubicBezTo>
                  <a:pt x="135788" y="31143"/>
                  <a:pt x="134353" y="30868"/>
                  <a:pt x="133681" y="29982"/>
                </a:cubicBezTo>
                <a:cubicBezTo>
                  <a:pt x="133039" y="29127"/>
                  <a:pt x="133070" y="27691"/>
                  <a:pt x="132367" y="26866"/>
                </a:cubicBezTo>
                <a:cubicBezTo>
                  <a:pt x="131695" y="26011"/>
                  <a:pt x="130840" y="25308"/>
                  <a:pt x="130076" y="24483"/>
                </a:cubicBezTo>
                <a:cubicBezTo>
                  <a:pt x="129312" y="23689"/>
                  <a:pt x="128548" y="22925"/>
                  <a:pt x="127785" y="22162"/>
                </a:cubicBezTo>
                <a:cubicBezTo>
                  <a:pt x="127021" y="21398"/>
                  <a:pt x="125952" y="20940"/>
                  <a:pt x="125158" y="20206"/>
                </a:cubicBezTo>
                <a:cubicBezTo>
                  <a:pt x="124363" y="19473"/>
                  <a:pt x="123936" y="18282"/>
                  <a:pt x="123111" y="17579"/>
                </a:cubicBezTo>
                <a:cubicBezTo>
                  <a:pt x="122286" y="16877"/>
                  <a:pt x="120698" y="17121"/>
                  <a:pt x="119842" y="16480"/>
                </a:cubicBezTo>
                <a:cubicBezTo>
                  <a:pt x="118956" y="15808"/>
                  <a:pt x="118529" y="14586"/>
                  <a:pt x="117643" y="13975"/>
                </a:cubicBezTo>
                <a:cubicBezTo>
                  <a:pt x="116726" y="13364"/>
                  <a:pt x="115932" y="12569"/>
                  <a:pt x="115016" y="11989"/>
                </a:cubicBezTo>
                <a:cubicBezTo>
                  <a:pt x="114099" y="11409"/>
                  <a:pt x="112908" y="11286"/>
                  <a:pt x="111961" y="10736"/>
                </a:cubicBezTo>
                <a:cubicBezTo>
                  <a:pt x="111014" y="10187"/>
                  <a:pt x="110250" y="9362"/>
                  <a:pt x="109303" y="8842"/>
                </a:cubicBezTo>
                <a:cubicBezTo>
                  <a:pt x="108356" y="8354"/>
                  <a:pt x="107317" y="7987"/>
                  <a:pt x="106309" y="7529"/>
                </a:cubicBezTo>
                <a:cubicBezTo>
                  <a:pt x="105332" y="7071"/>
                  <a:pt x="104446" y="6338"/>
                  <a:pt x="103438" y="5940"/>
                </a:cubicBezTo>
                <a:cubicBezTo>
                  <a:pt x="102460" y="5513"/>
                  <a:pt x="101177" y="5788"/>
                  <a:pt x="100169" y="5421"/>
                </a:cubicBezTo>
                <a:cubicBezTo>
                  <a:pt x="99130" y="5024"/>
                  <a:pt x="98000" y="5116"/>
                  <a:pt x="96961" y="4810"/>
                </a:cubicBezTo>
                <a:cubicBezTo>
                  <a:pt x="95923" y="4474"/>
                  <a:pt x="95037" y="3741"/>
                  <a:pt x="93998" y="3466"/>
                </a:cubicBezTo>
                <a:cubicBezTo>
                  <a:pt x="92929" y="3160"/>
                  <a:pt x="92043" y="2305"/>
                  <a:pt x="90974" y="2091"/>
                </a:cubicBezTo>
                <a:cubicBezTo>
                  <a:pt x="90594" y="2015"/>
                  <a:pt x="90202" y="1997"/>
                  <a:pt x="89807" y="1997"/>
                </a:cubicBezTo>
                <a:cubicBezTo>
                  <a:pt x="89448" y="1997"/>
                  <a:pt x="89085" y="2012"/>
                  <a:pt x="88727" y="2012"/>
                </a:cubicBezTo>
                <a:cubicBezTo>
                  <a:pt x="88371" y="2012"/>
                  <a:pt x="88018" y="1997"/>
                  <a:pt x="87675" y="1939"/>
                </a:cubicBezTo>
                <a:cubicBezTo>
                  <a:pt x="86605" y="1755"/>
                  <a:pt x="85506" y="1816"/>
                  <a:pt x="84437" y="1664"/>
                </a:cubicBezTo>
                <a:cubicBezTo>
                  <a:pt x="83367" y="1541"/>
                  <a:pt x="82359" y="717"/>
                  <a:pt x="81290" y="625"/>
                </a:cubicBezTo>
                <a:cubicBezTo>
                  <a:pt x="81223" y="619"/>
                  <a:pt x="81155" y="617"/>
                  <a:pt x="81088" y="617"/>
                </a:cubicBezTo>
                <a:cubicBezTo>
                  <a:pt x="80079" y="617"/>
                  <a:pt x="79070" y="1206"/>
                  <a:pt x="78061" y="1206"/>
                </a:cubicBezTo>
                <a:cubicBezTo>
                  <a:pt x="78038" y="1206"/>
                  <a:pt x="78014" y="1206"/>
                  <a:pt x="77991" y="1205"/>
                </a:cubicBezTo>
                <a:cubicBezTo>
                  <a:pt x="76891" y="1144"/>
                  <a:pt x="75852" y="14"/>
                  <a:pt x="74753" y="14"/>
                </a:cubicBezTo>
                <a:cubicBezTo>
                  <a:pt x="74020" y="14"/>
                  <a:pt x="73286" y="0"/>
                  <a:pt x="7256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121900" tIns="121900" rIns="121900" bIns="121900" anchor="ctr"/>
          <a:lstStyle/>
          <a:p>
            <a:endParaRPr lang="en-US"/>
          </a:p>
        </p:txBody>
      </p:sp>
      <p:grpSp>
        <p:nvGrpSpPr>
          <p:cNvPr id="3" name="Google Shape;39;p5">
            <a:extLst>
              <a:ext uri="{FF2B5EF4-FFF2-40B4-BE49-F238E27FC236}">
                <a16:creationId xmlns:a16="http://schemas.microsoft.com/office/drawing/2014/main" id="{612D45A3-0B36-D1C2-E5EA-3E4772C0805E}"/>
              </a:ext>
            </a:extLst>
          </p:cNvPr>
          <p:cNvGrpSpPr>
            <a:grpSpLocks/>
          </p:cNvGrpSpPr>
          <p:nvPr/>
        </p:nvGrpSpPr>
        <p:grpSpPr bwMode="auto">
          <a:xfrm>
            <a:off x="-331788" y="5576888"/>
            <a:ext cx="12855576" cy="1281112"/>
            <a:chOff x="-248700" y="4182223"/>
            <a:chExt cx="9641100" cy="961287"/>
          </a:xfrm>
        </p:grpSpPr>
        <p:grpSp>
          <p:nvGrpSpPr>
            <p:cNvPr id="4" name="Google Shape;40;p5">
              <a:extLst>
                <a:ext uri="{FF2B5EF4-FFF2-40B4-BE49-F238E27FC236}">
                  <a16:creationId xmlns:a16="http://schemas.microsoft.com/office/drawing/2014/main" id="{1193544E-EF1E-792E-5221-1DE01B93B4EA}"/>
                </a:ext>
              </a:extLst>
            </p:cNvPr>
            <p:cNvGrpSpPr>
              <a:grpSpLocks/>
            </p:cNvGrpSpPr>
            <p:nvPr/>
          </p:nvGrpSpPr>
          <p:grpSpPr bwMode="auto">
            <a:xfrm>
              <a:off x="-248629" y="4462202"/>
              <a:ext cx="9640980" cy="681308"/>
              <a:chOff x="131200" y="4480088"/>
              <a:chExt cx="8881603" cy="627644"/>
            </a:xfrm>
          </p:grpSpPr>
          <p:sp>
            <p:nvSpPr>
              <p:cNvPr id="6" name="Google Shape;41;p5">
                <a:extLst>
                  <a:ext uri="{FF2B5EF4-FFF2-40B4-BE49-F238E27FC236}">
                    <a16:creationId xmlns:a16="http://schemas.microsoft.com/office/drawing/2014/main" id="{59E90D57-9998-F506-5B37-7EABF172EF0F}"/>
                  </a:ext>
                </a:extLst>
              </p:cNvPr>
              <p:cNvSpPr>
                <a:spLocks/>
              </p:cNvSpPr>
              <p:nvPr/>
            </p:nvSpPr>
            <p:spPr bwMode="auto">
              <a:xfrm>
                <a:off x="235672" y="4610717"/>
                <a:ext cx="8672644" cy="497015"/>
              </a:xfrm>
              <a:custGeom>
                <a:avLst/>
                <a:gdLst>
                  <a:gd name="T0" fmla="*/ 0 w 278908"/>
                  <a:gd name="T1" fmla="*/ 2147483646 h 8952"/>
                  <a:gd name="T2" fmla="*/ 0 w 278908"/>
                  <a:gd name="T3" fmla="*/ 2147483646 h 8952"/>
                  <a:gd name="T4" fmla="*/ 2147483646 w 278908"/>
                  <a:gd name="T5" fmla="*/ 2147483646 h 8952"/>
                  <a:gd name="T6" fmla="*/ 2147483646 w 278908"/>
                  <a:gd name="T7" fmla="*/ 2147483646 h 8952"/>
                  <a:gd name="T8" fmla="*/ 0 w 278908"/>
                  <a:gd name="T9" fmla="*/ 2147483646 h 89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 name="Google Shape;42;p5">
                <a:extLst>
                  <a:ext uri="{FF2B5EF4-FFF2-40B4-BE49-F238E27FC236}">
                    <a16:creationId xmlns:a16="http://schemas.microsoft.com/office/drawing/2014/main" id="{F88893FB-A3E6-7A92-0B26-132110B415E1}"/>
                  </a:ext>
                </a:extLst>
              </p:cNvPr>
              <p:cNvSpPr>
                <a:spLocks/>
              </p:cNvSpPr>
              <p:nvPr/>
            </p:nvSpPr>
            <p:spPr bwMode="auto">
              <a:xfrm>
                <a:off x="235672" y="4710817"/>
                <a:ext cx="8672644" cy="296865"/>
              </a:xfrm>
              <a:custGeom>
                <a:avLst/>
                <a:gdLst>
                  <a:gd name="T0" fmla="*/ 2147483646 w 278908"/>
                  <a:gd name="T1" fmla="*/ 2147483646 h 5347"/>
                  <a:gd name="T2" fmla="*/ 2147483646 w 278908"/>
                  <a:gd name="T3" fmla="*/ 2147483646 h 5347"/>
                  <a:gd name="T4" fmla="*/ 2147483646 w 278908"/>
                  <a:gd name="T5" fmla="*/ 2147483646 h 5347"/>
                  <a:gd name="T6" fmla="*/ 2147483646 w 278908"/>
                  <a:gd name="T7" fmla="*/ 2147483646 h 5347"/>
                  <a:gd name="T8" fmla="*/ 0 w 278908"/>
                  <a:gd name="T9" fmla="*/ 2147483646 h 5347"/>
                  <a:gd name="T10" fmla="*/ 2147483646 w 278908"/>
                  <a:gd name="T11" fmla="*/ 2147483646 h 5347"/>
                  <a:gd name="T12" fmla="*/ 2147483646 w 278908"/>
                  <a:gd name="T13" fmla="*/ 2147483646 h 5347"/>
                  <a:gd name="T14" fmla="*/ 2147483646 w 278908"/>
                  <a:gd name="T15" fmla="*/ 2147483646 h 5347"/>
                  <a:gd name="T16" fmla="*/ 2147483646 w 278908"/>
                  <a:gd name="T17" fmla="*/ 2147483646 h 5347"/>
                  <a:gd name="T18" fmla="*/ 2147483646 w 278908"/>
                  <a:gd name="T19" fmla="*/ 2147483646 h 5347"/>
                  <a:gd name="T20" fmla="*/ 2147483646 w 278908"/>
                  <a:gd name="T21" fmla="*/ 2147483646 h 5347"/>
                  <a:gd name="T22" fmla="*/ 2147483646 w 278908"/>
                  <a:gd name="T23" fmla="*/ 2147483646 h 5347"/>
                  <a:gd name="T24" fmla="*/ 2147483646 w 278908"/>
                  <a:gd name="T25" fmla="*/ 2147483646 h 5347"/>
                  <a:gd name="T26" fmla="*/ 2147483646 w 278908"/>
                  <a:gd name="T27" fmla="*/ 2147483646 h 5347"/>
                  <a:gd name="T28" fmla="*/ 2147483646 w 278908"/>
                  <a:gd name="T29" fmla="*/ 2147483646 h 5347"/>
                  <a:gd name="T30" fmla="*/ 2147483646 w 278908"/>
                  <a:gd name="T31" fmla="*/ 2147483646 h 5347"/>
                  <a:gd name="T32" fmla="*/ 2147483646 w 278908"/>
                  <a:gd name="T33" fmla="*/ 2147483646 h 5347"/>
                  <a:gd name="T34" fmla="*/ 2147483646 w 278908"/>
                  <a:gd name="T35" fmla="*/ 2147483646 h 5347"/>
                  <a:gd name="T36" fmla="*/ 2147483646 w 278908"/>
                  <a:gd name="T37" fmla="*/ 2147483646 h 5347"/>
                  <a:gd name="T38" fmla="*/ 2147483646 w 278908"/>
                  <a:gd name="T39" fmla="*/ 2147483646 h 5347"/>
                  <a:gd name="T40" fmla="*/ 2147483646 w 278908"/>
                  <a:gd name="T41" fmla="*/ 2147483646 h 5347"/>
                  <a:gd name="T42" fmla="*/ 2147483646 w 278908"/>
                  <a:gd name="T43" fmla="*/ 2147483646 h 5347"/>
                  <a:gd name="T44" fmla="*/ 2147483646 w 278908"/>
                  <a:gd name="T45" fmla="*/ 2147483646 h 5347"/>
                  <a:gd name="T46" fmla="*/ 2147483646 w 278908"/>
                  <a:gd name="T47" fmla="*/ 2147483646 h 5347"/>
                  <a:gd name="T48" fmla="*/ 2147483646 w 278908"/>
                  <a:gd name="T49" fmla="*/ 2147483646 h 5347"/>
                  <a:gd name="T50" fmla="*/ 2147483646 w 278908"/>
                  <a:gd name="T51" fmla="*/ 2147483646 h 5347"/>
                  <a:gd name="T52" fmla="*/ 2147483646 w 278908"/>
                  <a:gd name="T53" fmla="*/ 2147483646 h 5347"/>
                  <a:gd name="T54" fmla="*/ 2147483646 w 278908"/>
                  <a:gd name="T55" fmla="*/ 2147483646 h 5347"/>
                  <a:gd name="T56" fmla="*/ 2147483646 w 278908"/>
                  <a:gd name="T57" fmla="*/ 2147483646 h 5347"/>
                  <a:gd name="T58" fmla="*/ 2147483646 w 278908"/>
                  <a:gd name="T59" fmla="*/ 2147483646 h 5347"/>
                  <a:gd name="T60" fmla="*/ 2147483646 w 278908"/>
                  <a:gd name="T61" fmla="*/ 2147483646 h 5347"/>
                  <a:gd name="T62" fmla="*/ 2147483646 w 278908"/>
                  <a:gd name="T63" fmla="*/ 2147483646 h 5347"/>
                  <a:gd name="T64" fmla="*/ 2147483646 w 278908"/>
                  <a:gd name="T65" fmla="*/ 2147483646 h 5347"/>
                  <a:gd name="T66" fmla="*/ 2147483646 w 278908"/>
                  <a:gd name="T67" fmla="*/ 2147483646 h 5347"/>
                  <a:gd name="T68" fmla="*/ 2147483646 w 278908"/>
                  <a:gd name="T69" fmla="*/ 2147483646 h 5347"/>
                  <a:gd name="T70" fmla="*/ 2147483646 w 278908"/>
                  <a:gd name="T71" fmla="*/ 2147483646 h 5347"/>
                  <a:gd name="T72" fmla="*/ 2147483646 w 278908"/>
                  <a:gd name="T73" fmla="*/ 2147483646 h 5347"/>
                  <a:gd name="T74" fmla="*/ 2147483646 w 278908"/>
                  <a:gd name="T75" fmla="*/ 2147483646 h 5347"/>
                  <a:gd name="T76" fmla="*/ 2147483646 w 278908"/>
                  <a:gd name="T77" fmla="*/ 2147483646 h 5347"/>
                  <a:gd name="T78" fmla="*/ 2147483646 w 278908"/>
                  <a:gd name="T79" fmla="*/ 2147483646 h 5347"/>
                  <a:gd name="T80" fmla="*/ 2147483646 w 278908"/>
                  <a:gd name="T81" fmla="*/ 2147483646 h 5347"/>
                  <a:gd name="T82" fmla="*/ 2147483646 w 278908"/>
                  <a:gd name="T83" fmla="*/ 2147483646 h 5347"/>
                  <a:gd name="T84" fmla="*/ 2147483646 w 278908"/>
                  <a:gd name="T85" fmla="*/ 2147483646 h 5347"/>
                  <a:gd name="T86" fmla="*/ 2147483646 w 278908"/>
                  <a:gd name="T87" fmla="*/ 2147483646 h 5347"/>
                  <a:gd name="T88" fmla="*/ 2147483646 w 278908"/>
                  <a:gd name="T89" fmla="*/ 2147483646 h 5347"/>
                  <a:gd name="T90" fmla="*/ 2147483646 w 278908"/>
                  <a:gd name="T91" fmla="*/ 2147483646 h 5347"/>
                  <a:gd name="T92" fmla="*/ 2147483646 w 278908"/>
                  <a:gd name="T93" fmla="*/ 2147483646 h 5347"/>
                  <a:gd name="T94" fmla="*/ 2147483646 w 278908"/>
                  <a:gd name="T95" fmla="*/ 2147483646 h 5347"/>
                  <a:gd name="T96" fmla="*/ 2147483646 w 278908"/>
                  <a:gd name="T97" fmla="*/ 2147483646 h 5347"/>
                  <a:gd name="T98" fmla="*/ 2147483646 w 278908"/>
                  <a:gd name="T99" fmla="*/ 2147483646 h 5347"/>
                  <a:gd name="T100" fmla="*/ 2147483646 w 278908"/>
                  <a:gd name="T101" fmla="*/ 2147483646 h 534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8" name="Google Shape;43;p5">
                <a:extLst>
                  <a:ext uri="{FF2B5EF4-FFF2-40B4-BE49-F238E27FC236}">
                    <a16:creationId xmlns:a16="http://schemas.microsoft.com/office/drawing/2014/main" id="{A3D4ECD2-EECD-8F6B-554E-0C4B81B58623}"/>
                  </a:ext>
                </a:extLst>
              </p:cNvPr>
              <p:cNvSpPr>
                <a:spLocks/>
              </p:cNvSpPr>
              <p:nvPr/>
            </p:nvSpPr>
            <p:spPr bwMode="auto">
              <a:xfrm>
                <a:off x="131200" y="4480088"/>
                <a:ext cx="8881603" cy="261260"/>
              </a:xfrm>
              <a:custGeom>
                <a:avLst/>
                <a:gdLst>
                  <a:gd name="T0" fmla="*/ 0 w 285628"/>
                  <a:gd name="T1" fmla="*/ 2147483646 h 8402"/>
                  <a:gd name="T2" fmla="*/ 0 w 285628"/>
                  <a:gd name="T3" fmla="*/ 2147483646 h 8402"/>
                  <a:gd name="T4" fmla="*/ 2147483646 w 285628"/>
                  <a:gd name="T5" fmla="*/ 2147483646 h 8402"/>
                  <a:gd name="T6" fmla="*/ 2147483646 w 285628"/>
                  <a:gd name="T7" fmla="*/ 2147483646 h 8402"/>
                  <a:gd name="T8" fmla="*/ 2147483646 w 285628"/>
                  <a:gd name="T9" fmla="*/ 2147483646 h 8402"/>
                  <a:gd name="T10" fmla="*/ 2147483646 w 285628"/>
                  <a:gd name="T11" fmla="*/ 2147483646 h 8402"/>
                  <a:gd name="T12" fmla="*/ 2147483646 w 285628"/>
                  <a:gd name="T13" fmla="*/ 2147483646 h 8402"/>
                  <a:gd name="T14" fmla="*/ 2147483646 w 285628"/>
                  <a:gd name="T15" fmla="*/ 2147483646 h 8402"/>
                  <a:gd name="T16" fmla="*/ 2147483646 w 285628"/>
                  <a:gd name="T17" fmla="*/ 2147483646 h 8402"/>
                  <a:gd name="T18" fmla="*/ 2147483646 w 285628"/>
                  <a:gd name="T19" fmla="*/ 2147483646 h 8402"/>
                  <a:gd name="T20" fmla="*/ 2147483646 w 285628"/>
                  <a:gd name="T21" fmla="*/ 2147483646 h 8402"/>
                  <a:gd name="T22" fmla="*/ 2147483646 w 285628"/>
                  <a:gd name="T23" fmla="*/ 2147483646 h 8402"/>
                  <a:gd name="T24" fmla="*/ 2147483646 w 285628"/>
                  <a:gd name="T25" fmla="*/ 2147483646 h 8402"/>
                  <a:gd name="T26" fmla="*/ 2147483646 w 285628"/>
                  <a:gd name="T27" fmla="*/ 2147483646 h 8402"/>
                  <a:gd name="T28" fmla="*/ 2147483646 w 285628"/>
                  <a:gd name="T29" fmla="*/ 2147483646 h 8402"/>
                  <a:gd name="T30" fmla="*/ 2147483646 w 285628"/>
                  <a:gd name="T31" fmla="*/ 2147483646 h 8402"/>
                  <a:gd name="T32" fmla="*/ 2147483646 w 285628"/>
                  <a:gd name="T33" fmla="*/ 2147483646 h 8402"/>
                  <a:gd name="T34" fmla="*/ 2147483646 w 285628"/>
                  <a:gd name="T35" fmla="*/ 2147483646 h 8402"/>
                  <a:gd name="T36" fmla="*/ 2147483646 w 285628"/>
                  <a:gd name="T37" fmla="*/ 2147483646 h 8402"/>
                  <a:gd name="T38" fmla="*/ 2147483646 w 285628"/>
                  <a:gd name="T39" fmla="*/ 2147483646 h 8402"/>
                  <a:gd name="T40" fmla="*/ 2147483646 w 285628"/>
                  <a:gd name="T41" fmla="*/ 2147483646 h 8402"/>
                  <a:gd name="T42" fmla="*/ 2147483646 w 285628"/>
                  <a:gd name="T43" fmla="*/ 2147483646 h 8402"/>
                  <a:gd name="T44" fmla="*/ 2147483646 w 285628"/>
                  <a:gd name="T45" fmla="*/ 2147483646 h 8402"/>
                  <a:gd name="T46" fmla="*/ 2147483646 w 285628"/>
                  <a:gd name="T47" fmla="*/ 2147483646 h 8402"/>
                  <a:gd name="T48" fmla="*/ 2147483646 w 285628"/>
                  <a:gd name="T49" fmla="*/ 2147483646 h 8402"/>
                  <a:gd name="T50" fmla="*/ 2147483646 w 285628"/>
                  <a:gd name="T51" fmla="*/ 2147483646 h 8402"/>
                  <a:gd name="T52" fmla="*/ 2147483646 w 285628"/>
                  <a:gd name="T53" fmla="*/ 2147483646 h 8402"/>
                  <a:gd name="T54" fmla="*/ 2147483646 w 285628"/>
                  <a:gd name="T55" fmla="*/ 2147483646 h 8402"/>
                  <a:gd name="T56" fmla="*/ 2147483646 w 285628"/>
                  <a:gd name="T57" fmla="*/ 2147483646 h 8402"/>
                  <a:gd name="T58" fmla="*/ 2147483646 w 285628"/>
                  <a:gd name="T59" fmla="*/ 2147483646 h 8402"/>
                  <a:gd name="T60" fmla="*/ 2147483646 w 285628"/>
                  <a:gd name="T61" fmla="*/ 2147483646 h 8402"/>
                  <a:gd name="T62" fmla="*/ 2147483646 w 285628"/>
                  <a:gd name="T63" fmla="*/ 2147483646 h 8402"/>
                  <a:gd name="T64" fmla="*/ 2147483646 w 285628"/>
                  <a:gd name="T65" fmla="*/ 2147483646 h 8402"/>
                  <a:gd name="T66" fmla="*/ 2147483646 w 285628"/>
                  <a:gd name="T67" fmla="*/ 2147483646 h 8402"/>
                  <a:gd name="T68" fmla="*/ 2147483646 w 285628"/>
                  <a:gd name="T69" fmla="*/ 2147483646 h 8402"/>
                  <a:gd name="T70" fmla="*/ 2147483646 w 285628"/>
                  <a:gd name="T71" fmla="*/ 2147483646 h 8402"/>
                  <a:gd name="T72" fmla="*/ 2147483646 w 285628"/>
                  <a:gd name="T73" fmla="*/ 2147483646 h 8402"/>
                  <a:gd name="T74" fmla="*/ 2147483646 w 285628"/>
                  <a:gd name="T75" fmla="*/ 2147483646 h 8402"/>
                  <a:gd name="T76" fmla="*/ 2147483646 w 285628"/>
                  <a:gd name="T77" fmla="*/ 2147483646 h 8402"/>
                  <a:gd name="T78" fmla="*/ 2147483646 w 285628"/>
                  <a:gd name="T79" fmla="*/ 2147483646 h 8402"/>
                  <a:gd name="T80" fmla="*/ 2147483646 w 285628"/>
                  <a:gd name="T81" fmla="*/ 2147483646 h 8402"/>
                  <a:gd name="T82" fmla="*/ 2147483646 w 285628"/>
                  <a:gd name="T83" fmla="*/ 2147483646 h 8402"/>
                  <a:gd name="T84" fmla="*/ 2147483646 w 285628"/>
                  <a:gd name="T85" fmla="*/ 2147483646 h 8402"/>
                  <a:gd name="T86" fmla="*/ 2147483646 w 285628"/>
                  <a:gd name="T87" fmla="*/ 2147483646 h 8402"/>
                  <a:gd name="T88" fmla="*/ 2147483646 w 285628"/>
                  <a:gd name="T89" fmla="*/ 2147483646 h 8402"/>
                  <a:gd name="T90" fmla="*/ 2147483646 w 285628"/>
                  <a:gd name="T91" fmla="*/ 2147483646 h 8402"/>
                  <a:gd name="T92" fmla="*/ 2147483646 w 285628"/>
                  <a:gd name="T93" fmla="*/ 2147483646 h 8402"/>
                  <a:gd name="T94" fmla="*/ 2147483646 w 285628"/>
                  <a:gd name="T95" fmla="*/ 2147483646 h 8402"/>
                  <a:gd name="T96" fmla="*/ 2147483646 w 285628"/>
                  <a:gd name="T97" fmla="*/ 2147483646 h 8402"/>
                  <a:gd name="T98" fmla="*/ 2147483646 w 285628"/>
                  <a:gd name="T99" fmla="*/ 2147483646 h 8402"/>
                  <a:gd name="T100" fmla="*/ 2147483646 w 285628"/>
                  <a:gd name="T101" fmla="*/ 2147483646 h 8402"/>
                  <a:gd name="T102" fmla="*/ 2147483646 w 285628"/>
                  <a:gd name="T103" fmla="*/ 2147483646 h 8402"/>
                  <a:gd name="T104" fmla="*/ 2147483646 w 285628"/>
                  <a:gd name="T105" fmla="*/ 2147483646 h 8402"/>
                  <a:gd name="T106" fmla="*/ 2147483646 w 285628"/>
                  <a:gd name="T107" fmla="*/ 2147483646 h 8402"/>
                  <a:gd name="T108" fmla="*/ 2147483646 w 285628"/>
                  <a:gd name="T109" fmla="*/ 2147483646 h 8402"/>
                  <a:gd name="T110" fmla="*/ 2147483646 w 285628"/>
                  <a:gd name="T111" fmla="*/ 901248180 h 84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44;p5">
              <a:extLst>
                <a:ext uri="{FF2B5EF4-FFF2-40B4-BE49-F238E27FC236}">
                  <a16:creationId xmlns:a16="http://schemas.microsoft.com/office/drawing/2014/main" id="{850F5E90-6645-9681-A083-B3786EB6ED65}"/>
                </a:ext>
              </a:extLst>
            </p:cNvPr>
            <p:cNvSpPr>
              <a:spLocks noChangeArrowheads="1"/>
            </p:cNvSpPr>
            <p:nvPr/>
          </p:nvSpPr>
          <p:spPr bwMode="auto">
            <a:xfrm>
              <a:off x="-248700" y="4182223"/>
              <a:ext cx="9641100" cy="37641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defRPr/>
              </a:pPr>
              <a:endParaRPr lang="en-US" altLang="en-US" sz="2400">
                <a:solidFill>
                  <a:srgbClr val="E5F7B3"/>
                </a:solidFill>
              </a:endParaRPr>
            </a:p>
          </p:txBody>
        </p:sp>
      </p:grpSp>
      <p:grpSp>
        <p:nvGrpSpPr>
          <p:cNvPr id="9" name="Google Shape;45;p5">
            <a:extLst>
              <a:ext uri="{FF2B5EF4-FFF2-40B4-BE49-F238E27FC236}">
                <a16:creationId xmlns:a16="http://schemas.microsoft.com/office/drawing/2014/main" id="{35D96E1C-6BF0-75F5-002E-C4ADB786B1B1}"/>
              </a:ext>
            </a:extLst>
          </p:cNvPr>
          <p:cNvGrpSpPr>
            <a:grpSpLocks/>
          </p:cNvGrpSpPr>
          <p:nvPr/>
        </p:nvGrpSpPr>
        <p:grpSpPr bwMode="auto">
          <a:xfrm>
            <a:off x="963613" y="4625975"/>
            <a:ext cx="2679700" cy="1382713"/>
            <a:chOff x="170200" y="992400"/>
            <a:chExt cx="7153234" cy="3691066"/>
          </a:xfrm>
        </p:grpSpPr>
        <p:sp>
          <p:nvSpPr>
            <p:cNvPr id="10" name="Google Shape;46;p5">
              <a:extLst>
                <a:ext uri="{FF2B5EF4-FFF2-40B4-BE49-F238E27FC236}">
                  <a16:creationId xmlns:a16="http://schemas.microsoft.com/office/drawing/2014/main" id="{FA71460F-947E-1321-298C-5B7B000D0E97}"/>
                </a:ext>
              </a:extLst>
            </p:cNvPr>
            <p:cNvSpPr>
              <a:spLocks/>
            </p:cNvSpPr>
            <p:nvPr/>
          </p:nvSpPr>
          <p:spPr bwMode="auto">
            <a:xfrm>
              <a:off x="170200" y="1737432"/>
              <a:ext cx="7153234" cy="983657"/>
            </a:xfrm>
            <a:custGeom>
              <a:avLst/>
              <a:gdLst>
                <a:gd name="T0" fmla="*/ 0 w 89752"/>
                <a:gd name="T1" fmla="*/ 0 h 12342"/>
                <a:gd name="T2" fmla="*/ 0 w 89752"/>
                <a:gd name="T3" fmla="*/ 2147483646 h 12342"/>
                <a:gd name="T4" fmla="*/ 2147483646 w 89752"/>
                <a:gd name="T5" fmla="*/ 2147483646 h 12342"/>
                <a:gd name="T6" fmla="*/ 2147483646 w 89752"/>
                <a:gd name="T7" fmla="*/ 0 h 12342"/>
                <a:gd name="T8" fmla="*/ 0 w 89752"/>
                <a:gd name="T9" fmla="*/ 0 h 123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1" name="Google Shape;47;p5">
              <a:extLst>
                <a:ext uri="{FF2B5EF4-FFF2-40B4-BE49-F238E27FC236}">
                  <a16:creationId xmlns:a16="http://schemas.microsoft.com/office/drawing/2014/main" id="{933A666D-FF81-6BF0-B7CD-55E2B96D3917}"/>
                </a:ext>
              </a:extLst>
            </p:cNvPr>
            <p:cNvSpPr>
              <a:spLocks/>
            </p:cNvSpPr>
            <p:nvPr/>
          </p:nvSpPr>
          <p:spPr bwMode="auto">
            <a:xfrm>
              <a:off x="170200" y="3329752"/>
              <a:ext cx="7153234" cy="983657"/>
            </a:xfrm>
            <a:custGeom>
              <a:avLst/>
              <a:gdLst>
                <a:gd name="T0" fmla="*/ 0 w 89752"/>
                <a:gd name="T1" fmla="*/ 0 h 12342"/>
                <a:gd name="T2" fmla="*/ 0 w 89752"/>
                <a:gd name="T3" fmla="*/ 2147483646 h 12342"/>
                <a:gd name="T4" fmla="*/ 2147483646 w 89752"/>
                <a:gd name="T5" fmla="*/ 2147483646 h 12342"/>
                <a:gd name="T6" fmla="*/ 2147483646 w 89752"/>
                <a:gd name="T7" fmla="*/ 0 h 12342"/>
                <a:gd name="T8" fmla="*/ 0 w 89752"/>
                <a:gd name="T9" fmla="*/ 0 h 123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2" name="Google Shape;48;p5">
              <a:extLst>
                <a:ext uri="{FF2B5EF4-FFF2-40B4-BE49-F238E27FC236}">
                  <a16:creationId xmlns:a16="http://schemas.microsoft.com/office/drawing/2014/main" id="{762E1439-98B6-C5CB-3DF3-E0750EA2C26D}"/>
                </a:ext>
              </a:extLst>
            </p:cNvPr>
            <p:cNvSpPr>
              <a:spLocks/>
            </p:cNvSpPr>
            <p:nvPr/>
          </p:nvSpPr>
          <p:spPr bwMode="auto">
            <a:xfrm>
              <a:off x="576748" y="992400"/>
              <a:ext cx="983737" cy="3691066"/>
            </a:xfrm>
            <a:custGeom>
              <a:avLst/>
              <a:gdLst>
                <a:gd name="T0" fmla="*/ 2147483646 w 12343"/>
                <a:gd name="T1" fmla="*/ 2147483646 h 46312"/>
                <a:gd name="T2" fmla="*/ 2147483646 w 12343"/>
                <a:gd name="T3" fmla="*/ 2147483646 h 46312"/>
                <a:gd name="T4" fmla="*/ 2147483646 w 12343"/>
                <a:gd name="T5" fmla="*/ 2147483646 h 46312"/>
                <a:gd name="T6" fmla="*/ 2147483646 w 12343"/>
                <a:gd name="T7" fmla="*/ 2147483646 h 46312"/>
                <a:gd name="T8" fmla="*/ 2147483646 w 12343"/>
                <a:gd name="T9" fmla="*/ 2147483646 h 46312"/>
                <a:gd name="T10" fmla="*/ 2147483646 w 12343"/>
                <a:gd name="T11" fmla="*/ 2147483646 h 46312"/>
                <a:gd name="T12" fmla="*/ 2147483646 w 12343"/>
                <a:gd name="T13" fmla="*/ 2147483646 h 46312"/>
                <a:gd name="T14" fmla="*/ 2147483646 w 12343"/>
                <a:gd name="T15" fmla="*/ 2147483646 h 46312"/>
                <a:gd name="T16" fmla="*/ 2147483646 w 12343"/>
                <a:gd name="T17" fmla="*/ 2147483646 h 46312"/>
                <a:gd name="T18" fmla="*/ 2147483646 w 12343"/>
                <a:gd name="T19" fmla="*/ 2147483646 h 463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343" h="46312" extrusionOk="0">
                  <a:moveTo>
                    <a:pt x="6187" y="1"/>
                  </a:moveTo>
                  <a:cubicBezTo>
                    <a:pt x="6057" y="1"/>
                    <a:pt x="5927" y="62"/>
                    <a:pt x="5835" y="184"/>
                  </a:cubicBezTo>
                  <a:lnTo>
                    <a:pt x="153" y="6966"/>
                  </a:lnTo>
                  <a:cubicBezTo>
                    <a:pt x="62" y="7057"/>
                    <a:pt x="1" y="7210"/>
                    <a:pt x="31" y="7363"/>
                  </a:cubicBezTo>
                  <a:lnTo>
                    <a:pt x="31" y="46312"/>
                  </a:lnTo>
                  <a:lnTo>
                    <a:pt x="12342" y="46312"/>
                  </a:lnTo>
                  <a:lnTo>
                    <a:pt x="12342" y="7363"/>
                  </a:lnTo>
                  <a:cubicBezTo>
                    <a:pt x="12342" y="7210"/>
                    <a:pt x="12281" y="7057"/>
                    <a:pt x="12190"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49;p5">
              <a:extLst>
                <a:ext uri="{FF2B5EF4-FFF2-40B4-BE49-F238E27FC236}">
                  <a16:creationId xmlns:a16="http://schemas.microsoft.com/office/drawing/2014/main" id="{26BF4E33-7B51-6360-BE30-EF471B8D0CE8}"/>
                </a:ext>
              </a:extLst>
            </p:cNvPr>
            <p:cNvSpPr/>
            <p:nvPr/>
          </p:nvSpPr>
          <p:spPr>
            <a:xfrm>
              <a:off x="979599" y="3679122"/>
              <a:ext cx="182222"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1" y="1772"/>
                    <a:pt x="2291" y="1130"/>
                  </a:cubicBezTo>
                  <a:cubicBezTo>
                    <a:pt x="2291" y="519"/>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14" name="Google Shape;50;p5">
              <a:extLst>
                <a:ext uri="{FF2B5EF4-FFF2-40B4-BE49-F238E27FC236}">
                  <a16:creationId xmlns:a16="http://schemas.microsoft.com/office/drawing/2014/main" id="{BE607BE2-3E24-E17A-29BA-316DA4819579}"/>
                </a:ext>
              </a:extLst>
            </p:cNvPr>
            <p:cNvSpPr/>
            <p:nvPr/>
          </p:nvSpPr>
          <p:spPr>
            <a:xfrm>
              <a:off x="979599" y="2136588"/>
              <a:ext cx="182222"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1" y="1772"/>
                    <a:pt x="2291" y="1161"/>
                  </a:cubicBezTo>
                  <a:cubicBezTo>
                    <a:pt x="2291" y="520"/>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15" name="Google Shape;51;p5">
              <a:extLst>
                <a:ext uri="{FF2B5EF4-FFF2-40B4-BE49-F238E27FC236}">
                  <a16:creationId xmlns:a16="http://schemas.microsoft.com/office/drawing/2014/main" id="{F1BD7015-DED7-5908-F6BC-E45990191D19}"/>
                </a:ext>
              </a:extLst>
            </p:cNvPr>
            <p:cNvSpPr>
              <a:spLocks/>
            </p:cNvSpPr>
            <p:nvPr/>
          </p:nvSpPr>
          <p:spPr bwMode="auto">
            <a:xfrm>
              <a:off x="1915861"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6" y="1"/>
                  </a:moveTo>
                  <a:cubicBezTo>
                    <a:pt x="6057"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52;p5">
              <a:extLst>
                <a:ext uri="{FF2B5EF4-FFF2-40B4-BE49-F238E27FC236}">
                  <a16:creationId xmlns:a16="http://schemas.microsoft.com/office/drawing/2014/main" id="{50B46048-7D8C-DBA0-96B2-631395822530}"/>
                </a:ext>
              </a:extLst>
            </p:cNvPr>
            <p:cNvSpPr/>
            <p:nvPr/>
          </p:nvSpPr>
          <p:spPr>
            <a:xfrm>
              <a:off x="2318711" y="3679122"/>
              <a:ext cx="182222"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17" name="Google Shape;53;p5">
              <a:extLst>
                <a:ext uri="{FF2B5EF4-FFF2-40B4-BE49-F238E27FC236}">
                  <a16:creationId xmlns:a16="http://schemas.microsoft.com/office/drawing/2014/main" id="{CD5ECA8C-B6A7-7984-1623-AAD592487C58}"/>
                </a:ext>
              </a:extLst>
            </p:cNvPr>
            <p:cNvSpPr/>
            <p:nvPr/>
          </p:nvSpPr>
          <p:spPr>
            <a:xfrm>
              <a:off x="2318711" y="2136588"/>
              <a:ext cx="182222"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18" name="Google Shape;54;p5">
              <a:extLst>
                <a:ext uri="{FF2B5EF4-FFF2-40B4-BE49-F238E27FC236}">
                  <a16:creationId xmlns:a16="http://schemas.microsoft.com/office/drawing/2014/main" id="{A0CE932A-81ED-AC08-E186-A30D987187FF}"/>
                </a:ext>
              </a:extLst>
            </p:cNvPr>
            <p:cNvSpPr>
              <a:spLocks/>
            </p:cNvSpPr>
            <p:nvPr/>
          </p:nvSpPr>
          <p:spPr bwMode="auto">
            <a:xfrm>
              <a:off x="3254894" y="992400"/>
              <a:ext cx="986208" cy="3691066"/>
            </a:xfrm>
            <a:custGeom>
              <a:avLst/>
              <a:gdLst>
                <a:gd name="T0" fmla="*/ 2147483646 w 12374"/>
                <a:gd name="T1" fmla="*/ 2147483646 h 46312"/>
                <a:gd name="T2" fmla="*/ 2147483646 w 12374"/>
                <a:gd name="T3" fmla="*/ 2147483646 h 46312"/>
                <a:gd name="T4" fmla="*/ 2147483646 w 12374"/>
                <a:gd name="T5" fmla="*/ 2147483646 h 46312"/>
                <a:gd name="T6" fmla="*/ 2147483646 w 12374"/>
                <a:gd name="T7" fmla="*/ 2147483646 h 46312"/>
                <a:gd name="T8" fmla="*/ 2147483646 w 12374"/>
                <a:gd name="T9" fmla="*/ 2147483646 h 46312"/>
                <a:gd name="T10" fmla="*/ 2147483646 w 12374"/>
                <a:gd name="T11" fmla="*/ 2147483646 h 46312"/>
                <a:gd name="T12" fmla="*/ 2147483646 w 12374"/>
                <a:gd name="T13" fmla="*/ 2147483646 h 46312"/>
                <a:gd name="T14" fmla="*/ 2147483646 w 12374"/>
                <a:gd name="T15" fmla="*/ 2147483646 h 46312"/>
                <a:gd name="T16" fmla="*/ 2147483646 w 12374"/>
                <a:gd name="T17" fmla="*/ 2147483646 h 46312"/>
                <a:gd name="T18" fmla="*/ 2147483646 w 12374"/>
                <a:gd name="T19" fmla="*/ 2147483646 h 46312"/>
                <a:gd name="T20" fmla="*/ 2147483646 w 12374"/>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4" h="46312" extrusionOk="0">
                  <a:moveTo>
                    <a:pt x="6187" y="1"/>
                  </a:moveTo>
                  <a:cubicBezTo>
                    <a:pt x="6057" y="1"/>
                    <a:pt x="5927" y="62"/>
                    <a:pt x="5836" y="184"/>
                  </a:cubicBezTo>
                  <a:lnTo>
                    <a:pt x="154" y="6966"/>
                  </a:lnTo>
                  <a:cubicBezTo>
                    <a:pt x="62" y="7057"/>
                    <a:pt x="1" y="7210"/>
                    <a:pt x="32" y="7363"/>
                  </a:cubicBezTo>
                  <a:lnTo>
                    <a:pt x="32" y="46312"/>
                  </a:lnTo>
                  <a:lnTo>
                    <a:pt x="12373" y="46312"/>
                  </a:lnTo>
                  <a:lnTo>
                    <a:pt x="12373" y="7363"/>
                  </a:lnTo>
                  <a:lnTo>
                    <a:pt x="12343" y="7363"/>
                  </a:lnTo>
                  <a:cubicBezTo>
                    <a:pt x="12343" y="7210"/>
                    <a:pt x="12281" y="7057"/>
                    <a:pt x="12190" y="6966"/>
                  </a:cubicBezTo>
                  <a:lnTo>
                    <a:pt x="6538" y="184"/>
                  </a:lnTo>
                  <a:cubicBezTo>
                    <a:pt x="6447"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55;p5">
              <a:extLst>
                <a:ext uri="{FF2B5EF4-FFF2-40B4-BE49-F238E27FC236}">
                  <a16:creationId xmlns:a16="http://schemas.microsoft.com/office/drawing/2014/main" id="{FABF078B-0E37-D874-F8A3-7C5476F0CB24}"/>
                </a:ext>
              </a:extLst>
            </p:cNvPr>
            <p:cNvSpPr/>
            <p:nvPr/>
          </p:nvSpPr>
          <p:spPr>
            <a:xfrm>
              <a:off x="3657824" y="3679122"/>
              <a:ext cx="182222"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2" y="1772"/>
                    <a:pt x="2292" y="1130"/>
                  </a:cubicBezTo>
                  <a:cubicBezTo>
                    <a:pt x="2292" y="519"/>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0" name="Google Shape;56;p5">
              <a:extLst>
                <a:ext uri="{FF2B5EF4-FFF2-40B4-BE49-F238E27FC236}">
                  <a16:creationId xmlns:a16="http://schemas.microsoft.com/office/drawing/2014/main" id="{7580C7B9-BB3F-B583-FD32-4ECF0E18D2C8}"/>
                </a:ext>
              </a:extLst>
            </p:cNvPr>
            <p:cNvSpPr/>
            <p:nvPr/>
          </p:nvSpPr>
          <p:spPr>
            <a:xfrm>
              <a:off x="3657824" y="2136588"/>
              <a:ext cx="182222"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2" y="1772"/>
                    <a:pt x="2292" y="1161"/>
                  </a:cubicBezTo>
                  <a:cubicBezTo>
                    <a:pt x="2292" y="520"/>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1" name="Google Shape;57;p5">
              <a:extLst>
                <a:ext uri="{FF2B5EF4-FFF2-40B4-BE49-F238E27FC236}">
                  <a16:creationId xmlns:a16="http://schemas.microsoft.com/office/drawing/2014/main" id="{1C55812D-96C0-E9D2-F464-51B1CF80AB73}"/>
                </a:ext>
              </a:extLst>
            </p:cNvPr>
            <p:cNvSpPr>
              <a:spLocks/>
            </p:cNvSpPr>
            <p:nvPr/>
          </p:nvSpPr>
          <p:spPr bwMode="auto">
            <a:xfrm>
              <a:off x="4594007"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7" y="1"/>
                  </a:moveTo>
                  <a:cubicBezTo>
                    <a:pt x="6057" y="1"/>
                    <a:pt x="5927" y="62"/>
                    <a:pt x="5835" y="184"/>
                  </a:cubicBezTo>
                  <a:lnTo>
                    <a:pt x="153" y="6966"/>
                  </a:lnTo>
                  <a:cubicBezTo>
                    <a:pt x="62" y="7057"/>
                    <a:pt x="1" y="7210"/>
                    <a:pt x="1" y="7363"/>
                  </a:cubicBezTo>
                  <a:lnTo>
                    <a:pt x="1" y="46312"/>
                  </a:lnTo>
                  <a:lnTo>
                    <a:pt x="12373" y="46312"/>
                  </a:lnTo>
                  <a:lnTo>
                    <a:pt x="12373" y="7363"/>
                  </a:lnTo>
                  <a:lnTo>
                    <a:pt x="12342" y="7363"/>
                  </a:lnTo>
                  <a:cubicBezTo>
                    <a:pt x="12342" y="7210"/>
                    <a:pt x="12281" y="7057"/>
                    <a:pt x="12189"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58;p5">
              <a:extLst>
                <a:ext uri="{FF2B5EF4-FFF2-40B4-BE49-F238E27FC236}">
                  <a16:creationId xmlns:a16="http://schemas.microsoft.com/office/drawing/2014/main" id="{15AD3664-4FD4-B311-95D0-9D81F85FE6A6}"/>
                </a:ext>
              </a:extLst>
            </p:cNvPr>
            <p:cNvSpPr/>
            <p:nvPr/>
          </p:nvSpPr>
          <p:spPr>
            <a:xfrm>
              <a:off x="4996937" y="3679122"/>
              <a:ext cx="182222" cy="182224"/>
            </a:xfrm>
            <a:custGeom>
              <a:avLst/>
              <a:gdLst/>
              <a:ahLst/>
              <a:cxnLst/>
              <a:rect l="l" t="t" r="r" b="b"/>
              <a:pathLst>
                <a:path w="2292" h="2292" extrusionOk="0">
                  <a:moveTo>
                    <a:pt x="1130" y="0"/>
                  </a:moveTo>
                  <a:cubicBezTo>
                    <a:pt x="519" y="0"/>
                    <a:pt x="0" y="519"/>
                    <a:pt x="0" y="1130"/>
                  </a:cubicBezTo>
                  <a:cubicBezTo>
                    <a:pt x="0" y="1772"/>
                    <a:pt x="519" y="2291"/>
                    <a:pt x="1130" y="2291"/>
                  </a:cubicBezTo>
                  <a:cubicBezTo>
                    <a:pt x="1772" y="2291"/>
                    <a:pt x="2291" y="1772"/>
                    <a:pt x="2291" y="1130"/>
                  </a:cubicBezTo>
                  <a:cubicBezTo>
                    <a:pt x="2291" y="519"/>
                    <a:pt x="1772" y="0"/>
                    <a:pt x="1130"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3" name="Google Shape;59;p5">
              <a:extLst>
                <a:ext uri="{FF2B5EF4-FFF2-40B4-BE49-F238E27FC236}">
                  <a16:creationId xmlns:a16="http://schemas.microsoft.com/office/drawing/2014/main" id="{C0DE87A1-4513-E5B6-5D80-AEC5878C60F8}"/>
                </a:ext>
              </a:extLst>
            </p:cNvPr>
            <p:cNvSpPr/>
            <p:nvPr/>
          </p:nvSpPr>
          <p:spPr>
            <a:xfrm>
              <a:off x="4996937" y="2136588"/>
              <a:ext cx="182222" cy="182224"/>
            </a:xfrm>
            <a:custGeom>
              <a:avLst/>
              <a:gdLst/>
              <a:ahLst/>
              <a:cxnLst/>
              <a:rect l="l" t="t" r="r" b="b"/>
              <a:pathLst>
                <a:path w="2292" h="2292" extrusionOk="0">
                  <a:moveTo>
                    <a:pt x="1130" y="0"/>
                  </a:moveTo>
                  <a:cubicBezTo>
                    <a:pt x="519" y="0"/>
                    <a:pt x="0" y="520"/>
                    <a:pt x="0" y="1161"/>
                  </a:cubicBezTo>
                  <a:cubicBezTo>
                    <a:pt x="0" y="1772"/>
                    <a:pt x="519" y="2291"/>
                    <a:pt x="1130" y="2291"/>
                  </a:cubicBezTo>
                  <a:cubicBezTo>
                    <a:pt x="1772" y="2291"/>
                    <a:pt x="2291" y="1772"/>
                    <a:pt x="2291" y="1161"/>
                  </a:cubicBezTo>
                  <a:cubicBezTo>
                    <a:pt x="2291" y="520"/>
                    <a:pt x="1772" y="0"/>
                    <a:pt x="1130"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4" name="Google Shape;60;p5">
              <a:extLst>
                <a:ext uri="{FF2B5EF4-FFF2-40B4-BE49-F238E27FC236}">
                  <a16:creationId xmlns:a16="http://schemas.microsoft.com/office/drawing/2014/main" id="{513C31FB-6060-CEDA-2C8C-B3824051190E}"/>
                </a:ext>
              </a:extLst>
            </p:cNvPr>
            <p:cNvSpPr>
              <a:spLocks/>
            </p:cNvSpPr>
            <p:nvPr/>
          </p:nvSpPr>
          <p:spPr bwMode="auto">
            <a:xfrm>
              <a:off x="5933120"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6" y="1"/>
                  </a:moveTo>
                  <a:cubicBezTo>
                    <a:pt x="6056"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5" name="Google Shape;61;p5">
              <a:extLst>
                <a:ext uri="{FF2B5EF4-FFF2-40B4-BE49-F238E27FC236}">
                  <a16:creationId xmlns:a16="http://schemas.microsoft.com/office/drawing/2014/main" id="{8D4D739B-C06D-2F77-B819-62985AAB20A3}"/>
                </a:ext>
              </a:extLst>
            </p:cNvPr>
            <p:cNvSpPr/>
            <p:nvPr/>
          </p:nvSpPr>
          <p:spPr>
            <a:xfrm>
              <a:off x="6336049" y="3679122"/>
              <a:ext cx="182222"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6" name="Google Shape;62;p5">
              <a:extLst>
                <a:ext uri="{FF2B5EF4-FFF2-40B4-BE49-F238E27FC236}">
                  <a16:creationId xmlns:a16="http://schemas.microsoft.com/office/drawing/2014/main" id="{D1A922F3-E294-3197-8CE3-93D179BF05AE}"/>
                </a:ext>
              </a:extLst>
            </p:cNvPr>
            <p:cNvSpPr/>
            <p:nvPr/>
          </p:nvSpPr>
          <p:spPr>
            <a:xfrm>
              <a:off x="6336049" y="2136588"/>
              <a:ext cx="182222"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grpSp>
      <p:grpSp>
        <p:nvGrpSpPr>
          <p:cNvPr id="27" name="Google Shape;63;p5">
            <a:extLst>
              <a:ext uri="{FF2B5EF4-FFF2-40B4-BE49-F238E27FC236}">
                <a16:creationId xmlns:a16="http://schemas.microsoft.com/office/drawing/2014/main" id="{58921A40-36BD-5395-3CAC-3F978CCDAA51}"/>
              </a:ext>
            </a:extLst>
          </p:cNvPr>
          <p:cNvGrpSpPr>
            <a:grpSpLocks/>
          </p:cNvGrpSpPr>
          <p:nvPr/>
        </p:nvGrpSpPr>
        <p:grpSpPr bwMode="auto">
          <a:xfrm>
            <a:off x="3495675" y="4625975"/>
            <a:ext cx="2679700" cy="1382713"/>
            <a:chOff x="170200" y="992400"/>
            <a:chExt cx="7153234" cy="3691066"/>
          </a:xfrm>
        </p:grpSpPr>
        <p:sp>
          <p:nvSpPr>
            <p:cNvPr id="28" name="Google Shape;64;p5">
              <a:extLst>
                <a:ext uri="{FF2B5EF4-FFF2-40B4-BE49-F238E27FC236}">
                  <a16:creationId xmlns:a16="http://schemas.microsoft.com/office/drawing/2014/main" id="{C2E9C118-ABBB-4850-1759-CBAB7BBBC5CB}"/>
                </a:ext>
              </a:extLst>
            </p:cNvPr>
            <p:cNvSpPr>
              <a:spLocks/>
            </p:cNvSpPr>
            <p:nvPr/>
          </p:nvSpPr>
          <p:spPr bwMode="auto">
            <a:xfrm>
              <a:off x="170200" y="1737432"/>
              <a:ext cx="7153234" cy="983657"/>
            </a:xfrm>
            <a:custGeom>
              <a:avLst/>
              <a:gdLst>
                <a:gd name="T0" fmla="*/ 0 w 89752"/>
                <a:gd name="T1" fmla="*/ 0 h 12342"/>
                <a:gd name="T2" fmla="*/ 0 w 89752"/>
                <a:gd name="T3" fmla="*/ 2147483646 h 12342"/>
                <a:gd name="T4" fmla="*/ 2147483646 w 89752"/>
                <a:gd name="T5" fmla="*/ 2147483646 h 12342"/>
                <a:gd name="T6" fmla="*/ 2147483646 w 89752"/>
                <a:gd name="T7" fmla="*/ 0 h 12342"/>
                <a:gd name="T8" fmla="*/ 0 w 89752"/>
                <a:gd name="T9" fmla="*/ 0 h 123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9" name="Google Shape;65;p5">
              <a:extLst>
                <a:ext uri="{FF2B5EF4-FFF2-40B4-BE49-F238E27FC236}">
                  <a16:creationId xmlns:a16="http://schemas.microsoft.com/office/drawing/2014/main" id="{F9323C1D-10B4-6C02-4023-773F4770901E}"/>
                </a:ext>
              </a:extLst>
            </p:cNvPr>
            <p:cNvSpPr>
              <a:spLocks/>
            </p:cNvSpPr>
            <p:nvPr/>
          </p:nvSpPr>
          <p:spPr bwMode="auto">
            <a:xfrm>
              <a:off x="170200" y="3329752"/>
              <a:ext cx="7153234" cy="983657"/>
            </a:xfrm>
            <a:custGeom>
              <a:avLst/>
              <a:gdLst>
                <a:gd name="T0" fmla="*/ 0 w 89752"/>
                <a:gd name="T1" fmla="*/ 0 h 12342"/>
                <a:gd name="T2" fmla="*/ 0 w 89752"/>
                <a:gd name="T3" fmla="*/ 2147483646 h 12342"/>
                <a:gd name="T4" fmla="*/ 2147483646 w 89752"/>
                <a:gd name="T5" fmla="*/ 2147483646 h 12342"/>
                <a:gd name="T6" fmla="*/ 2147483646 w 89752"/>
                <a:gd name="T7" fmla="*/ 0 h 12342"/>
                <a:gd name="T8" fmla="*/ 0 w 89752"/>
                <a:gd name="T9" fmla="*/ 0 h 123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0" name="Google Shape;66;p5">
              <a:extLst>
                <a:ext uri="{FF2B5EF4-FFF2-40B4-BE49-F238E27FC236}">
                  <a16:creationId xmlns:a16="http://schemas.microsoft.com/office/drawing/2014/main" id="{9CC314A4-FF5B-7D5D-B34C-5E3AC15BC694}"/>
                </a:ext>
              </a:extLst>
            </p:cNvPr>
            <p:cNvSpPr>
              <a:spLocks/>
            </p:cNvSpPr>
            <p:nvPr/>
          </p:nvSpPr>
          <p:spPr bwMode="auto">
            <a:xfrm>
              <a:off x="576748" y="992400"/>
              <a:ext cx="983737" cy="3691066"/>
            </a:xfrm>
            <a:custGeom>
              <a:avLst/>
              <a:gdLst>
                <a:gd name="T0" fmla="*/ 2147483646 w 12343"/>
                <a:gd name="T1" fmla="*/ 2147483646 h 46312"/>
                <a:gd name="T2" fmla="*/ 2147483646 w 12343"/>
                <a:gd name="T3" fmla="*/ 2147483646 h 46312"/>
                <a:gd name="T4" fmla="*/ 2147483646 w 12343"/>
                <a:gd name="T5" fmla="*/ 2147483646 h 46312"/>
                <a:gd name="T6" fmla="*/ 2147483646 w 12343"/>
                <a:gd name="T7" fmla="*/ 2147483646 h 46312"/>
                <a:gd name="T8" fmla="*/ 2147483646 w 12343"/>
                <a:gd name="T9" fmla="*/ 2147483646 h 46312"/>
                <a:gd name="T10" fmla="*/ 2147483646 w 12343"/>
                <a:gd name="T11" fmla="*/ 2147483646 h 46312"/>
                <a:gd name="T12" fmla="*/ 2147483646 w 12343"/>
                <a:gd name="T13" fmla="*/ 2147483646 h 46312"/>
                <a:gd name="T14" fmla="*/ 2147483646 w 12343"/>
                <a:gd name="T15" fmla="*/ 2147483646 h 46312"/>
                <a:gd name="T16" fmla="*/ 2147483646 w 12343"/>
                <a:gd name="T17" fmla="*/ 2147483646 h 46312"/>
                <a:gd name="T18" fmla="*/ 2147483646 w 12343"/>
                <a:gd name="T19" fmla="*/ 2147483646 h 463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343" h="46312" extrusionOk="0">
                  <a:moveTo>
                    <a:pt x="6187" y="1"/>
                  </a:moveTo>
                  <a:cubicBezTo>
                    <a:pt x="6057" y="1"/>
                    <a:pt x="5927" y="62"/>
                    <a:pt x="5835" y="184"/>
                  </a:cubicBezTo>
                  <a:lnTo>
                    <a:pt x="153" y="6966"/>
                  </a:lnTo>
                  <a:cubicBezTo>
                    <a:pt x="62" y="7057"/>
                    <a:pt x="1" y="7210"/>
                    <a:pt x="31" y="7363"/>
                  </a:cubicBezTo>
                  <a:lnTo>
                    <a:pt x="31" y="46312"/>
                  </a:lnTo>
                  <a:lnTo>
                    <a:pt x="12342" y="46312"/>
                  </a:lnTo>
                  <a:lnTo>
                    <a:pt x="12342" y="7363"/>
                  </a:lnTo>
                  <a:cubicBezTo>
                    <a:pt x="12342" y="7210"/>
                    <a:pt x="12281" y="7057"/>
                    <a:pt x="12190"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1" name="Google Shape;67;p5">
              <a:extLst>
                <a:ext uri="{FF2B5EF4-FFF2-40B4-BE49-F238E27FC236}">
                  <a16:creationId xmlns:a16="http://schemas.microsoft.com/office/drawing/2014/main" id="{A95AA5FF-A0CB-91C4-5959-1824144627FC}"/>
                </a:ext>
              </a:extLst>
            </p:cNvPr>
            <p:cNvSpPr/>
            <p:nvPr/>
          </p:nvSpPr>
          <p:spPr>
            <a:xfrm>
              <a:off x="979602" y="3679122"/>
              <a:ext cx="182220"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1" y="1772"/>
                    <a:pt x="2291" y="1130"/>
                  </a:cubicBezTo>
                  <a:cubicBezTo>
                    <a:pt x="2291" y="519"/>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2" name="Google Shape;68;p5">
              <a:extLst>
                <a:ext uri="{FF2B5EF4-FFF2-40B4-BE49-F238E27FC236}">
                  <a16:creationId xmlns:a16="http://schemas.microsoft.com/office/drawing/2014/main" id="{FCC4DCAA-B774-A577-0C8A-CCD74022EBBE}"/>
                </a:ext>
              </a:extLst>
            </p:cNvPr>
            <p:cNvSpPr/>
            <p:nvPr/>
          </p:nvSpPr>
          <p:spPr>
            <a:xfrm>
              <a:off x="979602" y="2136588"/>
              <a:ext cx="182220"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1" y="1772"/>
                    <a:pt x="2291" y="1161"/>
                  </a:cubicBezTo>
                  <a:cubicBezTo>
                    <a:pt x="2291" y="520"/>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8" name="Google Shape;69;p5">
              <a:extLst>
                <a:ext uri="{FF2B5EF4-FFF2-40B4-BE49-F238E27FC236}">
                  <a16:creationId xmlns:a16="http://schemas.microsoft.com/office/drawing/2014/main" id="{C63A5B7E-6C8B-A17A-6C60-AA2BCD61DC54}"/>
                </a:ext>
              </a:extLst>
            </p:cNvPr>
            <p:cNvSpPr>
              <a:spLocks/>
            </p:cNvSpPr>
            <p:nvPr/>
          </p:nvSpPr>
          <p:spPr bwMode="auto">
            <a:xfrm>
              <a:off x="1915861"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6" y="1"/>
                  </a:moveTo>
                  <a:cubicBezTo>
                    <a:pt x="6057"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 name="Google Shape;70;p5">
              <a:extLst>
                <a:ext uri="{FF2B5EF4-FFF2-40B4-BE49-F238E27FC236}">
                  <a16:creationId xmlns:a16="http://schemas.microsoft.com/office/drawing/2014/main" id="{43A98364-B494-5CCE-9548-E2BFEFF03E26}"/>
                </a:ext>
              </a:extLst>
            </p:cNvPr>
            <p:cNvSpPr/>
            <p:nvPr/>
          </p:nvSpPr>
          <p:spPr>
            <a:xfrm>
              <a:off x="2318714" y="3679122"/>
              <a:ext cx="182220"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0" name="Google Shape;71;p5">
              <a:extLst>
                <a:ext uri="{FF2B5EF4-FFF2-40B4-BE49-F238E27FC236}">
                  <a16:creationId xmlns:a16="http://schemas.microsoft.com/office/drawing/2014/main" id="{912C324A-FE9A-E235-2969-9DC7FBC055B7}"/>
                </a:ext>
              </a:extLst>
            </p:cNvPr>
            <p:cNvSpPr/>
            <p:nvPr/>
          </p:nvSpPr>
          <p:spPr>
            <a:xfrm>
              <a:off x="2318714" y="2136588"/>
              <a:ext cx="182220"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1" name="Google Shape;72;p5">
              <a:extLst>
                <a:ext uri="{FF2B5EF4-FFF2-40B4-BE49-F238E27FC236}">
                  <a16:creationId xmlns:a16="http://schemas.microsoft.com/office/drawing/2014/main" id="{60EE99C8-8852-DFF4-59BB-265D3740EBD5}"/>
                </a:ext>
              </a:extLst>
            </p:cNvPr>
            <p:cNvSpPr>
              <a:spLocks/>
            </p:cNvSpPr>
            <p:nvPr/>
          </p:nvSpPr>
          <p:spPr bwMode="auto">
            <a:xfrm>
              <a:off x="3254894" y="992400"/>
              <a:ext cx="986208" cy="3691066"/>
            </a:xfrm>
            <a:custGeom>
              <a:avLst/>
              <a:gdLst>
                <a:gd name="T0" fmla="*/ 2147483646 w 12374"/>
                <a:gd name="T1" fmla="*/ 2147483646 h 46312"/>
                <a:gd name="T2" fmla="*/ 2147483646 w 12374"/>
                <a:gd name="T3" fmla="*/ 2147483646 h 46312"/>
                <a:gd name="T4" fmla="*/ 2147483646 w 12374"/>
                <a:gd name="T5" fmla="*/ 2147483646 h 46312"/>
                <a:gd name="T6" fmla="*/ 2147483646 w 12374"/>
                <a:gd name="T7" fmla="*/ 2147483646 h 46312"/>
                <a:gd name="T8" fmla="*/ 2147483646 w 12374"/>
                <a:gd name="T9" fmla="*/ 2147483646 h 46312"/>
                <a:gd name="T10" fmla="*/ 2147483646 w 12374"/>
                <a:gd name="T11" fmla="*/ 2147483646 h 46312"/>
                <a:gd name="T12" fmla="*/ 2147483646 w 12374"/>
                <a:gd name="T13" fmla="*/ 2147483646 h 46312"/>
                <a:gd name="T14" fmla="*/ 2147483646 w 12374"/>
                <a:gd name="T15" fmla="*/ 2147483646 h 46312"/>
                <a:gd name="T16" fmla="*/ 2147483646 w 12374"/>
                <a:gd name="T17" fmla="*/ 2147483646 h 46312"/>
                <a:gd name="T18" fmla="*/ 2147483646 w 12374"/>
                <a:gd name="T19" fmla="*/ 2147483646 h 46312"/>
                <a:gd name="T20" fmla="*/ 2147483646 w 12374"/>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4" h="46312" extrusionOk="0">
                  <a:moveTo>
                    <a:pt x="6187" y="1"/>
                  </a:moveTo>
                  <a:cubicBezTo>
                    <a:pt x="6057" y="1"/>
                    <a:pt x="5927" y="62"/>
                    <a:pt x="5836" y="184"/>
                  </a:cubicBezTo>
                  <a:lnTo>
                    <a:pt x="154" y="6966"/>
                  </a:lnTo>
                  <a:cubicBezTo>
                    <a:pt x="62" y="7057"/>
                    <a:pt x="1" y="7210"/>
                    <a:pt x="32" y="7363"/>
                  </a:cubicBezTo>
                  <a:lnTo>
                    <a:pt x="32" y="46312"/>
                  </a:lnTo>
                  <a:lnTo>
                    <a:pt x="12373" y="46312"/>
                  </a:lnTo>
                  <a:lnTo>
                    <a:pt x="12373" y="7363"/>
                  </a:lnTo>
                  <a:lnTo>
                    <a:pt x="12343" y="7363"/>
                  </a:lnTo>
                  <a:cubicBezTo>
                    <a:pt x="12343" y="7210"/>
                    <a:pt x="12281" y="7057"/>
                    <a:pt x="12190" y="6966"/>
                  </a:cubicBezTo>
                  <a:lnTo>
                    <a:pt x="6538" y="184"/>
                  </a:lnTo>
                  <a:cubicBezTo>
                    <a:pt x="6447"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 name="Google Shape;73;p5">
              <a:extLst>
                <a:ext uri="{FF2B5EF4-FFF2-40B4-BE49-F238E27FC236}">
                  <a16:creationId xmlns:a16="http://schemas.microsoft.com/office/drawing/2014/main" id="{E60B7071-E932-B3F2-DF8E-F9D9C34D580C}"/>
                </a:ext>
              </a:extLst>
            </p:cNvPr>
            <p:cNvSpPr/>
            <p:nvPr/>
          </p:nvSpPr>
          <p:spPr>
            <a:xfrm>
              <a:off x="3657827" y="3679122"/>
              <a:ext cx="182220"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2" y="1772"/>
                    <a:pt x="2292" y="1130"/>
                  </a:cubicBezTo>
                  <a:cubicBezTo>
                    <a:pt x="2292" y="519"/>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3" name="Google Shape;74;p5">
              <a:extLst>
                <a:ext uri="{FF2B5EF4-FFF2-40B4-BE49-F238E27FC236}">
                  <a16:creationId xmlns:a16="http://schemas.microsoft.com/office/drawing/2014/main" id="{40CABF1A-2170-7C9C-72BF-C1509F370506}"/>
                </a:ext>
              </a:extLst>
            </p:cNvPr>
            <p:cNvSpPr/>
            <p:nvPr/>
          </p:nvSpPr>
          <p:spPr>
            <a:xfrm>
              <a:off x="3657827" y="2136588"/>
              <a:ext cx="182220"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2" y="1772"/>
                    <a:pt x="2292" y="1161"/>
                  </a:cubicBezTo>
                  <a:cubicBezTo>
                    <a:pt x="2292" y="520"/>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4" name="Google Shape;75;p5">
              <a:extLst>
                <a:ext uri="{FF2B5EF4-FFF2-40B4-BE49-F238E27FC236}">
                  <a16:creationId xmlns:a16="http://schemas.microsoft.com/office/drawing/2014/main" id="{8FB077FE-F528-5811-F525-CAF36ECB34CB}"/>
                </a:ext>
              </a:extLst>
            </p:cNvPr>
            <p:cNvSpPr>
              <a:spLocks/>
            </p:cNvSpPr>
            <p:nvPr/>
          </p:nvSpPr>
          <p:spPr bwMode="auto">
            <a:xfrm>
              <a:off x="4594007"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7" y="1"/>
                  </a:moveTo>
                  <a:cubicBezTo>
                    <a:pt x="6057" y="1"/>
                    <a:pt x="5927" y="62"/>
                    <a:pt x="5835" y="184"/>
                  </a:cubicBezTo>
                  <a:lnTo>
                    <a:pt x="153" y="6966"/>
                  </a:lnTo>
                  <a:cubicBezTo>
                    <a:pt x="62" y="7057"/>
                    <a:pt x="1" y="7210"/>
                    <a:pt x="1" y="7363"/>
                  </a:cubicBezTo>
                  <a:lnTo>
                    <a:pt x="1" y="46312"/>
                  </a:lnTo>
                  <a:lnTo>
                    <a:pt x="12373" y="46312"/>
                  </a:lnTo>
                  <a:lnTo>
                    <a:pt x="12373" y="7363"/>
                  </a:lnTo>
                  <a:lnTo>
                    <a:pt x="12342" y="7363"/>
                  </a:lnTo>
                  <a:cubicBezTo>
                    <a:pt x="12342" y="7210"/>
                    <a:pt x="12281" y="7057"/>
                    <a:pt x="12189"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5" name="Google Shape;76;p5">
              <a:extLst>
                <a:ext uri="{FF2B5EF4-FFF2-40B4-BE49-F238E27FC236}">
                  <a16:creationId xmlns:a16="http://schemas.microsoft.com/office/drawing/2014/main" id="{D815B581-9DCD-A3AD-53C0-C501B7004CE5}"/>
                </a:ext>
              </a:extLst>
            </p:cNvPr>
            <p:cNvSpPr/>
            <p:nvPr/>
          </p:nvSpPr>
          <p:spPr>
            <a:xfrm>
              <a:off x="4996939" y="3679122"/>
              <a:ext cx="182220" cy="182224"/>
            </a:xfrm>
            <a:custGeom>
              <a:avLst/>
              <a:gdLst/>
              <a:ahLst/>
              <a:cxnLst/>
              <a:rect l="l" t="t" r="r" b="b"/>
              <a:pathLst>
                <a:path w="2292" h="2292" extrusionOk="0">
                  <a:moveTo>
                    <a:pt x="1130" y="0"/>
                  </a:moveTo>
                  <a:cubicBezTo>
                    <a:pt x="519" y="0"/>
                    <a:pt x="0" y="519"/>
                    <a:pt x="0" y="1130"/>
                  </a:cubicBezTo>
                  <a:cubicBezTo>
                    <a:pt x="0" y="1772"/>
                    <a:pt x="519" y="2291"/>
                    <a:pt x="1130" y="2291"/>
                  </a:cubicBezTo>
                  <a:cubicBezTo>
                    <a:pt x="1772" y="2291"/>
                    <a:pt x="2291" y="1772"/>
                    <a:pt x="2291" y="1130"/>
                  </a:cubicBezTo>
                  <a:cubicBezTo>
                    <a:pt x="2291" y="519"/>
                    <a:pt x="1772" y="0"/>
                    <a:pt x="1130"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6" name="Google Shape;77;p5">
              <a:extLst>
                <a:ext uri="{FF2B5EF4-FFF2-40B4-BE49-F238E27FC236}">
                  <a16:creationId xmlns:a16="http://schemas.microsoft.com/office/drawing/2014/main" id="{E0250F57-3250-4297-3B51-2C4ACAED02DC}"/>
                </a:ext>
              </a:extLst>
            </p:cNvPr>
            <p:cNvSpPr/>
            <p:nvPr/>
          </p:nvSpPr>
          <p:spPr>
            <a:xfrm>
              <a:off x="4996939" y="2136588"/>
              <a:ext cx="182220" cy="182224"/>
            </a:xfrm>
            <a:custGeom>
              <a:avLst/>
              <a:gdLst/>
              <a:ahLst/>
              <a:cxnLst/>
              <a:rect l="l" t="t" r="r" b="b"/>
              <a:pathLst>
                <a:path w="2292" h="2292" extrusionOk="0">
                  <a:moveTo>
                    <a:pt x="1130" y="0"/>
                  </a:moveTo>
                  <a:cubicBezTo>
                    <a:pt x="519" y="0"/>
                    <a:pt x="0" y="520"/>
                    <a:pt x="0" y="1161"/>
                  </a:cubicBezTo>
                  <a:cubicBezTo>
                    <a:pt x="0" y="1772"/>
                    <a:pt x="519" y="2291"/>
                    <a:pt x="1130" y="2291"/>
                  </a:cubicBezTo>
                  <a:cubicBezTo>
                    <a:pt x="1772" y="2291"/>
                    <a:pt x="2291" y="1772"/>
                    <a:pt x="2291" y="1161"/>
                  </a:cubicBezTo>
                  <a:cubicBezTo>
                    <a:pt x="2291" y="520"/>
                    <a:pt x="1772" y="0"/>
                    <a:pt x="1130"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7" name="Google Shape;78;p5">
              <a:extLst>
                <a:ext uri="{FF2B5EF4-FFF2-40B4-BE49-F238E27FC236}">
                  <a16:creationId xmlns:a16="http://schemas.microsoft.com/office/drawing/2014/main" id="{70CECBAC-E545-F274-2A2D-5FC1571F3C22}"/>
                </a:ext>
              </a:extLst>
            </p:cNvPr>
            <p:cNvSpPr>
              <a:spLocks/>
            </p:cNvSpPr>
            <p:nvPr/>
          </p:nvSpPr>
          <p:spPr bwMode="auto">
            <a:xfrm>
              <a:off x="5933120"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6" y="1"/>
                  </a:moveTo>
                  <a:cubicBezTo>
                    <a:pt x="6056"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8" name="Google Shape;79;p5">
              <a:extLst>
                <a:ext uri="{FF2B5EF4-FFF2-40B4-BE49-F238E27FC236}">
                  <a16:creationId xmlns:a16="http://schemas.microsoft.com/office/drawing/2014/main" id="{F5F00227-C7A6-ABD9-5795-871B5778FE00}"/>
                </a:ext>
              </a:extLst>
            </p:cNvPr>
            <p:cNvSpPr/>
            <p:nvPr/>
          </p:nvSpPr>
          <p:spPr>
            <a:xfrm>
              <a:off x="6336052" y="3679122"/>
              <a:ext cx="182220"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9" name="Google Shape;80;p5">
              <a:extLst>
                <a:ext uri="{FF2B5EF4-FFF2-40B4-BE49-F238E27FC236}">
                  <a16:creationId xmlns:a16="http://schemas.microsoft.com/office/drawing/2014/main" id="{71135ACE-5242-C029-3148-6DF537ABE8BE}"/>
                </a:ext>
              </a:extLst>
            </p:cNvPr>
            <p:cNvSpPr/>
            <p:nvPr/>
          </p:nvSpPr>
          <p:spPr>
            <a:xfrm>
              <a:off x="6336052" y="2136588"/>
              <a:ext cx="182220"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grpSp>
      <p:grpSp>
        <p:nvGrpSpPr>
          <p:cNvPr id="50" name="Google Shape;81;p5">
            <a:extLst>
              <a:ext uri="{FF2B5EF4-FFF2-40B4-BE49-F238E27FC236}">
                <a16:creationId xmlns:a16="http://schemas.microsoft.com/office/drawing/2014/main" id="{F83F3FFE-675A-7570-8B94-F850CFB6A552}"/>
              </a:ext>
            </a:extLst>
          </p:cNvPr>
          <p:cNvGrpSpPr>
            <a:grpSpLocks/>
          </p:cNvGrpSpPr>
          <p:nvPr/>
        </p:nvGrpSpPr>
        <p:grpSpPr bwMode="auto">
          <a:xfrm>
            <a:off x="6027738" y="4625975"/>
            <a:ext cx="2679700" cy="1382713"/>
            <a:chOff x="170200" y="992400"/>
            <a:chExt cx="7153234" cy="3691066"/>
          </a:xfrm>
        </p:grpSpPr>
        <p:sp>
          <p:nvSpPr>
            <p:cNvPr id="51" name="Google Shape;82;p5">
              <a:extLst>
                <a:ext uri="{FF2B5EF4-FFF2-40B4-BE49-F238E27FC236}">
                  <a16:creationId xmlns:a16="http://schemas.microsoft.com/office/drawing/2014/main" id="{B0AA3C0B-8C43-CE9B-83F3-289537DE2DA2}"/>
                </a:ext>
              </a:extLst>
            </p:cNvPr>
            <p:cNvSpPr>
              <a:spLocks/>
            </p:cNvSpPr>
            <p:nvPr/>
          </p:nvSpPr>
          <p:spPr bwMode="auto">
            <a:xfrm>
              <a:off x="170200" y="1737432"/>
              <a:ext cx="7153234" cy="983657"/>
            </a:xfrm>
            <a:custGeom>
              <a:avLst/>
              <a:gdLst>
                <a:gd name="T0" fmla="*/ 0 w 89752"/>
                <a:gd name="T1" fmla="*/ 0 h 12342"/>
                <a:gd name="T2" fmla="*/ 0 w 89752"/>
                <a:gd name="T3" fmla="*/ 2147483646 h 12342"/>
                <a:gd name="T4" fmla="*/ 2147483646 w 89752"/>
                <a:gd name="T5" fmla="*/ 2147483646 h 12342"/>
                <a:gd name="T6" fmla="*/ 2147483646 w 89752"/>
                <a:gd name="T7" fmla="*/ 0 h 12342"/>
                <a:gd name="T8" fmla="*/ 0 w 89752"/>
                <a:gd name="T9" fmla="*/ 0 h 123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2" name="Google Shape;83;p5">
              <a:extLst>
                <a:ext uri="{FF2B5EF4-FFF2-40B4-BE49-F238E27FC236}">
                  <a16:creationId xmlns:a16="http://schemas.microsoft.com/office/drawing/2014/main" id="{755F5A55-406B-CCD8-A530-132763231B1D}"/>
                </a:ext>
              </a:extLst>
            </p:cNvPr>
            <p:cNvSpPr>
              <a:spLocks/>
            </p:cNvSpPr>
            <p:nvPr/>
          </p:nvSpPr>
          <p:spPr bwMode="auto">
            <a:xfrm>
              <a:off x="170200" y="3329752"/>
              <a:ext cx="7153234" cy="983657"/>
            </a:xfrm>
            <a:custGeom>
              <a:avLst/>
              <a:gdLst>
                <a:gd name="T0" fmla="*/ 0 w 89752"/>
                <a:gd name="T1" fmla="*/ 0 h 12342"/>
                <a:gd name="T2" fmla="*/ 0 w 89752"/>
                <a:gd name="T3" fmla="*/ 2147483646 h 12342"/>
                <a:gd name="T4" fmla="*/ 2147483646 w 89752"/>
                <a:gd name="T5" fmla="*/ 2147483646 h 12342"/>
                <a:gd name="T6" fmla="*/ 2147483646 w 89752"/>
                <a:gd name="T7" fmla="*/ 0 h 12342"/>
                <a:gd name="T8" fmla="*/ 0 w 89752"/>
                <a:gd name="T9" fmla="*/ 0 h 123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 name="Google Shape;84;p5">
              <a:extLst>
                <a:ext uri="{FF2B5EF4-FFF2-40B4-BE49-F238E27FC236}">
                  <a16:creationId xmlns:a16="http://schemas.microsoft.com/office/drawing/2014/main" id="{CB82C107-985C-A403-9975-49B0BE710F7B}"/>
                </a:ext>
              </a:extLst>
            </p:cNvPr>
            <p:cNvSpPr>
              <a:spLocks/>
            </p:cNvSpPr>
            <p:nvPr/>
          </p:nvSpPr>
          <p:spPr bwMode="auto">
            <a:xfrm>
              <a:off x="576748" y="992400"/>
              <a:ext cx="983737" cy="3691066"/>
            </a:xfrm>
            <a:custGeom>
              <a:avLst/>
              <a:gdLst>
                <a:gd name="T0" fmla="*/ 2147483646 w 12343"/>
                <a:gd name="T1" fmla="*/ 2147483646 h 46312"/>
                <a:gd name="T2" fmla="*/ 2147483646 w 12343"/>
                <a:gd name="T3" fmla="*/ 2147483646 h 46312"/>
                <a:gd name="T4" fmla="*/ 2147483646 w 12343"/>
                <a:gd name="T5" fmla="*/ 2147483646 h 46312"/>
                <a:gd name="T6" fmla="*/ 2147483646 w 12343"/>
                <a:gd name="T7" fmla="*/ 2147483646 h 46312"/>
                <a:gd name="T8" fmla="*/ 2147483646 w 12343"/>
                <a:gd name="T9" fmla="*/ 2147483646 h 46312"/>
                <a:gd name="T10" fmla="*/ 2147483646 w 12343"/>
                <a:gd name="T11" fmla="*/ 2147483646 h 46312"/>
                <a:gd name="T12" fmla="*/ 2147483646 w 12343"/>
                <a:gd name="T13" fmla="*/ 2147483646 h 46312"/>
                <a:gd name="T14" fmla="*/ 2147483646 w 12343"/>
                <a:gd name="T15" fmla="*/ 2147483646 h 46312"/>
                <a:gd name="T16" fmla="*/ 2147483646 w 12343"/>
                <a:gd name="T17" fmla="*/ 2147483646 h 46312"/>
                <a:gd name="T18" fmla="*/ 2147483646 w 12343"/>
                <a:gd name="T19" fmla="*/ 2147483646 h 463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343" h="46312" extrusionOk="0">
                  <a:moveTo>
                    <a:pt x="6187" y="1"/>
                  </a:moveTo>
                  <a:cubicBezTo>
                    <a:pt x="6057" y="1"/>
                    <a:pt x="5927" y="62"/>
                    <a:pt x="5835" y="184"/>
                  </a:cubicBezTo>
                  <a:lnTo>
                    <a:pt x="153" y="6966"/>
                  </a:lnTo>
                  <a:cubicBezTo>
                    <a:pt x="62" y="7057"/>
                    <a:pt x="1" y="7210"/>
                    <a:pt x="31" y="7363"/>
                  </a:cubicBezTo>
                  <a:lnTo>
                    <a:pt x="31" y="46312"/>
                  </a:lnTo>
                  <a:lnTo>
                    <a:pt x="12342" y="46312"/>
                  </a:lnTo>
                  <a:lnTo>
                    <a:pt x="12342" y="7363"/>
                  </a:lnTo>
                  <a:cubicBezTo>
                    <a:pt x="12342" y="7210"/>
                    <a:pt x="12281" y="7057"/>
                    <a:pt x="12190"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4" name="Google Shape;85;p5">
              <a:extLst>
                <a:ext uri="{FF2B5EF4-FFF2-40B4-BE49-F238E27FC236}">
                  <a16:creationId xmlns:a16="http://schemas.microsoft.com/office/drawing/2014/main" id="{24D5CA26-1D52-194B-A771-F79512A46CD8}"/>
                </a:ext>
              </a:extLst>
            </p:cNvPr>
            <p:cNvSpPr/>
            <p:nvPr/>
          </p:nvSpPr>
          <p:spPr>
            <a:xfrm>
              <a:off x="979599" y="3679122"/>
              <a:ext cx="182222"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1" y="1772"/>
                    <a:pt x="2291" y="1130"/>
                  </a:cubicBezTo>
                  <a:cubicBezTo>
                    <a:pt x="2291" y="519"/>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55" name="Google Shape;86;p5">
              <a:extLst>
                <a:ext uri="{FF2B5EF4-FFF2-40B4-BE49-F238E27FC236}">
                  <a16:creationId xmlns:a16="http://schemas.microsoft.com/office/drawing/2014/main" id="{72AB72FC-94EC-15CD-83C3-27D0E5F93F33}"/>
                </a:ext>
              </a:extLst>
            </p:cNvPr>
            <p:cNvSpPr/>
            <p:nvPr/>
          </p:nvSpPr>
          <p:spPr>
            <a:xfrm>
              <a:off x="979599" y="2136588"/>
              <a:ext cx="182222"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1" y="1772"/>
                    <a:pt x="2291" y="1161"/>
                  </a:cubicBezTo>
                  <a:cubicBezTo>
                    <a:pt x="2291" y="520"/>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56" name="Google Shape;87;p5">
              <a:extLst>
                <a:ext uri="{FF2B5EF4-FFF2-40B4-BE49-F238E27FC236}">
                  <a16:creationId xmlns:a16="http://schemas.microsoft.com/office/drawing/2014/main" id="{145AD7FE-0DE4-23C0-50F8-05BF4D3003EA}"/>
                </a:ext>
              </a:extLst>
            </p:cNvPr>
            <p:cNvSpPr>
              <a:spLocks/>
            </p:cNvSpPr>
            <p:nvPr/>
          </p:nvSpPr>
          <p:spPr bwMode="auto">
            <a:xfrm>
              <a:off x="1915861"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6" y="1"/>
                  </a:moveTo>
                  <a:cubicBezTo>
                    <a:pt x="6057"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7" name="Google Shape;88;p5">
              <a:extLst>
                <a:ext uri="{FF2B5EF4-FFF2-40B4-BE49-F238E27FC236}">
                  <a16:creationId xmlns:a16="http://schemas.microsoft.com/office/drawing/2014/main" id="{E563CE1E-1F49-77F0-6162-52C110E4737E}"/>
                </a:ext>
              </a:extLst>
            </p:cNvPr>
            <p:cNvSpPr/>
            <p:nvPr/>
          </p:nvSpPr>
          <p:spPr>
            <a:xfrm>
              <a:off x="2318711" y="3679122"/>
              <a:ext cx="182222"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58" name="Google Shape;89;p5">
              <a:extLst>
                <a:ext uri="{FF2B5EF4-FFF2-40B4-BE49-F238E27FC236}">
                  <a16:creationId xmlns:a16="http://schemas.microsoft.com/office/drawing/2014/main" id="{F6BA64CA-2A89-AD25-6C9C-B46AE4BD199A}"/>
                </a:ext>
              </a:extLst>
            </p:cNvPr>
            <p:cNvSpPr/>
            <p:nvPr/>
          </p:nvSpPr>
          <p:spPr>
            <a:xfrm>
              <a:off x="2318711" y="2136588"/>
              <a:ext cx="182222"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59" name="Google Shape;90;p5">
              <a:extLst>
                <a:ext uri="{FF2B5EF4-FFF2-40B4-BE49-F238E27FC236}">
                  <a16:creationId xmlns:a16="http://schemas.microsoft.com/office/drawing/2014/main" id="{65F54039-48FE-13B5-26FE-B1CF420D2F6E}"/>
                </a:ext>
              </a:extLst>
            </p:cNvPr>
            <p:cNvSpPr>
              <a:spLocks/>
            </p:cNvSpPr>
            <p:nvPr/>
          </p:nvSpPr>
          <p:spPr bwMode="auto">
            <a:xfrm>
              <a:off x="3254894" y="992400"/>
              <a:ext cx="986208" cy="3691066"/>
            </a:xfrm>
            <a:custGeom>
              <a:avLst/>
              <a:gdLst>
                <a:gd name="T0" fmla="*/ 2147483646 w 12374"/>
                <a:gd name="T1" fmla="*/ 2147483646 h 46312"/>
                <a:gd name="T2" fmla="*/ 2147483646 w 12374"/>
                <a:gd name="T3" fmla="*/ 2147483646 h 46312"/>
                <a:gd name="T4" fmla="*/ 2147483646 w 12374"/>
                <a:gd name="T5" fmla="*/ 2147483646 h 46312"/>
                <a:gd name="T6" fmla="*/ 2147483646 w 12374"/>
                <a:gd name="T7" fmla="*/ 2147483646 h 46312"/>
                <a:gd name="T8" fmla="*/ 2147483646 w 12374"/>
                <a:gd name="T9" fmla="*/ 2147483646 h 46312"/>
                <a:gd name="T10" fmla="*/ 2147483646 w 12374"/>
                <a:gd name="T11" fmla="*/ 2147483646 h 46312"/>
                <a:gd name="T12" fmla="*/ 2147483646 w 12374"/>
                <a:gd name="T13" fmla="*/ 2147483646 h 46312"/>
                <a:gd name="T14" fmla="*/ 2147483646 w 12374"/>
                <a:gd name="T15" fmla="*/ 2147483646 h 46312"/>
                <a:gd name="T16" fmla="*/ 2147483646 w 12374"/>
                <a:gd name="T17" fmla="*/ 2147483646 h 46312"/>
                <a:gd name="T18" fmla="*/ 2147483646 w 12374"/>
                <a:gd name="T19" fmla="*/ 2147483646 h 46312"/>
                <a:gd name="T20" fmla="*/ 2147483646 w 12374"/>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4" h="46312" extrusionOk="0">
                  <a:moveTo>
                    <a:pt x="6187" y="1"/>
                  </a:moveTo>
                  <a:cubicBezTo>
                    <a:pt x="6057" y="1"/>
                    <a:pt x="5927" y="62"/>
                    <a:pt x="5836" y="184"/>
                  </a:cubicBezTo>
                  <a:lnTo>
                    <a:pt x="154" y="6966"/>
                  </a:lnTo>
                  <a:cubicBezTo>
                    <a:pt x="62" y="7057"/>
                    <a:pt x="1" y="7210"/>
                    <a:pt x="32" y="7363"/>
                  </a:cubicBezTo>
                  <a:lnTo>
                    <a:pt x="32" y="46312"/>
                  </a:lnTo>
                  <a:lnTo>
                    <a:pt x="12373" y="46312"/>
                  </a:lnTo>
                  <a:lnTo>
                    <a:pt x="12373" y="7363"/>
                  </a:lnTo>
                  <a:lnTo>
                    <a:pt x="12343" y="7363"/>
                  </a:lnTo>
                  <a:cubicBezTo>
                    <a:pt x="12343" y="7210"/>
                    <a:pt x="12281" y="7057"/>
                    <a:pt x="12190" y="6966"/>
                  </a:cubicBezTo>
                  <a:lnTo>
                    <a:pt x="6538" y="184"/>
                  </a:lnTo>
                  <a:cubicBezTo>
                    <a:pt x="6447"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60" name="Google Shape;91;p5">
              <a:extLst>
                <a:ext uri="{FF2B5EF4-FFF2-40B4-BE49-F238E27FC236}">
                  <a16:creationId xmlns:a16="http://schemas.microsoft.com/office/drawing/2014/main" id="{9A08C5D9-7502-C47F-D01F-4AB80EC4DCAE}"/>
                </a:ext>
              </a:extLst>
            </p:cNvPr>
            <p:cNvSpPr/>
            <p:nvPr/>
          </p:nvSpPr>
          <p:spPr>
            <a:xfrm>
              <a:off x="3657824" y="3679122"/>
              <a:ext cx="182222"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2" y="1772"/>
                    <a:pt x="2292" y="1130"/>
                  </a:cubicBezTo>
                  <a:cubicBezTo>
                    <a:pt x="2292" y="519"/>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61" name="Google Shape;92;p5">
              <a:extLst>
                <a:ext uri="{FF2B5EF4-FFF2-40B4-BE49-F238E27FC236}">
                  <a16:creationId xmlns:a16="http://schemas.microsoft.com/office/drawing/2014/main" id="{CD3DBD53-938A-3FBB-AC14-5B0A356AD4D0}"/>
                </a:ext>
              </a:extLst>
            </p:cNvPr>
            <p:cNvSpPr/>
            <p:nvPr/>
          </p:nvSpPr>
          <p:spPr>
            <a:xfrm>
              <a:off x="3657824" y="2136588"/>
              <a:ext cx="182222"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2" y="1772"/>
                    <a:pt x="2292" y="1161"/>
                  </a:cubicBezTo>
                  <a:cubicBezTo>
                    <a:pt x="2292" y="520"/>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62" name="Google Shape;93;p5">
              <a:extLst>
                <a:ext uri="{FF2B5EF4-FFF2-40B4-BE49-F238E27FC236}">
                  <a16:creationId xmlns:a16="http://schemas.microsoft.com/office/drawing/2014/main" id="{8246E306-19F2-AD31-FA0C-B7D7B230FC1A}"/>
                </a:ext>
              </a:extLst>
            </p:cNvPr>
            <p:cNvSpPr>
              <a:spLocks/>
            </p:cNvSpPr>
            <p:nvPr/>
          </p:nvSpPr>
          <p:spPr bwMode="auto">
            <a:xfrm>
              <a:off x="4594007"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7" y="1"/>
                  </a:moveTo>
                  <a:cubicBezTo>
                    <a:pt x="6057" y="1"/>
                    <a:pt x="5927" y="62"/>
                    <a:pt x="5835" y="184"/>
                  </a:cubicBezTo>
                  <a:lnTo>
                    <a:pt x="153" y="6966"/>
                  </a:lnTo>
                  <a:cubicBezTo>
                    <a:pt x="62" y="7057"/>
                    <a:pt x="1" y="7210"/>
                    <a:pt x="1" y="7363"/>
                  </a:cubicBezTo>
                  <a:lnTo>
                    <a:pt x="1" y="46312"/>
                  </a:lnTo>
                  <a:lnTo>
                    <a:pt x="12373" y="46312"/>
                  </a:lnTo>
                  <a:lnTo>
                    <a:pt x="12373" y="7363"/>
                  </a:lnTo>
                  <a:lnTo>
                    <a:pt x="12342" y="7363"/>
                  </a:lnTo>
                  <a:cubicBezTo>
                    <a:pt x="12342" y="7210"/>
                    <a:pt x="12281" y="7057"/>
                    <a:pt x="12189"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63" name="Google Shape;94;p5">
              <a:extLst>
                <a:ext uri="{FF2B5EF4-FFF2-40B4-BE49-F238E27FC236}">
                  <a16:creationId xmlns:a16="http://schemas.microsoft.com/office/drawing/2014/main" id="{CFB89229-27E7-92D5-CC00-EB9DC979C673}"/>
                </a:ext>
              </a:extLst>
            </p:cNvPr>
            <p:cNvSpPr/>
            <p:nvPr/>
          </p:nvSpPr>
          <p:spPr>
            <a:xfrm>
              <a:off x="4996937" y="3679122"/>
              <a:ext cx="182222" cy="182224"/>
            </a:xfrm>
            <a:custGeom>
              <a:avLst/>
              <a:gdLst/>
              <a:ahLst/>
              <a:cxnLst/>
              <a:rect l="l" t="t" r="r" b="b"/>
              <a:pathLst>
                <a:path w="2292" h="2292" extrusionOk="0">
                  <a:moveTo>
                    <a:pt x="1130" y="0"/>
                  </a:moveTo>
                  <a:cubicBezTo>
                    <a:pt x="519" y="0"/>
                    <a:pt x="0" y="519"/>
                    <a:pt x="0" y="1130"/>
                  </a:cubicBezTo>
                  <a:cubicBezTo>
                    <a:pt x="0" y="1772"/>
                    <a:pt x="519" y="2291"/>
                    <a:pt x="1130" y="2291"/>
                  </a:cubicBezTo>
                  <a:cubicBezTo>
                    <a:pt x="1772" y="2291"/>
                    <a:pt x="2291" y="1772"/>
                    <a:pt x="2291" y="1130"/>
                  </a:cubicBezTo>
                  <a:cubicBezTo>
                    <a:pt x="2291" y="519"/>
                    <a:pt x="1772" y="0"/>
                    <a:pt x="1130"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64" name="Google Shape;95;p5">
              <a:extLst>
                <a:ext uri="{FF2B5EF4-FFF2-40B4-BE49-F238E27FC236}">
                  <a16:creationId xmlns:a16="http://schemas.microsoft.com/office/drawing/2014/main" id="{2BCFEE9B-7529-3C45-70F9-C47BCBD4734B}"/>
                </a:ext>
              </a:extLst>
            </p:cNvPr>
            <p:cNvSpPr/>
            <p:nvPr/>
          </p:nvSpPr>
          <p:spPr>
            <a:xfrm>
              <a:off x="4996937" y="2136588"/>
              <a:ext cx="182222" cy="182224"/>
            </a:xfrm>
            <a:custGeom>
              <a:avLst/>
              <a:gdLst/>
              <a:ahLst/>
              <a:cxnLst/>
              <a:rect l="l" t="t" r="r" b="b"/>
              <a:pathLst>
                <a:path w="2292" h="2292" extrusionOk="0">
                  <a:moveTo>
                    <a:pt x="1130" y="0"/>
                  </a:moveTo>
                  <a:cubicBezTo>
                    <a:pt x="519" y="0"/>
                    <a:pt x="0" y="520"/>
                    <a:pt x="0" y="1161"/>
                  </a:cubicBezTo>
                  <a:cubicBezTo>
                    <a:pt x="0" y="1772"/>
                    <a:pt x="519" y="2291"/>
                    <a:pt x="1130" y="2291"/>
                  </a:cubicBezTo>
                  <a:cubicBezTo>
                    <a:pt x="1772" y="2291"/>
                    <a:pt x="2291" y="1772"/>
                    <a:pt x="2291" y="1161"/>
                  </a:cubicBezTo>
                  <a:cubicBezTo>
                    <a:pt x="2291" y="520"/>
                    <a:pt x="1772" y="0"/>
                    <a:pt x="1130"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65" name="Google Shape;96;p5">
              <a:extLst>
                <a:ext uri="{FF2B5EF4-FFF2-40B4-BE49-F238E27FC236}">
                  <a16:creationId xmlns:a16="http://schemas.microsoft.com/office/drawing/2014/main" id="{D281D783-5829-3539-CF51-42EFE05E137E}"/>
                </a:ext>
              </a:extLst>
            </p:cNvPr>
            <p:cNvSpPr>
              <a:spLocks/>
            </p:cNvSpPr>
            <p:nvPr/>
          </p:nvSpPr>
          <p:spPr bwMode="auto">
            <a:xfrm>
              <a:off x="5933120"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6" y="1"/>
                  </a:moveTo>
                  <a:cubicBezTo>
                    <a:pt x="6056"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66" name="Google Shape;97;p5">
              <a:extLst>
                <a:ext uri="{FF2B5EF4-FFF2-40B4-BE49-F238E27FC236}">
                  <a16:creationId xmlns:a16="http://schemas.microsoft.com/office/drawing/2014/main" id="{0EAFAA27-B784-7EE4-591A-E934D37FDBC2}"/>
                </a:ext>
              </a:extLst>
            </p:cNvPr>
            <p:cNvSpPr/>
            <p:nvPr/>
          </p:nvSpPr>
          <p:spPr>
            <a:xfrm>
              <a:off x="6336049" y="3679122"/>
              <a:ext cx="182222"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67" name="Google Shape;98;p5">
              <a:extLst>
                <a:ext uri="{FF2B5EF4-FFF2-40B4-BE49-F238E27FC236}">
                  <a16:creationId xmlns:a16="http://schemas.microsoft.com/office/drawing/2014/main" id="{EDFB8FB3-FBE9-37D3-9D6F-8E24B6154CC7}"/>
                </a:ext>
              </a:extLst>
            </p:cNvPr>
            <p:cNvSpPr/>
            <p:nvPr/>
          </p:nvSpPr>
          <p:spPr>
            <a:xfrm>
              <a:off x="6336049" y="2136588"/>
              <a:ext cx="182222"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grpSp>
      <p:grpSp>
        <p:nvGrpSpPr>
          <p:cNvPr id="68" name="Google Shape;99;p5">
            <a:extLst>
              <a:ext uri="{FF2B5EF4-FFF2-40B4-BE49-F238E27FC236}">
                <a16:creationId xmlns:a16="http://schemas.microsoft.com/office/drawing/2014/main" id="{71BED1AD-7131-FEB4-17CC-D1F5E9BB7474}"/>
              </a:ext>
            </a:extLst>
          </p:cNvPr>
          <p:cNvGrpSpPr>
            <a:grpSpLocks/>
          </p:cNvGrpSpPr>
          <p:nvPr/>
        </p:nvGrpSpPr>
        <p:grpSpPr bwMode="auto">
          <a:xfrm>
            <a:off x="8559800" y="4625975"/>
            <a:ext cx="2681288" cy="1382713"/>
            <a:chOff x="170200" y="992400"/>
            <a:chExt cx="7153234" cy="3691066"/>
          </a:xfrm>
        </p:grpSpPr>
        <p:sp>
          <p:nvSpPr>
            <p:cNvPr id="69" name="Google Shape;100;p5">
              <a:extLst>
                <a:ext uri="{FF2B5EF4-FFF2-40B4-BE49-F238E27FC236}">
                  <a16:creationId xmlns:a16="http://schemas.microsoft.com/office/drawing/2014/main" id="{985DE874-E5A3-5CD5-7FA5-1C3F8F62D355}"/>
                </a:ext>
              </a:extLst>
            </p:cNvPr>
            <p:cNvSpPr>
              <a:spLocks/>
            </p:cNvSpPr>
            <p:nvPr/>
          </p:nvSpPr>
          <p:spPr bwMode="auto">
            <a:xfrm>
              <a:off x="170200" y="1737432"/>
              <a:ext cx="7153234" cy="983657"/>
            </a:xfrm>
            <a:custGeom>
              <a:avLst/>
              <a:gdLst>
                <a:gd name="T0" fmla="*/ 0 w 89752"/>
                <a:gd name="T1" fmla="*/ 0 h 12342"/>
                <a:gd name="T2" fmla="*/ 0 w 89752"/>
                <a:gd name="T3" fmla="*/ 2147483646 h 12342"/>
                <a:gd name="T4" fmla="*/ 2147483646 w 89752"/>
                <a:gd name="T5" fmla="*/ 2147483646 h 12342"/>
                <a:gd name="T6" fmla="*/ 2147483646 w 89752"/>
                <a:gd name="T7" fmla="*/ 0 h 12342"/>
                <a:gd name="T8" fmla="*/ 0 w 89752"/>
                <a:gd name="T9" fmla="*/ 0 h 123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0" name="Google Shape;101;p5">
              <a:extLst>
                <a:ext uri="{FF2B5EF4-FFF2-40B4-BE49-F238E27FC236}">
                  <a16:creationId xmlns:a16="http://schemas.microsoft.com/office/drawing/2014/main" id="{A3CE1A6E-460D-8963-B7A0-A895BC468EED}"/>
                </a:ext>
              </a:extLst>
            </p:cNvPr>
            <p:cNvSpPr>
              <a:spLocks/>
            </p:cNvSpPr>
            <p:nvPr/>
          </p:nvSpPr>
          <p:spPr bwMode="auto">
            <a:xfrm>
              <a:off x="170200" y="3329752"/>
              <a:ext cx="7153234" cy="983657"/>
            </a:xfrm>
            <a:custGeom>
              <a:avLst/>
              <a:gdLst>
                <a:gd name="T0" fmla="*/ 0 w 89752"/>
                <a:gd name="T1" fmla="*/ 0 h 12342"/>
                <a:gd name="T2" fmla="*/ 0 w 89752"/>
                <a:gd name="T3" fmla="*/ 2147483646 h 12342"/>
                <a:gd name="T4" fmla="*/ 2147483646 w 89752"/>
                <a:gd name="T5" fmla="*/ 2147483646 h 12342"/>
                <a:gd name="T6" fmla="*/ 2147483646 w 89752"/>
                <a:gd name="T7" fmla="*/ 0 h 12342"/>
                <a:gd name="T8" fmla="*/ 0 w 89752"/>
                <a:gd name="T9" fmla="*/ 0 h 123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9752" h="12342" extrusionOk="0">
                  <a:moveTo>
                    <a:pt x="0" y="0"/>
                  </a:moveTo>
                  <a:lnTo>
                    <a:pt x="0" y="12342"/>
                  </a:lnTo>
                  <a:lnTo>
                    <a:pt x="89751" y="12342"/>
                  </a:lnTo>
                  <a:lnTo>
                    <a:pt x="89751" y="0"/>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1" name="Google Shape;102;p5">
              <a:extLst>
                <a:ext uri="{FF2B5EF4-FFF2-40B4-BE49-F238E27FC236}">
                  <a16:creationId xmlns:a16="http://schemas.microsoft.com/office/drawing/2014/main" id="{21C439E4-FC99-2171-5A29-33CE6955395A}"/>
                </a:ext>
              </a:extLst>
            </p:cNvPr>
            <p:cNvSpPr>
              <a:spLocks/>
            </p:cNvSpPr>
            <p:nvPr/>
          </p:nvSpPr>
          <p:spPr bwMode="auto">
            <a:xfrm>
              <a:off x="576748" y="992400"/>
              <a:ext cx="983737" cy="3691066"/>
            </a:xfrm>
            <a:custGeom>
              <a:avLst/>
              <a:gdLst>
                <a:gd name="T0" fmla="*/ 2147483646 w 12343"/>
                <a:gd name="T1" fmla="*/ 2147483646 h 46312"/>
                <a:gd name="T2" fmla="*/ 2147483646 w 12343"/>
                <a:gd name="T3" fmla="*/ 2147483646 h 46312"/>
                <a:gd name="T4" fmla="*/ 2147483646 w 12343"/>
                <a:gd name="T5" fmla="*/ 2147483646 h 46312"/>
                <a:gd name="T6" fmla="*/ 2147483646 w 12343"/>
                <a:gd name="T7" fmla="*/ 2147483646 h 46312"/>
                <a:gd name="T8" fmla="*/ 2147483646 w 12343"/>
                <a:gd name="T9" fmla="*/ 2147483646 h 46312"/>
                <a:gd name="T10" fmla="*/ 2147483646 w 12343"/>
                <a:gd name="T11" fmla="*/ 2147483646 h 46312"/>
                <a:gd name="T12" fmla="*/ 2147483646 w 12343"/>
                <a:gd name="T13" fmla="*/ 2147483646 h 46312"/>
                <a:gd name="T14" fmla="*/ 2147483646 w 12343"/>
                <a:gd name="T15" fmla="*/ 2147483646 h 46312"/>
                <a:gd name="T16" fmla="*/ 2147483646 w 12343"/>
                <a:gd name="T17" fmla="*/ 2147483646 h 46312"/>
                <a:gd name="T18" fmla="*/ 2147483646 w 12343"/>
                <a:gd name="T19" fmla="*/ 2147483646 h 463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343" h="46312" extrusionOk="0">
                  <a:moveTo>
                    <a:pt x="6187" y="1"/>
                  </a:moveTo>
                  <a:cubicBezTo>
                    <a:pt x="6057" y="1"/>
                    <a:pt x="5927" y="62"/>
                    <a:pt x="5835" y="184"/>
                  </a:cubicBezTo>
                  <a:lnTo>
                    <a:pt x="153" y="6966"/>
                  </a:lnTo>
                  <a:cubicBezTo>
                    <a:pt x="62" y="7057"/>
                    <a:pt x="1" y="7210"/>
                    <a:pt x="31" y="7363"/>
                  </a:cubicBezTo>
                  <a:lnTo>
                    <a:pt x="31" y="46312"/>
                  </a:lnTo>
                  <a:lnTo>
                    <a:pt x="12342" y="46312"/>
                  </a:lnTo>
                  <a:lnTo>
                    <a:pt x="12342" y="7363"/>
                  </a:lnTo>
                  <a:cubicBezTo>
                    <a:pt x="12342" y="7210"/>
                    <a:pt x="12281" y="7057"/>
                    <a:pt x="12190"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2" name="Google Shape;103;p5">
              <a:extLst>
                <a:ext uri="{FF2B5EF4-FFF2-40B4-BE49-F238E27FC236}">
                  <a16:creationId xmlns:a16="http://schemas.microsoft.com/office/drawing/2014/main" id="{E28D7A88-01C4-DC2C-D8C4-25DE00570304}"/>
                </a:ext>
              </a:extLst>
            </p:cNvPr>
            <p:cNvSpPr/>
            <p:nvPr/>
          </p:nvSpPr>
          <p:spPr>
            <a:xfrm>
              <a:off x="979122" y="3679122"/>
              <a:ext cx="182112"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1" y="1772"/>
                    <a:pt x="2291" y="1130"/>
                  </a:cubicBezTo>
                  <a:cubicBezTo>
                    <a:pt x="2291" y="519"/>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73" name="Google Shape;104;p5">
              <a:extLst>
                <a:ext uri="{FF2B5EF4-FFF2-40B4-BE49-F238E27FC236}">
                  <a16:creationId xmlns:a16="http://schemas.microsoft.com/office/drawing/2014/main" id="{ABB5CA80-895A-5E0D-68DF-1BC4225F26E0}"/>
                </a:ext>
              </a:extLst>
            </p:cNvPr>
            <p:cNvSpPr/>
            <p:nvPr/>
          </p:nvSpPr>
          <p:spPr>
            <a:xfrm>
              <a:off x="979122" y="2136588"/>
              <a:ext cx="182112"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1" y="1772"/>
                    <a:pt x="2291" y="1161"/>
                  </a:cubicBezTo>
                  <a:cubicBezTo>
                    <a:pt x="2291" y="520"/>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74" name="Google Shape;105;p5">
              <a:extLst>
                <a:ext uri="{FF2B5EF4-FFF2-40B4-BE49-F238E27FC236}">
                  <a16:creationId xmlns:a16="http://schemas.microsoft.com/office/drawing/2014/main" id="{3519C750-F13E-2BDF-ADF9-C32345394F8F}"/>
                </a:ext>
              </a:extLst>
            </p:cNvPr>
            <p:cNvSpPr>
              <a:spLocks/>
            </p:cNvSpPr>
            <p:nvPr/>
          </p:nvSpPr>
          <p:spPr bwMode="auto">
            <a:xfrm>
              <a:off x="1915861"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6" y="1"/>
                  </a:moveTo>
                  <a:cubicBezTo>
                    <a:pt x="6057"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5" name="Google Shape;106;p5">
              <a:extLst>
                <a:ext uri="{FF2B5EF4-FFF2-40B4-BE49-F238E27FC236}">
                  <a16:creationId xmlns:a16="http://schemas.microsoft.com/office/drawing/2014/main" id="{9F411505-AB6E-4376-7084-0A3682E9136D}"/>
                </a:ext>
              </a:extLst>
            </p:cNvPr>
            <p:cNvSpPr/>
            <p:nvPr/>
          </p:nvSpPr>
          <p:spPr>
            <a:xfrm>
              <a:off x="2317442" y="3679122"/>
              <a:ext cx="182112"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76" name="Google Shape;107;p5">
              <a:extLst>
                <a:ext uri="{FF2B5EF4-FFF2-40B4-BE49-F238E27FC236}">
                  <a16:creationId xmlns:a16="http://schemas.microsoft.com/office/drawing/2014/main" id="{316125D3-5ED8-4838-7B33-9C1EBAAC2D8D}"/>
                </a:ext>
              </a:extLst>
            </p:cNvPr>
            <p:cNvSpPr/>
            <p:nvPr/>
          </p:nvSpPr>
          <p:spPr>
            <a:xfrm>
              <a:off x="2317442" y="2136588"/>
              <a:ext cx="182112"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77" name="Google Shape;108;p5">
              <a:extLst>
                <a:ext uri="{FF2B5EF4-FFF2-40B4-BE49-F238E27FC236}">
                  <a16:creationId xmlns:a16="http://schemas.microsoft.com/office/drawing/2014/main" id="{5DEE9F22-F300-2DD5-131C-EF298CDDF6DB}"/>
                </a:ext>
              </a:extLst>
            </p:cNvPr>
            <p:cNvSpPr>
              <a:spLocks/>
            </p:cNvSpPr>
            <p:nvPr/>
          </p:nvSpPr>
          <p:spPr bwMode="auto">
            <a:xfrm>
              <a:off x="3254894" y="992400"/>
              <a:ext cx="986208" cy="3691066"/>
            </a:xfrm>
            <a:custGeom>
              <a:avLst/>
              <a:gdLst>
                <a:gd name="T0" fmla="*/ 2147483646 w 12374"/>
                <a:gd name="T1" fmla="*/ 2147483646 h 46312"/>
                <a:gd name="T2" fmla="*/ 2147483646 w 12374"/>
                <a:gd name="T3" fmla="*/ 2147483646 h 46312"/>
                <a:gd name="T4" fmla="*/ 2147483646 w 12374"/>
                <a:gd name="T5" fmla="*/ 2147483646 h 46312"/>
                <a:gd name="T6" fmla="*/ 2147483646 w 12374"/>
                <a:gd name="T7" fmla="*/ 2147483646 h 46312"/>
                <a:gd name="T8" fmla="*/ 2147483646 w 12374"/>
                <a:gd name="T9" fmla="*/ 2147483646 h 46312"/>
                <a:gd name="T10" fmla="*/ 2147483646 w 12374"/>
                <a:gd name="T11" fmla="*/ 2147483646 h 46312"/>
                <a:gd name="T12" fmla="*/ 2147483646 w 12374"/>
                <a:gd name="T13" fmla="*/ 2147483646 h 46312"/>
                <a:gd name="T14" fmla="*/ 2147483646 w 12374"/>
                <a:gd name="T15" fmla="*/ 2147483646 h 46312"/>
                <a:gd name="T16" fmla="*/ 2147483646 w 12374"/>
                <a:gd name="T17" fmla="*/ 2147483646 h 46312"/>
                <a:gd name="T18" fmla="*/ 2147483646 w 12374"/>
                <a:gd name="T19" fmla="*/ 2147483646 h 46312"/>
                <a:gd name="T20" fmla="*/ 2147483646 w 12374"/>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4" h="46312" extrusionOk="0">
                  <a:moveTo>
                    <a:pt x="6187" y="1"/>
                  </a:moveTo>
                  <a:cubicBezTo>
                    <a:pt x="6057" y="1"/>
                    <a:pt x="5927" y="62"/>
                    <a:pt x="5836" y="184"/>
                  </a:cubicBezTo>
                  <a:lnTo>
                    <a:pt x="154" y="6966"/>
                  </a:lnTo>
                  <a:cubicBezTo>
                    <a:pt x="62" y="7057"/>
                    <a:pt x="1" y="7210"/>
                    <a:pt x="32" y="7363"/>
                  </a:cubicBezTo>
                  <a:lnTo>
                    <a:pt x="32" y="46312"/>
                  </a:lnTo>
                  <a:lnTo>
                    <a:pt x="12373" y="46312"/>
                  </a:lnTo>
                  <a:lnTo>
                    <a:pt x="12373" y="7363"/>
                  </a:lnTo>
                  <a:lnTo>
                    <a:pt x="12343" y="7363"/>
                  </a:lnTo>
                  <a:cubicBezTo>
                    <a:pt x="12343" y="7210"/>
                    <a:pt x="12281" y="7057"/>
                    <a:pt x="12190" y="6966"/>
                  </a:cubicBezTo>
                  <a:lnTo>
                    <a:pt x="6538" y="184"/>
                  </a:lnTo>
                  <a:cubicBezTo>
                    <a:pt x="6447"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8" name="Google Shape;109;p5">
              <a:extLst>
                <a:ext uri="{FF2B5EF4-FFF2-40B4-BE49-F238E27FC236}">
                  <a16:creationId xmlns:a16="http://schemas.microsoft.com/office/drawing/2014/main" id="{AA670422-2A8F-514D-1DBC-D6AE3EFF1341}"/>
                </a:ext>
              </a:extLst>
            </p:cNvPr>
            <p:cNvSpPr/>
            <p:nvPr/>
          </p:nvSpPr>
          <p:spPr>
            <a:xfrm>
              <a:off x="3655761" y="3679122"/>
              <a:ext cx="182112" cy="182224"/>
            </a:xfrm>
            <a:custGeom>
              <a:avLst/>
              <a:gdLst/>
              <a:ahLst/>
              <a:cxnLst/>
              <a:rect l="l" t="t" r="r" b="b"/>
              <a:pathLst>
                <a:path w="2292" h="2292" extrusionOk="0">
                  <a:moveTo>
                    <a:pt x="1131" y="0"/>
                  </a:moveTo>
                  <a:cubicBezTo>
                    <a:pt x="520" y="0"/>
                    <a:pt x="0" y="519"/>
                    <a:pt x="0" y="1130"/>
                  </a:cubicBezTo>
                  <a:cubicBezTo>
                    <a:pt x="0" y="1772"/>
                    <a:pt x="520" y="2291"/>
                    <a:pt x="1131" y="2291"/>
                  </a:cubicBezTo>
                  <a:cubicBezTo>
                    <a:pt x="1772" y="2291"/>
                    <a:pt x="2292" y="1772"/>
                    <a:pt x="2292" y="1130"/>
                  </a:cubicBezTo>
                  <a:cubicBezTo>
                    <a:pt x="2292" y="519"/>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79" name="Google Shape;110;p5">
              <a:extLst>
                <a:ext uri="{FF2B5EF4-FFF2-40B4-BE49-F238E27FC236}">
                  <a16:creationId xmlns:a16="http://schemas.microsoft.com/office/drawing/2014/main" id="{107B66E4-FE4D-8F1E-9248-4F6D157BE20C}"/>
                </a:ext>
              </a:extLst>
            </p:cNvPr>
            <p:cNvSpPr/>
            <p:nvPr/>
          </p:nvSpPr>
          <p:spPr>
            <a:xfrm>
              <a:off x="3655761" y="2136588"/>
              <a:ext cx="182112" cy="182224"/>
            </a:xfrm>
            <a:custGeom>
              <a:avLst/>
              <a:gdLst/>
              <a:ahLst/>
              <a:cxnLst/>
              <a:rect l="l" t="t" r="r" b="b"/>
              <a:pathLst>
                <a:path w="2292" h="2292" extrusionOk="0">
                  <a:moveTo>
                    <a:pt x="1131" y="0"/>
                  </a:moveTo>
                  <a:cubicBezTo>
                    <a:pt x="520" y="0"/>
                    <a:pt x="0" y="520"/>
                    <a:pt x="0" y="1161"/>
                  </a:cubicBezTo>
                  <a:cubicBezTo>
                    <a:pt x="0" y="1772"/>
                    <a:pt x="520" y="2291"/>
                    <a:pt x="1131" y="2291"/>
                  </a:cubicBezTo>
                  <a:cubicBezTo>
                    <a:pt x="1772" y="2291"/>
                    <a:pt x="2292" y="1772"/>
                    <a:pt x="2292" y="1161"/>
                  </a:cubicBezTo>
                  <a:cubicBezTo>
                    <a:pt x="2292" y="520"/>
                    <a:pt x="1772"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80" name="Google Shape;111;p5">
              <a:extLst>
                <a:ext uri="{FF2B5EF4-FFF2-40B4-BE49-F238E27FC236}">
                  <a16:creationId xmlns:a16="http://schemas.microsoft.com/office/drawing/2014/main" id="{75386208-98B1-9542-AC94-6B54C40ADDD4}"/>
                </a:ext>
              </a:extLst>
            </p:cNvPr>
            <p:cNvSpPr>
              <a:spLocks/>
            </p:cNvSpPr>
            <p:nvPr/>
          </p:nvSpPr>
          <p:spPr bwMode="auto">
            <a:xfrm>
              <a:off x="4594007"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7" y="1"/>
                  </a:moveTo>
                  <a:cubicBezTo>
                    <a:pt x="6057" y="1"/>
                    <a:pt x="5927" y="62"/>
                    <a:pt x="5835" y="184"/>
                  </a:cubicBezTo>
                  <a:lnTo>
                    <a:pt x="153" y="6966"/>
                  </a:lnTo>
                  <a:cubicBezTo>
                    <a:pt x="62" y="7057"/>
                    <a:pt x="1" y="7210"/>
                    <a:pt x="1" y="7363"/>
                  </a:cubicBezTo>
                  <a:lnTo>
                    <a:pt x="1" y="46312"/>
                  </a:lnTo>
                  <a:lnTo>
                    <a:pt x="12373" y="46312"/>
                  </a:lnTo>
                  <a:lnTo>
                    <a:pt x="12373" y="7363"/>
                  </a:lnTo>
                  <a:lnTo>
                    <a:pt x="12342" y="7363"/>
                  </a:lnTo>
                  <a:cubicBezTo>
                    <a:pt x="12342" y="7210"/>
                    <a:pt x="12281" y="7057"/>
                    <a:pt x="12189" y="6966"/>
                  </a:cubicBezTo>
                  <a:lnTo>
                    <a:pt x="6538" y="184"/>
                  </a:lnTo>
                  <a:cubicBezTo>
                    <a:pt x="6446" y="62"/>
                    <a:pt x="6317" y="1"/>
                    <a:pt x="6187"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81" name="Google Shape;112;p5">
              <a:extLst>
                <a:ext uri="{FF2B5EF4-FFF2-40B4-BE49-F238E27FC236}">
                  <a16:creationId xmlns:a16="http://schemas.microsoft.com/office/drawing/2014/main" id="{C483A68A-6732-7491-F391-2098DF837424}"/>
                </a:ext>
              </a:extLst>
            </p:cNvPr>
            <p:cNvSpPr/>
            <p:nvPr/>
          </p:nvSpPr>
          <p:spPr>
            <a:xfrm>
              <a:off x="4994081" y="3679122"/>
              <a:ext cx="186348" cy="182224"/>
            </a:xfrm>
            <a:custGeom>
              <a:avLst/>
              <a:gdLst/>
              <a:ahLst/>
              <a:cxnLst/>
              <a:rect l="l" t="t" r="r" b="b"/>
              <a:pathLst>
                <a:path w="2292" h="2292" extrusionOk="0">
                  <a:moveTo>
                    <a:pt x="1130" y="0"/>
                  </a:moveTo>
                  <a:cubicBezTo>
                    <a:pt x="519" y="0"/>
                    <a:pt x="0" y="519"/>
                    <a:pt x="0" y="1130"/>
                  </a:cubicBezTo>
                  <a:cubicBezTo>
                    <a:pt x="0" y="1772"/>
                    <a:pt x="519" y="2291"/>
                    <a:pt x="1130" y="2291"/>
                  </a:cubicBezTo>
                  <a:cubicBezTo>
                    <a:pt x="1772" y="2291"/>
                    <a:pt x="2291" y="1772"/>
                    <a:pt x="2291" y="1130"/>
                  </a:cubicBezTo>
                  <a:cubicBezTo>
                    <a:pt x="2291" y="519"/>
                    <a:pt x="1772" y="0"/>
                    <a:pt x="1130"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82" name="Google Shape;113;p5">
              <a:extLst>
                <a:ext uri="{FF2B5EF4-FFF2-40B4-BE49-F238E27FC236}">
                  <a16:creationId xmlns:a16="http://schemas.microsoft.com/office/drawing/2014/main" id="{71EC5C62-D6CC-3C13-0DDA-559C306D420A}"/>
                </a:ext>
              </a:extLst>
            </p:cNvPr>
            <p:cNvSpPr/>
            <p:nvPr/>
          </p:nvSpPr>
          <p:spPr>
            <a:xfrm>
              <a:off x="4994081" y="2136588"/>
              <a:ext cx="186348" cy="182224"/>
            </a:xfrm>
            <a:custGeom>
              <a:avLst/>
              <a:gdLst/>
              <a:ahLst/>
              <a:cxnLst/>
              <a:rect l="l" t="t" r="r" b="b"/>
              <a:pathLst>
                <a:path w="2292" h="2292" extrusionOk="0">
                  <a:moveTo>
                    <a:pt x="1130" y="0"/>
                  </a:moveTo>
                  <a:cubicBezTo>
                    <a:pt x="519" y="0"/>
                    <a:pt x="0" y="520"/>
                    <a:pt x="0" y="1161"/>
                  </a:cubicBezTo>
                  <a:cubicBezTo>
                    <a:pt x="0" y="1772"/>
                    <a:pt x="519" y="2291"/>
                    <a:pt x="1130" y="2291"/>
                  </a:cubicBezTo>
                  <a:cubicBezTo>
                    <a:pt x="1772" y="2291"/>
                    <a:pt x="2291" y="1772"/>
                    <a:pt x="2291" y="1161"/>
                  </a:cubicBezTo>
                  <a:cubicBezTo>
                    <a:pt x="2291" y="520"/>
                    <a:pt x="1772" y="0"/>
                    <a:pt x="1130"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83" name="Google Shape;114;p5">
              <a:extLst>
                <a:ext uri="{FF2B5EF4-FFF2-40B4-BE49-F238E27FC236}">
                  <a16:creationId xmlns:a16="http://schemas.microsoft.com/office/drawing/2014/main" id="{D589C92C-F8CE-8A4D-ED81-4D7B30C49322}"/>
                </a:ext>
              </a:extLst>
            </p:cNvPr>
            <p:cNvSpPr>
              <a:spLocks/>
            </p:cNvSpPr>
            <p:nvPr/>
          </p:nvSpPr>
          <p:spPr bwMode="auto">
            <a:xfrm>
              <a:off x="5933120" y="992400"/>
              <a:ext cx="986128" cy="3691066"/>
            </a:xfrm>
            <a:custGeom>
              <a:avLst/>
              <a:gdLst>
                <a:gd name="T0" fmla="*/ 2147483646 w 12373"/>
                <a:gd name="T1" fmla="*/ 2147483646 h 46312"/>
                <a:gd name="T2" fmla="*/ 2147483646 w 12373"/>
                <a:gd name="T3" fmla="*/ 2147483646 h 46312"/>
                <a:gd name="T4" fmla="*/ 2147483646 w 12373"/>
                <a:gd name="T5" fmla="*/ 2147483646 h 46312"/>
                <a:gd name="T6" fmla="*/ 2147483646 w 12373"/>
                <a:gd name="T7" fmla="*/ 2147483646 h 46312"/>
                <a:gd name="T8" fmla="*/ 2147483646 w 12373"/>
                <a:gd name="T9" fmla="*/ 2147483646 h 46312"/>
                <a:gd name="T10" fmla="*/ 2147483646 w 12373"/>
                <a:gd name="T11" fmla="*/ 2147483646 h 46312"/>
                <a:gd name="T12" fmla="*/ 2147483646 w 12373"/>
                <a:gd name="T13" fmla="*/ 2147483646 h 46312"/>
                <a:gd name="T14" fmla="*/ 2147483646 w 12373"/>
                <a:gd name="T15" fmla="*/ 2147483646 h 46312"/>
                <a:gd name="T16" fmla="*/ 2147483646 w 12373"/>
                <a:gd name="T17" fmla="*/ 2147483646 h 46312"/>
                <a:gd name="T18" fmla="*/ 2147483646 w 12373"/>
                <a:gd name="T19" fmla="*/ 2147483646 h 46312"/>
                <a:gd name="T20" fmla="*/ 2147483646 w 12373"/>
                <a:gd name="T21" fmla="*/ 2147483646 h 463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373" h="46312" extrusionOk="0">
                  <a:moveTo>
                    <a:pt x="6186" y="1"/>
                  </a:moveTo>
                  <a:cubicBezTo>
                    <a:pt x="6056" y="1"/>
                    <a:pt x="5927" y="62"/>
                    <a:pt x="5835" y="184"/>
                  </a:cubicBezTo>
                  <a:lnTo>
                    <a:pt x="153" y="6966"/>
                  </a:lnTo>
                  <a:cubicBezTo>
                    <a:pt x="61" y="7057"/>
                    <a:pt x="0" y="7210"/>
                    <a:pt x="31" y="7363"/>
                  </a:cubicBezTo>
                  <a:lnTo>
                    <a:pt x="31" y="46312"/>
                  </a:lnTo>
                  <a:lnTo>
                    <a:pt x="12372" y="46312"/>
                  </a:lnTo>
                  <a:lnTo>
                    <a:pt x="12372" y="7363"/>
                  </a:lnTo>
                  <a:lnTo>
                    <a:pt x="12342" y="7363"/>
                  </a:lnTo>
                  <a:cubicBezTo>
                    <a:pt x="12342" y="7210"/>
                    <a:pt x="12281" y="7057"/>
                    <a:pt x="12189" y="6966"/>
                  </a:cubicBezTo>
                  <a:lnTo>
                    <a:pt x="6538" y="184"/>
                  </a:lnTo>
                  <a:cubicBezTo>
                    <a:pt x="6446" y="62"/>
                    <a:pt x="6316" y="1"/>
                    <a:pt x="6186"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84" name="Google Shape;115;p5">
              <a:extLst>
                <a:ext uri="{FF2B5EF4-FFF2-40B4-BE49-F238E27FC236}">
                  <a16:creationId xmlns:a16="http://schemas.microsoft.com/office/drawing/2014/main" id="{BDF11CDA-A264-B2AC-F27D-F551DC1F15B0}"/>
                </a:ext>
              </a:extLst>
            </p:cNvPr>
            <p:cNvSpPr/>
            <p:nvPr/>
          </p:nvSpPr>
          <p:spPr>
            <a:xfrm>
              <a:off x="6336634" y="3679122"/>
              <a:ext cx="182114" cy="182224"/>
            </a:xfrm>
            <a:custGeom>
              <a:avLst/>
              <a:gdLst/>
              <a:ahLst/>
              <a:cxnLst/>
              <a:rect l="l" t="t" r="r" b="b"/>
              <a:pathLst>
                <a:path w="2292" h="2292" extrusionOk="0">
                  <a:moveTo>
                    <a:pt x="1131" y="0"/>
                  </a:moveTo>
                  <a:cubicBezTo>
                    <a:pt x="520" y="0"/>
                    <a:pt x="1" y="519"/>
                    <a:pt x="1" y="1130"/>
                  </a:cubicBezTo>
                  <a:cubicBezTo>
                    <a:pt x="1" y="1772"/>
                    <a:pt x="520" y="2291"/>
                    <a:pt x="1131" y="2291"/>
                  </a:cubicBezTo>
                  <a:cubicBezTo>
                    <a:pt x="1773" y="2291"/>
                    <a:pt x="2292" y="1772"/>
                    <a:pt x="2292" y="1130"/>
                  </a:cubicBezTo>
                  <a:cubicBezTo>
                    <a:pt x="2292" y="519"/>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85" name="Google Shape;116;p5">
              <a:extLst>
                <a:ext uri="{FF2B5EF4-FFF2-40B4-BE49-F238E27FC236}">
                  <a16:creationId xmlns:a16="http://schemas.microsoft.com/office/drawing/2014/main" id="{0F1E37E4-16B7-D486-BBB9-DDA26166D6CA}"/>
                </a:ext>
              </a:extLst>
            </p:cNvPr>
            <p:cNvSpPr/>
            <p:nvPr/>
          </p:nvSpPr>
          <p:spPr>
            <a:xfrm>
              <a:off x="6336634" y="2136588"/>
              <a:ext cx="182114" cy="182224"/>
            </a:xfrm>
            <a:custGeom>
              <a:avLst/>
              <a:gdLst/>
              <a:ahLst/>
              <a:cxnLst/>
              <a:rect l="l" t="t" r="r" b="b"/>
              <a:pathLst>
                <a:path w="2292" h="2292" extrusionOk="0">
                  <a:moveTo>
                    <a:pt x="1131" y="0"/>
                  </a:moveTo>
                  <a:cubicBezTo>
                    <a:pt x="520" y="0"/>
                    <a:pt x="1" y="520"/>
                    <a:pt x="1" y="1161"/>
                  </a:cubicBezTo>
                  <a:cubicBezTo>
                    <a:pt x="1" y="1772"/>
                    <a:pt x="520" y="2291"/>
                    <a:pt x="1131" y="2291"/>
                  </a:cubicBezTo>
                  <a:cubicBezTo>
                    <a:pt x="1773" y="2291"/>
                    <a:pt x="2292" y="1772"/>
                    <a:pt x="2292" y="1161"/>
                  </a:cubicBezTo>
                  <a:cubicBezTo>
                    <a:pt x="2292" y="520"/>
                    <a:pt x="1773" y="0"/>
                    <a:pt x="1131" y="0"/>
                  </a:cubicBezTo>
                  <a:close/>
                </a:path>
              </a:pathLst>
            </a:custGeom>
            <a:solidFill>
              <a:schemeClr val="accent6"/>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grpSp>
      <p:grpSp>
        <p:nvGrpSpPr>
          <p:cNvPr id="86" name="Google Shape;117;p5">
            <a:extLst>
              <a:ext uri="{FF2B5EF4-FFF2-40B4-BE49-F238E27FC236}">
                <a16:creationId xmlns:a16="http://schemas.microsoft.com/office/drawing/2014/main" id="{8B86D577-A563-8023-D689-ADAF7D2558E8}"/>
              </a:ext>
            </a:extLst>
          </p:cNvPr>
          <p:cNvGrpSpPr>
            <a:grpSpLocks/>
          </p:cNvGrpSpPr>
          <p:nvPr/>
        </p:nvGrpSpPr>
        <p:grpSpPr bwMode="auto">
          <a:xfrm flipH="1">
            <a:off x="10058400" y="5334000"/>
            <a:ext cx="1385888" cy="700088"/>
            <a:chOff x="1866724" y="1193292"/>
            <a:chExt cx="6154785" cy="3109690"/>
          </a:xfrm>
        </p:grpSpPr>
        <p:sp>
          <p:nvSpPr>
            <p:cNvPr id="87" name="Google Shape;118;p5">
              <a:extLst>
                <a:ext uri="{FF2B5EF4-FFF2-40B4-BE49-F238E27FC236}">
                  <a16:creationId xmlns:a16="http://schemas.microsoft.com/office/drawing/2014/main" id="{F2ABEA4C-38E9-E36C-8798-71ACBC37A151}"/>
                </a:ext>
              </a:extLst>
            </p:cNvPr>
            <p:cNvSpPr>
              <a:spLocks/>
            </p:cNvSpPr>
            <p:nvPr/>
          </p:nvSpPr>
          <p:spPr bwMode="auto">
            <a:xfrm>
              <a:off x="1877886" y="1193292"/>
              <a:ext cx="6143622" cy="3109690"/>
            </a:xfrm>
            <a:custGeom>
              <a:avLst/>
              <a:gdLst>
                <a:gd name="T0" fmla="*/ 2147483646 w 33574"/>
                <a:gd name="T1" fmla="*/ 2147483646 h 16994"/>
                <a:gd name="T2" fmla="*/ 2147483646 w 33574"/>
                <a:gd name="T3" fmla="*/ 2147483646 h 16994"/>
                <a:gd name="T4" fmla="*/ 2147483646 w 33574"/>
                <a:gd name="T5" fmla="*/ 2147483646 h 16994"/>
                <a:gd name="T6" fmla="*/ 2147483646 w 33574"/>
                <a:gd name="T7" fmla="*/ 2147483646 h 16994"/>
                <a:gd name="T8" fmla="*/ 2147483646 w 33574"/>
                <a:gd name="T9" fmla="*/ 2147483646 h 16994"/>
                <a:gd name="T10" fmla="*/ 2147483646 w 33574"/>
                <a:gd name="T11" fmla="*/ 2147483646 h 16994"/>
                <a:gd name="T12" fmla="*/ 2147483646 w 33574"/>
                <a:gd name="T13" fmla="*/ 2147483646 h 16994"/>
                <a:gd name="T14" fmla="*/ 2147483646 w 33574"/>
                <a:gd name="T15" fmla="*/ 2147483646 h 16994"/>
                <a:gd name="T16" fmla="*/ 2147483646 w 33574"/>
                <a:gd name="T17" fmla="*/ 2147483646 h 16994"/>
                <a:gd name="T18" fmla="*/ 2147483646 w 33574"/>
                <a:gd name="T19" fmla="*/ 2147483646 h 16994"/>
                <a:gd name="T20" fmla="*/ 2147483646 w 33574"/>
                <a:gd name="T21" fmla="*/ 2147483646 h 16994"/>
                <a:gd name="T22" fmla="*/ 2147483646 w 33574"/>
                <a:gd name="T23" fmla="*/ 2147483646 h 16994"/>
                <a:gd name="T24" fmla="*/ 2147483646 w 33574"/>
                <a:gd name="T25" fmla="*/ 2147483646 h 16994"/>
                <a:gd name="T26" fmla="*/ 2147483646 w 33574"/>
                <a:gd name="T27" fmla="*/ 2147483646 h 16994"/>
                <a:gd name="T28" fmla="*/ 2147483646 w 33574"/>
                <a:gd name="T29" fmla="*/ 2147483646 h 16994"/>
                <a:gd name="T30" fmla="*/ 2147483646 w 33574"/>
                <a:gd name="T31" fmla="*/ 2147483646 h 16994"/>
                <a:gd name="T32" fmla="*/ 2147483646 w 33574"/>
                <a:gd name="T33" fmla="*/ 2147483646 h 16994"/>
                <a:gd name="T34" fmla="*/ 2147483646 w 33574"/>
                <a:gd name="T35" fmla="*/ 2147483646 h 16994"/>
                <a:gd name="T36" fmla="*/ 2147483646 w 33574"/>
                <a:gd name="T37" fmla="*/ 2147483646 h 16994"/>
                <a:gd name="T38" fmla="*/ 2147483646 w 33574"/>
                <a:gd name="T39" fmla="*/ 2147483646 h 16994"/>
                <a:gd name="T40" fmla="*/ 2147483646 w 33574"/>
                <a:gd name="T41" fmla="*/ 2147483646 h 16994"/>
                <a:gd name="T42" fmla="*/ 2147483646 w 33574"/>
                <a:gd name="T43" fmla="*/ 2147483646 h 16994"/>
                <a:gd name="T44" fmla="*/ 2147483646 w 33574"/>
                <a:gd name="T45" fmla="*/ 2147483646 h 16994"/>
                <a:gd name="T46" fmla="*/ 2147483646 w 33574"/>
                <a:gd name="T47" fmla="*/ 2147483646 h 16994"/>
                <a:gd name="T48" fmla="*/ 2147483646 w 33574"/>
                <a:gd name="T49" fmla="*/ 2147483646 h 16994"/>
                <a:gd name="T50" fmla="*/ 2147483646 w 33574"/>
                <a:gd name="T51" fmla="*/ 2147483646 h 16994"/>
                <a:gd name="T52" fmla="*/ 2147483646 w 33574"/>
                <a:gd name="T53" fmla="*/ 2147483646 h 16994"/>
                <a:gd name="T54" fmla="*/ 2147483646 w 33574"/>
                <a:gd name="T55" fmla="*/ 2147483646 h 16994"/>
                <a:gd name="T56" fmla="*/ 2147483646 w 33574"/>
                <a:gd name="T57" fmla="*/ 2147483646 h 16994"/>
                <a:gd name="T58" fmla="*/ 2147483646 w 33574"/>
                <a:gd name="T59" fmla="*/ 2147483646 h 16994"/>
                <a:gd name="T60" fmla="*/ 2147483646 w 33574"/>
                <a:gd name="T61" fmla="*/ 2147483646 h 16994"/>
                <a:gd name="T62" fmla="*/ 2147483646 w 33574"/>
                <a:gd name="T63" fmla="*/ 2147483646 h 16994"/>
                <a:gd name="T64" fmla="*/ 2147483646 w 33574"/>
                <a:gd name="T65" fmla="*/ 2147483646 h 16994"/>
                <a:gd name="T66" fmla="*/ 2147483646 w 33574"/>
                <a:gd name="T67" fmla="*/ 2147483646 h 16994"/>
                <a:gd name="T68" fmla="*/ 2147483646 w 33574"/>
                <a:gd name="T69" fmla="*/ 2147483646 h 16994"/>
                <a:gd name="T70" fmla="*/ 2147483646 w 33574"/>
                <a:gd name="T71" fmla="*/ 2147483646 h 16994"/>
                <a:gd name="T72" fmla="*/ 2147483646 w 33574"/>
                <a:gd name="T73" fmla="*/ 2147483646 h 16994"/>
                <a:gd name="T74" fmla="*/ 2147483646 w 33574"/>
                <a:gd name="T75" fmla="*/ 2147483646 h 16994"/>
                <a:gd name="T76" fmla="*/ 2147483646 w 33574"/>
                <a:gd name="T77" fmla="*/ 2147483646 h 16994"/>
                <a:gd name="T78" fmla="*/ 2147483646 w 33574"/>
                <a:gd name="T79" fmla="*/ 2147483646 h 16994"/>
                <a:gd name="T80" fmla="*/ 2147483646 w 33574"/>
                <a:gd name="T81" fmla="*/ 2147483646 h 16994"/>
                <a:gd name="T82" fmla="*/ 2147483646 w 33574"/>
                <a:gd name="T83" fmla="*/ 2147483646 h 16994"/>
                <a:gd name="T84" fmla="*/ 2147483646 w 33574"/>
                <a:gd name="T85" fmla="*/ 2147483646 h 16994"/>
                <a:gd name="T86" fmla="*/ 2147483646 w 33574"/>
                <a:gd name="T87" fmla="*/ 2147483646 h 16994"/>
                <a:gd name="T88" fmla="*/ 2147483646 w 33574"/>
                <a:gd name="T89" fmla="*/ 2147483646 h 16994"/>
                <a:gd name="T90" fmla="*/ 2147483646 w 33574"/>
                <a:gd name="T91" fmla="*/ 2147483646 h 16994"/>
                <a:gd name="T92" fmla="*/ 2147483646 w 33574"/>
                <a:gd name="T93" fmla="*/ 2147483646 h 16994"/>
                <a:gd name="T94" fmla="*/ 2147483646 w 33574"/>
                <a:gd name="T95" fmla="*/ 2147483646 h 16994"/>
                <a:gd name="T96" fmla="*/ 2147483646 w 33574"/>
                <a:gd name="T97" fmla="*/ 2147483646 h 16994"/>
                <a:gd name="T98" fmla="*/ 2147483646 w 33574"/>
                <a:gd name="T99" fmla="*/ 2147483646 h 16994"/>
                <a:gd name="T100" fmla="*/ 2147483646 w 33574"/>
                <a:gd name="T101" fmla="*/ 2147483646 h 16994"/>
                <a:gd name="T102" fmla="*/ 2147483646 w 33574"/>
                <a:gd name="T103" fmla="*/ 2147483646 h 16994"/>
                <a:gd name="T104" fmla="*/ 2147483646 w 33574"/>
                <a:gd name="T105" fmla="*/ 2147483646 h 16994"/>
                <a:gd name="T106" fmla="*/ 2147483646 w 33574"/>
                <a:gd name="T107" fmla="*/ 2147483646 h 16994"/>
                <a:gd name="T108" fmla="*/ 2147483646 w 33574"/>
                <a:gd name="T109" fmla="*/ 2147483646 h 16994"/>
                <a:gd name="T110" fmla="*/ 2147483646 w 33574"/>
                <a:gd name="T111" fmla="*/ 2147483646 h 16994"/>
                <a:gd name="T112" fmla="*/ 2147483646 w 33574"/>
                <a:gd name="T113" fmla="*/ 2147483646 h 16994"/>
                <a:gd name="T114" fmla="*/ 2147483646 w 33574"/>
                <a:gd name="T115" fmla="*/ 2147483646 h 16994"/>
                <a:gd name="T116" fmla="*/ 2147483646 w 33574"/>
                <a:gd name="T117" fmla="*/ 2147483646 h 16994"/>
                <a:gd name="T118" fmla="*/ 2147483646 w 33574"/>
                <a:gd name="T119" fmla="*/ 2147483646 h 16994"/>
                <a:gd name="T120" fmla="*/ 2147483646 w 33574"/>
                <a:gd name="T121" fmla="*/ 2147483646 h 16994"/>
                <a:gd name="T122" fmla="*/ 2147483646 w 33574"/>
                <a:gd name="T123" fmla="*/ 2147483646 h 169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3574" h="16994" extrusionOk="0">
                  <a:moveTo>
                    <a:pt x="15100" y="1"/>
                  </a:moveTo>
                  <a:cubicBezTo>
                    <a:pt x="15056" y="1"/>
                    <a:pt x="15013" y="3"/>
                    <a:pt x="14969" y="8"/>
                  </a:cubicBezTo>
                  <a:cubicBezTo>
                    <a:pt x="14420" y="39"/>
                    <a:pt x="13870" y="100"/>
                    <a:pt x="13320" y="161"/>
                  </a:cubicBezTo>
                  <a:cubicBezTo>
                    <a:pt x="13124" y="204"/>
                    <a:pt x="12921" y="213"/>
                    <a:pt x="12716" y="213"/>
                  </a:cubicBezTo>
                  <a:cubicBezTo>
                    <a:pt x="12581" y="213"/>
                    <a:pt x="12446" y="209"/>
                    <a:pt x="12312" y="209"/>
                  </a:cubicBezTo>
                  <a:cubicBezTo>
                    <a:pt x="12079" y="209"/>
                    <a:pt x="11852" y="221"/>
                    <a:pt x="11640" y="283"/>
                  </a:cubicBezTo>
                  <a:cubicBezTo>
                    <a:pt x="11120" y="466"/>
                    <a:pt x="10723" y="1016"/>
                    <a:pt x="10204" y="1230"/>
                  </a:cubicBezTo>
                  <a:cubicBezTo>
                    <a:pt x="9715" y="1413"/>
                    <a:pt x="9135" y="1536"/>
                    <a:pt x="8646" y="1780"/>
                  </a:cubicBezTo>
                  <a:cubicBezTo>
                    <a:pt x="8188" y="2055"/>
                    <a:pt x="7546" y="2086"/>
                    <a:pt x="7088" y="2391"/>
                  </a:cubicBezTo>
                  <a:cubicBezTo>
                    <a:pt x="6630" y="2696"/>
                    <a:pt x="6599" y="3613"/>
                    <a:pt x="6171" y="3949"/>
                  </a:cubicBezTo>
                  <a:cubicBezTo>
                    <a:pt x="5744" y="4316"/>
                    <a:pt x="5255" y="4529"/>
                    <a:pt x="4858" y="4927"/>
                  </a:cubicBezTo>
                  <a:cubicBezTo>
                    <a:pt x="4461" y="5293"/>
                    <a:pt x="3819" y="5476"/>
                    <a:pt x="3483" y="5904"/>
                  </a:cubicBezTo>
                  <a:cubicBezTo>
                    <a:pt x="3147" y="6301"/>
                    <a:pt x="3147" y="7004"/>
                    <a:pt x="2842" y="7462"/>
                  </a:cubicBezTo>
                  <a:cubicBezTo>
                    <a:pt x="2536" y="7920"/>
                    <a:pt x="1925" y="8195"/>
                    <a:pt x="1681" y="8684"/>
                  </a:cubicBezTo>
                  <a:cubicBezTo>
                    <a:pt x="1375" y="9142"/>
                    <a:pt x="1131" y="9631"/>
                    <a:pt x="917" y="10150"/>
                  </a:cubicBezTo>
                  <a:cubicBezTo>
                    <a:pt x="703" y="10639"/>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8" y="16871"/>
                    <a:pt x="18208" y="16840"/>
                    <a:pt x="19002" y="16840"/>
                  </a:cubicBezTo>
                  <a:cubicBezTo>
                    <a:pt x="19796" y="16840"/>
                    <a:pt x="19796" y="16657"/>
                    <a:pt x="20590" y="16657"/>
                  </a:cubicBezTo>
                  <a:cubicBezTo>
                    <a:pt x="21385" y="16657"/>
                    <a:pt x="21385" y="16963"/>
                    <a:pt x="22179" y="16963"/>
                  </a:cubicBezTo>
                  <a:cubicBezTo>
                    <a:pt x="22973" y="16963"/>
                    <a:pt x="22973" y="16382"/>
                    <a:pt x="23767" y="16382"/>
                  </a:cubicBezTo>
                  <a:cubicBezTo>
                    <a:pt x="24562" y="16382"/>
                    <a:pt x="24562" y="16718"/>
                    <a:pt x="25356" y="16718"/>
                  </a:cubicBezTo>
                  <a:cubicBezTo>
                    <a:pt x="26181" y="16718"/>
                    <a:pt x="26150" y="16810"/>
                    <a:pt x="26944" y="16810"/>
                  </a:cubicBezTo>
                  <a:cubicBezTo>
                    <a:pt x="2773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6" y="16746"/>
                    <a:pt x="32442" y="16854"/>
                    <a:pt x="32714" y="16854"/>
                  </a:cubicBezTo>
                  <a:cubicBezTo>
                    <a:pt x="32870" y="16854"/>
                    <a:pt x="33051" y="16818"/>
                    <a:pt x="33329" y="16718"/>
                  </a:cubicBezTo>
                  <a:cubicBezTo>
                    <a:pt x="33329" y="16168"/>
                    <a:pt x="33573" y="15527"/>
                    <a:pt x="33543" y="15007"/>
                  </a:cubicBezTo>
                  <a:cubicBezTo>
                    <a:pt x="33421" y="14458"/>
                    <a:pt x="33329" y="13908"/>
                    <a:pt x="33176" y="13358"/>
                  </a:cubicBezTo>
                  <a:cubicBezTo>
                    <a:pt x="33054" y="12839"/>
                    <a:pt x="32504" y="12411"/>
                    <a:pt x="32351" y="11892"/>
                  </a:cubicBezTo>
                  <a:cubicBezTo>
                    <a:pt x="32199" y="11372"/>
                    <a:pt x="32046" y="10853"/>
                    <a:pt x="31832" y="10364"/>
                  </a:cubicBezTo>
                  <a:cubicBezTo>
                    <a:pt x="31618" y="9845"/>
                    <a:pt x="31863" y="9112"/>
                    <a:pt x="31618" y="8623"/>
                  </a:cubicBezTo>
                  <a:cubicBezTo>
                    <a:pt x="31374" y="8165"/>
                    <a:pt x="31099" y="7615"/>
                    <a:pt x="30793" y="7157"/>
                  </a:cubicBezTo>
                  <a:cubicBezTo>
                    <a:pt x="30519" y="6729"/>
                    <a:pt x="29938" y="6393"/>
                    <a:pt x="29602" y="5996"/>
                  </a:cubicBezTo>
                  <a:cubicBezTo>
                    <a:pt x="29266" y="5568"/>
                    <a:pt x="28563" y="5476"/>
                    <a:pt x="28166" y="5079"/>
                  </a:cubicBezTo>
                  <a:cubicBezTo>
                    <a:pt x="27800" y="4713"/>
                    <a:pt x="27861" y="3796"/>
                    <a:pt x="27433" y="3460"/>
                  </a:cubicBezTo>
                  <a:cubicBezTo>
                    <a:pt x="27036" y="3124"/>
                    <a:pt x="26211" y="3277"/>
                    <a:pt x="25753" y="2971"/>
                  </a:cubicBezTo>
                  <a:cubicBezTo>
                    <a:pt x="25295" y="2666"/>
                    <a:pt x="25142" y="1872"/>
                    <a:pt x="24653" y="1597"/>
                  </a:cubicBezTo>
                  <a:cubicBezTo>
                    <a:pt x="24483" y="1501"/>
                    <a:pt x="24282" y="1476"/>
                    <a:pt x="24072" y="1476"/>
                  </a:cubicBezTo>
                  <a:cubicBezTo>
                    <a:pt x="23838" y="1476"/>
                    <a:pt x="23591" y="1507"/>
                    <a:pt x="23358" y="1507"/>
                  </a:cubicBezTo>
                  <a:cubicBezTo>
                    <a:pt x="23200" y="1507"/>
                    <a:pt x="23049" y="1492"/>
                    <a:pt x="22912" y="1444"/>
                  </a:cubicBezTo>
                  <a:cubicBezTo>
                    <a:pt x="22423" y="1230"/>
                    <a:pt x="21904" y="1016"/>
                    <a:pt x="21385" y="864"/>
                  </a:cubicBezTo>
                  <a:cubicBezTo>
                    <a:pt x="20865" y="711"/>
                    <a:pt x="20346" y="741"/>
                    <a:pt x="19796" y="619"/>
                  </a:cubicBezTo>
                  <a:cubicBezTo>
                    <a:pt x="19246" y="528"/>
                    <a:pt x="18757" y="375"/>
                    <a:pt x="18208" y="314"/>
                  </a:cubicBezTo>
                  <a:cubicBezTo>
                    <a:pt x="17840" y="292"/>
                    <a:pt x="17458" y="271"/>
                    <a:pt x="17071" y="271"/>
                  </a:cubicBezTo>
                  <a:cubicBezTo>
                    <a:pt x="16911" y="271"/>
                    <a:pt x="16749" y="274"/>
                    <a:pt x="16588" y="283"/>
                  </a:cubicBezTo>
                  <a:cubicBezTo>
                    <a:pt x="16084" y="283"/>
                    <a:pt x="15580" y="1"/>
                    <a:pt x="1510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88" name="Google Shape;119;p5">
              <a:extLst>
                <a:ext uri="{FF2B5EF4-FFF2-40B4-BE49-F238E27FC236}">
                  <a16:creationId xmlns:a16="http://schemas.microsoft.com/office/drawing/2014/main" id="{0C3F6F74-BBC3-BBD0-096F-C6F8A3D62A57}"/>
                </a:ext>
              </a:extLst>
            </p:cNvPr>
            <p:cNvSpPr>
              <a:spLocks/>
            </p:cNvSpPr>
            <p:nvPr/>
          </p:nvSpPr>
          <p:spPr bwMode="auto">
            <a:xfrm>
              <a:off x="1866724" y="2564217"/>
              <a:ext cx="6154785" cy="1738747"/>
            </a:xfrm>
            <a:custGeom>
              <a:avLst/>
              <a:gdLst>
                <a:gd name="T0" fmla="*/ 2147483646 w 33635"/>
                <a:gd name="T1" fmla="*/ 2147483646 h 9502"/>
                <a:gd name="T2" fmla="*/ 2147483646 w 33635"/>
                <a:gd name="T3" fmla="*/ 2147483646 h 9502"/>
                <a:gd name="T4" fmla="*/ 2147483646 w 33635"/>
                <a:gd name="T5" fmla="*/ 2147483646 h 9502"/>
                <a:gd name="T6" fmla="*/ 2147483646 w 33635"/>
                <a:gd name="T7" fmla="*/ 2147483646 h 9502"/>
                <a:gd name="T8" fmla="*/ 2147483646 w 33635"/>
                <a:gd name="T9" fmla="*/ 2147483646 h 9502"/>
                <a:gd name="T10" fmla="*/ 2147483646 w 33635"/>
                <a:gd name="T11" fmla="*/ 2147483646 h 9502"/>
                <a:gd name="T12" fmla="*/ 2147483646 w 33635"/>
                <a:gd name="T13" fmla="*/ 2147483646 h 9502"/>
                <a:gd name="T14" fmla="*/ 2147483646 w 33635"/>
                <a:gd name="T15" fmla="*/ 2147483646 h 9502"/>
                <a:gd name="T16" fmla="*/ 2147483646 w 33635"/>
                <a:gd name="T17" fmla="*/ 2147483646 h 9502"/>
                <a:gd name="T18" fmla="*/ 2147483646 w 33635"/>
                <a:gd name="T19" fmla="*/ 2147483646 h 9502"/>
                <a:gd name="T20" fmla="*/ 2147483646 w 33635"/>
                <a:gd name="T21" fmla="*/ 2147483646 h 9502"/>
                <a:gd name="T22" fmla="*/ 2147483646 w 33635"/>
                <a:gd name="T23" fmla="*/ 2147483646 h 9502"/>
                <a:gd name="T24" fmla="*/ 2147483646 w 33635"/>
                <a:gd name="T25" fmla="*/ 2147483646 h 9502"/>
                <a:gd name="T26" fmla="*/ 2147483646 w 33635"/>
                <a:gd name="T27" fmla="*/ 2147483646 h 9502"/>
                <a:gd name="T28" fmla="*/ 2147483646 w 33635"/>
                <a:gd name="T29" fmla="*/ 2147483646 h 9502"/>
                <a:gd name="T30" fmla="*/ 2147483646 w 33635"/>
                <a:gd name="T31" fmla="*/ 2147483646 h 9502"/>
                <a:gd name="T32" fmla="*/ 2147483646 w 33635"/>
                <a:gd name="T33" fmla="*/ 2147483646 h 9502"/>
                <a:gd name="T34" fmla="*/ 2147483646 w 33635"/>
                <a:gd name="T35" fmla="*/ 2147483646 h 9502"/>
                <a:gd name="T36" fmla="*/ 2147483646 w 33635"/>
                <a:gd name="T37" fmla="*/ 2147483646 h 9502"/>
                <a:gd name="T38" fmla="*/ 2147483646 w 33635"/>
                <a:gd name="T39" fmla="*/ 2147483646 h 9502"/>
                <a:gd name="T40" fmla="*/ 2147483646 w 33635"/>
                <a:gd name="T41" fmla="*/ 2147483646 h 9502"/>
                <a:gd name="T42" fmla="*/ 2147483646 w 33635"/>
                <a:gd name="T43" fmla="*/ 2147483646 h 9502"/>
                <a:gd name="T44" fmla="*/ 2147483646 w 33635"/>
                <a:gd name="T45" fmla="*/ 2147483646 h 9502"/>
                <a:gd name="T46" fmla="*/ 2147483646 w 33635"/>
                <a:gd name="T47" fmla="*/ 2147483646 h 9502"/>
                <a:gd name="T48" fmla="*/ 2147483646 w 33635"/>
                <a:gd name="T49" fmla="*/ 2147483646 h 9502"/>
                <a:gd name="T50" fmla="*/ 2147483646 w 33635"/>
                <a:gd name="T51" fmla="*/ 2147483646 h 9502"/>
                <a:gd name="T52" fmla="*/ 2147483646 w 33635"/>
                <a:gd name="T53" fmla="*/ 2147483646 h 9502"/>
                <a:gd name="T54" fmla="*/ 2147483646 w 33635"/>
                <a:gd name="T55" fmla="*/ 2147483646 h 9502"/>
                <a:gd name="T56" fmla="*/ 2147483646 w 33635"/>
                <a:gd name="T57" fmla="*/ 2147483646 h 9502"/>
                <a:gd name="T58" fmla="*/ 2147483646 w 33635"/>
                <a:gd name="T59" fmla="*/ 2147483646 h 9502"/>
                <a:gd name="T60" fmla="*/ 2147483646 w 33635"/>
                <a:gd name="T61" fmla="*/ 2147483646 h 9502"/>
                <a:gd name="T62" fmla="*/ 2147483646 w 33635"/>
                <a:gd name="T63" fmla="*/ 2147483646 h 9502"/>
                <a:gd name="T64" fmla="*/ 2147483646 w 33635"/>
                <a:gd name="T65" fmla="*/ 2147483646 h 9502"/>
                <a:gd name="T66" fmla="*/ 2147483646 w 33635"/>
                <a:gd name="T67" fmla="*/ 2147483646 h 9502"/>
                <a:gd name="T68" fmla="*/ 2147483646 w 33635"/>
                <a:gd name="T69" fmla="*/ 2147483646 h 9502"/>
                <a:gd name="T70" fmla="*/ 2147483646 w 33635"/>
                <a:gd name="T71" fmla="*/ 2147483646 h 9502"/>
                <a:gd name="T72" fmla="*/ 2147483646 w 33635"/>
                <a:gd name="T73" fmla="*/ 2147483646 h 9502"/>
                <a:gd name="T74" fmla="*/ 2147483646 w 33635"/>
                <a:gd name="T75" fmla="*/ 2147483646 h 9502"/>
                <a:gd name="T76" fmla="*/ 2147483646 w 33635"/>
                <a:gd name="T77" fmla="*/ 2147483646 h 9502"/>
                <a:gd name="T78" fmla="*/ 2147483646 w 33635"/>
                <a:gd name="T79" fmla="*/ 2147483646 h 9502"/>
                <a:gd name="T80" fmla="*/ 2147483646 w 33635"/>
                <a:gd name="T81" fmla="*/ 2147483646 h 9502"/>
                <a:gd name="T82" fmla="*/ 2147483646 w 33635"/>
                <a:gd name="T83" fmla="*/ 2147483646 h 9502"/>
                <a:gd name="T84" fmla="*/ 2147483646 w 33635"/>
                <a:gd name="T85" fmla="*/ 2147483646 h 95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3635" h="9502" extrusionOk="0">
                  <a:moveTo>
                    <a:pt x="31038" y="1"/>
                  </a:moveTo>
                  <a:cubicBezTo>
                    <a:pt x="30916" y="153"/>
                    <a:pt x="30793" y="306"/>
                    <a:pt x="30641" y="489"/>
                  </a:cubicBezTo>
                  <a:cubicBezTo>
                    <a:pt x="30619" y="511"/>
                    <a:pt x="30567" y="533"/>
                    <a:pt x="30517" y="533"/>
                  </a:cubicBezTo>
                  <a:cubicBezTo>
                    <a:pt x="30496" y="533"/>
                    <a:pt x="30475" y="529"/>
                    <a:pt x="30457" y="520"/>
                  </a:cubicBezTo>
                  <a:cubicBezTo>
                    <a:pt x="30366" y="948"/>
                    <a:pt x="30243" y="1345"/>
                    <a:pt x="30091" y="1711"/>
                  </a:cubicBezTo>
                  <a:cubicBezTo>
                    <a:pt x="30064" y="1817"/>
                    <a:pt x="29969" y="1900"/>
                    <a:pt x="29864" y="1900"/>
                  </a:cubicBezTo>
                  <a:cubicBezTo>
                    <a:pt x="29848" y="1900"/>
                    <a:pt x="29832" y="1899"/>
                    <a:pt x="29816" y="1895"/>
                  </a:cubicBezTo>
                  <a:cubicBezTo>
                    <a:pt x="29694" y="1864"/>
                    <a:pt x="29602" y="1803"/>
                    <a:pt x="29510" y="1772"/>
                  </a:cubicBezTo>
                  <a:cubicBezTo>
                    <a:pt x="28991" y="2475"/>
                    <a:pt x="28288" y="2994"/>
                    <a:pt x="27739" y="3666"/>
                  </a:cubicBezTo>
                  <a:cubicBezTo>
                    <a:pt x="27705" y="3717"/>
                    <a:pt x="27653" y="3740"/>
                    <a:pt x="27597" y="3740"/>
                  </a:cubicBezTo>
                  <a:cubicBezTo>
                    <a:pt x="27552" y="3740"/>
                    <a:pt x="27505" y="3724"/>
                    <a:pt x="27464" y="3697"/>
                  </a:cubicBezTo>
                  <a:lnTo>
                    <a:pt x="27189" y="3544"/>
                  </a:lnTo>
                  <a:cubicBezTo>
                    <a:pt x="27189" y="4400"/>
                    <a:pt x="26975" y="5408"/>
                    <a:pt x="26486" y="6019"/>
                  </a:cubicBezTo>
                  <a:cubicBezTo>
                    <a:pt x="26302" y="6254"/>
                    <a:pt x="26117" y="6349"/>
                    <a:pt x="25941" y="6349"/>
                  </a:cubicBezTo>
                  <a:cubicBezTo>
                    <a:pt x="25591" y="6349"/>
                    <a:pt x="25274" y="5977"/>
                    <a:pt x="25050" y="5591"/>
                  </a:cubicBezTo>
                  <a:cubicBezTo>
                    <a:pt x="24898" y="5774"/>
                    <a:pt x="24714" y="5988"/>
                    <a:pt x="24531" y="6171"/>
                  </a:cubicBezTo>
                  <a:cubicBezTo>
                    <a:pt x="24485" y="6202"/>
                    <a:pt x="24424" y="6217"/>
                    <a:pt x="24367" y="6217"/>
                  </a:cubicBezTo>
                  <a:cubicBezTo>
                    <a:pt x="24309" y="6217"/>
                    <a:pt x="24256" y="6202"/>
                    <a:pt x="24225" y="6171"/>
                  </a:cubicBezTo>
                  <a:cubicBezTo>
                    <a:pt x="24012" y="5927"/>
                    <a:pt x="23737" y="5744"/>
                    <a:pt x="23523" y="5499"/>
                  </a:cubicBezTo>
                  <a:cubicBezTo>
                    <a:pt x="23248" y="5774"/>
                    <a:pt x="22881" y="5927"/>
                    <a:pt x="22515" y="5927"/>
                  </a:cubicBezTo>
                  <a:cubicBezTo>
                    <a:pt x="21843" y="5958"/>
                    <a:pt x="21201" y="6141"/>
                    <a:pt x="20651" y="6538"/>
                  </a:cubicBezTo>
                  <a:cubicBezTo>
                    <a:pt x="20474" y="6644"/>
                    <a:pt x="20304" y="6689"/>
                    <a:pt x="20141" y="6689"/>
                  </a:cubicBezTo>
                  <a:cubicBezTo>
                    <a:pt x="19744" y="6689"/>
                    <a:pt x="19388" y="6423"/>
                    <a:pt x="19063" y="6141"/>
                  </a:cubicBezTo>
                  <a:cubicBezTo>
                    <a:pt x="18941" y="6385"/>
                    <a:pt x="18727" y="6568"/>
                    <a:pt x="18482" y="6660"/>
                  </a:cubicBezTo>
                  <a:cubicBezTo>
                    <a:pt x="18408" y="6685"/>
                    <a:pt x="18324" y="6692"/>
                    <a:pt x="18235" y="6692"/>
                  </a:cubicBezTo>
                  <a:cubicBezTo>
                    <a:pt x="18119" y="6692"/>
                    <a:pt x="17996" y="6680"/>
                    <a:pt x="17882" y="6680"/>
                  </a:cubicBezTo>
                  <a:cubicBezTo>
                    <a:pt x="17759" y="6680"/>
                    <a:pt x="17647" y="6694"/>
                    <a:pt x="17566" y="6752"/>
                  </a:cubicBezTo>
                  <a:cubicBezTo>
                    <a:pt x="17361" y="6935"/>
                    <a:pt x="17180" y="7000"/>
                    <a:pt x="17001" y="7000"/>
                  </a:cubicBezTo>
                  <a:cubicBezTo>
                    <a:pt x="16672" y="7000"/>
                    <a:pt x="16352" y="6779"/>
                    <a:pt x="15916" y="6660"/>
                  </a:cubicBezTo>
                  <a:cubicBezTo>
                    <a:pt x="15733" y="6568"/>
                    <a:pt x="15550" y="6446"/>
                    <a:pt x="15397" y="6324"/>
                  </a:cubicBezTo>
                  <a:cubicBezTo>
                    <a:pt x="15248" y="6233"/>
                    <a:pt x="15127" y="6196"/>
                    <a:pt x="15022" y="6196"/>
                  </a:cubicBezTo>
                  <a:cubicBezTo>
                    <a:pt x="14739" y="6196"/>
                    <a:pt x="14581" y="6468"/>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8" y="6777"/>
                    <a:pt x="12648" y="6996"/>
                  </a:cubicBezTo>
                  <a:cubicBezTo>
                    <a:pt x="12556" y="7088"/>
                    <a:pt x="12403" y="7149"/>
                    <a:pt x="12250" y="7179"/>
                  </a:cubicBezTo>
                  <a:cubicBezTo>
                    <a:pt x="11823" y="7149"/>
                    <a:pt x="11426" y="6996"/>
                    <a:pt x="11090" y="6752"/>
                  </a:cubicBezTo>
                  <a:cubicBezTo>
                    <a:pt x="10817" y="6561"/>
                    <a:pt x="10448" y="6055"/>
                    <a:pt x="10198" y="6055"/>
                  </a:cubicBezTo>
                  <a:cubicBezTo>
                    <a:pt x="10168" y="6055"/>
                    <a:pt x="10139" y="6063"/>
                    <a:pt x="10112" y="6080"/>
                  </a:cubicBezTo>
                  <a:cubicBezTo>
                    <a:pt x="9794" y="6299"/>
                    <a:pt x="9436" y="6530"/>
                    <a:pt x="9074" y="6530"/>
                  </a:cubicBezTo>
                  <a:cubicBezTo>
                    <a:pt x="8880" y="6530"/>
                    <a:pt x="8685" y="6464"/>
                    <a:pt x="8493" y="6294"/>
                  </a:cubicBezTo>
                  <a:cubicBezTo>
                    <a:pt x="8267" y="6082"/>
                    <a:pt x="8078" y="6001"/>
                    <a:pt x="7908" y="6001"/>
                  </a:cubicBezTo>
                  <a:cubicBezTo>
                    <a:pt x="7342" y="6001"/>
                    <a:pt x="6998" y="6905"/>
                    <a:pt x="6294" y="6905"/>
                  </a:cubicBezTo>
                  <a:cubicBezTo>
                    <a:pt x="6019" y="6874"/>
                    <a:pt x="5744" y="6752"/>
                    <a:pt x="5591" y="6538"/>
                  </a:cubicBezTo>
                  <a:cubicBezTo>
                    <a:pt x="5583" y="6528"/>
                    <a:pt x="5572" y="6523"/>
                    <a:pt x="5558" y="6523"/>
                  </a:cubicBezTo>
                  <a:cubicBezTo>
                    <a:pt x="5353" y="6523"/>
                    <a:pt x="4544" y="7493"/>
                    <a:pt x="4430" y="7607"/>
                  </a:cubicBezTo>
                  <a:cubicBezTo>
                    <a:pt x="4385" y="7652"/>
                    <a:pt x="4328" y="7672"/>
                    <a:pt x="4272" y="7672"/>
                  </a:cubicBezTo>
                  <a:cubicBezTo>
                    <a:pt x="4176" y="7672"/>
                    <a:pt x="4083" y="7612"/>
                    <a:pt x="4063" y="7515"/>
                  </a:cubicBezTo>
                  <a:cubicBezTo>
                    <a:pt x="4002" y="7332"/>
                    <a:pt x="3941" y="7179"/>
                    <a:pt x="3911" y="7027"/>
                  </a:cubicBezTo>
                  <a:cubicBezTo>
                    <a:pt x="3800" y="7052"/>
                    <a:pt x="3691" y="7064"/>
                    <a:pt x="3584" y="7064"/>
                  </a:cubicBezTo>
                  <a:cubicBezTo>
                    <a:pt x="3042" y="7064"/>
                    <a:pt x="2552" y="6758"/>
                    <a:pt x="2169" y="6324"/>
                  </a:cubicBezTo>
                  <a:cubicBezTo>
                    <a:pt x="1995" y="6120"/>
                    <a:pt x="1458" y="5249"/>
                    <a:pt x="1144" y="5249"/>
                  </a:cubicBezTo>
                  <a:cubicBezTo>
                    <a:pt x="1129" y="5249"/>
                    <a:pt x="1114" y="5251"/>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5"/>
                    <a:pt x="734" y="9501"/>
                    <a:pt x="1559" y="9501"/>
                  </a:cubicBezTo>
                  <a:cubicBezTo>
                    <a:pt x="2353" y="9501"/>
                    <a:pt x="2353" y="8982"/>
                    <a:pt x="3147" y="8982"/>
                  </a:cubicBezTo>
                  <a:cubicBezTo>
                    <a:pt x="3911" y="8982"/>
                    <a:pt x="3941" y="8829"/>
                    <a:pt x="4736" y="8829"/>
                  </a:cubicBezTo>
                  <a:cubicBezTo>
                    <a:pt x="5499" y="8829"/>
                    <a:pt x="5530" y="8921"/>
                    <a:pt x="6324" y="8921"/>
                  </a:cubicBezTo>
                  <a:cubicBezTo>
                    <a:pt x="7118" y="8921"/>
                    <a:pt x="7118" y="9409"/>
                    <a:pt x="7913" y="9409"/>
                  </a:cubicBezTo>
                  <a:cubicBezTo>
                    <a:pt x="8707" y="9409"/>
                    <a:pt x="8707" y="9104"/>
                    <a:pt x="9501" y="9104"/>
                  </a:cubicBezTo>
                  <a:cubicBezTo>
                    <a:pt x="10295" y="9104"/>
                    <a:pt x="10295" y="9409"/>
                    <a:pt x="11090" y="9409"/>
                  </a:cubicBezTo>
                  <a:cubicBezTo>
                    <a:pt x="11884" y="9409"/>
                    <a:pt x="11884" y="9501"/>
                    <a:pt x="12678" y="9501"/>
                  </a:cubicBezTo>
                  <a:cubicBezTo>
                    <a:pt x="13472" y="9501"/>
                    <a:pt x="13472" y="8982"/>
                    <a:pt x="14267" y="8982"/>
                  </a:cubicBezTo>
                  <a:cubicBezTo>
                    <a:pt x="15061" y="8982"/>
                    <a:pt x="15061" y="9471"/>
                    <a:pt x="15855" y="9471"/>
                  </a:cubicBezTo>
                  <a:cubicBezTo>
                    <a:pt x="16649" y="9471"/>
                    <a:pt x="16649" y="9379"/>
                    <a:pt x="17444" y="9379"/>
                  </a:cubicBezTo>
                  <a:cubicBezTo>
                    <a:pt x="18238" y="9379"/>
                    <a:pt x="18238" y="9348"/>
                    <a:pt x="19032" y="9348"/>
                  </a:cubicBezTo>
                  <a:cubicBezTo>
                    <a:pt x="19826" y="9348"/>
                    <a:pt x="19826"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18"/>
                    <a:pt x="26975" y="9318"/>
                  </a:cubicBezTo>
                  <a:cubicBezTo>
                    <a:pt x="27769" y="9318"/>
                    <a:pt x="27769" y="9073"/>
                    <a:pt x="28563" y="9073"/>
                  </a:cubicBezTo>
                  <a:cubicBezTo>
                    <a:pt x="29358" y="9073"/>
                    <a:pt x="29358" y="9257"/>
                    <a:pt x="30152" y="9257"/>
                  </a:cubicBezTo>
                  <a:cubicBezTo>
                    <a:pt x="30748" y="9257"/>
                    <a:pt x="30896" y="9154"/>
                    <a:pt x="31269" y="9154"/>
                  </a:cubicBezTo>
                  <a:cubicBezTo>
                    <a:pt x="31393" y="9154"/>
                    <a:pt x="31542" y="9165"/>
                    <a:pt x="31740" y="9196"/>
                  </a:cubicBezTo>
                  <a:cubicBezTo>
                    <a:pt x="32245" y="9254"/>
                    <a:pt x="32466" y="9362"/>
                    <a:pt x="32749" y="9362"/>
                  </a:cubicBezTo>
                  <a:cubicBezTo>
                    <a:pt x="32911" y="9362"/>
                    <a:pt x="33092" y="9326"/>
                    <a:pt x="33359" y="9226"/>
                  </a:cubicBezTo>
                  <a:cubicBezTo>
                    <a:pt x="33390" y="8676"/>
                    <a:pt x="33634" y="8035"/>
                    <a:pt x="33573" y="7515"/>
                  </a:cubicBezTo>
                  <a:cubicBezTo>
                    <a:pt x="33482" y="6966"/>
                    <a:pt x="33359" y="6416"/>
                    <a:pt x="33207" y="5866"/>
                  </a:cubicBezTo>
                  <a:cubicBezTo>
                    <a:pt x="33115" y="5347"/>
                    <a:pt x="32565" y="4919"/>
                    <a:pt x="32412" y="4400"/>
                  </a:cubicBezTo>
                  <a:cubicBezTo>
                    <a:pt x="32260" y="3880"/>
                    <a:pt x="32076" y="3361"/>
                    <a:pt x="31863" y="2872"/>
                  </a:cubicBezTo>
                  <a:cubicBezTo>
                    <a:pt x="31649" y="2353"/>
                    <a:pt x="31924" y="1620"/>
                    <a:pt x="31649" y="1131"/>
                  </a:cubicBezTo>
                  <a:cubicBezTo>
                    <a:pt x="31465" y="764"/>
                    <a:pt x="31252" y="367"/>
                    <a:pt x="31038" y="1"/>
                  </a:cubicBezTo>
                  <a:close/>
                </a:path>
              </a:pathLst>
            </a:custGeom>
            <a:solidFill>
              <a:srgbClr val="24962F">
                <a:alpha val="40392"/>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89" name="Google Shape;120;p5">
            <a:extLst>
              <a:ext uri="{FF2B5EF4-FFF2-40B4-BE49-F238E27FC236}">
                <a16:creationId xmlns:a16="http://schemas.microsoft.com/office/drawing/2014/main" id="{419407F7-056C-4924-BB38-F11E0C4698E8}"/>
              </a:ext>
            </a:extLst>
          </p:cNvPr>
          <p:cNvSpPr/>
          <p:nvPr/>
        </p:nvSpPr>
        <p:spPr>
          <a:xfrm>
            <a:off x="9863138" y="347663"/>
            <a:ext cx="2068512" cy="57150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3" name="Google Shape;33;p5"/>
          <p:cNvSpPr txBox="1">
            <a:spLocks noGrp="1"/>
          </p:cNvSpPr>
          <p:nvPr>
            <p:ph type="title"/>
          </p:nvPr>
        </p:nvSpPr>
        <p:spPr>
          <a:xfrm>
            <a:off x="950967" y="719333"/>
            <a:ext cx="10290000" cy="763600"/>
          </a:xfrm>
          <a:prstGeom prst="rect">
            <a:avLst/>
          </a:prstGeom>
        </p:spPr>
        <p:txBody>
          <a:bodyPr spcFirstLastPara="1">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4" name="Google Shape;34;p5"/>
          <p:cNvSpPr txBox="1">
            <a:spLocks noGrp="1"/>
          </p:cNvSpPr>
          <p:nvPr>
            <p:ph type="body" idx="1"/>
          </p:nvPr>
        </p:nvSpPr>
        <p:spPr>
          <a:xfrm>
            <a:off x="2022084" y="2648892"/>
            <a:ext cx="3631200" cy="1382800"/>
          </a:xfrm>
          <a:prstGeom prst="rect">
            <a:avLst/>
          </a:prstGeom>
        </p:spPr>
        <p:txBody>
          <a:bodyPr spcFirstLastPara="1">
            <a:noAutofit/>
          </a:bodyPr>
          <a:lstStyle>
            <a:lvl1pPr marL="609600" lvl="0" indent="-423545">
              <a:spcBef>
                <a:spcPts val="0"/>
              </a:spcBef>
              <a:spcAft>
                <a:spcPts val="0"/>
              </a:spcAft>
              <a:buSzPts val="1400"/>
              <a:buChar char="●"/>
              <a:defRPr sz="1865"/>
            </a:lvl1pPr>
            <a:lvl2pPr marL="1219200" lvl="1" indent="-406400">
              <a:spcBef>
                <a:spcPts val="0"/>
              </a:spcBef>
              <a:spcAft>
                <a:spcPts val="0"/>
              </a:spcAft>
              <a:buSzPts val="1200"/>
              <a:buChar char="○"/>
              <a:defRPr sz="1600"/>
            </a:lvl2pPr>
            <a:lvl3pPr marL="1828800" lvl="2" indent="-406400">
              <a:spcBef>
                <a:spcPts val="0"/>
              </a:spcBef>
              <a:spcAft>
                <a:spcPts val="0"/>
              </a:spcAft>
              <a:buSzPts val="1200"/>
              <a:buChar char="■"/>
              <a:defRPr sz="1600"/>
            </a:lvl3pPr>
            <a:lvl4pPr marL="2438400" lvl="3" indent="-406400">
              <a:spcBef>
                <a:spcPts val="0"/>
              </a:spcBef>
              <a:spcAft>
                <a:spcPts val="0"/>
              </a:spcAft>
              <a:buSzPts val="1200"/>
              <a:buChar char="●"/>
              <a:defRPr sz="1600"/>
            </a:lvl4pPr>
            <a:lvl5pPr marL="3048000" lvl="4" indent="-406400">
              <a:spcBef>
                <a:spcPts val="0"/>
              </a:spcBef>
              <a:spcAft>
                <a:spcPts val="0"/>
              </a:spcAft>
              <a:buSzPts val="1200"/>
              <a:buChar char="○"/>
              <a:defRPr sz="1600"/>
            </a:lvl5pPr>
            <a:lvl6pPr marL="3657600" lvl="5" indent="-406400">
              <a:spcBef>
                <a:spcPts val="0"/>
              </a:spcBef>
              <a:spcAft>
                <a:spcPts val="0"/>
              </a:spcAft>
              <a:buSzPts val="1200"/>
              <a:buChar char="■"/>
              <a:defRPr sz="1600"/>
            </a:lvl6pPr>
            <a:lvl7pPr marL="4267200" lvl="6" indent="-406400">
              <a:spcBef>
                <a:spcPts val="0"/>
              </a:spcBef>
              <a:spcAft>
                <a:spcPts val="0"/>
              </a:spcAft>
              <a:buSzPts val="1200"/>
              <a:buChar char="●"/>
              <a:defRPr sz="1600"/>
            </a:lvl7pPr>
            <a:lvl8pPr marL="4876800" lvl="7" indent="-406400">
              <a:spcBef>
                <a:spcPts val="0"/>
              </a:spcBef>
              <a:spcAft>
                <a:spcPts val="0"/>
              </a:spcAft>
              <a:buSzPts val="1200"/>
              <a:buChar char="○"/>
              <a:defRPr sz="1600"/>
            </a:lvl8pPr>
            <a:lvl9pPr marL="5486400" lvl="8" indent="-406400">
              <a:spcBef>
                <a:spcPts val="0"/>
              </a:spcBef>
              <a:spcAft>
                <a:spcPts val="0"/>
              </a:spcAft>
              <a:buSzPts val="1200"/>
              <a:buChar char="■"/>
              <a:defRPr sz="1600"/>
            </a:lvl9pPr>
          </a:lstStyle>
          <a:p>
            <a:endParaRPr/>
          </a:p>
        </p:txBody>
      </p:sp>
      <p:sp>
        <p:nvSpPr>
          <p:cNvPr id="35" name="Google Shape;35;p5"/>
          <p:cNvSpPr txBox="1">
            <a:spLocks noGrp="1"/>
          </p:cNvSpPr>
          <p:nvPr>
            <p:ph type="body" idx="2"/>
          </p:nvPr>
        </p:nvSpPr>
        <p:spPr>
          <a:xfrm>
            <a:off x="7403491" y="2648892"/>
            <a:ext cx="3631200" cy="1382800"/>
          </a:xfrm>
          <a:prstGeom prst="rect">
            <a:avLst/>
          </a:prstGeom>
        </p:spPr>
        <p:txBody>
          <a:bodyPr spcFirstLastPara="1">
            <a:noAutofit/>
          </a:bodyPr>
          <a:lstStyle>
            <a:lvl1pPr marL="609600" lvl="0" indent="-423545">
              <a:spcBef>
                <a:spcPts val="0"/>
              </a:spcBef>
              <a:spcAft>
                <a:spcPts val="0"/>
              </a:spcAft>
              <a:buSzPts val="1400"/>
              <a:buChar char="●"/>
              <a:defRPr sz="1865"/>
            </a:lvl1pPr>
            <a:lvl2pPr marL="1219200" lvl="1" indent="-406400">
              <a:spcBef>
                <a:spcPts val="0"/>
              </a:spcBef>
              <a:spcAft>
                <a:spcPts val="0"/>
              </a:spcAft>
              <a:buSzPts val="1200"/>
              <a:buChar char="○"/>
              <a:defRPr sz="1600"/>
            </a:lvl2pPr>
            <a:lvl3pPr marL="1828800" lvl="2" indent="-406400">
              <a:spcBef>
                <a:spcPts val="0"/>
              </a:spcBef>
              <a:spcAft>
                <a:spcPts val="0"/>
              </a:spcAft>
              <a:buSzPts val="1200"/>
              <a:buChar char="■"/>
              <a:defRPr sz="1600"/>
            </a:lvl3pPr>
            <a:lvl4pPr marL="2438400" lvl="3" indent="-406400">
              <a:spcBef>
                <a:spcPts val="0"/>
              </a:spcBef>
              <a:spcAft>
                <a:spcPts val="0"/>
              </a:spcAft>
              <a:buSzPts val="1200"/>
              <a:buChar char="●"/>
              <a:defRPr sz="1600"/>
            </a:lvl4pPr>
            <a:lvl5pPr marL="3048000" lvl="4" indent="-406400">
              <a:spcBef>
                <a:spcPts val="0"/>
              </a:spcBef>
              <a:spcAft>
                <a:spcPts val="0"/>
              </a:spcAft>
              <a:buSzPts val="1200"/>
              <a:buChar char="○"/>
              <a:defRPr sz="1600"/>
            </a:lvl5pPr>
            <a:lvl6pPr marL="3657600" lvl="5" indent="-406400">
              <a:spcBef>
                <a:spcPts val="0"/>
              </a:spcBef>
              <a:spcAft>
                <a:spcPts val="0"/>
              </a:spcAft>
              <a:buSzPts val="1200"/>
              <a:buChar char="■"/>
              <a:defRPr sz="1600"/>
            </a:lvl6pPr>
            <a:lvl7pPr marL="4267200" lvl="6" indent="-406400">
              <a:spcBef>
                <a:spcPts val="0"/>
              </a:spcBef>
              <a:spcAft>
                <a:spcPts val="0"/>
              </a:spcAft>
              <a:buSzPts val="1200"/>
              <a:buChar char="●"/>
              <a:defRPr sz="1600"/>
            </a:lvl7pPr>
            <a:lvl8pPr marL="4876800" lvl="7" indent="-406400">
              <a:spcBef>
                <a:spcPts val="0"/>
              </a:spcBef>
              <a:spcAft>
                <a:spcPts val="0"/>
              </a:spcAft>
              <a:buSzPts val="1200"/>
              <a:buChar char="○"/>
              <a:defRPr sz="1600"/>
            </a:lvl8pPr>
            <a:lvl9pPr marL="5486400" lvl="8" indent="-406400">
              <a:spcBef>
                <a:spcPts val="0"/>
              </a:spcBef>
              <a:spcAft>
                <a:spcPts val="0"/>
              </a:spcAft>
              <a:buSzPts val="1200"/>
              <a:buChar char="■"/>
              <a:defRPr sz="1600"/>
            </a:lvl9pPr>
          </a:lstStyle>
          <a:p>
            <a:endParaRPr/>
          </a:p>
        </p:txBody>
      </p:sp>
      <p:sp>
        <p:nvSpPr>
          <p:cNvPr id="36" name="Google Shape;36;p5"/>
          <p:cNvSpPr txBox="1">
            <a:spLocks noGrp="1"/>
          </p:cNvSpPr>
          <p:nvPr>
            <p:ph type="title" idx="3"/>
          </p:nvPr>
        </p:nvSpPr>
        <p:spPr>
          <a:xfrm>
            <a:off x="2025441" y="2113067"/>
            <a:ext cx="3631200" cy="700400"/>
          </a:xfrm>
          <a:prstGeom prst="rect">
            <a:avLst/>
          </a:prstGeom>
        </p:spPr>
        <p:txBody>
          <a:bodyPr spcFirstLastPara="1">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37" name="Google Shape;37;p5"/>
          <p:cNvSpPr txBox="1">
            <a:spLocks noGrp="1"/>
          </p:cNvSpPr>
          <p:nvPr>
            <p:ph type="title" idx="4"/>
          </p:nvPr>
        </p:nvSpPr>
        <p:spPr>
          <a:xfrm>
            <a:off x="7403507" y="2113067"/>
            <a:ext cx="3631200" cy="700400"/>
          </a:xfrm>
          <a:prstGeom prst="rect">
            <a:avLst/>
          </a:prstGeom>
        </p:spPr>
        <p:txBody>
          <a:bodyPr spcFirstLastPara="1">
            <a:noAutofit/>
          </a:bodyPr>
          <a:lstStyle>
            <a:lvl1pPr lvl="0" rtl="0">
              <a:spcBef>
                <a:spcPts val="0"/>
              </a:spcBef>
              <a:spcAft>
                <a:spcPts val="0"/>
              </a:spcAft>
              <a:buSzPts val="2400"/>
              <a:buNone/>
              <a:defRPr sz="3200"/>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Tree>
    <p:extLst>
      <p:ext uri="{BB962C8B-B14F-4D97-AF65-F5344CB8AC3E}">
        <p14:creationId xmlns:p14="http://schemas.microsoft.com/office/powerpoint/2010/main" val="89744646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33"/>
        <p:cNvGrpSpPr/>
        <p:nvPr/>
      </p:nvGrpSpPr>
      <p:grpSpPr>
        <a:xfrm>
          <a:off x="0" y="0"/>
          <a:ext cx="0" cy="0"/>
          <a:chOff x="0" y="0"/>
          <a:chExt cx="0" cy="0"/>
        </a:xfrm>
      </p:grpSpPr>
      <p:grpSp>
        <p:nvGrpSpPr>
          <p:cNvPr id="2" name="Google Shape;136;p7">
            <a:extLst>
              <a:ext uri="{FF2B5EF4-FFF2-40B4-BE49-F238E27FC236}">
                <a16:creationId xmlns:a16="http://schemas.microsoft.com/office/drawing/2014/main" id="{BC457AA6-A131-4CB4-97F8-158E1D110A36}"/>
              </a:ext>
            </a:extLst>
          </p:cNvPr>
          <p:cNvGrpSpPr>
            <a:grpSpLocks/>
          </p:cNvGrpSpPr>
          <p:nvPr/>
        </p:nvGrpSpPr>
        <p:grpSpPr bwMode="auto">
          <a:xfrm>
            <a:off x="130175" y="4319588"/>
            <a:ext cx="13771563" cy="1474787"/>
            <a:chOff x="803936" y="3001174"/>
            <a:chExt cx="12365875" cy="1324211"/>
          </a:xfrm>
        </p:grpSpPr>
        <p:sp>
          <p:nvSpPr>
            <p:cNvPr id="3" name="Google Shape;137;p7">
              <a:extLst>
                <a:ext uri="{FF2B5EF4-FFF2-40B4-BE49-F238E27FC236}">
                  <a16:creationId xmlns:a16="http://schemas.microsoft.com/office/drawing/2014/main" id="{A149759F-4934-82EC-4A37-45F0EDC9CB17}"/>
                </a:ext>
              </a:extLst>
            </p:cNvPr>
            <p:cNvSpPr>
              <a:spLocks/>
            </p:cNvSpPr>
            <p:nvPr/>
          </p:nvSpPr>
          <p:spPr bwMode="auto">
            <a:xfrm>
              <a:off x="10566743" y="3001174"/>
              <a:ext cx="2603068" cy="1317595"/>
            </a:xfrm>
            <a:custGeom>
              <a:avLst/>
              <a:gdLst>
                <a:gd name="T0" fmla="*/ 2147483646 w 112480"/>
                <a:gd name="T1" fmla="*/ 152601449 h 56934"/>
                <a:gd name="T2" fmla="*/ 2147483646 w 112480"/>
                <a:gd name="T3" fmla="*/ 2147483646 h 56934"/>
                <a:gd name="T4" fmla="*/ 2147483646 w 112480"/>
                <a:gd name="T5" fmla="*/ 2147483646 h 56934"/>
                <a:gd name="T6" fmla="*/ 2147483646 w 112480"/>
                <a:gd name="T7" fmla="*/ 2147483646 h 56934"/>
                <a:gd name="T8" fmla="*/ 2147483646 w 112480"/>
                <a:gd name="T9" fmla="*/ 2147483646 h 56934"/>
                <a:gd name="T10" fmla="*/ 2147483646 w 112480"/>
                <a:gd name="T11" fmla="*/ 2147483646 h 56934"/>
                <a:gd name="T12" fmla="*/ 2147483646 w 112480"/>
                <a:gd name="T13" fmla="*/ 2147483646 h 56934"/>
                <a:gd name="T14" fmla="*/ 2147483646 w 112480"/>
                <a:gd name="T15" fmla="*/ 2147483646 h 56934"/>
                <a:gd name="T16" fmla="*/ 2147483646 w 112480"/>
                <a:gd name="T17" fmla="*/ 2147483646 h 56934"/>
                <a:gd name="T18" fmla="*/ 2147483646 w 112480"/>
                <a:gd name="T19" fmla="*/ 2147483646 h 56934"/>
                <a:gd name="T20" fmla="*/ 2147483646 w 112480"/>
                <a:gd name="T21" fmla="*/ 2147483646 h 56934"/>
                <a:gd name="T22" fmla="*/ 2147483646 w 112480"/>
                <a:gd name="T23" fmla="*/ 2147483646 h 56934"/>
                <a:gd name="T24" fmla="*/ 2147483646 w 112480"/>
                <a:gd name="T25" fmla="*/ 2147483646 h 56934"/>
                <a:gd name="T26" fmla="*/ 2147483646 w 112480"/>
                <a:gd name="T27" fmla="*/ 2147483646 h 56934"/>
                <a:gd name="T28" fmla="*/ 2147483646 w 112480"/>
                <a:gd name="T29" fmla="*/ 2147483646 h 56934"/>
                <a:gd name="T30" fmla="*/ 2147483646 w 112480"/>
                <a:gd name="T31" fmla="*/ 2147483646 h 56934"/>
                <a:gd name="T32" fmla="*/ 2147483646 w 112480"/>
                <a:gd name="T33" fmla="*/ 2147483646 h 56934"/>
                <a:gd name="T34" fmla="*/ 2147483646 w 112480"/>
                <a:gd name="T35" fmla="*/ 2147483646 h 56934"/>
                <a:gd name="T36" fmla="*/ 2147483646 w 112480"/>
                <a:gd name="T37" fmla="*/ 2147483646 h 56934"/>
                <a:gd name="T38" fmla="*/ 2147483646 w 112480"/>
                <a:gd name="T39" fmla="*/ 2147483646 h 56934"/>
                <a:gd name="T40" fmla="*/ 2147483646 w 112480"/>
                <a:gd name="T41" fmla="*/ 2147483646 h 56934"/>
                <a:gd name="T42" fmla="*/ 2147483646 w 112480"/>
                <a:gd name="T43" fmla="*/ 2147483646 h 56934"/>
                <a:gd name="T44" fmla="*/ 2147483646 w 112480"/>
                <a:gd name="T45" fmla="*/ 2147483646 h 56934"/>
                <a:gd name="T46" fmla="*/ 2147483646 w 112480"/>
                <a:gd name="T47" fmla="*/ 2147483646 h 56934"/>
                <a:gd name="T48" fmla="*/ 2147483646 w 112480"/>
                <a:gd name="T49" fmla="*/ 2147483646 h 56934"/>
                <a:gd name="T50" fmla="*/ 2147483646 w 112480"/>
                <a:gd name="T51" fmla="*/ 2147483646 h 56934"/>
                <a:gd name="T52" fmla="*/ 2147483646 w 112480"/>
                <a:gd name="T53" fmla="*/ 2147483646 h 56934"/>
                <a:gd name="T54" fmla="*/ 2147483646 w 112480"/>
                <a:gd name="T55" fmla="*/ 2147483646 h 56934"/>
                <a:gd name="T56" fmla="*/ 2147483646 w 112480"/>
                <a:gd name="T57" fmla="*/ 2147483646 h 56934"/>
                <a:gd name="T58" fmla="*/ 2147483646 w 112480"/>
                <a:gd name="T59" fmla="*/ 2147483646 h 56934"/>
                <a:gd name="T60" fmla="*/ 2147483646 w 112480"/>
                <a:gd name="T61" fmla="*/ 2147483646 h 56934"/>
                <a:gd name="T62" fmla="*/ 2147483646 w 112480"/>
                <a:gd name="T63" fmla="*/ 2147483646 h 56934"/>
                <a:gd name="T64" fmla="*/ 2147483646 w 112480"/>
                <a:gd name="T65" fmla="*/ 2147483646 h 56934"/>
                <a:gd name="T66" fmla="*/ 2147483646 w 112480"/>
                <a:gd name="T67" fmla="*/ 2147483646 h 56934"/>
                <a:gd name="T68" fmla="*/ 2147483646 w 112480"/>
                <a:gd name="T69" fmla="*/ 2147483646 h 56934"/>
                <a:gd name="T70" fmla="*/ 2147483646 w 112480"/>
                <a:gd name="T71" fmla="*/ 2147483646 h 56934"/>
                <a:gd name="T72" fmla="*/ 2147483646 w 112480"/>
                <a:gd name="T73" fmla="*/ 2147483646 h 56934"/>
                <a:gd name="T74" fmla="*/ 2147483646 w 112480"/>
                <a:gd name="T75" fmla="*/ 2147483646 h 56934"/>
                <a:gd name="T76" fmla="*/ 2147483646 w 112480"/>
                <a:gd name="T77" fmla="*/ 2147483646 h 56934"/>
                <a:gd name="T78" fmla="*/ 2147483646 w 112480"/>
                <a:gd name="T79" fmla="*/ 2147483646 h 56934"/>
                <a:gd name="T80" fmla="*/ 2147483646 w 112480"/>
                <a:gd name="T81" fmla="*/ 2147483646 h 56934"/>
                <a:gd name="T82" fmla="*/ 2147483646 w 112480"/>
                <a:gd name="T83" fmla="*/ 2147483646 h 56934"/>
                <a:gd name="T84" fmla="*/ 2147483646 w 112480"/>
                <a:gd name="T85" fmla="*/ 2147483646 h 56934"/>
                <a:gd name="T86" fmla="*/ 2147483646 w 112480"/>
                <a:gd name="T87" fmla="*/ 2147483646 h 56934"/>
                <a:gd name="T88" fmla="*/ 2147483646 w 112480"/>
                <a:gd name="T89" fmla="*/ 2147483646 h 56934"/>
                <a:gd name="T90" fmla="*/ 2147483646 w 112480"/>
                <a:gd name="T91" fmla="*/ 2147483646 h 56934"/>
                <a:gd name="T92" fmla="*/ 2147483646 w 112480"/>
                <a:gd name="T93" fmla="*/ 2147483646 h 56934"/>
                <a:gd name="T94" fmla="*/ 2147483646 w 112480"/>
                <a:gd name="T95" fmla="*/ 2147483646 h 56934"/>
                <a:gd name="T96" fmla="*/ 2147483646 w 112480"/>
                <a:gd name="T97" fmla="*/ 2147483646 h 56934"/>
                <a:gd name="T98" fmla="*/ 2147483646 w 112480"/>
                <a:gd name="T99" fmla="*/ 2147483646 h 56934"/>
                <a:gd name="T100" fmla="*/ 2147483646 w 112480"/>
                <a:gd name="T101" fmla="*/ 2147483646 h 56934"/>
                <a:gd name="T102" fmla="*/ 2147483646 w 112480"/>
                <a:gd name="T103" fmla="*/ 2147483646 h 56934"/>
                <a:gd name="T104" fmla="*/ 2147483646 w 112480"/>
                <a:gd name="T105" fmla="*/ 2147483646 h 56934"/>
                <a:gd name="T106" fmla="*/ 2147483646 w 112480"/>
                <a:gd name="T107" fmla="*/ 2147483646 h 56934"/>
                <a:gd name="T108" fmla="*/ 2147483646 w 112480"/>
                <a:gd name="T109" fmla="*/ 2147483646 h 56934"/>
                <a:gd name="T110" fmla="*/ 2147483646 w 112480"/>
                <a:gd name="T111" fmla="*/ 2147483646 h 56934"/>
                <a:gd name="T112" fmla="*/ 2147483646 w 112480"/>
                <a:gd name="T113" fmla="*/ 2147483646 h 56934"/>
                <a:gd name="T114" fmla="*/ 2147483646 w 112480"/>
                <a:gd name="T115" fmla="*/ 2147483646 h 56934"/>
                <a:gd name="T116" fmla="*/ 2147483646 w 112480"/>
                <a:gd name="T117" fmla="*/ 2147483646 h 56934"/>
                <a:gd name="T118" fmla="*/ 2147483646 w 112480"/>
                <a:gd name="T119" fmla="*/ 2147483646 h 56934"/>
                <a:gd name="T120" fmla="*/ 2147483646 w 112480"/>
                <a:gd name="T121" fmla="*/ 2147483646 h 56934"/>
                <a:gd name="T122" fmla="*/ 2147483646 w 112480"/>
                <a:gd name="T123" fmla="*/ 152601449 h 569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 name="Google Shape;138;p7">
              <a:extLst>
                <a:ext uri="{FF2B5EF4-FFF2-40B4-BE49-F238E27FC236}">
                  <a16:creationId xmlns:a16="http://schemas.microsoft.com/office/drawing/2014/main" id="{8CCF6586-4000-9C4D-B0E9-BE11534DCBC2}"/>
                </a:ext>
              </a:extLst>
            </p:cNvPr>
            <p:cNvSpPr>
              <a:spLocks/>
            </p:cNvSpPr>
            <p:nvPr/>
          </p:nvSpPr>
          <p:spPr bwMode="auto">
            <a:xfrm>
              <a:off x="803936" y="3174411"/>
              <a:ext cx="2265971" cy="1150973"/>
            </a:xfrm>
            <a:custGeom>
              <a:avLst/>
              <a:gdLst>
                <a:gd name="T0" fmla="*/ 2147483646 w 149841"/>
                <a:gd name="T1" fmla="*/ 167671708 h 76110"/>
                <a:gd name="T2" fmla="*/ 2147483646 w 149841"/>
                <a:gd name="T3" fmla="*/ 2147483646 h 76110"/>
                <a:gd name="T4" fmla="*/ 2147483646 w 149841"/>
                <a:gd name="T5" fmla="*/ 2147483646 h 76110"/>
                <a:gd name="T6" fmla="*/ 2147483646 w 149841"/>
                <a:gd name="T7" fmla="*/ 2147483646 h 76110"/>
                <a:gd name="T8" fmla="*/ 2147483646 w 149841"/>
                <a:gd name="T9" fmla="*/ 2147483646 h 76110"/>
                <a:gd name="T10" fmla="*/ 2147483646 w 149841"/>
                <a:gd name="T11" fmla="*/ 2147483646 h 76110"/>
                <a:gd name="T12" fmla="*/ 2147483646 w 149841"/>
                <a:gd name="T13" fmla="*/ 2147483646 h 76110"/>
                <a:gd name="T14" fmla="*/ 2147483646 w 149841"/>
                <a:gd name="T15" fmla="*/ 2147483646 h 76110"/>
                <a:gd name="T16" fmla="*/ 2147483646 w 149841"/>
                <a:gd name="T17" fmla="*/ 2147483646 h 76110"/>
                <a:gd name="T18" fmla="*/ 2147483646 w 149841"/>
                <a:gd name="T19" fmla="*/ 2147483646 h 76110"/>
                <a:gd name="T20" fmla="*/ 2147483646 w 149841"/>
                <a:gd name="T21" fmla="*/ 2147483646 h 76110"/>
                <a:gd name="T22" fmla="*/ 2147483646 w 149841"/>
                <a:gd name="T23" fmla="*/ 2147483646 h 76110"/>
                <a:gd name="T24" fmla="*/ 2147483646 w 149841"/>
                <a:gd name="T25" fmla="*/ 2147483646 h 76110"/>
                <a:gd name="T26" fmla="*/ 2147483646 w 149841"/>
                <a:gd name="T27" fmla="*/ 2147483646 h 76110"/>
                <a:gd name="T28" fmla="*/ 2147483646 w 149841"/>
                <a:gd name="T29" fmla="*/ 2147483646 h 76110"/>
                <a:gd name="T30" fmla="*/ 2147483646 w 149841"/>
                <a:gd name="T31" fmla="*/ 2147483646 h 76110"/>
                <a:gd name="T32" fmla="*/ 2147483646 w 149841"/>
                <a:gd name="T33" fmla="*/ 2147483646 h 76110"/>
                <a:gd name="T34" fmla="*/ 1830105359 w 149841"/>
                <a:gd name="T35" fmla="*/ 2147483646 h 76110"/>
                <a:gd name="T36" fmla="*/ 2147483646 w 149841"/>
                <a:gd name="T37" fmla="*/ 2147483646 h 76110"/>
                <a:gd name="T38" fmla="*/ 2147483646 w 149841"/>
                <a:gd name="T39" fmla="*/ 2147483646 h 76110"/>
                <a:gd name="T40" fmla="*/ 2147483646 w 149841"/>
                <a:gd name="T41" fmla="*/ 2147483646 h 76110"/>
                <a:gd name="T42" fmla="*/ 2147483646 w 149841"/>
                <a:gd name="T43" fmla="*/ 2147483646 h 76110"/>
                <a:gd name="T44" fmla="*/ 2147483646 w 149841"/>
                <a:gd name="T45" fmla="*/ 2147483646 h 76110"/>
                <a:gd name="T46" fmla="*/ 2147483646 w 149841"/>
                <a:gd name="T47" fmla="*/ 2147483646 h 76110"/>
                <a:gd name="T48" fmla="*/ 2147483646 w 149841"/>
                <a:gd name="T49" fmla="*/ 2147483646 h 76110"/>
                <a:gd name="T50" fmla="*/ 2147483646 w 149841"/>
                <a:gd name="T51" fmla="*/ 2147483646 h 76110"/>
                <a:gd name="T52" fmla="*/ 2147483646 w 149841"/>
                <a:gd name="T53" fmla="*/ 2147483646 h 76110"/>
                <a:gd name="T54" fmla="*/ 2147483646 w 149841"/>
                <a:gd name="T55" fmla="*/ 2147483646 h 76110"/>
                <a:gd name="T56" fmla="*/ 2147483646 w 149841"/>
                <a:gd name="T57" fmla="*/ 2147483646 h 76110"/>
                <a:gd name="T58" fmla="*/ 2147483646 w 149841"/>
                <a:gd name="T59" fmla="*/ 2147483646 h 76110"/>
                <a:gd name="T60" fmla="*/ 2147483646 w 149841"/>
                <a:gd name="T61" fmla="*/ 2147483646 h 76110"/>
                <a:gd name="T62" fmla="*/ 2147483646 w 149841"/>
                <a:gd name="T63" fmla="*/ 2147483646 h 76110"/>
                <a:gd name="T64" fmla="*/ 2147483646 w 149841"/>
                <a:gd name="T65" fmla="*/ 2147483646 h 76110"/>
                <a:gd name="T66" fmla="*/ 2147483646 w 149841"/>
                <a:gd name="T67" fmla="*/ 2147483646 h 76110"/>
                <a:gd name="T68" fmla="*/ 2147483646 w 149841"/>
                <a:gd name="T69" fmla="*/ 2147483646 h 76110"/>
                <a:gd name="T70" fmla="*/ 2147483646 w 149841"/>
                <a:gd name="T71" fmla="*/ 2147483646 h 76110"/>
                <a:gd name="T72" fmla="*/ 2147483646 w 149841"/>
                <a:gd name="T73" fmla="*/ 2147483646 h 76110"/>
                <a:gd name="T74" fmla="*/ 2147483646 w 149841"/>
                <a:gd name="T75" fmla="*/ 2147483646 h 76110"/>
                <a:gd name="T76" fmla="*/ 2147483646 w 149841"/>
                <a:gd name="T77" fmla="*/ 2147483646 h 76110"/>
                <a:gd name="T78" fmla="*/ 2147483646 w 149841"/>
                <a:gd name="T79" fmla="*/ 2147483646 h 76110"/>
                <a:gd name="T80" fmla="*/ 2147483646 w 149841"/>
                <a:gd name="T81" fmla="*/ 2147483646 h 76110"/>
                <a:gd name="T82" fmla="*/ 2147483646 w 149841"/>
                <a:gd name="T83" fmla="*/ 2147483646 h 76110"/>
                <a:gd name="T84" fmla="*/ 2147483646 w 149841"/>
                <a:gd name="T85" fmla="*/ 2147483646 h 76110"/>
                <a:gd name="T86" fmla="*/ 2147483646 w 149841"/>
                <a:gd name="T87" fmla="*/ 2147483646 h 76110"/>
                <a:gd name="T88" fmla="*/ 2147483646 w 149841"/>
                <a:gd name="T89" fmla="*/ 2147483646 h 76110"/>
                <a:gd name="T90" fmla="*/ 2147483646 w 149841"/>
                <a:gd name="T91" fmla="*/ 2147483646 h 76110"/>
                <a:gd name="T92" fmla="*/ 2147483646 w 149841"/>
                <a:gd name="T93" fmla="*/ 2147483646 h 76110"/>
                <a:gd name="T94" fmla="*/ 2147483646 w 149841"/>
                <a:gd name="T95" fmla="*/ 2147483646 h 76110"/>
                <a:gd name="T96" fmla="*/ 2147483646 w 149841"/>
                <a:gd name="T97" fmla="*/ 2147483646 h 76110"/>
                <a:gd name="T98" fmla="*/ 2147483646 w 149841"/>
                <a:gd name="T99" fmla="*/ 2147483646 h 76110"/>
                <a:gd name="T100" fmla="*/ 2147483646 w 149841"/>
                <a:gd name="T101" fmla="*/ 2147483646 h 76110"/>
                <a:gd name="T102" fmla="*/ 2147483646 w 149841"/>
                <a:gd name="T103" fmla="*/ 2147483646 h 76110"/>
                <a:gd name="T104" fmla="*/ 2147483646 w 149841"/>
                <a:gd name="T105" fmla="*/ 2147483646 h 76110"/>
                <a:gd name="T106" fmla="*/ 2147483646 w 149841"/>
                <a:gd name="T107" fmla="*/ 2147483646 h 76110"/>
                <a:gd name="T108" fmla="*/ 2147483646 w 149841"/>
                <a:gd name="T109" fmla="*/ 2147483646 h 76110"/>
                <a:gd name="T110" fmla="*/ 2147483646 w 149841"/>
                <a:gd name="T111" fmla="*/ 2147483646 h 76110"/>
                <a:gd name="T112" fmla="*/ 2147483646 w 149841"/>
                <a:gd name="T113" fmla="*/ 2147483646 h 76110"/>
                <a:gd name="T114" fmla="*/ 2147483646 w 149841"/>
                <a:gd name="T115" fmla="*/ 2147483646 h 76110"/>
                <a:gd name="T116" fmla="*/ 2147483646 w 149841"/>
                <a:gd name="T117" fmla="*/ 2147483646 h 76110"/>
                <a:gd name="T118" fmla="*/ 2147483646 w 149841"/>
                <a:gd name="T119" fmla="*/ 2147483646 h 76110"/>
                <a:gd name="T120" fmla="*/ 2147483646 w 149841"/>
                <a:gd name="T121" fmla="*/ 2147483646 h 76110"/>
                <a:gd name="T122" fmla="*/ 2147483646 w 149841"/>
                <a:gd name="T123" fmla="*/ 2147483646 h 76110"/>
                <a:gd name="T124" fmla="*/ 2147483646 w 149841"/>
                <a:gd name="T125" fmla="*/ 167671708 h 761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9841" h="76110" extrusionOk="0">
                  <a:moveTo>
                    <a:pt x="72562" y="0"/>
                  </a:moveTo>
                  <a:cubicBezTo>
                    <a:pt x="72200" y="0"/>
                    <a:pt x="71840" y="4"/>
                    <a:pt x="71484" y="14"/>
                  </a:cubicBezTo>
                  <a:cubicBezTo>
                    <a:pt x="70384" y="45"/>
                    <a:pt x="69376" y="1205"/>
                    <a:pt x="68276" y="1297"/>
                  </a:cubicBezTo>
                  <a:cubicBezTo>
                    <a:pt x="67207" y="1389"/>
                    <a:pt x="66107" y="1328"/>
                    <a:pt x="65038" y="1480"/>
                  </a:cubicBezTo>
                  <a:cubicBezTo>
                    <a:pt x="63969" y="1603"/>
                    <a:pt x="62839" y="1480"/>
                    <a:pt x="61770" y="1664"/>
                  </a:cubicBezTo>
                  <a:cubicBezTo>
                    <a:pt x="61588" y="1696"/>
                    <a:pt x="61400" y="1708"/>
                    <a:pt x="61207" y="1708"/>
                  </a:cubicBezTo>
                  <a:cubicBezTo>
                    <a:pt x="60542" y="1708"/>
                    <a:pt x="59826" y="1559"/>
                    <a:pt x="59153" y="1559"/>
                  </a:cubicBezTo>
                  <a:cubicBezTo>
                    <a:pt x="58908" y="1559"/>
                    <a:pt x="58669" y="1579"/>
                    <a:pt x="58440" y="1633"/>
                  </a:cubicBezTo>
                  <a:cubicBezTo>
                    <a:pt x="57371" y="1847"/>
                    <a:pt x="56485" y="2794"/>
                    <a:pt x="55416" y="3069"/>
                  </a:cubicBezTo>
                  <a:cubicBezTo>
                    <a:pt x="54377" y="3374"/>
                    <a:pt x="53491" y="4138"/>
                    <a:pt x="52452" y="4444"/>
                  </a:cubicBezTo>
                  <a:cubicBezTo>
                    <a:pt x="51414" y="4780"/>
                    <a:pt x="50314" y="4902"/>
                    <a:pt x="49306" y="5299"/>
                  </a:cubicBezTo>
                  <a:cubicBezTo>
                    <a:pt x="48298" y="5665"/>
                    <a:pt x="46984" y="5299"/>
                    <a:pt x="45976" y="5727"/>
                  </a:cubicBezTo>
                  <a:cubicBezTo>
                    <a:pt x="44968" y="6154"/>
                    <a:pt x="43899" y="6460"/>
                    <a:pt x="42921" y="6918"/>
                  </a:cubicBezTo>
                  <a:cubicBezTo>
                    <a:pt x="41944" y="7376"/>
                    <a:pt x="41455" y="8904"/>
                    <a:pt x="40508" y="9392"/>
                  </a:cubicBezTo>
                  <a:cubicBezTo>
                    <a:pt x="39530" y="9881"/>
                    <a:pt x="38400" y="10034"/>
                    <a:pt x="37453" y="10584"/>
                  </a:cubicBezTo>
                  <a:cubicBezTo>
                    <a:pt x="36506" y="11134"/>
                    <a:pt x="35529" y="11653"/>
                    <a:pt x="34612" y="12233"/>
                  </a:cubicBezTo>
                  <a:cubicBezTo>
                    <a:pt x="33726" y="12814"/>
                    <a:pt x="32688" y="13241"/>
                    <a:pt x="31802" y="13852"/>
                  </a:cubicBezTo>
                  <a:cubicBezTo>
                    <a:pt x="30916" y="14494"/>
                    <a:pt x="29816" y="14861"/>
                    <a:pt x="28930" y="15502"/>
                  </a:cubicBezTo>
                  <a:cubicBezTo>
                    <a:pt x="28075" y="16174"/>
                    <a:pt x="27739" y="17518"/>
                    <a:pt x="26914" y="18190"/>
                  </a:cubicBezTo>
                  <a:cubicBezTo>
                    <a:pt x="26089" y="18862"/>
                    <a:pt x="25234" y="19565"/>
                    <a:pt x="24439" y="20298"/>
                  </a:cubicBezTo>
                  <a:cubicBezTo>
                    <a:pt x="23645" y="21031"/>
                    <a:pt x="22270" y="21184"/>
                    <a:pt x="21507" y="21948"/>
                  </a:cubicBezTo>
                  <a:cubicBezTo>
                    <a:pt x="20743" y="22711"/>
                    <a:pt x="20804" y="24269"/>
                    <a:pt x="20071" y="25094"/>
                  </a:cubicBezTo>
                  <a:cubicBezTo>
                    <a:pt x="19338" y="25888"/>
                    <a:pt x="18880" y="26897"/>
                    <a:pt x="18177" y="27721"/>
                  </a:cubicBezTo>
                  <a:cubicBezTo>
                    <a:pt x="17444" y="28546"/>
                    <a:pt x="16069" y="28791"/>
                    <a:pt x="15397" y="29646"/>
                  </a:cubicBezTo>
                  <a:cubicBezTo>
                    <a:pt x="14725" y="30532"/>
                    <a:pt x="13564" y="31051"/>
                    <a:pt x="12953" y="31937"/>
                  </a:cubicBezTo>
                  <a:cubicBezTo>
                    <a:pt x="12342" y="32853"/>
                    <a:pt x="12067" y="34014"/>
                    <a:pt x="11487" y="34931"/>
                  </a:cubicBezTo>
                  <a:cubicBezTo>
                    <a:pt x="10906" y="35847"/>
                    <a:pt x="9990" y="36580"/>
                    <a:pt x="9471" y="37527"/>
                  </a:cubicBezTo>
                  <a:cubicBezTo>
                    <a:pt x="8921" y="38474"/>
                    <a:pt x="9593" y="40093"/>
                    <a:pt x="9074" y="41040"/>
                  </a:cubicBezTo>
                  <a:cubicBezTo>
                    <a:pt x="8554" y="42018"/>
                    <a:pt x="6813" y="42354"/>
                    <a:pt x="6355" y="43332"/>
                  </a:cubicBezTo>
                  <a:cubicBezTo>
                    <a:pt x="5897" y="44309"/>
                    <a:pt x="6660" y="45837"/>
                    <a:pt x="6233" y="46845"/>
                  </a:cubicBezTo>
                  <a:cubicBezTo>
                    <a:pt x="5835" y="47853"/>
                    <a:pt x="5072" y="48708"/>
                    <a:pt x="4675" y="49716"/>
                  </a:cubicBezTo>
                  <a:cubicBezTo>
                    <a:pt x="4308" y="50755"/>
                    <a:pt x="4675" y="52007"/>
                    <a:pt x="4339" y="53046"/>
                  </a:cubicBezTo>
                  <a:cubicBezTo>
                    <a:pt x="4003" y="54085"/>
                    <a:pt x="2078" y="54634"/>
                    <a:pt x="1803" y="55673"/>
                  </a:cubicBezTo>
                  <a:cubicBezTo>
                    <a:pt x="1559" y="56742"/>
                    <a:pt x="2170" y="58025"/>
                    <a:pt x="1925" y="59064"/>
                  </a:cubicBezTo>
                  <a:cubicBezTo>
                    <a:pt x="1681" y="60133"/>
                    <a:pt x="887" y="61080"/>
                    <a:pt x="703" y="62149"/>
                  </a:cubicBezTo>
                  <a:cubicBezTo>
                    <a:pt x="489" y="63249"/>
                    <a:pt x="276" y="64318"/>
                    <a:pt x="153" y="65388"/>
                  </a:cubicBezTo>
                  <a:cubicBezTo>
                    <a:pt x="1" y="66487"/>
                    <a:pt x="184" y="67618"/>
                    <a:pt x="92" y="68687"/>
                  </a:cubicBezTo>
                  <a:cubicBezTo>
                    <a:pt x="1" y="69786"/>
                    <a:pt x="1131" y="70917"/>
                    <a:pt x="1100" y="72017"/>
                  </a:cubicBezTo>
                  <a:cubicBezTo>
                    <a:pt x="1039" y="73086"/>
                    <a:pt x="337" y="73574"/>
                    <a:pt x="337" y="74674"/>
                  </a:cubicBezTo>
                  <a:cubicBezTo>
                    <a:pt x="1864" y="75163"/>
                    <a:pt x="1742" y="75530"/>
                    <a:pt x="3392" y="75530"/>
                  </a:cubicBezTo>
                  <a:cubicBezTo>
                    <a:pt x="5011" y="75530"/>
                    <a:pt x="5011" y="74705"/>
                    <a:pt x="6630" y="74705"/>
                  </a:cubicBezTo>
                  <a:cubicBezTo>
                    <a:pt x="8249" y="74705"/>
                    <a:pt x="8249" y="74827"/>
                    <a:pt x="9868" y="74827"/>
                  </a:cubicBezTo>
                  <a:cubicBezTo>
                    <a:pt x="11487" y="74827"/>
                    <a:pt x="11487" y="75530"/>
                    <a:pt x="13106" y="75530"/>
                  </a:cubicBezTo>
                  <a:cubicBezTo>
                    <a:pt x="14725" y="75530"/>
                    <a:pt x="14725" y="74369"/>
                    <a:pt x="16344" y="74369"/>
                  </a:cubicBezTo>
                  <a:cubicBezTo>
                    <a:pt x="17963" y="74369"/>
                    <a:pt x="17963" y="76079"/>
                    <a:pt x="19582" y="76079"/>
                  </a:cubicBezTo>
                  <a:cubicBezTo>
                    <a:pt x="21201" y="76079"/>
                    <a:pt x="21201" y="75468"/>
                    <a:pt x="22820" y="75468"/>
                  </a:cubicBezTo>
                  <a:cubicBezTo>
                    <a:pt x="24439" y="75468"/>
                    <a:pt x="24439" y="74644"/>
                    <a:pt x="26058" y="74644"/>
                  </a:cubicBezTo>
                  <a:cubicBezTo>
                    <a:pt x="27678" y="74644"/>
                    <a:pt x="27678" y="75957"/>
                    <a:pt x="29297" y="75957"/>
                  </a:cubicBezTo>
                  <a:cubicBezTo>
                    <a:pt x="30916" y="75957"/>
                    <a:pt x="30916" y="76049"/>
                    <a:pt x="32565" y="76049"/>
                  </a:cubicBezTo>
                  <a:cubicBezTo>
                    <a:pt x="34184" y="76049"/>
                    <a:pt x="34184" y="75774"/>
                    <a:pt x="35803" y="75774"/>
                  </a:cubicBezTo>
                  <a:cubicBezTo>
                    <a:pt x="37423" y="75774"/>
                    <a:pt x="37423" y="75652"/>
                    <a:pt x="39042" y="75652"/>
                  </a:cubicBezTo>
                  <a:cubicBezTo>
                    <a:pt x="40661" y="75652"/>
                    <a:pt x="40661" y="74491"/>
                    <a:pt x="42280" y="74491"/>
                  </a:cubicBezTo>
                  <a:cubicBezTo>
                    <a:pt x="43899" y="74491"/>
                    <a:pt x="43899" y="75316"/>
                    <a:pt x="45518" y="75316"/>
                  </a:cubicBezTo>
                  <a:cubicBezTo>
                    <a:pt x="47137" y="75316"/>
                    <a:pt x="47137" y="74369"/>
                    <a:pt x="48756" y="74369"/>
                  </a:cubicBezTo>
                  <a:cubicBezTo>
                    <a:pt x="50375" y="74369"/>
                    <a:pt x="50375" y="75316"/>
                    <a:pt x="52025" y="75316"/>
                  </a:cubicBezTo>
                  <a:cubicBezTo>
                    <a:pt x="53644" y="75316"/>
                    <a:pt x="53644" y="76018"/>
                    <a:pt x="55232" y="76018"/>
                  </a:cubicBezTo>
                  <a:cubicBezTo>
                    <a:pt x="56851" y="76018"/>
                    <a:pt x="56851" y="74796"/>
                    <a:pt x="58470" y="74796"/>
                  </a:cubicBezTo>
                  <a:cubicBezTo>
                    <a:pt x="60089" y="74796"/>
                    <a:pt x="60120" y="75194"/>
                    <a:pt x="61739" y="75194"/>
                  </a:cubicBezTo>
                  <a:cubicBezTo>
                    <a:pt x="63358" y="75194"/>
                    <a:pt x="63358" y="75468"/>
                    <a:pt x="64977" y="75468"/>
                  </a:cubicBezTo>
                  <a:cubicBezTo>
                    <a:pt x="66596" y="75468"/>
                    <a:pt x="66596" y="75194"/>
                    <a:pt x="68215" y="75194"/>
                  </a:cubicBezTo>
                  <a:cubicBezTo>
                    <a:pt x="69834" y="75194"/>
                    <a:pt x="69834" y="74919"/>
                    <a:pt x="71453" y="74919"/>
                  </a:cubicBezTo>
                  <a:cubicBezTo>
                    <a:pt x="73073" y="74919"/>
                    <a:pt x="73073" y="76079"/>
                    <a:pt x="74722" y="76079"/>
                  </a:cubicBezTo>
                  <a:cubicBezTo>
                    <a:pt x="76341" y="76079"/>
                    <a:pt x="76341" y="74552"/>
                    <a:pt x="77960" y="74552"/>
                  </a:cubicBezTo>
                  <a:cubicBezTo>
                    <a:pt x="79579" y="74552"/>
                    <a:pt x="79579" y="74674"/>
                    <a:pt x="81198" y="74674"/>
                  </a:cubicBezTo>
                  <a:cubicBezTo>
                    <a:pt x="82817" y="74674"/>
                    <a:pt x="82817" y="75743"/>
                    <a:pt x="84437" y="75743"/>
                  </a:cubicBezTo>
                  <a:cubicBezTo>
                    <a:pt x="86056" y="75743"/>
                    <a:pt x="86056" y="75102"/>
                    <a:pt x="87675" y="75102"/>
                  </a:cubicBezTo>
                  <a:cubicBezTo>
                    <a:pt x="89324" y="75102"/>
                    <a:pt x="89324" y="76110"/>
                    <a:pt x="90943" y="76110"/>
                  </a:cubicBezTo>
                  <a:cubicBezTo>
                    <a:pt x="92562" y="76110"/>
                    <a:pt x="92562" y="75071"/>
                    <a:pt x="94181" y="75071"/>
                  </a:cubicBezTo>
                  <a:cubicBezTo>
                    <a:pt x="95801" y="75071"/>
                    <a:pt x="95801" y="75530"/>
                    <a:pt x="97420" y="75530"/>
                  </a:cubicBezTo>
                  <a:lnTo>
                    <a:pt x="100658" y="75530"/>
                  </a:lnTo>
                  <a:cubicBezTo>
                    <a:pt x="102277" y="75530"/>
                    <a:pt x="102277" y="74827"/>
                    <a:pt x="103926" y="74827"/>
                  </a:cubicBezTo>
                  <a:cubicBezTo>
                    <a:pt x="105546" y="74827"/>
                    <a:pt x="105546" y="74919"/>
                    <a:pt x="107165" y="74919"/>
                  </a:cubicBezTo>
                  <a:cubicBezTo>
                    <a:pt x="108784" y="74919"/>
                    <a:pt x="108784" y="74949"/>
                    <a:pt x="110403" y="74949"/>
                  </a:cubicBezTo>
                  <a:cubicBezTo>
                    <a:pt x="112022" y="74949"/>
                    <a:pt x="112022" y="75102"/>
                    <a:pt x="113641" y="75102"/>
                  </a:cubicBezTo>
                  <a:cubicBezTo>
                    <a:pt x="115260" y="75102"/>
                    <a:pt x="115260" y="76079"/>
                    <a:pt x="116879" y="76079"/>
                  </a:cubicBezTo>
                  <a:cubicBezTo>
                    <a:pt x="118529" y="76079"/>
                    <a:pt x="118529" y="74399"/>
                    <a:pt x="120148" y="74399"/>
                  </a:cubicBezTo>
                  <a:cubicBezTo>
                    <a:pt x="121767" y="74399"/>
                    <a:pt x="121767" y="74919"/>
                    <a:pt x="123386" y="74919"/>
                  </a:cubicBezTo>
                  <a:cubicBezTo>
                    <a:pt x="125005" y="74919"/>
                    <a:pt x="125005" y="75102"/>
                    <a:pt x="126624" y="75102"/>
                  </a:cubicBezTo>
                  <a:cubicBezTo>
                    <a:pt x="128243" y="75102"/>
                    <a:pt x="128274" y="74552"/>
                    <a:pt x="129893" y="74552"/>
                  </a:cubicBezTo>
                  <a:cubicBezTo>
                    <a:pt x="131512" y="74552"/>
                    <a:pt x="131512" y="75010"/>
                    <a:pt x="133131" y="75010"/>
                  </a:cubicBezTo>
                  <a:cubicBezTo>
                    <a:pt x="134750" y="75010"/>
                    <a:pt x="134750" y="75285"/>
                    <a:pt x="136369" y="75285"/>
                  </a:cubicBezTo>
                  <a:cubicBezTo>
                    <a:pt x="137988" y="75285"/>
                    <a:pt x="137988" y="75102"/>
                    <a:pt x="139638" y="75102"/>
                  </a:cubicBezTo>
                  <a:cubicBezTo>
                    <a:pt x="141257" y="75102"/>
                    <a:pt x="141257" y="75346"/>
                    <a:pt x="142876" y="75346"/>
                  </a:cubicBezTo>
                  <a:cubicBezTo>
                    <a:pt x="144495" y="75346"/>
                    <a:pt x="144464" y="75743"/>
                    <a:pt x="146114" y="75805"/>
                  </a:cubicBezTo>
                  <a:cubicBezTo>
                    <a:pt x="146218" y="75808"/>
                    <a:pt x="146315" y="75810"/>
                    <a:pt x="146406" y="75810"/>
                  </a:cubicBezTo>
                  <a:cubicBezTo>
                    <a:pt x="147739" y="75810"/>
                    <a:pt x="147833" y="75405"/>
                    <a:pt x="149291" y="74919"/>
                  </a:cubicBezTo>
                  <a:cubicBezTo>
                    <a:pt x="149291" y="73849"/>
                    <a:pt x="149841" y="73025"/>
                    <a:pt x="149780" y="71955"/>
                  </a:cubicBezTo>
                  <a:cubicBezTo>
                    <a:pt x="149749" y="70856"/>
                    <a:pt x="149810" y="69756"/>
                    <a:pt x="149719" y="68656"/>
                  </a:cubicBezTo>
                  <a:cubicBezTo>
                    <a:pt x="149627" y="67587"/>
                    <a:pt x="149535" y="66457"/>
                    <a:pt x="149383" y="65388"/>
                  </a:cubicBezTo>
                  <a:cubicBezTo>
                    <a:pt x="149230" y="64318"/>
                    <a:pt x="148710" y="63280"/>
                    <a:pt x="148527" y="62210"/>
                  </a:cubicBezTo>
                  <a:cubicBezTo>
                    <a:pt x="148344" y="61141"/>
                    <a:pt x="147000" y="60316"/>
                    <a:pt x="146786" y="59247"/>
                  </a:cubicBezTo>
                  <a:cubicBezTo>
                    <a:pt x="146572" y="58209"/>
                    <a:pt x="146542" y="57109"/>
                    <a:pt x="146267" y="56070"/>
                  </a:cubicBezTo>
                  <a:cubicBezTo>
                    <a:pt x="145961" y="55001"/>
                    <a:pt x="146939" y="53596"/>
                    <a:pt x="146603" y="52557"/>
                  </a:cubicBezTo>
                  <a:cubicBezTo>
                    <a:pt x="146267" y="51519"/>
                    <a:pt x="144922" y="50816"/>
                    <a:pt x="144556" y="49808"/>
                  </a:cubicBezTo>
                  <a:cubicBezTo>
                    <a:pt x="144189" y="48800"/>
                    <a:pt x="143487" y="47914"/>
                    <a:pt x="143059" y="46936"/>
                  </a:cubicBezTo>
                  <a:cubicBezTo>
                    <a:pt x="142662" y="45928"/>
                    <a:pt x="142387" y="44890"/>
                    <a:pt x="141929" y="43881"/>
                  </a:cubicBezTo>
                  <a:cubicBezTo>
                    <a:pt x="141470" y="42904"/>
                    <a:pt x="141868" y="41499"/>
                    <a:pt x="141379" y="40552"/>
                  </a:cubicBezTo>
                  <a:cubicBezTo>
                    <a:pt x="140859" y="39574"/>
                    <a:pt x="139821" y="38902"/>
                    <a:pt x="139271" y="37955"/>
                  </a:cubicBezTo>
                  <a:cubicBezTo>
                    <a:pt x="138721" y="37039"/>
                    <a:pt x="138691" y="35756"/>
                    <a:pt x="138110" y="34870"/>
                  </a:cubicBezTo>
                  <a:cubicBezTo>
                    <a:pt x="137530" y="33953"/>
                    <a:pt x="137041" y="32915"/>
                    <a:pt x="136430" y="32029"/>
                  </a:cubicBezTo>
                  <a:cubicBezTo>
                    <a:pt x="135788" y="31143"/>
                    <a:pt x="134353" y="30868"/>
                    <a:pt x="133681" y="29982"/>
                  </a:cubicBezTo>
                  <a:cubicBezTo>
                    <a:pt x="133039" y="29127"/>
                    <a:pt x="133070" y="27691"/>
                    <a:pt x="132367" y="26866"/>
                  </a:cubicBezTo>
                  <a:cubicBezTo>
                    <a:pt x="131695" y="26011"/>
                    <a:pt x="130840" y="25308"/>
                    <a:pt x="130076" y="24483"/>
                  </a:cubicBezTo>
                  <a:cubicBezTo>
                    <a:pt x="129312" y="23689"/>
                    <a:pt x="128548" y="22925"/>
                    <a:pt x="127785" y="22162"/>
                  </a:cubicBezTo>
                  <a:cubicBezTo>
                    <a:pt x="127021" y="21398"/>
                    <a:pt x="125952" y="20940"/>
                    <a:pt x="125158" y="20206"/>
                  </a:cubicBezTo>
                  <a:cubicBezTo>
                    <a:pt x="124363" y="19473"/>
                    <a:pt x="123936" y="18282"/>
                    <a:pt x="123111" y="17579"/>
                  </a:cubicBezTo>
                  <a:cubicBezTo>
                    <a:pt x="122286" y="16877"/>
                    <a:pt x="120698" y="17121"/>
                    <a:pt x="119842" y="16480"/>
                  </a:cubicBezTo>
                  <a:cubicBezTo>
                    <a:pt x="118956" y="15808"/>
                    <a:pt x="118529" y="14586"/>
                    <a:pt x="117643" y="13975"/>
                  </a:cubicBezTo>
                  <a:cubicBezTo>
                    <a:pt x="116726" y="13364"/>
                    <a:pt x="115932" y="12569"/>
                    <a:pt x="115016" y="11989"/>
                  </a:cubicBezTo>
                  <a:cubicBezTo>
                    <a:pt x="114099" y="11409"/>
                    <a:pt x="112908" y="11286"/>
                    <a:pt x="111961" y="10736"/>
                  </a:cubicBezTo>
                  <a:cubicBezTo>
                    <a:pt x="111014" y="10187"/>
                    <a:pt x="110250" y="9362"/>
                    <a:pt x="109303" y="8842"/>
                  </a:cubicBezTo>
                  <a:cubicBezTo>
                    <a:pt x="108356" y="8354"/>
                    <a:pt x="107317" y="7987"/>
                    <a:pt x="106309" y="7529"/>
                  </a:cubicBezTo>
                  <a:cubicBezTo>
                    <a:pt x="105332" y="7071"/>
                    <a:pt x="104446" y="6338"/>
                    <a:pt x="103438" y="5940"/>
                  </a:cubicBezTo>
                  <a:cubicBezTo>
                    <a:pt x="102460" y="5513"/>
                    <a:pt x="101177" y="5788"/>
                    <a:pt x="100169" y="5421"/>
                  </a:cubicBezTo>
                  <a:cubicBezTo>
                    <a:pt x="99130" y="5024"/>
                    <a:pt x="98000" y="5116"/>
                    <a:pt x="96961" y="4810"/>
                  </a:cubicBezTo>
                  <a:cubicBezTo>
                    <a:pt x="95923" y="4474"/>
                    <a:pt x="95037" y="3741"/>
                    <a:pt x="93998" y="3466"/>
                  </a:cubicBezTo>
                  <a:cubicBezTo>
                    <a:pt x="92929" y="3160"/>
                    <a:pt x="92043" y="2305"/>
                    <a:pt x="90974" y="2091"/>
                  </a:cubicBezTo>
                  <a:cubicBezTo>
                    <a:pt x="90594" y="2015"/>
                    <a:pt x="90202" y="1997"/>
                    <a:pt x="89807" y="1997"/>
                  </a:cubicBezTo>
                  <a:cubicBezTo>
                    <a:pt x="89448" y="1997"/>
                    <a:pt x="89085" y="2012"/>
                    <a:pt x="88727" y="2012"/>
                  </a:cubicBezTo>
                  <a:cubicBezTo>
                    <a:pt x="88371" y="2012"/>
                    <a:pt x="88018" y="1997"/>
                    <a:pt x="87675" y="1939"/>
                  </a:cubicBezTo>
                  <a:cubicBezTo>
                    <a:pt x="86605" y="1755"/>
                    <a:pt x="85506" y="1816"/>
                    <a:pt x="84437" y="1664"/>
                  </a:cubicBezTo>
                  <a:cubicBezTo>
                    <a:pt x="83367" y="1541"/>
                    <a:pt x="82359" y="717"/>
                    <a:pt x="81290" y="625"/>
                  </a:cubicBezTo>
                  <a:cubicBezTo>
                    <a:pt x="81223" y="619"/>
                    <a:pt x="81155" y="617"/>
                    <a:pt x="81088" y="617"/>
                  </a:cubicBezTo>
                  <a:cubicBezTo>
                    <a:pt x="80079" y="617"/>
                    <a:pt x="79070" y="1206"/>
                    <a:pt x="78061" y="1206"/>
                  </a:cubicBezTo>
                  <a:cubicBezTo>
                    <a:pt x="78038" y="1206"/>
                    <a:pt x="78014" y="1206"/>
                    <a:pt x="77991" y="1205"/>
                  </a:cubicBezTo>
                  <a:cubicBezTo>
                    <a:pt x="76891" y="1144"/>
                    <a:pt x="75852" y="14"/>
                    <a:pt x="74753" y="14"/>
                  </a:cubicBezTo>
                  <a:cubicBezTo>
                    <a:pt x="74020" y="14"/>
                    <a:pt x="73286" y="0"/>
                    <a:pt x="7256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 name="Google Shape;139;p7">
              <a:extLst>
                <a:ext uri="{FF2B5EF4-FFF2-40B4-BE49-F238E27FC236}">
                  <a16:creationId xmlns:a16="http://schemas.microsoft.com/office/drawing/2014/main" id="{74A84B0F-9947-ECAF-0099-8574611F3698}"/>
                </a:ext>
              </a:extLst>
            </p:cNvPr>
            <p:cNvSpPr>
              <a:spLocks/>
            </p:cNvSpPr>
            <p:nvPr/>
          </p:nvSpPr>
          <p:spPr bwMode="auto">
            <a:xfrm>
              <a:off x="9689141" y="3367462"/>
              <a:ext cx="1881516" cy="951294"/>
            </a:xfrm>
            <a:custGeom>
              <a:avLst/>
              <a:gdLst>
                <a:gd name="T0" fmla="*/ 2147483646 w 68307"/>
                <a:gd name="T1" fmla="*/ 443834705 h 34536"/>
                <a:gd name="T2" fmla="*/ 2147483646 w 68307"/>
                <a:gd name="T3" fmla="*/ 2147483646 h 34536"/>
                <a:gd name="T4" fmla="*/ 2147483646 w 68307"/>
                <a:gd name="T5" fmla="*/ 2147483646 h 34536"/>
                <a:gd name="T6" fmla="*/ 2147483646 w 68307"/>
                <a:gd name="T7" fmla="*/ 2147483646 h 34536"/>
                <a:gd name="T8" fmla="*/ 2147483646 w 68307"/>
                <a:gd name="T9" fmla="*/ 2147483646 h 34536"/>
                <a:gd name="T10" fmla="*/ 2147483646 w 68307"/>
                <a:gd name="T11" fmla="*/ 2147483646 h 34536"/>
                <a:gd name="T12" fmla="*/ 2147483646 w 68307"/>
                <a:gd name="T13" fmla="*/ 2147483646 h 34536"/>
                <a:gd name="T14" fmla="*/ 2147483646 w 68307"/>
                <a:gd name="T15" fmla="*/ 2147483646 h 34536"/>
                <a:gd name="T16" fmla="*/ 2147483646 w 68307"/>
                <a:gd name="T17" fmla="*/ 2147483646 h 34536"/>
                <a:gd name="T18" fmla="*/ 2147483646 w 68307"/>
                <a:gd name="T19" fmla="*/ 2147483646 h 34536"/>
                <a:gd name="T20" fmla="*/ 2147483646 w 68307"/>
                <a:gd name="T21" fmla="*/ 2147483646 h 34536"/>
                <a:gd name="T22" fmla="*/ 2147483646 w 68307"/>
                <a:gd name="T23" fmla="*/ 2147483646 h 34536"/>
                <a:gd name="T24" fmla="*/ 2147483646 w 68307"/>
                <a:gd name="T25" fmla="*/ 2147483646 h 34536"/>
                <a:gd name="T26" fmla="*/ 2147483646 w 68307"/>
                <a:gd name="T27" fmla="*/ 2147483646 h 34536"/>
                <a:gd name="T28" fmla="*/ 2147483646 w 68307"/>
                <a:gd name="T29" fmla="*/ 2147483646 h 34536"/>
                <a:gd name="T30" fmla="*/ 2147483646 w 68307"/>
                <a:gd name="T31" fmla="*/ 2147483646 h 34536"/>
                <a:gd name="T32" fmla="*/ 2147483646 w 68307"/>
                <a:gd name="T33" fmla="*/ 2147483646 h 34536"/>
                <a:gd name="T34" fmla="*/ 2147483646 w 68307"/>
                <a:gd name="T35" fmla="*/ 2147483646 h 34536"/>
                <a:gd name="T36" fmla="*/ 2147483646 w 68307"/>
                <a:gd name="T37" fmla="*/ 2147483646 h 34536"/>
                <a:gd name="T38" fmla="*/ 2147483646 w 68307"/>
                <a:gd name="T39" fmla="*/ 2147483646 h 34536"/>
                <a:gd name="T40" fmla="*/ 2147483646 w 68307"/>
                <a:gd name="T41" fmla="*/ 2147483646 h 34536"/>
                <a:gd name="T42" fmla="*/ 2147483646 w 68307"/>
                <a:gd name="T43" fmla="*/ 2147483646 h 34536"/>
                <a:gd name="T44" fmla="*/ 2147483646 w 68307"/>
                <a:gd name="T45" fmla="*/ 2147483646 h 34536"/>
                <a:gd name="T46" fmla="*/ 2147483646 w 68307"/>
                <a:gd name="T47" fmla="*/ 2147483646 h 34536"/>
                <a:gd name="T48" fmla="*/ 2147483646 w 68307"/>
                <a:gd name="T49" fmla="*/ 2147483646 h 34536"/>
                <a:gd name="T50" fmla="*/ 2147483646 w 68307"/>
                <a:gd name="T51" fmla="*/ 2147483646 h 34536"/>
                <a:gd name="T52" fmla="*/ 2147483646 w 68307"/>
                <a:gd name="T53" fmla="*/ 2147483646 h 34536"/>
                <a:gd name="T54" fmla="*/ 2147483646 w 68307"/>
                <a:gd name="T55" fmla="*/ 2147483646 h 34536"/>
                <a:gd name="T56" fmla="*/ 2147483646 w 68307"/>
                <a:gd name="T57" fmla="*/ 2147483646 h 34536"/>
                <a:gd name="T58" fmla="*/ 2147483646 w 68307"/>
                <a:gd name="T59" fmla="*/ 2147483646 h 34536"/>
                <a:gd name="T60" fmla="*/ 2147483646 w 68307"/>
                <a:gd name="T61" fmla="*/ 2147483646 h 34536"/>
                <a:gd name="T62" fmla="*/ 2147483646 w 68307"/>
                <a:gd name="T63" fmla="*/ 2147483646 h 34536"/>
                <a:gd name="T64" fmla="*/ 2147483646 w 68307"/>
                <a:gd name="T65" fmla="*/ 2147483646 h 34536"/>
                <a:gd name="T66" fmla="*/ 2147483646 w 68307"/>
                <a:gd name="T67" fmla="*/ 2147483646 h 34536"/>
                <a:gd name="T68" fmla="*/ 2147483646 w 68307"/>
                <a:gd name="T69" fmla="*/ 2147483646 h 34536"/>
                <a:gd name="T70" fmla="*/ 2147483646 w 68307"/>
                <a:gd name="T71" fmla="*/ 2147483646 h 34536"/>
                <a:gd name="T72" fmla="*/ 2147483646 w 68307"/>
                <a:gd name="T73" fmla="*/ 2147483646 h 34536"/>
                <a:gd name="T74" fmla="*/ 2147483646 w 68307"/>
                <a:gd name="T75" fmla="*/ 2147483646 h 34536"/>
                <a:gd name="T76" fmla="*/ 2147483646 w 68307"/>
                <a:gd name="T77" fmla="*/ 2147483646 h 34536"/>
                <a:gd name="T78" fmla="*/ 2147483646 w 68307"/>
                <a:gd name="T79" fmla="*/ 2147483646 h 34536"/>
                <a:gd name="T80" fmla="*/ 2147483646 w 68307"/>
                <a:gd name="T81" fmla="*/ 2147483646 h 34536"/>
                <a:gd name="T82" fmla="*/ 2147483646 w 68307"/>
                <a:gd name="T83" fmla="*/ 2147483646 h 34536"/>
                <a:gd name="T84" fmla="*/ 2147483646 w 68307"/>
                <a:gd name="T85" fmla="*/ 2147483646 h 34536"/>
                <a:gd name="T86" fmla="*/ 2147483646 w 68307"/>
                <a:gd name="T87" fmla="*/ 2147483646 h 34536"/>
                <a:gd name="T88" fmla="*/ 2147483646 w 68307"/>
                <a:gd name="T89" fmla="*/ 2147483646 h 34536"/>
                <a:gd name="T90" fmla="*/ 2147483646 w 68307"/>
                <a:gd name="T91" fmla="*/ 2147483646 h 34536"/>
                <a:gd name="T92" fmla="*/ 2147483646 w 68307"/>
                <a:gd name="T93" fmla="*/ 2147483646 h 34536"/>
                <a:gd name="T94" fmla="*/ 2147483646 w 68307"/>
                <a:gd name="T95" fmla="*/ 2147483646 h 34536"/>
                <a:gd name="T96" fmla="*/ 2147483646 w 68307"/>
                <a:gd name="T97" fmla="*/ 2147483646 h 34536"/>
                <a:gd name="T98" fmla="*/ 2147483646 w 68307"/>
                <a:gd name="T99" fmla="*/ 2147483646 h 34536"/>
                <a:gd name="T100" fmla="*/ 2147483646 w 68307"/>
                <a:gd name="T101" fmla="*/ 2147483646 h 34536"/>
                <a:gd name="T102" fmla="*/ 2147483646 w 68307"/>
                <a:gd name="T103" fmla="*/ 2147483646 h 34536"/>
                <a:gd name="T104" fmla="*/ 2147483646 w 68307"/>
                <a:gd name="T105" fmla="*/ 2147483646 h 34536"/>
                <a:gd name="T106" fmla="*/ 2147483646 w 68307"/>
                <a:gd name="T107" fmla="*/ 2147483646 h 34536"/>
                <a:gd name="T108" fmla="*/ 2147483646 w 68307"/>
                <a:gd name="T109" fmla="*/ 2147483646 h 34536"/>
                <a:gd name="T110" fmla="*/ 2147483646 w 68307"/>
                <a:gd name="T111" fmla="*/ 2147483646 h 34536"/>
                <a:gd name="T112" fmla="*/ 2147483646 w 68307"/>
                <a:gd name="T113" fmla="*/ 2147483646 h 34536"/>
                <a:gd name="T114" fmla="*/ 2147483646 w 68307"/>
                <a:gd name="T115" fmla="*/ 2147483646 h 34536"/>
                <a:gd name="T116" fmla="*/ 2147483646 w 68307"/>
                <a:gd name="T117" fmla="*/ 2147483646 h 34536"/>
                <a:gd name="T118" fmla="*/ 2147483646 w 68307"/>
                <a:gd name="T119" fmla="*/ 2147483646 h 34536"/>
                <a:gd name="T120" fmla="*/ 2147483646 w 68307"/>
                <a:gd name="T121" fmla="*/ 2147483646 h 34536"/>
                <a:gd name="T122" fmla="*/ 2147483646 w 68307"/>
                <a:gd name="T123" fmla="*/ 443834705 h 34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6" name="Google Shape;140;p7">
            <a:extLst>
              <a:ext uri="{FF2B5EF4-FFF2-40B4-BE49-F238E27FC236}">
                <a16:creationId xmlns:a16="http://schemas.microsoft.com/office/drawing/2014/main" id="{4701E19C-A843-86B8-DFB9-872370A07B99}"/>
              </a:ext>
            </a:extLst>
          </p:cNvPr>
          <p:cNvGrpSpPr>
            <a:grpSpLocks/>
          </p:cNvGrpSpPr>
          <p:nvPr/>
        </p:nvGrpSpPr>
        <p:grpSpPr bwMode="auto">
          <a:xfrm>
            <a:off x="-331788" y="5576888"/>
            <a:ext cx="12855576" cy="1281112"/>
            <a:chOff x="-248700" y="4182223"/>
            <a:chExt cx="9641100" cy="961287"/>
          </a:xfrm>
        </p:grpSpPr>
        <p:grpSp>
          <p:nvGrpSpPr>
            <p:cNvPr id="7" name="Google Shape;141;p7">
              <a:extLst>
                <a:ext uri="{FF2B5EF4-FFF2-40B4-BE49-F238E27FC236}">
                  <a16:creationId xmlns:a16="http://schemas.microsoft.com/office/drawing/2014/main" id="{55EA521F-B1F2-EB1A-8BA2-61BB4083A9CE}"/>
                </a:ext>
              </a:extLst>
            </p:cNvPr>
            <p:cNvGrpSpPr>
              <a:grpSpLocks/>
            </p:cNvGrpSpPr>
            <p:nvPr/>
          </p:nvGrpSpPr>
          <p:grpSpPr bwMode="auto">
            <a:xfrm>
              <a:off x="-248629" y="4462202"/>
              <a:ext cx="9640980" cy="681308"/>
              <a:chOff x="131200" y="4480088"/>
              <a:chExt cx="8881603" cy="627644"/>
            </a:xfrm>
          </p:grpSpPr>
          <p:sp>
            <p:nvSpPr>
              <p:cNvPr id="9" name="Google Shape;142;p7">
                <a:extLst>
                  <a:ext uri="{FF2B5EF4-FFF2-40B4-BE49-F238E27FC236}">
                    <a16:creationId xmlns:a16="http://schemas.microsoft.com/office/drawing/2014/main" id="{529D7ED7-D250-B00F-F66F-C94B6D520EA3}"/>
                  </a:ext>
                </a:extLst>
              </p:cNvPr>
              <p:cNvSpPr>
                <a:spLocks/>
              </p:cNvSpPr>
              <p:nvPr/>
            </p:nvSpPr>
            <p:spPr bwMode="auto">
              <a:xfrm>
                <a:off x="235672" y="4610717"/>
                <a:ext cx="8672644" cy="497015"/>
              </a:xfrm>
              <a:custGeom>
                <a:avLst/>
                <a:gdLst>
                  <a:gd name="T0" fmla="*/ 0 w 278908"/>
                  <a:gd name="T1" fmla="*/ 2147483646 h 8952"/>
                  <a:gd name="T2" fmla="*/ 0 w 278908"/>
                  <a:gd name="T3" fmla="*/ 2147483646 h 8952"/>
                  <a:gd name="T4" fmla="*/ 2147483646 w 278908"/>
                  <a:gd name="T5" fmla="*/ 2147483646 h 8952"/>
                  <a:gd name="T6" fmla="*/ 2147483646 w 278908"/>
                  <a:gd name="T7" fmla="*/ 2147483646 h 8952"/>
                  <a:gd name="T8" fmla="*/ 0 w 278908"/>
                  <a:gd name="T9" fmla="*/ 2147483646 h 89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143;p7">
                <a:extLst>
                  <a:ext uri="{FF2B5EF4-FFF2-40B4-BE49-F238E27FC236}">
                    <a16:creationId xmlns:a16="http://schemas.microsoft.com/office/drawing/2014/main" id="{CAF01F67-7B6C-B48F-98B3-4859452FC01B}"/>
                  </a:ext>
                </a:extLst>
              </p:cNvPr>
              <p:cNvSpPr>
                <a:spLocks/>
              </p:cNvSpPr>
              <p:nvPr/>
            </p:nvSpPr>
            <p:spPr bwMode="auto">
              <a:xfrm>
                <a:off x="235672" y="4710817"/>
                <a:ext cx="8672644" cy="296865"/>
              </a:xfrm>
              <a:custGeom>
                <a:avLst/>
                <a:gdLst>
                  <a:gd name="T0" fmla="*/ 2147483646 w 278908"/>
                  <a:gd name="T1" fmla="*/ 2147483646 h 5347"/>
                  <a:gd name="T2" fmla="*/ 2147483646 w 278908"/>
                  <a:gd name="T3" fmla="*/ 2147483646 h 5347"/>
                  <a:gd name="T4" fmla="*/ 2147483646 w 278908"/>
                  <a:gd name="T5" fmla="*/ 2147483646 h 5347"/>
                  <a:gd name="T6" fmla="*/ 2147483646 w 278908"/>
                  <a:gd name="T7" fmla="*/ 2147483646 h 5347"/>
                  <a:gd name="T8" fmla="*/ 0 w 278908"/>
                  <a:gd name="T9" fmla="*/ 2147483646 h 5347"/>
                  <a:gd name="T10" fmla="*/ 2147483646 w 278908"/>
                  <a:gd name="T11" fmla="*/ 2147483646 h 5347"/>
                  <a:gd name="T12" fmla="*/ 2147483646 w 278908"/>
                  <a:gd name="T13" fmla="*/ 2147483646 h 5347"/>
                  <a:gd name="T14" fmla="*/ 2147483646 w 278908"/>
                  <a:gd name="T15" fmla="*/ 2147483646 h 5347"/>
                  <a:gd name="T16" fmla="*/ 2147483646 w 278908"/>
                  <a:gd name="T17" fmla="*/ 2147483646 h 5347"/>
                  <a:gd name="T18" fmla="*/ 2147483646 w 278908"/>
                  <a:gd name="T19" fmla="*/ 2147483646 h 5347"/>
                  <a:gd name="T20" fmla="*/ 2147483646 w 278908"/>
                  <a:gd name="T21" fmla="*/ 2147483646 h 5347"/>
                  <a:gd name="T22" fmla="*/ 2147483646 w 278908"/>
                  <a:gd name="T23" fmla="*/ 2147483646 h 5347"/>
                  <a:gd name="T24" fmla="*/ 2147483646 w 278908"/>
                  <a:gd name="T25" fmla="*/ 2147483646 h 5347"/>
                  <a:gd name="T26" fmla="*/ 2147483646 w 278908"/>
                  <a:gd name="T27" fmla="*/ 2147483646 h 5347"/>
                  <a:gd name="T28" fmla="*/ 2147483646 w 278908"/>
                  <a:gd name="T29" fmla="*/ 2147483646 h 5347"/>
                  <a:gd name="T30" fmla="*/ 2147483646 w 278908"/>
                  <a:gd name="T31" fmla="*/ 2147483646 h 5347"/>
                  <a:gd name="T32" fmla="*/ 2147483646 w 278908"/>
                  <a:gd name="T33" fmla="*/ 2147483646 h 5347"/>
                  <a:gd name="T34" fmla="*/ 2147483646 w 278908"/>
                  <a:gd name="T35" fmla="*/ 2147483646 h 5347"/>
                  <a:gd name="T36" fmla="*/ 2147483646 w 278908"/>
                  <a:gd name="T37" fmla="*/ 2147483646 h 5347"/>
                  <a:gd name="T38" fmla="*/ 2147483646 w 278908"/>
                  <a:gd name="T39" fmla="*/ 2147483646 h 5347"/>
                  <a:gd name="T40" fmla="*/ 2147483646 w 278908"/>
                  <a:gd name="T41" fmla="*/ 2147483646 h 5347"/>
                  <a:gd name="T42" fmla="*/ 2147483646 w 278908"/>
                  <a:gd name="T43" fmla="*/ 2147483646 h 5347"/>
                  <a:gd name="T44" fmla="*/ 2147483646 w 278908"/>
                  <a:gd name="T45" fmla="*/ 2147483646 h 5347"/>
                  <a:gd name="T46" fmla="*/ 2147483646 w 278908"/>
                  <a:gd name="T47" fmla="*/ 2147483646 h 5347"/>
                  <a:gd name="T48" fmla="*/ 2147483646 w 278908"/>
                  <a:gd name="T49" fmla="*/ 2147483646 h 5347"/>
                  <a:gd name="T50" fmla="*/ 2147483646 w 278908"/>
                  <a:gd name="T51" fmla="*/ 2147483646 h 5347"/>
                  <a:gd name="T52" fmla="*/ 2147483646 w 278908"/>
                  <a:gd name="T53" fmla="*/ 2147483646 h 5347"/>
                  <a:gd name="T54" fmla="*/ 2147483646 w 278908"/>
                  <a:gd name="T55" fmla="*/ 2147483646 h 5347"/>
                  <a:gd name="T56" fmla="*/ 2147483646 w 278908"/>
                  <a:gd name="T57" fmla="*/ 2147483646 h 5347"/>
                  <a:gd name="T58" fmla="*/ 2147483646 w 278908"/>
                  <a:gd name="T59" fmla="*/ 2147483646 h 5347"/>
                  <a:gd name="T60" fmla="*/ 2147483646 w 278908"/>
                  <a:gd name="T61" fmla="*/ 2147483646 h 5347"/>
                  <a:gd name="T62" fmla="*/ 2147483646 w 278908"/>
                  <a:gd name="T63" fmla="*/ 2147483646 h 5347"/>
                  <a:gd name="T64" fmla="*/ 2147483646 w 278908"/>
                  <a:gd name="T65" fmla="*/ 2147483646 h 5347"/>
                  <a:gd name="T66" fmla="*/ 2147483646 w 278908"/>
                  <a:gd name="T67" fmla="*/ 2147483646 h 5347"/>
                  <a:gd name="T68" fmla="*/ 2147483646 w 278908"/>
                  <a:gd name="T69" fmla="*/ 2147483646 h 5347"/>
                  <a:gd name="T70" fmla="*/ 2147483646 w 278908"/>
                  <a:gd name="T71" fmla="*/ 2147483646 h 5347"/>
                  <a:gd name="T72" fmla="*/ 2147483646 w 278908"/>
                  <a:gd name="T73" fmla="*/ 2147483646 h 5347"/>
                  <a:gd name="T74" fmla="*/ 2147483646 w 278908"/>
                  <a:gd name="T75" fmla="*/ 2147483646 h 5347"/>
                  <a:gd name="T76" fmla="*/ 2147483646 w 278908"/>
                  <a:gd name="T77" fmla="*/ 2147483646 h 5347"/>
                  <a:gd name="T78" fmla="*/ 2147483646 w 278908"/>
                  <a:gd name="T79" fmla="*/ 2147483646 h 5347"/>
                  <a:gd name="T80" fmla="*/ 2147483646 w 278908"/>
                  <a:gd name="T81" fmla="*/ 2147483646 h 5347"/>
                  <a:gd name="T82" fmla="*/ 2147483646 w 278908"/>
                  <a:gd name="T83" fmla="*/ 2147483646 h 5347"/>
                  <a:gd name="T84" fmla="*/ 2147483646 w 278908"/>
                  <a:gd name="T85" fmla="*/ 2147483646 h 5347"/>
                  <a:gd name="T86" fmla="*/ 2147483646 w 278908"/>
                  <a:gd name="T87" fmla="*/ 2147483646 h 5347"/>
                  <a:gd name="T88" fmla="*/ 2147483646 w 278908"/>
                  <a:gd name="T89" fmla="*/ 2147483646 h 5347"/>
                  <a:gd name="T90" fmla="*/ 2147483646 w 278908"/>
                  <a:gd name="T91" fmla="*/ 2147483646 h 5347"/>
                  <a:gd name="T92" fmla="*/ 2147483646 w 278908"/>
                  <a:gd name="T93" fmla="*/ 2147483646 h 5347"/>
                  <a:gd name="T94" fmla="*/ 2147483646 w 278908"/>
                  <a:gd name="T95" fmla="*/ 2147483646 h 5347"/>
                  <a:gd name="T96" fmla="*/ 2147483646 w 278908"/>
                  <a:gd name="T97" fmla="*/ 2147483646 h 5347"/>
                  <a:gd name="T98" fmla="*/ 2147483646 w 278908"/>
                  <a:gd name="T99" fmla="*/ 2147483646 h 5347"/>
                  <a:gd name="T100" fmla="*/ 2147483646 w 278908"/>
                  <a:gd name="T101" fmla="*/ 2147483646 h 534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1" name="Google Shape;144;p7">
                <a:extLst>
                  <a:ext uri="{FF2B5EF4-FFF2-40B4-BE49-F238E27FC236}">
                    <a16:creationId xmlns:a16="http://schemas.microsoft.com/office/drawing/2014/main" id="{5B8CCD54-DE1E-71C3-6C8C-156DB8411827}"/>
                  </a:ext>
                </a:extLst>
              </p:cNvPr>
              <p:cNvSpPr>
                <a:spLocks/>
              </p:cNvSpPr>
              <p:nvPr/>
            </p:nvSpPr>
            <p:spPr bwMode="auto">
              <a:xfrm>
                <a:off x="131200" y="4480088"/>
                <a:ext cx="8881603" cy="261260"/>
              </a:xfrm>
              <a:custGeom>
                <a:avLst/>
                <a:gdLst>
                  <a:gd name="T0" fmla="*/ 0 w 285628"/>
                  <a:gd name="T1" fmla="*/ 2147483646 h 8402"/>
                  <a:gd name="T2" fmla="*/ 0 w 285628"/>
                  <a:gd name="T3" fmla="*/ 2147483646 h 8402"/>
                  <a:gd name="T4" fmla="*/ 2147483646 w 285628"/>
                  <a:gd name="T5" fmla="*/ 2147483646 h 8402"/>
                  <a:gd name="T6" fmla="*/ 2147483646 w 285628"/>
                  <a:gd name="T7" fmla="*/ 2147483646 h 8402"/>
                  <a:gd name="T8" fmla="*/ 2147483646 w 285628"/>
                  <a:gd name="T9" fmla="*/ 2147483646 h 8402"/>
                  <a:gd name="T10" fmla="*/ 2147483646 w 285628"/>
                  <a:gd name="T11" fmla="*/ 2147483646 h 8402"/>
                  <a:gd name="T12" fmla="*/ 2147483646 w 285628"/>
                  <a:gd name="T13" fmla="*/ 2147483646 h 8402"/>
                  <a:gd name="T14" fmla="*/ 2147483646 w 285628"/>
                  <a:gd name="T15" fmla="*/ 2147483646 h 8402"/>
                  <a:gd name="T16" fmla="*/ 2147483646 w 285628"/>
                  <a:gd name="T17" fmla="*/ 2147483646 h 8402"/>
                  <a:gd name="T18" fmla="*/ 2147483646 w 285628"/>
                  <a:gd name="T19" fmla="*/ 2147483646 h 8402"/>
                  <a:gd name="T20" fmla="*/ 2147483646 w 285628"/>
                  <a:gd name="T21" fmla="*/ 2147483646 h 8402"/>
                  <a:gd name="T22" fmla="*/ 2147483646 w 285628"/>
                  <a:gd name="T23" fmla="*/ 2147483646 h 8402"/>
                  <a:gd name="T24" fmla="*/ 2147483646 w 285628"/>
                  <a:gd name="T25" fmla="*/ 2147483646 h 8402"/>
                  <a:gd name="T26" fmla="*/ 2147483646 w 285628"/>
                  <a:gd name="T27" fmla="*/ 2147483646 h 8402"/>
                  <a:gd name="T28" fmla="*/ 2147483646 w 285628"/>
                  <a:gd name="T29" fmla="*/ 2147483646 h 8402"/>
                  <a:gd name="T30" fmla="*/ 2147483646 w 285628"/>
                  <a:gd name="T31" fmla="*/ 2147483646 h 8402"/>
                  <a:gd name="T32" fmla="*/ 2147483646 w 285628"/>
                  <a:gd name="T33" fmla="*/ 2147483646 h 8402"/>
                  <a:gd name="T34" fmla="*/ 2147483646 w 285628"/>
                  <a:gd name="T35" fmla="*/ 2147483646 h 8402"/>
                  <a:gd name="T36" fmla="*/ 2147483646 w 285628"/>
                  <a:gd name="T37" fmla="*/ 2147483646 h 8402"/>
                  <a:gd name="T38" fmla="*/ 2147483646 w 285628"/>
                  <a:gd name="T39" fmla="*/ 2147483646 h 8402"/>
                  <a:gd name="T40" fmla="*/ 2147483646 w 285628"/>
                  <a:gd name="T41" fmla="*/ 2147483646 h 8402"/>
                  <a:gd name="T42" fmla="*/ 2147483646 w 285628"/>
                  <a:gd name="T43" fmla="*/ 2147483646 h 8402"/>
                  <a:gd name="T44" fmla="*/ 2147483646 w 285628"/>
                  <a:gd name="T45" fmla="*/ 2147483646 h 8402"/>
                  <a:gd name="T46" fmla="*/ 2147483646 w 285628"/>
                  <a:gd name="T47" fmla="*/ 2147483646 h 8402"/>
                  <a:gd name="T48" fmla="*/ 2147483646 w 285628"/>
                  <a:gd name="T49" fmla="*/ 2147483646 h 8402"/>
                  <a:gd name="T50" fmla="*/ 2147483646 w 285628"/>
                  <a:gd name="T51" fmla="*/ 2147483646 h 8402"/>
                  <a:gd name="T52" fmla="*/ 2147483646 w 285628"/>
                  <a:gd name="T53" fmla="*/ 2147483646 h 8402"/>
                  <a:gd name="T54" fmla="*/ 2147483646 w 285628"/>
                  <a:gd name="T55" fmla="*/ 2147483646 h 8402"/>
                  <a:gd name="T56" fmla="*/ 2147483646 w 285628"/>
                  <a:gd name="T57" fmla="*/ 2147483646 h 8402"/>
                  <a:gd name="T58" fmla="*/ 2147483646 w 285628"/>
                  <a:gd name="T59" fmla="*/ 2147483646 h 8402"/>
                  <a:gd name="T60" fmla="*/ 2147483646 w 285628"/>
                  <a:gd name="T61" fmla="*/ 2147483646 h 8402"/>
                  <a:gd name="T62" fmla="*/ 2147483646 w 285628"/>
                  <a:gd name="T63" fmla="*/ 2147483646 h 8402"/>
                  <a:gd name="T64" fmla="*/ 2147483646 w 285628"/>
                  <a:gd name="T65" fmla="*/ 2147483646 h 8402"/>
                  <a:gd name="T66" fmla="*/ 2147483646 w 285628"/>
                  <a:gd name="T67" fmla="*/ 2147483646 h 8402"/>
                  <a:gd name="T68" fmla="*/ 2147483646 w 285628"/>
                  <a:gd name="T69" fmla="*/ 2147483646 h 8402"/>
                  <a:gd name="T70" fmla="*/ 2147483646 w 285628"/>
                  <a:gd name="T71" fmla="*/ 2147483646 h 8402"/>
                  <a:gd name="T72" fmla="*/ 2147483646 w 285628"/>
                  <a:gd name="T73" fmla="*/ 2147483646 h 8402"/>
                  <a:gd name="T74" fmla="*/ 2147483646 w 285628"/>
                  <a:gd name="T75" fmla="*/ 2147483646 h 8402"/>
                  <a:gd name="T76" fmla="*/ 2147483646 w 285628"/>
                  <a:gd name="T77" fmla="*/ 2147483646 h 8402"/>
                  <a:gd name="T78" fmla="*/ 2147483646 w 285628"/>
                  <a:gd name="T79" fmla="*/ 2147483646 h 8402"/>
                  <a:gd name="T80" fmla="*/ 2147483646 w 285628"/>
                  <a:gd name="T81" fmla="*/ 2147483646 h 8402"/>
                  <a:gd name="T82" fmla="*/ 2147483646 w 285628"/>
                  <a:gd name="T83" fmla="*/ 2147483646 h 8402"/>
                  <a:gd name="T84" fmla="*/ 2147483646 w 285628"/>
                  <a:gd name="T85" fmla="*/ 2147483646 h 8402"/>
                  <a:gd name="T86" fmla="*/ 2147483646 w 285628"/>
                  <a:gd name="T87" fmla="*/ 2147483646 h 8402"/>
                  <a:gd name="T88" fmla="*/ 2147483646 w 285628"/>
                  <a:gd name="T89" fmla="*/ 2147483646 h 8402"/>
                  <a:gd name="T90" fmla="*/ 2147483646 w 285628"/>
                  <a:gd name="T91" fmla="*/ 2147483646 h 8402"/>
                  <a:gd name="T92" fmla="*/ 2147483646 w 285628"/>
                  <a:gd name="T93" fmla="*/ 2147483646 h 8402"/>
                  <a:gd name="T94" fmla="*/ 2147483646 w 285628"/>
                  <a:gd name="T95" fmla="*/ 2147483646 h 8402"/>
                  <a:gd name="T96" fmla="*/ 2147483646 w 285628"/>
                  <a:gd name="T97" fmla="*/ 2147483646 h 8402"/>
                  <a:gd name="T98" fmla="*/ 2147483646 w 285628"/>
                  <a:gd name="T99" fmla="*/ 2147483646 h 8402"/>
                  <a:gd name="T100" fmla="*/ 2147483646 w 285628"/>
                  <a:gd name="T101" fmla="*/ 2147483646 h 8402"/>
                  <a:gd name="T102" fmla="*/ 2147483646 w 285628"/>
                  <a:gd name="T103" fmla="*/ 2147483646 h 8402"/>
                  <a:gd name="T104" fmla="*/ 2147483646 w 285628"/>
                  <a:gd name="T105" fmla="*/ 2147483646 h 8402"/>
                  <a:gd name="T106" fmla="*/ 2147483646 w 285628"/>
                  <a:gd name="T107" fmla="*/ 2147483646 h 8402"/>
                  <a:gd name="T108" fmla="*/ 2147483646 w 285628"/>
                  <a:gd name="T109" fmla="*/ 2147483646 h 8402"/>
                  <a:gd name="T110" fmla="*/ 2147483646 w 285628"/>
                  <a:gd name="T111" fmla="*/ 901248180 h 84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8" name="Google Shape;145;p7">
              <a:extLst>
                <a:ext uri="{FF2B5EF4-FFF2-40B4-BE49-F238E27FC236}">
                  <a16:creationId xmlns:a16="http://schemas.microsoft.com/office/drawing/2014/main" id="{02489A5B-84F5-A584-6FE3-F447AAEC2392}"/>
                </a:ext>
              </a:extLst>
            </p:cNvPr>
            <p:cNvSpPr>
              <a:spLocks noChangeArrowheads="1"/>
            </p:cNvSpPr>
            <p:nvPr/>
          </p:nvSpPr>
          <p:spPr bwMode="auto">
            <a:xfrm>
              <a:off x="-248700" y="4182223"/>
              <a:ext cx="9641100" cy="37641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defRPr/>
              </a:pPr>
              <a:endParaRPr lang="en-US" altLang="en-US" sz="2400">
                <a:solidFill>
                  <a:srgbClr val="E5F7B3"/>
                </a:solidFill>
              </a:endParaRPr>
            </a:p>
          </p:txBody>
        </p:sp>
      </p:grpSp>
      <p:sp>
        <p:nvSpPr>
          <p:cNvPr id="134" name="Google Shape;134;p7"/>
          <p:cNvSpPr txBox="1">
            <a:spLocks noGrp="1"/>
          </p:cNvSpPr>
          <p:nvPr>
            <p:ph type="title"/>
          </p:nvPr>
        </p:nvSpPr>
        <p:spPr>
          <a:xfrm>
            <a:off x="6213033" y="719333"/>
            <a:ext cx="5028000" cy="1129600"/>
          </a:xfrm>
          <a:prstGeom prst="rect">
            <a:avLst/>
          </a:prstGeom>
        </p:spPr>
        <p:txBody>
          <a:bodyPr spcFirstLastPara="1" anchor="b">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135" name="Google Shape;135;p7"/>
          <p:cNvSpPr txBox="1">
            <a:spLocks noGrp="1"/>
          </p:cNvSpPr>
          <p:nvPr>
            <p:ph type="body" idx="1"/>
          </p:nvPr>
        </p:nvSpPr>
        <p:spPr>
          <a:xfrm>
            <a:off x="6213033" y="1848933"/>
            <a:ext cx="5028000" cy="3727200"/>
          </a:xfrm>
          <a:prstGeom prst="rect">
            <a:avLst/>
          </a:prstGeom>
        </p:spPr>
        <p:txBody>
          <a:bodyPr spcFirstLastPara="1">
            <a:noAutofit/>
          </a:bodyPr>
          <a:lstStyle>
            <a:lvl1pPr marL="609600" lvl="0" indent="-406400">
              <a:spcBef>
                <a:spcPts val="0"/>
              </a:spcBef>
              <a:spcAft>
                <a:spcPts val="0"/>
              </a:spcAft>
              <a:buSzPts val="1200"/>
              <a:buChar char="●"/>
              <a:defRPr/>
            </a:lvl1pPr>
            <a:lvl2pPr marL="1219200" lvl="1" indent="-406400">
              <a:spcBef>
                <a:spcPts val="0"/>
              </a:spcBef>
              <a:spcAft>
                <a:spcPts val="0"/>
              </a:spcAft>
              <a:buSzPts val="1200"/>
              <a:buChar char="○"/>
              <a:defRPr sz="1600"/>
            </a:lvl2pPr>
            <a:lvl3pPr marL="1828800" lvl="2" indent="-406400">
              <a:spcBef>
                <a:spcPts val="0"/>
              </a:spcBef>
              <a:spcAft>
                <a:spcPts val="0"/>
              </a:spcAft>
              <a:buSzPts val="1200"/>
              <a:buChar char="■"/>
              <a:defRPr sz="1600"/>
            </a:lvl3pPr>
            <a:lvl4pPr marL="2438400" lvl="3" indent="-406400">
              <a:spcBef>
                <a:spcPts val="0"/>
              </a:spcBef>
              <a:spcAft>
                <a:spcPts val="0"/>
              </a:spcAft>
              <a:buSzPts val="1200"/>
              <a:buChar char="●"/>
              <a:defRPr sz="1600"/>
            </a:lvl4pPr>
            <a:lvl5pPr marL="3048000" lvl="4" indent="-406400">
              <a:spcBef>
                <a:spcPts val="0"/>
              </a:spcBef>
              <a:spcAft>
                <a:spcPts val="0"/>
              </a:spcAft>
              <a:buSzPts val="1200"/>
              <a:buChar char="○"/>
              <a:defRPr sz="1600"/>
            </a:lvl5pPr>
            <a:lvl6pPr marL="3657600" lvl="5" indent="-406400">
              <a:spcBef>
                <a:spcPts val="0"/>
              </a:spcBef>
              <a:spcAft>
                <a:spcPts val="0"/>
              </a:spcAft>
              <a:buSzPts val="1200"/>
              <a:buChar char="■"/>
              <a:defRPr sz="1600"/>
            </a:lvl6pPr>
            <a:lvl7pPr marL="4267200" lvl="6" indent="-406400">
              <a:spcBef>
                <a:spcPts val="0"/>
              </a:spcBef>
              <a:spcAft>
                <a:spcPts val="0"/>
              </a:spcAft>
              <a:buSzPts val="1200"/>
              <a:buChar char="●"/>
              <a:defRPr sz="1600"/>
            </a:lvl7pPr>
            <a:lvl8pPr marL="4876800" lvl="7" indent="-406400">
              <a:spcBef>
                <a:spcPts val="0"/>
              </a:spcBef>
              <a:spcAft>
                <a:spcPts val="0"/>
              </a:spcAft>
              <a:buSzPts val="1200"/>
              <a:buChar char="○"/>
              <a:defRPr sz="1600"/>
            </a:lvl8pPr>
            <a:lvl9pPr marL="5486400" lvl="8" indent="-40640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270039420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60"/>
        <p:cNvGrpSpPr/>
        <p:nvPr/>
      </p:nvGrpSpPr>
      <p:grpSpPr>
        <a:xfrm>
          <a:off x="0" y="0"/>
          <a:ext cx="0" cy="0"/>
          <a:chOff x="0" y="0"/>
          <a:chExt cx="0" cy="0"/>
        </a:xfrm>
      </p:grpSpPr>
      <p:sp>
        <p:nvSpPr>
          <p:cNvPr id="161" name="Google Shape;161;p9"/>
          <p:cNvSpPr txBox="1">
            <a:spLocks noGrp="1"/>
          </p:cNvSpPr>
          <p:nvPr>
            <p:ph type="title"/>
          </p:nvPr>
        </p:nvSpPr>
        <p:spPr>
          <a:xfrm>
            <a:off x="950967" y="2127800"/>
            <a:ext cx="4796800" cy="1356800"/>
          </a:xfrm>
          <a:prstGeom prst="rect">
            <a:avLst/>
          </a:prstGeom>
        </p:spPr>
        <p:txBody>
          <a:bodyPr spcFirstLastPara="1" anchor="b">
            <a:noAutofit/>
          </a:bodyPr>
          <a:lstStyle>
            <a:lvl1pPr lvl="0" algn="r">
              <a:spcBef>
                <a:spcPts val="0"/>
              </a:spcBef>
              <a:spcAft>
                <a:spcPts val="0"/>
              </a:spcAft>
              <a:buSzPts val="4200"/>
              <a:buNone/>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162" name="Google Shape;162;p9"/>
          <p:cNvSpPr txBox="1">
            <a:spLocks noGrp="1"/>
          </p:cNvSpPr>
          <p:nvPr>
            <p:ph type="subTitle" idx="1"/>
          </p:nvPr>
        </p:nvSpPr>
        <p:spPr>
          <a:xfrm>
            <a:off x="1624467" y="3484600"/>
            <a:ext cx="4123200" cy="1245600"/>
          </a:xfrm>
          <a:prstGeom prst="rect">
            <a:avLst/>
          </a:prstGeom>
        </p:spPr>
        <p:txBody>
          <a:bodyPr spcFirstLastPara="1">
            <a:noAutofit/>
          </a:bodyPr>
          <a:lstStyle>
            <a:lvl1pPr lvl="0" algn="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214666309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81"/>
        <p:cNvGrpSpPr/>
        <p:nvPr/>
      </p:nvGrpSpPr>
      <p:grpSpPr>
        <a:xfrm>
          <a:off x="0" y="0"/>
          <a:ext cx="0" cy="0"/>
          <a:chOff x="0" y="0"/>
          <a:chExt cx="0" cy="0"/>
        </a:xfrm>
      </p:grpSpPr>
    </p:spTree>
    <p:extLst>
      <p:ext uri="{BB962C8B-B14F-4D97-AF65-F5344CB8AC3E}">
        <p14:creationId xmlns:p14="http://schemas.microsoft.com/office/powerpoint/2010/main" val="372730667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82"/>
        <p:cNvGrpSpPr/>
        <p:nvPr/>
      </p:nvGrpSpPr>
      <p:grpSpPr>
        <a:xfrm>
          <a:off x="0" y="0"/>
          <a:ext cx="0" cy="0"/>
          <a:chOff x="0" y="0"/>
          <a:chExt cx="0" cy="0"/>
        </a:xfrm>
      </p:grpSpPr>
      <p:grpSp>
        <p:nvGrpSpPr>
          <p:cNvPr id="2" name="Google Shape;193;p13">
            <a:extLst>
              <a:ext uri="{FF2B5EF4-FFF2-40B4-BE49-F238E27FC236}">
                <a16:creationId xmlns:a16="http://schemas.microsoft.com/office/drawing/2014/main" id="{A4F684CD-1C74-1F05-FF8B-EDD51A4146B7}"/>
              </a:ext>
            </a:extLst>
          </p:cNvPr>
          <p:cNvGrpSpPr>
            <a:grpSpLocks/>
          </p:cNvGrpSpPr>
          <p:nvPr/>
        </p:nvGrpSpPr>
        <p:grpSpPr bwMode="auto">
          <a:xfrm>
            <a:off x="7326313" y="4308475"/>
            <a:ext cx="3578225" cy="1411288"/>
            <a:chOff x="4432311" y="2548350"/>
            <a:chExt cx="4488305" cy="1770363"/>
          </a:xfrm>
        </p:grpSpPr>
        <p:sp>
          <p:nvSpPr>
            <p:cNvPr id="3" name="Google Shape;194;p13">
              <a:extLst>
                <a:ext uri="{FF2B5EF4-FFF2-40B4-BE49-F238E27FC236}">
                  <a16:creationId xmlns:a16="http://schemas.microsoft.com/office/drawing/2014/main" id="{4B8E5C36-1B91-0F7D-EDD1-2EDD19A13499}"/>
                </a:ext>
              </a:extLst>
            </p:cNvPr>
            <p:cNvSpPr>
              <a:spLocks/>
            </p:cNvSpPr>
            <p:nvPr/>
          </p:nvSpPr>
          <p:spPr bwMode="auto">
            <a:xfrm>
              <a:off x="5423050" y="2548350"/>
              <a:ext cx="3497566" cy="1770363"/>
            </a:xfrm>
            <a:custGeom>
              <a:avLst/>
              <a:gdLst>
                <a:gd name="T0" fmla="*/ 2147483646 w 112480"/>
                <a:gd name="T1" fmla="*/ 901250714 h 56934"/>
                <a:gd name="T2" fmla="*/ 2147483646 w 112480"/>
                <a:gd name="T3" fmla="*/ 2147483646 h 56934"/>
                <a:gd name="T4" fmla="*/ 2147483646 w 112480"/>
                <a:gd name="T5" fmla="*/ 2147483646 h 56934"/>
                <a:gd name="T6" fmla="*/ 2147483646 w 112480"/>
                <a:gd name="T7" fmla="*/ 2147483646 h 56934"/>
                <a:gd name="T8" fmla="*/ 2147483646 w 112480"/>
                <a:gd name="T9" fmla="*/ 2147483646 h 56934"/>
                <a:gd name="T10" fmla="*/ 2147483646 w 112480"/>
                <a:gd name="T11" fmla="*/ 2147483646 h 56934"/>
                <a:gd name="T12" fmla="*/ 2147483646 w 112480"/>
                <a:gd name="T13" fmla="*/ 2147483646 h 56934"/>
                <a:gd name="T14" fmla="*/ 2147483646 w 112480"/>
                <a:gd name="T15" fmla="*/ 2147483646 h 56934"/>
                <a:gd name="T16" fmla="*/ 2147483646 w 112480"/>
                <a:gd name="T17" fmla="*/ 2147483646 h 56934"/>
                <a:gd name="T18" fmla="*/ 2147483646 w 112480"/>
                <a:gd name="T19" fmla="*/ 2147483646 h 56934"/>
                <a:gd name="T20" fmla="*/ 2147483646 w 112480"/>
                <a:gd name="T21" fmla="*/ 2147483646 h 56934"/>
                <a:gd name="T22" fmla="*/ 2147483646 w 112480"/>
                <a:gd name="T23" fmla="*/ 2147483646 h 56934"/>
                <a:gd name="T24" fmla="*/ 2147483646 w 112480"/>
                <a:gd name="T25" fmla="*/ 2147483646 h 56934"/>
                <a:gd name="T26" fmla="*/ 2147483646 w 112480"/>
                <a:gd name="T27" fmla="*/ 2147483646 h 56934"/>
                <a:gd name="T28" fmla="*/ 2147483646 w 112480"/>
                <a:gd name="T29" fmla="*/ 2147483646 h 56934"/>
                <a:gd name="T30" fmla="*/ 2147483646 w 112480"/>
                <a:gd name="T31" fmla="*/ 2147483646 h 56934"/>
                <a:gd name="T32" fmla="*/ 2147483646 w 112480"/>
                <a:gd name="T33" fmla="*/ 2147483646 h 56934"/>
                <a:gd name="T34" fmla="*/ 2147483646 w 112480"/>
                <a:gd name="T35" fmla="*/ 2147483646 h 56934"/>
                <a:gd name="T36" fmla="*/ 2147483646 w 112480"/>
                <a:gd name="T37" fmla="*/ 2147483646 h 56934"/>
                <a:gd name="T38" fmla="*/ 2147483646 w 112480"/>
                <a:gd name="T39" fmla="*/ 2147483646 h 56934"/>
                <a:gd name="T40" fmla="*/ 2147483646 w 112480"/>
                <a:gd name="T41" fmla="*/ 2147483646 h 56934"/>
                <a:gd name="T42" fmla="*/ 2147483646 w 112480"/>
                <a:gd name="T43" fmla="*/ 2147483646 h 56934"/>
                <a:gd name="T44" fmla="*/ 2147483646 w 112480"/>
                <a:gd name="T45" fmla="*/ 2147483646 h 56934"/>
                <a:gd name="T46" fmla="*/ 2147483646 w 112480"/>
                <a:gd name="T47" fmla="*/ 2147483646 h 56934"/>
                <a:gd name="T48" fmla="*/ 2147483646 w 112480"/>
                <a:gd name="T49" fmla="*/ 2147483646 h 56934"/>
                <a:gd name="T50" fmla="*/ 2147483646 w 112480"/>
                <a:gd name="T51" fmla="*/ 2147483646 h 56934"/>
                <a:gd name="T52" fmla="*/ 2147483646 w 112480"/>
                <a:gd name="T53" fmla="*/ 2147483646 h 56934"/>
                <a:gd name="T54" fmla="*/ 2147483646 w 112480"/>
                <a:gd name="T55" fmla="*/ 2147483646 h 56934"/>
                <a:gd name="T56" fmla="*/ 2147483646 w 112480"/>
                <a:gd name="T57" fmla="*/ 2147483646 h 56934"/>
                <a:gd name="T58" fmla="*/ 2147483646 w 112480"/>
                <a:gd name="T59" fmla="*/ 2147483646 h 56934"/>
                <a:gd name="T60" fmla="*/ 2147483646 w 112480"/>
                <a:gd name="T61" fmla="*/ 2147483646 h 56934"/>
                <a:gd name="T62" fmla="*/ 2147483646 w 112480"/>
                <a:gd name="T63" fmla="*/ 2147483646 h 56934"/>
                <a:gd name="T64" fmla="*/ 2147483646 w 112480"/>
                <a:gd name="T65" fmla="*/ 2147483646 h 56934"/>
                <a:gd name="T66" fmla="*/ 2147483646 w 112480"/>
                <a:gd name="T67" fmla="*/ 2147483646 h 56934"/>
                <a:gd name="T68" fmla="*/ 2147483646 w 112480"/>
                <a:gd name="T69" fmla="*/ 2147483646 h 56934"/>
                <a:gd name="T70" fmla="*/ 2147483646 w 112480"/>
                <a:gd name="T71" fmla="*/ 2147483646 h 56934"/>
                <a:gd name="T72" fmla="*/ 2147483646 w 112480"/>
                <a:gd name="T73" fmla="*/ 2147483646 h 56934"/>
                <a:gd name="T74" fmla="*/ 2147483646 w 112480"/>
                <a:gd name="T75" fmla="*/ 2147483646 h 56934"/>
                <a:gd name="T76" fmla="*/ 2147483646 w 112480"/>
                <a:gd name="T77" fmla="*/ 2147483646 h 56934"/>
                <a:gd name="T78" fmla="*/ 2147483646 w 112480"/>
                <a:gd name="T79" fmla="*/ 2147483646 h 56934"/>
                <a:gd name="T80" fmla="*/ 2147483646 w 112480"/>
                <a:gd name="T81" fmla="*/ 2147483646 h 56934"/>
                <a:gd name="T82" fmla="*/ 2147483646 w 112480"/>
                <a:gd name="T83" fmla="*/ 2147483646 h 56934"/>
                <a:gd name="T84" fmla="*/ 2147483646 w 112480"/>
                <a:gd name="T85" fmla="*/ 2147483646 h 56934"/>
                <a:gd name="T86" fmla="*/ 2147483646 w 112480"/>
                <a:gd name="T87" fmla="*/ 2147483646 h 56934"/>
                <a:gd name="T88" fmla="*/ 2147483646 w 112480"/>
                <a:gd name="T89" fmla="*/ 2147483646 h 56934"/>
                <a:gd name="T90" fmla="*/ 2147483646 w 112480"/>
                <a:gd name="T91" fmla="*/ 2147483646 h 56934"/>
                <a:gd name="T92" fmla="*/ 2147483646 w 112480"/>
                <a:gd name="T93" fmla="*/ 2147483646 h 56934"/>
                <a:gd name="T94" fmla="*/ 2147483646 w 112480"/>
                <a:gd name="T95" fmla="*/ 2147483646 h 56934"/>
                <a:gd name="T96" fmla="*/ 2147483646 w 112480"/>
                <a:gd name="T97" fmla="*/ 2147483646 h 56934"/>
                <a:gd name="T98" fmla="*/ 2147483646 w 112480"/>
                <a:gd name="T99" fmla="*/ 2147483646 h 56934"/>
                <a:gd name="T100" fmla="*/ 2147483646 w 112480"/>
                <a:gd name="T101" fmla="*/ 2147483646 h 56934"/>
                <a:gd name="T102" fmla="*/ 2147483646 w 112480"/>
                <a:gd name="T103" fmla="*/ 2147483646 h 56934"/>
                <a:gd name="T104" fmla="*/ 2147483646 w 112480"/>
                <a:gd name="T105" fmla="*/ 2147483646 h 56934"/>
                <a:gd name="T106" fmla="*/ 2147483646 w 112480"/>
                <a:gd name="T107" fmla="*/ 2147483646 h 56934"/>
                <a:gd name="T108" fmla="*/ 2147483646 w 112480"/>
                <a:gd name="T109" fmla="*/ 2147483646 h 56934"/>
                <a:gd name="T110" fmla="*/ 2147483646 w 112480"/>
                <a:gd name="T111" fmla="*/ 2147483646 h 56934"/>
                <a:gd name="T112" fmla="*/ 2147483646 w 112480"/>
                <a:gd name="T113" fmla="*/ 2147483646 h 56934"/>
                <a:gd name="T114" fmla="*/ 2147483646 w 112480"/>
                <a:gd name="T115" fmla="*/ 2147483646 h 56934"/>
                <a:gd name="T116" fmla="*/ 2147483646 w 112480"/>
                <a:gd name="T117" fmla="*/ 2147483646 h 56934"/>
                <a:gd name="T118" fmla="*/ 2147483646 w 112480"/>
                <a:gd name="T119" fmla="*/ 2147483646 h 56934"/>
                <a:gd name="T120" fmla="*/ 2147483646 w 112480"/>
                <a:gd name="T121" fmla="*/ 2147483646 h 56934"/>
                <a:gd name="T122" fmla="*/ 2147483646 w 112480"/>
                <a:gd name="T123" fmla="*/ 901250714 h 569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 name="Google Shape;195;p13">
              <a:extLst>
                <a:ext uri="{FF2B5EF4-FFF2-40B4-BE49-F238E27FC236}">
                  <a16:creationId xmlns:a16="http://schemas.microsoft.com/office/drawing/2014/main" id="{E2430723-75F9-C28E-ECAD-000AF2C13763}"/>
                </a:ext>
              </a:extLst>
            </p:cNvPr>
            <p:cNvSpPr>
              <a:spLocks/>
            </p:cNvSpPr>
            <p:nvPr/>
          </p:nvSpPr>
          <p:spPr bwMode="auto">
            <a:xfrm>
              <a:off x="4432311" y="3244811"/>
              <a:ext cx="2124006" cy="1073897"/>
            </a:xfrm>
            <a:custGeom>
              <a:avLst/>
              <a:gdLst>
                <a:gd name="T0" fmla="*/ 2147483646 w 68307"/>
                <a:gd name="T1" fmla="*/ 901250582 h 34536"/>
                <a:gd name="T2" fmla="*/ 2147483646 w 68307"/>
                <a:gd name="T3" fmla="*/ 2147483646 h 34536"/>
                <a:gd name="T4" fmla="*/ 2147483646 w 68307"/>
                <a:gd name="T5" fmla="*/ 2147483646 h 34536"/>
                <a:gd name="T6" fmla="*/ 2147483646 w 68307"/>
                <a:gd name="T7" fmla="*/ 2147483646 h 34536"/>
                <a:gd name="T8" fmla="*/ 2147483646 w 68307"/>
                <a:gd name="T9" fmla="*/ 2147483646 h 34536"/>
                <a:gd name="T10" fmla="*/ 2147483646 w 68307"/>
                <a:gd name="T11" fmla="*/ 2147483646 h 34536"/>
                <a:gd name="T12" fmla="*/ 2147483646 w 68307"/>
                <a:gd name="T13" fmla="*/ 2147483646 h 34536"/>
                <a:gd name="T14" fmla="*/ 2147483646 w 68307"/>
                <a:gd name="T15" fmla="*/ 2147483646 h 34536"/>
                <a:gd name="T16" fmla="*/ 2147483646 w 68307"/>
                <a:gd name="T17" fmla="*/ 2147483646 h 34536"/>
                <a:gd name="T18" fmla="*/ 2147483646 w 68307"/>
                <a:gd name="T19" fmla="*/ 2147483646 h 34536"/>
                <a:gd name="T20" fmla="*/ 2147483646 w 68307"/>
                <a:gd name="T21" fmla="*/ 2147483646 h 34536"/>
                <a:gd name="T22" fmla="*/ 2147483646 w 68307"/>
                <a:gd name="T23" fmla="*/ 2147483646 h 34536"/>
                <a:gd name="T24" fmla="*/ 2147483646 w 68307"/>
                <a:gd name="T25" fmla="*/ 2147483646 h 34536"/>
                <a:gd name="T26" fmla="*/ 2147483646 w 68307"/>
                <a:gd name="T27" fmla="*/ 2147483646 h 34536"/>
                <a:gd name="T28" fmla="*/ 2147483646 w 68307"/>
                <a:gd name="T29" fmla="*/ 2147483646 h 34536"/>
                <a:gd name="T30" fmla="*/ 2147483646 w 68307"/>
                <a:gd name="T31" fmla="*/ 2147483646 h 34536"/>
                <a:gd name="T32" fmla="*/ 2147483646 w 68307"/>
                <a:gd name="T33" fmla="*/ 2147483646 h 34536"/>
                <a:gd name="T34" fmla="*/ 2147483646 w 68307"/>
                <a:gd name="T35" fmla="*/ 2147483646 h 34536"/>
                <a:gd name="T36" fmla="*/ 2147483646 w 68307"/>
                <a:gd name="T37" fmla="*/ 2147483646 h 34536"/>
                <a:gd name="T38" fmla="*/ 2147483646 w 68307"/>
                <a:gd name="T39" fmla="*/ 2147483646 h 34536"/>
                <a:gd name="T40" fmla="*/ 2147483646 w 68307"/>
                <a:gd name="T41" fmla="*/ 2147483646 h 34536"/>
                <a:gd name="T42" fmla="*/ 2147483646 w 68307"/>
                <a:gd name="T43" fmla="*/ 2147483646 h 34536"/>
                <a:gd name="T44" fmla="*/ 2147483646 w 68307"/>
                <a:gd name="T45" fmla="*/ 2147483646 h 34536"/>
                <a:gd name="T46" fmla="*/ 2147483646 w 68307"/>
                <a:gd name="T47" fmla="*/ 2147483646 h 34536"/>
                <a:gd name="T48" fmla="*/ 2147483646 w 68307"/>
                <a:gd name="T49" fmla="*/ 2147483646 h 34536"/>
                <a:gd name="T50" fmla="*/ 2147483646 w 68307"/>
                <a:gd name="T51" fmla="*/ 2147483646 h 34536"/>
                <a:gd name="T52" fmla="*/ 2147483646 w 68307"/>
                <a:gd name="T53" fmla="*/ 2147483646 h 34536"/>
                <a:gd name="T54" fmla="*/ 2147483646 w 68307"/>
                <a:gd name="T55" fmla="*/ 2147483646 h 34536"/>
                <a:gd name="T56" fmla="*/ 2147483646 w 68307"/>
                <a:gd name="T57" fmla="*/ 2147483646 h 34536"/>
                <a:gd name="T58" fmla="*/ 2147483646 w 68307"/>
                <a:gd name="T59" fmla="*/ 2147483646 h 34536"/>
                <a:gd name="T60" fmla="*/ 2147483646 w 68307"/>
                <a:gd name="T61" fmla="*/ 2147483646 h 34536"/>
                <a:gd name="T62" fmla="*/ 2147483646 w 68307"/>
                <a:gd name="T63" fmla="*/ 2147483646 h 34536"/>
                <a:gd name="T64" fmla="*/ 2147483646 w 68307"/>
                <a:gd name="T65" fmla="*/ 2147483646 h 34536"/>
                <a:gd name="T66" fmla="*/ 2147483646 w 68307"/>
                <a:gd name="T67" fmla="*/ 2147483646 h 34536"/>
                <a:gd name="T68" fmla="*/ 2147483646 w 68307"/>
                <a:gd name="T69" fmla="*/ 2147483646 h 34536"/>
                <a:gd name="T70" fmla="*/ 2147483646 w 68307"/>
                <a:gd name="T71" fmla="*/ 2147483646 h 34536"/>
                <a:gd name="T72" fmla="*/ 2147483646 w 68307"/>
                <a:gd name="T73" fmla="*/ 2147483646 h 34536"/>
                <a:gd name="T74" fmla="*/ 2147483646 w 68307"/>
                <a:gd name="T75" fmla="*/ 2147483646 h 34536"/>
                <a:gd name="T76" fmla="*/ 2147483646 w 68307"/>
                <a:gd name="T77" fmla="*/ 2147483646 h 34536"/>
                <a:gd name="T78" fmla="*/ 2147483646 w 68307"/>
                <a:gd name="T79" fmla="*/ 2147483646 h 34536"/>
                <a:gd name="T80" fmla="*/ 2147483646 w 68307"/>
                <a:gd name="T81" fmla="*/ 2147483646 h 34536"/>
                <a:gd name="T82" fmla="*/ 2147483646 w 68307"/>
                <a:gd name="T83" fmla="*/ 2147483646 h 34536"/>
                <a:gd name="T84" fmla="*/ 2147483646 w 68307"/>
                <a:gd name="T85" fmla="*/ 2147483646 h 34536"/>
                <a:gd name="T86" fmla="*/ 2147483646 w 68307"/>
                <a:gd name="T87" fmla="*/ 2147483646 h 34536"/>
                <a:gd name="T88" fmla="*/ 2147483646 w 68307"/>
                <a:gd name="T89" fmla="*/ 2147483646 h 34536"/>
                <a:gd name="T90" fmla="*/ 2147483646 w 68307"/>
                <a:gd name="T91" fmla="*/ 2147483646 h 34536"/>
                <a:gd name="T92" fmla="*/ 2147483646 w 68307"/>
                <a:gd name="T93" fmla="*/ 2147483646 h 34536"/>
                <a:gd name="T94" fmla="*/ 2147483646 w 68307"/>
                <a:gd name="T95" fmla="*/ 2147483646 h 34536"/>
                <a:gd name="T96" fmla="*/ 2147483646 w 68307"/>
                <a:gd name="T97" fmla="*/ 2147483646 h 34536"/>
                <a:gd name="T98" fmla="*/ 2147483646 w 68307"/>
                <a:gd name="T99" fmla="*/ 2147483646 h 34536"/>
                <a:gd name="T100" fmla="*/ 2147483646 w 68307"/>
                <a:gd name="T101" fmla="*/ 2147483646 h 34536"/>
                <a:gd name="T102" fmla="*/ 2147483646 w 68307"/>
                <a:gd name="T103" fmla="*/ 2147483646 h 34536"/>
                <a:gd name="T104" fmla="*/ 2147483646 w 68307"/>
                <a:gd name="T105" fmla="*/ 2147483646 h 34536"/>
                <a:gd name="T106" fmla="*/ 2147483646 w 68307"/>
                <a:gd name="T107" fmla="*/ 2147483646 h 34536"/>
                <a:gd name="T108" fmla="*/ 2147483646 w 68307"/>
                <a:gd name="T109" fmla="*/ 2147483646 h 34536"/>
                <a:gd name="T110" fmla="*/ 2147483646 w 68307"/>
                <a:gd name="T111" fmla="*/ 2147483646 h 34536"/>
                <a:gd name="T112" fmla="*/ 2147483646 w 68307"/>
                <a:gd name="T113" fmla="*/ 2147483646 h 34536"/>
                <a:gd name="T114" fmla="*/ 2147483646 w 68307"/>
                <a:gd name="T115" fmla="*/ 2147483646 h 34536"/>
                <a:gd name="T116" fmla="*/ 2147483646 w 68307"/>
                <a:gd name="T117" fmla="*/ 2147483646 h 34536"/>
                <a:gd name="T118" fmla="*/ 2147483646 w 68307"/>
                <a:gd name="T119" fmla="*/ 2147483646 h 34536"/>
                <a:gd name="T120" fmla="*/ 2147483646 w 68307"/>
                <a:gd name="T121" fmla="*/ 2147483646 h 34536"/>
                <a:gd name="T122" fmla="*/ 2147483646 w 68307"/>
                <a:gd name="T123" fmla="*/ 901250582 h 34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5" name="Google Shape;196;p13">
            <a:extLst>
              <a:ext uri="{FF2B5EF4-FFF2-40B4-BE49-F238E27FC236}">
                <a16:creationId xmlns:a16="http://schemas.microsoft.com/office/drawing/2014/main" id="{958F2615-55A7-C757-F760-8C71CB3563A8}"/>
              </a:ext>
            </a:extLst>
          </p:cNvPr>
          <p:cNvGrpSpPr>
            <a:grpSpLocks/>
          </p:cNvGrpSpPr>
          <p:nvPr/>
        </p:nvGrpSpPr>
        <p:grpSpPr bwMode="auto">
          <a:xfrm>
            <a:off x="-331788" y="5576888"/>
            <a:ext cx="12855576" cy="1281112"/>
            <a:chOff x="-248700" y="4182223"/>
            <a:chExt cx="9641100" cy="961287"/>
          </a:xfrm>
        </p:grpSpPr>
        <p:grpSp>
          <p:nvGrpSpPr>
            <p:cNvPr id="6" name="Google Shape;197;p13">
              <a:extLst>
                <a:ext uri="{FF2B5EF4-FFF2-40B4-BE49-F238E27FC236}">
                  <a16:creationId xmlns:a16="http://schemas.microsoft.com/office/drawing/2014/main" id="{93629092-CC98-EDBE-9A4B-E6A3B82836C0}"/>
                </a:ext>
              </a:extLst>
            </p:cNvPr>
            <p:cNvGrpSpPr>
              <a:grpSpLocks/>
            </p:cNvGrpSpPr>
            <p:nvPr/>
          </p:nvGrpSpPr>
          <p:grpSpPr bwMode="auto">
            <a:xfrm>
              <a:off x="-248629" y="4462202"/>
              <a:ext cx="9640980" cy="681308"/>
              <a:chOff x="131200" y="4480088"/>
              <a:chExt cx="8881603" cy="627644"/>
            </a:xfrm>
          </p:grpSpPr>
          <p:sp>
            <p:nvSpPr>
              <p:cNvPr id="8" name="Google Shape;198;p13">
                <a:extLst>
                  <a:ext uri="{FF2B5EF4-FFF2-40B4-BE49-F238E27FC236}">
                    <a16:creationId xmlns:a16="http://schemas.microsoft.com/office/drawing/2014/main" id="{7033B550-8D25-1BB0-7571-C825CA701AE2}"/>
                  </a:ext>
                </a:extLst>
              </p:cNvPr>
              <p:cNvSpPr>
                <a:spLocks/>
              </p:cNvSpPr>
              <p:nvPr/>
            </p:nvSpPr>
            <p:spPr bwMode="auto">
              <a:xfrm>
                <a:off x="235672" y="4610717"/>
                <a:ext cx="8672644" cy="497015"/>
              </a:xfrm>
              <a:custGeom>
                <a:avLst/>
                <a:gdLst>
                  <a:gd name="T0" fmla="*/ 0 w 278908"/>
                  <a:gd name="T1" fmla="*/ 2147483646 h 8952"/>
                  <a:gd name="T2" fmla="*/ 0 w 278908"/>
                  <a:gd name="T3" fmla="*/ 2147483646 h 8952"/>
                  <a:gd name="T4" fmla="*/ 2147483646 w 278908"/>
                  <a:gd name="T5" fmla="*/ 2147483646 h 8952"/>
                  <a:gd name="T6" fmla="*/ 2147483646 w 278908"/>
                  <a:gd name="T7" fmla="*/ 2147483646 h 8952"/>
                  <a:gd name="T8" fmla="*/ 0 w 278908"/>
                  <a:gd name="T9" fmla="*/ 2147483646 h 89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9" name="Google Shape;199;p13">
                <a:extLst>
                  <a:ext uri="{FF2B5EF4-FFF2-40B4-BE49-F238E27FC236}">
                    <a16:creationId xmlns:a16="http://schemas.microsoft.com/office/drawing/2014/main" id="{8C7F923A-5B40-10C2-3B72-1A810800D0FC}"/>
                  </a:ext>
                </a:extLst>
              </p:cNvPr>
              <p:cNvSpPr>
                <a:spLocks/>
              </p:cNvSpPr>
              <p:nvPr/>
            </p:nvSpPr>
            <p:spPr bwMode="auto">
              <a:xfrm>
                <a:off x="235672" y="4710817"/>
                <a:ext cx="8672644" cy="296865"/>
              </a:xfrm>
              <a:custGeom>
                <a:avLst/>
                <a:gdLst>
                  <a:gd name="T0" fmla="*/ 2147483646 w 278908"/>
                  <a:gd name="T1" fmla="*/ 2147483646 h 5347"/>
                  <a:gd name="T2" fmla="*/ 2147483646 w 278908"/>
                  <a:gd name="T3" fmla="*/ 2147483646 h 5347"/>
                  <a:gd name="T4" fmla="*/ 2147483646 w 278908"/>
                  <a:gd name="T5" fmla="*/ 2147483646 h 5347"/>
                  <a:gd name="T6" fmla="*/ 2147483646 w 278908"/>
                  <a:gd name="T7" fmla="*/ 2147483646 h 5347"/>
                  <a:gd name="T8" fmla="*/ 0 w 278908"/>
                  <a:gd name="T9" fmla="*/ 2147483646 h 5347"/>
                  <a:gd name="T10" fmla="*/ 2147483646 w 278908"/>
                  <a:gd name="T11" fmla="*/ 2147483646 h 5347"/>
                  <a:gd name="T12" fmla="*/ 2147483646 w 278908"/>
                  <a:gd name="T13" fmla="*/ 2147483646 h 5347"/>
                  <a:gd name="T14" fmla="*/ 2147483646 w 278908"/>
                  <a:gd name="T15" fmla="*/ 2147483646 h 5347"/>
                  <a:gd name="T16" fmla="*/ 2147483646 w 278908"/>
                  <a:gd name="T17" fmla="*/ 2147483646 h 5347"/>
                  <a:gd name="T18" fmla="*/ 2147483646 w 278908"/>
                  <a:gd name="T19" fmla="*/ 2147483646 h 5347"/>
                  <a:gd name="T20" fmla="*/ 2147483646 w 278908"/>
                  <a:gd name="T21" fmla="*/ 2147483646 h 5347"/>
                  <a:gd name="T22" fmla="*/ 2147483646 w 278908"/>
                  <a:gd name="T23" fmla="*/ 2147483646 h 5347"/>
                  <a:gd name="T24" fmla="*/ 2147483646 w 278908"/>
                  <a:gd name="T25" fmla="*/ 2147483646 h 5347"/>
                  <a:gd name="T26" fmla="*/ 2147483646 w 278908"/>
                  <a:gd name="T27" fmla="*/ 2147483646 h 5347"/>
                  <a:gd name="T28" fmla="*/ 2147483646 w 278908"/>
                  <a:gd name="T29" fmla="*/ 2147483646 h 5347"/>
                  <a:gd name="T30" fmla="*/ 2147483646 w 278908"/>
                  <a:gd name="T31" fmla="*/ 2147483646 h 5347"/>
                  <a:gd name="T32" fmla="*/ 2147483646 w 278908"/>
                  <a:gd name="T33" fmla="*/ 2147483646 h 5347"/>
                  <a:gd name="T34" fmla="*/ 2147483646 w 278908"/>
                  <a:gd name="T35" fmla="*/ 2147483646 h 5347"/>
                  <a:gd name="T36" fmla="*/ 2147483646 w 278908"/>
                  <a:gd name="T37" fmla="*/ 2147483646 h 5347"/>
                  <a:gd name="T38" fmla="*/ 2147483646 w 278908"/>
                  <a:gd name="T39" fmla="*/ 2147483646 h 5347"/>
                  <a:gd name="T40" fmla="*/ 2147483646 w 278908"/>
                  <a:gd name="T41" fmla="*/ 2147483646 h 5347"/>
                  <a:gd name="T42" fmla="*/ 2147483646 w 278908"/>
                  <a:gd name="T43" fmla="*/ 2147483646 h 5347"/>
                  <a:gd name="T44" fmla="*/ 2147483646 w 278908"/>
                  <a:gd name="T45" fmla="*/ 2147483646 h 5347"/>
                  <a:gd name="T46" fmla="*/ 2147483646 w 278908"/>
                  <a:gd name="T47" fmla="*/ 2147483646 h 5347"/>
                  <a:gd name="T48" fmla="*/ 2147483646 w 278908"/>
                  <a:gd name="T49" fmla="*/ 2147483646 h 5347"/>
                  <a:gd name="T50" fmla="*/ 2147483646 w 278908"/>
                  <a:gd name="T51" fmla="*/ 2147483646 h 5347"/>
                  <a:gd name="T52" fmla="*/ 2147483646 w 278908"/>
                  <a:gd name="T53" fmla="*/ 2147483646 h 5347"/>
                  <a:gd name="T54" fmla="*/ 2147483646 w 278908"/>
                  <a:gd name="T55" fmla="*/ 2147483646 h 5347"/>
                  <a:gd name="T56" fmla="*/ 2147483646 w 278908"/>
                  <a:gd name="T57" fmla="*/ 2147483646 h 5347"/>
                  <a:gd name="T58" fmla="*/ 2147483646 w 278908"/>
                  <a:gd name="T59" fmla="*/ 2147483646 h 5347"/>
                  <a:gd name="T60" fmla="*/ 2147483646 w 278908"/>
                  <a:gd name="T61" fmla="*/ 2147483646 h 5347"/>
                  <a:gd name="T62" fmla="*/ 2147483646 w 278908"/>
                  <a:gd name="T63" fmla="*/ 2147483646 h 5347"/>
                  <a:gd name="T64" fmla="*/ 2147483646 w 278908"/>
                  <a:gd name="T65" fmla="*/ 2147483646 h 5347"/>
                  <a:gd name="T66" fmla="*/ 2147483646 w 278908"/>
                  <a:gd name="T67" fmla="*/ 2147483646 h 5347"/>
                  <a:gd name="T68" fmla="*/ 2147483646 w 278908"/>
                  <a:gd name="T69" fmla="*/ 2147483646 h 5347"/>
                  <a:gd name="T70" fmla="*/ 2147483646 w 278908"/>
                  <a:gd name="T71" fmla="*/ 2147483646 h 5347"/>
                  <a:gd name="T72" fmla="*/ 2147483646 w 278908"/>
                  <a:gd name="T73" fmla="*/ 2147483646 h 5347"/>
                  <a:gd name="T74" fmla="*/ 2147483646 w 278908"/>
                  <a:gd name="T75" fmla="*/ 2147483646 h 5347"/>
                  <a:gd name="T76" fmla="*/ 2147483646 w 278908"/>
                  <a:gd name="T77" fmla="*/ 2147483646 h 5347"/>
                  <a:gd name="T78" fmla="*/ 2147483646 w 278908"/>
                  <a:gd name="T79" fmla="*/ 2147483646 h 5347"/>
                  <a:gd name="T80" fmla="*/ 2147483646 w 278908"/>
                  <a:gd name="T81" fmla="*/ 2147483646 h 5347"/>
                  <a:gd name="T82" fmla="*/ 2147483646 w 278908"/>
                  <a:gd name="T83" fmla="*/ 2147483646 h 5347"/>
                  <a:gd name="T84" fmla="*/ 2147483646 w 278908"/>
                  <a:gd name="T85" fmla="*/ 2147483646 h 5347"/>
                  <a:gd name="T86" fmla="*/ 2147483646 w 278908"/>
                  <a:gd name="T87" fmla="*/ 2147483646 h 5347"/>
                  <a:gd name="T88" fmla="*/ 2147483646 w 278908"/>
                  <a:gd name="T89" fmla="*/ 2147483646 h 5347"/>
                  <a:gd name="T90" fmla="*/ 2147483646 w 278908"/>
                  <a:gd name="T91" fmla="*/ 2147483646 h 5347"/>
                  <a:gd name="T92" fmla="*/ 2147483646 w 278908"/>
                  <a:gd name="T93" fmla="*/ 2147483646 h 5347"/>
                  <a:gd name="T94" fmla="*/ 2147483646 w 278908"/>
                  <a:gd name="T95" fmla="*/ 2147483646 h 5347"/>
                  <a:gd name="T96" fmla="*/ 2147483646 w 278908"/>
                  <a:gd name="T97" fmla="*/ 2147483646 h 5347"/>
                  <a:gd name="T98" fmla="*/ 2147483646 w 278908"/>
                  <a:gd name="T99" fmla="*/ 2147483646 h 5347"/>
                  <a:gd name="T100" fmla="*/ 2147483646 w 278908"/>
                  <a:gd name="T101" fmla="*/ 2147483646 h 534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200;p13">
                <a:extLst>
                  <a:ext uri="{FF2B5EF4-FFF2-40B4-BE49-F238E27FC236}">
                    <a16:creationId xmlns:a16="http://schemas.microsoft.com/office/drawing/2014/main" id="{F9CA8204-B161-7CD8-C17A-C91A06F1EF8D}"/>
                  </a:ext>
                </a:extLst>
              </p:cNvPr>
              <p:cNvSpPr>
                <a:spLocks/>
              </p:cNvSpPr>
              <p:nvPr/>
            </p:nvSpPr>
            <p:spPr bwMode="auto">
              <a:xfrm>
                <a:off x="131200" y="4480088"/>
                <a:ext cx="8881603" cy="261260"/>
              </a:xfrm>
              <a:custGeom>
                <a:avLst/>
                <a:gdLst>
                  <a:gd name="T0" fmla="*/ 0 w 285628"/>
                  <a:gd name="T1" fmla="*/ 2147483646 h 8402"/>
                  <a:gd name="T2" fmla="*/ 0 w 285628"/>
                  <a:gd name="T3" fmla="*/ 2147483646 h 8402"/>
                  <a:gd name="T4" fmla="*/ 2147483646 w 285628"/>
                  <a:gd name="T5" fmla="*/ 2147483646 h 8402"/>
                  <a:gd name="T6" fmla="*/ 2147483646 w 285628"/>
                  <a:gd name="T7" fmla="*/ 2147483646 h 8402"/>
                  <a:gd name="T8" fmla="*/ 2147483646 w 285628"/>
                  <a:gd name="T9" fmla="*/ 2147483646 h 8402"/>
                  <a:gd name="T10" fmla="*/ 2147483646 w 285628"/>
                  <a:gd name="T11" fmla="*/ 2147483646 h 8402"/>
                  <a:gd name="T12" fmla="*/ 2147483646 w 285628"/>
                  <a:gd name="T13" fmla="*/ 2147483646 h 8402"/>
                  <a:gd name="T14" fmla="*/ 2147483646 w 285628"/>
                  <a:gd name="T15" fmla="*/ 2147483646 h 8402"/>
                  <a:gd name="T16" fmla="*/ 2147483646 w 285628"/>
                  <a:gd name="T17" fmla="*/ 2147483646 h 8402"/>
                  <a:gd name="T18" fmla="*/ 2147483646 w 285628"/>
                  <a:gd name="T19" fmla="*/ 2147483646 h 8402"/>
                  <a:gd name="T20" fmla="*/ 2147483646 w 285628"/>
                  <a:gd name="T21" fmla="*/ 2147483646 h 8402"/>
                  <a:gd name="T22" fmla="*/ 2147483646 w 285628"/>
                  <a:gd name="T23" fmla="*/ 2147483646 h 8402"/>
                  <a:gd name="T24" fmla="*/ 2147483646 w 285628"/>
                  <a:gd name="T25" fmla="*/ 2147483646 h 8402"/>
                  <a:gd name="T26" fmla="*/ 2147483646 w 285628"/>
                  <a:gd name="T27" fmla="*/ 2147483646 h 8402"/>
                  <a:gd name="T28" fmla="*/ 2147483646 w 285628"/>
                  <a:gd name="T29" fmla="*/ 2147483646 h 8402"/>
                  <a:gd name="T30" fmla="*/ 2147483646 w 285628"/>
                  <a:gd name="T31" fmla="*/ 2147483646 h 8402"/>
                  <a:gd name="T32" fmla="*/ 2147483646 w 285628"/>
                  <a:gd name="T33" fmla="*/ 2147483646 h 8402"/>
                  <a:gd name="T34" fmla="*/ 2147483646 w 285628"/>
                  <a:gd name="T35" fmla="*/ 2147483646 h 8402"/>
                  <a:gd name="T36" fmla="*/ 2147483646 w 285628"/>
                  <a:gd name="T37" fmla="*/ 2147483646 h 8402"/>
                  <a:gd name="T38" fmla="*/ 2147483646 w 285628"/>
                  <a:gd name="T39" fmla="*/ 2147483646 h 8402"/>
                  <a:gd name="T40" fmla="*/ 2147483646 w 285628"/>
                  <a:gd name="T41" fmla="*/ 2147483646 h 8402"/>
                  <a:gd name="T42" fmla="*/ 2147483646 w 285628"/>
                  <a:gd name="T43" fmla="*/ 2147483646 h 8402"/>
                  <a:gd name="T44" fmla="*/ 2147483646 w 285628"/>
                  <a:gd name="T45" fmla="*/ 2147483646 h 8402"/>
                  <a:gd name="T46" fmla="*/ 2147483646 w 285628"/>
                  <a:gd name="T47" fmla="*/ 2147483646 h 8402"/>
                  <a:gd name="T48" fmla="*/ 2147483646 w 285628"/>
                  <a:gd name="T49" fmla="*/ 2147483646 h 8402"/>
                  <a:gd name="T50" fmla="*/ 2147483646 w 285628"/>
                  <a:gd name="T51" fmla="*/ 2147483646 h 8402"/>
                  <a:gd name="T52" fmla="*/ 2147483646 w 285628"/>
                  <a:gd name="T53" fmla="*/ 2147483646 h 8402"/>
                  <a:gd name="T54" fmla="*/ 2147483646 w 285628"/>
                  <a:gd name="T55" fmla="*/ 2147483646 h 8402"/>
                  <a:gd name="T56" fmla="*/ 2147483646 w 285628"/>
                  <a:gd name="T57" fmla="*/ 2147483646 h 8402"/>
                  <a:gd name="T58" fmla="*/ 2147483646 w 285628"/>
                  <a:gd name="T59" fmla="*/ 2147483646 h 8402"/>
                  <a:gd name="T60" fmla="*/ 2147483646 w 285628"/>
                  <a:gd name="T61" fmla="*/ 2147483646 h 8402"/>
                  <a:gd name="T62" fmla="*/ 2147483646 w 285628"/>
                  <a:gd name="T63" fmla="*/ 2147483646 h 8402"/>
                  <a:gd name="T64" fmla="*/ 2147483646 w 285628"/>
                  <a:gd name="T65" fmla="*/ 2147483646 h 8402"/>
                  <a:gd name="T66" fmla="*/ 2147483646 w 285628"/>
                  <a:gd name="T67" fmla="*/ 2147483646 h 8402"/>
                  <a:gd name="T68" fmla="*/ 2147483646 w 285628"/>
                  <a:gd name="T69" fmla="*/ 2147483646 h 8402"/>
                  <a:gd name="T70" fmla="*/ 2147483646 w 285628"/>
                  <a:gd name="T71" fmla="*/ 2147483646 h 8402"/>
                  <a:gd name="T72" fmla="*/ 2147483646 w 285628"/>
                  <a:gd name="T73" fmla="*/ 2147483646 h 8402"/>
                  <a:gd name="T74" fmla="*/ 2147483646 w 285628"/>
                  <a:gd name="T75" fmla="*/ 2147483646 h 8402"/>
                  <a:gd name="T76" fmla="*/ 2147483646 w 285628"/>
                  <a:gd name="T77" fmla="*/ 2147483646 h 8402"/>
                  <a:gd name="T78" fmla="*/ 2147483646 w 285628"/>
                  <a:gd name="T79" fmla="*/ 2147483646 h 8402"/>
                  <a:gd name="T80" fmla="*/ 2147483646 w 285628"/>
                  <a:gd name="T81" fmla="*/ 2147483646 h 8402"/>
                  <a:gd name="T82" fmla="*/ 2147483646 w 285628"/>
                  <a:gd name="T83" fmla="*/ 2147483646 h 8402"/>
                  <a:gd name="T84" fmla="*/ 2147483646 w 285628"/>
                  <a:gd name="T85" fmla="*/ 2147483646 h 8402"/>
                  <a:gd name="T86" fmla="*/ 2147483646 w 285628"/>
                  <a:gd name="T87" fmla="*/ 2147483646 h 8402"/>
                  <a:gd name="T88" fmla="*/ 2147483646 w 285628"/>
                  <a:gd name="T89" fmla="*/ 2147483646 h 8402"/>
                  <a:gd name="T90" fmla="*/ 2147483646 w 285628"/>
                  <a:gd name="T91" fmla="*/ 2147483646 h 8402"/>
                  <a:gd name="T92" fmla="*/ 2147483646 w 285628"/>
                  <a:gd name="T93" fmla="*/ 2147483646 h 8402"/>
                  <a:gd name="T94" fmla="*/ 2147483646 w 285628"/>
                  <a:gd name="T95" fmla="*/ 2147483646 h 8402"/>
                  <a:gd name="T96" fmla="*/ 2147483646 w 285628"/>
                  <a:gd name="T97" fmla="*/ 2147483646 h 8402"/>
                  <a:gd name="T98" fmla="*/ 2147483646 w 285628"/>
                  <a:gd name="T99" fmla="*/ 2147483646 h 8402"/>
                  <a:gd name="T100" fmla="*/ 2147483646 w 285628"/>
                  <a:gd name="T101" fmla="*/ 2147483646 h 8402"/>
                  <a:gd name="T102" fmla="*/ 2147483646 w 285628"/>
                  <a:gd name="T103" fmla="*/ 2147483646 h 8402"/>
                  <a:gd name="T104" fmla="*/ 2147483646 w 285628"/>
                  <a:gd name="T105" fmla="*/ 2147483646 h 8402"/>
                  <a:gd name="T106" fmla="*/ 2147483646 w 285628"/>
                  <a:gd name="T107" fmla="*/ 2147483646 h 8402"/>
                  <a:gd name="T108" fmla="*/ 2147483646 w 285628"/>
                  <a:gd name="T109" fmla="*/ 2147483646 h 8402"/>
                  <a:gd name="T110" fmla="*/ 2147483646 w 285628"/>
                  <a:gd name="T111" fmla="*/ 901248180 h 84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7" name="Google Shape;201;p13">
              <a:extLst>
                <a:ext uri="{FF2B5EF4-FFF2-40B4-BE49-F238E27FC236}">
                  <a16:creationId xmlns:a16="http://schemas.microsoft.com/office/drawing/2014/main" id="{CDDC9C2D-D513-8D5A-1B7C-81AAE1E1F1FC}"/>
                </a:ext>
              </a:extLst>
            </p:cNvPr>
            <p:cNvSpPr>
              <a:spLocks noChangeArrowheads="1"/>
            </p:cNvSpPr>
            <p:nvPr/>
          </p:nvSpPr>
          <p:spPr bwMode="auto">
            <a:xfrm>
              <a:off x="-248700" y="4182223"/>
              <a:ext cx="9641100" cy="37641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defRPr/>
              </a:pPr>
              <a:endParaRPr lang="en-US" altLang="en-US" sz="2400">
                <a:solidFill>
                  <a:srgbClr val="E5F7B3"/>
                </a:solidFill>
              </a:endParaRPr>
            </a:p>
          </p:txBody>
        </p:sp>
      </p:grpSp>
      <p:sp>
        <p:nvSpPr>
          <p:cNvPr id="11" name="Google Shape;202;p13">
            <a:extLst>
              <a:ext uri="{FF2B5EF4-FFF2-40B4-BE49-F238E27FC236}">
                <a16:creationId xmlns:a16="http://schemas.microsoft.com/office/drawing/2014/main" id="{3BCCB827-A611-1C65-6240-42CB43801181}"/>
              </a:ext>
            </a:extLst>
          </p:cNvPr>
          <p:cNvSpPr/>
          <p:nvPr/>
        </p:nvSpPr>
        <p:spPr>
          <a:xfrm>
            <a:off x="8432800" y="201613"/>
            <a:ext cx="3236913" cy="893762"/>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183" name="Google Shape;183;p13"/>
          <p:cNvSpPr txBox="1">
            <a:spLocks noGrp="1"/>
          </p:cNvSpPr>
          <p:nvPr>
            <p:ph type="title"/>
          </p:nvPr>
        </p:nvSpPr>
        <p:spPr>
          <a:xfrm>
            <a:off x="950967" y="719333"/>
            <a:ext cx="10290000" cy="763600"/>
          </a:xfrm>
          <a:prstGeom prst="rect">
            <a:avLst/>
          </a:prstGeom>
        </p:spPr>
        <p:txBody>
          <a:bodyPr spcFirstLastPara="1">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4" name="Google Shape;184;p13"/>
          <p:cNvSpPr txBox="1">
            <a:spLocks noGrp="1"/>
          </p:cNvSpPr>
          <p:nvPr>
            <p:ph type="title" idx="2"/>
          </p:nvPr>
        </p:nvSpPr>
        <p:spPr>
          <a:xfrm>
            <a:off x="1311633" y="2835028"/>
            <a:ext cx="2921200" cy="763600"/>
          </a:xfrm>
          <a:prstGeom prst="rect">
            <a:avLst/>
          </a:prstGeom>
        </p:spPr>
        <p:txBody>
          <a:bodyPr spcFirstLastPara="1">
            <a:noAutofit/>
          </a:bodyPr>
          <a:lstStyle>
            <a:lvl1pPr lvl="0" algn="ctr">
              <a:spcBef>
                <a:spcPts val="0"/>
              </a:spcBef>
              <a:spcAft>
                <a:spcPts val="0"/>
              </a:spcAft>
              <a:buSzPts val="2400"/>
              <a:buNone/>
              <a:defRPr sz="3200"/>
            </a:lvl1pPr>
            <a:lvl2pPr lvl="1">
              <a:spcBef>
                <a:spcPts val="0"/>
              </a:spcBef>
              <a:spcAft>
                <a:spcPts val="0"/>
              </a:spcAft>
              <a:buSzPts val="2800"/>
              <a:buNone/>
              <a:defRPr>
                <a:latin typeface="Antic"/>
                <a:ea typeface="Antic"/>
                <a:cs typeface="Antic"/>
                <a:sym typeface="Antic"/>
              </a:defRPr>
            </a:lvl2pPr>
            <a:lvl3pPr lvl="2">
              <a:spcBef>
                <a:spcPts val="0"/>
              </a:spcBef>
              <a:spcAft>
                <a:spcPts val="0"/>
              </a:spcAft>
              <a:buSzPts val="2800"/>
              <a:buNone/>
              <a:defRPr>
                <a:latin typeface="Antic"/>
                <a:ea typeface="Antic"/>
                <a:cs typeface="Antic"/>
                <a:sym typeface="Antic"/>
              </a:defRPr>
            </a:lvl3pPr>
            <a:lvl4pPr lvl="3">
              <a:spcBef>
                <a:spcPts val="0"/>
              </a:spcBef>
              <a:spcAft>
                <a:spcPts val="0"/>
              </a:spcAft>
              <a:buSzPts val="2800"/>
              <a:buNone/>
              <a:defRPr>
                <a:latin typeface="Antic"/>
                <a:ea typeface="Antic"/>
                <a:cs typeface="Antic"/>
                <a:sym typeface="Antic"/>
              </a:defRPr>
            </a:lvl4pPr>
            <a:lvl5pPr lvl="4">
              <a:spcBef>
                <a:spcPts val="0"/>
              </a:spcBef>
              <a:spcAft>
                <a:spcPts val="0"/>
              </a:spcAft>
              <a:buSzPts val="2800"/>
              <a:buNone/>
              <a:defRPr>
                <a:latin typeface="Antic"/>
                <a:ea typeface="Antic"/>
                <a:cs typeface="Antic"/>
                <a:sym typeface="Antic"/>
              </a:defRPr>
            </a:lvl5pPr>
            <a:lvl6pPr lvl="5">
              <a:spcBef>
                <a:spcPts val="0"/>
              </a:spcBef>
              <a:spcAft>
                <a:spcPts val="0"/>
              </a:spcAft>
              <a:buSzPts val="2800"/>
              <a:buNone/>
              <a:defRPr>
                <a:latin typeface="Antic"/>
                <a:ea typeface="Antic"/>
                <a:cs typeface="Antic"/>
                <a:sym typeface="Antic"/>
              </a:defRPr>
            </a:lvl6pPr>
            <a:lvl7pPr lvl="6">
              <a:spcBef>
                <a:spcPts val="0"/>
              </a:spcBef>
              <a:spcAft>
                <a:spcPts val="0"/>
              </a:spcAft>
              <a:buSzPts val="2800"/>
              <a:buNone/>
              <a:defRPr>
                <a:latin typeface="Antic"/>
                <a:ea typeface="Antic"/>
                <a:cs typeface="Antic"/>
                <a:sym typeface="Antic"/>
              </a:defRPr>
            </a:lvl7pPr>
            <a:lvl8pPr lvl="7">
              <a:spcBef>
                <a:spcPts val="0"/>
              </a:spcBef>
              <a:spcAft>
                <a:spcPts val="0"/>
              </a:spcAft>
              <a:buSzPts val="2800"/>
              <a:buNone/>
              <a:defRPr>
                <a:latin typeface="Antic"/>
                <a:ea typeface="Antic"/>
                <a:cs typeface="Antic"/>
                <a:sym typeface="Antic"/>
              </a:defRPr>
            </a:lvl8pPr>
            <a:lvl9pPr lvl="8">
              <a:spcBef>
                <a:spcPts val="0"/>
              </a:spcBef>
              <a:spcAft>
                <a:spcPts val="0"/>
              </a:spcAft>
              <a:buSzPts val="2800"/>
              <a:buNone/>
              <a:defRPr>
                <a:latin typeface="Antic"/>
                <a:ea typeface="Antic"/>
                <a:cs typeface="Antic"/>
                <a:sym typeface="Antic"/>
              </a:defRPr>
            </a:lvl9pPr>
          </a:lstStyle>
          <a:p>
            <a:endParaRPr/>
          </a:p>
        </p:txBody>
      </p:sp>
      <p:sp>
        <p:nvSpPr>
          <p:cNvPr id="185" name="Google Shape;185;p13"/>
          <p:cNvSpPr txBox="1">
            <a:spLocks noGrp="1"/>
          </p:cNvSpPr>
          <p:nvPr>
            <p:ph type="subTitle" idx="1"/>
          </p:nvPr>
        </p:nvSpPr>
        <p:spPr>
          <a:xfrm>
            <a:off x="1311633" y="3370231"/>
            <a:ext cx="2921200" cy="1034800"/>
          </a:xfrm>
          <a:prstGeom prst="rect">
            <a:avLst/>
          </a:prstGeom>
        </p:spPr>
        <p:txBody>
          <a:bodyPr spcFirstLastPara="1">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186" name="Google Shape;186;p13"/>
          <p:cNvSpPr txBox="1">
            <a:spLocks noGrp="1"/>
          </p:cNvSpPr>
          <p:nvPr>
            <p:ph type="title" idx="3"/>
          </p:nvPr>
        </p:nvSpPr>
        <p:spPr>
          <a:xfrm>
            <a:off x="1311633" y="1889233"/>
            <a:ext cx="2921200" cy="1034800"/>
          </a:xfrm>
          <a:prstGeom prst="rect">
            <a:avLst/>
          </a:prstGeom>
        </p:spPr>
        <p:txBody>
          <a:bodyPr spcFirstLastPara="1" anchor="b">
            <a:noAutofit/>
          </a:bodyPr>
          <a:lstStyle>
            <a:lvl1pPr lvl="0" algn="ctr" rtl="0">
              <a:spcBef>
                <a:spcPts val="0"/>
              </a:spcBef>
              <a:spcAft>
                <a:spcPts val="0"/>
              </a:spcAft>
              <a:buSzPts val="3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rPr lang="en-US"/>
              <a:t>Click to edit Master title style</a:t>
            </a:r>
            <a:endParaRPr/>
          </a:p>
        </p:txBody>
      </p:sp>
      <p:sp>
        <p:nvSpPr>
          <p:cNvPr id="187" name="Google Shape;187;p13"/>
          <p:cNvSpPr txBox="1">
            <a:spLocks noGrp="1"/>
          </p:cNvSpPr>
          <p:nvPr>
            <p:ph type="title" idx="4"/>
          </p:nvPr>
        </p:nvSpPr>
        <p:spPr>
          <a:xfrm>
            <a:off x="4635367" y="2835028"/>
            <a:ext cx="2921200" cy="763600"/>
          </a:xfrm>
          <a:prstGeom prst="rect">
            <a:avLst/>
          </a:prstGeom>
        </p:spPr>
        <p:txBody>
          <a:bodyPr spcFirstLastPara="1">
            <a:noAutofit/>
          </a:bodyPr>
          <a:lstStyle>
            <a:lvl1pPr lvl="0" algn="ctr" rtl="0">
              <a:spcBef>
                <a:spcPts val="0"/>
              </a:spcBef>
              <a:spcAft>
                <a:spcPts val="0"/>
              </a:spcAft>
              <a:buSzPts val="2400"/>
              <a:buNone/>
              <a:defRPr sz="3200"/>
            </a:lvl1pPr>
            <a:lvl2pPr lvl="1" rtl="0">
              <a:spcBef>
                <a:spcPts val="0"/>
              </a:spcBef>
              <a:spcAft>
                <a:spcPts val="0"/>
              </a:spcAft>
              <a:buSzPts val="2800"/>
              <a:buNone/>
              <a:defRPr>
                <a:latin typeface="Antic"/>
                <a:ea typeface="Antic"/>
                <a:cs typeface="Antic"/>
                <a:sym typeface="Antic"/>
              </a:defRPr>
            </a:lvl2pPr>
            <a:lvl3pPr lvl="2" rtl="0">
              <a:spcBef>
                <a:spcPts val="0"/>
              </a:spcBef>
              <a:spcAft>
                <a:spcPts val="0"/>
              </a:spcAft>
              <a:buSzPts val="2800"/>
              <a:buNone/>
              <a:defRPr>
                <a:latin typeface="Antic"/>
                <a:ea typeface="Antic"/>
                <a:cs typeface="Antic"/>
                <a:sym typeface="Antic"/>
              </a:defRPr>
            </a:lvl3pPr>
            <a:lvl4pPr lvl="3" rtl="0">
              <a:spcBef>
                <a:spcPts val="0"/>
              </a:spcBef>
              <a:spcAft>
                <a:spcPts val="0"/>
              </a:spcAft>
              <a:buSzPts val="2800"/>
              <a:buNone/>
              <a:defRPr>
                <a:latin typeface="Antic"/>
                <a:ea typeface="Antic"/>
                <a:cs typeface="Antic"/>
                <a:sym typeface="Antic"/>
              </a:defRPr>
            </a:lvl4pPr>
            <a:lvl5pPr lvl="4" rtl="0">
              <a:spcBef>
                <a:spcPts val="0"/>
              </a:spcBef>
              <a:spcAft>
                <a:spcPts val="0"/>
              </a:spcAft>
              <a:buSzPts val="2800"/>
              <a:buNone/>
              <a:defRPr>
                <a:latin typeface="Antic"/>
                <a:ea typeface="Antic"/>
                <a:cs typeface="Antic"/>
                <a:sym typeface="Antic"/>
              </a:defRPr>
            </a:lvl5pPr>
            <a:lvl6pPr lvl="5" rtl="0">
              <a:spcBef>
                <a:spcPts val="0"/>
              </a:spcBef>
              <a:spcAft>
                <a:spcPts val="0"/>
              </a:spcAft>
              <a:buSzPts val="2800"/>
              <a:buNone/>
              <a:defRPr>
                <a:latin typeface="Antic"/>
                <a:ea typeface="Antic"/>
                <a:cs typeface="Antic"/>
                <a:sym typeface="Antic"/>
              </a:defRPr>
            </a:lvl6pPr>
            <a:lvl7pPr lvl="6" rtl="0">
              <a:spcBef>
                <a:spcPts val="0"/>
              </a:spcBef>
              <a:spcAft>
                <a:spcPts val="0"/>
              </a:spcAft>
              <a:buSzPts val="2800"/>
              <a:buNone/>
              <a:defRPr>
                <a:latin typeface="Antic"/>
                <a:ea typeface="Antic"/>
                <a:cs typeface="Antic"/>
                <a:sym typeface="Antic"/>
              </a:defRPr>
            </a:lvl7pPr>
            <a:lvl8pPr lvl="7" rtl="0">
              <a:spcBef>
                <a:spcPts val="0"/>
              </a:spcBef>
              <a:spcAft>
                <a:spcPts val="0"/>
              </a:spcAft>
              <a:buSzPts val="2800"/>
              <a:buNone/>
              <a:defRPr>
                <a:latin typeface="Antic"/>
                <a:ea typeface="Antic"/>
                <a:cs typeface="Antic"/>
                <a:sym typeface="Antic"/>
              </a:defRPr>
            </a:lvl8pPr>
            <a:lvl9pPr lvl="8" rtl="0">
              <a:spcBef>
                <a:spcPts val="0"/>
              </a:spcBef>
              <a:spcAft>
                <a:spcPts val="0"/>
              </a:spcAft>
              <a:buSzPts val="2800"/>
              <a:buNone/>
              <a:defRPr>
                <a:latin typeface="Antic"/>
                <a:ea typeface="Antic"/>
                <a:cs typeface="Antic"/>
                <a:sym typeface="Antic"/>
              </a:defRPr>
            </a:lvl9pPr>
          </a:lstStyle>
          <a:p>
            <a:endParaRPr/>
          </a:p>
        </p:txBody>
      </p:sp>
      <p:sp>
        <p:nvSpPr>
          <p:cNvPr id="188" name="Google Shape;188;p13"/>
          <p:cNvSpPr txBox="1">
            <a:spLocks noGrp="1"/>
          </p:cNvSpPr>
          <p:nvPr>
            <p:ph type="subTitle" idx="5"/>
          </p:nvPr>
        </p:nvSpPr>
        <p:spPr>
          <a:xfrm>
            <a:off x="4635367" y="3370231"/>
            <a:ext cx="2921200" cy="1034800"/>
          </a:xfrm>
          <a:prstGeom prst="rect">
            <a:avLst/>
          </a:prstGeom>
        </p:spPr>
        <p:txBody>
          <a:bodyPr spcFirstLastPara="1">
            <a:noAutofit/>
          </a:bodyPr>
          <a:lstStyle>
            <a:lvl1pPr lvl="0" algn="ctr"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189" name="Google Shape;189;p13"/>
          <p:cNvSpPr txBox="1">
            <a:spLocks noGrp="1"/>
          </p:cNvSpPr>
          <p:nvPr>
            <p:ph type="title" idx="6"/>
          </p:nvPr>
        </p:nvSpPr>
        <p:spPr>
          <a:xfrm>
            <a:off x="4635367" y="1889233"/>
            <a:ext cx="2921200" cy="1034800"/>
          </a:xfrm>
          <a:prstGeom prst="rect">
            <a:avLst/>
          </a:prstGeom>
        </p:spPr>
        <p:txBody>
          <a:bodyPr spcFirstLastPara="1" anchor="b">
            <a:noAutofit/>
          </a:bodyPr>
          <a:lstStyle>
            <a:lvl1pPr lvl="0" algn="ctr" rtl="0">
              <a:spcBef>
                <a:spcPts val="0"/>
              </a:spcBef>
              <a:spcAft>
                <a:spcPts val="0"/>
              </a:spcAft>
              <a:buSzPts val="3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rPr lang="en-US"/>
              <a:t>Click to edit Master title style</a:t>
            </a:r>
            <a:endParaRPr/>
          </a:p>
        </p:txBody>
      </p:sp>
      <p:sp>
        <p:nvSpPr>
          <p:cNvPr id="190" name="Google Shape;190;p13"/>
          <p:cNvSpPr txBox="1">
            <a:spLocks noGrp="1"/>
          </p:cNvSpPr>
          <p:nvPr>
            <p:ph type="title" idx="7"/>
          </p:nvPr>
        </p:nvSpPr>
        <p:spPr>
          <a:xfrm>
            <a:off x="7959100" y="2835028"/>
            <a:ext cx="2921200" cy="763600"/>
          </a:xfrm>
          <a:prstGeom prst="rect">
            <a:avLst/>
          </a:prstGeom>
        </p:spPr>
        <p:txBody>
          <a:bodyPr spcFirstLastPara="1">
            <a:noAutofit/>
          </a:bodyPr>
          <a:lstStyle>
            <a:lvl1pPr lvl="0" algn="ctr" rtl="0">
              <a:spcBef>
                <a:spcPts val="0"/>
              </a:spcBef>
              <a:spcAft>
                <a:spcPts val="0"/>
              </a:spcAft>
              <a:buSzPts val="2400"/>
              <a:buNone/>
              <a:defRPr sz="3200"/>
            </a:lvl1pPr>
            <a:lvl2pPr lvl="1" rtl="0">
              <a:spcBef>
                <a:spcPts val="0"/>
              </a:spcBef>
              <a:spcAft>
                <a:spcPts val="0"/>
              </a:spcAft>
              <a:buSzPts val="2800"/>
              <a:buNone/>
              <a:defRPr>
                <a:latin typeface="Antic"/>
                <a:ea typeface="Antic"/>
                <a:cs typeface="Antic"/>
                <a:sym typeface="Antic"/>
              </a:defRPr>
            </a:lvl2pPr>
            <a:lvl3pPr lvl="2" rtl="0">
              <a:spcBef>
                <a:spcPts val="0"/>
              </a:spcBef>
              <a:spcAft>
                <a:spcPts val="0"/>
              </a:spcAft>
              <a:buSzPts val="2800"/>
              <a:buNone/>
              <a:defRPr>
                <a:latin typeface="Antic"/>
                <a:ea typeface="Antic"/>
                <a:cs typeface="Antic"/>
                <a:sym typeface="Antic"/>
              </a:defRPr>
            </a:lvl3pPr>
            <a:lvl4pPr lvl="3" rtl="0">
              <a:spcBef>
                <a:spcPts val="0"/>
              </a:spcBef>
              <a:spcAft>
                <a:spcPts val="0"/>
              </a:spcAft>
              <a:buSzPts val="2800"/>
              <a:buNone/>
              <a:defRPr>
                <a:latin typeface="Antic"/>
                <a:ea typeface="Antic"/>
                <a:cs typeface="Antic"/>
                <a:sym typeface="Antic"/>
              </a:defRPr>
            </a:lvl4pPr>
            <a:lvl5pPr lvl="4" rtl="0">
              <a:spcBef>
                <a:spcPts val="0"/>
              </a:spcBef>
              <a:spcAft>
                <a:spcPts val="0"/>
              </a:spcAft>
              <a:buSzPts val="2800"/>
              <a:buNone/>
              <a:defRPr>
                <a:latin typeface="Antic"/>
                <a:ea typeface="Antic"/>
                <a:cs typeface="Antic"/>
                <a:sym typeface="Antic"/>
              </a:defRPr>
            </a:lvl5pPr>
            <a:lvl6pPr lvl="5" rtl="0">
              <a:spcBef>
                <a:spcPts val="0"/>
              </a:spcBef>
              <a:spcAft>
                <a:spcPts val="0"/>
              </a:spcAft>
              <a:buSzPts val="2800"/>
              <a:buNone/>
              <a:defRPr>
                <a:latin typeface="Antic"/>
                <a:ea typeface="Antic"/>
                <a:cs typeface="Antic"/>
                <a:sym typeface="Antic"/>
              </a:defRPr>
            </a:lvl6pPr>
            <a:lvl7pPr lvl="6" rtl="0">
              <a:spcBef>
                <a:spcPts val="0"/>
              </a:spcBef>
              <a:spcAft>
                <a:spcPts val="0"/>
              </a:spcAft>
              <a:buSzPts val="2800"/>
              <a:buNone/>
              <a:defRPr>
                <a:latin typeface="Antic"/>
                <a:ea typeface="Antic"/>
                <a:cs typeface="Antic"/>
                <a:sym typeface="Antic"/>
              </a:defRPr>
            </a:lvl7pPr>
            <a:lvl8pPr lvl="7" rtl="0">
              <a:spcBef>
                <a:spcPts val="0"/>
              </a:spcBef>
              <a:spcAft>
                <a:spcPts val="0"/>
              </a:spcAft>
              <a:buSzPts val="2800"/>
              <a:buNone/>
              <a:defRPr>
                <a:latin typeface="Antic"/>
                <a:ea typeface="Antic"/>
                <a:cs typeface="Antic"/>
                <a:sym typeface="Antic"/>
              </a:defRPr>
            </a:lvl8pPr>
            <a:lvl9pPr lvl="8" rtl="0">
              <a:spcBef>
                <a:spcPts val="0"/>
              </a:spcBef>
              <a:spcAft>
                <a:spcPts val="0"/>
              </a:spcAft>
              <a:buSzPts val="2800"/>
              <a:buNone/>
              <a:defRPr>
                <a:latin typeface="Antic"/>
                <a:ea typeface="Antic"/>
                <a:cs typeface="Antic"/>
                <a:sym typeface="Antic"/>
              </a:defRPr>
            </a:lvl9pPr>
          </a:lstStyle>
          <a:p>
            <a:endParaRPr/>
          </a:p>
        </p:txBody>
      </p:sp>
      <p:sp>
        <p:nvSpPr>
          <p:cNvPr id="191" name="Google Shape;191;p13"/>
          <p:cNvSpPr txBox="1">
            <a:spLocks noGrp="1"/>
          </p:cNvSpPr>
          <p:nvPr>
            <p:ph type="subTitle" idx="8"/>
          </p:nvPr>
        </p:nvSpPr>
        <p:spPr>
          <a:xfrm>
            <a:off x="7959100" y="3370231"/>
            <a:ext cx="2921200" cy="1034800"/>
          </a:xfrm>
          <a:prstGeom prst="rect">
            <a:avLst/>
          </a:prstGeom>
        </p:spPr>
        <p:txBody>
          <a:bodyPr spcFirstLastPara="1">
            <a:noAutofit/>
          </a:bodyPr>
          <a:lstStyle>
            <a:lvl1pPr lvl="0" algn="ctr"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192" name="Google Shape;192;p13"/>
          <p:cNvSpPr txBox="1">
            <a:spLocks noGrp="1"/>
          </p:cNvSpPr>
          <p:nvPr>
            <p:ph type="title" idx="9"/>
          </p:nvPr>
        </p:nvSpPr>
        <p:spPr>
          <a:xfrm>
            <a:off x="7959100" y="1889233"/>
            <a:ext cx="2921200" cy="1034800"/>
          </a:xfrm>
          <a:prstGeom prst="rect">
            <a:avLst/>
          </a:prstGeom>
        </p:spPr>
        <p:txBody>
          <a:bodyPr spcFirstLastPara="1" anchor="b">
            <a:noAutofit/>
          </a:bodyPr>
          <a:lstStyle>
            <a:lvl1pPr lvl="0" algn="ctr" rtl="0">
              <a:spcBef>
                <a:spcPts val="0"/>
              </a:spcBef>
              <a:spcAft>
                <a:spcPts val="0"/>
              </a:spcAft>
              <a:buSzPts val="3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rPr lang="en-US"/>
              <a:t>Click to edit Master title style</a:t>
            </a:r>
            <a:endParaRPr/>
          </a:p>
        </p:txBody>
      </p:sp>
    </p:spTree>
    <p:extLst>
      <p:ext uri="{BB962C8B-B14F-4D97-AF65-F5344CB8AC3E}">
        <p14:creationId xmlns:p14="http://schemas.microsoft.com/office/powerpoint/2010/main" val="286915674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375"/>
        <p:cNvGrpSpPr/>
        <p:nvPr/>
      </p:nvGrpSpPr>
      <p:grpSpPr>
        <a:xfrm>
          <a:off x="0" y="0"/>
          <a:ext cx="0" cy="0"/>
          <a:chOff x="0" y="0"/>
          <a:chExt cx="0" cy="0"/>
        </a:xfrm>
      </p:grpSpPr>
      <p:grpSp>
        <p:nvGrpSpPr>
          <p:cNvPr id="2" name="Google Shape;376;p24">
            <a:extLst>
              <a:ext uri="{FF2B5EF4-FFF2-40B4-BE49-F238E27FC236}">
                <a16:creationId xmlns:a16="http://schemas.microsoft.com/office/drawing/2014/main" id="{CA29D8D0-A0F6-51C2-1C13-D41BA8E9125A}"/>
              </a:ext>
            </a:extLst>
          </p:cNvPr>
          <p:cNvGrpSpPr>
            <a:grpSpLocks/>
          </p:cNvGrpSpPr>
          <p:nvPr/>
        </p:nvGrpSpPr>
        <p:grpSpPr bwMode="auto">
          <a:xfrm>
            <a:off x="2293938" y="4356100"/>
            <a:ext cx="3576637" cy="1411288"/>
            <a:chOff x="4432311" y="2548350"/>
            <a:chExt cx="4488305" cy="1770363"/>
          </a:xfrm>
        </p:grpSpPr>
        <p:sp>
          <p:nvSpPr>
            <p:cNvPr id="3" name="Google Shape;377;p24">
              <a:extLst>
                <a:ext uri="{FF2B5EF4-FFF2-40B4-BE49-F238E27FC236}">
                  <a16:creationId xmlns:a16="http://schemas.microsoft.com/office/drawing/2014/main" id="{854F358B-B613-7A4F-94AE-403AC3BFDE03}"/>
                </a:ext>
              </a:extLst>
            </p:cNvPr>
            <p:cNvSpPr>
              <a:spLocks/>
            </p:cNvSpPr>
            <p:nvPr/>
          </p:nvSpPr>
          <p:spPr bwMode="auto">
            <a:xfrm>
              <a:off x="5423050" y="2548350"/>
              <a:ext cx="3497566" cy="1770363"/>
            </a:xfrm>
            <a:custGeom>
              <a:avLst/>
              <a:gdLst>
                <a:gd name="T0" fmla="*/ 2147483646 w 112480"/>
                <a:gd name="T1" fmla="*/ 901250714 h 56934"/>
                <a:gd name="T2" fmla="*/ 2147483646 w 112480"/>
                <a:gd name="T3" fmla="*/ 2147483646 h 56934"/>
                <a:gd name="T4" fmla="*/ 2147483646 w 112480"/>
                <a:gd name="T5" fmla="*/ 2147483646 h 56934"/>
                <a:gd name="T6" fmla="*/ 2147483646 w 112480"/>
                <a:gd name="T7" fmla="*/ 2147483646 h 56934"/>
                <a:gd name="T8" fmla="*/ 2147483646 w 112480"/>
                <a:gd name="T9" fmla="*/ 2147483646 h 56934"/>
                <a:gd name="T10" fmla="*/ 2147483646 w 112480"/>
                <a:gd name="T11" fmla="*/ 2147483646 h 56934"/>
                <a:gd name="T12" fmla="*/ 2147483646 w 112480"/>
                <a:gd name="T13" fmla="*/ 2147483646 h 56934"/>
                <a:gd name="T14" fmla="*/ 2147483646 w 112480"/>
                <a:gd name="T15" fmla="*/ 2147483646 h 56934"/>
                <a:gd name="T16" fmla="*/ 2147483646 w 112480"/>
                <a:gd name="T17" fmla="*/ 2147483646 h 56934"/>
                <a:gd name="T18" fmla="*/ 2147483646 w 112480"/>
                <a:gd name="T19" fmla="*/ 2147483646 h 56934"/>
                <a:gd name="T20" fmla="*/ 2147483646 w 112480"/>
                <a:gd name="T21" fmla="*/ 2147483646 h 56934"/>
                <a:gd name="T22" fmla="*/ 2147483646 w 112480"/>
                <a:gd name="T23" fmla="*/ 2147483646 h 56934"/>
                <a:gd name="T24" fmla="*/ 2147483646 w 112480"/>
                <a:gd name="T25" fmla="*/ 2147483646 h 56934"/>
                <a:gd name="T26" fmla="*/ 2147483646 w 112480"/>
                <a:gd name="T27" fmla="*/ 2147483646 h 56934"/>
                <a:gd name="T28" fmla="*/ 2147483646 w 112480"/>
                <a:gd name="T29" fmla="*/ 2147483646 h 56934"/>
                <a:gd name="T30" fmla="*/ 2147483646 w 112480"/>
                <a:gd name="T31" fmla="*/ 2147483646 h 56934"/>
                <a:gd name="T32" fmla="*/ 2147483646 w 112480"/>
                <a:gd name="T33" fmla="*/ 2147483646 h 56934"/>
                <a:gd name="T34" fmla="*/ 2147483646 w 112480"/>
                <a:gd name="T35" fmla="*/ 2147483646 h 56934"/>
                <a:gd name="T36" fmla="*/ 2147483646 w 112480"/>
                <a:gd name="T37" fmla="*/ 2147483646 h 56934"/>
                <a:gd name="T38" fmla="*/ 2147483646 w 112480"/>
                <a:gd name="T39" fmla="*/ 2147483646 h 56934"/>
                <a:gd name="T40" fmla="*/ 2147483646 w 112480"/>
                <a:gd name="T41" fmla="*/ 2147483646 h 56934"/>
                <a:gd name="T42" fmla="*/ 2147483646 w 112480"/>
                <a:gd name="T43" fmla="*/ 2147483646 h 56934"/>
                <a:gd name="T44" fmla="*/ 2147483646 w 112480"/>
                <a:gd name="T45" fmla="*/ 2147483646 h 56934"/>
                <a:gd name="T46" fmla="*/ 2147483646 w 112480"/>
                <a:gd name="T47" fmla="*/ 2147483646 h 56934"/>
                <a:gd name="T48" fmla="*/ 2147483646 w 112480"/>
                <a:gd name="T49" fmla="*/ 2147483646 h 56934"/>
                <a:gd name="T50" fmla="*/ 2147483646 w 112480"/>
                <a:gd name="T51" fmla="*/ 2147483646 h 56934"/>
                <a:gd name="T52" fmla="*/ 2147483646 w 112480"/>
                <a:gd name="T53" fmla="*/ 2147483646 h 56934"/>
                <a:gd name="T54" fmla="*/ 2147483646 w 112480"/>
                <a:gd name="T55" fmla="*/ 2147483646 h 56934"/>
                <a:gd name="T56" fmla="*/ 2147483646 w 112480"/>
                <a:gd name="T57" fmla="*/ 2147483646 h 56934"/>
                <a:gd name="T58" fmla="*/ 2147483646 w 112480"/>
                <a:gd name="T59" fmla="*/ 2147483646 h 56934"/>
                <a:gd name="T60" fmla="*/ 2147483646 w 112480"/>
                <a:gd name="T61" fmla="*/ 2147483646 h 56934"/>
                <a:gd name="T62" fmla="*/ 2147483646 w 112480"/>
                <a:gd name="T63" fmla="*/ 2147483646 h 56934"/>
                <a:gd name="T64" fmla="*/ 2147483646 w 112480"/>
                <a:gd name="T65" fmla="*/ 2147483646 h 56934"/>
                <a:gd name="T66" fmla="*/ 2147483646 w 112480"/>
                <a:gd name="T67" fmla="*/ 2147483646 h 56934"/>
                <a:gd name="T68" fmla="*/ 2147483646 w 112480"/>
                <a:gd name="T69" fmla="*/ 2147483646 h 56934"/>
                <a:gd name="T70" fmla="*/ 2147483646 w 112480"/>
                <a:gd name="T71" fmla="*/ 2147483646 h 56934"/>
                <a:gd name="T72" fmla="*/ 2147483646 w 112480"/>
                <a:gd name="T73" fmla="*/ 2147483646 h 56934"/>
                <a:gd name="T74" fmla="*/ 2147483646 w 112480"/>
                <a:gd name="T75" fmla="*/ 2147483646 h 56934"/>
                <a:gd name="T76" fmla="*/ 2147483646 w 112480"/>
                <a:gd name="T77" fmla="*/ 2147483646 h 56934"/>
                <a:gd name="T78" fmla="*/ 2147483646 w 112480"/>
                <a:gd name="T79" fmla="*/ 2147483646 h 56934"/>
                <a:gd name="T80" fmla="*/ 2147483646 w 112480"/>
                <a:gd name="T81" fmla="*/ 2147483646 h 56934"/>
                <a:gd name="T82" fmla="*/ 2147483646 w 112480"/>
                <a:gd name="T83" fmla="*/ 2147483646 h 56934"/>
                <a:gd name="T84" fmla="*/ 2147483646 w 112480"/>
                <a:gd name="T85" fmla="*/ 2147483646 h 56934"/>
                <a:gd name="T86" fmla="*/ 2147483646 w 112480"/>
                <a:gd name="T87" fmla="*/ 2147483646 h 56934"/>
                <a:gd name="T88" fmla="*/ 2147483646 w 112480"/>
                <a:gd name="T89" fmla="*/ 2147483646 h 56934"/>
                <a:gd name="T90" fmla="*/ 2147483646 w 112480"/>
                <a:gd name="T91" fmla="*/ 2147483646 h 56934"/>
                <a:gd name="T92" fmla="*/ 2147483646 w 112480"/>
                <a:gd name="T93" fmla="*/ 2147483646 h 56934"/>
                <a:gd name="T94" fmla="*/ 2147483646 w 112480"/>
                <a:gd name="T95" fmla="*/ 2147483646 h 56934"/>
                <a:gd name="T96" fmla="*/ 2147483646 w 112480"/>
                <a:gd name="T97" fmla="*/ 2147483646 h 56934"/>
                <a:gd name="T98" fmla="*/ 2147483646 w 112480"/>
                <a:gd name="T99" fmla="*/ 2147483646 h 56934"/>
                <a:gd name="T100" fmla="*/ 2147483646 w 112480"/>
                <a:gd name="T101" fmla="*/ 2147483646 h 56934"/>
                <a:gd name="T102" fmla="*/ 2147483646 w 112480"/>
                <a:gd name="T103" fmla="*/ 2147483646 h 56934"/>
                <a:gd name="T104" fmla="*/ 2147483646 w 112480"/>
                <a:gd name="T105" fmla="*/ 2147483646 h 56934"/>
                <a:gd name="T106" fmla="*/ 2147483646 w 112480"/>
                <a:gd name="T107" fmla="*/ 2147483646 h 56934"/>
                <a:gd name="T108" fmla="*/ 2147483646 w 112480"/>
                <a:gd name="T109" fmla="*/ 2147483646 h 56934"/>
                <a:gd name="T110" fmla="*/ 2147483646 w 112480"/>
                <a:gd name="T111" fmla="*/ 2147483646 h 56934"/>
                <a:gd name="T112" fmla="*/ 2147483646 w 112480"/>
                <a:gd name="T113" fmla="*/ 2147483646 h 56934"/>
                <a:gd name="T114" fmla="*/ 2147483646 w 112480"/>
                <a:gd name="T115" fmla="*/ 2147483646 h 56934"/>
                <a:gd name="T116" fmla="*/ 2147483646 w 112480"/>
                <a:gd name="T117" fmla="*/ 2147483646 h 56934"/>
                <a:gd name="T118" fmla="*/ 2147483646 w 112480"/>
                <a:gd name="T119" fmla="*/ 2147483646 h 56934"/>
                <a:gd name="T120" fmla="*/ 2147483646 w 112480"/>
                <a:gd name="T121" fmla="*/ 2147483646 h 56934"/>
                <a:gd name="T122" fmla="*/ 2147483646 w 112480"/>
                <a:gd name="T123" fmla="*/ 901250714 h 569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 name="Google Shape;378;p24">
              <a:extLst>
                <a:ext uri="{FF2B5EF4-FFF2-40B4-BE49-F238E27FC236}">
                  <a16:creationId xmlns:a16="http://schemas.microsoft.com/office/drawing/2014/main" id="{3F9AB9AC-2F21-0DD4-D974-EA87BD22EF57}"/>
                </a:ext>
              </a:extLst>
            </p:cNvPr>
            <p:cNvSpPr>
              <a:spLocks/>
            </p:cNvSpPr>
            <p:nvPr/>
          </p:nvSpPr>
          <p:spPr bwMode="auto">
            <a:xfrm>
              <a:off x="4432311" y="3244811"/>
              <a:ext cx="2124006" cy="1073897"/>
            </a:xfrm>
            <a:custGeom>
              <a:avLst/>
              <a:gdLst>
                <a:gd name="T0" fmla="*/ 2147483646 w 68307"/>
                <a:gd name="T1" fmla="*/ 901250582 h 34536"/>
                <a:gd name="T2" fmla="*/ 2147483646 w 68307"/>
                <a:gd name="T3" fmla="*/ 2147483646 h 34536"/>
                <a:gd name="T4" fmla="*/ 2147483646 w 68307"/>
                <a:gd name="T5" fmla="*/ 2147483646 h 34536"/>
                <a:gd name="T6" fmla="*/ 2147483646 w 68307"/>
                <a:gd name="T7" fmla="*/ 2147483646 h 34536"/>
                <a:gd name="T8" fmla="*/ 2147483646 w 68307"/>
                <a:gd name="T9" fmla="*/ 2147483646 h 34536"/>
                <a:gd name="T10" fmla="*/ 2147483646 w 68307"/>
                <a:gd name="T11" fmla="*/ 2147483646 h 34536"/>
                <a:gd name="T12" fmla="*/ 2147483646 w 68307"/>
                <a:gd name="T13" fmla="*/ 2147483646 h 34536"/>
                <a:gd name="T14" fmla="*/ 2147483646 w 68307"/>
                <a:gd name="T15" fmla="*/ 2147483646 h 34536"/>
                <a:gd name="T16" fmla="*/ 2147483646 w 68307"/>
                <a:gd name="T17" fmla="*/ 2147483646 h 34536"/>
                <a:gd name="T18" fmla="*/ 2147483646 w 68307"/>
                <a:gd name="T19" fmla="*/ 2147483646 h 34536"/>
                <a:gd name="T20" fmla="*/ 2147483646 w 68307"/>
                <a:gd name="T21" fmla="*/ 2147483646 h 34536"/>
                <a:gd name="T22" fmla="*/ 2147483646 w 68307"/>
                <a:gd name="T23" fmla="*/ 2147483646 h 34536"/>
                <a:gd name="T24" fmla="*/ 2147483646 w 68307"/>
                <a:gd name="T25" fmla="*/ 2147483646 h 34536"/>
                <a:gd name="T26" fmla="*/ 2147483646 w 68307"/>
                <a:gd name="T27" fmla="*/ 2147483646 h 34536"/>
                <a:gd name="T28" fmla="*/ 2147483646 w 68307"/>
                <a:gd name="T29" fmla="*/ 2147483646 h 34536"/>
                <a:gd name="T30" fmla="*/ 2147483646 w 68307"/>
                <a:gd name="T31" fmla="*/ 2147483646 h 34536"/>
                <a:gd name="T32" fmla="*/ 2147483646 w 68307"/>
                <a:gd name="T33" fmla="*/ 2147483646 h 34536"/>
                <a:gd name="T34" fmla="*/ 2147483646 w 68307"/>
                <a:gd name="T35" fmla="*/ 2147483646 h 34536"/>
                <a:gd name="T36" fmla="*/ 2147483646 w 68307"/>
                <a:gd name="T37" fmla="*/ 2147483646 h 34536"/>
                <a:gd name="T38" fmla="*/ 2147483646 w 68307"/>
                <a:gd name="T39" fmla="*/ 2147483646 h 34536"/>
                <a:gd name="T40" fmla="*/ 2147483646 w 68307"/>
                <a:gd name="T41" fmla="*/ 2147483646 h 34536"/>
                <a:gd name="T42" fmla="*/ 2147483646 w 68307"/>
                <a:gd name="T43" fmla="*/ 2147483646 h 34536"/>
                <a:gd name="T44" fmla="*/ 2147483646 w 68307"/>
                <a:gd name="T45" fmla="*/ 2147483646 h 34536"/>
                <a:gd name="T46" fmla="*/ 2147483646 w 68307"/>
                <a:gd name="T47" fmla="*/ 2147483646 h 34536"/>
                <a:gd name="T48" fmla="*/ 2147483646 w 68307"/>
                <a:gd name="T49" fmla="*/ 2147483646 h 34536"/>
                <a:gd name="T50" fmla="*/ 2147483646 w 68307"/>
                <a:gd name="T51" fmla="*/ 2147483646 h 34536"/>
                <a:gd name="T52" fmla="*/ 2147483646 w 68307"/>
                <a:gd name="T53" fmla="*/ 2147483646 h 34536"/>
                <a:gd name="T54" fmla="*/ 2147483646 w 68307"/>
                <a:gd name="T55" fmla="*/ 2147483646 h 34536"/>
                <a:gd name="T56" fmla="*/ 2147483646 w 68307"/>
                <a:gd name="T57" fmla="*/ 2147483646 h 34536"/>
                <a:gd name="T58" fmla="*/ 2147483646 w 68307"/>
                <a:gd name="T59" fmla="*/ 2147483646 h 34536"/>
                <a:gd name="T60" fmla="*/ 2147483646 w 68307"/>
                <a:gd name="T61" fmla="*/ 2147483646 h 34536"/>
                <a:gd name="T62" fmla="*/ 2147483646 w 68307"/>
                <a:gd name="T63" fmla="*/ 2147483646 h 34536"/>
                <a:gd name="T64" fmla="*/ 2147483646 w 68307"/>
                <a:gd name="T65" fmla="*/ 2147483646 h 34536"/>
                <a:gd name="T66" fmla="*/ 2147483646 w 68307"/>
                <a:gd name="T67" fmla="*/ 2147483646 h 34536"/>
                <a:gd name="T68" fmla="*/ 2147483646 w 68307"/>
                <a:gd name="T69" fmla="*/ 2147483646 h 34536"/>
                <a:gd name="T70" fmla="*/ 2147483646 w 68307"/>
                <a:gd name="T71" fmla="*/ 2147483646 h 34536"/>
                <a:gd name="T72" fmla="*/ 2147483646 w 68307"/>
                <a:gd name="T73" fmla="*/ 2147483646 h 34536"/>
                <a:gd name="T74" fmla="*/ 2147483646 w 68307"/>
                <a:gd name="T75" fmla="*/ 2147483646 h 34536"/>
                <a:gd name="T76" fmla="*/ 2147483646 w 68307"/>
                <a:gd name="T77" fmla="*/ 2147483646 h 34536"/>
                <a:gd name="T78" fmla="*/ 2147483646 w 68307"/>
                <a:gd name="T79" fmla="*/ 2147483646 h 34536"/>
                <a:gd name="T80" fmla="*/ 2147483646 w 68307"/>
                <a:gd name="T81" fmla="*/ 2147483646 h 34536"/>
                <a:gd name="T82" fmla="*/ 2147483646 w 68307"/>
                <a:gd name="T83" fmla="*/ 2147483646 h 34536"/>
                <a:gd name="T84" fmla="*/ 2147483646 w 68307"/>
                <a:gd name="T85" fmla="*/ 2147483646 h 34536"/>
                <a:gd name="T86" fmla="*/ 2147483646 w 68307"/>
                <a:gd name="T87" fmla="*/ 2147483646 h 34536"/>
                <a:gd name="T88" fmla="*/ 2147483646 w 68307"/>
                <a:gd name="T89" fmla="*/ 2147483646 h 34536"/>
                <a:gd name="T90" fmla="*/ 2147483646 w 68307"/>
                <a:gd name="T91" fmla="*/ 2147483646 h 34536"/>
                <a:gd name="T92" fmla="*/ 2147483646 w 68307"/>
                <a:gd name="T93" fmla="*/ 2147483646 h 34536"/>
                <a:gd name="T94" fmla="*/ 2147483646 w 68307"/>
                <a:gd name="T95" fmla="*/ 2147483646 h 34536"/>
                <a:gd name="T96" fmla="*/ 2147483646 w 68307"/>
                <a:gd name="T97" fmla="*/ 2147483646 h 34536"/>
                <a:gd name="T98" fmla="*/ 2147483646 w 68307"/>
                <a:gd name="T99" fmla="*/ 2147483646 h 34536"/>
                <a:gd name="T100" fmla="*/ 2147483646 w 68307"/>
                <a:gd name="T101" fmla="*/ 2147483646 h 34536"/>
                <a:gd name="T102" fmla="*/ 2147483646 w 68307"/>
                <a:gd name="T103" fmla="*/ 2147483646 h 34536"/>
                <a:gd name="T104" fmla="*/ 2147483646 w 68307"/>
                <a:gd name="T105" fmla="*/ 2147483646 h 34536"/>
                <a:gd name="T106" fmla="*/ 2147483646 w 68307"/>
                <a:gd name="T107" fmla="*/ 2147483646 h 34536"/>
                <a:gd name="T108" fmla="*/ 2147483646 w 68307"/>
                <a:gd name="T109" fmla="*/ 2147483646 h 34536"/>
                <a:gd name="T110" fmla="*/ 2147483646 w 68307"/>
                <a:gd name="T111" fmla="*/ 2147483646 h 34536"/>
                <a:gd name="T112" fmla="*/ 2147483646 w 68307"/>
                <a:gd name="T113" fmla="*/ 2147483646 h 34536"/>
                <a:gd name="T114" fmla="*/ 2147483646 w 68307"/>
                <a:gd name="T115" fmla="*/ 2147483646 h 34536"/>
                <a:gd name="T116" fmla="*/ 2147483646 w 68307"/>
                <a:gd name="T117" fmla="*/ 2147483646 h 34536"/>
                <a:gd name="T118" fmla="*/ 2147483646 w 68307"/>
                <a:gd name="T119" fmla="*/ 2147483646 h 34536"/>
                <a:gd name="T120" fmla="*/ 2147483646 w 68307"/>
                <a:gd name="T121" fmla="*/ 2147483646 h 34536"/>
                <a:gd name="T122" fmla="*/ 2147483646 w 68307"/>
                <a:gd name="T123" fmla="*/ 901250582 h 34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5" name="Google Shape;379;p24">
            <a:extLst>
              <a:ext uri="{FF2B5EF4-FFF2-40B4-BE49-F238E27FC236}">
                <a16:creationId xmlns:a16="http://schemas.microsoft.com/office/drawing/2014/main" id="{B29AD095-27B5-5EBC-DD78-C2FA14089C88}"/>
              </a:ext>
            </a:extLst>
          </p:cNvPr>
          <p:cNvGrpSpPr>
            <a:grpSpLocks/>
          </p:cNvGrpSpPr>
          <p:nvPr/>
        </p:nvGrpSpPr>
        <p:grpSpPr bwMode="auto">
          <a:xfrm>
            <a:off x="-331788" y="5576888"/>
            <a:ext cx="12855576" cy="1281112"/>
            <a:chOff x="-248700" y="4182223"/>
            <a:chExt cx="9641100" cy="961287"/>
          </a:xfrm>
        </p:grpSpPr>
        <p:grpSp>
          <p:nvGrpSpPr>
            <p:cNvPr id="6" name="Google Shape;380;p24">
              <a:extLst>
                <a:ext uri="{FF2B5EF4-FFF2-40B4-BE49-F238E27FC236}">
                  <a16:creationId xmlns:a16="http://schemas.microsoft.com/office/drawing/2014/main" id="{BDD0EDF0-A75C-D63E-C439-984BB298BE4D}"/>
                </a:ext>
              </a:extLst>
            </p:cNvPr>
            <p:cNvGrpSpPr>
              <a:grpSpLocks/>
            </p:cNvGrpSpPr>
            <p:nvPr/>
          </p:nvGrpSpPr>
          <p:grpSpPr bwMode="auto">
            <a:xfrm>
              <a:off x="-248629" y="4462202"/>
              <a:ext cx="9640980" cy="681308"/>
              <a:chOff x="131200" y="4480088"/>
              <a:chExt cx="8881603" cy="627644"/>
            </a:xfrm>
          </p:grpSpPr>
          <p:sp>
            <p:nvSpPr>
              <p:cNvPr id="8" name="Google Shape;381;p24">
                <a:extLst>
                  <a:ext uri="{FF2B5EF4-FFF2-40B4-BE49-F238E27FC236}">
                    <a16:creationId xmlns:a16="http://schemas.microsoft.com/office/drawing/2014/main" id="{1CBF7F27-91B7-60C3-0448-3A4383E15FA0}"/>
                  </a:ext>
                </a:extLst>
              </p:cNvPr>
              <p:cNvSpPr>
                <a:spLocks/>
              </p:cNvSpPr>
              <p:nvPr/>
            </p:nvSpPr>
            <p:spPr bwMode="auto">
              <a:xfrm>
                <a:off x="235672" y="4610717"/>
                <a:ext cx="8672644" cy="497015"/>
              </a:xfrm>
              <a:custGeom>
                <a:avLst/>
                <a:gdLst>
                  <a:gd name="T0" fmla="*/ 0 w 278908"/>
                  <a:gd name="T1" fmla="*/ 2147483646 h 8952"/>
                  <a:gd name="T2" fmla="*/ 0 w 278908"/>
                  <a:gd name="T3" fmla="*/ 2147483646 h 8952"/>
                  <a:gd name="T4" fmla="*/ 2147483646 w 278908"/>
                  <a:gd name="T5" fmla="*/ 2147483646 h 8952"/>
                  <a:gd name="T6" fmla="*/ 2147483646 w 278908"/>
                  <a:gd name="T7" fmla="*/ 2147483646 h 8952"/>
                  <a:gd name="T8" fmla="*/ 0 w 278908"/>
                  <a:gd name="T9" fmla="*/ 2147483646 h 89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9" name="Google Shape;382;p24">
                <a:extLst>
                  <a:ext uri="{FF2B5EF4-FFF2-40B4-BE49-F238E27FC236}">
                    <a16:creationId xmlns:a16="http://schemas.microsoft.com/office/drawing/2014/main" id="{DB173A09-9393-3F38-2F48-C40387167E59}"/>
                  </a:ext>
                </a:extLst>
              </p:cNvPr>
              <p:cNvSpPr>
                <a:spLocks/>
              </p:cNvSpPr>
              <p:nvPr/>
            </p:nvSpPr>
            <p:spPr bwMode="auto">
              <a:xfrm>
                <a:off x="235672" y="4710817"/>
                <a:ext cx="8672644" cy="296865"/>
              </a:xfrm>
              <a:custGeom>
                <a:avLst/>
                <a:gdLst>
                  <a:gd name="T0" fmla="*/ 2147483646 w 278908"/>
                  <a:gd name="T1" fmla="*/ 2147483646 h 5347"/>
                  <a:gd name="T2" fmla="*/ 2147483646 w 278908"/>
                  <a:gd name="T3" fmla="*/ 2147483646 h 5347"/>
                  <a:gd name="T4" fmla="*/ 2147483646 w 278908"/>
                  <a:gd name="T5" fmla="*/ 2147483646 h 5347"/>
                  <a:gd name="T6" fmla="*/ 2147483646 w 278908"/>
                  <a:gd name="T7" fmla="*/ 2147483646 h 5347"/>
                  <a:gd name="T8" fmla="*/ 0 w 278908"/>
                  <a:gd name="T9" fmla="*/ 2147483646 h 5347"/>
                  <a:gd name="T10" fmla="*/ 2147483646 w 278908"/>
                  <a:gd name="T11" fmla="*/ 2147483646 h 5347"/>
                  <a:gd name="T12" fmla="*/ 2147483646 w 278908"/>
                  <a:gd name="T13" fmla="*/ 2147483646 h 5347"/>
                  <a:gd name="T14" fmla="*/ 2147483646 w 278908"/>
                  <a:gd name="T15" fmla="*/ 2147483646 h 5347"/>
                  <a:gd name="T16" fmla="*/ 2147483646 w 278908"/>
                  <a:gd name="T17" fmla="*/ 2147483646 h 5347"/>
                  <a:gd name="T18" fmla="*/ 2147483646 w 278908"/>
                  <a:gd name="T19" fmla="*/ 2147483646 h 5347"/>
                  <a:gd name="T20" fmla="*/ 2147483646 w 278908"/>
                  <a:gd name="T21" fmla="*/ 2147483646 h 5347"/>
                  <a:gd name="T22" fmla="*/ 2147483646 w 278908"/>
                  <a:gd name="T23" fmla="*/ 2147483646 h 5347"/>
                  <a:gd name="T24" fmla="*/ 2147483646 w 278908"/>
                  <a:gd name="T25" fmla="*/ 2147483646 h 5347"/>
                  <a:gd name="T26" fmla="*/ 2147483646 w 278908"/>
                  <a:gd name="T27" fmla="*/ 2147483646 h 5347"/>
                  <a:gd name="T28" fmla="*/ 2147483646 w 278908"/>
                  <a:gd name="T29" fmla="*/ 2147483646 h 5347"/>
                  <a:gd name="T30" fmla="*/ 2147483646 w 278908"/>
                  <a:gd name="T31" fmla="*/ 2147483646 h 5347"/>
                  <a:gd name="T32" fmla="*/ 2147483646 w 278908"/>
                  <a:gd name="T33" fmla="*/ 2147483646 h 5347"/>
                  <a:gd name="T34" fmla="*/ 2147483646 w 278908"/>
                  <a:gd name="T35" fmla="*/ 2147483646 h 5347"/>
                  <a:gd name="T36" fmla="*/ 2147483646 w 278908"/>
                  <a:gd name="T37" fmla="*/ 2147483646 h 5347"/>
                  <a:gd name="T38" fmla="*/ 2147483646 w 278908"/>
                  <a:gd name="T39" fmla="*/ 2147483646 h 5347"/>
                  <a:gd name="T40" fmla="*/ 2147483646 w 278908"/>
                  <a:gd name="T41" fmla="*/ 2147483646 h 5347"/>
                  <a:gd name="T42" fmla="*/ 2147483646 w 278908"/>
                  <a:gd name="T43" fmla="*/ 2147483646 h 5347"/>
                  <a:gd name="T44" fmla="*/ 2147483646 w 278908"/>
                  <a:gd name="T45" fmla="*/ 2147483646 h 5347"/>
                  <a:gd name="T46" fmla="*/ 2147483646 w 278908"/>
                  <a:gd name="T47" fmla="*/ 2147483646 h 5347"/>
                  <a:gd name="T48" fmla="*/ 2147483646 w 278908"/>
                  <a:gd name="T49" fmla="*/ 2147483646 h 5347"/>
                  <a:gd name="T50" fmla="*/ 2147483646 w 278908"/>
                  <a:gd name="T51" fmla="*/ 2147483646 h 5347"/>
                  <a:gd name="T52" fmla="*/ 2147483646 w 278908"/>
                  <a:gd name="T53" fmla="*/ 2147483646 h 5347"/>
                  <a:gd name="T54" fmla="*/ 2147483646 w 278908"/>
                  <a:gd name="T55" fmla="*/ 2147483646 h 5347"/>
                  <a:gd name="T56" fmla="*/ 2147483646 w 278908"/>
                  <a:gd name="T57" fmla="*/ 2147483646 h 5347"/>
                  <a:gd name="T58" fmla="*/ 2147483646 w 278908"/>
                  <a:gd name="T59" fmla="*/ 2147483646 h 5347"/>
                  <a:gd name="T60" fmla="*/ 2147483646 w 278908"/>
                  <a:gd name="T61" fmla="*/ 2147483646 h 5347"/>
                  <a:gd name="T62" fmla="*/ 2147483646 w 278908"/>
                  <a:gd name="T63" fmla="*/ 2147483646 h 5347"/>
                  <a:gd name="T64" fmla="*/ 2147483646 w 278908"/>
                  <a:gd name="T65" fmla="*/ 2147483646 h 5347"/>
                  <a:gd name="T66" fmla="*/ 2147483646 w 278908"/>
                  <a:gd name="T67" fmla="*/ 2147483646 h 5347"/>
                  <a:gd name="T68" fmla="*/ 2147483646 w 278908"/>
                  <a:gd name="T69" fmla="*/ 2147483646 h 5347"/>
                  <a:gd name="T70" fmla="*/ 2147483646 w 278908"/>
                  <a:gd name="T71" fmla="*/ 2147483646 h 5347"/>
                  <a:gd name="T72" fmla="*/ 2147483646 w 278908"/>
                  <a:gd name="T73" fmla="*/ 2147483646 h 5347"/>
                  <a:gd name="T74" fmla="*/ 2147483646 w 278908"/>
                  <a:gd name="T75" fmla="*/ 2147483646 h 5347"/>
                  <a:gd name="T76" fmla="*/ 2147483646 w 278908"/>
                  <a:gd name="T77" fmla="*/ 2147483646 h 5347"/>
                  <a:gd name="T78" fmla="*/ 2147483646 w 278908"/>
                  <a:gd name="T79" fmla="*/ 2147483646 h 5347"/>
                  <a:gd name="T80" fmla="*/ 2147483646 w 278908"/>
                  <a:gd name="T81" fmla="*/ 2147483646 h 5347"/>
                  <a:gd name="T82" fmla="*/ 2147483646 w 278908"/>
                  <a:gd name="T83" fmla="*/ 2147483646 h 5347"/>
                  <a:gd name="T84" fmla="*/ 2147483646 w 278908"/>
                  <a:gd name="T85" fmla="*/ 2147483646 h 5347"/>
                  <a:gd name="T86" fmla="*/ 2147483646 w 278908"/>
                  <a:gd name="T87" fmla="*/ 2147483646 h 5347"/>
                  <a:gd name="T88" fmla="*/ 2147483646 w 278908"/>
                  <a:gd name="T89" fmla="*/ 2147483646 h 5347"/>
                  <a:gd name="T90" fmla="*/ 2147483646 w 278908"/>
                  <a:gd name="T91" fmla="*/ 2147483646 h 5347"/>
                  <a:gd name="T92" fmla="*/ 2147483646 w 278908"/>
                  <a:gd name="T93" fmla="*/ 2147483646 h 5347"/>
                  <a:gd name="T94" fmla="*/ 2147483646 w 278908"/>
                  <a:gd name="T95" fmla="*/ 2147483646 h 5347"/>
                  <a:gd name="T96" fmla="*/ 2147483646 w 278908"/>
                  <a:gd name="T97" fmla="*/ 2147483646 h 5347"/>
                  <a:gd name="T98" fmla="*/ 2147483646 w 278908"/>
                  <a:gd name="T99" fmla="*/ 2147483646 h 5347"/>
                  <a:gd name="T100" fmla="*/ 2147483646 w 278908"/>
                  <a:gd name="T101" fmla="*/ 2147483646 h 534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383;p24">
                <a:extLst>
                  <a:ext uri="{FF2B5EF4-FFF2-40B4-BE49-F238E27FC236}">
                    <a16:creationId xmlns:a16="http://schemas.microsoft.com/office/drawing/2014/main" id="{6493469B-7D2A-C694-80E5-E6FC3D617733}"/>
                  </a:ext>
                </a:extLst>
              </p:cNvPr>
              <p:cNvSpPr>
                <a:spLocks/>
              </p:cNvSpPr>
              <p:nvPr/>
            </p:nvSpPr>
            <p:spPr bwMode="auto">
              <a:xfrm>
                <a:off x="131200" y="4480088"/>
                <a:ext cx="8881603" cy="261260"/>
              </a:xfrm>
              <a:custGeom>
                <a:avLst/>
                <a:gdLst>
                  <a:gd name="T0" fmla="*/ 0 w 285628"/>
                  <a:gd name="T1" fmla="*/ 2147483646 h 8402"/>
                  <a:gd name="T2" fmla="*/ 0 w 285628"/>
                  <a:gd name="T3" fmla="*/ 2147483646 h 8402"/>
                  <a:gd name="T4" fmla="*/ 2147483646 w 285628"/>
                  <a:gd name="T5" fmla="*/ 2147483646 h 8402"/>
                  <a:gd name="T6" fmla="*/ 2147483646 w 285628"/>
                  <a:gd name="T7" fmla="*/ 2147483646 h 8402"/>
                  <a:gd name="T8" fmla="*/ 2147483646 w 285628"/>
                  <a:gd name="T9" fmla="*/ 2147483646 h 8402"/>
                  <a:gd name="T10" fmla="*/ 2147483646 w 285628"/>
                  <a:gd name="T11" fmla="*/ 2147483646 h 8402"/>
                  <a:gd name="T12" fmla="*/ 2147483646 w 285628"/>
                  <a:gd name="T13" fmla="*/ 2147483646 h 8402"/>
                  <a:gd name="T14" fmla="*/ 2147483646 w 285628"/>
                  <a:gd name="T15" fmla="*/ 2147483646 h 8402"/>
                  <a:gd name="T16" fmla="*/ 2147483646 w 285628"/>
                  <a:gd name="T17" fmla="*/ 2147483646 h 8402"/>
                  <a:gd name="T18" fmla="*/ 2147483646 w 285628"/>
                  <a:gd name="T19" fmla="*/ 2147483646 h 8402"/>
                  <a:gd name="T20" fmla="*/ 2147483646 w 285628"/>
                  <a:gd name="T21" fmla="*/ 2147483646 h 8402"/>
                  <a:gd name="T22" fmla="*/ 2147483646 w 285628"/>
                  <a:gd name="T23" fmla="*/ 2147483646 h 8402"/>
                  <a:gd name="T24" fmla="*/ 2147483646 w 285628"/>
                  <a:gd name="T25" fmla="*/ 2147483646 h 8402"/>
                  <a:gd name="T26" fmla="*/ 2147483646 w 285628"/>
                  <a:gd name="T27" fmla="*/ 2147483646 h 8402"/>
                  <a:gd name="T28" fmla="*/ 2147483646 w 285628"/>
                  <a:gd name="T29" fmla="*/ 2147483646 h 8402"/>
                  <a:gd name="T30" fmla="*/ 2147483646 w 285628"/>
                  <a:gd name="T31" fmla="*/ 2147483646 h 8402"/>
                  <a:gd name="T32" fmla="*/ 2147483646 w 285628"/>
                  <a:gd name="T33" fmla="*/ 2147483646 h 8402"/>
                  <a:gd name="T34" fmla="*/ 2147483646 w 285628"/>
                  <a:gd name="T35" fmla="*/ 2147483646 h 8402"/>
                  <a:gd name="T36" fmla="*/ 2147483646 w 285628"/>
                  <a:gd name="T37" fmla="*/ 2147483646 h 8402"/>
                  <a:gd name="T38" fmla="*/ 2147483646 w 285628"/>
                  <a:gd name="T39" fmla="*/ 2147483646 h 8402"/>
                  <a:gd name="T40" fmla="*/ 2147483646 w 285628"/>
                  <a:gd name="T41" fmla="*/ 2147483646 h 8402"/>
                  <a:gd name="T42" fmla="*/ 2147483646 w 285628"/>
                  <a:gd name="T43" fmla="*/ 2147483646 h 8402"/>
                  <a:gd name="T44" fmla="*/ 2147483646 w 285628"/>
                  <a:gd name="T45" fmla="*/ 2147483646 h 8402"/>
                  <a:gd name="T46" fmla="*/ 2147483646 w 285628"/>
                  <a:gd name="T47" fmla="*/ 2147483646 h 8402"/>
                  <a:gd name="T48" fmla="*/ 2147483646 w 285628"/>
                  <a:gd name="T49" fmla="*/ 2147483646 h 8402"/>
                  <a:gd name="T50" fmla="*/ 2147483646 w 285628"/>
                  <a:gd name="T51" fmla="*/ 2147483646 h 8402"/>
                  <a:gd name="T52" fmla="*/ 2147483646 w 285628"/>
                  <a:gd name="T53" fmla="*/ 2147483646 h 8402"/>
                  <a:gd name="T54" fmla="*/ 2147483646 w 285628"/>
                  <a:gd name="T55" fmla="*/ 2147483646 h 8402"/>
                  <a:gd name="T56" fmla="*/ 2147483646 w 285628"/>
                  <a:gd name="T57" fmla="*/ 2147483646 h 8402"/>
                  <a:gd name="T58" fmla="*/ 2147483646 w 285628"/>
                  <a:gd name="T59" fmla="*/ 2147483646 h 8402"/>
                  <a:gd name="T60" fmla="*/ 2147483646 w 285628"/>
                  <a:gd name="T61" fmla="*/ 2147483646 h 8402"/>
                  <a:gd name="T62" fmla="*/ 2147483646 w 285628"/>
                  <a:gd name="T63" fmla="*/ 2147483646 h 8402"/>
                  <a:gd name="T64" fmla="*/ 2147483646 w 285628"/>
                  <a:gd name="T65" fmla="*/ 2147483646 h 8402"/>
                  <a:gd name="T66" fmla="*/ 2147483646 w 285628"/>
                  <a:gd name="T67" fmla="*/ 2147483646 h 8402"/>
                  <a:gd name="T68" fmla="*/ 2147483646 w 285628"/>
                  <a:gd name="T69" fmla="*/ 2147483646 h 8402"/>
                  <a:gd name="T70" fmla="*/ 2147483646 w 285628"/>
                  <a:gd name="T71" fmla="*/ 2147483646 h 8402"/>
                  <a:gd name="T72" fmla="*/ 2147483646 w 285628"/>
                  <a:gd name="T73" fmla="*/ 2147483646 h 8402"/>
                  <a:gd name="T74" fmla="*/ 2147483646 w 285628"/>
                  <a:gd name="T75" fmla="*/ 2147483646 h 8402"/>
                  <a:gd name="T76" fmla="*/ 2147483646 w 285628"/>
                  <a:gd name="T77" fmla="*/ 2147483646 h 8402"/>
                  <a:gd name="T78" fmla="*/ 2147483646 w 285628"/>
                  <a:gd name="T79" fmla="*/ 2147483646 h 8402"/>
                  <a:gd name="T80" fmla="*/ 2147483646 w 285628"/>
                  <a:gd name="T81" fmla="*/ 2147483646 h 8402"/>
                  <a:gd name="T82" fmla="*/ 2147483646 w 285628"/>
                  <a:gd name="T83" fmla="*/ 2147483646 h 8402"/>
                  <a:gd name="T84" fmla="*/ 2147483646 w 285628"/>
                  <a:gd name="T85" fmla="*/ 2147483646 h 8402"/>
                  <a:gd name="T86" fmla="*/ 2147483646 w 285628"/>
                  <a:gd name="T87" fmla="*/ 2147483646 h 8402"/>
                  <a:gd name="T88" fmla="*/ 2147483646 w 285628"/>
                  <a:gd name="T89" fmla="*/ 2147483646 h 8402"/>
                  <a:gd name="T90" fmla="*/ 2147483646 w 285628"/>
                  <a:gd name="T91" fmla="*/ 2147483646 h 8402"/>
                  <a:gd name="T92" fmla="*/ 2147483646 w 285628"/>
                  <a:gd name="T93" fmla="*/ 2147483646 h 8402"/>
                  <a:gd name="T94" fmla="*/ 2147483646 w 285628"/>
                  <a:gd name="T95" fmla="*/ 2147483646 h 8402"/>
                  <a:gd name="T96" fmla="*/ 2147483646 w 285628"/>
                  <a:gd name="T97" fmla="*/ 2147483646 h 8402"/>
                  <a:gd name="T98" fmla="*/ 2147483646 w 285628"/>
                  <a:gd name="T99" fmla="*/ 2147483646 h 8402"/>
                  <a:gd name="T100" fmla="*/ 2147483646 w 285628"/>
                  <a:gd name="T101" fmla="*/ 2147483646 h 8402"/>
                  <a:gd name="T102" fmla="*/ 2147483646 w 285628"/>
                  <a:gd name="T103" fmla="*/ 2147483646 h 8402"/>
                  <a:gd name="T104" fmla="*/ 2147483646 w 285628"/>
                  <a:gd name="T105" fmla="*/ 2147483646 h 8402"/>
                  <a:gd name="T106" fmla="*/ 2147483646 w 285628"/>
                  <a:gd name="T107" fmla="*/ 2147483646 h 8402"/>
                  <a:gd name="T108" fmla="*/ 2147483646 w 285628"/>
                  <a:gd name="T109" fmla="*/ 2147483646 h 8402"/>
                  <a:gd name="T110" fmla="*/ 2147483646 w 285628"/>
                  <a:gd name="T111" fmla="*/ 901248180 h 84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7" name="Google Shape;384;p24">
              <a:extLst>
                <a:ext uri="{FF2B5EF4-FFF2-40B4-BE49-F238E27FC236}">
                  <a16:creationId xmlns:a16="http://schemas.microsoft.com/office/drawing/2014/main" id="{BA9DA3C3-E752-BCB8-F334-EE54EB1640E1}"/>
                </a:ext>
              </a:extLst>
            </p:cNvPr>
            <p:cNvSpPr>
              <a:spLocks noChangeArrowheads="1"/>
            </p:cNvSpPr>
            <p:nvPr/>
          </p:nvSpPr>
          <p:spPr bwMode="auto">
            <a:xfrm>
              <a:off x="-248700" y="4182223"/>
              <a:ext cx="9641100" cy="37641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defRPr/>
              </a:pPr>
              <a:endParaRPr lang="en-US" altLang="en-US" sz="2400">
                <a:solidFill>
                  <a:srgbClr val="E5F7B3"/>
                </a:solidFill>
              </a:endParaRPr>
            </a:p>
          </p:txBody>
        </p:sp>
      </p:grpSp>
      <p:grpSp>
        <p:nvGrpSpPr>
          <p:cNvPr id="11" name="Google Shape;387;p24">
            <a:extLst>
              <a:ext uri="{FF2B5EF4-FFF2-40B4-BE49-F238E27FC236}">
                <a16:creationId xmlns:a16="http://schemas.microsoft.com/office/drawing/2014/main" id="{01B2EAA2-006B-6839-B735-593EA481F6E1}"/>
              </a:ext>
            </a:extLst>
          </p:cNvPr>
          <p:cNvGrpSpPr>
            <a:grpSpLocks/>
          </p:cNvGrpSpPr>
          <p:nvPr/>
        </p:nvGrpSpPr>
        <p:grpSpPr bwMode="auto">
          <a:xfrm>
            <a:off x="350838" y="4505325"/>
            <a:ext cx="2755900" cy="1447800"/>
            <a:chOff x="2224701" y="1681903"/>
            <a:chExt cx="4137092" cy="2172400"/>
          </a:xfrm>
        </p:grpSpPr>
        <p:sp>
          <p:nvSpPr>
            <p:cNvPr id="12" name="Google Shape;388;p24">
              <a:extLst>
                <a:ext uri="{FF2B5EF4-FFF2-40B4-BE49-F238E27FC236}">
                  <a16:creationId xmlns:a16="http://schemas.microsoft.com/office/drawing/2014/main" id="{E7A23A0C-4045-E3D2-FC89-31B42CC2FCAF}"/>
                </a:ext>
              </a:extLst>
            </p:cNvPr>
            <p:cNvSpPr>
              <a:spLocks/>
            </p:cNvSpPr>
            <p:nvPr/>
          </p:nvSpPr>
          <p:spPr bwMode="auto">
            <a:xfrm>
              <a:off x="2224701" y="1759450"/>
              <a:ext cx="4137092" cy="2092477"/>
            </a:xfrm>
            <a:custGeom>
              <a:avLst/>
              <a:gdLst>
                <a:gd name="T0" fmla="*/ 2147483646 w 52208"/>
                <a:gd name="T1" fmla="*/ 2147483646 h 26406"/>
                <a:gd name="T2" fmla="*/ 2147483646 w 52208"/>
                <a:gd name="T3" fmla="*/ 2147483646 h 26406"/>
                <a:gd name="T4" fmla="*/ 2147483646 w 52208"/>
                <a:gd name="T5" fmla="*/ 2147483646 h 26406"/>
                <a:gd name="T6" fmla="*/ 2147483646 w 52208"/>
                <a:gd name="T7" fmla="*/ 2147483646 h 26406"/>
                <a:gd name="T8" fmla="*/ 2147483646 w 52208"/>
                <a:gd name="T9" fmla="*/ 2147483646 h 26406"/>
                <a:gd name="T10" fmla="*/ 2147483646 w 52208"/>
                <a:gd name="T11" fmla="*/ 2147483646 h 26406"/>
                <a:gd name="T12" fmla="*/ 2147483646 w 52208"/>
                <a:gd name="T13" fmla="*/ 2147483646 h 26406"/>
                <a:gd name="T14" fmla="*/ 2147483646 w 52208"/>
                <a:gd name="T15" fmla="*/ 2147483646 h 26406"/>
                <a:gd name="T16" fmla="*/ 2147483646 w 52208"/>
                <a:gd name="T17" fmla="*/ 2147483646 h 26406"/>
                <a:gd name="T18" fmla="*/ 2147483646 w 52208"/>
                <a:gd name="T19" fmla="*/ 2147483646 h 26406"/>
                <a:gd name="T20" fmla="*/ 2147483646 w 52208"/>
                <a:gd name="T21" fmla="*/ 2147483646 h 26406"/>
                <a:gd name="T22" fmla="*/ 2147483646 w 52208"/>
                <a:gd name="T23" fmla="*/ 2147483646 h 26406"/>
                <a:gd name="T24" fmla="*/ 2147483646 w 52208"/>
                <a:gd name="T25" fmla="*/ 2147483646 h 26406"/>
                <a:gd name="T26" fmla="*/ 2147483646 w 52208"/>
                <a:gd name="T27" fmla="*/ 2147483646 h 26406"/>
                <a:gd name="T28" fmla="*/ 2147483646 w 52208"/>
                <a:gd name="T29" fmla="*/ 2147483646 h 26406"/>
                <a:gd name="T30" fmla="*/ 2147483646 w 52208"/>
                <a:gd name="T31" fmla="*/ 2147483646 h 26406"/>
                <a:gd name="T32" fmla="*/ 2147483646 w 52208"/>
                <a:gd name="T33" fmla="*/ 2147483646 h 26406"/>
                <a:gd name="T34" fmla="*/ 2147483646 w 52208"/>
                <a:gd name="T35" fmla="*/ 2147483646 h 26406"/>
                <a:gd name="T36" fmla="*/ 2147483646 w 52208"/>
                <a:gd name="T37" fmla="*/ 2147483646 h 26406"/>
                <a:gd name="T38" fmla="*/ 2147483646 w 52208"/>
                <a:gd name="T39" fmla="*/ 2147483646 h 26406"/>
                <a:gd name="T40" fmla="*/ 2147483646 w 52208"/>
                <a:gd name="T41" fmla="*/ 2147483646 h 26406"/>
                <a:gd name="T42" fmla="*/ 2147483646 w 52208"/>
                <a:gd name="T43" fmla="*/ 2147483646 h 26406"/>
                <a:gd name="T44" fmla="*/ 2147483646 w 52208"/>
                <a:gd name="T45" fmla="*/ 2147483646 h 26406"/>
                <a:gd name="T46" fmla="*/ 2147483646 w 52208"/>
                <a:gd name="T47" fmla="*/ 2147483646 h 26406"/>
                <a:gd name="T48" fmla="*/ 2147483646 w 52208"/>
                <a:gd name="T49" fmla="*/ 2147483646 h 26406"/>
                <a:gd name="T50" fmla="*/ 2147483646 w 52208"/>
                <a:gd name="T51" fmla="*/ 2147483646 h 26406"/>
                <a:gd name="T52" fmla="*/ 2147483646 w 52208"/>
                <a:gd name="T53" fmla="*/ 2147483646 h 26406"/>
                <a:gd name="T54" fmla="*/ 2147483646 w 52208"/>
                <a:gd name="T55" fmla="*/ 2147483646 h 26406"/>
                <a:gd name="T56" fmla="*/ 2147483646 w 52208"/>
                <a:gd name="T57" fmla="*/ 2147483646 h 26406"/>
                <a:gd name="T58" fmla="*/ 2147483646 w 52208"/>
                <a:gd name="T59" fmla="*/ 2147483646 h 26406"/>
                <a:gd name="T60" fmla="*/ 2147483646 w 52208"/>
                <a:gd name="T61" fmla="*/ 2147483646 h 26406"/>
                <a:gd name="T62" fmla="*/ 2147483646 w 52208"/>
                <a:gd name="T63" fmla="*/ 2147483646 h 26406"/>
                <a:gd name="T64" fmla="*/ 2147483646 w 52208"/>
                <a:gd name="T65" fmla="*/ 2147483646 h 26406"/>
                <a:gd name="T66" fmla="*/ 2147483646 w 52208"/>
                <a:gd name="T67" fmla="*/ 2147483646 h 26406"/>
                <a:gd name="T68" fmla="*/ 2147483646 w 52208"/>
                <a:gd name="T69" fmla="*/ 2147483646 h 26406"/>
                <a:gd name="T70" fmla="*/ 2147483646 w 52208"/>
                <a:gd name="T71" fmla="*/ 2147483646 h 26406"/>
                <a:gd name="T72" fmla="*/ 2147483646 w 52208"/>
                <a:gd name="T73" fmla="*/ 2147483646 h 26406"/>
                <a:gd name="T74" fmla="*/ 2147483646 w 52208"/>
                <a:gd name="T75" fmla="*/ 2147483646 h 26406"/>
                <a:gd name="T76" fmla="*/ 2147483646 w 52208"/>
                <a:gd name="T77" fmla="*/ 2147483646 h 26406"/>
                <a:gd name="T78" fmla="*/ 2147483646 w 52208"/>
                <a:gd name="T79" fmla="*/ 2147483646 h 26406"/>
                <a:gd name="T80" fmla="*/ 2147483646 w 52208"/>
                <a:gd name="T81" fmla="*/ 2147483646 h 26406"/>
                <a:gd name="T82" fmla="*/ 2147483646 w 52208"/>
                <a:gd name="T83" fmla="*/ 2147483646 h 26406"/>
                <a:gd name="T84" fmla="*/ 2147483646 w 52208"/>
                <a:gd name="T85" fmla="*/ 2147483646 h 26406"/>
                <a:gd name="T86" fmla="*/ 2147483646 w 52208"/>
                <a:gd name="T87" fmla="*/ 2147483646 h 26406"/>
                <a:gd name="T88" fmla="*/ 2147483646 w 52208"/>
                <a:gd name="T89" fmla="*/ 2147483646 h 26406"/>
                <a:gd name="T90" fmla="*/ 2147483646 w 52208"/>
                <a:gd name="T91" fmla="*/ 2147483646 h 26406"/>
                <a:gd name="T92" fmla="*/ 2147483646 w 52208"/>
                <a:gd name="T93" fmla="*/ 2147483646 h 26406"/>
                <a:gd name="T94" fmla="*/ 2147483646 w 52208"/>
                <a:gd name="T95" fmla="*/ 2147483646 h 26406"/>
                <a:gd name="T96" fmla="*/ 2147483646 w 52208"/>
                <a:gd name="T97" fmla="*/ 2147483646 h 26406"/>
                <a:gd name="T98" fmla="*/ 2147483646 w 52208"/>
                <a:gd name="T99" fmla="*/ 2147483646 h 26406"/>
                <a:gd name="T100" fmla="*/ 2147483646 w 52208"/>
                <a:gd name="T101" fmla="*/ 2147483646 h 26406"/>
                <a:gd name="T102" fmla="*/ 2147483646 w 52208"/>
                <a:gd name="T103" fmla="*/ 2147483646 h 26406"/>
                <a:gd name="T104" fmla="*/ 2147483646 w 52208"/>
                <a:gd name="T105" fmla="*/ 2147483646 h 26406"/>
                <a:gd name="T106" fmla="*/ 2147483646 w 52208"/>
                <a:gd name="T107" fmla="*/ 2147483646 h 26406"/>
                <a:gd name="T108" fmla="*/ 2147483646 w 52208"/>
                <a:gd name="T109" fmla="*/ 2147483646 h 26406"/>
                <a:gd name="T110" fmla="*/ 2147483646 w 52208"/>
                <a:gd name="T111" fmla="*/ 2147483646 h 26406"/>
                <a:gd name="T112" fmla="*/ 2147483646 w 52208"/>
                <a:gd name="T113" fmla="*/ 2147483646 h 26406"/>
                <a:gd name="T114" fmla="*/ 2147483646 w 52208"/>
                <a:gd name="T115" fmla="*/ 2147483646 h 26406"/>
                <a:gd name="T116" fmla="*/ 2147483646 w 52208"/>
                <a:gd name="T117" fmla="*/ 2147483646 h 26406"/>
                <a:gd name="T118" fmla="*/ 2147483646 w 52208"/>
                <a:gd name="T119" fmla="*/ 2147483646 h 26406"/>
                <a:gd name="T120" fmla="*/ 2147483646 w 52208"/>
                <a:gd name="T121" fmla="*/ 2147483646 h 26406"/>
                <a:gd name="T122" fmla="*/ 2147483646 w 52208"/>
                <a:gd name="T123" fmla="*/ 2147483646 h 2640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2208" h="26406" extrusionOk="0">
                  <a:moveTo>
                    <a:pt x="23486" y="1"/>
                  </a:moveTo>
                  <a:cubicBezTo>
                    <a:pt x="23417" y="1"/>
                    <a:pt x="23347" y="4"/>
                    <a:pt x="23278" y="12"/>
                  </a:cubicBezTo>
                  <a:cubicBezTo>
                    <a:pt x="22453" y="73"/>
                    <a:pt x="21567" y="103"/>
                    <a:pt x="20742" y="287"/>
                  </a:cubicBezTo>
                  <a:cubicBezTo>
                    <a:pt x="20468" y="337"/>
                    <a:pt x="20176" y="348"/>
                    <a:pt x="19878" y="348"/>
                  </a:cubicBezTo>
                  <a:cubicBezTo>
                    <a:pt x="19680" y="348"/>
                    <a:pt x="19479" y="343"/>
                    <a:pt x="19279" y="343"/>
                  </a:cubicBezTo>
                  <a:cubicBezTo>
                    <a:pt x="18879" y="343"/>
                    <a:pt x="18482" y="361"/>
                    <a:pt x="18115" y="470"/>
                  </a:cubicBezTo>
                  <a:cubicBezTo>
                    <a:pt x="17321" y="714"/>
                    <a:pt x="16680" y="1570"/>
                    <a:pt x="15916" y="1906"/>
                  </a:cubicBezTo>
                  <a:cubicBezTo>
                    <a:pt x="15122" y="2242"/>
                    <a:pt x="14236" y="2394"/>
                    <a:pt x="13502" y="2792"/>
                  </a:cubicBezTo>
                  <a:cubicBezTo>
                    <a:pt x="12739" y="3189"/>
                    <a:pt x="11731" y="3280"/>
                    <a:pt x="11028" y="3739"/>
                  </a:cubicBezTo>
                  <a:cubicBezTo>
                    <a:pt x="10325" y="4197"/>
                    <a:pt x="10295" y="5602"/>
                    <a:pt x="9653" y="6152"/>
                  </a:cubicBezTo>
                  <a:cubicBezTo>
                    <a:pt x="8981" y="6702"/>
                    <a:pt x="8187" y="7038"/>
                    <a:pt x="7576" y="7649"/>
                  </a:cubicBezTo>
                  <a:cubicBezTo>
                    <a:pt x="6996" y="8229"/>
                    <a:pt x="5988" y="8504"/>
                    <a:pt x="5468" y="9176"/>
                  </a:cubicBezTo>
                  <a:cubicBezTo>
                    <a:pt x="4918" y="9818"/>
                    <a:pt x="4918" y="10917"/>
                    <a:pt x="4460" y="11620"/>
                  </a:cubicBezTo>
                  <a:cubicBezTo>
                    <a:pt x="4002" y="12323"/>
                    <a:pt x="3024" y="12750"/>
                    <a:pt x="2627" y="13483"/>
                  </a:cubicBezTo>
                  <a:cubicBezTo>
                    <a:pt x="2230" y="14247"/>
                    <a:pt x="1741" y="14980"/>
                    <a:pt x="1436" y="15775"/>
                  </a:cubicBezTo>
                  <a:cubicBezTo>
                    <a:pt x="1100" y="16569"/>
                    <a:pt x="794" y="17394"/>
                    <a:pt x="519" y="18218"/>
                  </a:cubicBezTo>
                  <a:cubicBezTo>
                    <a:pt x="275" y="19043"/>
                    <a:pt x="336" y="19960"/>
                    <a:pt x="183" y="20785"/>
                  </a:cubicBezTo>
                  <a:cubicBezTo>
                    <a:pt x="0" y="21640"/>
                    <a:pt x="764" y="22556"/>
                    <a:pt x="672" y="23412"/>
                  </a:cubicBezTo>
                  <a:cubicBezTo>
                    <a:pt x="580" y="24267"/>
                    <a:pt x="31" y="24573"/>
                    <a:pt x="31" y="25458"/>
                  </a:cubicBezTo>
                  <a:cubicBezTo>
                    <a:pt x="1191" y="25856"/>
                    <a:pt x="1130" y="26405"/>
                    <a:pt x="2352" y="26405"/>
                  </a:cubicBezTo>
                  <a:cubicBezTo>
                    <a:pt x="3605" y="26405"/>
                    <a:pt x="3605" y="25611"/>
                    <a:pt x="4827" y="25611"/>
                  </a:cubicBezTo>
                  <a:cubicBezTo>
                    <a:pt x="6049" y="25611"/>
                    <a:pt x="6049" y="25367"/>
                    <a:pt x="7301" y="25367"/>
                  </a:cubicBezTo>
                  <a:cubicBezTo>
                    <a:pt x="8554" y="25367"/>
                    <a:pt x="8523" y="25489"/>
                    <a:pt x="9776" y="25489"/>
                  </a:cubicBezTo>
                  <a:cubicBezTo>
                    <a:pt x="10998" y="25489"/>
                    <a:pt x="10998" y="26253"/>
                    <a:pt x="12250" y="26253"/>
                  </a:cubicBezTo>
                  <a:cubicBezTo>
                    <a:pt x="13472" y="26253"/>
                    <a:pt x="13472" y="25794"/>
                    <a:pt x="14724" y="25794"/>
                  </a:cubicBezTo>
                  <a:cubicBezTo>
                    <a:pt x="15946" y="25794"/>
                    <a:pt x="15946" y="26253"/>
                    <a:pt x="17168" y="26253"/>
                  </a:cubicBezTo>
                  <a:cubicBezTo>
                    <a:pt x="18421" y="26253"/>
                    <a:pt x="18421" y="26405"/>
                    <a:pt x="19643" y="26405"/>
                  </a:cubicBezTo>
                  <a:cubicBezTo>
                    <a:pt x="20895" y="26405"/>
                    <a:pt x="20895" y="25642"/>
                    <a:pt x="22117" y="25642"/>
                  </a:cubicBezTo>
                  <a:cubicBezTo>
                    <a:pt x="23339" y="25642"/>
                    <a:pt x="23370" y="26375"/>
                    <a:pt x="24592" y="26375"/>
                  </a:cubicBezTo>
                  <a:cubicBezTo>
                    <a:pt x="25813" y="26375"/>
                    <a:pt x="25813" y="26253"/>
                    <a:pt x="27066" y="26253"/>
                  </a:cubicBezTo>
                  <a:cubicBezTo>
                    <a:pt x="28288" y="26253"/>
                    <a:pt x="28288" y="26222"/>
                    <a:pt x="29540" y="26222"/>
                  </a:cubicBezTo>
                  <a:cubicBezTo>
                    <a:pt x="30762" y="26222"/>
                    <a:pt x="30762" y="25886"/>
                    <a:pt x="32015" y="25886"/>
                  </a:cubicBezTo>
                  <a:cubicBezTo>
                    <a:pt x="33237" y="25886"/>
                    <a:pt x="33237" y="26375"/>
                    <a:pt x="34489" y="26375"/>
                  </a:cubicBezTo>
                  <a:cubicBezTo>
                    <a:pt x="35711" y="26375"/>
                    <a:pt x="35711" y="25458"/>
                    <a:pt x="36933" y="25458"/>
                  </a:cubicBezTo>
                  <a:cubicBezTo>
                    <a:pt x="38186" y="25458"/>
                    <a:pt x="38186" y="26008"/>
                    <a:pt x="39408" y="26008"/>
                  </a:cubicBezTo>
                  <a:cubicBezTo>
                    <a:pt x="40660" y="26008"/>
                    <a:pt x="40660" y="26161"/>
                    <a:pt x="41882" y="26161"/>
                  </a:cubicBezTo>
                  <a:cubicBezTo>
                    <a:pt x="43134" y="26161"/>
                    <a:pt x="43134" y="25764"/>
                    <a:pt x="44356" y="25764"/>
                  </a:cubicBezTo>
                  <a:cubicBezTo>
                    <a:pt x="45609" y="25764"/>
                    <a:pt x="45609" y="26039"/>
                    <a:pt x="46831" y="26039"/>
                  </a:cubicBezTo>
                  <a:cubicBezTo>
                    <a:pt x="47785" y="26039"/>
                    <a:pt x="48012" y="25897"/>
                    <a:pt x="48607" y="25897"/>
                  </a:cubicBezTo>
                  <a:cubicBezTo>
                    <a:pt x="48793" y="25897"/>
                    <a:pt x="49014" y="25911"/>
                    <a:pt x="49305" y="25947"/>
                  </a:cubicBezTo>
                  <a:cubicBezTo>
                    <a:pt x="50065" y="26042"/>
                    <a:pt x="50400" y="26196"/>
                    <a:pt x="50831" y="26196"/>
                  </a:cubicBezTo>
                  <a:cubicBezTo>
                    <a:pt x="51093" y="26196"/>
                    <a:pt x="51390" y="26139"/>
                    <a:pt x="51841" y="25978"/>
                  </a:cubicBezTo>
                  <a:cubicBezTo>
                    <a:pt x="51841" y="25122"/>
                    <a:pt x="52207" y="24114"/>
                    <a:pt x="52146" y="23320"/>
                  </a:cubicBezTo>
                  <a:cubicBezTo>
                    <a:pt x="52055" y="22495"/>
                    <a:pt x="51749" y="21609"/>
                    <a:pt x="51566" y="20785"/>
                  </a:cubicBezTo>
                  <a:cubicBezTo>
                    <a:pt x="51413" y="19960"/>
                    <a:pt x="50558" y="19288"/>
                    <a:pt x="50313" y="18493"/>
                  </a:cubicBezTo>
                  <a:cubicBezTo>
                    <a:pt x="50100" y="17699"/>
                    <a:pt x="49825" y="16905"/>
                    <a:pt x="49489" y="16111"/>
                  </a:cubicBezTo>
                  <a:cubicBezTo>
                    <a:pt x="49183" y="15347"/>
                    <a:pt x="49550" y="14217"/>
                    <a:pt x="49153" y="13453"/>
                  </a:cubicBezTo>
                  <a:cubicBezTo>
                    <a:pt x="48755" y="12689"/>
                    <a:pt x="48389" y="11864"/>
                    <a:pt x="47900" y="11162"/>
                  </a:cubicBezTo>
                  <a:cubicBezTo>
                    <a:pt x="47442" y="10429"/>
                    <a:pt x="46586" y="9970"/>
                    <a:pt x="46037" y="9329"/>
                  </a:cubicBezTo>
                  <a:cubicBezTo>
                    <a:pt x="45517" y="8657"/>
                    <a:pt x="44418" y="8535"/>
                    <a:pt x="43807" y="7924"/>
                  </a:cubicBezTo>
                  <a:cubicBezTo>
                    <a:pt x="43226" y="7313"/>
                    <a:pt x="43348" y="5907"/>
                    <a:pt x="42676" y="5388"/>
                  </a:cubicBezTo>
                  <a:cubicBezTo>
                    <a:pt x="42004" y="4838"/>
                    <a:pt x="40752" y="5083"/>
                    <a:pt x="40049" y="4624"/>
                  </a:cubicBezTo>
                  <a:cubicBezTo>
                    <a:pt x="39346" y="4136"/>
                    <a:pt x="39102" y="2883"/>
                    <a:pt x="38338" y="2486"/>
                  </a:cubicBezTo>
                  <a:cubicBezTo>
                    <a:pt x="38086" y="2349"/>
                    <a:pt x="37783" y="2314"/>
                    <a:pt x="37461" y="2314"/>
                  </a:cubicBezTo>
                  <a:cubicBezTo>
                    <a:pt x="37118" y="2314"/>
                    <a:pt x="36754" y="2354"/>
                    <a:pt x="36408" y="2354"/>
                  </a:cubicBezTo>
                  <a:cubicBezTo>
                    <a:pt x="36138" y="2354"/>
                    <a:pt x="35879" y="2330"/>
                    <a:pt x="35650" y="2242"/>
                  </a:cubicBezTo>
                  <a:cubicBezTo>
                    <a:pt x="34825" y="1906"/>
                    <a:pt x="34123" y="1600"/>
                    <a:pt x="33267" y="1356"/>
                  </a:cubicBezTo>
                  <a:cubicBezTo>
                    <a:pt x="32443" y="1111"/>
                    <a:pt x="31648" y="1142"/>
                    <a:pt x="30793" y="989"/>
                  </a:cubicBezTo>
                  <a:cubicBezTo>
                    <a:pt x="29968" y="775"/>
                    <a:pt x="29174" y="623"/>
                    <a:pt x="28349" y="500"/>
                  </a:cubicBezTo>
                  <a:cubicBezTo>
                    <a:pt x="27836" y="445"/>
                    <a:pt x="27345" y="434"/>
                    <a:pt x="26849" y="434"/>
                  </a:cubicBezTo>
                  <a:cubicBezTo>
                    <a:pt x="26519" y="434"/>
                    <a:pt x="26186" y="439"/>
                    <a:pt x="25844" y="439"/>
                  </a:cubicBezTo>
                  <a:cubicBezTo>
                    <a:pt x="25058" y="439"/>
                    <a:pt x="24272" y="1"/>
                    <a:pt x="23486"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389;p24">
              <a:extLst>
                <a:ext uri="{FF2B5EF4-FFF2-40B4-BE49-F238E27FC236}">
                  <a16:creationId xmlns:a16="http://schemas.microsoft.com/office/drawing/2014/main" id="{7E74E91F-7448-11CF-2520-A982B5FC1771}"/>
                </a:ext>
              </a:extLst>
            </p:cNvPr>
            <p:cNvSpPr>
              <a:spLocks/>
            </p:cNvSpPr>
            <p:nvPr/>
          </p:nvSpPr>
          <p:spPr bwMode="auto">
            <a:xfrm>
              <a:off x="2227078" y="2680166"/>
              <a:ext cx="4134715" cy="1174136"/>
            </a:xfrm>
            <a:custGeom>
              <a:avLst/>
              <a:gdLst>
                <a:gd name="T0" fmla="*/ 2147483646 w 52178"/>
                <a:gd name="T1" fmla="*/ 2147483646 h 14817"/>
                <a:gd name="T2" fmla="*/ 2147483646 w 52178"/>
                <a:gd name="T3" fmla="*/ 2147483646 h 14817"/>
                <a:gd name="T4" fmla="*/ 2147483646 w 52178"/>
                <a:gd name="T5" fmla="*/ 2147483646 h 14817"/>
                <a:gd name="T6" fmla="*/ 2147483646 w 52178"/>
                <a:gd name="T7" fmla="*/ 2147483646 h 14817"/>
                <a:gd name="T8" fmla="*/ 2147483646 w 52178"/>
                <a:gd name="T9" fmla="*/ 2147483646 h 14817"/>
                <a:gd name="T10" fmla="*/ 2147483646 w 52178"/>
                <a:gd name="T11" fmla="*/ 2147483646 h 14817"/>
                <a:gd name="T12" fmla="*/ 2147483646 w 52178"/>
                <a:gd name="T13" fmla="*/ 2147483646 h 14817"/>
                <a:gd name="T14" fmla="*/ 2147483646 w 52178"/>
                <a:gd name="T15" fmla="*/ 2147483646 h 14817"/>
                <a:gd name="T16" fmla="*/ 2147483646 w 52178"/>
                <a:gd name="T17" fmla="*/ 2147483646 h 14817"/>
                <a:gd name="T18" fmla="*/ 2147483646 w 52178"/>
                <a:gd name="T19" fmla="*/ 2147483646 h 14817"/>
                <a:gd name="T20" fmla="*/ 2147483646 w 52178"/>
                <a:gd name="T21" fmla="*/ 2147483646 h 14817"/>
                <a:gd name="T22" fmla="*/ 2147483646 w 52178"/>
                <a:gd name="T23" fmla="*/ 2147483646 h 14817"/>
                <a:gd name="T24" fmla="*/ 2147483646 w 52178"/>
                <a:gd name="T25" fmla="*/ 2147483646 h 14817"/>
                <a:gd name="T26" fmla="*/ 2147483646 w 52178"/>
                <a:gd name="T27" fmla="*/ 2147483646 h 14817"/>
                <a:gd name="T28" fmla="*/ 2147483646 w 52178"/>
                <a:gd name="T29" fmla="*/ 2147483646 h 14817"/>
                <a:gd name="T30" fmla="*/ 2147483646 w 52178"/>
                <a:gd name="T31" fmla="*/ 2147483646 h 14817"/>
                <a:gd name="T32" fmla="*/ 2147483646 w 52178"/>
                <a:gd name="T33" fmla="*/ 2147483646 h 14817"/>
                <a:gd name="T34" fmla="*/ 2147483646 w 52178"/>
                <a:gd name="T35" fmla="*/ 2147483646 h 14817"/>
                <a:gd name="T36" fmla="*/ 2147483646 w 52178"/>
                <a:gd name="T37" fmla="*/ 2147483646 h 14817"/>
                <a:gd name="T38" fmla="*/ 2147483646 w 52178"/>
                <a:gd name="T39" fmla="*/ 2147483646 h 14817"/>
                <a:gd name="T40" fmla="*/ 2147483646 w 52178"/>
                <a:gd name="T41" fmla="*/ 2147483646 h 14817"/>
                <a:gd name="T42" fmla="*/ 2147483646 w 52178"/>
                <a:gd name="T43" fmla="*/ 2147483646 h 14817"/>
                <a:gd name="T44" fmla="*/ 2147483646 w 52178"/>
                <a:gd name="T45" fmla="*/ 2147483646 h 14817"/>
                <a:gd name="T46" fmla="*/ 2147483646 w 52178"/>
                <a:gd name="T47" fmla="*/ 2147483646 h 14817"/>
                <a:gd name="T48" fmla="*/ 2147483646 w 52178"/>
                <a:gd name="T49" fmla="*/ 2147483646 h 14817"/>
                <a:gd name="T50" fmla="*/ 2147483646 w 52178"/>
                <a:gd name="T51" fmla="*/ 2147483646 h 14817"/>
                <a:gd name="T52" fmla="*/ 2147483646 w 52178"/>
                <a:gd name="T53" fmla="*/ 2147483646 h 14817"/>
                <a:gd name="T54" fmla="*/ 2147483646 w 52178"/>
                <a:gd name="T55" fmla="*/ 2147483646 h 14817"/>
                <a:gd name="T56" fmla="*/ 2147483646 w 52178"/>
                <a:gd name="T57" fmla="*/ 2147483646 h 14817"/>
                <a:gd name="T58" fmla="*/ 2147483646 w 52178"/>
                <a:gd name="T59" fmla="*/ 2147483646 h 14817"/>
                <a:gd name="T60" fmla="*/ 2147483646 w 52178"/>
                <a:gd name="T61" fmla="*/ 2147483646 h 14817"/>
                <a:gd name="T62" fmla="*/ 2147483646 w 52178"/>
                <a:gd name="T63" fmla="*/ 2147483646 h 14817"/>
                <a:gd name="T64" fmla="*/ 2147483646 w 52178"/>
                <a:gd name="T65" fmla="*/ 2147483646 h 14817"/>
                <a:gd name="T66" fmla="*/ 2147483646 w 52178"/>
                <a:gd name="T67" fmla="*/ 2147483646 h 14817"/>
                <a:gd name="T68" fmla="*/ 2147483646 w 52178"/>
                <a:gd name="T69" fmla="*/ 2147483646 h 14817"/>
                <a:gd name="T70" fmla="*/ 2147483646 w 52178"/>
                <a:gd name="T71" fmla="*/ 2147483646 h 14817"/>
                <a:gd name="T72" fmla="*/ 2147483646 w 52178"/>
                <a:gd name="T73" fmla="*/ 2147483646 h 14817"/>
                <a:gd name="T74" fmla="*/ 2147483646 w 52178"/>
                <a:gd name="T75" fmla="*/ 2147483646 h 14817"/>
                <a:gd name="T76" fmla="*/ 2147483646 w 52178"/>
                <a:gd name="T77" fmla="*/ 2147483646 h 14817"/>
                <a:gd name="T78" fmla="*/ 2147483646 w 52178"/>
                <a:gd name="T79" fmla="*/ 2147483646 h 14817"/>
                <a:gd name="T80" fmla="*/ 2147483646 w 52178"/>
                <a:gd name="T81" fmla="*/ 2147483646 h 14817"/>
                <a:gd name="T82" fmla="*/ 2147483646 w 52178"/>
                <a:gd name="T83" fmla="*/ 2147483646 h 14817"/>
                <a:gd name="T84" fmla="*/ 2147483646 w 52178"/>
                <a:gd name="T85" fmla="*/ 2147483646 h 148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2178" h="14817" extrusionOk="0">
                  <a:moveTo>
                    <a:pt x="48176" y="1"/>
                  </a:moveTo>
                  <a:cubicBezTo>
                    <a:pt x="47962" y="245"/>
                    <a:pt x="47778" y="490"/>
                    <a:pt x="47595" y="734"/>
                  </a:cubicBezTo>
                  <a:cubicBezTo>
                    <a:pt x="47526" y="803"/>
                    <a:pt x="47440" y="837"/>
                    <a:pt x="47363" y="837"/>
                  </a:cubicBezTo>
                  <a:cubicBezTo>
                    <a:pt x="47337" y="837"/>
                    <a:pt x="47313" y="833"/>
                    <a:pt x="47290" y="826"/>
                  </a:cubicBezTo>
                  <a:cubicBezTo>
                    <a:pt x="47167" y="1467"/>
                    <a:pt x="46984" y="2078"/>
                    <a:pt x="46709" y="2689"/>
                  </a:cubicBezTo>
                  <a:cubicBezTo>
                    <a:pt x="46656" y="2849"/>
                    <a:pt x="46509" y="2939"/>
                    <a:pt x="46351" y="2939"/>
                  </a:cubicBezTo>
                  <a:cubicBezTo>
                    <a:pt x="46328" y="2939"/>
                    <a:pt x="46305" y="2938"/>
                    <a:pt x="46282" y="2934"/>
                  </a:cubicBezTo>
                  <a:cubicBezTo>
                    <a:pt x="46129" y="2873"/>
                    <a:pt x="45976" y="2811"/>
                    <a:pt x="45823" y="2750"/>
                  </a:cubicBezTo>
                  <a:cubicBezTo>
                    <a:pt x="45029" y="3850"/>
                    <a:pt x="43929" y="4644"/>
                    <a:pt x="43074" y="5744"/>
                  </a:cubicBezTo>
                  <a:cubicBezTo>
                    <a:pt x="43015" y="5803"/>
                    <a:pt x="42917" y="5837"/>
                    <a:pt x="42815" y="5837"/>
                  </a:cubicBezTo>
                  <a:cubicBezTo>
                    <a:pt x="42758" y="5837"/>
                    <a:pt x="42700" y="5827"/>
                    <a:pt x="42646" y="5805"/>
                  </a:cubicBezTo>
                  <a:cubicBezTo>
                    <a:pt x="42463" y="5683"/>
                    <a:pt x="42341" y="5622"/>
                    <a:pt x="42219" y="5530"/>
                  </a:cubicBezTo>
                  <a:cubicBezTo>
                    <a:pt x="42188" y="6874"/>
                    <a:pt x="41913" y="8432"/>
                    <a:pt x="41119" y="9379"/>
                  </a:cubicBezTo>
                  <a:cubicBezTo>
                    <a:pt x="40832" y="9749"/>
                    <a:pt x="40548" y="9898"/>
                    <a:pt x="40278" y="9898"/>
                  </a:cubicBezTo>
                  <a:cubicBezTo>
                    <a:pt x="39744" y="9898"/>
                    <a:pt x="39264" y="9316"/>
                    <a:pt x="38919" y="8707"/>
                  </a:cubicBezTo>
                  <a:cubicBezTo>
                    <a:pt x="38644" y="9013"/>
                    <a:pt x="38369" y="9288"/>
                    <a:pt x="38095" y="9593"/>
                  </a:cubicBezTo>
                  <a:cubicBezTo>
                    <a:pt x="38018" y="9670"/>
                    <a:pt x="37927" y="9708"/>
                    <a:pt x="37839" y="9708"/>
                  </a:cubicBezTo>
                  <a:cubicBezTo>
                    <a:pt x="37751" y="9708"/>
                    <a:pt x="37667" y="9670"/>
                    <a:pt x="37606" y="9593"/>
                  </a:cubicBezTo>
                  <a:cubicBezTo>
                    <a:pt x="37270" y="9227"/>
                    <a:pt x="36842" y="8952"/>
                    <a:pt x="36506" y="8585"/>
                  </a:cubicBezTo>
                  <a:cubicBezTo>
                    <a:pt x="36109" y="8982"/>
                    <a:pt x="35528" y="9227"/>
                    <a:pt x="34948" y="9257"/>
                  </a:cubicBezTo>
                  <a:cubicBezTo>
                    <a:pt x="33909" y="9257"/>
                    <a:pt x="32901" y="9593"/>
                    <a:pt x="32046" y="10174"/>
                  </a:cubicBezTo>
                  <a:cubicBezTo>
                    <a:pt x="31779" y="10343"/>
                    <a:pt x="31520" y="10413"/>
                    <a:pt x="31268" y="10413"/>
                  </a:cubicBezTo>
                  <a:cubicBezTo>
                    <a:pt x="30657" y="10413"/>
                    <a:pt x="30091" y="9996"/>
                    <a:pt x="29572" y="9563"/>
                  </a:cubicBezTo>
                  <a:cubicBezTo>
                    <a:pt x="29388" y="9929"/>
                    <a:pt x="29083" y="10204"/>
                    <a:pt x="28686" y="10387"/>
                  </a:cubicBezTo>
                  <a:cubicBezTo>
                    <a:pt x="28610" y="10404"/>
                    <a:pt x="28529" y="10409"/>
                    <a:pt x="28443" y="10409"/>
                  </a:cubicBezTo>
                  <a:cubicBezTo>
                    <a:pt x="28232" y="10409"/>
                    <a:pt x="27997" y="10374"/>
                    <a:pt x="27782" y="10374"/>
                  </a:cubicBezTo>
                  <a:cubicBezTo>
                    <a:pt x="27589" y="10374"/>
                    <a:pt x="27411" y="10402"/>
                    <a:pt x="27280" y="10510"/>
                  </a:cubicBezTo>
                  <a:cubicBezTo>
                    <a:pt x="26953" y="10774"/>
                    <a:pt x="26669" y="10870"/>
                    <a:pt x="26395" y="10870"/>
                  </a:cubicBezTo>
                  <a:cubicBezTo>
                    <a:pt x="25877" y="10870"/>
                    <a:pt x="25394" y="10526"/>
                    <a:pt x="24714" y="10326"/>
                  </a:cubicBezTo>
                  <a:cubicBezTo>
                    <a:pt x="24409" y="10204"/>
                    <a:pt x="24134" y="10051"/>
                    <a:pt x="23889" y="9838"/>
                  </a:cubicBezTo>
                  <a:cubicBezTo>
                    <a:pt x="23651" y="9706"/>
                    <a:pt x="23457" y="9652"/>
                    <a:pt x="23292" y="9652"/>
                  </a:cubicBezTo>
                  <a:cubicBezTo>
                    <a:pt x="22843" y="9652"/>
                    <a:pt x="22605" y="10052"/>
                    <a:pt x="22270" y="10387"/>
                  </a:cubicBezTo>
                  <a:cubicBezTo>
                    <a:pt x="22064" y="10594"/>
                    <a:pt x="21789" y="10697"/>
                    <a:pt x="21510" y="10697"/>
                  </a:cubicBezTo>
                  <a:cubicBezTo>
                    <a:pt x="21417" y="10697"/>
                    <a:pt x="21323" y="10685"/>
                    <a:pt x="21232" y="10662"/>
                  </a:cubicBezTo>
                  <a:cubicBezTo>
                    <a:pt x="20781" y="10527"/>
                    <a:pt x="20567" y="10414"/>
                    <a:pt x="20374" y="10414"/>
                  </a:cubicBezTo>
                  <a:cubicBezTo>
                    <a:pt x="20176" y="10414"/>
                    <a:pt x="20001" y="10535"/>
                    <a:pt x="19613" y="10876"/>
                  </a:cubicBezTo>
                  <a:cubicBezTo>
                    <a:pt x="19460" y="11060"/>
                    <a:pt x="19246" y="11151"/>
                    <a:pt x="19002" y="11151"/>
                  </a:cubicBezTo>
                  <a:cubicBezTo>
                    <a:pt x="18330" y="11121"/>
                    <a:pt x="17688" y="10907"/>
                    <a:pt x="17169" y="10510"/>
                  </a:cubicBezTo>
                  <a:cubicBezTo>
                    <a:pt x="16766" y="10214"/>
                    <a:pt x="16198" y="9423"/>
                    <a:pt x="15817" y="9423"/>
                  </a:cubicBezTo>
                  <a:cubicBezTo>
                    <a:pt x="15765" y="9423"/>
                    <a:pt x="15716" y="9438"/>
                    <a:pt x="15672" y="9471"/>
                  </a:cubicBezTo>
                  <a:cubicBezTo>
                    <a:pt x="15153" y="9810"/>
                    <a:pt x="14609" y="10175"/>
                    <a:pt x="14055" y="10175"/>
                  </a:cubicBezTo>
                  <a:cubicBezTo>
                    <a:pt x="13761" y="10175"/>
                    <a:pt x="13464" y="10072"/>
                    <a:pt x="13167" y="9807"/>
                  </a:cubicBezTo>
                  <a:cubicBezTo>
                    <a:pt x="12806" y="9475"/>
                    <a:pt x="12505" y="9347"/>
                    <a:pt x="12236" y="9347"/>
                  </a:cubicBezTo>
                  <a:cubicBezTo>
                    <a:pt x="11344" y="9347"/>
                    <a:pt x="10818" y="10754"/>
                    <a:pt x="9715" y="10754"/>
                  </a:cubicBezTo>
                  <a:cubicBezTo>
                    <a:pt x="9287" y="10723"/>
                    <a:pt x="8890" y="10510"/>
                    <a:pt x="8615" y="10174"/>
                  </a:cubicBezTo>
                  <a:cubicBezTo>
                    <a:pt x="8606" y="10161"/>
                    <a:pt x="8593" y="10155"/>
                    <a:pt x="8576" y="10155"/>
                  </a:cubicBezTo>
                  <a:cubicBezTo>
                    <a:pt x="8298" y="10155"/>
                    <a:pt x="7016" y="11681"/>
                    <a:pt x="6843" y="11854"/>
                  </a:cubicBezTo>
                  <a:cubicBezTo>
                    <a:pt x="6777" y="11920"/>
                    <a:pt x="6690" y="11951"/>
                    <a:pt x="6604" y="11951"/>
                  </a:cubicBezTo>
                  <a:cubicBezTo>
                    <a:pt x="6453" y="11951"/>
                    <a:pt x="6302" y="11857"/>
                    <a:pt x="6263" y="11701"/>
                  </a:cubicBezTo>
                  <a:cubicBezTo>
                    <a:pt x="6202" y="11426"/>
                    <a:pt x="6110" y="11182"/>
                    <a:pt x="6049" y="10937"/>
                  </a:cubicBezTo>
                  <a:cubicBezTo>
                    <a:pt x="5853" y="10988"/>
                    <a:pt x="5662" y="11011"/>
                    <a:pt x="5476" y="11011"/>
                  </a:cubicBezTo>
                  <a:cubicBezTo>
                    <a:pt x="4650" y="11011"/>
                    <a:pt x="3929" y="10542"/>
                    <a:pt x="3330" y="9868"/>
                  </a:cubicBezTo>
                  <a:cubicBezTo>
                    <a:pt x="3066" y="9545"/>
                    <a:pt x="2239" y="8181"/>
                    <a:pt x="1768" y="8181"/>
                  </a:cubicBezTo>
                  <a:cubicBezTo>
                    <a:pt x="1749" y="8181"/>
                    <a:pt x="1730" y="8183"/>
                    <a:pt x="1711" y="8188"/>
                  </a:cubicBezTo>
                  <a:cubicBezTo>
                    <a:pt x="1253" y="8341"/>
                    <a:pt x="734" y="8493"/>
                    <a:pt x="245" y="8616"/>
                  </a:cubicBezTo>
                  <a:cubicBezTo>
                    <a:pt x="214" y="8829"/>
                    <a:pt x="184" y="9013"/>
                    <a:pt x="153" y="9166"/>
                  </a:cubicBezTo>
                  <a:cubicBezTo>
                    <a:pt x="1" y="9990"/>
                    <a:pt x="734" y="10937"/>
                    <a:pt x="642" y="11793"/>
                  </a:cubicBezTo>
                  <a:cubicBezTo>
                    <a:pt x="581" y="12648"/>
                    <a:pt x="31" y="12984"/>
                    <a:pt x="31" y="13839"/>
                  </a:cubicBezTo>
                  <a:cubicBezTo>
                    <a:pt x="1161" y="14237"/>
                    <a:pt x="1100" y="14817"/>
                    <a:pt x="2353" y="14817"/>
                  </a:cubicBezTo>
                  <a:cubicBezTo>
                    <a:pt x="3575" y="14817"/>
                    <a:pt x="3575" y="14023"/>
                    <a:pt x="4797" y="14023"/>
                  </a:cubicBezTo>
                  <a:cubicBezTo>
                    <a:pt x="6049" y="14023"/>
                    <a:pt x="6049" y="13748"/>
                    <a:pt x="7271" y="13748"/>
                  </a:cubicBezTo>
                  <a:cubicBezTo>
                    <a:pt x="8524" y="13748"/>
                    <a:pt x="8524" y="13870"/>
                    <a:pt x="9746" y="13870"/>
                  </a:cubicBezTo>
                  <a:cubicBezTo>
                    <a:pt x="10998" y="13870"/>
                    <a:pt x="10998" y="14634"/>
                    <a:pt x="12220" y="14634"/>
                  </a:cubicBezTo>
                  <a:cubicBezTo>
                    <a:pt x="13472" y="14634"/>
                    <a:pt x="13472" y="14175"/>
                    <a:pt x="14694" y="14175"/>
                  </a:cubicBezTo>
                  <a:cubicBezTo>
                    <a:pt x="15916" y="14175"/>
                    <a:pt x="15916" y="14664"/>
                    <a:pt x="17169" y="14664"/>
                  </a:cubicBezTo>
                  <a:cubicBezTo>
                    <a:pt x="18391" y="14664"/>
                    <a:pt x="18391" y="14786"/>
                    <a:pt x="19643" y="14786"/>
                  </a:cubicBezTo>
                  <a:cubicBezTo>
                    <a:pt x="20865" y="14786"/>
                    <a:pt x="20865" y="14023"/>
                    <a:pt x="22087" y="14023"/>
                  </a:cubicBezTo>
                  <a:cubicBezTo>
                    <a:pt x="23340" y="14023"/>
                    <a:pt x="23340" y="14756"/>
                    <a:pt x="24562" y="14756"/>
                  </a:cubicBezTo>
                  <a:cubicBezTo>
                    <a:pt x="25814" y="14756"/>
                    <a:pt x="25814" y="14634"/>
                    <a:pt x="27036" y="14634"/>
                  </a:cubicBezTo>
                  <a:cubicBezTo>
                    <a:pt x="28288" y="14634"/>
                    <a:pt x="28288" y="14603"/>
                    <a:pt x="29510" y="14603"/>
                  </a:cubicBezTo>
                  <a:cubicBezTo>
                    <a:pt x="30763" y="14603"/>
                    <a:pt x="30763" y="14298"/>
                    <a:pt x="31985" y="14298"/>
                  </a:cubicBezTo>
                  <a:cubicBezTo>
                    <a:pt x="33207" y="14298"/>
                    <a:pt x="33207" y="14756"/>
                    <a:pt x="34459" y="14756"/>
                  </a:cubicBezTo>
                  <a:cubicBezTo>
                    <a:pt x="35681" y="14756"/>
                    <a:pt x="35681" y="13839"/>
                    <a:pt x="36934" y="13839"/>
                  </a:cubicBezTo>
                  <a:cubicBezTo>
                    <a:pt x="38156" y="13839"/>
                    <a:pt x="38156" y="14389"/>
                    <a:pt x="39408" y="14389"/>
                  </a:cubicBezTo>
                  <a:cubicBezTo>
                    <a:pt x="40630" y="14389"/>
                    <a:pt x="40630" y="14542"/>
                    <a:pt x="41883" y="14542"/>
                  </a:cubicBezTo>
                  <a:cubicBezTo>
                    <a:pt x="43104" y="14542"/>
                    <a:pt x="43104" y="14145"/>
                    <a:pt x="44357" y="14145"/>
                  </a:cubicBezTo>
                  <a:cubicBezTo>
                    <a:pt x="45579" y="14145"/>
                    <a:pt x="45579" y="14420"/>
                    <a:pt x="46831" y="14420"/>
                  </a:cubicBezTo>
                  <a:cubicBezTo>
                    <a:pt x="47762" y="14420"/>
                    <a:pt x="47984" y="14278"/>
                    <a:pt x="48577" y="14278"/>
                  </a:cubicBezTo>
                  <a:cubicBezTo>
                    <a:pt x="48763" y="14278"/>
                    <a:pt x="48984" y="14292"/>
                    <a:pt x="49275" y="14328"/>
                  </a:cubicBezTo>
                  <a:cubicBezTo>
                    <a:pt x="50076" y="14426"/>
                    <a:pt x="50415" y="14598"/>
                    <a:pt x="50858" y="14598"/>
                  </a:cubicBezTo>
                  <a:cubicBezTo>
                    <a:pt x="51109" y="14598"/>
                    <a:pt x="51392" y="14544"/>
                    <a:pt x="51811" y="14389"/>
                  </a:cubicBezTo>
                  <a:cubicBezTo>
                    <a:pt x="51811" y="13503"/>
                    <a:pt x="52177" y="12526"/>
                    <a:pt x="52116" y="11670"/>
                  </a:cubicBezTo>
                  <a:cubicBezTo>
                    <a:pt x="52025" y="10815"/>
                    <a:pt x="51719" y="9960"/>
                    <a:pt x="51566" y="9135"/>
                  </a:cubicBezTo>
                  <a:cubicBezTo>
                    <a:pt x="51383" y="8310"/>
                    <a:pt x="50558" y="7638"/>
                    <a:pt x="50314" y="6844"/>
                  </a:cubicBezTo>
                  <a:cubicBezTo>
                    <a:pt x="50070" y="6050"/>
                    <a:pt x="49795" y="5255"/>
                    <a:pt x="49459" y="4492"/>
                  </a:cubicBezTo>
                  <a:cubicBezTo>
                    <a:pt x="49153" y="3697"/>
                    <a:pt x="49520" y="2567"/>
                    <a:pt x="49123" y="1803"/>
                  </a:cubicBezTo>
                  <a:cubicBezTo>
                    <a:pt x="48817" y="1223"/>
                    <a:pt x="48512" y="581"/>
                    <a:pt x="48176" y="1"/>
                  </a:cubicBezTo>
                  <a:close/>
                </a:path>
              </a:pathLst>
            </a:custGeom>
            <a:solidFill>
              <a:srgbClr val="24962F">
                <a:alpha val="40392"/>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390;p24">
              <a:extLst>
                <a:ext uri="{FF2B5EF4-FFF2-40B4-BE49-F238E27FC236}">
                  <a16:creationId xmlns:a16="http://schemas.microsoft.com/office/drawing/2014/main" id="{87A2AECD-775E-9BAA-8317-C2E10B214B74}"/>
                </a:ext>
              </a:extLst>
            </p:cNvPr>
            <p:cNvSpPr>
              <a:spLocks/>
            </p:cNvSpPr>
            <p:nvPr/>
          </p:nvSpPr>
          <p:spPr bwMode="auto">
            <a:xfrm>
              <a:off x="2801636" y="2135732"/>
              <a:ext cx="77807" cy="167339"/>
            </a:xfrm>
            <a:custGeom>
              <a:avLst/>
              <a:gdLst>
                <a:gd name="T0" fmla="*/ 2147483646 w 796"/>
                <a:gd name="T1" fmla="*/ 0 h 1712"/>
                <a:gd name="T2" fmla="*/ 2147483646 w 796"/>
                <a:gd name="T3" fmla="*/ 2147483646 h 1712"/>
                <a:gd name="T4" fmla="*/ 2147483646 w 796"/>
                <a:gd name="T5" fmla="*/ 2147483646 h 1712"/>
                <a:gd name="T6" fmla="*/ 2147483646 w 796"/>
                <a:gd name="T7" fmla="*/ 2147483646 h 1712"/>
                <a:gd name="T8" fmla="*/ 2147483646 w 796"/>
                <a:gd name="T9" fmla="*/ 0 h 17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6" h="1712" extrusionOk="0">
                  <a:moveTo>
                    <a:pt x="398" y="0"/>
                  </a:moveTo>
                  <a:cubicBezTo>
                    <a:pt x="154" y="0"/>
                    <a:pt x="1" y="398"/>
                    <a:pt x="1" y="856"/>
                  </a:cubicBezTo>
                  <a:cubicBezTo>
                    <a:pt x="1" y="1314"/>
                    <a:pt x="154" y="1711"/>
                    <a:pt x="398" y="1711"/>
                  </a:cubicBezTo>
                  <a:cubicBezTo>
                    <a:pt x="612" y="1711"/>
                    <a:pt x="795" y="1314"/>
                    <a:pt x="795" y="856"/>
                  </a:cubicBezTo>
                  <a:cubicBezTo>
                    <a:pt x="795" y="398"/>
                    <a:pt x="612"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5" name="Google Shape;391;p24">
              <a:extLst>
                <a:ext uri="{FF2B5EF4-FFF2-40B4-BE49-F238E27FC236}">
                  <a16:creationId xmlns:a16="http://schemas.microsoft.com/office/drawing/2014/main" id="{73BE8438-5652-6280-4FFD-AF1FDE39B872}"/>
                </a:ext>
              </a:extLst>
            </p:cNvPr>
            <p:cNvSpPr>
              <a:spLocks/>
            </p:cNvSpPr>
            <p:nvPr/>
          </p:nvSpPr>
          <p:spPr bwMode="auto">
            <a:xfrm>
              <a:off x="2801636" y="2240222"/>
              <a:ext cx="74777" cy="62850"/>
            </a:xfrm>
            <a:custGeom>
              <a:avLst/>
              <a:gdLst>
                <a:gd name="T0" fmla="*/ 2147483646 w 765"/>
                <a:gd name="T1" fmla="*/ 2147483646 h 643"/>
                <a:gd name="T2" fmla="*/ 2147483646 w 765"/>
                <a:gd name="T3" fmla="*/ 2147483646 h 643"/>
                <a:gd name="T4" fmla="*/ 2147483646 w 765"/>
                <a:gd name="T5" fmla="*/ 2147483646 h 643"/>
                <a:gd name="T6" fmla="*/ 2147483646 w 765"/>
                <a:gd name="T7" fmla="*/ 2147483646 h 643"/>
                <a:gd name="T8" fmla="*/ 2147483646 w 765"/>
                <a:gd name="T9" fmla="*/ 2147483646 h 643"/>
                <a:gd name="T10" fmla="*/ 2147483646 w 765"/>
                <a:gd name="T11" fmla="*/ 2147483646 h 643"/>
                <a:gd name="T12" fmla="*/ 2147483646 w 765"/>
                <a:gd name="T13" fmla="*/ 2147483646 h 6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5" h="643" extrusionOk="0">
                  <a:moveTo>
                    <a:pt x="764" y="1"/>
                  </a:moveTo>
                  <a:lnTo>
                    <a:pt x="764" y="1"/>
                  </a:lnTo>
                  <a:cubicBezTo>
                    <a:pt x="642" y="62"/>
                    <a:pt x="490" y="92"/>
                    <a:pt x="337" y="92"/>
                  </a:cubicBezTo>
                  <a:cubicBezTo>
                    <a:pt x="215" y="92"/>
                    <a:pt x="123" y="62"/>
                    <a:pt x="1" y="31"/>
                  </a:cubicBezTo>
                  <a:cubicBezTo>
                    <a:pt x="62" y="398"/>
                    <a:pt x="215" y="642"/>
                    <a:pt x="398" y="642"/>
                  </a:cubicBezTo>
                  <a:cubicBezTo>
                    <a:pt x="581" y="642"/>
                    <a:pt x="734" y="367"/>
                    <a:pt x="76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6" name="Google Shape;392;p24">
              <a:extLst>
                <a:ext uri="{FF2B5EF4-FFF2-40B4-BE49-F238E27FC236}">
                  <a16:creationId xmlns:a16="http://schemas.microsoft.com/office/drawing/2014/main" id="{C78FD066-6628-8F64-A881-C1C84556C9B5}"/>
                </a:ext>
              </a:extLst>
            </p:cNvPr>
            <p:cNvSpPr>
              <a:spLocks/>
            </p:cNvSpPr>
            <p:nvPr/>
          </p:nvSpPr>
          <p:spPr bwMode="auto">
            <a:xfrm>
              <a:off x="2688152" y="2186071"/>
              <a:ext cx="149456" cy="128828"/>
            </a:xfrm>
            <a:custGeom>
              <a:avLst/>
              <a:gdLst>
                <a:gd name="T0" fmla="*/ 2147483646 w 1529"/>
                <a:gd name="T1" fmla="*/ 2147483646 h 1318"/>
                <a:gd name="T2" fmla="*/ 2147483646 w 1529"/>
                <a:gd name="T3" fmla="*/ 2147483646 h 1318"/>
                <a:gd name="T4" fmla="*/ 2147483646 w 1529"/>
                <a:gd name="T5" fmla="*/ 2147483646 h 1318"/>
                <a:gd name="T6" fmla="*/ 2147483646 w 1529"/>
                <a:gd name="T7" fmla="*/ 2147483646 h 1318"/>
                <a:gd name="T8" fmla="*/ 2147483646 w 1529"/>
                <a:gd name="T9" fmla="*/ 2147483646 h 1318"/>
                <a:gd name="T10" fmla="*/ 2147483646 w 1529"/>
                <a:gd name="T11" fmla="*/ 2147483646 h 1318"/>
                <a:gd name="T12" fmla="*/ 2147483646 w 1529"/>
                <a:gd name="T13" fmla="*/ 2147483646 h 13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18" extrusionOk="0">
                  <a:moveTo>
                    <a:pt x="338" y="1"/>
                  </a:moveTo>
                  <a:cubicBezTo>
                    <a:pt x="261" y="1"/>
                    <a:pt x="197" y="22"/>
                    <a:pt x="154" y="66"/>
                  </a:cubicBezTo>
                  <a:cubicBezTo>
                    <a:pt x="1" y="219"/>
                    <a:pt x="154" y="616"/>
                    <a:pt x="490" y="952"/>
                  </a:cubicBezTo>
                  <a:cubicBezTo>
                    <a:pt x="736" y="1175"/>
                    <a:pt x="1014" y="1317"/>
                    <a:pt x="1206" y="1317"/>
                  </a:cubicBezTo>
                  <a:cubicBezTo>
                    <a:pt x="1276" y="1317"/>
                    <a:pt x="1335" y="1298"/>
                    <a:pt x="1376" y="1257"/>
                  </a:cubicBezTo>
                  <a:cubicBezTo>
                    <a:pt x="1528" y="1105"/>
                    <a:pt x="1376" y="707"/>
                    <a:pt x="1040" y="371"/>
                  </a:cubicBezTo>
                  <a:cubicBezTo>
                    <a:pt x="800" y="132"/>
                    <a:pt x="529" y="1"/>
                    <a:pt x="33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7" name="Google Shape;393;p24">
              <a:extLst>
                <a:ext uri="{FF2B5EF4-FFF2-40B4-BE49-F238E27FC236}">
                  <a16:creationId xmlns:a16="http://schemas.microsoft.com/office/drawing/2014/main" id="{CE82A0CD-CE1F-2D73-C435-25130A546044}"/>
                </a:ext>
              </a:extLst>
            </p:cNvPr>
            <p:cNvSpPr>
              <a:spLocks/>
            </p:cNvSpPr>
            <p:nvPr/>
          </p:nvSpPr>
          <p:spPr bwMode="auto">
            <a:xfrm>
              <a:off x="2738980" y="2264169"/>
              <a:ext cx="92665" cy="53662"/>
            </a:xfrm>
            <a:custGeom>
              <a:avLst/>
              <a:gdLst>
                <a:gd name="T0" fmla="*/ 2147483646 w 948"/>
                <a:gd name="T1" fmla="*/ 0 h 549"/>
                <a:gd name="T2" fmla="*/ 2147483646 w 948"/>
                <a:gd name="T3" fmla="*/ 2147483646 h 549"/>
                <a:gd name="T4" fmla="*/ 2147483646 w 948"/>
                <a:gd name="T5" fmla="*/ 2147483646 h 549"/>
                <a:gd name="T6" fmla="*/ 0 w 948"/>
                <a:gd name="T7" fmla="*/ 2147483646 h 549"/>
                <a:gd name="T8" fmla="*/ 2147483646 w 948"/>
                <a:gd name="T9" fmla="*/ 2147483646 h 549"/>
                <a:gd name="T10" fmla="*/ 2147483646 w 948"/>
                <a:gd name="T11" fmla="*/ 2147483646 h 549"/>
                <a:gd name="T12" fmla="*/ 2147483646 w 948"/>
                <a:gd name="T13" fmla="*/ 0 h 54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48" h="549" extrusionOk="0">
                  <a:moveTo>
                    <a:pt x="825" y="0"/>
                  </a:moveTo>
                  <a:cubicBezTo>
                    <a:pt x="672" y="127"/>
                    <a:pt x="498" y="191"/>
                    <a:pt x="303" y="191"/>
                  </a:cubicBezTo>
                  <a:cubicBezTo>
                    <a:pt x="264" y="191"/>
                    <a:pt x="224" y="188"/>
                    <a:pt x="184" y="183"/>
                  </a:cubicBezTo>
                  <a:lnTo>
                    <a:pt x="0" y="183"/>
                  </a:lnTo>
                  <a:cubicBezTo>
                    <a:pt x="224" y="407"/>
                    <a:pt x="497" y="549"/>
                    <a:pt x="687" y="549"/>
                  </a:cubicBezTo>
                  <a:cubicBezTo>
                    <a:pt x="756" y="549"/>
                    <a:pt x="815" y="530"/>
                    <a:pt x="856" y="489"/>
                  </a:cubicBezTo>
                  <a:cubicBezTo>
                    <a:pt x="947" y="397"/>
                    <a:pt x="917" y="214"/>
                    <a:pt x="82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394;p24">
              <a:extLst>
                <a:ext uri="{FF2B5EF4-FFF2-40B4-BE49-F238E27FC236}">
                  <a16:creationId xmlns:a16="http://schemas.microsoft.com/office/drawing/2014/main" id="{4BCA274A-D70A-D969-1757-8EE1CA05404C}"/>
                </a:ext>
              </a:extLst>
            </p:cNvPr>
            <p:cNvSpPr>
              <a:spLocks/>
            </p:cNvSpPr>
            <p:nvPr/>
          </p:nvSpPr>
          <p:spPr bwMode="auto">
            <a:xfrm>
              <a:off x="2649347" y="2288019"/>
              <a:ext cx="164314" cy="74775"/>
            </a:xfrm>
            <a:custGeom>
              <a:avLst/>
              <a:gdLst>
                <a:gd name="T0" fmla="*/ 2147483646 w 1681"/>
                <a:gd name="T1" fmla="*/ 0 h 765"/>
                <a:gd name="T2" fmla="*/ 2147483646 w 1681"/>
                <a:gd name="T3" fmla="*/ 2147483646 h 765"/>
                <a:gd name="T4" fmla="*/ 2147483646 w 1681"/>
                <a:gd name="T5" fmla="*/ 2147483646 h 765"/>
                <a:gd name="T6" fmla="*/ 2147483646 w 1681"/>
                <a:gd name="T7" fmla="*/ 2147483646 h 765"/>
                <a:gd name="T8" fmla="*/ 2147483646 w 1681"/>
                <a:gd name="T9" fmla="*/ 0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1" h="765" extrusionOk="0">
                  <a:moveTo>
                    <a:pt x="826" y="0"/>
                  </a:moveTo>
                  <a:cubicBezTo>
                    <a:pt x="398" y="0"/>
                    <a:pt x="1" y="184"/>
                    <a:pt x="1" y="398"/>
                  </a:cubicBezTo>
                  <a:cubicBezTo>
                    <a:pt x="1" y="581"/>
                    <a:pt x="367" y="764"/>
                    <a:pt x="826" y="764"/>
                  </a:cubicBezTo>
                  <a:cubicBezTo>
                    <a:pt x="1314" y="764"/>
                    <a:pt x="1681" y="581"/>
                    <a:pt x="1681" y="398"/>
                  </a:cubicBezTo>
                  <a:cubicBezTo>
                    <a:pt x="1681" y="184"/>
                    <a:pt x="1314" y="0"/>
                    <a:pt x="82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9" name="Google Shape;395;p24">
              <a:extLst>
                <a:ext uri="{FF2B5EF4-FFF2-40B4-BE49-F238E27FC236}">
                  <a16:creationId xmlns:a16="http://schemas.microsoft.com/office/drawing/2014/main" id="{F1EE2E0B-8C38-DC5E-80F3-2AC293DFFB75}"/>
                </a:ext>
              </a:extLst>
            </p:cNvPr>
            <p:cNvSpPr>
              <a:spLocks/>
            </p:cNvSpPr>
            <p:nvPr/>
          </p:nvSpPr>
          <p:spPr bwMode="auto">
            <a:xfrm>
              <a:off x="2649347" y="2302974"/>
              <a:ext cx="164314" cy="62752"/>
            </a:xfrm>
            <a:custGeom>
              <a:avLst/>
              <a:gdLst>
                <a:gd name="T0" fmla="*/ 2147483646 w 1681"/>
                <a:gd name="T1" fmla="*/ 0 h 642"/>
                <a:gd name="T2" fmla="*/ 2147483646 w 1681"/>
                <a:gd name="T3" fmla="*/ 2147483646 h 642"/>
                <a:gd name="T4" fmla="*/ 2147483646 w 1681"/>
                <a:gd name="T5" fmla="*/ 2147483646 h 642"/>
                <a:gd name="T6" fmla="*/ 2147483646 w 1681"/>
                <a:gd name="T7" fmla="*/ 2147483646 h 642"/>
                <a:gd name="T8" fmla="*/ 2147483646 w 1681"/>
                <a:gd name="T9" fmla="*/ 2147483646 h 642"/>
                <a:gd name="T10" fmla="*/ 2147483646 w 1681"/>
                <a:gd name="T11" fmla="*/ 2147483646 h 642"/>
                <a:gd name="T12" fmla="*/ 2147483646 w 1681"/>
                <a:gd name="T13" fmla="*/ 2147483646 h 642"/>
                <a:gd name="T14" fmla="*/ 2147483646 w 1681"/>
                <a:gd name="T15" fmla="*/ 0 h 6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81" h="642" extrusionOk="0">
                  <a:moveTo>
                    <a:pt x="1498" y="0"/>
                  </a:moveTo>
                  <a:cubicBezTo>
                    <a:pt x="1328" y="283"/>
                    <a:pt x="1026" y="462"/>
                    <a:pt x="691" y="462"/>
                  </a:cubicBezTo>
                  <a:cubicBezTo>
                    <a:pt x="665" y="462"/>
                    <a:pt x="638" y="461"/>
                    <a:pt x="612" y="458"/>
                  </a:cubicBezTo>
                  <a:cubicBezTo>
                    <a:pt x="398" y="458"/>
                    <a:pt x="184" y="397"/>
                    <a:pt x="1" y="275"/>
                  </a:cubicBezTo>
                  <a:cubicBezTo>
                    <a:pt x="31" y="489"/>
                    <a:pt x="367" y="642"/>
                    <a:pt x="826" y="642"/>
                  </a:cubicBezTo>
                  <a:cubicBezTo>
                    <a:pt x="1314" y="642"/>
                    <a:pt x="1681" y="458"/>
                    <a:pt x="1681" y="275"/>
                  </a:cubicBezTo>
                  <a:cubicBezTo>
                    <a:pt x="1681" y="153"/>
                    <a:pt x="1620" y="61"/>
                    <a:pt x="14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0" name="Google Shape;396;p24">
              <a:extLst>
                <a:ext uri="{FF2B5EF4-FFF2-40B4-BE49-F238E27FC236}">
                  <a16:creationId xmlns:a16="http://schemas.microsoft.com/office/drawing/2014/main" id="{396575B8-9698-B5B3-B0CC-7FD250AEAF1A}"/>
                </a:ext>
              </a:extLst>
            </p:cNvPr>
            <p:cNvSpPr>
              <a:spLocks/>
            </p:cNvSpPr>
            <p:nvPr/>
          </p:nvSpPr>
          <p:spPr bwMode="auto">
            <a:xfrm>
              <a:off x="2688152" y="2338846"/>
              <a:ext cx="149456" cy="128828"/>
            </a:xfrm>
            <a:custGeom>
              <a:avLst/>
              <a:gdLst>
                <a:gd name="T0" fmla="*/ 2147483646 w 1529"/>
                <a:gd name="T1" fmla="*/ 2147483646 h 1318"/>
                <a:gd name="T2" fmla="*/ 2147483646 w 1529"/>
                <a:gd name="T3" fmla="*/ 2147483646 h 1318"/>
                <a:gd name="T4" fmla="*/ 2147483646 w 1529"/>
                <a:gd name="T5" fmla="*/ 2147483646 h 1318"/>
                <a:gd name="T6" fmla="*/ 2147483646 w 1529"/>
                <a:gd name="T7" fmla="*/ 2147483646 h 1318"/>
                <a:gd name="T8" fmla="*/ 2147483646 w 1529"/>
                <a:gd name="T9" fmla="*/ 2147483646 h 1318"/>
                <a:gd name="T10" fmla="*/ 2147483646 w 1529"/>
                <a:gd name="T11" fmla="*/ 2147483646 h 1318"/>
                <a:gd name="T12" fmla="*/ 2147483646 w 1529"/>
                <a:gd name="T13" fmla="*/ 2147483646 h 13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18" extrusionOk="0">
                  <a:moveTo>
                    <a:pt x="1193" y="1"/>
                  </a:moveTo>
                  <a:cubicBezTo>
                    <a:pt x="998" y="1"/>
                    <a:pt x="736" y="143"/>
                    <a:pt x="490" y="366"/>
                  </a:cubicBezTo>
                  <a:cubicBezTo>
                    <a:pt x="154" y="702"/>
                    <a:pt x="1" y="1099"/>
                    <a:pt x="154" y="1252"/>
                  </a:cubicBezTo>
                  <a:cubicBezTo>
                    <a:pt x="197" y="1296"/>
                    <a:pt x="264" y="1317"/>
                    <a:pt x="344" y="1317"/>
                  </a:cubicBezTo>
                  <a:cubicBezTo>
                    <a:pt x="542" y="1317"/>
                    <a:pt x="822" y="1186"/>
                    <a:pt x="1040" y="947"/>
                  </a:cubicBezTo>
                  <a:cubicBezTo>
                    <a:pt x="1376" y="611"/>
                    <a:pt x="1528" y="214"/>
                    <a:pt x="1376" y="61"/>
                  </a:cubicBezTo>
                  <a:cubicBezTo>
                    <a:pt x="1326" y="20"/>
                    <a:pt x="1264" y="1"/>
                    <a:pt x="119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1" name="Google Shape;397;p24">
              <a:extLst>
                <a:ext uri="{FF2B5EF4-FFF2-40B4-BE49-F238E27FC236}">
                  <a16:creationId xmlns:a16="http://schemas.microsoft.com/office/drawing/2014/main" id="{AEF55753-90F2-A382-A4BB-0660136DE68B}"/>
                </a:ext>
              </a:extLst>
            </p:cNvPr>
            <p:cNvSpPr>
              <a:spLocks/>
            </p:cNvSpPr>
            <p:nvPr/>
          </p:nvSpPr>
          <p:spPr bwMode="auto">
            <a:xfrm>
              <a:off x="2703107" y="2338455"/>
              <a:ext cx="134501" cy="128730"/>
            </a:xfrm>
            <a:custGeom>
              <a:avLst/>
              <a:gdLst>
                <a:gd name="T0" fmla="*/ 2147483646 w 1376"/>
                <a:gd name="T1" fmla="*/ 2147483646 h 1317"/>
                <a:gd name="T2" fmla="*/ 2147483646 w 1376"/>
                <a:gd name="T3" fmla="*/ 2147483646 h 1317"/>
                <a:gd name="T4" fmla="*/ 2147483646 w 1376"/>
                <a:gd name="T5" fmla="*/ 2147483646 h 1317"/>
                <a:gd name="T6" fmla="*/ 2147483646 w 1376"/>
                <a:gd name="T7" fmla="*/ 2147483646 h 1317"/>
                <a:gd name="T8" fmla="*/ 2147483646 w 1376"/>
                <a:gd name="T9" fmla="*/ 2147483646 h 1317"/>
                <a:gd name="T10" fmla="*/ 2147483646 w 1376"/>
                <a:gd name="T11" fmla="*/ 2147483646 h 1317"/>
                <a:gd name="T12" fmla="*/ 2147483646 w 1376"/>
                <a:gd name="T13" fmla="*/ 2147483646 h 13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6" h="1317" extrusionOk="0">
                  <a:moveTo>
                    <a:pt x="1003" y="1"/>
                  </a:moveTo>
                  <a:cubicBezTo>
                    <a:pt x="961" y="1"/>
                    <a:pt x="922" y="11"/>
                    <a:pt x="887" y="34"/>
                  </a:cubicBezTo>
                  <a:cubicBezTo>
                    <a:pt x="978" y="615"/>
                    <a:pt x="581" y="1165"/>
                    <a:pt x="1" y="1256"/>
                  </a:cubicBezTo>
                  <a:cubicBezTo>
                    <a:pt x="42" y="1297"/>
                    <a:pt x="100" y="1316"/>
                    <a:pt x="170" y="1316"/>
                  </a:cubicBezTo>
                  <a:cubicBezTo>
                    <a:pt x="362" y="1316"/>
                    <a:pt x="641" y="1174"/>
                    <a:pt x="887" y="951"/>
                  </a:cubicBezTo>
                  <a:cubicBezTo>
                    <a:pt x="1192" y="615"/>
                    <a:pt x="1375" y="218"/>
                    <a:pt x="1223" y="65"/>
                  </a:cubicBezTo>
                  <a:cubicBezTo>
                    <a:pt x="1147" y="27"/>
                    <a:pt x="1072" y="1"/>
                    <a:pt x="100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2" name="Google Shape;398;p24">
              <a:extLst>
                <a:ext uri="{FF2B5EF4-FFF2-40B4-BE49-F238E27FC236}">
                  <a16:creationId xmlns:a16="http://schemas.microsoft.com/office/drawing/2014/main" id="{2896641C-9FE8-9428-5ACA-4389EBC59503}"/>
                </a:ext>
              </a:extLst>
            </p:cNvPr>
            <p:cNvSpPr>
              <a:spLocks/>
            </p:cNvSpPr>
            <p:nvPr/>
          </p:nvSpPr>
          <p:spPr bwMode="auto">
            <a:xfrm>
              <a:off x="2798703" y="2350673"/>
              <a:ext cx="74679" cy="167339"/>
            </a:xfrm>
            <a:custGeom>
              <a:avLst/>
              <a:gdLst>
                <a:gd name="T0" fmla="*/ 2147483646 w 764"/>
                <a:gd name="T1" fmla="*/ 2147483646 h 1712"/>
                <a:gd name="T2" fmla="*/ 0 w 764"/>
                <a:gd name="T3" fmla="*/ 2147483646 h 1712"/>
                <a:gd name="T4" fmla="*/ 2147483646 w 764"/>
                <a:gd name="T5" fmla="*/ 2147483646 h 1712"/>
                <a:gd name="T6" fmla="*/ 2147483646 w 764"/>
                <a:gd name="T7" fmla="*/ 2147483646 h 1712"/>
                <a:gd name="T8" fmla="*/ 2147483646 w 764"/>
                <a:gd name="T9" fmla="*/ 2147483646 h 17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1712" extrusionOk="0">
                  <a:moveTo>
                    <a:pt x="397" y="1"/>
                  </a:moveTo>
                  <a:cubicBezTo>
                    <a:pt x="184" y="1"/>
                    <a:pt x="0" y="398"/>
                    <a:pt x="0" y="856"/>
                  </a:cubicBezTo>
                  <a:cubicBezTo>
                    <a:pt x="0" y="1345"/>
                    <a:pt x="184" y="1712"/>
                    <a:pt x="397" y="1712"/>
                  </a:cubicBezTo>
                  <a:cubicBezTo>
                    <a:pt x="581" y="1712"/>
                    <a:pt x="764" y="1345"/>
                    <a:pt x="764" y="856"/>
                  </a:cubicBezTo>
                  <a:cubicBezTo>
                    <a:pt x="764" y="398"/>
                    <a:pt x="581" y="1"/>
                    <a:pt x="39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3" name="Google Shape;399;p24">
              <a:extLst>
                <a:ext uri="{FF2B5EF4-FFF2-40B4-BE49-F238E27FC236}">
                  <a16:creationId xmlns:a16="http://schemas.microsoft.com/office/drawing/2014/main" id="{FCE26B81-C312-72D3-D393-130074B18971}"/>
                </a:ext>
              </a:extLst>
            </p:cNvPr>
            <p:cNvSpPr>
              <a:spLocks/>
            </p:cNvSpPr>
            <p:nvPr/>
          </p:nvSpPr>
          <p:spPr bwMode="auto">
            <a:xfrm>
              <a:off x="2804666" y="2365628"/>
              <a:ext cx="74777" cy="152384"/>
            </a:xfrm>
            <a:custGeom>
              <a:avLst/>
              <a:gdLst>
                <a:gd name="T0" fmla="*/ 2147483646 w 765"/>
                <a:gd name="T1" fmla="*/ 2147483646 h 1559"/>
                <a:gd name="T2" fmla="*/ 2147483646 w 765"/>
                <a:gd name="T3" fmla="*/ 2147483646 h 1559"/>
                <a:gd name="T4" fmla="*/ 0 w 765"/>
                <a:gd name="T5" fmla="*/ 2147483646 h 1559"/>
                <a:gd name="T6" fmla="*/ 2147483646 w 765"/>
                <a:gd name="T7" fmla="*/ 2147483646 h 1559"/>
                <a:gd name="T8" fmla="*/ 2147483646 w 765"/>
                <a:gd name="T9" fmla="*/ 2147483646 h 1559"/>
                <a:gd name="T10" fmla="*/ 2147483646 w 765"/>
                <a:gd name="T11" fmla="*/ 2147483646 h 15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5" h="1559" extrusionOk="0">
                  <a:moveTo>
                    <a:pt x="581" y="1"/>
                  </a:moveTo>
                  <a:lnTo>
                    <a:pt x="581" y="1"/>
                  </a:lnTo>
                  <a:cubicBezTo>
                    <a:pt x="611" y="428"/>
                    <a:pt x="367" y="856"/>
                    <a:pt x="0" y="1039"/>
                  </a:cubicBezTo>
                  <a:cubicBezTo>
                    <a:pt x="61" y="1345"/>
                    <a:pt x="184" y="1559"/>
                    <a:pt x="367" y="1559"/>
                  </a:cubicBezTo>
                  <a:cubicBezTo>
                    <a:pt x="550" y="1559"/>
                    <a:pt x="764" y="1192"/>
                    <a:pt x="764" y="703"/>
                  </a:cubicBezTo>
                  <a:cubicBezTo>
                    <a:pt x="764" y="459"/>
                    <a:pt x="703" y="215"/>
                    <a:pt x="58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400;p24">
              <a:extLst>
                <a:ext uri="{FF2B5EF4-FFF2-40B4-BE49-F238E27FC236}">
                  <a16:creationId xmlns:a16="http://schemas.microsoft.com/office/drawing/2014/main" id="{1AD6647B-A6D3-3F4A-B25A-2E06C86A479F}"/>
                </a:ext>
              </a:extLst>
            </p:cNvPr>
            <p:cNvSpPr>
              <a:spLocks/>
            </p:cNvSpPr>
            <p:nvPr/>
          </p:nvSpPr>
          <p:spPr bwMode="auto">
            <a:xfrm>
              <a:off x="2840441" y="2338944"/>
              <a:ext cx="149456" cy="130001"/>
            </a:xfrm>
            <a:custGeom>
              <a:avLst/>
              <a:gdLst>
                <a:gd name="T0" fmla="*/ 2147483646 w 1529"/>
                <a:gd name="T1" fmla="*/ 0 h 1330"/>
                <a:gd name="T2" fmla="*/ 2147483646 w 1529"/>
                <a:gd name="T3" fmla="*/ 2147483646 h 1330"/>
                <a:gd name="T4" fmla="*/ 2147483646 w 1529"/>
                <a:gd name="T5" fmla="*/ 2147483646 h 1330"/>
                <a:gd name="T6" fmla="*/ 2147483646 w 1529"/>
                <a:gd name="T7" fmla="*/ 2147483646 h 1330"/>
                <a:gd name="T8" fmla="*/ 2147483646 w 1529"/>
                <a:gd name="T9" fmla="*/ 2147483646 h 1330"/>
                <a:gd name="T10" fmla="*/ 2147483646 w 1529"/>
                <a:gd name="T11" fmla="*/ 2147483646 h 1330"/>
                <a:gd name="T12" fmla="*/ 2147483646 w 1529"/>
                <a:gd name="T13" fmla="*/ 0 h 13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30" extrusionOk="0">
                  <a:moveTo>
                    <a:pt x="320" y="0"/>
                  </a:moveTo>
                  <a:cubicBezTo>
                    <a:pt x="251" y="0"/>
                    <a:pt x="194" y="20"/>
                    <a:pt x="154" y="60"/>
                  </a:cubicBezTo>
                  <a:cubicBezTo>
                    <a:pt x="1" y="213"/>
                    <a:pt x="154" y="610"/>
                    <a:pt x="490" y="946"/>
                  </a:cubicBezTo>
                  <a:cubicBezTo>
                    <a:pt x="728" y="1184"/>
                    <a:pt x="996" y="1330"/>
                    <a:pt x="1187" y="1330"/>
                  </a:cubicBezTo>
                  <a:cubicBezTo>
                    <a:pt x="1265" y="1330"/>
                    <a:pt x="1331" y="1305"/>
                    <a:pt x="1376" y="1251"/>
                  </a:cubicBezTo>
                  <a:cubicBezTo>
                    <a:pt x="1528" y="1098"/>
                    <a:pt x="1376" y="701"/>
                    <a:pt x="1040" y="396"/>
                  </a:cubicBezTo>
                  <a:cubicBezTo>
                    <a:pt x="792" y="149"/>
                    <a:pt x="512"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5" name="Google Shape;401;p24">
              <a:extLst>
                <a:ext uri="{FF2B5EF4-FFF2-40B4-BE49-F238E27FC236}">
                  <a16:creationId xmlns:a16="http://schemas.microsoft.com/office/drawing/2014/main" id="{50F29E69-78E7-32FC-97D7-62EFC56D5C31}"/>
                </a:ext>
              </a:extLst>
            </p:cNvPr>
            <p:cNvSpPr>
              <a:spLocks/>
            </p:cNvSpPr>
            <p:nvPr/>
          </p:nvSpPr>
          <p:spPr bwMode="auto">
            <a:xfrm>
              <a:off x="2840441" y="2338944"/>
              <a:ext cx="137531" cy="113384"/>
            </a:xfrm>
            <a:custGeom>
              <a:avLst/>
              <a:gdLst>
                <a:gd name="T0" fmla="*/ 2147483646 w 1407"/>
                <a:gd name="T1" fmla="*/ 0 h 1160"/>
                <a:gd name="T2" fmla="*/ 2147483646 w 1407"/>
                <a:gd name="T3" fmla="*/ 2147483646 h 1160"/>
                <a:gd name="T4" fmla="*/ 2147483646 w 1407"/>
                <a:gd name="T5" fmla="*/ 2147483646 h 1160"/>
                <a:gd name="T6" fmla="*/ 2147483646 w 1407"/>
                <a:gd name="T7" fmla="*/ 2147483646 h 1160"/>
                <a:gd name="T8" fmla="*/ 2147483646 w 1407"/>
                <a:gd name="T9" fmla="*/ 2147483646 h 1160"/>
                <a:gd name="T10" fmla="*/ 2147483646 w 1407"/>
                <a:gd name="T11" fmla="*/ 2147483646 h 1160"/>
                <a:gd name="T12" fmla="*/ 2147483646 w 1407"/>
                <a:gd name="T13" fmla="*/ 2147483646 h 1160"/>
                <a:gd name="T14" fmla="*/ 2147483646 w 1407"/>
                <a:gd name="T15" fmla="*/ 2147483646 h 1160"/>
                <a:gd name="T16" fmla="*/ 2147483646 w 1407"/>
                <a:gd name="T17" fmla="*/ 0 h 11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07" h="1160" extrusionOk="0">
                  <a:moveTo>
                    <a:pt x="320" y="0"/>
                  </a:moveTo>
                  <a:cubicBezTo>
                    <a:pt x="251" y="0"/>
                    <a:pt x="194" y="20"/>
                    <a:pt x="154" y="60"/>
                  </a:cubicBezTo>
                  <a:cubicBezTo>
                    <a:pt x="1" y="243"/>
                    <a:pt x="154" y="610"/>
                    <a:pt x="490" y="946"/>
                  </a:cubicBezTo>
                  <a:cubicBezTo>
                    <a:pt x="551" y="946"/>
                    <a:pt x="612" y="932"/>
                    <a:pt x="664" y="932"/>
                  </a:cubicBezTo>
                  <a:cubicBezTo>
                    <a:pt x="690" y="932"/>
                    <a:pt x="714" y="936"/>
                    <a:pt x="734" y="946"/>
                  </a:cubicBezTo>
                  <a:cubicBezTo>
                    <a:pt x="766" y="942"/>
                    <a:pt x="797" y="940"/>
                    <a:pt x="829" y="940"/>
                  </a:cubicBezTo>
                  <a:cubicBezTo>
                    <a:pt x="1041" y="940"/>
                    <a:pt x="1247" y="1027"/>
                    <a:pt x="1406" y="1160"/>
                  </a:cubicBezTo>
                  <a:cubicBezTo>
                    <a:pt x="1406" y="854"/>
                    <a:pt x="1284" y="579"/>
                    <a:pt x="1040" y="396"/>
                  </a:cubicBezTo>
                  <a:cubicBezTo>
                    <a:pt x="792" y="149"/>
                    <a:pt x="512"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6" name="Google Shape;402;p24">
              <a:extLst>
                <a:ext uri="{FF2B5EF4-FFF2-40B4-BE49-F238E27FC236}">
                  <a16:creationId xmlns:a16="http://schemas.microsoft.com/office/drawing/2014/main" id="{AAC0C4CF-4834-F22B-2AAF-EEC35E4DA969}"/>
                </a:ext>
              </a:extLst>
            </p:cNvPr>
            <p:cNvSpPr>
              <a:spLocks/>
            </p:cNvSpPr>
            <p:nvPr/>
          </p:nvSpPr>
          <p:spPr bwMode="auto">
            <a:xfrm>
              <a:off x="2864389" y="2290951"/>
              <a:ext cx="167246" cy="74775"/>
            </a:xfrm>
            <a:custGeom>
              <a:avLst/>
              <a:gdLst>
                <a:gd name="T0" fmla="*/ 2147483646 w 1711"/>
                <a:gd name="T1" fmla="*/ 2147483646 h 765"/>
                <a:gd name="T2" fmla="*/ 0 w 1711"/>
                <a:gd name="T3" fmla="*/ 2147483646 h 765"/>
                <a:gd name="T4" fmla="*/ 2147483646 w 1711"/>
                <a:gd name="T5" fmla="*/ 2147483646 h 765"/>
                <a:gd name="T6" fmla="*/ 2147483646 w 1711"/>
                <a:gd name="T7" fmla="*/ 2147483646 h 765"/>
                <a:gd name="T8" fmla="*/ 2147483646 w 1711"/>
                <a:gd name="T9" fmla="*/ 2147483646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1" h="765" extrusionOk="0">
                  <a:moveTo>
                    <a:pt x="856" y="1"/>
                  </a:moveTo>
                  <a:cubicBezTo>
                    <a:pt x="397" y="1"/>
                    <a:pt x="0" y="184"/>
                    <a:pt x="0" y="398"/>
                  </a:cubicBezTo>
                  <a:cubicBezTo>
                    <a:pt x="0" y="581"/>
                    <a:pt x="397" y="765"/>
                    <a:pt x="856" y="765"/>
                  </a:cubicBezTo>
                  <a:cubicBezTo>
                    <a:pt x="1314" y="765"/>
                    <a:pt x="1711" y="581"/>
                    <a:pt x="1711" y="398"/>
                  </a:cubicBezTo>
                  <a:cubicBezTo>
                    <a:pt x="1711" y="184"/>
                    <a:pt x="1314" y="1"/>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7" name="Google Shape;403;p24">
              <a:extLst>
                <a:ext uri="{FF2B5EF4-FFF2-40B4-BE49-F238E27FC236}">
                  <a16:creationId xmlns:a16="http://schemas.microsoft.com/office/drawing/2014/main" id="{632CE340-7B26-CC14-95D3-A71CE315AEAD}"/>
                </a:ext>
              </a:extLst>
            </p:cNvPr>
            <p:cNvSpPr>
              <a:spLocks/>
            </p:cNvSpPr>
            <p:nvPr/>
          </p:nvSpPr>
          <p:spPr bwMode="auto">
            <a:xfrm>
              <a:off x="2864389" y="2290951"/>
              <a:ext cx="146426" cy="74775"/>
            </a:xfrm>
            <a:custGeom>
              <a:avLst/>
              <a:gdLst>
                <a:gd name="T0" fmla="*/ 2147483646 w 1498"/>
                <a:gd name="T1" fmla="*/ 2147483646 h 765"/>
                <a:gd name="T2" fmla="*/ 0 w 1498"/>
                <a:gd name="T3" fmla="*/ 2147483646 h 765"/>
                <a:gd name="T4" fmla="*/ 2147483646 w 1498"/>
                <a:gd name="T5" fmla="*/ 2147483646 h 765"/>
                <a:gd name="T6" fmla="*/ 2147483646 w 1498"/>
                <a:gd name="T7" fmla="*/ 2147483646 h 765"/>
                <a:gd name="T8" fmla="*/ 2147483646 w 1498"/>
                <a:gd name="T9" fmla="*/ 2147483646 h 765"/>
                <a:gd name="T10" fmla="*/ 2147483646 w 1498"/>
                <a:gd name="T11" fmla="*/ 2147483646 h 765"/>
                <a:gd name="T12" fmla="*/ 2147483646 w 1498"/>
                <a:gd name="T13" fmla="*/ 2147483646 h 7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765" extrusionOk="0">
                  <a:moveTo>
                    <a:pt x="489" y="1"/>
                  </a:moveTo>
                  <a:cubicBezTo>
                    <a:pt x="214" y="62"/>
                    <a:pt x="0" y="215"/>
                    <a:pt x="0" y="368"/>
                  </a:cubicBezTo>
                  <a:cubicBezTo>
                    <a:pt x="0" y="581"/>
                    <a:pt x="367" y="765"/>
                    <a:pt x="856" y="765"/>
                  </a:cubicBezTo>
                  <a:cubicBezTo>
                    <a:pt x="1069" y="765"/>
                    <a:pt x="1314" y="704"/>
                    <a:pt x="1497" y="612"/>
                  </a:cubicBezTo>
                  <a:lnTo>
                    <a:pt x="1436" y="612"/>
                  </a:lnTo>
                  <a:cubicBezTo>
                    <a:pt x="1414" y="614"/>
                    <a:pt x="1391" y="615"/>
                    <a:pt x="1369" y="615"/>
                  </a:cubicBezTo>
                  <a:cubicBezTo>
                    <a:pt x="995" y="615"/>
                    <a:pt x="633" y="376"/>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8" name="Google Shape;404;p24">
              <a:extLst>
                <a:ext uri="{FF2B5EF4-FFF2-40B4-BE49-F238E27FC236}">
                  <a16:creationId xmlns:a16="http://schemas.microsoft.com/office/drawing/2014/main" id="{0E0AF7FC-6B86-4CD1-768F-63E05E35015A}"/>
                </a:ext>
              </a:extLst>
            </p:cNvPr>
            <p:cNvSpPr>
              <a:spLocks/>
            </p:cNvSpPr>
            <p:nvPr/>
          </p:nvSpPr>
          <p:spPr bwMode="auto">
            <a:xfrm>
              <a:off x="2840441" y="2186071"/>
              <a:ext cx="149456" cy="129317"/>
            </a:xfrm>
            <a:custGeom>
              <a:avLst/>
              <a:gdLst>
                <a:gd name="T0" fmla="*/ 2147483646 w 1529"/>
                <a:gd name="T1" fmla="*/ 2147483646 h 1323"/>
                <a:gd name="T2" fmla="*/ 2147483646 w 1529"/>
                <a:gd name="T3" fmla="*/ 2147483646 h 1323"/>
                <a:gd name="T4" fmla="*/ 2147483646 w 1529"/>
                <a:gd name="T5" fmla="*/ 2147483646 h 1323"/>
                <a:gd name="T6" fmla="*/ 2147483646 w 1529"/>
                <a:gd name="T7" fmla="*/ 2147483646 h 1323"/>
                <a:gd name="T8" fmla="*/ 2147483646 w 1529"/>
                <a:gd name="T9" fmla="*/ 2147483646 h 1323"/>
                <a:gd name="T10" fmla="*/ 2147483646 w 1529"/>
                <a:gd name="T11" fmla="*/ 2147483646 h 1323"/>
                <a:gd name="T12" fmla="*/ 2147483646 w 1529"/>
                <a:gd name="T13" fmla="*/ 2147483646 h 13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23" extrusionOk="0">
                  <a:moveTo>
                    <a:pt x="1186" y="1"/>
                  </a:moveTo>
                  <a:cubicBezTo>
                    <a:pt x="987" y="1"/>
                    <a:pt x="708" y="132"/>
                    <a:pt x="490" y="371"/>
                  </a:cubicBezTo>
                  <a:cubicBezTo>
                    <a:pt x="154" y="707"/>
                    <a:pt x="1" y="1105"/>
                    <a:pt x="154" y="1257"/>
                  </a:cubicBezTo>
                  <a:cubicBezTo>
                    <a:pt x="206" y="1301"/>
                    <a:pt x="274" y="1322"/>
                    <a:pt x="352" y="1322"/>
                  </a:cubicBezTo>
                  <a:cubicBezTo>
                    <a:pt x="545" y="1322"/>
                    <a:pt x="800" y="1191"/>
                    <a:pt x="1040" y="952"/>
                  </a:cubicBezTo>
                  <a:cubicBezTo>
                    <a:pt x="1376" y="616"/>
                    <a:pt x="1528" y="219"/>
                    <a:pt x="1376" y="66"/>
                  </a:cubicBezTo>
                  <a:cubicBezTo>
                    <a:pt x="1332" y="22"/>
                    <a:pt x="1265" y="1"/>
                    <a:pt x="118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9" name="Google Shape;405;p24">
              <a:extLst>
                <a:ext uri="{FF2B5EF4-FFF2-40B4-BE49-F238E27FC236}">
                  <a16:creationId xmlns:a16="http://schemas.microsoft.com/office/drawing/2014/main" id="{A25AFD28-B8F8-BC5E-01DD-D423F1B2A36F}"/>
                </a:ext>
              </a:extLst>
            </p:cNvPr>
            <p:cNvSpPr>
              <a:spLocks/>
            </p:cNvSpPr>
            <p:nvPr/>
          </p:nvSpPr>
          <p:spPr bwMode="auto">
            <a:xfrm>
              <a:off x="2846403" y="2246184"/>
              <a:ext cx="122575" cy="68715"/>
            </a:xfrm>
            <a:custGeom>
              <a:avLst/>
              <a:gdLst>
                <a:gd name="T0" fmla="*/ 2147483646 w 1254"/>
                <a:gd name="T1" fmla="*/ 2147483646 h 703"/>
                <a:gd name="T2" fmla="*/ 2147483646 w 1254"/>
                <a:gd name="T3" fmla="*/ 2147483646 h 703"/>
                <a:gd name="T4" fmla="*/ 2147483646 w 1254"/>
                <a:gd name="T5" fmla="*/ 2147483646 h 703"/>
                <a:gd name="T6" fmla="*/ 2147483646 w 1254"/>
                <a:gd name="T7" fmla="*/ 2147483646 h 703"/>
                <a:gd name="T8" fmla="*/ 2147483646 w 1254"/>
                <a:gd name="T9" fmla="*/ 2147483646 h 703"/>
                <a:gd name="T10" fmla="*/ 2147483646 w 1254"/>
                <a:gd name="T11" fmla="*/ 2147483646 h 703"/>
                <a:gd name="T12" fmla="*/ 2147483646 w 1254"/>
                <a:gd name="T13" fmla="*/ 2147483646 h 70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54" h="703" extrusionOk="0">
                  <a:moveTo>
                    <a:pt x="1253" y="1"/>
                  </a:moveTo>
                  <a:cubicBezTo>
                    <a:pt x="1101" y="184"/>
                    <a:pt x="856" y="276"/>
                    <a:pt x="643" y="276"/>
                  </a:cubicBezTo>
                  <a:cubicBezTo>
                    <a:pt x="459" y="276"/>
                    <a:pt x="276" y="245"/>
                    <a:pt x="154" y="123"/>
                  </a:cubicBezTo>
                  <a:cubicBezTo>
                    <a:pt x="32" y="337"/>
                    <a:pt x="1" y="551"/>
                    <a:pt x="93" y="642"/>
                  </a:cubicBezTo>
                  <a:cubicBezTo>
                    <a:pt x="134" y="683"/>
                    <a:pt x="192" y="702"/>
                    <a:pt x="262" y="702"/>
                  </a:cubicBezTo>
                  <a:cubicBezTo>
                    <a:pt x="454" y="702"/>
                    <a:pt x="733" y="560"/>
                    <a:pt x="979" y="337"/>
                  </a:cubicBezTo>
                  <a:cubicBezTo>
                    <a:pt x="1101" y="215"/>
                    <a:pt x="1162" y="123"/>
                    <a:pt x="1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0" name="Google Shape;406;p24">
              <a:extLst>
                <a:ext uri="{FF2B5EF4-FFF2-40B4-BE49-F238E27FC236}">
                  <a16:creationId xmlns:a16="http://schemas.microsoft.com/office/drawing/2014/main" id="{7C7772E6-C97B-7F5D-2AC0-65B0C299F622}"/>
                </a:ext>
              </a:extLst>
            </p:cNvPr>
            <p:cNvSpPr/>
            <p:nvPr/>
          </p:nvSpPr>
          <p:spPr>
            <a:xfrm>
              <a:off x="2789499" y="2291699"/>
              <a:ext cx="90558" cy="73843"/>
            </a:xfrm>
            <a:custGeom>
              <a:avLst/>
              <a:gdLst/>
              <a:ahLst/>
              <a:cxnLst/>
              <a:rect l="l" t="t" r="r" b="b"/>
              <a:pathLst>
                <a:path w="918" h="755" extrusionOk="0">
                  <a:moveTo>
                    <a:pt x="520" y="1"/>
                  </a:moveTo>
                  <a:cubicBezTo>
                    <a:pt x="184" y="1"/>
                    <a:pt x="1" y="398"/>
                    <a:pt x="245" y="642"/>
                  </a:cubicBezTo>
                  <a:cubicBezTo>
                    <a:pt x="323" y="720"/>
                    <a:pt x="419" y="755"/>
                    <a:pt x="514" y="755"/>
                  </a:cubicBezTo>
                  <a:cubicBezTo>
                    <a:pt x="718" y="755"/>
                    <a:pt x="917" y="597"/>
                    <a:pt x="917" y="368"/>
                  </a:cubicBezTo>
                  <a:cubicBezTo>
                    <a:pt x="917" y="154"/>
                    <a:pt x="734" y="1"/>
                    <a:pt x="520" y="1"/>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1" name="Google Shape;407;p24">
              <a:extLst>
                <a:ext uri="{FF2B5EF4-FFF2-40B4-BE49-F238E27FC236}">
                  <a16:creationId xmlns:a16="http://schemas.microsoft.com/office/drawing/2014/main" id="{805402D2-BC0F-3266-7A07-AD29D00648B6}"/>
                </a:ext>
              </a:extLst>
            </p:cNvPr>
            <p:cNvSpPr>
              <a:spLocks/>
            </p:cNvSpPr>
            <p:nvPr/>
          </p:nvSpPr>
          <p:spPr bwMode="auto">
            <a:xfrm>
              <a:off x="3551152" y="2885240"/>
              <a:ext cx="74777" cy="167242"/>
            </a:xfrm>
            <a:custGeom>
              <a:avLst/>
              <a:gdLst>
                <a:gd name="T0" fmla="*/ 2147483646 w 765"/>
                <a:gd name="T1" fmla="*/ 0 h 1711"/>
                <a:gd name="T2" fmla="*/ 0 w 765"/>
                <a:gd name="T3" fmla="*/ 2147483646 h 1711"/>
                <a:gd name="T4" fmla="*/ 2147483646 w 765"/>
                <a:gd name="T5" fmla="*/ 2147483646 h 1711"/>
                <a:gd name="T6" fmla="*/ 2147483646 w 765"/>
                <a:gd name="T7" fmla="*/ 2147483646 h 1711"/>
                <a:gd name="T8" fmla="*/ 2147483646 w 765"/>
                <a:gd name="T9" fmla="*/ 0 h 17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711" extrusionOk="0">
                  <a:moveTo>
                    <a:pt x="398" y="0"/>
                  </a:moveTo>
                  <a:cubicBezTo>
                    <a:pt x="184" y="0"/>
                    <a:pt x="0" y="397"/>
                    <a:pt x="0" y="855"/>
                  </a:cubicBezTo>
                  <a:cubicBezTo>
                    <a:pt x="0" y="1314"/>
                    <a:pt x="184" y="1711"/>
                    <a:pt x="398" y="1711"/>
                  </a:cubicBezTo>
                  <a:cubicBezTo>
                    <a:pt x="581" y="1711"/>
                    <a:pt x="764" y="1344"/>
                    <a:pt x="764" y="855"/>
                  </a:cubicBezTo>
                  <a:cubicBezTo>
                    <a:pt x="764" y="397"/>
                    <a:pt x="581"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2" name="Google Shape;408;p24">
              <a:extLst>
                <a:ext uri="{FF2B5EF4-FFF2-40B4-BE49-F238E27FC236}">
                  <a16:creationId xmlns:a16="http://schemas.microsoft.com/office/drawing/2014/main" id="{E6D39399-121C-9E47-9AD1-83844252504E}"/>
                </a:ext>
              </a:extLst>
            </p:cNvPr>
            <p:cNvSpPr>
              <a:spLocks/>
            </p:cNvSpPr>
            <p:nvPr/>
          </p:nvSpPr>
          <p:spPr bwMode="auto">
            <a:xfrm>
              <a:off x="3551152" y="2989730"/>
              <a:ext cx="74777" cy="62752"/>
            </a:xfrm>
            <a:custGeom>
              <a:avLst/>
              <a:gdLst>
                <a:gd name="T0" fmla="*/ 2147483646 w 765"/>
                <a:gd name="T1" fmla="*/ 0 h 642"/>
                <a:gd name="T2" fmla="*/ 2147483646 w 765"/>
                <a:gd name="T3" fmla="*/ 0 h 642"/>
                <a:gd name="T4" fmla="*/ 2147483646 w 765"/>
                <a:gd name="T5" fmla="*/ 2147483646 h 642"/>
                <a:gd name="T6" fmla="*/ 0 w 765"/>
                <a:gd name="T7" fmla="*/ 2147483646 h 642"/>
                <a:gd name="T8" fmla="*/ 0 w 765"/>
                <a:gd name="T9" fmla="*/ 2147483646 h 642"/>
                <a:gd name="T10" fmla="*/ 2147483646 w 765"/>
                <a:gd name="T11" fmla="*/ 2147483646 h 642"/>
                <a:gd name="T12" fmla="*/ 2147483646 w 765"/>
                <a:gd name="T13" fmla="*/ 0 h 6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5" h="642" extrusionOk="0">
                  <a:moveTo>
                    <a:pt x="764" y="0"/>
                  </a:moveTo>
                  <a:lnTo>
                    <a:pt x="764" y="0"/>
                  </a:lnTo>
                  <a:cubicBezTo>
                    <a:pt x="611" y="61"/>
                    <a:pt x="459" y="92"/>
                    <a:pt x="336" y="92"/>
                  </a:cubicBezTo>
                  <a:cubicBezTo>
                    <a:pt x="214" y="92"/>
                    <a:pt x="92" y="92"/>
                    <a:pt x="0" y="61"/>
                  </a:cubicBezTo>
                  <a:cubicBezTo>
                    <a:pt x="62" y="397"/>
                    <a:pt x="184" y="642"/>
                    <a:pt x="367" y="642"/>
                  </a:cubicBezTo>
                  <a:cubicBezTo>
                    <a:pt x="550" y="642"/>
                    <a:pt x="734" y="367"/>
                    <a:pt x="76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3" name="Google Shape;409;p24">
              <a:extLst>
                <a:ext uri="{FF2B5EF4-FFF2-40B4-BE49-F238E27FC236}">
                  <a16:creationId xmlns:a16="http://schemas.microsoft.com/office/drawing/2014/main" id="{76AE5C15-D6A1-E4FD-8255-C9530E390C38}"/>
                </a:ext>
              </a:extLst>
            </p:cNvPr>
            <p:cNvSpPr>
              <a:spLocks/>
            </p:cNvSpPr>
            <p:nvPr/>
          </p:nvSpPr>
          <p:spPr bwMode="auto">
            <a:xfrm>
              <a:off x="3437669" y="2936166"/>
              <a:ext cx="146426" cy="129512"/>
            </a:xfrm>
            <a:custGeom>
              <a:avLst/>
              <a:gdLst>
                <a:gd name="T0" fmla="*/ 2147483646 w 1498"/>
                <a:gd name="T1" fmla="*/ 0 h 1325"/>
                <a:gd name="T2" fmla="*/ 2147483646 w 1498"/>
                <a:gd name="T3" fmla="*/ 2147483646 h 1325"/>
                <a:gd name="T4" fmla="*/ 2147483646 w 1498"/>
                <a:gd name="T5" fmla="*/ 2147483646 h 1325"/>
                <a:gd name="T6" fmla="*/ 2147483646 w 1498"/>
                <a:gd name="T7" fmla="*/ 2147483646 h 1325"/>
                <a:gd name="T8" fmla="*/ 2147483646 w 1498"/>
                <a:gd name="T9" fmla="*/ 2147483646 h 1325"/>
                <a:gd name="T10" fmla="*/ 2147483646 w 1498"/>
                <a:gd name="T11" fmla="*/ 2147483646 h 1325"/>
                <a:gd name="T12" fmla="*/ 2147483646 w 1498"/>
                <a:gd name="T13" fmla="*/ 0 h 13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25" extrusionOk="0">
                  <a:moveTo>
                    <a:pt x="320" y="0"/>
                  </a:moveTo>
                  <a:cubicBezTo>
                    <a:pt x="251" y="0"/>
                    <a:pt x="194" y="19"/>
                    <a:pt x="153" y="60"/>
                  </a:cubicBezTo>
                  <a:cubicBezTo>
                    <a:pt x="1" y="212"/>
                    <a:pt x="123" y="609"/>
                    <a:pt x="459" y="945"/>
                  </a:cubicBezTo>
                  <a:cubicBezTo>
                    <a:pt x="702" y="1167"/>
                    <a:pt x="978" y="1324"/>
                    <a:pt x="1169" y="1324"/>
                  </a:cubicBezTo>
                  <a:cubicBezTo>
                    <a:pt x="1242" y="1324"/>
                    <a:pt x="1303" y="1301"/>
                    <a:pt x="1345" y="1251"/>
                  </a:cubicBezTo>
                  <a:cubicBezTo>
                    <a:pt x="1497" y="1098"/>
                    <a:pt x="1345" y="701"/>
                    <a:pt x="1039" y="396"/>
                  </a:cubicBezTo>
                  <a:cubicBezTo>
                    <a:pt x="792" y="148"/>
                    <a:pt x="511"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4" name="Google Shape;410;p24">
              <a:extLst>
                <a:ext uri="{FF2B5EF4-FFF2-40B4-BE49-F238E27FC236}">
                  <a16:creationId xmlns:a16="http://schemas.microsoft.com/office/drawing/2014/main" id="{1B79E427-0C41-973A-FA41-2210B2B7FFC3}"/>
                </a:ext>
              </a:extLst>
            </p:cNvPr>
            <p:cNvSpPr>
              <a:spLocks/>
            </p:cNvSpPr>
            <p:nvPr/>
          </p:nvSpPr>
          <p:spPr bwMode="auto">
            <a:xfrm>
              <a:off x="3485467" y="3013580"/>
              <a:ext cx="92665" cy="51316"/>
            </a:xfrm>
            <a:custGeom>
              <a:avLst/>
              <a:gdLst>
                <a:gd name="T0" fmla="*/ 2147483646 w 948"/>
                <a:gd name="T1" fmla="*/ 2147483646 h 525"/>
                <a:gd name="T2" fmla="*/ 2147483646 w 948"/>
                <a:gd name="T3" fmla="*/ 2147483646 h 525"/>
                <a:gd name="T4" fmla="*/ 2147483646 w 948"/>
                <a:gd name="T5" fmla="*/ 2147483646 h 525"/>
                <a:gd name="T6" fmla="*/ 0 w 948"/>
                <a:gd name="T7" fmla="*/ 2147483646 h 525"/>
                <a:gd name="T8" fmla="*/ 2147483646 w 948"/>
                <a:gd name="T9" fmla="*/ 2147483646 h 525"/>
                <a:gd name="T10" fmla="*/ 2147483646 w 948"/>
                <a:gd name="T11" fmla="*/ 2147483646 h 525"/>
                <a:gd name="T12" fmla="*/ 2147483646 w 948"/>
                <a:gd name="T13" fmla="*/ 2147483646 h 5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48" h="525" extrusionOk="0">
                  <a:moveTo>
                    <a:pt x="856" y="1"/>
                  </a:moveTo>
                  <a:cubicBezTo>
                    <a:pt x="697" y="107"/>
                    <a:pt x="491" y="190"/>
                    <a:pt x="300" y="190"/>
                  </a:cubicBezTo>
                  <a:cubicBezTo>
                    <a:pt x="271" y="190"/>
                    <a:pt x="242" y="188"/>
                    <a:pt x="214" y="184"/>
                  </a:cubicBezTo>
                  <a:lnTo>
                    <a:pt x="0" y="184"/>
                  </a:lnTo>
                  <a:cubicBezTo>
                    <a:pt x="238" y="400"/>
                    <a:pt x="492" y="525"/>
                    <a:pt x="673" y="525"/>
                  </a:cubicBezTo>
                  <a:cubicBezTo>
                    <a:pt x="748" y="525"/>
                    <a:pt x="811" y="504"/>
                    <a:pt x="856" y="459"/>
                  </a:cubicBezTo>
                  <a:cubicBezTo>
                    <a:pt x="947" y="367"/>
                    <a:pt x="947" y="215"/>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5" name="Google Shape;411;p24">
              <a:extLst>
                <a:ext uri="{FF2B5EF4-FFF2-40B4-BE49-F238E27FC236}">
                  <a16:creationId xmlns:a16="http://schemas.microsoft.com/office/drawing/2014/main" id="{FEE9377F-A1D0-BD29-C80B-2612A1582B19}"/>
                </a:ext>
              </a:extLst>
            </p:cNvPr>
            <p:cNvSpPr>
              <a:spLocks/>
            </p:cNvSpPr>
            <p:nvPr/>
          </p:nvSpPr>
          <p:spPr bwMode="auto">
            <a:xfrm>
              <a:off x="3395834" y="3037527"/>
              <a:ext cx="167344" cy="74677"/>
            </a:xfrm>
            <a:custGeom>
              <a:avLst/>
              <a:gdLst>
                <a:gd name="T0" fmla="*/ 2147483646 w 1712"/>
                <a:gd name="T1" fmla="*/ 0 h 764"/>
                <a:gd name="T2" fmla="*/ 2147483646 w 1712"/>
                <a:gd name="T3" fmla="*/ 2147483646 h 764"/>
                <a:gd name="T4" fmla="*/ 2147483646 w 1712"/>
                <a:gd name="T5" fmla="*/ 2147483646 h 764"/>
                <a:gd name="T6" fmla="*/ 2147483646 w 1712"/>
                <a:gd name="T7" fmla="*/ 2147483646 h 764"/>
                <a:gd name="T8" fmla="*/ 2147483646 w 1712"/>
                <a:gd name="T9" fmla="*/ 0 h 7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2" h="764" extrusionOk="0">
                  <a:moveTo>
                    <a:pt x="856" y="0"/>
                  </a:moveTo>
                  <a:cubicBezTo>
                    <a:pt x="398" y="0"/>
                    <a:pt x="1" y="183"/>
                    <a:pt x="1" y="397"/>
                  </a:cubicBezTo>
                  <a:cubicBezTo>
                    <a:pt x="1" y="580"/>
                    <a:pt x="367" y="764"/>
                    <a:pt x="856" y="764"/>
                  </a:cubicBezTo>
                  <a:cubicBezTo>
                    <a:pt x="1314" y="764"/>
                    <a:pt x="1712" y="611"/>
                    <a:pt x="1712" y="397"/>
                  </a:cubicBezTo>
                  <a:cubicBezTo>
                    <a:pt x="1712" y="183"/>
                    <a:pt x="1314"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6" name="Google Shape;412;p24">
              <a:extLst>
                <a:ext uri="{FF2B5EF4-FFF2-40B4-BE49-F238E27FC236}">
                  <a16:creationId xmlns:a16="http://schemas.microsoft.com/office/drawing/2014/main" id="{F946DEC2-2BBF-2F2E-D4EB-F22F6D71CC04}"/>
                </a:ext>
              </a:extLst>
            </p:cNvPr>
            <p:cNvSpPr>
              <a:spLocks/>
            </p:cNvSpPr>
            <p:nvPr/>
          </p:nvSpPr>
          <p:spPr bwMode="auto">
            <a:xfrm>
              <a:off x="3395834" y="3052384"/>
              <a:ext cx="167344" cy="65782"/>
            </a:xfrm>
            <a:custGeom>
              <a:avLst/>
              <a:gdLst>
                <a:gd name="T0" fmla="*/ 2147483646 w 1712"/>
                <a:gd name="T1" fmla="*/ 2147483646 h 673"/>
                <a:gd name="T2" fmla="*/ 2147483646 w 1712"/>
                <a:gd name="T3" fmla="*/ 2147483646 h 673"/>
                <a:gd name="T4" fmla="*/ 2147483646 w 1712"/>
                <a:gd name="T5" fmla="*/ 2147483646 h 673"/>
                <a:gd name="T6" fmla="*/ 2147483646 w 1712"/>
                <a:gd name="T7" fmla="*/ 2147483646 h 673"/>
                <a:gd name="T8" fmla="*/ 2147483646 w 1712"/>
                <a:gd name="T9" fmla="*/ 2147483646 h 673"/>
                <a:gd name="T10" fmla="*/ 2147483646 w 1712"/>
                <a:gd name="T11" fmla="*/ 2147483646 h 673"/>
                <a:gd name="T12" fmla="*/ 2147483646 w 1712"/>
                <a:gd name="T13" fmla="*/ 2147483646 h 673"/>
                <a:gd name="T14" fmla="*/ 2147483646 w 1712"/>
                <a:gd name="T15" fmla="*/ 2147483646 h 673"/>
                <a:gd name="T16" fmla="*/ 2147483646 w 1712"/>
                <a:gd name="T17" fmla="*/ 2147483646 h 67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12" h="673" extrusionOk="0">
                  <a:moveTo>
                    <a:pt x="1528" y="1"/>
                  </a:moveTo>
                  <a:cubicBezTo>
                    <a:pt x="1358" y="284"/>
                    <a:pt x="1057" y="462"/>
                    <a:pt x="722" y="462"/>
                  </a:cubicBezTo>
                  <a:cubicBezTo>
                    <a:pt x="695" y="462"/>
                    <a:pt x="669" y="461"/>
                    <a:pt x="642" y="459"/>
                  </a:cubicBezTo>
                  <a:cubicBezTo>
                    <a:pt x="614" y="463"/>
                    <a:pt x="586" y="465"/>
                    <a:pt x="557" y="465"/>
                  </a:cubicBezTo>
                  <a:cubicBezTo>
                    <a:pt x="365" y="465"/>
                    <a:pt x="160" y="382"/>
                    <a:pt x="1" y="276"/>
                  </a:cubicBezTo>
                  <a:cubicBezTo>
                    <a:pt x="31" y="490"/>
                    <a:pt x="398" y="673"/>
                    <a:pt x="856" y="673"/>
                  </a:cubicBezTo>
                  <a:cubicBezTo>
                    <a:pt x="1314" y="673"/>
                    <a:pt x="1712" y="490"/>
                    <a:pt x="1712" y="276"/>
                  </a:cubicBezTo>
                  <a:cubicBezTo>
                    <a:pt x="1712" y="154"/>
                    <a:pt x="1620" y="62"/>
                    <a:pt x="152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7" name="Google Shape;413;p24">
              <a:extLst>
                <a:ext uri="{FF2B5EF4-FFF2-40B4-BE49-F238E27FC236}">
                  <a16:creationId xmlns:a16="http://schemas.microsoft.com/office/drawing/2014/main" id="{CF2FCF5D-CCA9-189A-2D06-37700B7908F6}"/>
                </a:ext>
              </a:extLst>
            </p:cNvPr>
            <p:cNvSpPr>
              <a:spLocks/>
            </p:cNvSpPr>
            <p:nvPr/>
          </p:nvSpPr>
          <p:spPr bwMode="auto">
            <a:xfrm>
              <a:off x="3437669" y="3088452"/>
              <a:ext cx="146426" cy="131076"/>
            </a:xfrm>
            <a:custGeom>
              <a:avLst/>
              <a:gdLst>
                <a:gd name="T0" fmla="*/ 2147483646 w 1498"/>
                <a:gd name="T1" fmla="*/ 0 h 1341"/>
                <a:gd name="T2" fmla="*/ 2147483646 w 1498"/>
                <a:gd name="T3" fmla="*/ 2147483646 h 1341"/>
                <a:gd name="T4" fmla="*/ 2147483646 w 1498"/>
                <a:gd name="T5" fmla="*/ 2147483646 h 1341"/>
                <a:gd name="T6" fmla="*/ 2147483646 w 1498"/>
                <a:gd name="T7" fmla="*/ 2147483646 h 1341"/>
                <a:gd name="T8" fmla="*/ 2147483646 w 1498"/>
                <a:gd name="T9" fmla="*/ 2147483646 h 1341"/>
                <a:gd name="T10" fmla="*/ 2147483646 w 1498"/>
                <a:gd name="T11" fmla="*/ 2147483646 h 1341"/>
                <a:gd name="T12" fmla="*/ 2147483646 w 1498"/>
                <a:gd name="T13" fmla="*/ 0 h 13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41" extrusionOk="0">
                  <a:moveTo>
                    <a:pt x="1178" y="0"/>
                  </a:moveTo>
                  <a:cubicBezTo>
                    <a:pt x="987" y="0"/>
                    <a:pt x="706" y="148"/>
                    <a:pt x="459" y="396"/>
                  </a:cubicBezTo>
                  <a:cubicBezTo>
                    <a:pt x="123" y="732"/>
                    <a:pt x="1" y="1098"/>
                    <a:pt x="153" y="1281"/>
                  </a:cubicBezTo>
                  <a:cubicBezTo>
                    <a:pt x="194" y="1322"/>
                    <a:pt x="251" y="1341"/>
                    <a:pt x="319" y="1341"/>
                  </a:cubicBezTo>
                  <a:cubicBezTo>
                    <a:pt x="509" y="1341"/>
                    <a:pt x="784" y="1193"/>
                    <a:pt x="1009" y="945"/>
                  </a:cubicBezTo>
                  <a:cubicBezTo>
                    <a:pt x="1345" y="609"/>
                    <a:pt x="1497" y="212"/>
                    <a:pt x="1345" y="59"/>
                  </a:cubicBezTo>
                  <a:cubicBezTo>
                    <a:pt x="1304" y="19"/>
                    <a:pt x="1247" y="0"/>
                    <a:pt x="117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8" name="Google Shape;414;p24">
              <a:extLst>
                <a:ext uri="{FF2B5EF4-FFF2-40B4-BE49-F238E27FC236}">
                  <a16:creationId xmlns:a16="http://schemas.microsoft.com/office/drawing/2014/main" id="{410EE596-72B0-6D49-0BBF-11156CF1D5CD}"/>
                </a:ext>
              </a:extLst>
            </p:cNvPr>
            <p:cNvSpPr>
              <a:spLocks/>
            </p:cNvSpPr>
            <p:nvPr/>
          </p:nvSpPr>
          <p:spPr bwMode="auto">
            <a:xfrm>
              <a:off x="3449594" y="3087963"/>
              <a:ext cx="134501" cy="131565"/>
            </a:xfrm>
            <a:custGeom>
              <a:avLst/>
              <a:gdLst>
                <a:gd name="T0" fmla="*/ 2147483646 w 1376"/>
                <a:gd name="T1" fmla="*/ 2147483646 h 1346"/>
                <a:gd name="T2" fmla="*/ 2147483646 w 1376"/>
                <a:gd name="T3" fmla="*/ 2147483646 h 1346"/>
                <a:gd name="T4" fmla="*/ 2147483646 w 1376"/>
                <a:gd name="T5" fmla="*/ 2147483646 h 1346"/>
                <a:gd name="T6" fmla="*/ 2147483646 w 1376"/>
                <a:gd name="T7" fmla="*/ 2147483646 h 1346"/>
                <a:gd name="T8" fmla="*/ 2147483646 w 1376"/>
                <a:gd name="T9" fmla="*/ 2147483646 h 1346"/>
                <a:gd name="T10" fmla="*/ 2147483646 w 1376"/>
                <a:gd name="T11" fmla="*/ 2147483646 h 1346"/>
                <a:gd name="T12" fmla="*/ 2147483646 w 1376"/>
                <a:gd name="T13" fmla="*/ 2147483646 h 1346"/>
                <a:gd name="T14" fmla="*/ 2147483646 w 1376"/>
                <a:gd name="T15" fmla="*/ 2147483646 h 13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6" h="1346" extrusionOk="0">
                  <a:moveTo>
                    <a:pt x="1025" y="1"/>
                  </a:moveTo>
                  <a:cubicBezTo>
                    <a:pt x="980" y="1"/>
                    <a:pt x="933" y="11"/>
                    <a:pt x="887" y="34"/>
                  </a:cubicBezTo>
                  <a:cubicBezTo>
                    <a:pt x="978" y="614"/>
                    <a:pt x="581" y="1164"/>
                    <a:pt x="1" y="1256"/>
                  </a:cubicBezTo>
                  <a:lnTo>
                    <a:pt x="1" y="1286"/>
                  </a:lnTo>
                  <a:cubicBezTo>
                    <a:pt x="41" y="1327"/>
                    <a:pt x="98" y="1346"/>
                    <a:pt x="167" y="1346"/>
                  </a:cubicBezTo>
                  <a:cubicBezTo>
                    <a:pt x="359" y="1346"/>
                    <a:pt x="639" y="1198"/>
                    <a:pt x="887" y="950"/>
                  </a:cubicBezTo>
                  <a:cubicBezTo>
                    <a:pt x="1223" y="645"/>
                    <a:pt x="1375" y="217"/>
                    <a:pt x="1223" y="64"/>
                  </a:cubicBezTo>
                  <a:cubicBezTo>
                    <a:pt x="1166" y="27"/>
                    <a:pt x="1098" y="1"/>
                    <a:pt x="10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 name="Google Shape;415;p24">
              <a:extLst>
                <a:ext uri="{FF2B5EF4-FFF2-40B4-BE49-F238E27FC236}">
                  <a16:creationId xmlns:a16="http://schemas.microsoft.com/office/drawing/2014/main" id="{A2032E17-6147-4B9E-FF0D-15D65DA785ED}"/>
                </a:ext>
              </a:extLst>
            </p:cNvPr>
            <p:cNvSpPr>
              <a:spLocks/>
            </p:cNvSpPr>
            <p:nvPr/>
          </p:nvSpPr>
          <p:spPr bwMode="auto">
            <a:xfrm>
              <a:off x="3548122" y="3103212"/>
              <a:ext cx="74777" cy="164309"/>
            </a:xfrm>
            <a:custGeom>
              <a:avLst/>
              <a:gdLst>
                <a:gd name="T0" fmla="*/ 2147483646 w 765"/>
                <a:gd name="T1" fmla="*/ 0 h 1681"/>
                <a:gd name="T2" fmla="*/ 2147483646 w 765"/>
                <a:gd name="T3" fmla="*/ 2147483646 h 1681"/>
                <a:gd name="T4" fmla="*/ 2147483646 w 765"/>
                <a:gd name="T5" fmla="*/ 2147483646 h 1681"/>
                <a:gd name="T6" fmla="*/ 2147483646 w 765"/>
                <a:gd name="T7" fmla="*/ 2147483646 h 1681"/>
                <a:gd name="T8" fmla="*/ 2147483646 w 765"/>
                <a:gd name="T9" fmla="*/ 0 h 16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681" extrusionOk="0">
                  <a:moveTo>
                    <a:pt x="367" y="0"/>
                  </a:moveTo>
                  <a:cubicBezTo>
                    <a:pt x="184" y="0"/>
                    <a:pt x="1" y="367"/>
                    <a:pt x="1" y="825"/>
                  </a:cubicBezTo>
                  <a:cubicBezTo>
                    <a:pt x="1" y="1314"/>
                    <a:pt x="184" y="1680"/>
                    <a:pt x="367" y="1680"/>
                  </a:cubicBezTo>
                  <a:cubicBezTo>
                    <a:pt x="581" y="1680"/>
                    <a:pt x="765" y="1314"/>
                    <a:pt x="765" y="825"/>
                  </a:cubicBezTo>
                  <a:cubicBezTo>
                    <a:pt x="765" y="367"/>
                    <a:pt x="581" y="0"/>
                    <a:pt x="36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0" name="Google Shape;416;p24">
              <a:extLst>
                <a:ext uri="{FF2B5EF4-FFF2-40B4-BE49-F238E27FC236}">
                  <a16:creationId xmlns:a16="http://schemas.microsoft.com/office/drawing/2014/main" id="{58F9C649-546F-708A-AE56-13A9CEA60689}"/>
                </a:ext>
              </a:extLst>
            </p:cNvPr>
            <p:cNvSpPr>
              <a:spLocks/>
            </p:cNvSpPr>
            <p:nvPr/>
          </p:nvSpPr>
          <p:spPr bwMode="auto">
            <a:xfrm>
              <a:off x="3551152" y="3118069"/>
              <a:ext cx="74777" cy="152384"/>
            </a:xfrm>
            <a:custGeom>
              <a:avLst/>
              <a:gdLst>
                <a:gd name="T0" fmla="*/ 2147483646 w 765"/>
                <a:gd name="T1" fmla="*/ 2147483646 h 1559"/>
                <a:gd name="T2" fmla="*/ 0 w 765"/>
                <a:gd name="T3" fmla="*/ 2147483646 h 1559"/>
                <a:gd name="T4" fmla="*/ 2147483646 w 765"/>
                <a:gd name="T5" fmla="*/ 2147483646 h 1559"/>
                <a:gd name="T6" fmla="*/ 2147483646 w 765"/>
                <a:gd name="T7" fmla="*/ 2147483646 h 1559"/>
                <a:gd name="T8" fmla="*/ 2147483646 w 765"/>
                <a:gd name="T9" fmla="*/ 2147483646 h 15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559" extrusionOk="0">
                  <a:moveTo>
                    <a:pt x="581" y="1"/>
                  </a:moveTo>
                  <a:cubicBezTo>
                    <a:pt x="611" y="429"/>
                    <a:pt x="398" y="826"/>
                    <a:pt x="0" y="1040"/>
                  </a:cubicBezTo>
                  <a:cubicBezTo>
                    <a:pt x="62" y="1345"/>
                    <a:pt x="184" y="1559"/>
                    <a:pt x="367" y="1559"/>
                  </a:cubicBezTo>
                  <a:cubicBezTo>
                    <a:pt x="550" y="1559"/>
                    <a:pt x="764" y="1162"/>
                    <a:pt x="764" y="703"/>
                  </a:cubicBezTo>
                  <a:cubicBezTo>
                    <a:pt x="764" y="459"/>
                    <a:pt x="703" y="215"/>
                    <a:pt x="58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 name="Google Shape;417;p24">
              <a:extLst>
                <a:ext uri="{FF2B5EF4-FFF2-40B4-BE49-F238E27FC236}">
                  <a16:creationId xmlns:a16="http://schemas.microsoft.com/office/drawing/2014/main" id="{02A2BCED-A532-6499-FA7A-ADD098038450}"/>
                </a:ext>
              </a:extLst>
            </p:cNvPr>
            <p:cNvSpPr>
              <a:spLocks/>
            </p:cNvSpPr>
            <p:nvPr/>
          </p:nvSpPr>
          <p:spPr bwMode="auto">
            <a:xfrm>
              <a:off x="3589958" y="3088452"/>
              <a:ext cx="146426" cy="131076"/>
            </a:xfrm>
            <a:custGeom>
              <a:avLst/>
              <a:gdLst>
                <a:gd name="T0" fmla="*/ 2147483646 w 1498"/>
                <a:gd name="T1" fmla="*/ 0 h 1341"/>
                <a:gd name="T2" fmla="*/ 2147483646 w 1498"/>
                <a:gd name="T3" fmla="*/ 2147483646 h 1341"/>
                <a:gd name="T4" fmla="*/ 2147483646 w 1498"/>
                <a:gd name="T5" fmla="*/ 2147483646 h 1341"/>
                <a:gd name="T6" fmla="*/ 2147483646 w 1498"/>
                <a:gd name="T7" fmla="*/ 2147483646 h 1341"/>
                <a:gd name="T8" fmla="*/ 2147483646 w 1498"/>
                <a:gd name="T9" fmla="*/ 2147483646 h 1341"/>
                <a:gd name="T10" fmla="*/ 2147483646 w 1498"/>
                <a:gd name="T11" fmla="*/ 2147483646 h 1341"/>
                <a:gd name="T12" fmla="*/ 2147483646 w 1498"/>
                <a:gd name="T13" fmla="*/ 0 h 13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41" extrusionOk="0">
                  <a:moveTo>
                    <a:pt x="320" y="0"/>
                  </a:moveTo>
                  <a:cubicBezTo>
                    <a:pt x="251" y="0"/>
                    <a:pt x="194" y="19"/>
                    <a:pt x="153" y="59"/>
                  </a:cubicBezTo>
                  <a:cubicBezTo>
                    <a:pt x="1" y="212"/>
                    <a:pt x="123" y="609"/>
                    <a:pt x="459" y="945"/>
                  </a:cubicBezTo>
                  <a:cubicBezTo>
                    <a:pt x="706" y="1193"/>
                    <a:pt x="987" y="1341"/>
                    <a:pt x="1178" y="1341"/>
                  </a:cubicBezTo>
                  <a:cubicBezTo>
                    <a:pt x="1247" y="1341"/>
                    <a:pt x="1304" y="1322"/>
                    <a:pt x="1345" y="1281"/>
                  </a:cubicBezTo>
                  <a:cubicBezTo>
                    <a:pt x="1497" y="1098"/>
                    <a:pt x="1375" y="701"/>
                    <a:pt x="1039" y="396"/>
                  </a:cubicBezTo>
                  <a:cubicBezTo>
                    <a:pt x="792" y="148"/>
                    <a:pt x="511"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 name="Google Shape;418;p24">
              <a:extLst>
                <a:ext uri="{FF2B5EF4-FFF2-40B4-BE49-F238E27FC236}">
                  <a16:creationId xmlns:a16="http://schemas.microsoft.com/office/drawing/2014/main" id="{62565306-C62A-8290-B45F-FE1D1514748A}"/>
                </a:ext>
              </a:extLst>
            </p:cNvPr>
            <p:cNvSpPr>
              <a:spLocks/>
            </p:cNvSpPr>
            <p:nvPr/>
          </p:nvSpPr>
          <p:spPr bwMode="auto">
            <a:xfrm>
              <a:off x="3587025" y="3090896"/>
              <a:ext cx="140365" cy="110941"/>
            </a:xfrm>
            <a:custGeom>
              <a:avLst/>
              <a:gdLst>
                <a:gd name="T0" fmla="*/ 2147483646 w 1436"/>
                <a:gd name="T1" fmla="*/ 0 h 1135"/>
                <a:gd name="T2" fmla="*/ 2147483646 w 1436"/>
                <a:gd name="T3" fmla="*/ 2147483646 h 1135"/>
                <a:gd name="T4" fmla="*/ 2147483646 w 1436"/>
                <a:gd name="T5" fmla="*/ 2147483646 h 1135"/>
                <a:gd name="T6" fmla="*/ 2147483646 w 1436"/>
                <a:gd name="T7" fmla="*/ 2147483646 h 1135"/>
                <a:gd name="T8" fmla="*/ 2147483646 w 1436"/>
                <a:gd name="T9" fmla="*/ 2147483646 h 1135"/>
                <a:gd name="T10" fmla="*/ 2147483646 w 1436"/>
                <a:gd name="T11" fmla="*/ 2147483646 h 1135"/>
                <a:gd name="T12" fmla="*/ 2147483646 w 1436"/>
                <a:gd name="T13" fmla="*/ 2147483646 h 1135"/>
                <a:gd name="T14" fmla="*/ 2147483646 w 1436"/>
                <a:gd name="T15" fmla="*/ 2147483646 h 1135"/>
                <a:gd name="T16" fmla="*/ 2147483646 w 1436"/>
                <a:gd name="T17" fmla="*/ 2147483646 h 1135"/>
                <a:gd name="T18" fmla="*/ 2147483646 w 1436"/>
                <a:gd name="T19" fmla="*/ 0 h 11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36" h="1135" extrusionOk="0">
                  <a:moveTo>
                    <a:pt x="351" y="0"/>
                  </a:moveTo>
                  <a:cubicBezTo>
                    <a:pt x="273" y="0"/>
                    <a:pt x="205" y="21"/>
                    <a:pt x="153" y="65"/>
                  </a:cubicBezTo>
                  <a:cubicBezTo>
                    <a:pt x="0" y="218"/>
                    <a:pt x="153" y="615"/>
                    <a:pt x="489" y="951"/>
                  </a:cubicBezTo>
                  <a:cubicBezTo>
                    <a:pt x="489" y="936"/>
                    <a:pt x="496" y="928"/>
                    <a:pt x="504" y="928"/>
                  </a:cubicBezTo>
                  <a:cubicBezTo>
                    <a:pt x="512" y="928"/>
                    <a:pt x="519" y="936"/>
                    <a:pt x="519" y="951"/>
                  </a:cubicBezTo>
                  <a:cubicBezTo>
                    <a:pt x="580" y="920"/>
                    <a:pt x="672" y="920"/>
                    <a:pt x="764" y="920"/>
                  </a:cubicBezTo>
                  <a:cubicBezTo>
                    <a:pt x="795" y="916"/>
                    <a:pt x="827" y="915"/>
                    <a:pt x="858" y="915"/>
                  </a:cubicBezTo>
                  <a:cubicBezTo>
                    <a:pt x="1070" y="915"/>
                    <a:pt x="1276" y="1001"/>
                    <a:pt x="1436" y="1134"/>
                  </a:cubicBezTo>
                  <a:cubicBezTo>
                    <a:pt x="1436" y="829"/>
                    <a:pt x="1283" y="554"/>
                    <a:pt x="1039" y="371"/>
                  </a:cubicBezTo>
                  <a:cubicBezTo>
                    <a:pt x="799" y="131"/>
                    <a:pt x="544" y="0"/>
                    <a:pt x="35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3" name="Google Shape;419;p24">
              <a:extLst>
                <a:ext uri="{FF2B5EF4-FFF2-40B4-BE49-F238E27FC236}">
                  <a16:creationId xmlns:a16="http://schemas.microsoft.com/office/drawing/2014/main" id="{13A77C08-6F9E-655F-D6B6-29C1062AF3F0}"/>
                </a:ext>
              </a:extLst>
            </p:cNvPr>
            <p:cNvSpPr>
              <a:spLocks/>
            </p:cNvSpPr>
            <p:nvPr/>
          </p:nvSpPr>
          <p:spPr bwMode="auto">
            <a:xfrm>
              <a:off x="3610875" y="3043489"/>
              <a:ext cx="167344" cy="74677"/>
            </a:xfrm>
            <a:custGeom>
              <a:avLst/>
              <a:gdLst>
                <a:gd name="T0" fmla="*/ 2147483646 w 1712"/>
                <a:gd name="T1" fmla="*/ 0 h 764"/>
                <a:gd name="T2" fmla="*/ 0 w 1712"/>
                <a:gd name="T3" fmla="*/ 2147483646 h 764"/>
                <a:gd name="T4" fmla="*/ 2147483646 w 1712"/>
                <a:gd name="T5" fmla="*/ 2147483646 h 764"/>
                <a:gd name="T6" fmla="*/ 2147483646 w 1712"/>
                <a:gd name="T7" fmla="*/ 2147483646 h 764"/>
                <a:gd name="T8" fmla="*/ 2147483646 w 1712"/>
                <a:gd name="T9" fmla="*/ 0 h 7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2" h="764" extrusionOk="0">
                  <a:moveTo>
                    <a:pt x="856" y="0"/>
                  </a:moveTo>
                  <a:cubicBezTo>
                    <a:pt x="398" y="0"/>
                    <a:pt x="0" y="153"/>
                    <a:pt x="0" y="367"/>
                  </a:cubicBezTo>
                  <a:cubicBezTo>
                    <a:pt x="0" y="581"/>
                    <a:pt x="398" y="764"/>
                    <a:pt x="856" y="764"/>
                  </a:cubicBezTo>
                  <a:cubicBezTo>
                    <a:pt x="1345" y="764"/>
                    <a:pt x="1711" y="581"/>
                    <a:pt x="1711" y="367"/>
                  </a:cubicBezTo>
                  <a:cubicBezTo>
                    <a:pt x="1711" y="153"/>
                    <a:pt x="1314"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4" name="Google Shape;420;p24">
              <a:extLst>
                <a:ext uri="{FF2B5EF4-FFF2-40B4-BE49-F238E27FC236}">
                  <a16:creationId xmlns:a16="http://schemas.microsoft.com/office/drawing/2014/main" id="{76EE899F-DDF0-93FC-04C9-8917EB845B7F}"/>
                </a:ext>
              </a:extLst>
            </p:cNvPr>
            <p:cNvSpPr>
              <a:spLocks/>
            </p:cNvSpPr>
            <p:nvPr/>
          </p:nvSpPr>
          <p:spPr bwMode="auto">
            <a:xfrm>
              <a:off x="3610875" y="3040459"/>
              <a:ext cx="149358" cy="74775"/>
            </a:xfrm>
            <a:custGeom>
              <a:avLst/>
              <a:gdLst>
                <a:gd name="T0" fmla="*/ 2147483646 w 1528"/>
                <a:gd name="T1" fmla="*/ 2147483646 h 765"/>
                <a:gd name="T2" fmla="*/ 0 w 1528"/>
                <a:gd name="T3" fmla="*/ 2147483646 h 765"/>
                <a:gd name="T4" fmla="*/ 2147483646 w 1528"/>
                <a:gd name="T5" fmla="*/ 2147483646 h 765"/>
                <a:gd name="T6" fmla="*/ 2147483646 w 1528"/>
                <a:gd name="T7" fmla="*/ 2147483646 h 765"/>
                <a:gd name="T8" fmla="*/ 2147483646 w 1528"/>
                <a:gd name="T9" fmla="*/ 2147483646 h 765"/>
                <a:gd name="T10" fmla="*/ 2147483646 w 1528"/>
                <a:gd name="T11" fmla="*/ 2147483646 h 765"/>
                <a:gd name="T12" fmla="*/ 2147483646 w 1528"/>
                <a:gd name="T13" fmla="*/ 2147483646 h 765"/>
                <a:gd name="T14" fmla="*/ 2147483646 w 1528"/>
                <a:gd name="T15" fmla="*/ 2147483646 h 765"/>
                <a:gd name="T16" fmla="*/ 2147483646 w 1528"/>
                <a:gd name="T17" fmla="*/ 2147483646 h 765"/>
                <a:gd name="T18" fmla="*/ 2147483646 w 1528"/>
                <a:gd name="T19" fmla="*/ 2147483646 h 765"/>
                <a:gd name="T20" fmla="*/ 2147483646 w 1528"/>
                <a:gd name="T21" fmla="*/ 2147483646 h 76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28" h="765" extrusionOk="0">
                  <a:moveTo>
                    <a:pt x="489" y="1"/>
                  </a:moveTo>
                  <a:cubicBezTo>
                    <a:pt x="214" y="62"/>
                    <a:pt x="0" y="214"/>
                    <a:pt x="0" y="367"/>
                  </a:cubicBezTo>
                  <a:cubicBezTo>
                    <a:pt x="0" y="581"/>
                    <a:pt x="398" y="764"/>
                    <a:pt x="856" y="764"/>
                  </a:cubicBezTo>
                  <a:cubicBezTo>
                    <a:pt x="1072" y="764"/>
                    <a:pt x="1264" y="717"/>
                    <a:pt x="1454" y="642"/>
                  </a:cubicBezTo>
                  <a:cubicBezTo>
                    <a:pt x="1458" y="642"/>
                    <a:pt x="1462" y="642"/>
                    <a:pt x="1467" y="642"/>
                  </a:cubicBezTo>
                  <a:lnTo>
                    <a:pt x="1528" y="612"/>
                  </a:lnTo>
                  <a:cubicBezTo>
                    <a:pt x="1503" y="622"/>
                    <a:pt x="1478" y="632"/>
                    <a:pt x="1454" y="642"/>
                  </a:cubicBezTo>
                  <a:cubicBezTo>
                    <a:pt x="1032" y="637"/>
                    <a:pt x="671" y="394"/>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5" name="Google Shape;421;p24">
              <a:extLst>
                <a:ext uri="{FF2B5EF4-FFF2-40B4-BE49-F238E27FC236}">
                  <a16:creationId xmlns:a16="http://schemas.microsoft.com/office/drawing/2014/main" id="{4652281D-9428-3094-6ADA-0FD68469434B}"/>
                </a:ext>
              </a:extLst>
            </p:cNvPr>
            <p:cNvSpPr>
              <a:spLocks/>
            </p:cNvSpPr>
            <p:nvPr/>
          </p:nvSpPr>
          <p:spPr bwMode="auto">
            <a:xfrm>
              <a:off x="3589958" y="2936166"/>
              <a:ext cx="146426" cy="130001"/>
            </a:xfrm>
            <a:custGeom>
              <a:avLst/>
              <a:gdLst>
                <a:gd name="T0" fmla="*/ 2147483646 w 1498"/>
                <a:gd name="T1" fmla="*/ 0 h 1330"/>
                <a:gd name="T2" fmla="*/ 2147483646 w 1498"/>
                <a:gd name="T3" fmla="*/ 2147483646 h 1330"/>
                <a:gd name="T4" fmla="*/ 2147483646 w 1498"/>
                <a:gd name="T5" fmla="*/ 2147483646 h 1330"/>
                <a:gd name="T6" fmla="*/ 2147483646 w 1498"/>
                <a:gd name="T7" fmla="*/ 2147483646 h 1330"/>
                <a:gd name="T8" fmla="*/ 2147483646 w 1498"/>
                <a:gd name="T9" fmla="*/ 2147483646 h 1330"/>
                <a:gd name="T10" fmla="*/ 2147483646 w 1498"/>
                <a:gd name="T11" fmla="*/ 2147483646 h 1330"/>
                <a:gd name="T12" fmla="*/ 2147483646 w 1498"/>
                <a:gd name="T13" fmla="*/ 0 h 13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30" extrusionOk="0">
                  <a:moveTo>
                    <a:pt x="1178" y="0"/>
                  </a:moveTo>
                  <a:cubicBezTo>
                    <a:pt x="987" y="0"/>
                    <a:pt x="706" y="148"/>
                    <a:pt x="459" y="396"/>
                  </a:cubicBezTo>
                  <a:cubicBezTo>
                    <a:pt x="153" y="701"/>
                    <a:pt x="1" y="1098"/>
                    <a:pt x="153" y="1251"/>
                  </a:cubicBezTo>
                  <a:cubicBezTo>
                    <a:pt x="198" y="1304"/>
                    <a:pt x="263" y="1329"/>
                    <a:pt x="342" y="1329"/>
                  </a:cubicBezTo>
                  <a:cubicBezTo>
                    <a:pt x="533" y="1329"/>
                    <a:pt x="801" y="1183"/>
                    <a:pt x="1039" y="945"/>
                  </a:cubicBezTo>
                  <a:cubicBezTo>
                    <a:pt x="1375" y="609"/>
                    <a:pt x="1497" y="212"/>
                    <a:pt x="1345" y="60"/>
                  </a:cubicBezTo>
                  <a:cubicBezTo>
                    <a:pt x="1304" y="19"/>
                    <a:pt x="1247" y="0"/>
                    <a:pt x="117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6" name="Google Shape;422;p24">
              <a:extLst>
                <a:ext uri="{FF2B5EF4-FFF2-40B4-BE49-F238E27FC236}">
                  <a16:creationId xmlns:a16="http://schemas.microsoft.com/office/drawing/2014/main" id="{83E45E2F-CE10-C6A8-8274-8A94EDA562CD}"/>
                </a:ext>
              </a:extLst>
            </p:cNvPr>
            <p:cNvSpPr>
              <a:spLocks/>
            </p:cNvSpPr>
            <p:nvPr/>
          </p:nvSpPr>
          <p:spPr bwMode="auto">
            <a:xfrm>
              <a:off x="3595920" y="2995692"/>
              <a:ext cx="122575" cy="69985"/>
            </a:xfrm>
            <a:custGeom>
              <a:avLst/>
              <a:gdLst>
                <a:gd name="T0" fmla="*/ 2147483646 w 1254"/>
                <a:gd name="T1" fmla="*/ 0 h 716"/>
                <a:gd name="T2" fmla="*/ 2147483646 w 1254"/>
                <a:gd name="T3" fmla="*/ 2147483646 h 716"/>
                <a:gd name="T4" fmla="*/ 2147483646 w 1254"/>
                <a:gd name="T5" fmla="*/ 2147483646 h 716"/>
                <a:gd name="T6" fmla="*/ 2147483646 w 1254"/>
                <a:gd name="T7" fmla="*/ 2147483646 h 716"/>
                <a:gd name="T8" fmla="*/ 2147483646 w 1254"/>
                <a:gd name="T9" fmla="*/ 2147483646 h 716"/>
                <a:gd name="T10" fmla="*/ 2147483646 w 1254"/>
                <a:gd name="T11" fmla="*/ 2147483646 h 716"/>
                <a:gd name="T12" fmla="*/ 2147483646 w 1254"/>
                <a:gd name="T13" fmla="*/ 0 h 7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54" h="716" extrusionOk="0">
                  <a:moveTo>
                    <a:pt x="1253" y="0"/>
                  </a:moveTo>
                  <a:cubicBezTo>
                    <a:pt x="1100" y="184"/>
                    <a:pt x="856" y="306"/>
                    <a:pt x="642" y="306"/>
                  </a:cubicBezTo>
                  <a:cubicBezTo>
                    <a:pt x="459" y="306"/>
                    <a:pt x="276" y="245"/>
                    <a:pt x="153" y="123"/>
                  </a:cubicBezTo>
                  <a:cubicBezTo>
                    <a:pt x="31" y="367"/>
                    <a:pt x="1" y="550"/>
                    <a:pt x="92" y="642"/>
                  </a:cubicBezTo>
                  <a:cubicBezTo>
                    <a:pt x="134" y="692"/>
                    <a:pt x="195" y="715"/>
                    <a:pt x="268" y="715"/>
                  </a:cubicBezTo>
                  <a:cubicBezTo>
                    <a:pt x="459" y="715"/>
                    <a:pt x="735" y="558"/>
                    <a:pt x="978" y="336"/>
                  </a:cubicBezTo>
                  <a:cubicBezTo>
                    <a:pt x="1070" y="245"/>
                    <a:pt x="1161" y="123"/>
                    <a:pt x="125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7" name="Google Shape;423;p24">
              <a:extLst>
                <a:ext uri="{FF2B5EF4-FFF2-40B4-BE49-F238E27FC236}">
                  <a16:creationId xmlns:a16="http://schemas.microsoft.com/office/drawing/2014/main" id="{9E522887-A9A2-2E87-15F3-71AB5E990498}"/>
                </a:ext>
              </a:extLst>
            </p:cNvPr>
            <p:cNvSpPr/>
            <p:nvPr/>
          </p:nvSpPr>
          <p:spPr>
            <a:xfrm>
              <a:off x="3540182" y="3039653"/>
              <a:ext cx="85792" cy="73843"/>
            </a:xfrm>
            <a:custGeom>
              <a:avLst/>
              <a:gdLst/>
              <a:ahLst/>
              <a:cxnLst/>
              <a:rect l="l" t="t" r="r" b="b"/>
              <a:pathLst>
                <a:path w="887" h="755" extrusionOk="0">
                  <a:moveTo>
                    <a:pt x="520" y="1"/>
                  </a:moveTo>
                  <a:cubicBezTo>
                    <a:pt x="153" y="1"/>
                    <a:pt x="0" y="398"/>
                    <a:pt x="245" y="642"/>
                  </a:cubicBezTo>
                  <a:cubicBezTo>
                    <a:pt x="322" y="720"/>
                    <a:pt x="416" y="754"/>
                    <a:pt x="507" y="754"/>
                  </a:cubicBezTo>
                  <a:cubicBezTo>
                    <a:pt x="702" y="754"/>
                    <a:pt x="886" y="596"/>
                    <a:pt x="886" y="367"/>
                  </a:cubicBezTo>
                  <a:cubicBezTo>
                    <a:pt x="886" y="153"/>
                    <a:pt x="703" y="1"/>
                    <a:pt x="520" y="1"/>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8" name="Google Shape;424;p24">
              <a:extLst>
                <a:ext uri="{FF2B5EF4-FFF2-40B4-BE49-F238E27FC236}">
                  <a16:creationId xmlns:a16="http://schemas.microsoft.com/office/drawing/2014/main" id="{015C1399-312C-F130-927F-8A57AFDB42D8}"/>
                </a:ext>
              </a:extLst>
            </p:cNvPr>
            <p:cNvSpPr>
              <a:spLocks/>
            </p:cNvSpPr>
            <p:nvPr/>
          </p:nvSpPr>
          <p:spPr bwMode="auto">
            <a:xfrm>
              <a:off x="3476474" y="2243252"/>
              <a:ext cx="74777" cy="167242"/>
            </a:xfrm>
            <a:custGeom>
              <a:avLst/>
              <a:gdLst>
                <a:gd name="T0" fmla="*/ 2147483646 w 765"/>
                <a:gd name="T1" fmla="*/ 0 h 1711"/>
                <a:gd name="T2" fmla="*/ 2147483646 w 765"/>
                <a:gd name="T3" fmla="*/ 2147483646 h 1711"/>
                <a:gd name="T4" fmla="*/ 2147483646 w 765"/>
                <a:gd name="T5" fmla="*/ 2147483646 h 1711"/>
                <a:gd name="T6" fmla="*/ 2147483646 w 765"/>
                <a:gd name="T7" fmla="*/ 2147483646 h 1711"/>
                <a:gd name="T8" fmla="*/ 2147483646 w 765"/>
                <a:gd name="T9" fmla="*/ 0 h 17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711" extrusionOk="0">
                  <a:moveTo>
                    <a:pt x="398" y="0"/>
                  </a:moveTo>
                  <a:cubicBezTo>
                    <a:pt x="184" y="0"/>
                    <a:pt x="1" y="397"/>
                    <a:pt x="1" y="856"/>
                  </a:cubicBezTo>
                  <a:cubicBezTo>
                    <a:pt x="1" y="1314"/>
                    <a:pt x="184" y="1711"/>
                    <a:pt x="398" y="1711"/>
                  </a:cubicBezTo>
                  <a:cubicBezTo>
                    <a:pt x="581" y="1711"/>
                    <a:pt x="764" y="1314"/>
                    <a:pt x="764" y="856"/>
                  </a:cubicBezTo>
                  <a:cubicBezTo>
                    <a:pt x="764" y="397"/>
                    <a:pt x="581"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9" name="Google Shape;425;p24">
              <a:extLst>
                <a:ext uri="{FF2B5EF4-FFF2-40B4-BE49-F238E27FC236}">
                  <a16:creationId xmlns:a16="http://schemas.microsoft.com/office/drawing/2014/main" id="{DEA0F799-F693-730D-1914-303EEEF85794}"/>
                </a:ext>
              </a:extLst>
            </p:cNvPr>
            <p:cNvSpPr>
              <a:spLocks/>
            </p:cNvSpPr>
            <p:nvPr/>
          </p:nvSpPr>
          <p:spPr bwMode="auto">
            <a:xfrm>
              <a:off x="3476474" y="2347741"/>
              <a:ext cx="74777" cy="62752"/>
            </a:xfrm>
            <a:custGeom>
              <a:avLst/>
              <a:gdLst>
                <a:gd name="T0" fmla="*/ 2147483646 w 765"/>
                <a:gd name="T1" fmla="*/ 0 h 642"/>
                <a:gd name="T2" fmla="*/ 2147483646 w 765"/>
                <a:gd name="T3" fmla="*/ 0 h 642"/>
                <a:gd name="T4" fmla="*/ 2147483646 w 765"/>
                <a:gd name="T5" fmla="*/ 2147483646 h 642"/>
                <a:gd name="T6" fmla="*/ 2147483646 w 765"/>
                <a:gd name="T7" fmla="*/ 2147483646 h 642"/>
                <a:gd name="T8" fmla="*/ 2147483646 w 765"/>
                <a:gd name="T9" fmla="*/ 2147483646 h 642"/>
                <a:gd name="T10" fmla="*/ 2147483646 w 765"/>
                <a:gd name="T11" fmla="*/ 2147483646 h 642"/>
                <a:gd name="T12" fmla="*/ 2147483646 w 765"/>
                <a:gd name="T13" fmla="*/ 0 h 6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5" h="642" extrusionOk="0">
                  <a:moveTo>
                    <a:pt x="764" y="0"/>
                  </a:moveTo>
                  <a:lnTo>
                    <a:pt x="764" y="0"/>
                  </a:lnTo>
                  <a:cubicBezTo>
                    <a:pt x="612" y="61"/>
                    <a:pt x="459" y="92"/>
                    <a:pt x="337" y="92"/>
                  </a:cubicBezTo>
                  <a:cubicBezTo>
                    <a:pt x="215" y="92"/>
                    <a:pt x="92" y="92"/>
                    <a:pt x="1" y="61"/>
                  </a:cubicBezTo>
                  <a:cubicBezTo>
                    <a:pt x="62" y="398"/>
                    <a:pt x="184" y="642"/>
                    <a:pt x="367" y="642"/>
                  </a:cubicBezTo>
                  <a:cubicBezTo>
                    <a:pt x="551" y="642"/>
                    <a:pt x="734" y="367"/>
                    <a:pt x="76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0" name="Google Shape;426;p24">
              <a:extLst>
                <a:ext uri="{FF2B5EF4-FFF2-40B4-BE49-F238E27FC236}">
                  <a16:creationId xmlns:a16="http://schemas.microsoft.com/office/drawing/2014/main" id="{789930CC-122D-89E5-4204-9AEE1B5D0AB4}"/>
                </a:ext>
              </a:extLst>
            </p:cNvPr>
            <p:cNvSpPr>
              <a:spLocks/>
            </p:cNvSpPr>
            <p:nvPr/>
          </p:nvSpPr>
          <p:spPr bwMode="auto">
            <a:xfrm>
              <a:off x="3362991" y="2295252"/>
              <a:ext cx="146426" cy="130001"/>
            </a:xfrm>
            <a:custGeom>
              <a:avLst/>
              <a:gdLst>
                <a:gd name="T0" fmla="*/ 2147483646 w 1498"/>
                <a:gd name="T1" fmla="*/ 2147483646 h 1330"/>
                <a:gd name="T2" fmla="*/ 2147483646 w 1498"/>
                <a:gd name="T3" fmla="*/ 2147483646 h 1330"/>
                <a:gd name="T4" fmla="*/ 2147483646 w 1498"/>
                <a:gd name="T5" fmla="*/ 2147483646 h 1330"/>
                <a:gd name="T6" fmla="*/ 2147483646 w 1498"/>
                <a:gd name="T7" fmla="*/ 2147483646 h 1330"/>
                <a:gd name="T8" fmla="*/ 2147483646 w 1498"/>
                <a:gd name="T9" fmla="*/ 2147483646 h 1330"/>
                <a:gd name="T10" fmla="*/ 2147483646 w 1498"/>
                <a:gd name="T11" fmla="*/ 2147483646 h 1330"/>
                <a:gd name="T12" fmla="*/ 2147483646 w 1498"/>
                <a:gd name="T13" fmla="*/ 2147483646 h 13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30" extrusionOk="0">
                  <a:moveTo>
                    <a:pt x="348" y="1"/>
                  </a:moveTo>
                  <a:cubicBezTo>
                    <a:pt x="266" y="1"/>
                    <a:pt x="198" y="26"/>
                    <a:pt x="154" y="79"/>
                  </a:cubicBezTo>
                  <a:cubicBezTo>
                    <a:pt x="1" y="232"/>
                    <a:pt x="154" y="629"/>
                    <a:pt x="459" y="935"/>
                  </a:cubicBezTo>
                  <a:cubicBezTo>
                    <a:pt x="706" y="1182"/>
                    <a:pt x="987" y="1330"/>
                    <a:pt x="1179" y="1330"/>
                  </a:cubicBezTo>
                  <a:cubicBezTo>
                    <a:pt x="1247" y="1330"/>
                    <a:pt x="1305" y="1311"/>
                    <a:pt x="1345" y="1271"/>
                  </a:cubicBezTo>
                  <a:cubicBezTo>
                    <a:pt x="1498" y="1118"/>
                    <a:pt x="1376" y="721"/>
                    <a:pt x="1040" y="385"/>
                  </a:cubicBezTo>
                  <a:cubicBezTo>
                    <a:pt x="823" y="147"/>
                    <a:pt x="546" y="1"/>
                    <a:pt x="34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1" name="Google Shape;427;p24">
              <a:extLst>
                <a:ext uri="{FF2B5EF4-FFF2-40B4-BE49-F238E27FC236}">
                  <a16:creationId xmlns:a16="http://schemas.microsoft.com/office/drawing/2014/main" id="{D5E73A00-2B95-93A2-430C-986D81449909}"/>
                </a:ext>
              </a:extLst>
            </p:cNvPr>
            <p:cNvSpPr>
              <a:spLocks/>
            </p:cNvSpPr>
            <p:nvPr/>
          </p:nvSpPr>
          <p:spPr bwMode="auto">
            <a:xfrm>
              <a:off x="3413819" y="2371591"/>
              <a:ext cx="92665" cy="51316"/>
            </a:xfrm>
            <a:custGeom>
              <a:avLst/>
              <a:gdLst>
                <a:gd name="T0" fmla="*/ 2147483646 w 948"/>
                <a:gd name="T1" fmla="*/ 2147483646 h 525"/>
                <a:gd name="T2" fmla="*/ 2147483646 w 948"/>
                <a:gd name="T3" fmla="*/ 2147483646 h 525"/>
                <a:gd name="T4" fmla="*/ 2147483646 w 948"/>
                <a:gd name="T5" fmla="*/ 2147483646 h 525"/>
                <a:gd name="T6" fmla="*/ 0 w 948"/>
                <a:gd name="T7" fmla="*/ 2147483646 h 525"/>
                <a:gd name="T8" fmla="*/ 2147483646 w 948"/>
                <a:gd name="T9" fmla="*/ 2147483646 h 525"/>
                <a:gd name="T10" fmla="*/ 2147483646 w 948"/>
                <a:gd name="T11" fmla="*/ 2147483646 h 525"/>
                <a:gd name="T12" fmla="*/ 2147483646 w 948"/>
                <a:gd name="T13" fmla="*/ 2147483646 h 5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48" h="525" extrusionOk="0">
                  <a:moveTo>
                    <a:pt x="856" y="1"/>
                  </a:moveTo>
                  <a:cubicBezTo>
                    <a:pt x="696" y="107"/>
                    <a:pt x="491" y="190"/>
                    <a:pt x="300" y="190"/>
                  </a:cubicBezTo>
                  <a:cubicBezTo>
                    <a:pt x="271" y="190"/>
                    <a:pt x="242" y="188"/>
                    <a:pt x="214" y="184"/>
                  </a:cubicBezTo>
                  <a:lnTo>
                    <a:pt x="0" y="184"/>
                  </a:lnTo>
                  <a:cubicBezTo>
                    <a:pt x="238" y="400"/>
                    <a:pt x="491" y="525"/>
                    <a:pt x="673" y="525"/>
                  </a:cubicBezTo>
                  <a:cubicBezTo>
                    <a:pt x="748" y="525"/>
                    <a:pt x="811" y="504"/>
                    <a:pt x="856" y="459"/>
                  </a:cubicBezTo>
                  <a:cubicBezTo>
                    <a:pt x="947" y="367"/>
                    <a:pt x="917" y="215"/>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2" name="Google Shape;428;p24">
              <a:extLst>
                <a:ext uri="{FF2B5EF4-FFF2-40B4-BE49-F238E27FC236}">
                  <a16:creationId xmlns:a16="http://schemas.microsoft.com/office/drawing/2014/main" id="{2FABBE20-3B9A-A1B8-637D-1B1F580DCA3D}"/>
                </a:ext>
              </a:extLst>
            </p:cNvPr>
            <p:cNvSpPr>
              <a:spLocks/>
            </p:cNvSpPr>
            <p:nvPr/>
          </p:nvSpPr>
          <p:spPr bwMode="auto">
            <a:xfrm>
              <a:off x="3321254" y="2395538"/>
              <a:ext cx="167246" cy="74677"/>
            </a:xfrm>
            <a:custGeom>
              <a:avLst/>
              <a:gdLst>
                <a:gd name="T0" fmla="*/ 2147483646 w 1711"/>
                <a:gd name="T1" fmla="*/ 0 h 764"/>
                <a:gd name="T2" fmla="*/ 0 w 1711"/>
                <a:gd name="T3" fmla="*/ 2147483646 h 764"/>
                <a:gd name="T4" fmla="*/ 2147483646 w 1711"/>
                <a:gd name="T5" fmla="*/ 2147483646 h 764"/>
                <a:gd name="T6" fmla="*/ 2147483646 w 1711"/>
                <a:gd name="T7" fmla="*/ 2147483646 h 764"/>
                <a:gd name="T8" fmla="*/ 2147483646 w 1711"/>
                <a:gd name="T9" fmla="*/ 0 h 7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1" h="764" extrusionOk="0">
                  <a:moveTo>
                    <a:pt x="856" y="0"/>
                  </a:moveTo>
                  <a:cubicBezTo>
                    <a:pt x="397" y="0"/>
                    <a:pt x="0" y="183"/>
                    <a:pt x="0" y="397"/>
                  </a:cubicBezTo>
                  <a:cubicBezTo>
                    <a:pt x="0" y="581"/>
                    <a:pt x="397" y="764"/>
                    <a:pt x="856" y="764"/>
                  </a:cubicBezTo>
                  <a:cubicBezTo>
                    <a:pt x="1314" y="764"/>
                    <a:pt x="1711" y="581"/>
                    <a:pt x="1711" y="397"/>
                  </a:cubicBezTo>
                  <a:cubicBezTo>
                    <a:pt x="1711" y="183"/>
                    <a:pt x="1314"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 name="Google Shape;429;p24">
              <a:extLst>
                <a:ext uri="{FF2B5EF4-FFF2-40B4-BE49-F238E27FC236}">
                  <a16:creationId xmlns:a16="http://schemas.microsoft.com/office/drawing/2014/main" id="{421C0EBA-52D1-4196-5EAC-B16422340348}"/>
                </a:ext>
              </a:extLst>
            </p:cNvPr>
            <p:cNvSpPr>
              <a:spLocks/>
            </p:cNvSpPr>
            <p:nvPr/>
          </p:nvSpPr>
          <p:spPr bwMode="auto">
            <a:xfrm>
              <a:off x="3324186" y="2410396"/>
              <a:ext cx="164314" cy="62850"/>
            </a:xfrm>
            <a:custGeom>
              <a:avLst/>
              <a:gdLst>
                <a:gd name="T0" fmla="*/ 2147483646 w 1681"/>
                <a:gd name="T1" fmla="*/ 2147483646 h 643"/>
                <a:gd name="T2" fmla="*/ 2147483646 w 1681"/>
                <a:gd name="T3" fmla="*/ 2147483646 h 643"/>
                <a:gd name="T4" fmla="*/ 2147483646 w 1681"/>
                <a:gd name="T5" fmla="*/ 2147483646 h 643"/>
                <a:gd name="T6" fmla="*/ 2147483646 w 1681"/>
                <a:gd name="T7" fmla="*/ 2147483646 h 643"/>
                <a:gd name="T8" fmla="*/ 2147483646 w 1681"/>
                <a:gd name="T9" fmla="*/ 2147483646 h 643"/>
                <a:gd name="T10" fmla="*/ 2147483646 w 1681"/>
                <a:gd name="T11" fmla="*/ 2147483646 h 643"/>
                <a:gd name="T12" fmla="*/ 2147483646 w 1681"/>
                <a:gd name="T13" fmla="*/ 2147483646 h 643"/>
                <a:gd name="T14" fmla="*/ 2147483646 w 1681"/>
                <a:gd name="T15" fmla="*/ 2147483646 h 6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681" h="643" extrusionOk="0">
                  <a:moveTo>
                    <a:pt x="1498" y="1"/>
                  </a:moveTo>
                  <a:cubicBezTo>
                    <a:pt x="1328" y="284"/>
                    <a:pt x="1026" y="462"/>
                    <a:pt x="691" y="462"/>
                  </a:cubicBezTo>
                  <a:cubicBezTo>
                    <a:pt x="665" y="462"/>
                    <a:pt x="638" y="461"/>
                    <a:pt x="612" y="459"/>
                  </a:cubicBezTo>
                  <a:cubicBezTo>
                    <a:pt x="398" y="459"/>
                    <a:pt x="184" y="398"/>
                    <a:pt x="1" y="276"/>
                  </a:cubicBezTo>
                  <a:cubicBezTo>
                    <a:pt x="31" y="490"/>
                    <a:pt x="367" y="642"/>
                    <a:pt x="826" y="642"/>
                  </a:cubicBezTo>
                  <a:cubicBezTo>
                    <a:pt x="1314" y="642"/>
                    <a:pt x="1681" y="490"/>
                    <a:pt x="1681" y="276"/>
                  </a:cubicBezTo>
                  <a:cubicBezTo>
                    <a:pt x="1681" y="154"/>
                    <a:pt x="1620" y="62"/>
                    <a:pt x="149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4" name="Google Shape;430;p24">
              <a:extLst>
                <a:ext uri="{FF2B5EF4-FFF2-40B4-BE49-F238E27FC236}">
                  <a16:creationId xmlns:a16="http://schemas.microsoft.com/office/drawing/2014/main" id="{DF9DC064-10DA-C06B-B3ED-381A26ADA436}"/>
                </a:ext>
              </a:extLst>
            </p:cNvPr>
            <p:cNvSpPr>
              <a:spLocks/>
            </p:cNvSpPr>
            <p:nvPr/>
          </p:nvSpPr>
          <p:spPr bwMode="auto">
            <a:xfrm>
              <a:off x="3362991" y="2446463"/>
              <a:ext cx="146426" cy="131076"/>
            </a:xfrm>
            <a:custGeom>
              <a:avLst/>
              <a:gdLst>
                <a:gd name="T0" fmla="*/ 2147483646 w 1498"/>
                <a:gd name="T1" fmla="*/ 0 h 1341"/>
                <a:gd name="T2" fmla="*/ 2147483646 w 1498"/>
                <a:gd name="T3" fmla="*/ 2147483646 h 1341"/>
                <a:gd name="T4" fmla="*/ 2147483646 w 1498"/>
                <a:gd name="T5" fmla="*/ 2147483646 h 1341"/>
                <a:gd name="T6" fmla="*/ 2147483646 w 1498"/>
                <a:gd name="T7" fmla="*/ 2147483646 h 1341"/>
                <a:gd name="T8" fmla="*/ 2147483646 w 1498"/>
                <a:gd name="T9" fmla="*/ 2147483646 h 1341"/>
                <a:gd name="T10" fmla="*/ 2147483646 w 1498"/>
                <a:gd name="T11" fmla="*/ 2147483646 h 1341"/>
                <a:gd name="T12" fmla="*/ 2147483646 w 1498"/>
                <a:gd name="T13" fmla="*/ 0 h 13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41" extrusionOk="0">
                  <a:moveTo>
                    <a:pt x="1179" y="0"/>
                  </a:moveTo>
                  <a:cubicBezTo>
                    <a:pt x="987" y="0"/>
                    <a:pt x="706" y="148"/>
                    <a:pt x="459" y="396"/>
                  </a:cubicBezTo>
                  <a:cubicBezTo>
                    <a:pt x="154" y="701"/>
                    <a:pt x="1" y="1098"/>
                    <a:pt x="154" y="1282"/>
                  </a:cubicBezTo>
                  <a:cubicBezTo>
                    <a:pt x="194" y="1322"/>
                    <a:pt x="251" y="1341"/>
                    <a:pt x="320" y="1341"/>
                  </a:cubicBezTo>
                  <a:cubicBezTo>
                    <a:pt x="512" y="1341"/>
                    <a:pt x="792" y="1193"/>
                    <a:pt x="1040" y="945"/>
                  </a:cubicBezTo>
                  <a:cubicBezTo>
                    <a:pt x="1345" y="609"/>
                    <a:pt x="1498" y="212"/>
                    <a:pt x="1345" y="60"/>
                  </a:cubicBezTo>
                  <a:cubicBezTo>
                    <a:pt x="1305" y="19"/>
                    <a:pt x="1247" y="0"/>
                    <a:pt x="117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5" name="Google Shape;431;p24">
              <a:extLst>
                <a:ext uri="{FF2B5EF4-FFF2-40B4-BE49-F238E27FC236}">
                  <a16:creationId xmlns:a16="http://schemas.microsoft.com/office/drawing/2014/main" id="{6A1F91EE-6AE3-0EDE-1DEB-707307DEE968}"/>
                </a:ext>
              </a:extLst>
            </p:cNvPr>
            <p:cNvSpPr>
              <a:spLocks/>
            </p:cNvSpPr>
            <p:nvPr/>
          </p:nvSpPr>
          <p:spPr bwMode="auto">
            <a:xfrm>
              <a:off x="3377946" y="2445975"/>
              <a:ext cx="131470" cy="131565"/>
            </a:xfrm>
            <a:custGeom>
              <a:avLst/>
              <a:gdLst>
                <a:gd name="T0" fmla="*/ 2147483646 w 1345"/>
                <a:gd name="T1" fmla="*/ 2147483646 h 1346"/>
                <a:gd name="T2" fmla="*/ 2147483646 w 1345"/>
                <a:gd name="T3" fmla="*/ 2147483646 h 1346"/>
                <a:gd name="T4" fmla="*/ 2147483646 w 1345"/>
                <a:gd name="T5" fmla="*/ 2147483646 h 1346"/>
                <a:gd name="T6" fmla="*/ 2147483646 w 1345"/>
                <a:gd name="T7" fmla="*/ 2147483646 h 1346"/>
                <a:gd name="T8" fmla="*/ 2147483646 w 1345"/>
                <a:gd name="T9" fmla="*/ 2147483646 h 1346"/>
                <a:gd name="T10" fmla="*/ 2147483646 w 1345"/>
                <a:gd name="T11" fmla="*/ 2147483646 h 1346"/>
                <a:gd name="T12" fmla="*/ 2147483646 w 1345"/>
                <a:gd name="T13" fmla="*/ 2147483646 h 1346"/>
                <a:gd name="T14" fmla="*/ 2147483646 w 1345"/>
                <a:gd name="T15" fmla="*/ 2147483646 h 13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45" h="1346" extrusionOk="0">
                  <a:moveTo>
                    <a:pt x="994" y="1"/>
                  </a:moveTo>
                  <a:cubicBezTo>
                    <a:pt x="949" y="1"/>
                    <a:pt x="903" y="11"/>
                    <a:pt x="856" y="34"/>
                  </a:cubicBezTo>
                  <a:cubicBezTo>
                    <a:pt x="978" y="614"/>
                    <a:pt x="581" y="1164"/>
                    <a:pt x="1" y="1256"/>
                  </a:cubicBezTo>
                  <a:lnTo>
                    <a:pt x="1" y="1287"/>
                  </a:lnTo>
                  <a:cubicBezTo>
                    <a:pt x="41" y="1327"/>
                    <a:pt x="98" y="1346"/>
                    <a:pt x="166" y="1346"/>
                  </a:cubicBezTo>
                  <a:cubicBezTo>
                    <a:pt x="357" y="1346"/>
                    <a:pt x="631" y="1198"/>
                    <a:pt x="856" y="950"/>
                  </a:cubicBezTo>
                  <a:cubicBezTo>
                    <a:pt x="1192" y="645"/>
                    <a:pt x="1345" y="217"/>
                    <a:pt x="1192" y="65"/>
                  </a:cubicBezTo>
                  <a:cubicBezTo>
                    <a:pt x="1135" y="27"/>
                    <a:pt x="1067" y="1"/>
                    <a:pt x="99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6" name="Google Shape;432;p24">
              <a:extLst>
                <a:ext uri="{FF2B5EF4-FFF2-40B4-BE49-F238E27FC236}">
                  <a16:creationId xmlns:a16="http://schemas.microsoft.com/office/drawing/2014/main" id="{D4F74589-EAB7-E9B0-B00E-04F23A05255C}"/>
                </a:ext>
              </a:extLst>
            </p:cNvPr>
            <p:cNvSpPr>
              <a:spLocks/>
            </p:cNvSpPr>
            <p:nvPr/>
          </p:nvSpPr>
          <p:spPr bwMode="auto">
            <a:xfrm>
              <a:off x="3473542" y="2461223"/>
              <a:ext cx="74679" cy="164309"/>
            </a:xfrm>
            <a:custGeom>
              <a:avLst/>
              <a:gdLst>
                <a:gd name="T0" fmla="*/ 2147483646 w 764"/>
                <a:gd name="T1" fmla="*/ 0 h 1681"/>
                <a:gd name="T2" fmla="*/ 0 w 764"/>
                <a:gd name="T3" fmla="*/ 2147483646 h 1681"/>
                <a:gd name="T4" fmla="*/ 2147483646 w 764"/>
                <a:gd name="T5" fmla="*/ 2147483646 h 1681"/>
                <a:gd name="T6" fmla="*/ 2147483646 w 764"/>
                <a:gd name="T7" fmla="*/ 2147483646 h 1681"/>
                <a:gd name="T8" fmla="*/ 2147483646 w 764"/>
                <a:gd name="T9" fmla="*/ 0 h 16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1681" extrusionOk="0">
                  <a:moveTo>
                    <a:pt x="397" y="0"/>
                  </a:moveTo>
                  <a:cubicBezTo>
                    <a:pt x="183" y="0"/>
                    <a:pt x="0" y="367"/>
                    <a:pt x="0" y="825"/>
                  </a:cubicBezTo>
                  <a:cubicBezTo>
                    <a:pt x="0" y="1314"/>
                    <a:pt x="183" y="1680"/>
                    <a:pt x="397" y="1680"/>
                  </a:cubicBezTo>
                  <a:cubicBezTo>
                    <a:pt x="581" y="1680"/>
                    <a:pt x="764" y="1314"/>
                    <a:pt x="764" y="825"/>
                  </a:cubicBezTo>
                  <a:cubicBezTo>
                    <a:pt x="764" y="367"/>
                    <a:pt x="581" y="0"/>
                    <a:pt x="39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7" name="Google Shape;433;p24">
              <a:extLst>
                <a:ext uri="{FF2B5EF4-FFF2-40B4-BE49-F238E27FC236}">
                  <a16:creationId xmlns:a16="http://schemas.microsoft.com/office/drawing/2014/main" id="{CE8B21F0-9495-A86F-BCD2-C5D95247A214}"/>
                </a:ext>
              </a:extLst>
            </p:cNvPr>
            <p:cNvSpPr>
              <a:spLocks/>
            </p:cNvSpPr>
            <p:nvPr/>
          </p:nvSpPr>
          <p:spPr bwMode="auto">
            <a:xfrm>
              <a:off x="3476474" y="2473148"/>
              <a:ext cx="77709" cy="152384"/>
            </a:xfrm>
            <a:custGeom>
              <a:avLst/>
              <a:gdLst>
                <a:gd name="T0" fmla="*/ 2147483646 w 795"/>
                <a:gd name="T1" fmla="*/ 0 h 1559"/>
                <a:gd name="T2" fmla="*/ 2147483646 w 795"/>
                <a:gd name="T3" fmla="*/ 2147483646 h 1559"/>
                <a:gd name="T4" fmla="*/ 2147483646 w 795"/>
                <a:gd name="T5" fmla="*/ 2147483646 h 1559"/>
                <a:gd name="T6" fmla="*/ 2147483646 w 795"/>
                <a:gd name="T7" fmla="*/ 2147483646 h 1559"/>
                <a:gd name="T8" fmla="*/ 2147483646 w 795"/>
                <a:gd name="T9" fmla="*/ 0 h 15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5" h="1559" extrusionOk="0">
                  <a:moveTo>
                    <a:pt x="581" y="0"/>
                  </a:moveTo>
                  <a:cubicBezTo>
                    <a:pt x="612" y="428"/>
                    <a:pt x="398" y="856"/>
                    <a:pt x="1" y="1039"/>
                  </a:cubicBezTo>
                  <a:cubicBezTo>
                    <a:pt x="62" y="1345"/>
                    <a:pt x="215" y="1558"/>
                    <a:pt x="398" y="1558"/>
                  </a:cubicBezTo>
                  <a:cubicBezTo>
                    <a:pt x="612" y="1558"/>
                    <a:pt x="764" y="1192"/>
                    <a:pt x="764" y="703"/>
                  </a:cubicBezTo>
                  <a:cubicBezTo>
                    <a:pt x="795" y="459"/>
                    <a:pt x="703" y="214"/>
                    <a:pt x="5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8" name="Google Shape;434;p24">
              <a:extLst>
                <a:ext uri="{FF2B5EF4-FFF2-40B4-BE49-F238E27FC236}">
                  <a16:creationId xmlns:a16="http://schemas.microsoft.com/office/drawing/2014/main" id="{2DF6165C-7975-E40E-F50D-3B1A1658B90C}"/>
                </a:ext>
              </a:extLst>
            </p:cNvPr>
            <p:cNvSpPr>
              <a:spLocks/>
            </p:cNvSpPr>
            <p:nvPr/>
          </p:nvSpPr>
          <p:spPr bwMode="auto">
            <a:xfrm>
              <a:off x="3515280" y="2446463"/>
              <a:ext cx="149456" cy="131076"/>
            </a:xfrm>
            <a:custGeom>
              <a:avLst/>
              <a:gdLst>
                <a:gd name="T0" fmla="*/ 2147483646 w 1529"/>
                <a:gd name="T1" fmla="*/ 0 h 1341"/>
                <a:gd name="T2" fmla="*/ 2147483646 w 1529"/>
                <a:gd name="T3" fmla="*/ 2147483646 h 1341"/>
                <a:gd name="T4" fmla="*/ 2147483646 w 1529"/>
                <a:gd name="T5" fmla="*/ 2147483646 h 1341"/>
                <a:gd name="T6" fmla="*/ 2147483646 w 1529"/>
                <a:gd name="T7" fmla="*/ 2147483646 h 1341"/>
                <a:gd name="T8" fmla="*/ 2147483646 w 1529"/>
                <a:gd name="T9" fmla="*/ 2147483646 h 1341"/>
                <a:gd name="T10" fmla="*/ 2147483646 w 1529"/>
                <a:gd name="T11" fmla="*/ 2147483646 h 1341"/>
                <a:gd name="T12" fmla="*/ 2147483646 w 1529"/>
                <a:gd name="T13" fmla="*/ 0 h 13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41" extrusionOk="0">
                  <a:moveTo>
                    <a:pt x="320" y="0"/>
                  </a:moveTo>
                  <a:cubicBezTo>
                    <a:pt x="251" y="0"/>
                    <a:pt x="194" y="19"/>
                    <a:pt x="154" y="60"/>
                  </a:cubicBezTo>
                  <a:cubicBezTo>
                    <a:pt x="1" y="212"/>
                    <a:pt x="154" y="609"/>
                    <a:pt x="490" y="945"/>
                  </a:cubicBezTo>
                  <a:cubicBezTo>
                    <a:pt x="714" y="1193"/>
                    <a:pt x="989" y="1341"/>
                    <a:pt x="1179" y="1341"/>
                  </a:cubicBezTo>
                  <a:cubicBezTo>
                    <a:pt x="1247" y="1341"/>
                    <a:pt x="1305" y="1322"/>
                    <a:pt x="1345" y="1282"/>
                  </a:cubicBezTo>
                  <a:cubicBezTo>
                    <a:pt x="1528" y="1098"/>
                    <a:pt x="1376" y="701"/>
                    <a:pt x="1039" y="396"/>
                  </a:cubicBezTo>
                  <a:cubicBezTo>
                    <a:pt x="792" y="148"/>
                    <a:pt x="512"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9" name="Google Shape;435;p24">
              <a:extLst>
                <a:ext uri="{FF2B5EF4-FFF2-40B4-BE49-F238E27FC236}">
                  <a16:creationId xmlns:a16="http://schemas.microsoft.com/office/drawing/2014/main" id="{A8E1CBC0-EC46-92F3-431A-CD64BDAA7DA0}"/>
                </a:ext>
              </a:extLst>
            </p:cNvPr>
            <p:cNvSpPr>
              <a:spLocks/>
            </p:cNvSpPr>
            <p:nvPr/>
          </p:nvSpPr>
          <p:spPr bwMode="auto">
            <a:xfrm>
              <a:off x="3515280" y="2448907"/>
              <a:ext cx="137531" cy="110941"/>
            </a:xfrm>
            <a:custGeom>
              <a:avLst/>
              <a:gdLst>
                <a:gd name="T0" fmla="*/ 2147483646 w 1407"/>
                <a:gd name="T1" fmla="*/ 0 h 1135"/>
                <a:gd name="T2" fmla="*/ 2147483646 w 1407"/>
                <a:gd name="T3" fmla="*/ 2147483646 h 1135"/>
                <a:gd name="T4" fmla="*/ 2147483646 w 1407"/>
                <a:gd name="T5" fmla="*/ 2147483646 h 1135"/>
                <a:gd name="T6" fmla="*/ 2147483646 w 1407"/>
                <a:gd name="T7" fmla="*/ 2147483646 h 1135"/>
                <a:gd name="T8" fmla="*/ 2147483646 w 1407"/>
                <a:gd name="T9" fmla="*/ 2147483646 h 1135"/>
                <a:gd name="T10" fmla="*/ 2147483646 w 1407"/>
                <a:gd name="T11" fmla="*/ 2147483646 h 1135"/>
                <a:gd name="T12" fmla="*/ 2147483646 w 1407"/>
                <a:gd name="T13" fmla="*/ 2147483646 h 1135"/>
                <a:gd name="T14" fmla="*/ 2147483646 w 1407"/>
                <a:gd name="T15" fmla="*/ 2147483646 h 1135"/>
                <a:gd name="T16" fmla="*/ 2147483646 w 1407"/>
                <a:gd name="T17" fmla="*/ 0 h 11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07" h="1135" extrusionOk="0">
                  <a:moveTo>
                    <a:pt x="338" y="0"/>
                  </a:moveTo>
                  <a:cubicBezTo>
                    <a:pt x="261" y="0"/>
                    <a:pt x="197" y="21"/>
                    <a:pt x="154" y="65"/>
                  </a:cubicBezTo>
                  <a:cubicBezTo>
                    <a:pt x="1" y="218"/>
                    <a:pt x="154" y="615"/>
                    <a:pt x="459" y="951"/>
                  </a:cubicBezTo>
                  <a:lnTo>
                    <a:pt x="490" y="951"/>
                  </a:lnTo>
                  <a:cubicBezTo>
                    <a:pt x="581" y="920"/>
                    <a:pt x="642" y="920"/>
                    <a:pt x="734" y="920"/>
                  </a:cubicBezTo>
                  <a:cubicBezTo>
                    <a:pt x="766" y="917"/>
                    <a:pt x="797" y="915"/>
                    <a:pt x="829" y="915"/>
                  </a:cubicBezTo>
                  <a:cubicBezTo>
                    <a:pt x="1041" y="915"/>
                    <a:pt x="1246" y="1001"/>
                    <a:pt x="1406" y="1134"/>
                  </a:cubicBezTo>
                  <a:cubicBezTo>
                    <a:pt x="1406" y="829"/>
                    <a:pt x="1253" y="554"/>
                    <a:pt x="1039" y="371"/>
                  </a:cubicBezTo>
                  <a:cubicBezTo>
                    <a:pt x="800" y="131"/>
                    <a:pt x="529" y="0"/>
                    <a:pt x="33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60" name="Google Shape;436;p24">
              <a:extLst>
                <a:ext uri="{FF2B5EF4-FFF2-40B4-BE49-F238E27FC236}">
                  <a16:creationId xmlns:a16="http://schemas.microsoft.com/office/drawing/2014/main" id="{A9F022F6-CEB8-08D6-D86D-A35463A236F6}"/>
                </a:ext>
              </a:extLst>
            </p:cNvPr>
            <p:cNvSpPr>
              <a:spLocks/>
            </p:cNvSpPr>
            <p:nvPr/>
          </p:nvSpPr>
          <p:spPr bwMode="auto">
            <a:xfrm>
              <a:off x="3536197" y="2398471"/>
              <a:ext cx="167344" cy="74775"/>
            </a:xfrm>
            <a:custGeom>
              <a:avLst/>
              <a:gdLst>
                <a:gd name="T0" fmla="*/ 2147483646 w 1712"/>
                <a:gd name="T1" fmla="*/ 2147483646 h 765"/>
                <a:gd name="T2" fmla="*/ 2147483646 w 1712"/>
                <a:gd name="T3" fmla="*/ 2147483646 h 765"/>
                <a:gd name="T4" fmla="*/ 2147483646 w 1712"/>
                <a:gd name="T5" fmla="*/ 2147483646 h 765"/>
                <a:gd name="T6" fmla="*/ 2147483646 w 1712"/>
                <a:gd name="T7" fmla="*/ 2147483646 h 765"/>
                <a:gd name="T8" fmla="*/ 2147483646 w 1712"/>
                <a:gd name="T9" fmla="*/ 2147483646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2" h="765" extrusionOk="0">
                  <a:moveTo>
                    <a:pt x="856" y="1"/>
                  </a:moveTo>
                  <a:cubicBezTo>
                    <a:pt x="398" y="1"/>
                    <a:pt x="1" y="184"/>
                    <a:pt x="1" y="398"/>
                  </a:cubicBezTo>
                  <a:cubicBezTo>
                    <a:pt x="1" y="612"/>
                    <a:pt x="398" y="764"/>
                    <a:pt x="856" y="764"/>
                  </a:cubicBezTo>
                  <a:cubicBezTo>
                    <a:pt x="1345" y="764"/>
                    <a:pt x="1711" y="612"/>
                    <a:pt x="1711" y="398"/>
                  </a:cubicBezTo>
                  <a:cubicBezTo>
                    <a:pt x="1711" y="184"/>
                    <a:pt x="1314" y="1"/>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61" name="Google Shape;437;p24">
              <a:extLst>
                <a:ext uri="{FF2B5EF4-FFF2-40B4-BE49-F238E27FC236}">
                  <a16:creationId xmlns:a16="http://schemas.microsoft.com/office/drawing/2014/main" id="{718844E5-7FF4-1E4B-4E71-FA530EF76660}"/>
                </a:ext>
              </a:extLst>
            </p:cNvPr>
            <p:cNvSpPr>
              <a:spLocks/>
            </p:cNvSpPr>
            <p:nvPr/>
          </p:nvSpPr>
          <p:spPr bwMode="auto">
            <a:xfrm>
              <a:off x="3539227" y="2401501"/>
              <a:ext cx="146426" cy="71745"/>
            </a:xfrm>
            <a:custGeom>
              <a:avLst/>
              <a:gdLst>
                <a:gd name="T0" fmla="*/ 2147483646 w 1498"/>
                <a:gd name="T1" fmla="*/ 0 h 734"/>
                <a:gd name="T2" fmla="*/ 0 w 1498"/>
                <a:gd name="T3" fmla="*/ 2147483646 h 734"/>
                <a:gd name="T4" fmla="*/ 2147483646 w 1498"/>
                <a:gd name="T5" fmla="*/ 2147483646 h 734"/>
                <a:gd name="T6" fmla="*/ 2147483646 w 1498"/>
                <a:gd name="T7" fmla="*/ 2147483646 h 734"/>
                <a:gd name="T8" fmla="*/ 2147483646 w 1498"/>
                <a:gd name="T9" fmla="*/ 2147483646 h 734"/>
                <a:gd name="T10" fmla="*/ 2147483646 w 1498"/>
                <a:gd name="T11" fmla="*/ 2147483646 h 734"/>
                <a:gd name="T12" fmla="*/ 2147483646 w 1498"/>
                <a:gd name="T13" fmla="*/ 2147483646 h 734"/>
                <a:gd name="T14" fmla="*/ 2147483646 w 1498"/>
                <a:gd name="T15" fmla="*/ 2147483646 h 734"/>
                <a:gd name="T16" fmla="*/ 2147483646 w 1498"/>
                <a:gd name="T17" fmla="*/ 2147483646 h 734"/>
                <a:gd name="T18" fmla="*/ 2147483646 w 1498"/>
                <a:gd name="T19" fmla="*/ 2147483646 h 734"/>
                <a:gd name="T20" fmla="*/ 2147483646 w 1498"/>
                <a:gd name="T21" fmla="*/ 0 h 7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98" h="734" extrusionOk="0">
                  <a:moveTo>
                    <a:pt x="489" y="0"/>
                  </a:moveTo>
                  <a:cubicBezTo>
                    <a:pt x="184" y="61"/>
                    <a:pt x="0" y="184"/>
                    <a:pt x="0" y="336"/>
                  </a:cubicBezTo>
                  <a:cubicBezTo>
                    <a:pt x="0" y="581"/>
                    <a:pt x="367" y="733"/>
                    <a:pt x="825" y="733"/>
                  </a:cubicBezTo>
                  <a:cubicBezTo>
                    <a:pt x="1041" y="733"/>
                    <a:pt x="1233" y="686"/>
                    <a:pt x="1423" y="611"/>
                  </a:cubicBezTo>
                  <a:cubicBezTo>
                    <a:pt x="1427" y="611"/>
                    <a:pt x="1432" y="611"/>
                    <a:pt x="1436" y="611"/>
                  </a:cubicBezTo>
                  <a:lnTo>
                    <a:pt x="1497" y="581"/>
                  </a:lnTo>
                  <a:cubicBezTo>
                    <a:pt x="1472" y="591"/>
                    <a:pt x="1448" y="601"/>
                    <a:pt x="1423" y="611"/>
                  </a:cubicBezTo>
                  <a:cubicBezTo>
                    <a:pt x="1001" y="606"/>
                    <a:pt x="640" y="363"/>
                    <a:pt x="48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62" name="Google Shape;438;p24">
              <a:extLst>
                <a:ext uri="{FF2B5EF4-FFF2-40B4-BE49-F238E27FC236}">
                  <a16:creationId xmlns:a16="http://schemas.microsoft.com/office/drawing/2014/main" id="{CDE651E6-A06C-EA7D-B4D3-26CAF3B07D21}"/>
                </a:ext>
              </a:extLst>
            </p:cNvPr>
            <p:cNvSpPr>
              <a:spLocks/>
            </p:cNvSpPr>
            <p:nvPr/>
          </p:nvSpPr>
          <p:spPr bwMode="auto">
            <a:xfrm>
              <a:off x="3515280" y="2294177"/>
              <a:ext cx="146426" cy="130001"/>
            </a:xfrm>
            <a:custGeom>
              <a:avLst/>
              <a:gdLst>
                <a:gd name="T0" fmla="*/ 2147483646 w 1498"/>
                <a:gd name="T1" fmla="*/ 0 h 1330"/>
                <a:gd name="T2" fmla="*/ 2147483646 w 1498"/>
                <a:gd name="T3" fmla="*/ 2147483646 h 1330"/>
                <a:gd name="T4" fmla="*/ 2147483646 w 1498"/>
                <a:gd name="T5" fmla="*/ 2147483646 h 1330"/>
                <a:gd name="T6" fmla="*/ 2147483646 w 1498"/>
                <a:gd name="T7" fmla="*/ 2147483646 h 1330"/>
                <a:gd name="T8" fmla="*/ 2147483646 w 1498"/>
                <a:gd name="T9" fmla="*/ 2147483646 h 1330"/>
                <a:gd name="T10" fmla="*/ 2147483646 w 1498"/>
                <a:gd name="T11" fmla="*/ 2147483646 h 1330"/>
                <a:gd name="T12" fmla="*/ 2147483646 w 1498"/>
                <a:gd name="T13" fmla="*/ 0 h 13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30" extrusionOk="0">
                  <a:moveTo>
                    <a:pt x="1179" y="0"/>
                  </a:moveTo>
                  <a:cubicBezTo>
                    <a:pt x="989" y="0"/>
                    <a:pt x="714" y="148"/>
                    <a:pt x="490" y="396"/>
                  </a:cubicBezTo>
                  <a:cubicBezTo>
                    <a:pt x="154" y="701"/>
                    <a:pt x="1" y="1098"/>
                    <a:pt x="154" y="1251"/>
                  </a:cubicBezTo>
                  <a:cubicBezTo>
                    <a:pt x="198" y="1305"/>
                    <a:pt x="264" y="1329"/>
                    <a:pt x="342" y="1329"/>
                  </a:cubicBezTo>
                  <a:cubicBezTo>
                    <a:pt x="533" y="1329"/>
                    <a:pt x="802" y="1183"/>
                    <a:pt x="1039" y="946"/>
                  </a:cubicBezTo>
                  <a:cubicBezTo>
                    <a:pt x="1376" y="609"/>
                    <a:pt x="1498" y="212"/>
                    <a:pt x="1345" y="60"/>
                  </a:cubicBezTo>
                  <a:cubicBezTo>
                    <a:pt x="1305" y="19"/>
                    <a:pt x="1247" y="0"/>
                    <a:pt x="117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63" name="Google Shape;439;p24">
              <a:extLst>
                <a:ext uri="{FF2B5EF4-FFF2-40B4-BE49-F238E27FC236}">
                  <a16:creationId xmlns:a16="http://schemas.microsoft.com/office/drawing/2014/main" id="{F2874F00-87C4-0D9D-053C-89560124DF4E}"/>
                </a:ext>
              </a:extLst>
            </p:cNvPr>
            <p:cNvSpPr>
              <a:spLocks/>
            </p:cNvSpPr>
            <p:nvPr/>
          </p:nvSpPr>
          <p:spPr bwMode="auto">
            <a:xfrm>
              <a:off x="3521242" y="2353704"/>
              <a:ext cx="122575" cy="67346"/>
            </a:xfrm>
            <a:custGeom>
              <a:avLst/>
              <a:gdLst>
                <a:gd name="T0" fmla="*/ 2147483646 w 1254"/>
                <a:gd name="T1" fmla="*/ 0 h 689"/>
                <a:gd name="T2" fmla="*/ 2147483646 w 1254"/>
                <a:gd name="T3" fmla="*/ 0 h 689"/>
                <a:gd name="T4" fmla="*/ 2147483646 w 1254"/>
                <a:gd name="T5" fmla="*/ 2147483646 h 689"/>
                <a:gd name="T6" fmla="*/ 2147483646 w 1254"/>
                <a:gd name="T7" fmla="*/ 2147483646 h 689"/>
                <a:gd name="T8" fmla="*/ 2147483646 w 1254"/>
                <a:gd name="T9" fmla="*/ 2147483646 h 689"/>
                <a:gd name="T10" fmla="*/ 2147483646 w 1254"/>
                <a:gd name="T11" fmla="*/ 2147483646 h 689"/>
                <a:gd name="T12" fmla="*/ 2147483646 w 1254"/>
                <a:gd name="T13" fmla="*/ 2147483646 h 689"/>
                <a:gd name="T14" fmla="*/ 2147483646 w 1254"/>
                <a:gd name="T15" fmla="*/ 0 h 68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54" h="689" extrusionOk="0">
                  <a:moveTo>
                    <a:pt x="1253" y="0"/>
                  </a:moveTo>
                  <a:lnTo>
                    <a:pt x="1253" y="0"/>
                  </a:lnTo>
                  <a:cubicBezTo>
                    <a:pt x="1101" y="184"/>
                    <a:pt x="856" y="306"/>
                    <a:pt x="642" y="306"/>
                  </a:cubicBezTo>
                  <a:cubicBezTo>
                    <a:pt x="459" y="306"/>
                    <a:pt x="276" y="245"/>
                    <a:pt x="154" y="123"/>
                  </a:cubicBezTo>
                  <a:cubicBezTo>
                    <a:pt x="31" y="337"/>
                    <a:pt x="1" y="550"/>
                    <a:pt x="93" y="642"/>
                  </a:cubicBezTo>
                  <a:cubicBezTo>
                    <a:pt x="124" y="674"/>
                    <a:pt x="176" y="689"/>
                    <a:pt x="242" y="689"/>
                  </a:cubicBezTo>
                  <a:cubicBezTo>
                    <a:pt x="430" y="689"/>
                    <a:pt x="729" y="563"/>
                    <a:pt x="978" y="337"/>
                  </a:cubicBezTo>
                  <a:cubicBezTo>
                    <a:pt x="1070" y="245"/>
                    <a:pt x="1162" y="123"/>
                    <a:pt x="125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84" name="Google Shape;440;p24">
              <a:extLst>
                <a:ext uri="{FF2B5EF4-FFF2-40B4-BE49-F238E27FC236}">
                  <a16:creationId xmlns:a16="http://schemas.microsoft.com/office/drawing/2014/main" id="{5846AA09-3774-F20F-D5A2-D0CC4378EE21}"/>
                </a:ext>
              </a:extLst>
            </p:cNvPr>
            <p:cNvSpPr/>
            <p:nvPr/>
          </p:nvSpPr>
          <p:spPr>
            <a:xfrm>
              <a:off x="3463922" y="2398891"/>
              <a:ext cx="88175" cy="73842"/>
            </a:xfrm>
            <a:custGeom>
              <a:avLst/>
              <a:gdLst/>
              <a:ahLst/>
              <a:cxnLst/>
              <a:rect l="l" t="t" r="r" b="b"/>
              <a:pathLst>
                <a:path w="887" h="755" extrusionOk="0">
                  <a:moveTo>
                    <a:pt x="520" y="1"/>
                  </a:moveTo>
                  <a:cubicBezTo>
                    <a:pt x="153" y="1"/>
                    <a:pt x="1" y="398"/>
                    <a:pt x="245" y="642"/>
                  </a:cubicBezTo>
                  <a:cubicBezTo>
                    <a:pt x="323" y="720"/>
                    <a:pt x="416" y="754"/>
                    <a:pt x="507" y="754"/>
                  </a:cubicBezTo>
                  <a:cubicBezTo>
                    <a:pt x="702" y="754"/>
                    <a:pt x="886" y="596"/>
                    <a:pt x="886" y="367"/>
                  </a:cubicBezTo>
                  <a:cubicBezTo>
                    <a:pt x="886" y="153"/>
                    <a:pt x="734" y="1"/>
                    <a:pt x="520" y="1"/>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87" name="Google Shape;441;p24">
              <a:extLst>
                <a:ext uri="{FF2B5EF4-FFF2-40B4-BE49-F238E27FC236}">
                  <a16:creationId xmlns:a16="http://schemas.microsoft.com/office/drawing/2014/main" id="{7B43114E-47EC-2395-09AF-E8BB4E626AC6}"/>
                </a:ext>
              </a:extLst>
            </p:cNvPr>
            <p:cNvSpPr>
              <a:spLocks/>
            </p:cNvSpPr>
            <p:nvPr/>
          </p:nvSpPr>
          <p:spPr bwMode="auto">
            <a:xfrm>
              <a:off x="2885306" y="2723961"/>
              <a:ext cx="74679" cy="164309"/>
            </a:xfrm>
            <a:custGeom>
              <a:avLst/>
              <a:gdLst>
                <a:gd name="T0" fmla="*/ 2147483646 w 764"/>
                <a:gd name="T1" fmla="*/ 0 h 1681"/>
                <a:gd name="T2" fmla="*/ 0 w 764"/>
                <a:gd name="T3" fmla="*/ 2147483646 h 1681"/>
                <a:gd name="T4" fmla="*/ 2147483646 w 764"/>
                <a:gd name="T5" fmla="*/ 2147483646 h 1681"/>
                <a:gd name="T6" fmla="*/ 2147483646 w 764"/>
                <a:gd name="T7" fmla="*/ 2147483646 h 1681"/>
                <a:gd name="T8" fmla="*/ 2147483646 w 764"/>
                <a:gd name="T9" fmla="*/ 0 h 16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1681" extrusionOk="0">
                  <a:moveTo>
                    <a:pt x="367" y="0"/>
                  </a:moveTo>
                  <a:cubicBezTo>
                    <a:pt x="183" y="0"/>
                    <a:pt x="0" y="367"/>
                    <a:pt x="0" y="856"/>
                  </a:cubicBezTo>
                  <a:cubicBezTo>
                    <a:pt x="0" y="1314"/>
                    <a:pt x="153" y="1681"/>
                    <a:pt x="367" y="1681"/>
                  </a:cubicBezTo>
                  <a:cubicBezTo>
                    <a:pt x="581" y="1681"/>
                    <a:pt x="764" y="1314"/>
                    <a:pt x="764" y="856"/>
                  </a:cubicBezTo>
                  <a:cubicBezTo>
                    <a:pt x="764" y="367"/>
                    <a:pt x="581" y="0"/>
                    <a:pt x="36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88" name="Google Shape;442;p24">
              <a:extLst>
                <a:ext uri="{FF2B5EF4-FFF2-40B4-BE49-F238E27FC236}">
                  <a16:creationId xmlns:a16="http://schemas.microsoft.com/office/drawing/2014/main" id="{3929B42F-D522-50EE-D1EC-85104207F7A5}"/>
                </a:ext>
              </a:extLst>
            </p:cNvPr>
            <p:cNvSpPr>
              <a:spLocks/>
            </p:cNvSpPr>
            <p:nvPr/>
          </p:nvSpPr>
          <p:spPr bwMode="auto">
            <a:xfrm>
              <a:off x="2882276" y="2828451"/>
              <a:ext cx="74777" cy="59820"/>
            </a:xfrm>
            <a:custGeom>
              <a:avLst/>
              <a:gdLst>
                <a:gd name="T0" fmla="*/ 2147483646 w 765"/>
                <a:gd name="T1" fmla="*/ 2147483646 h 612"/>
                <a:gd name="T2" fmla="*/ 2147483646 w 765"/>
                <a:gd name="T3" fmla="*/ 2147483646 h 612"/>
                <a:gd name="T4" fmla="*/ 2147483646 w 765"/>
                <a:gd name="T5" fmla="*/ 2147483646 h 612"/>
                <a:gd name="T6" fmla="*/ 2147483646 w 765"/>
                <a:gd name="T7" fmla="*/ 2147483646 h 612"/>
                <a:gd name="T8" fmla="*/ 2147483646 w 765"/>
                <a:gd name="T9" fmla="*/ 2147483646 h 612"/>
                <a:gd name="T10" fmla="*/ 2147483646 w 765"/>
                <a:gd name="T11" fmla="*/ 2147483646 h 6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5" h="612" extrusionOk="0">
                  <a:moveTo>
                    <a:pt x="764" y="1"/>
                  </a:moveTo>
                  <a:cubicBezTo>
                    <a:pt x="642" y="62"/>
                    <a:pt x="489" y="92"/>
                    <a:pt x="337" y="92"/>
                  </a:cubicBezTo>
                  <a:cubicBezTo>
                    <a:pt x="214" y="92"/>
                    <a:pt x="123" y="62"/>
                    <a:pt x="1" y="31"/>
                  </a:cubicBezTo>
                  <a:cubicBezTo>
                    <a:pt x="62" y="367"/>
                    <a:pt x="214" y="612"/>
                    <a:pt x="398" y="612"/>
                  </a:cubicBezTo>
                  <a:cubicBezTo>
                    <a:pt x="581" y="612"/>
                    <a:pt x="734" y="367"/>
                    <a:pt x="76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89" name="Google Shape;443;p24">
              <a:extLst>
                <a:ext uri="{FF2B5EF4-FFF2-40B4-BE49-F238E27FC236}">
                  <a16:creationId xmlns:a16="http://schemas.microsoft.com/office/drawing/2014/main" id="{097A0663-F380-E0FD-5B69-AB4302403F81}"/>
                </a:ext>
              </a:extLst>
            </p:cNvPr>
            <p:cNvSpPr>
              <a:spLocks/>
            </p:cNvSpPr>
            <p:nvPr/>
          </p:nvSpPr>
          <p:spPr bwMode="auto">
            <a:xfrm>
              <a:off x="2768793" y="2773029"/>
              <a:ext cx="149456" cy="130001"/>
            </a:xfrm>
            <a:custGeom>
              <a:avLst/>
              <a:gdLst>
                <a:gd name="T0" fmla="*/ 2147483646 w 1529"/>
                <a:gd name="T1" fmla="*/ 0 h 1330"/>
                <a:gd name="T2" fmla="*/ 2147483646 w 1529"/>
                <a:gd name="T3" fmla="*/ 2147483646 h 1330"/>
                <a:gd name="T4" fmla="*/ 2147483646 w 1529"/>
                <a:gd name="T5" fmla="*/ 2147483646 h 1330"/>
                <a:gd name="T6" fmla="*/ 2147483646 w 1529"/>
                <a:gd name="T7" fmla="*/ 2147483646 h 1330"/>
                <a:gd name="T8" fmla="*/ 2147483646 w 1529"/>
                <a:gd name="T9" fmla="*/ 2147483646 h 1330"/>
                <a:gd name="T10" fmla="*/ 2147483646 w 1529"/>
                <a:gd name="T11" fmla="*/ 2147483646 h 1330"/>
                <a:gd name="T12" fmla="*/ 2147483646 w 1529"/>
                <a:gd name="T13" fmla="*/ 0 h 13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30" extrusionOk="0">
                  <a:moveTo>
                    <a:pt x="356" y="0"/>
                  </a:moveTo>
                  <a:cubicBezTo>
                    <a:pt x="276" y="0"/>
                    <a:pt x="207" y="25"/>
                    <a:pt x="153" y="79"/>
                  </a:cubicBezTo>
                  <a:cubicBezTo>
                    <a:pt x="1" y="232"/>
                    <a:pt x="153" y="629"/>
                    <a:pt x="490" y="934"/>
                  </a:cubicBezTo>
                  <a:cubicBezTo>
                    <a:pt x="737" y="1182"/>
                    <a:pt x="1017" y="1330"/>
                    <a:pt x="1209" y="1330"/>
                  </a:cubicBezTo>
                  <a:cubicBezTo>
                    <a:pt x="1278" y="1330"/>
                    <a:pt x="1335" y="1311"/>
                    <a:pt x="1375" y="1270"/>
                  </a:cubicBezTo>
                  <a:cubicBezTo>
                    <a:pt x="1528" y="1118"/>
                    <a:pt x="1375" y="720"/>
                    <a:pt x="1039" y="384"/>
                  </a:cubicBezTo>
                  <a:cubicBezTo>
                    <a:pt x="802" y="147"/>
                    <a:pt x="548" y="0"/>
                    <a:pt x="3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0" name="Google Shape;444;p24">
              <a:extLst>
                <a:ext uri="{FF2B5EF4-FFF2-40B4-BE49-F238E27FC236}">
                  <a16:creationId xmlns:a16="http://schemas.microsoft.com/office/drawing/2014/main" id="{F3B6B049-D522-3CAF-5DBE-DCA0FB1AFBBD}"/>
                </a:ext>
              </a:extLst>
            </p:cNvPr>
            <p:cNvSpPr>
              <a:spLocks/>
            </p:cNvSpPr>
            <p:nvPr/>
          </p:nvSpPr>
          <p:spPr bwMode="auto">
            <a:xfrm>
              <a:off x="2819621" y="2852398"/>
              <a:ext cx="98627" cy="52391"/>
            </a:xfrm>
            <a:custGeom>
              <a:avLst/>
              <a:gdLst>
                <a:gd name="T0" fmla="*/ 2147483646 w 1009"/>
                <a:gd name="T1" fmla="*/ 0 h 536"/>
                <a:gd name="T2" fmla="*/ 2147483646 w 1009"/>
                <a:gd name="T3" fmla="*/ 2147483646 h 536"/>
                <a:gd name="T4" fmla="*/ 0 w 1009"/>
                <a:gd name="T5" fmla="*/ 2147483646 h 536"/>
                <a:gd name="T6" fmla="*/ 2147483646 w 1009"/>
                <a:gd name="T7" fmla="*/ 2147483646 h 536"/>
                <a:gd name="T8" fmla="*/ 2147483646 w 1009"/>
                <a:gd name="T9" fmla="*/ 2147483646 h 536"/>
                <a:gd name="T10" fmla="*/ 2147483646 w 1009"/>
                <a:gd name="T11" fmla="*/ 0 h 5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09" h="536" extrusionOk="0">
                  <a:moveTo>
                    <a:pt x="855" y="0"/>
                  </a:moveTo>
                  <a:cubicBezTo>
                    <a:pt x="642" y="122"/>
                    <a:pt x="428" y="183"/>
                    <a:pt x="183" y="183"/>
                  </a:cubicBezTo>
                  <a:lnTo>
                    <a:pt x="0" y="183"/>
                  </a:lnTo>
                  <a:cubicBezTo>
                    <a:pt x="249" y="410"/>
                    <a:pt x="515" y="536"/>
                    <a:pt x="698" y="536"/>
                  </a:cubicBezTo>
                  <a:cubicBezTo>
                    <a:pt x="762" y="536"/>
                    <a:pt x="816" y="520"/>
                    <a:pt x="855" y="489"/>
                  </a:cubicBezTo>
                  <a:cubicBezTo>
                    <a:pt x="1008" y="336"/>
                    <a:pt x="917" y="214"/>
                    <a:pt x="85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1" name="Google Shape;445;p24">
              <a:extLst>
                <a:ext uri="{FF2B5EF4-FFF2-40B4-BE49-F238E27FC236}">
                  <a16:creationId xmlns:a16="http://schemas.microsoft.com/office/drawing/2014/main" id="{971C0A86-F2EF-2D6C-E32D-75D0BFD74315}"/>
                </a:ext>
              </a:extLst>
            </p:cNvPr>
            <p:cNvSpPr>
              <a:spLocks/>
            </p:cNvSpPr>
            <p:nvPr/>
          </p:nvSpPr>
          <p:spPr bwMode="auto">
            <a:xfrm>
              <a:off x="2729988" y="2876248"/>
              <a:ext cx="164314" cy="74775"/>
            </a:xfrm>
            <a:custGeom>
              <a:avLst/>
              <a:gdLst>
                <a:gd name="T0" fmla="*/ 2147483646 w 1681"/>
                <a:gd name="T1" fmla="*/ 0 h 765"/>
                <a:gd name="T2" fmla="*/ 2147483646 w 1681"/>
                <a:gd name="T3" fmla="*/ 2147483646 h 765"/>
                <a:gd name="T4" fmla="*/ 2147483646 w 1681"/>
                <a:gd name="T5" fmla="*/ 2147483646 h 765"/>
                <a:gd name="T6" fmla="*/ 2147483646 w 1681"/>
                <a:gd name="T7" fmla="*/ 2147483646 h 765"/>
                <a:gd name="T8" fmla="*/ 2147483646 w 1681"/>
                <a:gd name="T9" fmla="*/ 0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1" h="765" extrusionOk="0">
                  <a:moveTo>
                    <a:pt x="856" y="0"/>
                  </a:moveTo>
                  <a:cubicBezTo>
                    <a:pt x="367" y="0"/>
                    <a:pt x="1" y="184"/>
                    <a:pt x="1" y="367"/>
                  </a:cubicBezTo>
                  <a:cubicBezTo>
                    <a:pt x="1" y="581"/>
                    <a:pt x="367" y="764"/>
                    <a:pt x="856" y="764"/>
                  </a:cubicBezTo>
                  <a:cubicBezTo>
                    <a:pt x="1314" y="764"/>
                    <a:pt x="1681" y="581"/>
                    <a:pt x="1681" y="367"/>
                  </a:cubicBezTo>
                  <a:cubicBezTo>
                    <a:pt x="1681" y="184"/>
                    <a:pt x="1314"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2" name="Google Shape;446;p24">
              <a:extLst>
                <a:ext uri="{FF2B5EF4-FFF2-40B4-BE49-F238E27FC236}">
                  <a16:creationId xmlns:a16="http://schemas.microsoft.com/office/drawing/2014/main" id="{EF353684-EAAD-2EF7-5E70-472C70145E1F}"/>
                </a:ext>
              </a:extLst>
            </p:cNvPr>
            <p:cNvSpPr>
              <a:spLocks/>
            </p:cNvSpPr>
            <p:nvPr/>
          </p:nvSpPr>
          <p:spPr bwMode="auto">
            <a:xfrm>
              <a:off x="2729988" y="2891203"/>
              <a:ext cx="164314" cy="62752"/>
            </a:xfrm>
            <a:custGeom>
              <a:avLst/>
              <a:gdLst>
                <a:gd name="T0" fmla="*/ 2147483646 w 1681"/>
                <a:gd name="T1" fmla="*/ 0 h 642"/>
                <a:gd name="T2" fmla="*/ 2147483646 w 1681"/>
                <a:gd name="T3" fmla="*/ 2147483646 h 642"/>
                <a:gd name="T4" fmla="*/ 2147483646 w 1681"/>
                <a:gd name="T5" fmla="*/ 2147483646 h 642"/>
                <a:gd name="T6" fmla="*/ 2147483646 w 1681"/>
                <a:gd name="T7" fmla="*/ 2147483646 h 642"/>
                <a:gd name="T8" fmla="*/ 2147483646 w 1681"/>
                <a:gd name="T9" fmla="*/ 2147483646 h 642"/>
                <a:gd name="T10" fmla="*/ 2147483646 w 1681"/>
                <a:gd name="T11" fmla="*/ 2147483646 h 642"/>
                <a:gd name="T12" fmla="*/ 2147483646 w 1681"/>
                <a:gd name="T13" fmla="*/ 0 h 6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81" h="642" extrusionOk="0">
                  <a:moveTo>
                    <a:pt x="1497" y="0"/>
                  </a:moveTo>
                  <a:cubicBezTo>
                    <a:pt x="1314" y="275"/>
                    <a:pt x="978" y="458"/>
                    <a:pt x="612" y="458"/>
                  </a:cubicBezTo>
                  <a:cubicBezTo>
                    <a:pt x="398" y="458"/>
                    <a:pt x="184" y="397"/>
                    <a:pt x="1" y="245"/>
                  </a:cubicBezTo>
                  <a:cubicBezTo>
                    <a:pt x="31" y="458"/>
                    <a:pt x="367" y="642"/>
                    <a:pt x="856" y="642"/>
                  </a:cubicBezTo>
                  <a:cubicBezTo>
                    <a:pt x="1314" y="642"/>
                    <a:pt x="1681" y="458"/>
                    <a:pt x="1681" y="245"/>
                  </a:cubicBezTo>
                  <a:cubicBezTo>
                    <a:pt x="1681" y="153"/>
                    <a:pt x="1620" y="61"/>
                    <a:pt x="149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3" name="Google Shape;447;p24">
              <a:extLst>
                <a:ext uri="{FF2B5EF4-FFF2-40B4-BE49-F238E27FC236}">
                  <a16:creationId xmlns:a16="http://schemas.microsoft.com/office/drawing/2014/main" id="{63C1841E-96E3-D2D3-353E-4F032093BB4A}"/>
                </a:ext>
              </a:extLst>
            </p:cNvPr>
            <p:cNvSpPr>
              <a:spLocks/>
            </p:cNvSpPr>
            <p:nvPr/>
          </p:nvSpPr>
          <p:spPr bwMode="auto">
            <a:xfrm>
              <a:off x="2768793" y="2925316"/>
              <a:ext cx="149456" cy="130001"/>
            </a:xfrm>
            <a:custGeom>
              <a:avLst/>
              <a:gdLst>
                <a:gd name="T0" fmla="*/ 2147483646 w 1529"/>
                <a:gd name="T1" fmla="*/ 0 h 1330"/>
                <a:gd name="T2" fmla="*/ 2147483646 w 1529"/>
                <a:gd name="T3" fmla="*/ 2147483646 h 1330"/>
                <a:gd name="T4" fmla="*/ 2147483646 w 1529"/>
                <a:gd name="T5" fmla="*/ 2147483646 h 1330"/>
                <a:gd name="T6" fmla="*/ 2147483646 w 1529"/>
                <a:gd name="T7" fmla="*/ 2147483646 h 1330"/>
                <a:gd name="T8" fmla="*/ 2147483646 w 1529"/>
                <a:gd name="T9" fmla="*/ 2147483646 h 1330"/>
                <a:gd name="T10" fmla="*/ 2147483646 w 1529"/>
                <a:gd name="T11" fmla="*/ 2147483646 h 1330"/>
                <a:gd name="T12" fmla="*/ 2147483646 w 1529"/>
                <a:gd name="T13" fmla="*/ 0 h 13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30" extrusionOk="0">
                  <a:moveTo>
                    <a:pt x="1187" y="0"/>
                  </a:moveTo>
                  <a:cubicBezTo>
                    <a:pt x="996" y="0"/>
                    <a:pt x="727" y="146"/>
                    <a:pt x="490" y="384"/>
                  </a:cubicBezTo>
                  <a:cubicBezTo>
                    <a:pt x="153" y="720"/>
                    <a:pt x="1" y="1118"/>
                    <a:pt x="153" y="1270"/>
                  </a:cubicBezTo>
                  <a:cubicBezTo>
                    <a:pt x="202" y="1311"/>
                    <a:pt x="265" y="1330"/>
                    <a:pt x="338" y="1330"/>
                  </a:cubicBezTo>
                  <a:cubicBezTo>
                    <a:pt x="540" y="1330"/>
                    <a:pt x="815" y="1182"/>
                    <a:pt x="1039" y="934"/>
                  </a:cubicBezTo>
                  <a:cubicBezTo>
                    <a:pt x="1375" y="629"/>
                    <a:pt x="1528" y="232"/>
                    <a:pt x="1375" y="79"/>
                  </a:cubicBezTo>
                  <a:cubicBezTo>
                    <a:pt x="1331" y="25"/>
                    <a:pt x="1265" y="0"/>
                    <a:pt x="118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4" name="Google Shape;448;p24">
              <a:extLst>
                <a:ext uri="{FF2B5EF4-FFF2-40B4-BE49-F238E27FC236}">
                  <a16:creationId xmlns:a16="http://schemas.microsoft.com/office/drawing/2014/main" id="{1866F1BE-E7AA-E6D6-B24E-922D35638DA4}"/>
                </a:ext>
              </a:extLst>
            </p:cNvPr>
            <p:cNvSpPr>
              <a:spLocks/>
            </p:cNvSpPr>
            <p:nvPr/>
          </p:nvSpPr>
          <p:spPr bwMode="auto">
            <a:xfrm>
              <a:off x="2783748" y="2925805"/>
              <a:ext cx="134501" cy="129610"/>
            </a:xfrm>
            <a:custGeom>
              <a:avLst/>
              <a:gdLst>
                <a:gd name="T0" fmla="*/ 2147483646 w 1376"/>
                <a:gd name="T1" fmla="*/ 2147483646 h 1326"/>
                <a:gd name="T2" fmla="*/ 2147483646 w 1376"/>
                <a:gd name="T3" fmla="*/ 2147483646 h 1326"/>
                <a:gd name="T4" fmla="*/ 0 w 1376"/>
                <a:gd name="T5" fmla="*/ 2147483646 h 1326"/>
                <a:gd name="T6" fmla="*/ 0 w 1376"/>
                <a:gd name="T7" fmla="*/ 2147483646 h 1326"/>
                <a:gd name="T8" fmla="*/ 2147483646 w 1376"/>
                <a:gd name="T9" fmla="*/ 2147483646 h 1326"/>
                <a:gd name="T10" fmla="*/ 2147483646 w 1376"/>
                <a:gd name="T11" fmla="*/ 2147483646 h 1326"/>
                <a:gd name="T12" fmla="*/ 2147483646 w 1376"/>
                <a:gd name="T13" fmla="*/ 2147483646 h 1326"/>
                <a:gd name="T14" fmla="*/ 2147483646 w 1376"/>
                <a:gd name="T15" fmla="*/ 2147483646 h 132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6" h="1326" extrusionOk="0">
                  <a:moveTo>
                    <a:pt x="1036" y="1"/>
                  </a:moveTo>
                  <a:cubicBezTo>
                    <a:pt x="981" y="1"/>
                    <a:pt x="928" y="16"/>
                    <a:pt x="886" y="43"/>
                  </a:cubicBezTo>
                  <a:cubicBezTo>
                    <a:pt x="978" y="593"/>
                    <a:pt x="581" y="1143"/>
                    <a:pt x="0" y="1235"/>
                  </a:cubicBezTo>
                  <a:lnTo>
                    <a:pt x="0" y="1265"/>
                  </a:lnTo>
                  <a:cubicBezTo>
                    <a:pt x="41" y="1306"/>
                    <a:pt x="100" y="1325"/>
                    <a:pt x="170" y="1325"/>
                  </a:cubicBezTo>
                  <a:cubicBezTo>
                    <a:pt x="362" y="1325"/>
                    <a:pt x="640" y="1183"/>
                    <a:pt x="886" y="960"/>
                  </a:cubicBezTo>
                  <a:cubicBezTo>
                    <a:pt x="1222" y="624"/>
                    <a:pt x="1375" y="227"/>
                    <a:pt x="1222" y="74"/>
                  </a:cubicBezTo>
                  <a:cubicBezTo>
                    <a:pt x="1172" y="23"/>
                    <a:pt x="1103" y="1"/>
                    <a:pt x="103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5" name="Google Shape;449;p24">
              <a:extLst>
                <a:ext uri="{FF2B5EF4-FFF2-40B4-BE49-F238E27FC236}">
                  <a16:creationId xmlns:a16="http://schemas.microsoft.com/office/drawing/2014/main" id="{4A23A713-7531-B531-E7BF-1AD5ADF8B45C}"/>
                </a:ext>
              </a:extLst>
            </p:cNvPr>
            <p:cNvSpPr>
              <a:spLocks/>
            </p:cNvSpPr>
            <p:nvPr/>
          </p:nvSpPr>
          <p:spPr bwMode="auto">
            <a:xfrm>
              <a:off x="2882276" y="2938902"/>
              <a:ext cx="74777" cy="167339"/>
            </a:xfrm>
            <a:custGeom>
              <a:avLst/>
              <a:gdLst>
                <a:gd name="T0" fmla="*/ 2147483646 w 765"/>
                <a:gd name="T1" fmla="*/ 2147483646 h 1712"/>
                <a:gd name="T2" fmla="*/ 2147483646 w 765"/>
                <a:gd name="T3" fmla="*/ 2147483646 h 1712"/>
                <a:gd name="T4" fmla="*/ 2147483646 w 765"/>
                <a:gd name="T5" fmla="*/ 2147483646 h 1712"/>
                <a:gd name="T6" fmla="*/ 2147483646 w 765"/>
                <a:gd name="T7" fmla="*/ 2147483646 h 1712"/>
                <a:gd name="T8" fmla="*/ 2147483646 w 765"/>
                <a:gd name="T9" fmla="*/ 2147483646 h 17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712" extrusionOk="0">
                  <a:moveTo>
                    <a:pt x="367" y="1"/>
                  </a:moveTo>
                  <a:cubicBezTo>
                    <a:pt x="184" y="1"/>
                    <a:pt x="1" y="398"/>
                    <a:pt x="1" y="856"/>
                  </a:cubicBezTo>
                  <a:cubicBezTo>
                    <a:pt x="1" y="1315"/>
                    <a:pt x="153" y="1712"/>
                    <a:pt x="367" y="1712"/>
                  </a:cubicBezTo>
                  <a:cubicBezTo>
                    <a:pt x="581" y="1712"/>
                    <a:pt x="764" y="1315"/>
                    <a:pt x="764" y="856"/>
                  </a:cubicBezTo>
                  <a:cubicBezTo>
                    <a:pt x="764" y="398"/>
                    <a:pt x="581" y="1"/>
                    <a:pt x="36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6" name="Google Shape;450;p24">
              <a:extLst>
                <a:ext uri="{FF2B5EF4-FFF2-40B4-BE49-F238E27FC236}">
                  <a16:creationId xmlns:a16="http://schemas.microsoft.com/office/drawing/2014/main" id="{8F5C5A5A-401E-BF1E-D2CB-870D88B80298}"/>
                </a:ext>
              </a:extLst>
            </p:cNvPr>
            <p:cNvSpPr>
              <a:spLocks/>
            </p:cNvSpPr>
            <p:nvPr/>
          </p:nvSpPr>
          <p:spPr bwMode="auto">
            <a:xfrm>
              <a:off x="2885306" y="2950925"/>
              <a:ext cx="74679" cy="155317"/>
            </a:xfrm>
            <a:custGeom>
              <a:avLst/>
              <a:gdLst>
                <a:gd name="T0" fmla="*/ 2147483646 w 764"/>
                <a:gd name="T1" fmla="*/ 0 h 1589"/>
                <a:gd name="T2" fmla="*/ 2147483646 w 764"/>
                <a:gd name="T3" fmla="*/ 0 h 1589"/>
                <a:gd name="T4" fmla="*/ 0 w 764"/>
                <a:gd name="T5" fmla="*/ 2147483646 h 1589"/>
                <a:gd name="T6" fmla="*/ 2147483646 w 764"/>
                <a:gd name="T7" fmla="*/ 2147483646 h 1589"/>
                <a:gd name="T8" fmla="*/ 2147483646 w 764"/>
                <a:gd name="T9" fmla="*/ 2147483646 h 1589"/>
                <a:gd name="T10" fmla="*/ 2147483646 w 764"/>
                <a:gd name="T11" fmla="*/ 0 h 15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4" h="1589" extrusionOk="0">
                  <a:moveTo>
                    <a:pt x="581" y="0"/>
                  </a:moveTo>
                  <a:lnTo>
                    <a:pt x="581" y="0"/>
                  </a:lnTo>
                  <a:cubicBezTo>
                    <a:pt x="611" y="458"/>
                    <a:pt x="367" y="856"/>
                    <a:pt x="0" y="1069"/>
                  </a:cubicBezTo>
                  <a:cubicBezTo>
                    <a:pt x="61" y="1375"/>
                    <a:pt x="183" y="1589"/>
                    <a:pt x="367" y="1589"/>
                  </a:cubicBezTo>
                  <a:cubicBezTo>
                    <a:pt x="581" y="1589"/>
                    <a:pt x="764" y="1192"/>
                    <a:pt x="764" y="733"/>
                  </a:cubicBezTo>
                  <a:cubicBezTo>
                    <a:pt x="764" y="489"/>
                    <a:pt x="703" y="214"/>
                    <a:pt x="5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7" name="Google Shape;451;p24">
              <a:extLst>
                <a:ext uri="{FF2B5EF4-FFF2-40B4-BE49-F238E27FC236}">
                  <a16:creationId xmlns:a16="http://schemas.microsoft.com/office/drawing/2014/main" id="{2482F88A-1786-6B00-35F1-E77FEE56EED0}"/>
                </a:ext>
              </a:extLst>
            </p:cNvPr>
            <p:cNvSpPr>
              <a:spLocks/>
            </p:cNvSpPr>
            <p:nvPr/>
          </p:nvSpPr>
          <p:spPr bwMode="auto">
            <a:xfrm>
              <a:off x="2921081" y="2927075"/>
              <a:ext cx="149456" cy="128339"/>
            </a:xfrm>
            <a:custGeom>
              <a:avLst/>
              <a:gdLst>
                <a:gd name="T0" fmla="*/ 2147483646 w 1529"/>
                <a:gd name="T1" fmla="*/ 2147483646 h 1313"/>
                <a:gd name="T2" fmla="*/ 2147483646 w 1529"/>
                <a:gd name="T3" fmla="*/ 2147483646 h 1313"/>
                <a:gd name="T4" fmla="*/ 2147483646 w 1529"/>
                <a:gd name="T5" fmla="*/ 2147483646 h 1313"/>
                <a:gd name="T6" fmla="*/ 2147483646 w 1529"/>
                <a:gd name="T7" fmla="*/ 2147483646 h 1313"/>
                <a:gd name="T8" fmla="*/ 2147483646 w 1529"/>
                <a:gd name="T9" fmla="*/ 2147483646 h 1313"/>
                <a:gd name="T10" fmla="*/ 2147483646 w 1529"/>
                <a:gd name="T11" fmla="*/ 2147483646 h 1313"/>
                <a:gd name="T12" fmla="*/ 2147483646 w 1529"/>
                <a:gd name="T13" fmla="*/ 2147483646 h 13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13" extrusionOk="0">
                  <a:moveTo>
                    <a:pt x="341" y="1"/>
                  </a:moveTo>
                  <a:cubicBezTo>
                    <a:pt x="267" y="1"/>
                    <a:pt x="203" y="20"/>
                    <a:pt x="153" y="61"/>
                  </a:cubicBezTo>
                  <a:cubicBezTo>
                    <a:pt x="1" y="214"/>
                    <a:pt x="153" y="611"/>
                    <a:pt x="489" y="947"/>
                  </a:cubicBezTo>
                  <a:cubicBezTo>
                    <a:pt x="735" y="1170"/>
                    <a:pt x="1014" y="1312"/>
                    <a:pt x="1206" y="1312"/>
                  </a:cubicBezTo>
                  <a:cubicBezTo>
                    <a:pt x="1276" y="1312"/>
                    <a:pt x="1334" y="1293"/>
                    <a:pt x="1375" y="1252"/>
                  </a:cubicBezTo>
                  <a:cubicBezTo>
                    <a:pt x="1528" y="1100"/>
                    <a:pt x="1375" y="702"/>
                    <a:pt x="1039" y="366"/>
                  </a:cubicBezTo>
                  <a:cubicBezTo>
                    <a:pt x="816" y="143"/>
                    <a:pt x="543" y="1"/>
                    <a:pt x="34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8" name="Google Shape;452;p24">
              <a:extLst>
                <a:ext uri="{FF2B5EF4-FFF2-40B4-BE49-F238E27FC236}">
                  <a16:creationId xmlns:a16="http://schemas.microsoft.com/office/drawing/2014/main" id="{0EC35535-CD13-6CBC-DCDA-80C565E978DF}"/>
                </a:ext>
              </a:extLst>
            </p:cNvPr>
            <p:cNvSpPr>
              <a:spLocks/>
            </p:cNvSpPr>
            <p:nvPr/>
          </p:nvSpPr>
          <p:spPr bwMode="auto">
            <a:xfrm>
              <a:off x="2921081" y="2927173"/>
              <a:ext cx="140463" cy="113384"/>
            </a:xfrm>
            <a:custGeom>
              <a:avLst/>
              <a:gdLst>
                <a:gd name="T0" fmla="*/ 2147483646 w 1437"/>
                <a:gd name="T1" fmla="*/ 2147483646 h 1160"/>
                <a:gd name="T2" fmla="*/ 2147483646 w 1437"/>
                <a:gd name="T3" fmla="*/ 2147483646 h 1160"/>
                <a:gd name="T4" fmla="*/ 2147483646 w 1437"/>
                <a:gd name="T5" fmla="*/ 2147483646 h 1160"/>
                <a:gd name="T6" fmla="*/ 2147483646 w 1437"/>
                <a:gd name="T7" fmla="*/ 2147483646 h 1160"/>
                <a:gd name="T8" fmla="*/ 2147483646 w 1437"/>
                <a:gd name="T9" fmla="*/ 2147483646 h 1160"/>
                <a:gd name="T10" fmla="*/ 2147483646 w 1437"/>
                <a:gd name="T11" fmla="*/ 2147483646 h 1160"/>
                <a:gd name="T12" fmla="*/ 2147483646 w 1437"/>
                <a:gd name="T13" fmla="*/ 2147483646 h 1160"/>
                <a:gd name="T14" fmla="*/ 2147483646 w 1437"/>
                <a:gd name="T15" fmla="*/ 2147483646 h 116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7" h="1160" extrusionOk="0">
                  <a:moveTo>
                    <a:pt x="320" y="1"/>
                  </a:moveTo>
                  <a:cubicBezTo>
                    <a:pt x="251" y="1"/>
                    <a:pt x="194" y="20"/>
                    <a:pt x="153" y="60"/>
                  </a:cubicBezTo>
                  <a:cubicBezTo>
                    <a:pt x="1" y="213"/>
                    <a:pt x="153" y="610"/>
                    <a:pt x="489" y="946"/>
                  </a:cubicBezTo>
                  <a:lnTo>
                    <a:pt x="520" y="946"/>
                  </a:lnTo>
                  <a:cubicBezTo>
                    <a:pt x="581" y="915"/>
                    <a:pt x="673" y="915"/>
                    <a:pt x="764" y="915"/>
                  </a:cubicBezTo>
                  <a:cubicBezTo>
                    <a:pt x="978" y="915"/>
                    <a:pt x="1223" y="1007"/>
                    <a:pt x="1436" y="1160"/>
                  </a:cubicBezTo>
                  <a:cubicBezTo>
                    <a:pt x="1406" y="854"/>
                    <a:pt x="1284" y="579"/>
                    <a:pt x="1039" y="396"/>
                  </a:cubicBezTo>
                  <a:cubicBezTo>
                    <a:pt x="792" y="149"/>
                    <a:pt x="512" y="1"/>
                    <a:pt x="32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99" name="Google Shape;453;p24">
              <a:extLst>
                <a:ext uri="{FF2B5EF4-FFF2-40B4-BE49-F238E27FC236}">
                  <a16:creationId xmlns:a16="http://schemas.microsoft.com/office/drawing/2014/main" id="{F47328B4-A988-BDB4-336F-37968FDBF0DD}"/>
                </a:ext>
              </a:extLst>
            </p:cNvPr>
            <p:cNvSpPr>
              <a:spLocks/>
            </p:cNvSpPr>
            <p:nvPr/>
          </p:nvSpPr>
          <p:spPr bwMode="auto">
            <a:xfrm>
              <a:off x="2945029" y="2879180"/>
              <a:ext cx="167246" cy="74775"/>
            </a:xfrm>
            <a:custGeom>
              <a:avLst/>
              <a:gdLst>
                <a:gd name="T0" fmla="*/ 2147483646 w 1711"/>
                <a:gd name="T1" fmla="*/ 2147483646 h 765"/>
                <a:gd name="T2" fmla="*/ 0 w 1711"/>
                <a:gd name="T3" fmla="*/ 2147483646 h 765"/>
                <a:gd name="T4" fmla="*/ 2147483646 w 1711"/>
                <a:gd name="T5" fmla="*/ 2147483646 h 765"/>
                <a:gd name="T6" fmla="*/ 2147483646 w 1711"/>
                <a:gd name="T7" fmla="*/ 2147483646 h 765"/>
                <a:gd name="T8" fmla="*/ 2147483646 w 1711"/>
                <a:gd name="T9" fmla="*/ 2147483646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1" h="765" extrusionOk="0">
                  <a:moveTo>
                    <a:pt x="855" y="1"/>
                  </a:moveTo>
                  <a:cubicBezTo>
                    <a:pt x="367" y="1"/>
                    <a:pt x="0" y="184"/>
                    <a:pt x="0" y="368"/>
                  </a:cubicBezTo>
                  <a:cubicBezTo>
                    <a:pt x="0" y="581"/>
                    <a:pt x="367" y="765"/>
                    <a:pt x="855" y="765"/>
                  </a:cubicBezTo>
                  <a:cubicBezTo>
                    <a:pt x="1314" y="765"/>
                    <a:pt x="1711" y="581"/>
                    <a:pt x="1711" y="368"/>
                  </a:cubicBezTo>
                  <a:cubicBezTo>
                    <a:pt x="1711" y="184"/>
                    <a:pt x="1314" y="1"/>
                    <a:pt x="85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00" name="Google Shape;454;p24">
              <a:extLst>
                <a:ext uri="{FF2B5EF4-FFF2-40B4-BE49-F238E27FC236}">
                  <a16:creationId xmlns:a16="http://schemas.microsoft.com/office/drawing/2014/main" id="{D829FDA2-6E65-ACD0-5342-3BD923F34954}"/>
                </a:ext>
              </a:extLst>
            </p:cNvPr>
            <p:cNvSpPr>
              <a:spLocks/>
            </p:cNvSpPr>
            <p:nvPr/>
          </p:nvSpPr>
          <p:spPr bwMode="auto">
            <a:xfrm>
              <a:off x="2945029" y="2879180"/>
              <a:ext cx="146328" cy="74775"/>
            </a:xfrm>
            <a:custGeom>
              <a:avLst/>
              <a:gdLst>
                <a:gd name="T0" fmla="*/ 2147483646 w 1497"/>
                <a:gd name="T1" fmla="*/ 2147483646 h 765"/>
                <a:gd name="T2" fmla="*/ 0 w 1497"/>
                <a:gd name="T3" fmla="*/ 2147483646 h 765"/>
                <a:gd name="T4" fmla="*/ 2147483646 w 1497"/>
                <a:gd name="T5" fmla="*/ 2147483646 h 765"/>
                <a:gd name="T6" fmla="*/ 2147483646 w 1497"/>
                <a:gd name="T7" fmla="*/ 2147483646 h 765"/>
                <a:gd name="T8" fmla="*/ 2147483646 w 1497"/>
                <a:gd name="T9" fmla="*/ 2147483646 h 765"/>
                <a:gd name="T10" fmla="*/ 2147483646 w 1497"/>
                <a:gd name="T11" fmla="*/ 2147483646 h 765"/>
                <a:gd name="T12" fmla="*/ 2147483646 w 1497"/>
                <a:gd name="T13" fmla="*/ 2147483646 h 7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7" h="765" extrusionOk="0">
                  <a:moveTo>
                    <a:pt x="489" y="1"/>
                  </a:moveTo>
                  <a:cubicBezTo>
                    <a:pt x="214" y="62"/>
                    <a:pt x="0" y="215"/>
                    <a:pt x="0" y="368"/>
                  </a:cubicBezTo>
                  <a:cubicBezTo>
                    <a:pt x="0" y="551"/>
                    <a:pt x="397" y="765"/>
                    <a:pt x="855" y="765"/>
                  </a:cubicBezTo>
                  <a:cubicBezTo>
                    <a:pt x="1069" y="765"/>
                    <a:pt x="1314" y="704"/>
                    <a:pt x="1497" y="612"/>
                  </a:cubicBezTo>
                  <a:lnTo>
                    <a:pt x="1436" y="612"/>
                  </a:lnTo>
                  <a:cubicBezTo>
                    <a:pt x="1414" y="614"/>
                    <a:pt x="1391" y="615"/>
                    <a:pt x="1369" y="615"/>
                  </a:cubicBezTo>
                  <a:cubicBezTo>
                    <a:pt x="995" y="615"/>
                    <a:pt x="633" y="376"/>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01" name="Google Shape;455;p24">
              <a:extLst>
                <a:ext uri="{FF2B5EF4-FFF2-40B4-BE49-F238E27FC236}">
                  <a16:creationId xmlns:a16="http://schemas.microsoft.com/office/drawing/2014/main" id="{74CABDDF-53C4-6DE7-3762-C656F26E5B28}"/>
                </a:ext>
              </a:extLst>
            </p:cNvPr>
            <p:cNvSpPr>
              <a:spLocks/>
            </p:cNvSpPr>
            <p:nvPr/>
          </p:nvSpPr>
          <p:spPr bwMode="auto">
            <a:xfrm>
              <a:off x="2921081" y="2773029"/>
              <a:ext cx="149456" cy="130001"/>
            </a:xfrm>
            <a:custGeom>
              <a:avLst/>
              <a:gdLst>
                <a:gd name="T0" fmla="*/ 2147483646 w 1529"/>
                <a:gd name="T1" fmla="*/ 0 h 1330"/>
                <a:gd name="T2" fmla="*/ 2147483646 w 1529"/>
                <a:gd name="T3" fmla="*/ 2147483646 h 1330"/>
                <a:gd name="T4" fmla="*/ 2147483646 w 1529"/>
                <a:gd name="T5" fmla="*/ 2147483646 h 1330"/>
                <a:gd name="T6" fmla="*/ 2147483646 w 1529"/>
                <a:gd name="T7" fmla="*/ 2147483646 h 1330"/>
                <a:gd name="T8" fmla="*/ 2147483646 w 1529"/>
                <a:gd name="T9" fmla="*/ 2147483646 h 1330"/>
                <a:gd name="T10" fmla="*/ 2147483646 w 1529"/>
                <a:gd name="T11" fmla="*/ 2147483646 h 1330"/>
                <a:gd name="T12" fmla="*/ 2147483646 w 1529"/>
                <a:gd name="T13" fmla="*/ 0 h 13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30" extrusionOk="0">
                  <a:moveTo>
                    <a:pt x="1168" y="0"/>
                  </a:moveTo>
                  <a:cubicBezTo>
                    <a:pt x="968" y="0"/>
                    <a:pt x="706" y="147"/>
                    <a:pt x="489" y="384"/>
                  </a:cubicBezTo>
                  <a:cubicBezTo>
                    <a:pt x="153" y="720"/>
                    <a:pt x="1" y="1118"/>
                    <a:pt x="153" y="1270"/>
                  </a:cubicBezTo>
                  <a:cubicBezTo>
                    <a:pt x="194" y="1311"/>
                    <a:pt x="251" y="1330"/>
                    <a:pt x="320" y="1330"/>
                  </a:cubicBezTo>
                  <a:cubicBezTo>
                    <a:pt x="512" y="1330"/>
                    <a:pt x="792" y="1182"/>
                    <a:pt x="1039" y="934"/>
                  </a:cubicBezTo>
                  <a:cubicBezTo>
                    <a:pt x="1375" y="629"/>
                    <a:pt x="1528" y="232"/>
                    <a:pt x="1375" y="79"/>
                  </a:cubicBezTo>
                  <a:cubicBezTo>
                    <a:pt x="1322" y="25"/>
                    <a:pt x="1250" y="0"/>
                    <a:pt x="116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02" name="Google Shape;456;p24">
              <a:extLst>
                <a:ext uri="{FF2B5EF4-FFF2-40B4-BE49-F238E27FC236}">
                  <a16:creationId xmlns:a16="http://schemas.microsoft.com/office/drawing/2014/main" id="{55922B3F-12B8-7D7E-A4F1-8F0F67CE4C3F}"/>
                </a:ext>
              </a:extLst>
            </p:cNvPr>
            <p:cNvSpPr>
              <a:spLocks/>
            </p:cNvSpPr>
            <p:nvPr/>
          </p:nvSpPr>
          <p:spPr bwMode="auto">
            <a:xfrm>
              <a:off x="2927044" y="2834413"/>
              <a:ext cx="122575" cy="66076"/>
            </a:xfrm>
            <a:custGeom>
              <a:avLst/>
              <a:gdLst>
                <a:gd name="T0" fmla="*/ 2147483646 w 1254"/>
                <a:gd name="T1" fmla="*/ 2147483646 h 676"/>
                <a:gd name="T2" fmla="*/ 2147483646 w 1254"/>
                <a:gd name="T3" fmla="*/ 2147483646 h 676"/>
                <a:gd name="T4" fmla="*/ 2147483646 w 1254"/>
                <a:gd name="T5" fmla="*/ 2147483646 h 676"/>
                <a:gd name="T6" fmla="*/ 2147483646 w 1254"/>
                <a:gd name="T7" fmla="*/ 2147483646 h 676"/>
                <a:gd name="T8" fmla="*/ 2147483646 w 1254"/>
                <a:gd name="T9" fmla="*/ 2147483646 h 676"/>
                <a:gd name="T10" fmla="*/ 2147483646 w 1254"/>
                <a:gd name="T11" fmla="*/ 2147483646 h 676"/>
                <a:gd name="T12" fmla="*/ 2147483646 w 1254"/>
                <a:gd name="T13" fmla="*/ 2147483646 h 6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54" h="676" extrusionOk="0">
                  <a:moveTo>
                    <a:pt x="1253" y="1"/>
                  </a:moveTo>
                  <a:cubicBezTo>
                    <a:pt x="1101" y="184"/>
                    <a:pt x="887" y="276"/>
                    <a:pt x="642" y="276"/>
                  </a:cubicBezTo>
                  <a:cubicBezTo>
                    <a:pt x="459" y="276"/>
                    <a:pt x="276" y="215"/>
                    <a:pt x="154" y="123"/>
                  </a:cubicBezTo>
                  <a:cubicBezTo>
                    <a:pt x="31" y="337"/>
                    <a:pt x="1" y="551"/>
                    <a:pt x="123" y="642"/>
                  </a:cubicBezTo>
                  <a:cubicBezTo>
                    <a:pt x="145" y="664"/>
                    <a:pt x="188" y="676"/>
                    <a:pt x="245" y="676"/>
                  </a:cubicBezTo>
                  <a:cubicBezTo>
                    <a:pt x="426" y="676"/>
                    <a:pt x="746" y="562"/>
                    <a:pt x="978" y="306"/>
                  </a:cubicBezTo>
                  <a:cubicBezTo>
                    <a:pt x="1101" y="215"/>
                    <a:pt x="1192" y="123"/>
                    <a:pt x="125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03" name="Google Shape;457;p24">
              <a:extLst>
                <a:ext uri="{FF2B5EF4-FFF2-40B4-BE49-F238E27FC236}">
                  <a16:creationId xmlns:a16="http://schemas.microsoft.com/office/drawing/2014/main" id="{72CF8828-1592-D84A-35D6-7CBE4BDB000B}"/>
                </a:ext>
              </a:extLst>
            </p:cNvPr>
            <p:cNvSpPr/>
            <p:nvPr/>
          </p:nvSpPr>
          <p:spPr>
            <a:xfrm>
              <a:off x="2870525" y="2875295"/>
              <a:ext cx="90558" cy="76225"/>
            </a:xfrm>
            <a:custGeom>
              <a:avLst/>
              <a:gdLst/>
              <a:ahLst/>
              <a:cxnLst/>
              <a:rect l="l" t="t" r="r" b="b"/>
              <a:pathLst>
                <a:path w="917" h="772" extrusionOk="0">
                  <a:moveTo>
                    <a:pt x="520" y="0"/>
                  </a:moveTo>
                  <a:cubicBezTo>
                    <a:pt x="184" y="0"/>
                    <a:pt x="0" y="428"/>
                    <a:pt x="245" y="673"/>
                  </a:cubicBezTo>
                  <a:cubicBezTo>
                    <a:pt x="322" y="740"/>
                    <a:pt x="418" y="771"/>
                    <a:pt x="513" y="771"/>
                  </a:cubicBezTo>
                  <a:cubicBezTo>
                    <a:pt x="717" y="771"/>
                    <a:pt x="917" y="627"/>
                    <a:pt x="917" y="398"/>
                  </a:cubicBezTo>
                  <a:cubicBezTo>
                    <a:pt x="917" y="184"/>
                    <a:pt x="734" y="0"/>
                    <a:pt x="520" y="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04" name="Google Shape;458;p24">
              <a:extLst>
                <a:ext uri="{FF2B5EF4-FFF2-40B4-BE49-F238E27FC236}">
                  <a16:creationId xmlns:a16="http://schemas.microsoft.com/office/drawing/2014/main" id="{CD682CD9-0024-7FE7-60C3-0F55A6DBA392}"/>
                </a:ext>
              </a:extLst>
            </p:cNvPr>
            <p:cNvSpPr>
              <a:spLocks/>
            </p:cNvSpPr>
            <p:nvPr/>
          </p:nvSpPr>
          <p:spPr bwMode="auto">
            <a:xfrm>
              <a:off x="3819856" y="1681903"/>
              <a:ext cx="74777" cy="167242"/>
            </a:xfrm>
            <a:custGeom>
              <a:avLst/>
              <a:gdLst>
                <a:gd name="T0" fmla="*/ 2147483646 w 765"/>
                <a:gd name="T1" fmla="*/ 0 h 1711"/>
                <a:gd name="T2" fmla="*/ 2147483646 w 765"/>
                <a:gd name="T3" fmla="*/ 2147483646 h 1711"/>
                <a:gd name="T4" fmla="*/ 2147483646 w 765"/>
                <a:gd name="T5" fmla="*/ 2147483646 h 1711"/>
                <a:gd name="T6" fmla="*/ 2147483646 w 765"/>
                <a:gd name="T7" fmla="*/ 2147483646 h 1711"/>
                <a:gd name="T8" fmla="*/ 2147483646 w 765"/>
                <a:gd name="T9" fmla="*/ 0 h 17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711" extrusionOk="0">
                  <a:moveTo>
                    <a:pt x="367" y="0"/>
                  </a:moveTo>
                  <a:cubicBezTo>
                    <a:pt x="154" y="0"/>
                    <a:pt x="1" y="397"/>
                    <a:pt x="1" y="855"/>
                  </a:cubicBezTo>
                  <a:cubicBezTo>
                    <a:pt x="1" y="1314"/>
                    <a:pt x="154" y="1711"/>
                    <a:pt x="367" y="1711"/>
                  </a:cubicBezTo>
                  <a:cubicBezTo>
                    <a:pt x="581" y="1711"/>
                    <a:pt x="764" y="1314"/>
                    <a:pt x="764" y="855"/>
                  </a:cubicBezTo>
                  <a:cubicBezTo>
                    <a:pt x="764" y="367"/>
                    <a:pt x="581" y="0"/>
                    <a:pt x="36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05" name="Google Shape;459;p24">
              <a:extLst>
                <a:ext uri="{FF2B5EF4-FFF2-40B4-BE49-F238E27FC236}">
                  <a16:creationId xmlns:a16="http://schemas.microsoft.com/office/drawing/2014/main" id="{17128207-4ABE-1093-D23B-3417599999AA}"/>
                </a:ext>
              </a:extLst>
            </p:cNvPr>
            <p:cNvSpPr>
              <a:spLocks/>
            </p:cNvSpPr>
            <p:nvPr/>
          </p:nvSpPr>
          <p:spPr bwMode="auto">
            <a:xfrm>
              <a:off x="3816924" y="1786392"/>
              <a:ext cx="74679" cy="62752"/>
            </a:xfrm>
            <a:custGeom>
              <a:avLst/>
              <a:gdLst>
                <a:gd name="T0" fmla="*/ 2147483646 w 764"/>
                <a:gd name="T1" fmla="*/ 0 h 642"/>
                <a:gd name="T2" fmla="*/ 2147483646 w 764"/>
                <a:gd name="T3" fmla="*/ 0 h 642"/>
                <a:gd name="T4" fmla="*/ 2147483646 w 764"/>
                <a:gd name="T5" fmla="*/ 2147483646 h 642"/>
                <a:gd name="T6" fmla="*/ 0 w 764"/>
                <a:gd name="T7" fmla="*/ 2147483646 h 642"/>
                <a:gd name="T8" fmla="*/ 0 w 764"/>
                <a:gd name="T9" fmla="*/ 2147483646 h 642"/>
                <a:gd name="T10" fmla="*/ 2147483646 w 764"/>
                <a:gd name="T11" fmla="*/ 2147483646 h 642"/>
                <a:gd name="T12" fmla="*/ 2147483646 w 764"/>
                <a:gd name="T13" fmla="*/ 0 h 6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4" h="642" extrusionOk="0">
                  <a:moveTo>
                    <a:pt x="764" y="0"/>
                  </a:moveTo>
                  <a:lnTo>
                    <a:pt x="764" y="0"/>
                  </a:lnTo>
                  <a:cubicBezTo>
                    <a:pt x="642" y="61"/>
                    <a:pt x="489" y="92"/>
                    <a:pt x="336" y="92"/>
                  </a:cubicBezTo>
                  <a:cubicBezTo>
                    <a:pt x="214" y="92"/>
                    <a:pt x="122" y="61"/>
                    <a:pt x="0" y="31"/>
                  </a:cubicBezTo>
                  <a:cubicBezTo>
                    <a:pt x="61" y="367"/>
                    <a:pt x="214" y="642"/>
                    <a:pt x="397" y="642"/>
                  </a:cubicBezTo>
                  <a:cubicBezTo>
                    <a:pt x="581" y="642"/>
                    <a:pt x="733" y="367"/>
                    <a:pt x="76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06" name="Google Shape;460;p24">
              <a:extLst>
                <a:ext uri="{FF2B5EF4-FFF2-40B4-BE49-F238E27FC236}">
                  <a16:creationId xmlns:a16="http://schemas.microsoft.com/office/drawing/2014/main" id="{3ABA7B5A-388F-995C-AEDB-76D7056F33D6}"/>
                </a:ext>
              </a:extLst>
            </p:cNvPr>
            <p:cNvSpPr>
              <a:spLocks/>
            </p:cNvSpPr>
            <p:nvPr/>
          </p:nvSpPr>
          <p:spPr bwMode="auto">
            <a:xfrm>
              <a:off x="3706373" y="1732241"/>
              <a:ext cx="146426" cy="128730"/>
            </a:xfrm>
            <a:custGeom>
              <a:avLst/>
              <a:gdLst>
                <a:gd name="T0" fmla="*/ 2147483646 w 1498"/>
                <a:gd name="T1" fmla="*/ 2147483646 h 1317"/>
                <a:gd name="T2" fmla="*/ 2147483646 w 1498"/>
                <a:gd name="T3" fmla="*/ 2147483646 h 1317"/>
                <a:gd name="T4" fmla="*/ 2147483646 w 1498"/>
                <a:gd name="T5" fmla="*/ 2147483646 h 1317"/>
                <a:gd name="T6" fmla="*/ 2147483646 w 1498"/>
                <a:gd name="T7" fmla="*/ 2147483646 h 1317"/>
                <a:gd name="T8" fmla="*/ 2147483646 w 1498"/>
                <a:gd name="T9" fmla="*/ 2147483646 h 1317"/>
                <a:gd name="T10" fmla="*/ 2147483646 w 1498"/>
                <a:gd name="T11" fmla="*/ 2147483646 h 1317"/>
                <a:gd name="T12" fmla="*/ 2147483646 w 1498"/>
                <a:gd name="T13" fmla="*/ 2147483646 h 13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17" extrusionOk="0">
                  <a:moveTo>
                    <a:pt x="333" y="1"/>
                  </a:moveTo>
                  <a:cubicBezTo>
                    <a:pt x="259" y="1"/>
                    <a:pt x="198" y="22"/>
                    <a:pt x="154" y="66"/>
                  </a:cubicBezTo>
                  <a:cubicBezTo>
                    <a:pt x="1" y="218"/>
                    <a:pt x="123" y="615"/>
                    <a:pt x="459" y="951"/>
                  </a:cubicBezTo>
                  <a:cubicBezTo>
                    <a:pt x="705" y="1175"/>
                    <a:pt x="984" y="1317"/>
                    <a:pt x="1176" y="1317"/>
                  </a:cubicBezTo>
                  <a:cubicBezTo>
                    <a:pt x="1246" y="1317"/>
                    <a:pt x="1304" y="1298"/>
                    <a:pt x="1345" y="1257"/>
                  </a:cubicBezTo>
                  <a:cubicBezTo>
                    <a:pt x="1498" y="1104"/>
                    <a:pt x="1345" y="707"/>
                    <a:pt x="1040" y="371"/>
                  </a:cubicBezTo>
                  <a:cubicBezTo>
                    <a:pt x="778" y="131"/>
                    <a:pt x="517" y="1"/>
                    <a:pt x="33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07" name="Google Shape;461;p24">
              <a:extLst>
                <a:ext uri="{FF2B5EF4-FFF2-40B4-BE49-F238E27FC236}">
                  <a16:creationId xmlns:a16="http://schemas.microsoft.com/office/drawing/2014/main" id="{02968E2C-F67A-EFAF-C336-166FA50277AF}"/>
                </a:ext>
              </a:extLst>
            </p:cNvPr>
            <p:cNvSpPr>
              <a:spLocks/>
            </p:cNvSpPr>
            <p:nvPr/>
          </p:nvSpPr>
          <p:spPr bwMode="auto">
            <a:xfrm>
              <a:off x="3754171" y="1810242"/>
              <a:ext cx="92665" cy="53760"/>
            </a:xfrm>
            <a:custGeom>
              <a:avLst/>
              <a:gdLst>
                <a:gd name="T0" fmla="*/ 2147483646 w 948"/>
                <a:gd name="T1" fmla="*/ 2147483646 h 550"/>
                <a:gd name="T2" fmla="*/ 2147483646 w 948"/>
                <a:gd name="T3" fmla="*/ 2147483646 h 550"/>
                <a:gd name="T4" fmla="*/ 2147483646 w 948"/>
                <a:gd name="T5" fmla="*/ 2147483646 h 550"/>
                <a:gd name="T6" fmla="*/ 2147483646 w 948"/>
                <a:gd name="T7" fmla="*/ 2147483646 h 550"/>
                <a:gd name="T8" fmla="*/ 2147483646 w 948"/>
                <a:gd name="T9" fmla="*/ 2147483646 h 550"/>
                <a:gd name="T10" fmla="*/ 2147483646 w 948"/>
                <a:gd name="T11" fmla="*/ 2147483646 h 5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48" h="550" extrusionOk="0">
                  <a:moveTo>
                    <a:pt x="826" y="1"/>
                  </a:moveTo>
                  <a:cubicBezTo>
                    <a:pt x="642" y="123"/>
                    <a:pt x="428" y="184"/>
                    <a:pt x="184" y="184"/>
                  </a:cubicBezTo>
                  <a:lnTo>
                    <a:pt x="1" y="184"/>
                  </a:lnTo>
                  <a:cubicBezTo>
                    <a:pt x="224" y="408"/>
                    <a:pt x="497" y="549"/>
                    <a:pt x="687" y="549"/>
                  </a:cubicBezTo>
                  <a:cubicBezTo>
                    <a:pt x="757" y="549"/>
                    <a:pt x="815" y="530"/>
                    <a:pt x="856" y="489"/>
                  </a:cubicBezTo>
                  <a:cubicBezTo>
                    <a:pt x="948" y="398"/>
                    <a:pt x="917" y="215"/>
                    <a:pt x="82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08" name="Google Shape;462;p24">
              <a:extLst>
                <a:ext uri="{FF2B5EF4-FFF2-40B4-BE49-F238E27FC236}">
                  <a16:creationId xmlns:a16="http://schemas.microsoft.com/office/drawing/2014/main" id="{68B0FDCC-301F-3C1A-7266-9095E9A4A988}"/>
                </a:ext>
              </a:extLst>
            </p:cNvPr>
            <p:cNvSpPr>
              <a:spLocks/>
            </p:cNvSpPr>
            <p:nvPr/>
          </p:nvSpPr>
          <p:spPr bwMode="auto">
            <a:xfrm>
              <a:off x="3664636" y="1834189"/>
              <a:ext cx="164314" cy="74677"/>
            </a:xfrm>
            <a:custGeom>
              <a:avLst/>
              <a:gdLst>
                <a:gd name="T0" fmla="*/ 2147483646 w 1681"/>
                <a:gd name="T1" fmla="*/ 0 h 764"/>
                <a:gd name="T2" fmla="*/ 0 w 1681"/>
                <a:gd name="T3" fmla="*/ 2147483646 h 764"/>
                <a:gd name="T4" fmla="*/ 2147483646 w 1681"/>
                <a:gd name="T5" fmla="*/ 2147483646 h 764"/>
                <a:gd name="T6" fmla="*/ 2147483646 w 1681"/>
                <a:gd name="T7" fmla="*/ 2147483646 h 764"/>
                <a:gd name="T8" fmla="*/ 2147483646 w 1681"/>
                <a:gd name="T9" fmla="*/ 0 h 7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1" h="764" extrusionOk="0">
                  <a:moveTo>
                    <a:pt x="825" y="0"/>
                  </a:moveTo>
                  <a:cubicBezTo>
                    <a:pt x="367" y="0"/>
                    <a:pt x="0" y="183"/>
                    <a:pt x="0" y="367"/>
                  </a:cubicBezTo>
                  <a:cubicBezTo>
                    <a:pt x="0" y="580"/>
                    <a:pt x="367" y="764"/>
                    <a:pt x="825" y="764"/>
                  </a:cubicBezTo>
                  <a:cubicBezTo>
                    <a:pt x="1314" y="764"/>
                    <a:pt x="1680" y="580"/>
                    <a:pt x="1680" y="367"/>
                  </a:cubicBezTo>
                  <a:cubicBezTo>
                    <a:pt x="1680" y="183"/>
                    <a:pt x="1314" y="0"/>
                    <a:pt x="82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09" name="Google Shape;463;p24">
              <a:extLst>
                <a:ext uri="{FF2B5EF4-FFF2-40B4-BE49-F238E27FC236}">
                  <a16:creationId xmlns:a16="http://schemas.microsoft.com/office/drawing/2014/main" id="{BD1EDBA8-00BC-AF58-5B87-6BF0871A5021}"/>
                </a:ext>
              </a:extLst>
            </p:cNvPr>
            <p:cNvSpPr>
              <a:spLocks/>
            </p:cNvSpPr>
            <p:nvPr/>
          </p:nvSpPr>
          <p:spPr bwMode="auto">
            <a:xfrm>
              <a:off x="3664636" y="1849046"/>
              <a:ext cx="164314" cy="62850"/>
            </a:xfrm>
            <a:custGeom>
              <a:avLst/>
              <a:gdLst>
                <a:gd name="T0" fmla="*/ 2147483646 w 1681"/>
                <a:gd name="T1" fmla="*/ 2147483646 h 643"/>
                <a:gd name="T2" fmla="*/ 2147483646 w 1681"/>
                <a:gd name="T3" fmla="*/ 2147483646 h 643"/>
                <a:gd name="T4" fmla="*/ 0 w 1681"/>
                <a:gd name="T5" fmla="*/ 2147483646 h 643"/>
                <a:gd name="T6" fmla="*/ 0 w 1681"/>
                <a:gd name="T7" fmla="*/ 2147483646 h 643"/>
                <a:gd name="T8" fmla="*/ 2147483646 w 1681"/>
                <a:gd name="T9" fmla="*/ 2147483646 h 643"/>
                <a:gd name="T10" fmla="*/ 2147483646 w 1681"/>
                <a:gd name="T11" fmla="*/ 2147483646 h 643"/>
                <a:gd name="T12" fmla="*/ 2147483646 w 1681"/>
                <a:gd name="T13" fmla="*/ 2147483646 h 6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81" h="643" extrusionOk="0">
                  <a:moveTo>
                    <a:pt x="1497" y="1"/>
                  </a:moveTo>
                  <a:cubicBezTo>
                    <a:pt x="1314" y="276"/>
                    <a:pt x="978" y="459"/>
                    <a:pt x="611" y="459"/>
                  </a:cubicBezTo>
                  <a:cubicBezTo>
                    <a:pt x="397" y="459"/>
                    <a:pt x="184" y="398"/>
                    <a:pt x="0" y="245"/>
                  </a:cubicBezTo>
                  <a:cubicBezTo>
                    <a:pt x="0" y="459"/>
                    <a:pt x="367" y="642"/>
                    <a:pt x="825" y="642"/>
                  </a:cubicBezTo>
                  <a:cubicBezTo>
                    <a:pt x="1283" y="642"/>
                    <a:pt x="1680" y="459"/>
                    <a:pt x="1680" y="245"/>
                  </a:cubicBezTo>
                  <a:cubicBezTo>
                    <a:pt x="1680" y="154"/>
                    <a:pt x="1619" y="62"/>
                    <a:pt x="149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0" name="Google Shape;464;p24">
              <a:extLst>
                <a:ext uri="{FF2B5EF4-FFF2-40B4-BE49-F238E27FC236}">
                  <a16:creationId xmlns:a16="http://schemas.microsoft.com/office/drawing/2014/main" id="{0EDA2761-0C1B-5C69-5FF4-A26943FF4472}"/>
                </a:ext>
              </a:extLst>
            </p:cNvPr>
            <p:cNvSpPr>
              <a:spLocks/>
            </p:cNvSpPr>
            <p:nvPr/>
          </p:nvSpPr>
          <p:spPr bwMode="auto">
            <a:xfrm>
              <a:off x="3703441" y="1885114"/>
              <a:ext cx="149358" cy="128632"/>
            </a:xfrm>
            <a:custGeom>
              <a:avLst/>
              <a:gdLst>
                <a:gd name="T0" fmla="*/ 2147483646 w 1528"/>
                <a:gd name="T1" fmla="*/ 0 h 1316"/>
                <a:gd name="T2" fmla="*/ 2147483646 w 1528"/>
                <a:gd name="T3" fmla="*/ 2147483646 h 1316"/>
                <a:gd name="T4" fmla="*/ 2147483646 w 1528"/>
                <a:gd name="T5" fmla="*/ 2147483646 h 1316"/>
                <a:gd name="T6" fmla="*/ 2147483646 w 1528"/>
                <a:gd name="T7" fmla="*/ 2147483646 h 1316"/>
                <a:gd name="T8" fmla="*/ 2147483646 w 1528"/>
                <a:gd name="T9" fmla="*/ 2147483646 h 1316"/>
                <a:gd name="T10" fmla="*/ 2147483646 w 1528"/>
                <a:gd name="T11" fmla="*/ 2147483646 h 1316"/>
                <a:gd name="T12" fmla="*/ 2147483646 w 1528"/>
                <a:gd name="T13" fmla="*/ 0 h 13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16" extrusionOk="0">
                  <a:moveTo>
                    <a:pt x="1209" y="0"/>
                  </a:moveTo>
                  <a:cubicBezTo>
                    <a:pt x="1017" y="0"/>
                    <a:pt x="737" y="148"/>
                    <a:pt x="489" y="396"/>
                  </a:cubicBezTo>
                  <a:cubicBezTo>
                    <a:pt x="153" y="701"/>
                    <a:pt x="0" y="1098"/>
                    <a:pt x="153" y="1251"/>
                  </a:cubicBezTo>
                  <a:cubicBezTo>
                    <a:pt x="197" y="1295"/>
                    <a:pt x="263" y="1316"/>
                    <a:pt x="343" y="1316"/>
                  </a:cubicBezTo>
                  <a:cubicBezTo>
                    <a:pt x="541" y="1316"/>
                    <a:pt x="821" y="1185"/>
                    <a:pt x="1039" y="945"/>
                  </a:cubicBezTo>
                  <a:cubicBezTo>
                    <a:pt x="1375" y="609"/>
                    <a:pt x="1528" y="212"/>
                    <a:pt x="1375" y="59"/>
                  </a:cubicBezTo>
                  <a:cubicBezTo>
                    <a:pt x="1335" y="19"/>
                    <a:pt x="1277" y="0"/>
                    <a:pt x="120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1" name="Google Shape;465;p24">
              <a:extLst>
                <a:ext uri="{FF2B5EF4-FFF2-40B4-BE49-F238E27FC236}">
                  <a16:creationId xmlns:a16="http://schemas.microsoft.com/office/drawing/2014/main" id="{85B18BD4-7627-A5FD-C1DF-91C45E79870E}"/>
                </a:ext>
              </a:extLst>
            </p:cNvPr>
            <p:cNvSpPr>
              <a:spLocks/>
            </p:cNvSpPr>
            <p:nvPr/>
          </p:nvSpPr>
          <p:spPr bwMode="auto">
            <a:xfrm>
              <a:off x="3718396" y="1883746"/>
              <a:ext cx="134403" cy="129512"/>
            </a:xfrm>
            <a:custGeom>
              <a:avLst/>
              <a:gdLst>
                <a:gd name="T0" fmla="*/ 2147483646 w 1375"/>
                <a:gd name="T1" fmla="*/ 0 h 1325"/>
                <a:gd name="T2" fmla="*/ 2147483646 w 1375"/>
                <a:gd name="T3" fmla="*/ 2147483646 h 1325"/>
                <a:gd name="T4" fmla="*/ 0 w 1375"/>
                <a:gd name="T5" fmla="*/ 2147483646 h 1325"/>
                <a:gd name="T6" fmla="*/ 0 w 1375"/>
                <a:gd name="T7" fmla="*/ 2147483646 h 1325"/>
                <a:gd name="T8" fmla="*/ 2147483646 w 1375"/>
                <a:gd name="T9" fmla="*/ 2147483646 h 1325"/>
                <a:gd name="T10" fmla="*/ 2147483646 w 1375"/>
                <a:gd name="T11" fmla="*/ 2147483646 h 1325"/>
                <a:gd name="T12" fmla="*/ 2147483646 w 1375"/>
                <a:gd name="T13" fmla="*/ 2147483646 h 1325"/>
                <a:gd name="T14" fmla="*/ 2147483646 w 1375"/>
                <a:gd name="T15" fmla="*/ 0 h 13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5" h="1325" extrusionOk="0">
                  <a:moveTo>
                    <a:pt x="1020" y="0"/>
                  </a:moveTo>
                  <a:cubicBezTo>
                    <a:pt x="965" y="0"/>
                    <a:pt x="910" y="15"/>
                    <a:pt x="855" y="43"/>
                  </a:cubicBezTo>
                  <a:cubicBezTo>
                    <a:pt x="978" y="623"/>
                    <a:pt x="581" y="1173"/>
                    <a:pt x="0" y="1234"/>
                  </a:cubicBezTo>
                  <a:cubicBezTo>
                    <a:pt x="0" y="1265"/>
                    <a:pt x="0" y="1265"/>
                    <a:pt x="0" y="1265"/>
                  </a:cubicBezTo>
                  <a:cubicBezTo>
                    <a:pt x="41" y="1306"/>
                    <a:pt x="100" y="1325"/>
                    <a:pt x="170" y="1325"/>
                  </a:cubicBezTo>
                  <a:cubicBezTo>
                    <a:pt x="361" y="1325"/>
                    <a:pt x="640" y="1183"/>
                    <a:pt x="886" y="959"/>
                  </a:cubicBezTo>
                  <a:cubicBezTo>
                    <a:pt x="1192" y="623"/>
                    <a:pt x="1375" y="226"/>
                    <a:pt x="1222" y="73"/>
                  </a:cubicBezTo>
                  <a:cubicBezTo>
                    <a:pt x="1155" y="23"/>
                    <a:pt x="1088" y="0"/>
                    <a:pt x="10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2" name="Google Shape;466;p24">
              <a:extLst>
                <a:ext uri="{FF2B5EF4-FFF2-40B4-BE49-F238E27FC236}">
                  <a16:creationId xmlns:a16="http://schemas.microsoft.com/office/drawing/2014/main" id="{A7352303-78C2-3AEB-A70E-7C790DEDDFFA}"/>
                </a:ext>
              </a:extLst>
            </p:cNvPr>
            <p:cNvSpPr>
              <a:spLocks/>
            </p:cNvSpPr>
            <p:nvPr/>
          </p:nvSpPr>
          <p:spPr bwMode="auto">
            <a:xfrm>
              <a:off x="3813894" y="1896844"/>
              <a:ext cx="74777" cy="167339"/>
            </a:xfrm>
            <a:custGeom>
              <a:avLst/>
              <a:gdLst>
                <a:gd name="T0" fmla="*/ 2147483646 w 765"/>
                <a:gd name="T1" fmla="*/ 2147483646 h 1712"/>
                <a:gd name="T2" fmla="*/ 2147483646 w 765"/>
                <a:gd name="T3" fmla="*/ 2147483646 h 1712"/>
                <a:gd name="T4" fmla="*/ 2147483646 w 765"/>
                <a:gd name="T5" fmla="*/ 2147483646 h 1712"/>
                <a:gd name="T6" fmla="*/ 2147483646 w 765"/>
                <a:gd name="T7" fmla="*/ 2147483646 h 1712"/>
                <a:gd name="T8" fmla="*/ 2147483646 w 765"/>
                <a:gd name="T9" fmla="*/ 2147483646 h 17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712" extrusionOk="0">
                  <a:moveTo>
                    <a:pt x="398" y="1"/>
                  </a:moveTo>
                  <a:cubicBezTo>
                    <a:pt x="184" y="1"/>
                    <a:pt x="1" y="398"/>
                    <a:pt x="1" y="856"/>
                  </a:cubicBezTo>
                  <a:cubicBezTo>
                    <a:pt x="1" y="1314"/>
                    <a:pt x="184" y="1711"/>
                    <a:pt x="398" y="1711"/>
                  </a:cubicBezTo>
                  <a:cubicBezTo>
                    <a:pt x="612" y="1711"/>
                    <a:pt x="764" y="1314"/>
                    <a:pt x="764" y="856"/>
                  </a:cubicBezTo>
                  <a:cubicBezTo>
                    <a:pt x="764" y="398"/>
                    <a:pt x="612" y="1"/>
                    <a:pt x="39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3" name="Google Shape;467;p24">
              <a:extLst>
                <a:ext uri="{FF2B5EF4-FFF2-40B4-BE49-F238E27FC236}">
                  <a16:creationId xmlns:a16="http://schemas.microsoft.com/office/drawing/2014/main" id="{0B6CA77A-FF15-078A-7D64-9B8BDD2700B2}"/>
                </a:ext>
              </a:extLst>
            </p:cNvPr>
            <p:cNvSpPr>
              <a:spLocks/>
            </p:cNvSpPr>
            <p:nvPr/>
          </p:nvSpPr>
          <p:spPr bwMode="auto">
            <a:xfrm>
              <a:off x="3819856" y="1911799"/>
              <a:ext cx="74777" cy="152384"/>
            </a:xfrm>
            <a:custGeom>
              <a:avLst/>
              <a:gdLst>
                <a:gd name="T0" fmla="*/ 2147483646 w 765"/>
                <a:gd name="T1" fmla="*/ 0 h 1559"/>
                <a:gd name="T2" fmla="*/ 2147483646 w 765"/>
                <a:gd name="T3" fmla="*/ 0 h 1559"/>
                <a:gd name="T4" fmla="*/ 2147483646 w 765"/>
                <a:gd name="T5" fmla="*/ 2147483646 h 1559"/>
                <a:gd name="T6" fmla="*/ 2147483646 w 765"/>
                <a:gd name="T7" fmla="*/ 2147483646 h 1559"/>
                <a:gd name="T8" fmla="*/ 2147483646 w 765"/>
                <a:gd name="T9" fmla="*/ 2147483646 h 1559"/>
                <a:gd name="T10" fmla="*/ 2147483646 w 765"/>
                <a:gd name="T11" fmla="*/ 0 h 15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5" h="1559" extrusionOk="0">
                  <a:moveTo>
                    <a:pt x="551" y="0"/>
                  </a:moveTo>
                  <a:lnTo>
                    <a:pt x="551" y="0"/>
                  </a:lnTo>
                  <a:cubicBezTo>
                    <a:pt x="612" y="428"/>
                    <a:pt x="367" y="825"/>
                    <a:pt x="1" y="1039"/>
                  </a:cubicBezTo>
                  <a:cubicBezTo>
                    <a:pt x="62" y="1344"/>
                    <a:pt x="184" y="1558"/>
                    <a:pt x="367" y="1558"/>
                  </a:cubicBezTo>
                  <a:cubicBezTo>
                    <a:pt x="551" y="1558"/>
                    <a:pt x="764" y="1161"/>
                    <a:pt x="764" y="703"/>
                  </a:cubicBezTo>
                  <a:cubicBezTo>
                    <a:pt x="764" y="459"/>
                    <a:pt x="703" y="214"/>
                    <a:pt x="55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4" name="Google Shape;468;p24">
              <a:extLst>
                <a:ext uri="{FF2B5EF4-FFF2-40B4-BE49-F238E27FC236}">
                  <a16:creationId xmlns:a16="http://schemas.microsoft.com/office/drawing/2014/main" id="{0094544E-A6B8-3116-35C7-27C227EB7996}"/>
                </a:ext>
              </a:extLst>
            </p:cNvPr>
            <p:cNvSpPr>
              <a:spLocks/>
            </p:cNvSpPr>
            <p:nvPr/>
          </p:nvSpPr>
          <p:spPr bwMode="auto">
            <a:xfrm>
              <a:off x="3855729" y="1885017"/>
              <a:ext cx="149358" cy="128730"/>
            </a:xfrm>
            <a:custGeom>
              <a:avLst/>
              <a:gdLst>
                <a:gd name="T0" fmla="*/ 2147483646 w 1528"/>
                <a:gd name="T1" fmla="*/ 2147483646 h 1317"/>
                <a:gd name="T2" fmla="*/ 2147483646 w 1528"/>
                <a:gd name="T3" fmla="*/ 2147483646 h 1317"/>
                <a:gd name="T4" fmla="*/ 2147483646 w 1528"/>
                <a:gd name="T5" fmla="*/ 2147483646 h 1317"/>
                <a:gd name="T6" fmla="*/ 2147483646 w 1528"/>
                <a:gd name="T7" fmla="*/ 2147483646 h 1317"/>
                <a:gd name="T8" fmla="*/ 2147483646 w 1528"/>
                <a:gd name="T9" fmla="*/ 2147483646 h 1317"/>
                <a:gd name="T10" fmla="*/ 2147483646 w 1528"/>
                <a:gd name="T11" fmla="*/ 2147483646 h 1317"/>
                <a:gd name="T12" fmla="*/ 2147483646 w 1528"/>
                <a:gd name="T13" fmla="*/ 2147483646 h 13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17" extrusionOk="0">
                  <a:moveTo>
                    <a:pt x="336" y="1"/>
                  </a:moveTo>
                  <a:cubicBezTo>
                    <a:pt x="264" y="1"/>
                    <a:pt x="202" y="20"/>
                    <a:pt x="153" y="60"/>
                  </a:cubicBezTo>
                  <a:cubicBezTo>
                    <a:pt x="0" y="213"/>
                    <a:pt x="153" y="610"/>
                    <a:pt x="489" y="946"/>
                  </a:cubicBezTo>
                  <a:cubicBezTo>
                    <a:pt x="729" y="1186"/>
                    <a:pt x="999" y="1317"/>
                    <a:pt x="1190" y="1317"/>
                  </a:cubicBezTo>
                  <a:cubicBezTo>
                    <a:pt x="1267" y="1317"/>
                    <a:pt x="1331" y="1296"/>
                    <a:pt x="1375" y="1252"/>
                  </a:cubicBezTo>
                  <a:cubicBezTo>
                    <a:pt x="1528" y="1099"/>
                    <a:pt x="1375" y="702"/>
                    <a:pt x="1039" y="366"/>
                  </a:cubicBezTo>
                  <a:cubicBezTo>
                    <a:pt x="793" y="142"/>
                    <a:pt x="531" y="1"/>
                    <a:pt x="33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5" name="Google Shape;469;p24">
              <a:extLst>
                <a:ext uri="{FF2B5EF4-FFF2-40B4-BE49-F238E27FC236}">
                  <a16:creationId xmlns:a16="http://schemas.microsoft.com/office/drawing/2014/main" id="{886ABB3F-2BA8-0568-2408-944252723BDD}"/>
                </a:ext>
              </a:extLst>
            </p:cNvPr>
            <p:cNvSpPr>
              <a:spLocks/>
            </p:cNvSpPr>
            <p:nvPr/>
          </p:nvSpPr>
          <p:spPr bwMode="auto">
            <a:xfrm>
              <a:off x="3855729" y="1885114"/>
              <a:ext cx="137433" cy="113384"/>
            </a:xfrm>
            <a:custGeom>
              <a:avLst/>
              <a:gdLst>
                <a:gd name="T0" fmla="*/ 2147483646 w 1406"/>
                <a:gd name="T1" fmla="*/ 0 h 1160"/>
                <a:gd name="T2" fmla="*/ 2147483646 w 1406"/>
                <a:gd name="T3" fmla="*/ 2147483646 h 1160"/>
                <a:gd name="T4" fmla="*/ 2147483646 w 1406"/>
                <a:gd name="T5" fmla="*/ 2147483646 h 1160"/>
                <a:gd name="T6" fmla="*/ 2147483646 w 1406"/>
                <a:gd name="T7" fmla="*/ 2147483646 h 1160"/>
                <a:gd name="T8" fmla="*/ 2147483646 w 1406"/>
                <a:gd name="T9" fmla="*/ 2147483646 h 1160"/>
                <a:gd name="T10" fmla="*/ 2147483646 w 1406"/>
                <a:gd name="T11" fmla="*/ 2147483646 h 1160"/>
                <a:gd name="T12" fmla="*/ 2147483646 w 1406"/>
                <a:gd name="T13" fmla="*/ 2147483646 h 1160"/>
                <a:gd name="T14" fmla="*/ 2147483646 w 1406"/>
                <a:gd name="T15" fmla="*/ 0 h 116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06" h="1160" extrusionOk="0">
                  <a:moveTo>
                    <a:pt x="320" y="0"/>
                  </a:moveTo>
                  <a:cubicBezTo>
                    <a:pt x="251" y="0"/>
                    <a:pt x="193" y="19"/>
                    <a:pt x="153" y="59"/>
                  </a:cubicBezTo>
                  <a:cubicBezTo>
                    <a:pt x="0" y="212"/>
                    <a:pt x="153" y="609"/>
                    <a:pt x="459" y="945"/>
                  </a:cubicBezTo>
                  <a:lnTo>
                    <a:pt x="489" y="945"/>
                  </a:lnTo>
                  <a:cubicBezTo>
                    <a:pt x="581" y="945"/>
                    <a:pt x="672" y="915"/>
                    <a:pt x="734" y="915"/>
                  </a:cubicBezTo>
                  <a:cubicBezTo>
                    <a:pt x="978" y="915"/>
                    <a:pt x="1222" y="1006"/>
                    <a:pt x="1406" y="1159"/>
                  </a:cubicBezTo>
                  <a:cubicBezTo>
                    <a:pt x="1406" y="854"/>
                    <a:pt x="1283" y="579"/>
                    <a:pt x="1039" y="396"/>
                  </a:cubicBezTo>
                  <a:cubicBezTo>
                    <a:pt x="792" y="148"/>
                    <a:pt x="511"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6" name="Google Shape;470;p24">
              <a:extLst>
                <a:ext uri="{FF2B5EF4-FFF2-40B4-BE49-F238E27FC236}">
                  <a16:creationId xmlns:a16="http://schemas.microsoft.com/office/drawing/2014/main" id="{6ECBA821-8E81-1862-8E50-4DE4BD508B91}"/>
                </a:ext>
              </a:extLst>
            </p:cNvPr>
            <p:cNvSpPr>
              <a:spLocks/>
            </p:cNvSpPr>
            <p:nvPr/>
          </p:nvSpPr>
          <p:spPr bwMode="auto">
            <a:xfrm>
              <a:off x="3879579" y="1837122"/>
              <a:ext cx="167344" cy="74775"/>
            </a:xfrm>
            <a:custGeom>
              <a:avLst/>
              <a:gdLst>
                <a:gd name="T0" fmla="*/ 2147483646 w 1712"/>
                <a:gd name="T1" fmla="*/ 2147483646 h 765"/>
                <a:gd name="T2" fmla="*/ 2147483646 w 1712"/>
                <a:gd name="T3" fmla="*/ 2147483646 h 765"/>
                <a:gd name="T4" fmla="*/ 2147483646 w 1712"/>
                <a:gd name="T5" fmla="*/ 2147483646 h 765"/>
                <a:gd name="T6" fmla="*/ 2147483646 w 1712"/>
                <a:gd name="T7" fmla="*/ 2147483646 h 765"/>
                <a:gd name="T8" fmla="*/ 2147483646 w 1712"/>
                <a:gd name="T9" fmla="*/ 2147483646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2" h="765" extrusionOk="0">
                  <a:moveTo>
                    <a:pt x="856" y="1"/>
                  </a:moveTo>
                  <a:cubicBezTo>
                    <a:pt x="367" y="1"/>
                    <a:pt x="1" y="184"/>
                    <a:pt x="1" y="367"/>
                  </a:cubicBezTo>
                  <a:cubicBezTo>
                    <a:pt x="1" y="581"/>
                    <a:pt x="367" y="764"/>
                    <a:pt x="856" y="764"/>
                  </a:cubicBezTo>
                  <a:cubicBezTo>
                    <a:pt x="1314" y="764"/>
                    <a:pt x="1711" y="581"/>
                    <a:pt x="1711" y="367"/>
                  </a:cubicBezTo>
                  <a:cubicBezTo>
                    <a:pt x="1711" y="184"/>
                    <a:pt x="1314" y="1"/>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7" name="Google Shape;471;p24">
              <a:extLst>
                <a:ext uri="{FF2B5EF4-FFF2-40B4-BE49-F238E27FC236}">
                  <a16:creationId xmlns:a16="http://schemas.microsoft.com/office/drawing/2014/main" id="{84F901A2-DC70-B3B1-8A60-DD7FFA8B80F7}"/>
                </a:ext>
              </a:extLst>
            </p:cNvPr>
            <p:cNvSpPr>
              <a:spLocks/>
            </p:cNvSpPr>
            <p:nvPr/>
          </p:nvSpPr>
          <p:spPr bwMode="auto">
            <a:xfrm>
              <a:off x="3879579" y="1837122"/>
              <a:ext cx="146426" cy="74775"/>
            </a:xfrm>
            <a:custGeom>
              <a:avLst/>
              <a:gdLst>
                <a:gd name="T0" fmla="*/ 2147483646 w 1498"/>
                <a:gd name="T1" fmla="*/ 2147483646 h 765"/>
                <a:gd name="T2" fmla="*/ 2147483646 w 1498"/>
                <a:gd name="T3" fmla="*/ 2147483646 h 765"/>
                <a:gd name="T4" fmla="*/ 2147483646 w 1498"/>
                <a:gd name="T5" fmla="*/ 2147483646 h 765"/>
                <a:gd name="T6" fmla="*/ 2147483646 w 1498"/>
                <a:gd name="T7" fmla="*/ 2147483646 h 765"/>
                <a:gd name="T8" fmla="*/ 2147483646 w 1498"/>
                <a:gd name="T9" fmla="*/ 2147483646 h 765"/>
                <a:gd name="T10" fmla="*/ 2147483646 w 1498"/>
                <a:gd name="T11" fmla="*/ 2147483646 h 765"/>
                <a:gd name="T12" fmla="*/ 2147483646 w 1498"/>
                <a:gd name="T13" fmla="*/ 2147483646 h 7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765" extrusionOk="0">
                  <a:moveTo>
                    <a:pt x="490" y="1"/>
                  </a:moveTo>
                  <a:cubicBezTo>
                    <a:pt x="184" y="62"/>
                    <a:pt x="1" y="214"/>
                    <a:pt x="1" y="398"/>
                  </a:cubicBezTo>
                  <a:cubicBezTo>
                    <a:pt x="1" y="612"/>
                    <a:pt x="367" y="764"/>
                    <a:pt x="856" y="764"/>
                  </a:cubicBezTo>
                  <a:cubicBezTo>
                    <a:pt x="1070" y="764"/>
                    <a:pt x="1314" y="703"/>
                    <a:pt x="1498" y="612"/>
                  </a:cubicBezTo>
                  <a:lnTo>
                    <a:pt x="1437" y="612"/>
                  </a:lnTo>
                  <a:cubicBezTo>
                    <a:pt x="1414" y="613"/>
                    <a:pt x="1392" y="614"/>
                    <a:pt x="1370" y="614"/>
                  </a:cubicBezTo>
                  <a:cubicBezTo>
                    <a:pt x="995" y="614"/>
                    <a:pt x="634" y="375"/>
                    <a:pt x="49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8" name="Google Shape;472;p24">
              <a:extLst>
                <a:ext uri="{FF2B5EF4-FFF2-40B4-BE49-F238E27FC236}">
                  <a16:creationId xmlns:a16="http://schemas.microsoft.com/office/drawing/2014/main" id="{720C9FEB-F07F-2861-DC15-ADD700F16CBF}"/>
                </a:ext>
              </a:extLst>
            </p:cNvPr>
            <p:cNvSpPr>
              <a:spLocks/>
            </p:cNvSpPr>
            <p:nvPr/>
          </p:nvSpPr>
          <p:spPr bwMode="auto">
            <a:xfrm>
              <a:off x="3855729" y="1732241"/>
              <a:ext cx="149358" cy="128730"/>
            </a:xfrm>
            <a:custGeom>
              <a:avLst/>
              <a:gdLst>
                <a:gd name="T0" fmla="*/ 2147483646 w 1528"/>
                <a:gd name="T1" fmla="*/ 2147483646 h 1317"/>
                <a:gd name="T2" fmla="*/ 2147483646 w 1528"/>
                <a:gd name="T3" fmla="*/ 2147483646 h 1317"/>
                <a:gd name="T4" fmla="*/ 2147483646 w 1528"/>
                <a:gd name="T5" fmla="*/ 2147483646 h 1317"/>
                <a:gd name="T6" fmla="*/ 2147483646 w 1528"/>
                <a:gd name="T7" fmla="*/ 2147483646 h 1317"/>
                <a:gd name="T8" fmla="*/ 2147483646 w 1528"/>
                <a:gd name="T9" fmla="*/ 2147483646 h 1317"/>
                <a:gd name="T10" fmla="*/ 2147483646 w 1528"/>
                <a:gd name="T11" fmla="*/ 2147483646 h 1317"/>
                <a:gd name="T12" fmla="*/ 2147483646 w 1528"/>
                <a:gd name="T13" fmla="*/ 2147483646 h 13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17" extrusionOk="0">
                  <a:moveTo>
                    <a:pt x="1185" y="1"/>
                  </a:moveTo>
                  <a:cubicBezTo>
                    <a:pt x="987" y="1"/>
                    <a:pt x="707" y="131"/>
                    <a:pt x="489" y="371"/>
                  </a:cubicBezTo>
                  <a:cubicBezTo>
                    <a:pt x="153" y="707"/>
                    <a:pt x="0" y="1104"/>
                    <a:pt x="153" y="1257"/>
                  </a:cubicBezTo>
                  <a:cubicBezTo>
                    <a:pt x="194" y="1298"/>
                    <a:pt x="253" y="1317"/>
                    <a:pt x="323" y="1317"/>
                  </a:cubicBezTo>
                  <a:cubicBezTo>
                    <a:pt x="514" y="1317"/>
                    <a:pt x="793" y="1175"/>
                    <a:pt x="1039" y="951"/>
                  </a:cubicBezTo>
                  <a:cubicBezTo>
                    <a:pt x="1375" y="615"/>
                    <a:pt x="1528" y="218"/>
                    <a:pt x="1375" y="66"/>
                  </a:cubicBezTo>
                  <a:cubicBezTo>
                    <a:pt x="1331" y="22"/>
                    <a:pt x="1265" y="1"/>
                    <a:pt x="118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19" name="Google Shape;473;p24">
              <a:extLst>
                <a:ext uri="{FF2B5EF4-FFF2-40B4-BE49-F238E27FC236}">
                  <a16:creationId xmlns:a16="http://schemas.microsoft.com/office/drawing/2014/main" id="{3D24B1BB-52D4-33F2-6858-FDA2A3EC9B5F}"/>
                </a:ext>
              </a:extLst>
            </p:cNvPr>
            <p:cNvSpPr>
              <a:spLocks/>
            </p:cNvSpPr>
            <p:nvPr/>
          </p:nvSpPr>
          <p:spPr bwMode="auto">
            <a:xfrm>
              <a:off x="3861692" y="1792354"/>
              <a:ext cx="122478" cy="66076"/>
            </a:xfrm>
            <a:custGeom>
              <a:avLst/>
              <a:gdLst>
                <a:gd name="T0" fmla="*/ 2147483646 w 1253"/>
                <a:gd name="T1" fmla="*/ 0 h 676"/>
                <a:gd name="T2" fmla="*/ 2147483646 w 1253"/>
                <a:gd name="T3" fmla="*/ 0 h 676"/>
                <a:gd name="T4" fmla="*/ 2147483646 w 1253"/>
                <a:gd name="T5" fmla="*/ 2147483646 h 676"/>
                <a:gd name="T6" fmla="*/ 2147483646 w 1253"/>
                <a:gd name="T7" fmla="*/ 2147483646 h 676"/>
                <a:gd name="T8" fmla="*/ 2147483646 w 1253"/>
                <a:gd name="T9" fmla="*/ 2147483646 h 676"/>
                <a:gd name="T10" fmla="*/ 2147483646 w 1253"/>
                <a:gd name="T11" fmla="*/ 2147483646 h 676"/>
                <a:gd name="T12" fmla="*/ 2147483646 w 1253"/>
                <a:gd name="T13" fmla="*/ 2147483646 h 676"/>
                <a:gd name="T14" fmla="*/ 2147483646 w 1253"/>
                <a:gd name="T15" fmla="*/ 0 h 67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53" h="676" extrusionOk="0">
                  <a:moveTo>
                    <a:pt x="1253" y="0"/>
                  </a:moveTo>
                  <a:lnTo>
                    <a:pt x="1253" y="0"/>
                  </a:lnTo>
                  <a:cubicBezTo>
                    <a:pt x="1100" y="184"/>
                    <a:pt x="856" y="275"/>
                    <a:pt x="642" y="275"/>
                  </a:cubicBezTo>
                  <a:cubicBezTo>
                    <a:pt x="459" y="275"/>
                    <a:pt x="275" y="214"/>
                    <a:pt x="153" y="123"/>
                  </a:cubicBezTo>
                  <a:cubicBezTo>
                    <a:pt x="31" y="336"/>
                    <a:pt x="0" y="550"/>
                    <a:pt x="92" y="642"/>
                  </a:cubicBezTo>
                  <a:cubicBezTo>
                    <a:pt x="121" y="664"/>
                    <a:pt x="169" y="675"/>
                    <a:pt x="228" y="675"/>
                  </a:cubicBezTo>
                  <a:cubicBezTo>
                    <a:pt x="415" y="675"/>
                    <a:pt x="723" y="561"/>
                    <a:pt x="978" y="306"/>
                  </a:cubicBezTo>
                  <a:cubicBezTo>
                    <a:pt x="1070" y="214"/>
                    <a:pt x="1161" y="123"/>
                    <a:pt x="125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0" name="Google Shape;474;p24">
              <a:extLst>
                <a:ext uri="{FF2B5EF4-FFF2-40B4-BE49-F238E27FC236}">
                  <a16:creationId xmlns:a16="http://schemas.microsoft.com/office/drawing/2014/main" id="{06355249-9FFB-5458-AFFF-118935264703}"/>
                </a:ext>
              </a:extLst>
            </p:cNvPr>
            <p:cNvSpPr/>
            <p:nvPr/>
          </p:nvSpPr>
          <p:spPr>
            <a:xfrm>
              <a:off x="3804707" y="1834352"/>
              <a:ext cx="90558" cy="76225"/>
            </a:xfrm>
            <a:custGeom>
              <a:avLst/>
              <a:gdLst/>
              <a:ahLst/>
              <a:cxnLst/>
              <a:rect l="l" t="t" r="r" b="b"/>
              <a:pathLst>
                <a:path w="917" h="785" extrusionOk="0">
                  <a:moveTo>
                    <a:pt x="519" y="0"/>
                  </a:moveTo>
                  <a:cubicBezTo>
                    <a:pt x="183" y="0"/>
                    <a:pt x="0" y="428"/>
                    <a:pt x="244" y="672"/>
                  </a:cubicBezTo>
                  <a:cubicBezTo>
                    <a:pt x="322" y="750"/>
                    <a:pt x="419" y="784"/>
                    <a:pt x="514" y="784"/>
                  </a:cubicBezTo>
                  <a:cubicBezTo>
                    <a:pt x="718" y="784"/>
                    <a:pt x="916" y="626"/>
                    <a:pt x="916" y="397"/>
                  </a:cubicBezTo>
                  <a:cubicBezTo>
                    <a:pt x="916" y="183"/>
                    <a:pt x="733" y="0"/>
                    <a:pt x="519" y="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21" name="Google Shape;475;p24">
              <a:extLst>
                <a:ext uri="{FF2B5EF4-FFF2-40B4-BE49-F238E27FC236}">
                  <a16:creationId xmlns:a16="http://schemas.microsoft.com/office/drawing/2014/main" id="{2AB63301-3695-7152-F0D7-E2A46E6C4198}"/>
                </a:ext>
              </a:extLst>
            </p:cNvPr>
            <p:cNvSpPr>
              <a:spLocks/>
            </p:cNvSpPr>
            <p:nvPr/>
          </p:nvSpPr>
          <p:spPr bwMode="auto">
            <a:xfrm>
              <a:off x="4587261" y="1872994"/>
              <a:ext cx="77709" cy="167242"/>
            </a:xfrm>
            <a:custGeom>
              <a:avLst/>
              <a:gdLst>
                <a:gd name="T0" fmla="*/ 2147483646 w 795"/>
                <a:gd name="T1" fmla="*/ 0 h 1711"/>
                <a:gd name="T2" fmla="*/ 2147483646 w 795"/>
                <a:gd name="T3" fmla="*/ 2147483646 h 1711"/>
                <a:gd name="T4" fmla="*/ 2147483646 w 795"/>
                <a:gd name="T5" fmla="*/ 2147483646 h 1711"/>
                <a:gd name="T6" fmla="*/ 2147483646 w 795"/>
                <a:gd name="T7" fmla="*/ 2147483646 h 1711"/>
                <a:gd name="T8" fmla="*/ 2147483646 w 795"/>
                <a:gd name="T9" fmla="*/ 0 h 17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5" h="1711" extrusionOk="0">
                  <a:moveTo>
                    <a:pt x="398" y="0"/>
                  </a:moveTo>
                  <a:cubicBezTo>
                    <a:pt x="184" y="0"/>
                    <a:pt x="1" y="397"/>
                    <a:pt x="1" y="856"/>
                  </a:cubicBezTo>
                  <a:cubicBezTo>
                    <a:pt x="1" y="1314"/>
                    <a:pt x="184" y="1711"/>
                    <a:pt x="398" y="1711"/>
                  </a:cubicBezTo>
                  <a:cubicBezTo>
                    <a:pt x="612" y="1711"/>
                    <a:pt x="795" y="1314"/>
                    <a:pt x="795" y="856"/>
                  </a:cubicBezTo>
                  <a:cubicBezTo>
                    <a:pt x="795" y="367"/>
                    <a:pt x="612"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2" name="Google Shape;476;p24">
              <a:extLst>
                <a:ext uri="{FF2B5EF4-FFF2-40B4-BE49-F238E27FC236}">
                  <a16:creationId xmlns:a16="http://schemas.microsoft.com/office/drawing/2014/main" id="{498B8024-815B-CBC7-15AE-E2C747EB30A1}"/>
                </a:ext>
              </a:extLst>
            </p:cNvPr>
            <p:cNvSpPr>
              <a:spLocks/>
            </p:cNvSpPr>
            <p:nvPr/>
          </p:nvSpPr>
          <p:spPr bwMode="auto">
            <a:xfrm>
              <a:off x="4587261" y="1977483"/>
              <a:ext cx="74777" cy="59820"/>
            </a:xfrm>
            <a:custGeom>
              <a:avLst/>
              <a:gdLst>
                <a:gd name="T0" fmla="*/ 2147483646 w 765"/>
                <a:gd name="T1" fmla="*/ 0 h 612"/>
                <a:gd name="T2" fmla="*/ 2147483646 w 765"/>
                <a:gd name="T3" fmla="*/ 2147483646 h 612"/>
                <a:gd name="T4" fmla="*/ 2147483646 w 765"/>
                <a:gd name="T5" fmla="*/ 2147483646 h 612"/>
                <a:gd name="T6" fmla="*/ 2147483646 w 765"/>
                <a:gd name="T7" fmla="*/ 2147483646 h 612"/>
                <a:gd name="T8" fmla="*/ 2147483646 w 765"/>
                <a:gd name="T9" fmla="*/ 2147483646 h 612"/>
                <a:gd name="T10" fmla="*/ 2147483646 w 765"/>
                <a:gd name="T11" fmla="*/ 0 h 6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5" h="612" extrusionOk="0">
                  <a:moveTo>
                    <a:pt x="764" y="0"/>
                  </a:moveTo>
                  <a:cubicBezTo>
                    <a:pt x="642" y="61"/>
                    <a:pt x="490" y="92"/>
                    <a:pt x="337" y="92"/>
                  </a:cubicBezTo>
                  <a:cubicBezTo>
                    <a:pt x="215" y="92"/>
                    <a:pt x="123" y="61"/>
                    <a:pt x="1" y="31"/>
                  </a:cubicBezTo>
                  <a:cubicBezTo>
                    <a:pt x="62" y="367"/>
                    <a:pt x="215" y="611"/>
                    <a:pt x="398" y="611"/>
                  </a:cubicBezTo>
                  <a:cubicBezTo>
                    <a:pt x="581" y="611"/>
                    <a:pt x="734" y="367"/>
                    <a:pt x="76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3" name="Google Shape;477;p24">
              <a:extLst>
                <a:ext uri="{FF2B5EF4-FFF2-40B4-BE49-F238E27FC236}">
                  <a16:creationId xmlns:a16="http://schemas.microsoft.com/office/drawing/2014/main" id="{179FBAFC-C675-2312-E171-BC5DFF8D2DDC}"/>
                </a:ext>
              </a:extLst>
            </p:cNvPr>
            <p:cNvSpPr>
              <a:spLocks/>
            </p:cNvSpPr>
            <p:nvPr/>
          </p:nvSpPr>
          <p:spPr bwMode="auto">
            <a:xfrm>
              <a:off x="4473778" y="1923333"/>
              <a:ext cx="149456" cy="128730"/>
            </a:xfrm>
            <a:custGeom>
              <a:avLst/>
              <a:gdLst>
                <a:gd name="T0" fmla="*/ 2147483646 w 1529"/>
                <a:gd name="T1" fmla="*/ 2147483646 h 1317"/>
                <a:gd name="T2" fmla="*/ 2147483646 w 1529"/>
                <a:gd name="T3" fmla="*/ 2147483646 h 1317"/>
                <a:gd name="T4" fmla="*/ 2147483646 w 1529"/>
                <a:gd name="T5" fmla="*/ 2147483646 h 1317"/>
                <a:gd name="T6" fmla="*/ 2147483646 w 1529"/>
                <a:gd name="T7" fmla="*/ 2147483646 h 1317"/>
                <a:gd name="T8" fmla="*/ 2147483646 w 1529"/>
                <a:gd name="T9" fmla="*/ 2147483646 h 1317"/>
                <a:gd name="T10" fmla="*/ 2147483646 w 1529"/>
                <a:gd name="T11" fmla="*/ 2147483646 h 1317"/>
                <a:gd name="T12" fmla="*/ 2147483646 w 1529"/>
                <a:gd name="T13" fmla="*/ 2147483646 h 13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17" extrusionOk="0">
                  <a:moveTo>
                    <a:pt x="338" y="1"/>
                  </a:moveTo>
                  <a:cubicBezTo>
                    <a:pt x="261" y="1"/>
                    <a:pt x="197" y="22"/>
                    <a:pt x="154" y="66"/>
                  </a:cubicBezTo>
                  <a:cubicBezTo>
                    <a:pt x="1" y="218"/>
                    <a:pt x="154" y="615"/>
                    <a:pt x="490" y="921"/>
                  </a:cubicBezTo>
                  <a:cubicBezTo>
                    <a:pt x="737" y="1168"/>
                    <a:pt x="1017" y="1316"/>
                    <a:pt x="1209" y="1316"/>
                  </a:cubicBezTo>
                  <a:cubicBezTo>
                    <a:pt x="1278" y="1316"/>
                    <a:pt x="1335" y="1297"/>
                    <a:pt x="1376" y="1257"/>
                  </a:cubicBezTo>
                  <a:cubicBezTo>
                    <a:pt x="1528" y="1104"/>
                    <a:pt x="1376" y="707"/>
                    <a:pt x="1040" y="371"/>
                  </a:cubicBezTo>
                  <a:cubicBezTo>
                    <a:pt x="800" y="131"/>
                    <a:pt x="529" y="1"/>
                    <a:pt x="33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4" name="Google Shape;478;p24">
              <a:extLst>
                <a:ext uri="{FF2B5EF4-FFF2-40B4-BE49-F238E27FC236}">
                  <a16:creationId xmlns:a16="http://schemas.microsoft.com/office/drawing/2014/main" id="{B87A472C-24CF-3756-7722-3DFD39438490}"/>
                </a:ext>
              </a:extLst>
            </p:cNvPr>
            <p:cNvSpPr>
              <a:spLocks/>
            </p:cNvSpPr>
            <p:nvPr/>
          </p:nvSpPr>
          <p:spPr bwMode="auto">
            <a:xfrm>
              <a:off x="4524606" y="2001333"/>
              <a:ext cx="92665" cy="53760"/>
            </a:xfrm>
            <a:custGeom>
              <a:avLst/>
              <a:gdLst>
                <a:gd name="T0" fmla="*/ 2147483646 w 948"/>
                <a:gd name="T1" fmla="*/ 2147483646 h 550"/>
                <a:gd name="T2" fmla="*/ 2147483646 w 948"/>
                <a:gd name="T3" fmla="*/ 2147483646 h 550"/>
                <a:gd name="T4" fmla="*/ 0 w 948"/>
                <a:gd name="T5" fmla="*/ 2147483646 h 550"/>
                <a:gd name="T6" fmla="*/ 2147483646 w 948"/>
                <a:gd name="T7" fmla="*/ 2147483646 h 550"/>
                <a:gd name="T8" fmla="*/ 2147483646 w 948"/>
                <a:gd name="T9" fmla="*/ 2147483646 h 550"/>
                <a:gd name="T10" fmla="*/ 2147483646 w 948"/>
                <a:gd name="T11" fmla="*/ 2147483646 h 5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48" h="550" extrusionOk="0">
                  <a:moveTo>
                    <a:pt x="825" y="1"/>
                  </a:moveTo>
                  <a:cubicBezTo>
                    <a:pt x="642" y="123"/>
                    <a:pt x="428" y="184"/>
                    <a:pt x="184" y="184"/>
                  </a:cubicBezTo>
                  <a:lnTo>
                    <a:pt x="0" y="184"/>
                  </a:lnTo>
                  <a:cubicBezTo>
                    <a:pt x="224" y="408"/>
                    <a:pt x="497" y="549"/>
                    <a:pt x="687" y="549"/>
                  </a:cubicBezTo>
                  <a:cubicBezTo>
                    <a:pt x="756" y="549"/>
                    <a:pt x="815" y="530"/>
                    <a:pt x="856" y="490"/>
                  </a:cubicBezTo>
                  <a:cubicBezTo>
                    <a:pt x="947" y="398"/>
                    <a:pt x="917" y="215"/>
                    <a:pt x="8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5" name="Google Shape;479;p24">
              <a:extLst>
                <a:ext uri="{FF2B5EF4-FFF2-40B4-BE49-F238E27FC236}">
                  <a16:creationId xmlns:a16="http://schemas.microsoft.com/office/drawing/2014/main" id="{3ACF240C-B8EA-41B8-A4BC-5CF36A974C13}"/>
                </a:ext>
              </a:extLst>
            </p:cNvPr>
            <p:cNvSpPr>
              <a:spLocks/>
            </p:cNvSpPr>
            <p:nvPr/>
          </p:nvSpPr>
          <p:spPr bwMode="auto">
            <a:xfrm>
              <a:off x="4432040" y="2025281"/>
              <a:ext cx="167246" cy="74677"/>
            </a:xfrm>
            <a:custGeom>
              <a:avLst/>
              <a:gdLst>
                <a:gd name="T0" fmla="*/ 2147483646 w 1711"/>
                <a:gd name="T1" fmla="*/ 0 h 764"/>
                <a:gd name="T2" fmla="*/ 0 w 1711"/>
                <a:gd name="T3" fmla="*/ 2147483646 h 764"/>
                <a:gd name="T4" fmla="*/ 2147483646 w 1711"/>
                <a:gd name="T5" fmla="*/ 2147483646 h 764"/>
                <a:gd name="T6" fmla="*/ 2147483646 w 1711"/>
                <a:gd name="T7" fmla="*/ 2147483646 h 764"/>
                <a:gd name="T8" fmla="*/ 2147483646 w 1711"/>
                <a:gd name="T9" fmla="*/ 0 h 7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1" h="764" extrusionOk="0">
                  <a:moveTo>
                    <a:pt x="856" y="0"/>
                  </a:moveTo>
                  <a:cubicBezTo>
                    <a:pt x="397" y="0"/>
                    <a:pt x="0" y="183"/>
                    <a:pt x="0" y="367"/>
                  </a:cubicBezTo>
                  <a:cubicBezTo>
                    <a:pt x="0" y="581"/>
                    <a:pt x="397" y="764"/>
                    <a:pt x="856" y="764"/>
                  </a:cubicBezTo>
                  <a:cubicBezTo>
                    <a:pt x="1314" y="764"/>
                    <a:pt x="1711" y="581"/>
                    <a:pt x="1711" y="367"/>
                  </a:cubicBezTo>
                  <a:cubicBezTo>
                    <a:pt x="1711" y="183"/>
                    <a:pt x="1314"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6" name="Google Shape;480;p24">
              <a:extLst>
                <a:ext uri="{FF2B5EF4-FFF2-40B4-BE49-F238E27FC236}">
                  <a16:creationId xmlns:a16="http://schemas.microsoft.com/office/drawing/2014/main" id="{2FFF4D6E-0BD6-3E69-80AD-137A6526D564}"/>
                </a:ext>
              </a:extLst>
            </p:cNvPr>
            <p:cNvSpPr>
              <a:spLocks/>
            </p:cNvSpPr>
            <p:nvPr/>
          </p:nvSpPr>
          <p:spPr bwMode="auto">
            <a:xfrm>
              <a:off x="4434972" y="2040138"/>
              <a:ext cx="164314" cy="62850"/>
            </a:xfrm>
            <a:custGeom>
              <a:avLst/>
              <a:gdLst>
                <a:gd name="T0" fmla="*/ 2147483646 w 1681"/>
                <a:gd name="T1" fmla="*/ 2147483646 h 643"/>
                <a:gd name="T2" fmla="*/ 2147483646 w 1681"/>
                <a:gd name="T3" fmla="*/ 2147483646 h 643"/>
                <a:gd name="T4" fmla="*/ 2147483646 w 1681"/>
                <a:gd name="T5" fmla="*/ 2147483646 h 643"/>
                <a:gd name="T6" fmla="*/ 2147483646 w 1681"/>
                <a:gd name="T7" fmla="*/ 2147483646 h 643"/>
                <a:gd name="T8" fmla="*/ 2147483646 w 1681"/>
                <a:gd name="T9" fmla="*/ 2147483646 h 643"/>
                <a:gd name="T10" fmla="*/ 2147483646 w 1681"/>
                <a:gd name="T11" fmla="*/ 2147483646 h 643"/>
                <a:gd name="T12" fmla="*/ 2147483646 w 1681"/>
                <a:gd name="T13" fmla="*/ 2147483646 h 6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81" h="643" extrusionOk="0">
                  <a:moveTo>
                    <a:pt x="1498" y="1"/>
                  </a:moveTo>
                  <a:cubicBezTo>
                    <a:pt x="1314" y="306"/>
                    <a:pt x="978" y="459"/>
                    <a:pt x="612" y="459"/>
                  </a:cubicBezTo>
                  <a:cubicBezTo>
                    <a:pt x="398" y="459"/>
                    <a:pt x="184" y="398"/>
                    <a:pt x="1" y="276"/>
                  </a:cubicBezTo>
                  <a:cubicBezTo>
                    <a:pt x="1" y="459"/>
                    <a:pt x="367" y="642"/>
                    <a:pt x="826" y="642"/>
                  </a:cubicBezTo>
                  <a:cubicBezTo>
                    <a:pt x="1284" y="642"/>
                    <a:pt x="1681" y="459"/>
                    <a:pt x="1681" y="276"/>
                  </a:cubicBezTo>
                  <a:cubicBezTo>
                    <a:pt x="1681" y="154"/>
                    <a:pt x="1620" y="62"/>
                    <a:pt x="149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7" name="Google Shape;481;p24">
              <a:extLst>
                <a:ext uri="{FF2B5EF4-FFF2-40B4-BE49-F238E27FC236}">
                  <a16:creationId xmlns:a16="http://schemas.microsoft.com/office/drawing/2014/main" id="{BE827339-997E-0A18-503F-D4662A687F08}"/>
                </a:ext>
              </a:extLst>
            </p:cNvPr>
            <p:cNvSpPr>
              <a:spLocks/>
            </p:cNvSpPr>
            <p:nvPr/>
          </p:nvSpPr>
          <p:spPr bwMode="auto">
            <a:xfrm>
              <a:off x="4473778" y="2075619"/>
              <a:ext cx="149456" cy="129219"/>
            </a:xfrm>
            <a:custGeom>
              <a:avLst/>
              <a:gdLst>
                <a:gd name="T0" fmla="*/ 2147483646 w 1529"/>
                <a:gd name="T1" fmla="*/ 2147483646 h 1322"/>
                <a:gd name="T2" fmla="*/ 2147483646 w 1529"/>
                <a:gd name="T3" fmla="*/ 2147483646 h 1322"/>
                <a:gd name="T4" fmla="*/ 2147483646 w 1529"/>
                <a:gd name="T5" fmla="*/ 2147483646 h 1322"/>
                <a:gd name="T6" fmla="*/ 2147483646 w 1529"/>
                <a:gd name="T7" fmla="*/ 2147483646 h 1322"/>
                <a:gd name="T8" fmla="*/ 2147483646 w 1529"/>
                <a:gd name="T9" fmla="*/ 2147483646 h 1322"/>
                <a:gd name="T10" fmla="*/ 2147483646 w 1529"/>
                <a:gd name="T11" fmla="*/ 2147483646 h 1322"/>
                <a:gd name="T12" fmla="*/ 2147483646 w 1529"/>
                <a:gd name="T13" fmla="*/ 2147483646 h 13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22" extrusionOk="0">
                  <a:moveTo>
                    <a:pt x="1191" y="1"/>
                  </a:moveTo>
                  <a:cubicBezTo>
                    <a:pt x="1000" y="1"/>
                    <a:pt x="729" y="131"/>
                    <a:pt x="490" y="371"/>
                  </a:cubicBezTo>
                  <a:cubicBezTo>
                    <a:pt x="154" y="738"/>
                    <a:pt x="1" y="1104"/>
                    <a:pt x="154" y="1257"/>
                  </a:cubicBezTo>
                  <a:cubicBezTo>
                    <a:pt x="197" y="1301"/>
                    <a:pt x="264" y="1322"/>
                    <a:pt x="344" y="1322"/>
                  </a:cubicBezTo>
                  <a:cubicBezTo>
                    <a:pt x="542" y="1322"/>
                    <a:pt x="822" y="1191"/>
                    <a:pt x="1040" y="951"/>
                  </a:cubicBezTo>
                  <a:cubicBezTo>
                    <a:pt x="1376" y="615"/>
                    <a:pt x="1528" y="218"/>
                    <a:pt x="1376" y="66"/>
                  </a:cubicBezTo>
                  <a:cubicBezTo>
                    <a:pt x="1332" y="22"/>
                    <a:pt x="1268" y="1"/>
                    <a:pt x="119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8" name="Google Shape;482;p24">
              <a:extLst>
                <a:ext uri="{FF2B5EF4-FFF2-40B4-BE49-F238E27FC236}">
                  <a16:creationId xmlns:a16="http://schemas.microsoft.com/office/drawing/2014/main" id="{C2DEF7E1-3CB0-1D7F-F866-CBF2C1415B16}"/>
                </a:ext>
              </a:extLst>
            </p:cNvPr>
            <p:cNvSpPr>
              <a:spLocks/>
            </p:cNvSpPr>
            <p:nvPr/>
          </p:nvSpPr>
          <p:spPr bwMode="auto">
            <a:xfrm>
              <a:off x="4488733" y="2074837"/>
              <a:ext cx="134501" cy="129512"/>
            </a:xfrm>
            <a:custGeom>
              <a:avLst/>
              <a:gdLst>
                <a:gd name="T0" fmla="*/ 2147483646 w 1376"/>
                <a:gd name="T1" fmla="*/ 0 h 1325"/>
                <a:gd name="T2" fmla="*/ 2147483646 w 1376"/>
                <a:gd name="T3" fmla="*/ 2147483646 h 1325"/>
                <a:gd name="T4" fmla="*/ 2147483646 w 1376"/>
                <a:gd name="T5" fmla="*/ 2147483646 h 1325"/>
                <a:gd name="T6" fmla="*/ 2147483646 w 1376"/>
                <a:gd name="T7" fmla="*/ 2147483646 h 1325"/>
                <a:gd name="T8" fmla="*/ 2147483646 w 1376"/>
                <a:gd name="T9" fmla="*/ 2147483646 h 1325"/>
                <a:gd name="T10" fmla="*/ 2147483646 w 1376"/>
                <a:gd name="T11" fmla="*/ 2147483646 h 1325"/>
                <a:gd name="T12" fmla="*/ 2147483646 w 1376"/>
                <a:gd name="T13" fmla="*/ 2147483646 h 1325"/>
                <a:gd name="T14" fmla="*/ 2147483646 w 1376"/>
                <a:gd name="T15" fmla="*/ 0 h 13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6" h="1325" extrusionOk="0">
                  <a:moveTo>
                    <a:pt x="1026" y="0"/>
                  </a:moveTo>
                  <a:cubicBezTo>
                    <a:pt x="975" y="0"/>
                    <a:pt x="928" y="16"/>
                    <a:pt x="887" y="43"/>
                  </a:cubicBezTo>
                  <a:cubicBezTo>
                    <a:pt x="978" y="623"/>
                    <a:pt x="581" y="1173"/>
                    <a:pt x="1" y="1234"/>
                  </a:cubicBezTo>
                  <a:lnTo>
                    <a:pt x="1" y="1265"/>
                  </a:lnTo>
                  <a:cubicBezTo>
                    <a:pt x="42" y="1306"/>
                    <a:pt x="100" y="1325"/>
                    <a:pt x="170" y="1325"/>
                  </a:cubicBezTo>
                  <a:cubicBezTo>
                    <a:pt x="362" y="1325"/>
                    <a:pt x="641" y="1183"/>
                    <a:pt x="887" y="959"/>
                  </a:cubicBezTo>
                  <a:cubicBezTo>
                    <a:pt x="1223" y="623"/>
                    <a:pt x="1375" y="226"/>
                    <a:pt x="1223" y="74"/>
                  </a:cubicBezTo>
                  <a:cubicBezTo>
                    <a:pt x="1155" y="23"/>
                    <a:pt x="1088" y="0"/>
                    <a:pt x="102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9" name="Google Shape;483;p24">
              <a:extLst>
                <a:ext uri="{FF2B5EF4-FFF2-40B4-BE49-F238E27FC236}">
                  <a16:creationId xmlns:a16="http://schemas.microsoft.com/office/drawing/2014/main" id="{540E87DC-BBF4-045F-450A-DCECB33BB961}"/>
                </a:ext>
              </a:extLst>
            </p:cNvPr>
            <p:cNvSpPr>
              <a:spLocks/>
            </p:cNvSpPr>
            <p:nvPr/>
          </p:nvSpPr>
          <p:spPr bwMode="auto">
            <a:xfrm>
              <a:off x="4584328" y="2087935"/>
              <a:ext cx="74679" cy="167339"/>
            </a:xfrm>
            <a:custGeom>
              <a:avLst/>
              <a:gdLst>
                <a:gd name="T0" fmla="*/ 2147483646 w 764"/>
                <a:gd name="T1" fmla="*/ 2147483646 h 1712"/>
                <a:gd name="T2" fmla="*/ 0 w 764"/>
                <a:gd name="T3" fmla="*/ 2147483646 h 1712"/>
                <a:gd name="T4" fmla="*/ 2147483646 w 764"/>
                <a:gd name="T5" fmla="*/ 2147483646 h 1712"/>
                <a:gd name="T6" fmla="*/ 2147483646 w 764"/>
                <a:gd name="T7" fmla="*/ 2147483646 h 1712"/>
                <a:gd name="T8" fmla="*/ 2147483646 w 764"/>
                <a:gd name="T9" fmla="*/ 2147483646 h 17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1712" extrusionOk="0">
                  <a:moveTo>
                    <a:pt x="397" y="1"/>
                  </a:moveTo>
                  <a:cubicBezTo>
                    <a:pt x="183" y="1"/>
                    <a:pt x="0" y="398"/>
                    <a:pt x="0" y="856"/>
                  </a:cubicBezTo>
                  <a:cubicBezTo>
                    <a:pt x="0" y="1314"/>
                    <a:pt x="153" y="1711"/>
                    <a:pt x="367" y="1711"/>
                  </a:cubicBezTo>
                  <a:cubicBezTo>
                    <a:pt x="611" y="1711"/>
                    <a:pt x="764" y="1314"/>
                    <a:pt x="764" y="856"/>
                  </a:cubicBezTo>
                  <a:cubicBezTo>
                    <a:pt x="764" y="398"/>
                    <a:pt x="611" y="1"/>
                    <a:pt x="39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30" name="Google Shape;484;p24">
              <a:extLst>
                <a:ext uri="{FF2B5EF4-FFF2-40B4-BE49-F238E27FC236}">
                  <a16:creationId xmlns:a16="http://schemas.microsoft.com/office/drawing/2014/main" id="{031876AA-9365-9AB9-2C0A-FE1F80C53708}"/>
                </a:ext>
              </a:extLst>
            </p:cNvPr>
            <p:cNvSpPr>
              <a:spLocks/>
            </p:cNvSpPr>
            <p:nvPr/>
          </p:nvSpPr>
          <p:spPr bwMode="auto">
            <a:xfrm>
              <a:off x="4590291" y="2102890"/>
              <a:ext cx="74679" cy="152384"/>
            </a:xfrm>
            <a:custGeom>
              <a:avLst/>
              <a:gdLst>
                <a:gd name="T0" fmla="*/ 2147483646 w 764"/>
                <a:gd name="T1" fmla="*/ 0 h 1559"/>
                <a:gd name="T2" fmla="*/ 2147483646 w 764"/>
                <a:gd name="T3" fmla="*/ 0 h 1559"/>
                <a:gd name="T4" fmla="*/ 0 w 764"/>
                <a:gd name="T5" fmla="*/ 2147483646 h 1559"/>
                <a:gd name="T6" fmla="*/ 2147483646 w 764"/>
                <a:gd name="T7" fmla="*/ 2147483646 h 1559"/>
                <a:gd name="T8" fmla="*/ 2147483646 w 764"/>
                <a:gd name="T9" fmla="*/ 2147483646 h 1559"/>
                <a:gd name="T10" fmla="*/ 2147483646 w 764"/>
                <a:gd name="T11" fmla="*/ 0 h 15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4" h="1559" extrusionOk="0">
                  <a:moveTo>
                    <a:pt x="550" y="0"/>
                  </a:moveTo>
                  <a:lnTo>
                    <a:pt x="550" y="0"/>
                  </a:lnTo>
                  <a:cubicBezTo>
                    <a:pt x="611" y="428"/>
                    <a:pt x="367" y="825"/>
                    <a:pt x="0" y="1039"/>
                  </a:cubicBezTo>
                  <a:cubicBezTo>
                    <a:pt x="61" y="1345"/>
                    <a:pt x="184" y="1558"/>
                    <a:pt x="336" y="1558"/>
                  </a:cubicBezTo>
                  <a:cubicBezTo>
                    <a:pt x="581" y="1558"/>
                    <a:pt x="764" y="1161"/>
                    <a:pt x="764" y="703"/>
                  </a:cubicBezTo>
                  <a:cubicBezTo>
                    <a:pt x="764" y="459"/>
                    <a:pt x="703" y="214"/>
                    <a:pt x="55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31" name="Google Shape;485;p24">
              <a:extLst>
                <a:ext uri="{FF2B5EF4-FFF2-40B4-BE49-F238E27FC236}">
                  <a16:creationId xmlns:a16="http://schemas.microsoft.com/office/drawing/2014/main" id="{3F4455E2-3C75-77E8-511A-CB57D07233A4}"/>
                </a:ext>
              </a:extLst>
            </p:cNvPr>
            <p:cNvSpPr>
              <a:spLocks/>
            </p:cNvSpPr>
            <p:nvPr/>
          </p:nvSpPr>
          <p:spPr bwMode="auto">
            <a:xfrm>
              <a:off x="4626066" y="2076108"/>
              <a:ext cx="149456" cy="128730"/>
            </a:xfrm>
            <a:custGeom>
              <a:avLst/>
              <a:gdLst>
                <a:gd name="T0" fmla="*/ 2147483646 w 1529"/>
                <a:gd name="T1" fmla="*/ 2147483646 h 1317"/>
                <a:gd name="T2" fmla="*/ 2147483646 w 1529"/>
                <a:gd name="T3" fmla="*/ 2147483646 h 1317"/>
                <a:gd name="T4" fmla="*/ 2147483646 w 1529"/>
                <a:gd name="T5" fmla="*/ 2147483646 h 1317"/>
                <a:gd name="T6" fmla="*/ 2147483646 w 1529"/>
                <a:gd name="T7" fmla="*/ 2147483646 h 1317"/>
                <a:gd name="T8" fmla="*/ 2147483646 w 1529"/>
                <a:gd name="T9" fmla="*/ 2147483646 h 1317"/>
                <a:gd name="T10" fmla="*/ 2147483646 w 1529"/>
                <a:gd name="T11" fmla="*/ 2147483646 h 1317"/>
                <a:gd name="T12" fmla="*/ 2147483646 w 1529"/>
                <a:gd name="T13" fmla="*/ 2147483646 h 13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17" extrusionOk="0">
                  <a:moveTo>
                    <a:pt x="323" y="1"/>
                  </a:moveTo>
                  <a:cubicBezTo>
                    <a:pt x="253" y="1"/>
                    <a:pt x="195" y="20"/>
                    <a:pt x="154" y="61"/>
                  </a:cubicBezTo>
                  <a:cubicBezTo>
                    <a:pt x="1" y="213"/>
                    <a:pt x="154" y="610"/>
                    <a:pt x="490" y="946"/>
                  </a:cubicBezTo>
                  <a:cubicBezTo>
                    <a:pt x="729" y="1186"/>
                    <a:pt x="1000" y="1317"/>
                    <a:pt x="1191" y="1317"/>
                  </a:cubicBezTo>
                  <a:cubicBezTo>
                    <a:pt x="1268" y="1317"/>
                    <a:pt x="1332" y="1296"/>
                    <a:pt x="1376" y="1252"/>
                  </a:cubicBezTo>
                  <a:cubicBezTo>
                    <a:pt x="1528" y="1099"/>
                    <a:pt x="1376" y="702"/>
                    <a:pt x="1040" y="366"/>
                  </a:cubicBezTo>
                  <a:cubicBezTo>
                    <a:pt x="794" y="142"/>
                    <a:pt x="515" y="1"/>
                    <a:pt x="32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32" name="Google Shape;486;p24">
              <a:extLst>
                <a:ext uri="{FF2B5EF4-FFF2-40B4-BE49-F238E27FC236}">
                  <a16:creationId xmlns:a16="http://schemas.microsoft.com/office/drawing/2014/main" id="{1FB27433-2EC4-9518-17F5-D19FA75D7AC5}"/>
                </a:ext>
              </a:extLst>
            </p:cNvPr>
            <p:cNvSpPr>
              <a:spLocks/>
            </p:cNvSpPr>
            <p:nvPr/>
          </p:nvSpPr>
          <p:spPr bwMode="auto">
            <a:xfrm>
              <a:off x="4626066" y="2076206"/>
              <a:ext cx="137531" cy="113384"/>
            </a:xfrm>
            <a:custGeom>
              <a:avLst/>
              <a:gdLst>
                <a:gd name="T0" fmla="*/ 2147483646 w 1407"/>
                <a:gd name="T1" fmla="*/ 0 h 1160"/>
                <a:gd name="T2" fmla="*/ 2147483646 w 1407"/>
                <a:gd name="T3" fmla="*/ 2147483646 h 1160"/>
                <a:gd name="T4" fmla="*/ 2147483646 w 1407"/>
                <a:gd name="T5" fmla="*/ 2147483646 h 1160"/>
                <a:gd name="T6" fmla="*/ 2147483646 w 1407"/>
                <a:gd name="T7" fmla="*/ 2147483646 h 1160"/>
                <a:gd name="T8" fmla="*/ 2147483646 w 1407"/>
                <a:gd name="T9" fmla="*/ 2147483646 h 1160"/>
                <a:gd name="T10" fmla="*/ 2147483646 w 1407"/>
                <a:gd name="T11" fmla="*/ 2147483646 h 1160"/>
                <a:gd name="T12" fmla="*/ 2147483646 w 1407"/>
                <a:gd name="T13" fmla="*/ 2147483646 h 1160"/>
                <a:gd name="T14" fmla="*/ 2147483646 w 1407"/>
                <a:gd name="T15" fmla="*/ 0 h 116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07" h="1160" extrusionOk="0">
                  <a:moveTo>
                    <a:pt x="320" y="0"/>
                  </a:moveTo>
                  <a:cubicBezTo>
                    <a:pt x="251" y="0"/>
                    <a:pt x="194" y="19"/>
                    <a:pt x="154" y="60"/>
                  </a:cubicBezTo>
                  <a:cubicBezTo>
                    <a:pt x="1" y="212"/>
                    <a:pt x="154" y="609"/>
                    <a:pt x="459" y="945"/>
                  </a:cubicBezTo>
                  <a:lnTo>
                    <a:pt x="490" y="945"/>
                  </a:lnTo>
                  <a:cubicBezTo>
                    <a:pt x="581" y="945"/>
                    <a:pt x="673" y="915"/>
                    <a:pt x="734" y="915"/>
                  </a:cubicBezTo>
                  <a:cubicBezTo>
                    <a:pt x="978" y="915"/>
                    <a:pt x="1223" y="1007"/>
                    <a:pt x="1406" y="1159"/>
                  </a:cubicBezTo>
                  <a:cubicBezTo>
                    <a:pt x="1406" y="854"/>
                    <a:pt x="1284" y="579"/>
                    <a:pt x="1040" y="396"/>
                  </a:cubicBezTo>
                  <a:cubicBezTo>
                    <a:pt x="792" y="148"/>
                    <a:pt x="512"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33" name="Google Shape;487;p24">
              <a:extLst>
                <a:ext uri="{FF2B5EF4-FFF2-40B4-BE49-F238E27FC236}">
                  <a16:creationId xmlns:a16="http://schemas.microsoft.com/office/drawing/2014/main" id="{000596B1-F40C-3EDD-A5F0-EE724A47B38C}"/>
                </a:ext>
              </a:extLst>
            </p:cNvPr>
            <p:cNvSpPr>
              <a:spLocks/>
            </p:cNvSpPr>
            <p:nvPr/>
          </p:nvSpPr>
          <p:spPr bwMode="auto">
            <a:xfrm>
              <a:off x="4650014" y="2028213"/>
              <a:ext cx="167246" cy="74775"/>
            </a:xfrm>
            <a:custGeom>
              <a:avLst/>
              <a:gdLst>
                <a:gd name="T0" fmla="*/ 2147483646 w 1711"/>
                <a:gd name="T1" fmla="*/ 2147483646 h 765"/>
                <a:gd name="T2" fmla="*/ 0 w 1711"/>
                <a:gd name="T3" fmla="*/ 2147483646 h 765"/>
                <a:gd name="T4" fmla="*/ 2147483646 w 1711"/>
                <a:gd name="T5" fmla="*/ 2147483646 h 765"/>
                <a:gd name="T6" fmla="*/ 2147483646 w 1711"/>
                <a:gd name="T7" fmla="*/ 2147483646 h 765"/>
                <a:gd name="T8" fmla="*/ 2147483646 w 1711"/>
                <a:gd name="T9" fmla="*/ 2147483646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1" h="765" extrusionOk="0">
                  <a:moveTo>
                    <a:pt x="856" y="1"/>
                  </a:moveTo>
                  <a:cubicBezTo>
                    <a:pt x="367" y="1"/>
                    <a:pt x="0" y="184"/>
                    <a:pt x="0" y="367"/>
                  </a:cubicBezTo>
                  <a:cubicBezTo>
                    <a:pt x="0" y="581"/>
                    <a:pt x="367" y="764"/>
                    <a:pt x="856" y="764"/>
                  </a:cubicBezTo>
                  <a:cubicBezTo>
                    <a:pt x="1314" y="764"/>
                    <a:pt x="1711" y="581"/>
                    <a:pt x="1711" y="367"/>
                  </a:cubicBezTo>
                  <a:cubicBezTo>
                    <a:pt x="1711" y="184"/>
                    <a:pt x="1314" y="1"/>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34" name="Google Shape;488;p24">
              <a:extLst>
                <a:ext uri="{FF2B5EF4-FFF2-40B4-BE49-F238E27FC236}">
                  <a16:creationId xmlns:a16="http://schemas.microsoft.com/office/drawing/2014/main" id="{16A5AFB3-F5FA-5678-E696-EAEBFA2904EB}"/>
                </a:ext>
              </a:extLst>
            </p:cNvPr>
            <p:cNvSpPr>
              <a:spLocks/>
            </p:cNvSpPr>
            <p:nvPr/>
          </p:nvSpPr>
          <p:spPr bwMode="auto">
            <a:xfrm>
              <a:off x="4650014" y="2028213"/>
              <a:ext cx="146426" cy="72527"/>
            </a:xfrm>
            <a:custGeom>
              <a:avLst/>
              <a:gdLst>
                <a:gd name="T0" fmla="*/ 2147483646 w 1498"/>
                <a:gd name="T1" fmla="*/ 2147483646 h 742"/>
                <a:gd name="T2" fmla="*/ 0 w 1498"/>
                <a:gd name="T3" fmla="*/ 2147483646 h 742"/>
                <a:gd name="T4" fmla="*/ 2147483646 w 1498"/>
                <a:gd name="T5" fmla="*/ 2147483646 h 742"/>
                <a:gd name="T6" fmla="*/ 2147483646 w 1498"/>
                <a:gd name="T7" fmla="*/ 2147483646 h 742"/>
                <a:gd name="T8" fmla="*/ 2147483646 w 1498"/>
                <a:gd name="T9" fmla="*/ 2147483646 h 742"/>
                <a:gd name="T10" fmla="*/ 2147483646 w 1498"/>
                <a:gd name="T11" fmla="*/ 2147483646 h 742"/>
                <a:gd name="T12" fmla="*/ 2147483646 w 1498"/>
                <a:gd name="T13" fmla="*/ 2147483646 h 742"/>
                <a:gd name="T14" fmla="*/ 2147483646 w 1498"/>
                <a:gd name="T15" fmla="*/ 2147483646 h 74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8" h="742" extrusionOk="0">
                  <a:moveTo>
                    <a:pt x="489" y="1"/>
                  </a:moveTo>
                  <a:cubicBezTo>
                    <a:pt x="184" y="62"/>
                    <a:pt x="0" y="215"/>
                    <a:pt x="0" y="367"/>
                  </a:cubicBezTo>
                  <a:cubicBezTo>
                    <a:pt x="0" y="581"/>
                    <a:pt x="367" y="734"/>
                    <a:pt x="856" y="734"/>
                  </a:cubicBezTo>
                  <a:cubicBezTo>
                    <a:pt x="893" y="739"/>
                    <a:pt x="932" y="742"/>
                    <a:pt x="972" y="742"/>
                  </a:cubicBezTo>
                  <a:cubicBezTo>
                    <a:pt x="1154" y="742"/>
                    <a:pt x="1346" y="687"/>
                    <a:pt x="1497" y="612"/>
                  </a:cubicBezTo>
                  <a:lnTo>
                    <a:pt x="1436" y="612"/>
                  </a:lnTo>
                  <a:cubicBezTo>
                    <a:pt x="1414" y="613"/>
                    <a:pt x="1391" y="614"/>
                    <a:pt x="1369" y="614"/>
                  </a:cubicBezTo>
                  <a:cubicBezTo>
                    <a:pt x="995" y="614"/>
                    <a:pt x="633" y="375"/>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35" name="Google Shape;489;p24">
              <a:extLst>
                <a:ext uri="{FF2B5EF4-FFF2-40B4-BE49-F238E27FC236}">
                  <a16:creationId xmlns:a16="http://schemas.microsoft.com/office/drawing/2014/main" id="{5A7203A0-A3FE-FE38-0A1C-01E3569021D0}"/>
                </a:ext>
              </a:extLst>
            </p:cNvPr>
            <p:cNvSpPr>
              <a:spLocks/>
            </p:cNvSpPr>
            <p:nvPr/>
          </p:nvSpPr>
          <p:spPr bwMode="auto">
            <a:xfrm>
              <a:off x="4626066" y="1923333"/>
              <a:ext cx="149456" cy="128730"/>
            </a:xfrm>
            <a:custGeom>
              <a:avLst/>
              <a:gdLst>
                <a:gd name="T0" fmla="*/ 2147483646 w 1529"/>
                <a:gd name="T1" fmla="*/ 2147483646 h 1317"/>
                <a:gd name="T2" fmla="*/ 2147483646 w 1529"/>
                <a:gd name="T3" fmla="*/ 2147483646 h 1317"/>
                <a:gd name="T4" fmla="*/ 2147483646 w 1529"/>
                <a:gd name="T5" fmla="*/ 2147483646 h 1317"/>
                <a:gd name="T6" fmla="*/ 2147483646 w 1529"/>
                <a:gd name="T7" fmla="*/ 2147483646 h 1317"/>
                <a:gd name="T8" fmla="*/ 2147483646 w 1529"/>
                <a:gd name="T9" fmla="*/ 2147483646 h 1317"/>
                <a:gd name="T10" fmla="*/ 2147483646 w 1529"/>
                <a:gd name="T11" fmla="*/ 2147483646 h 1317"/>
                <a:gd name="T12" fmla="*/ 2147483646 w 1529"/>
                <a:gd name="T13" fmla="*/ 2147483646 h 13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17" extrusionOk="0">
                  <a:moveTo>
                    <a:pt x="1186" y="1"/>
                  </a:moveTo>
                  <a:cubicBezTo>
                    <a:pt x="987" y="1"/>
                    <a:pt x="707" y="131"/>
                    <a:pt x="490" y="371"/>
                  </a:cubicBezTo>
                  <a:cubicBezTo>
                    <a:pt x="154" y="707"/>
                    <a:pt x="1" y="1104"/>
                    <a:pt x="154" y="1257"/>
                  </a:cubicBezTo>
                  <a:cubicBezTo>
                    <a:pt x="194" y="1297"/>
                    <a:pt x="251" y="1316"/>
                    <a:pt x="320" y="1316"/>
                  </a:cubicBezTo>
                  <a:cubicBezTo>
                    <a:pt x="512" y="1316"/>
                    <a:pt x="792" y="1168"/>
                    <a:pt x="1040" y="921"/>
                  </a:cubicBezTo>
                  <a:cubicBezTo>
                    <a:pt x="1376" y="615"/>
                    <a:pt x="1528" y="218"/>
                    <a:pt x="1376" y="66"/>
                  </a:cubicBezTo>
                  <a:cubicBezTo>
                    <a:pt x="1332" y="22"/>
                    <a:pt x="1265" y="1"/>
                    <a:pt x="118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36" name="Google Shape;490;p24">
              <a:extLst>
                <a:ext uri="{FF2B5EF4-FFF2-40B4-BE49-F238E27FC236}">
                  <a16:creationId xmlns:a16="http://schemas.microsoft.com/office/drawing/2014/main" id="{D2FFC71B-F7DF-71D5-7D03-906B4FC786B0}"/>
                </a:ext>
              </a:extLst>
            </p:cNvPr>
            <p:cNvSpPr>
              <a:spLocks/>
            </p:cNvSpPr>
            <p:nvPr/>
          </p:nvSpPr>
          <p:spPr bwMode="auto">
            <a:xfrm>
              <a:off x="4632029" y="1983446"/>
              <a:ext cx="122575" cy="66076"/>
            </a:xfrm>
            <a:custGeom>
              <a:avLst/>
              <a:gdLst>
                <a:gd name="T0" fmla="*/ 2147483646 w 1254"/>
                <a:gd name="T1" fmla="*/ 0 h 676"/>
                <a:gd name="T2" fmla="*/ 2147483646 w 1254"/>
                <a:gd name="T3" fmla="*/ 0 h 676"/>
                <a:gd name="T4" fmla="*/ 2147483646 w 1254"/>
                <a:gd name="T5" fmla="*/ 2147483646 h 676"/>
                <a:gd name="T6" fmla="*/ 2147483646 w 1254"/>
                <a:gd name="T7" fmla="*/ 2147483646 h 676"/>
                <a:gd name="T8" fmla="*/ 2147483646 w 1254"/>
                <a:gd name="T9" fmla="*/ 2147483646 h 676"/>
                <a:gd name="T10" fmla="*/ 2147483646 w 1254"/>
                <a:gd name="T11" fmla="*/ 2147483646 h 676"/>
                <a:gd name="T12" fmla="*/ 2147483646 w 1254"/>
                <a:gd name="T13" fmla="*/ 2147483646 h 676"/>
                <a:gd name="T14" fmla="*/ 2147483646 w 1254"/>
                <a:gd name="T15" fmla="*/ 0 h 67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54" h="676" extrusionOk="0">
                  <a:moveTo>
                    <a:pt x="1253" y="0"/>
                  </a:moveTo>
                  <a:lnTo>
                    <a:pt x="1253" y="0"/>
                  </a:lnTo>
                  <a:cubicBezTo>
                    <a:pt x="1101" y="184"/>
                    <a:pt x="856" y="275"/>
                    <a:pt x="642" y="275"/>
                  </a:cubicBezTo>
                  <a:cubicBezTo>
                    <a:pt x="459" y="275"/>
                    <a:pt x="276" y="214"/>
                    <a:pt x="154" y="123"/>
                  </a:cubicBezTo>
                  <a:cubicBezTo>
                    <a:pt x="32" y="337"/>
                    <a:pt x="1" y="550"/>
                    <a:pt x="93" y="642"/>
                  </a:cubicBezTo>
                  <a:cubicBezTo>
                    <a:pt x="123" y="664"/>
                    <a:pt x="171" y="676"/>
                    <a:pt x="232" y="676"/>
                  </a:cubicBezTo>
                  <a:cubicBezTo>
                    <a:pt x="419" y="676"/>
                    <a:pt x="725" y="567"/>
                    <a:pt x="979" y="337"/>
                  </a:cubicBezTo>
                  <a:cubicBezTo>
                    <a:pt x="1070" y="214"/>
                    <a:pt x="1162" y="123"/>
                    <a:pt x="125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37" name="Google Shape;491;p24">
              <a:extLst>
                <a:ext uri="{FF2B5EF4-FFF2-40B4-BE49-F238E27FC236}">
                  <a16:creationId xmlns:a16="http://schemas.microsoft.com/office/drawing/2014/main" id="{8F9FB36E-AD87-65C1-A2A8-3F287AEC6D16}"/>
                </a:ext>
              </a:extLst>
            </p:cNvPr>
            <p:cNvSpPr/>
            <p:nvPr/>
          </p:nvSpPr>
          <p:spPr>
            <a:xfrm>
              <a:off x="4579221" y="2024914"/>
              <a:ext cx="85792" cy="76225"/>
            </a:xfrm>
            <a:custGeom>
              <a:avLst/>
              <a:gdLst/>
              <a:ahLst/>
              <a:cxnLst/>
              <a:rect l="l" t="t" r="r" b="b"/>
              <a:pathLst>
                <a:path w="886" h="771" extrusionOk="0">
                  <a:moveTo>
                    <a:pt x="489" y="0"/>
                  </a:moveTo>
                  <a:cubicBezTo>
                    <a:pt x="153" y="31"/>
                    <a:pt x="0" y="428"/>
                    <a:pt x="244" y="672"/>
                  </a:cubicBezTo>
                  <a:cubicBezTo>
                    <a:pt x="322" y="740"/>
                    <a:pt x="415" y="771"/>
                    <a:pt x="505" y="771"/>
                  </a:cubicBezTo>
                  <a:cubicBezTo>
                    <a:pt x="701" y="771"/>
                    <a:pt x="886" y="627"/>
                    <a:pt x="886" y="397"/>
                  </a:cubicBezTo>
                  <a:cubicBezTo>
                    <a:pt x="886" y="183"/>
                    <a:pt x="703" y="0"/>
                    <a:pt x="489" y="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38" name="Google Shape;492;p24">
              <a:extLst>
                <a:ext uri="{FF2B5EF4-FFF2-40B4-BE49-F238E27FC236}">
                  <a16:creationId xmlns:a16="http://schemas.microsoft.com/office/drawing/2014/main" id="{29ABBD1A-85FF-8855-9A8E-A3CD5773B560}"/>
                </a:ext>
              </a:extLst>
            </p:cNvPr>
            <p:cNvSpPr>
              <a:spLocks/>
            </p:cNvSpPr>
            <p:nvPr/>
          </p:nvSpPr>
          <p:spPr bwMode="auto">
            <a:xfrm>
              <a:off x="4181224" y="2282056"/>
              <a:ext cx="74679" cy="167339"/>
            </a:xfrm>
            <a:custGeom>
              <a:avLst/>
              <a:gdLst>
                <a:gd name="T0" fmla="*/ 2147483646 w 764"/>
                <a:gd name="T1" fmla="*/ 0 h 1712"/>
                <a:gd name="T2" fmla="*/ 0 w 764"/>
                <a:gd name="T3" fmla="*/ 2147483646 h 1712"/>
                <a:gd name="T4" fmla="*/ 2147483646 w 764"/>
                <a:gd name="T5" fmla="*/ 2147483646 h 1712"/>
                <a:gd name="T6" fmla="*/ 2147483646 w 764"/>
                <a:gd name="T7" fmla="*/ 2147483646 h 1712"/>
                <a:gd name="T8" fmla="*/ 2147483646 w 764"/>
                <a:gd name="T9" fmla="*/ 0 h 17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1712" extrusionOk="0">
                  <a:moveTo>
                    <a:pt x="397" y="0"/>
                  </a:moveTo>
                  <a:cubicBezTo>
                    <a:pt x="183" y="0"/>
                    <a:pt x="0" y="397"/>
                    <a:pt x="0" y="856"/>
                  </a:cubicBezTo>
                  <a:cubicBezTo>
                    <a:pt x="0" y="1314"/>
                    <a:pt x="183" y="1711"/>
                    <a:pt x="397" y="1711"/>
                  </a:cubicBezTo>
                  <a:cubicBezTo>
                    <a:pt x="581" y="1711"/>
                    <a:pt x="764" y="1314"/>
                    <a:pt x="764" y="856"/>
                  </a:cubicBezTo>
                  <a:cubicBezTo>
                    <a:pt x="764" y="397"/>
                    <a:pt x="581" y="0"/>
                    <a:pt x="39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39" name="Google Shape;493;p24">
              <a:extLst>
                <a:ext uri="{FF2B5EF4-FFF2-40B4-BE49-F238E27FC236}">
                  <a16:creationId xmlns:a16="http://schemas.microsoft.com/office/drawing/2014/main" id="{BF0EAEA6-6B6C-9D93-2800-8F4C576C06B1}"/>
                </a:ext>
              </a:extLst>
            </p:cNvPr>
            <p:cNvSpPr>
              <a:spLocks/>
            </p:cNvSpPr>
            <p:nvPr/>
          </p:nvSpPr>
          <p:spPr bwMode="auto">
            <a:xfrm>
              <a:off x="4181224" y="2386546"/>
              <a:ext cx="74679" cy="62850"/>
            </a:xfrm>
            <a:custGeom>
              <a:avLst/>
              <a:gdLst>
                <a:gd name="T0" fmla="*/ 2147483646 w 764"/>
                <a:gd name="T1" fmla="*/ 2147483646 h 643"/>
                <a:gd name="T2" fmla="*/ 2147483646 w 764"/>
                <a:gd name="T3" fmla="*/ 2147483646 h 643"/>
                <a:gd name="T4" fmla="*/ 2147483646 w 764"/>
                <a:gd name="T5" fmla="*/ 2147483646 h 643"/>
                <a:gd name="T6" fmla="*/ 0 w 764"/>
                <a:gd name="T7" fmla="*/ 2147483646 h 643"/>
                <a:gd name="T8" fmla="*/ 0 w 764"/>
                <a:gd name="T9" fmla="*/ 2147483646 h 643"/>
                <a:gd name="T10" fmla="*/ 2147483646 w 764"/>
                <a:gd name="T11" fmla="*/ 2147483646 h 643"/>
                <a:gd name="T12" fmla="*/ 2147483646 w 764"/>
                <a:gd name="T13" fmla="*/ 2147483646 h 64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4" h="643" extrusionOk="0">
                  <a:moveTo>
                    <a:pt x="764" y="1"/>
                  </a:moveTo>
                  <a:lnTo>
                    <a:pt x="764" y="1"/>
                  </a:lnTo>
                  <a:cubicBezTo>
                    <a:pt x="611" y="62"/>
                    <a:pt x="458" y="92"/>
                    <a:pt x="336" y="92"/>
                  </a:cubicBezTo>
                  <a:cubicBezTo>
                    <a:pt x="214" y="92"/>
                    <a:pt x="92" y="92"/>
                    <a:pt x="0" y="62"/>
                  </a:cubicBezTo>
                  <a:cubicBezTo>
                    <a:pt x="61" y="398"/>
                    <a:pt x="183" y="642"/>
                    <a:pt x="367" y="642"/>
                  </a:cubicBezTo>
                  <a:cubicBezTo>
                    <a:pt x="550" y="642"/>
                    <a:pt x="703" y="367"/>
                    <a:pt x="76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40" name="Google Shape;494;p24">
              <a:extLst>
                <a:ext uri="{FF2B5EF4-FFF2-40B4-BE49-F238E27FC236}">
                  <a16:creationId xmlns:a16="http://schemas.microsoft.com/office/drawing/2014/main" id="{85AB01F7-AF49-A733-C480-AD8741956999}"/>
                </a:ext>
              </a:extLst>
            </p:cNvPr>
            <p:cNvSpPr>
              <a:spLocks/>
            </p:cNvSpPr>
            <p:nvPr/>
          </p:nvSpPr>
          <p:spPr bwMode="auto">
            <a:xfrm>
              <a:off x="4067740" y="2332982"/>
              <a:ext cx="149358" cy="129512"/>
            </a:xfrm>
            <a:custGeom>
              <a:avLst/>
              <a:gdLst>
                <a:gd name="T0" fmla="*/ 2147483646 w 1528"/>
                <a:gd name="T1" fmla="*/ 0 h 1325"/>
                <a:gd name="T2" fmla="*/ 2147483646 w 1528"/>
                <a:gd name="T3" fmla="*/ 2147483646 h 1325"/>
                <a:gd name="T4" fmla="*/ 2147483646 w 1528"/>
                <a:gd name="T5" fmla="*/ 2147483646 h 1325"/>
                <a:gd name="T6" fmla="*/ 2147483646 w 1528"/>
                <a:gd name="T7" fmla="*/ 2147483646 h 1325"/>
                <a:gd name="T8" fmla="*/ 2147483646 w 1528"/>
                <a:gd name="T9" fmla="*/ 2147483646 h 1325"/>
                <a:gd name="T10" fmla="*/ 2147483646 w 1528"/>
                <a:gd name="T11" fmla="*/ 2147483646 h 1325"/>
                <a:gd name="T12" fmla="*/ 2147483646 w 1528"/>
                <a:gd name="T13" fmla="*/ 0 h 13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25" extrusionOk="0">
                  <a:moveTo>
                    <a:pt x="319" y="0"/>
                  </a:moveTo>
                  <a:cubicBezTo>
                    <a:pt x="251" y="0"/>
                    <a:pt x="193" y="19"/>
                    <a:pt x="153" y="60"/>
                  </a:cubicBezTo>
                  <a:cubicBezTo>
                    <a:pt x="0" y="212"/>
                    <a:pt x="153" y="610"/>
                    <a:pt x="489" y="946"/>
                  </a:cubicBezTo>
                  <a:cubicBezTo>
                    <a:pt x="710" y="1167"/>
                    <a:pt x="980" y="1324"/>
                    <a:pt x="1170" y="1324"/>
                  </a:cubicBezTo>
                  <a:cubicBezTo>
                    <a:pt x="1242" y="1324"/>
                    <a:pt x="1302" y="1302"/>
                    <a:pt x="1344" y="1251"/>
                  </a:cubicBezTo>
                  <a:cubicBezTo>
                    <a:pt x="1528" y="1098"/>
                    <a:pt x="1375" y="701"/>
                    <a:pt x="1039" y="396"/>
                  </a:cubicBezTo>
                  <a:cubicBezTo>
                    <a:pt x="792" y="148"/>
                    <a:pt x="511" y="0"/>
                    <a:pt x="31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41" name="Google Shape;495;p24">
              <a:extLst>
                <a:ext uri="{FF2B5EF4-FFF2-40B4-BE49-F238E27FC236}">
                  <a16:creationId xmlns:a16="http://schemas.microsoft.com/office/drawing/2014/main" id="{61694E80-AB77-A839-98F8-10BDD0966AE4}"/>
                </a:ext>
              </a:extLst>
            </p:cNvPr>
            <p:cNvSpPr>
              <a:spLocks/>
            </p:cNvSpPr>
            <p:nvPr/>
          </p:nvSpPr>
          <p:spPr bwMode="auto">
            <a:xfrm>
              <a:off x="4118471" y="2410396"/>
              <a:ext cx="89732" cy="51316"/>
            </a:xfrm>
            <a:custGeom>
              <a:avLst/>
              <a:gdLst>
                <a:gd name="T0" fmla="*/ 2147483646 w 918"/>
                <a:gd name="T1" fmla="*/ 2147483646 h 525"/>
                <a:gd name="T2" fmla="*/ 2147483646 w 918"/>
                <a:gd name="T3" fmla="*/ 2147483646 h 525"/>
                <a:gd name="T4" fmla="*/ 2147483646 w 918"/>
                <a:gd name="T5" fmla="*/ 2147483646 h 525"/>
                <a:gd name="T6" fmla="*/ 2147483646 w 918"/>
                <a:gd name="T7" fmla="*/ 2147483646 h 525"/>
                <a:gd name="T8" fmla="*/ 2147483646 w 918"/>
                <a:gd name="T9" fmla="*/ 2147483646 h 525"/>
                <a:gd name="T10" fmla="*/ 2147483646 w 918"/>
                <a:gd name="T11" fmla="*/ 2147483646 h 525"/>
                <a:gd name="T12" fmla="*/ 2147483646 w 918"/>
                <a:gd name="T13" fmla="*/ 2147483646 h 5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18" h="525" extrusionOk="0">
                  <a:moveTo>
                    <a:pt x="825" y="1"/>
                  </a:moveTo>
                  <a:cubicBezTo>
                    <a:pt x="666" y="107"/>
                    <a:pt x="484" y="190"/>
                    <a:pt x="279" y="190"/>
                  </a:cubicBezTo>
                  <a:cubicBezTo>
                    <a:pt x="248" y="190"/>
                    <a:pt x="216" y="188"/>
                    <a:pt x="184" y="184"/>
                  </a:cubicBezTo>
                  <a:lnTo>
                    <a:pt x="1" y="184"/>
                  </a:lnTo>
                  <a:cubicBezTo>
                    <a:pt x="217" y="400"/>
                    <a:pt x="464" y="525"/>
                    <a:pt x="644" y="525"/>
                  </a:cubicBezTo>
                  <a:cubicBezTo>
                    <a:pt x="718" y="525"/>
                    <a:pt x="781" y="504"/>
                    <a:pt x="825" y="459"/>
                  </a:cubicBezTo>
                  <a:cubicBezTo>
                    <a:pt x="917" y="367"/>
                    <a:pt x="917" y="215"/>
                    <a:pt x="8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42" name="Google Shape;496;p24">
              <a:extLst>
                <a:ext uri="{FF2B5EF4-FFF2-40B4-BE49-F238E27FC236}">
                  <a16:creationId xmlns:a16="http://schemas.microsoft.com/office/drawing/2014/main" id="{B38E02AC-7E1C-1A45-C6A0-6FAA783834C9}"/>
                </a:ext>
              </a:extLst>
            </p:cNvPr>
            <p:cNvSpPr>
              <a:spLocks/>
            </p:cNvSpPr>
            <p:nvPr/>
          </p:nvSpPr>
          <p:spPr bwMode="auto">
            <a:xfrm>
              <a:off x="4025905" y="2434343"/>
              <a:ext cx="167344" cy="74677"/>
            </a:xfrm>
            <a:custGeom>
              <a:avLst/>
              <a:gdLst>
                <a:gd name="T0" fmla="*/ 2147483646 w 1712"/>
                <a:gd name="T1" fmla="*/ 0 h 764"/>
                <a:gd name="T2" fmla="*/ 2147483646 w 1712"/>
                <a:gd name="T3" fmla="*/ 2147483646 h 764"/>
                <a:gd name="T4" fmla="*/ 2147483646 w 1712"/>
                <a:gd name="T5" fmla="*/ 2147483646 h 764"/>
                <a:gd name="T6" fmla="*/ 2147483646 w 1712"/>
                <a:gd name="T7" fmla="*/ 2147483646 h 764"/>
                <a:gd name="T8" fmla="*/ 2147483646 w 1712"/>
                <a:gd name="T9" fmla="*/ 0 h 7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2" h="764" extrusionOk="0">
                  <a:moveTo>
                    <a:pt x="856" y="0"/>
                  </a:moveTo>
                  <a:cubicBezTo>
                    <a:pt x="398" y="0"/>
                    <a:pt x="1" y="184"/>
                    <a:pt x="1" y="397"/>
                  </a:cubicBezTo>
                  <a:cubicBezTo>
                    <a:pt x="1" y="611"/>
                    <a:pt x="398" y="764"/>
                    <a:pt x="856" y="764"/>
                  </a:cubicBezTo>
                  <a:cubicBezTo>
                    <a:pt x="1345" y="764"/>
                    <a:pt x="1711" y="581"/>
                    <a:pt x="1711" y="397"/>
                  </a:cubicBezTo>
                  <a:cubicBezTo>
                    <a:pt x="1711" y="184"/>
                    <a:pt x="1345"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43" name="Google Shape;497;p24">
              <a:extLst>
                <a:ext uri="{FF2B5EF4-FFF2-40B4-BE49-F238E27FC236}">
                  <a16:creationId xmlns:a16="http://schemas.microsoft.com/office/drawing/2014/main" id="{31A0E226-AA8F-37B2-F0B7-FD92CF92CD76}"/>
                </a:ext>
              </a:extLst>
            </p:cNvPr>
            <p:cNvSpPr>
              <a:spLocks/>
            </p:cNvSpPr>
            <p:nvPr/>
          </p:nvSpPr>
          <p:spPr bwMode="auto">
            <a:xfrm>
              <a:off x="4025905" y="2449298"/>
              <a:ext cx="167344" cy="65782"/>
            </a:xfrm>
            <a:custGeom>
              <a:avLst/>
              <a:gdLst>
                <a:gd name="T0" fmla="*/ 2147483646 w 1712"/>
                <a:gd name="T1" fmla="*/ 0 h 673"/>
                <a:gd name="T2" fmla="*/ 2147483646 w 1712"/>
                <a:gd name="T3" fmla="*/ 2147483646 h 673"/>
                <a:gd name="T4" fmla="*/ 2147483646 w 1712"/>
                <a:gd name="T5" fmla="*/ 2147483646 h 673"/>
                <a:gd name="T6" fmla="*/ 2147483646 w 1712"/>
                <a:gd name="T7" fmla="*/ 2147483646 h 673"/>
                <a:gd name="T8" fmla="*/ 2147483646 w 1712"/>
                <a:gd name="T9" fmla="*/ 2147483646 h 673"/>
                <a:gd name="T10" fmla="*/ 2147483646 w 1712"/>
                <a:gd name="T11" fmla="*/ 2147483646 h 673"/>
                <a:gd name="T12" fmla="*/ 2147483646 w 1712"/>
                <a:gd name="T13" fmla="*/ 2147483646 h 673"/>
                <a:gd name="T14" fmla="*/ 2147483646 w 1712"/>
                <a:gd name="T15" fmla="*/ 0 h 67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12" h="673" extrusionOk="0">
                  <a:moveTo>
                    <a:pt x="1528" y="0"/>
                  </a:moveTo>
                  <a:cubicBezTo>
                    <a:pt x="1358" y="283"/>
                    <a:pt x="1057" y="462"/>
                    <a:pt x="721" y="462"/>
                  </a:cubicBezTo>
                  <a:cubicBezTo>
                    <a:pt x="695" y="462"/>
                    <a:pt x="669" y="460"/>
                    <a:pt x="642" y="458"/>
                  </a:cubicBezTo>
                  <a:cubicBezTo>
                    <a:pt x="428" y="458"/>
                    <a:pt x="184" y="397"/>
                    <a:pt x="1" y="275"/>
                  </a:cubicBezTo>
                  <a:cubicBezTo>
                    <a:pt x="31" y="489"/>
                    <a:pt x="398" y="672"/>
                    <a:pt x="856" y="672"/>
                  </a:cubicBezTo>
                  <a:cubicBezTo>
                    <a:pt x="1314" y="672"/>
                    <a:pt x="1711" y="489"/>
                    <a:pt x="1711" y="275"/>
                  </a:cubicBezTo>
                  <a:cubicBezTo>
                    <a:pt x="1711" y="153"/>
                    <a:pt x="1650" y="61"/>
                    <a:pt x="152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44" name="Google Shape;498;p24">
              <a:extLst>
                <a:ext uri="{FF2B5EF4-FFF2-40B4-BE49-F238E27FC236}">
                  <a16:creationId xmlns:a16="http://schemas.microsoft.com/office/drawing/2014/main" id="{AC7C7E4C-AE4E-F1BA-EF61-3AC8D49D1FF0}"/>
                </a:ext>
              </a:extLst>
            </p:cNvPr>
            <p:cNvSpPr>
              <a:spLocks/>
            </p:cNvSpPr>
            <p:nvPr/>
          </p:nvSpPr>
          <p:spPr bwMode="auto">
            <a:xfrm>
              <a:off x="4067740" y="2485268"/>
              <a:ext cx="146426" cy="131076"/>
            </a:xfrm>
            <a:custGeom>
              <a:avLst/>
              <a:gdLst>
                <a:gd name="T0" fmla="*/ 2147483646 w 1498"/>
                <a:gd name="T1" fmla="*/ 0 h 1341"/>
                <a:gd name="T2" fmla="*/ 2147483646 w 1498"/>
                <a:gd name="T3" fmla="*/ 2147483646 h 1341"/>
                <a:gd name="T4" fmla="*/ 2147483646 w 1498"/>
                <a:gd name="T5" fmla="*/ 2147483646 h 1341"/>
                <a:gd name="T6" fmla="*/ 2147483646 w 1498"/>
                <a:gd name="T7" fmla="*/ 2147483646 h 1341"/>
                <a:gd name="T8" fmla="*/ 2147483646 w 1498"/>
                <a:gd name="T9" fmla="*/ 2147483646 h 1341"/>
                <a:gd name="T10" fmla="*/ 2147483646 w 1498"/>
                <a:gd name="T11" fmla="*/ 2147483646 h 1341"/>
                <a:gd name="T12" fmla="*/ 2147483646 w 1498"/>
                <a:gd name="T13" fmla="*/ 0 h 13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41" extrusionOk="0">
                  <a:moveTo>
                    <a:pt x="1179" y="0"/>
                  </a:moveTo>
                  <a:cubicBezTo>
                    <a:pt x="988" y="0"/>
                    <a:pt x="714" y="148"/>
                    <a:pt x="489" y="396"/>
                  </a:cubicBezTo>
                  <a:cubicBezTo>
                    <a:pt x="153" y="732"/>
                    <a:pt x="0" y="1098"/>
                    <a:pt x="153" y="1282"/>
                  </a:cubicBezTo>
                  <a:cubicBezTo>
                    <a:pt x="193" y="1322"/>
                    <a:pt x="251" y="1341"/>
                    <a:pt x="319" y="1341"/>
                  </a:cubicBezTo>
                  <a:cubicBezTo>
                    <a:pt x="511" y="1341"/>
                    <a:pt x="792" y="1193"/>
                    <a:pt x="1039" y="946"/>
                  </a:cubicBezTo>
                  <a:cubicBezTo>
                    <a:pt x="1344" y="610"/>
                    <a:pt x="1497" y="212"/>
                    <a:pt x="1344" y="60"/>
                  </a:cubicBezTo>
                  <a:cubicBezTo>
                    <a:pt x="1304" y="19"/>
                    <a:pt x="1247" y="0"/>
                    <a:pt x="117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45" name="Google Shape;499;p24">
              <a:extLst>
                <a:ext uri="{FF2B5EF4-FFF2-40B4-BE49-F238E27FC236}">
                  <a16:creationId xmlns:a16="http://schemas.microsoft.com/office/drawing/2014/main" id="{5F4452E6-60D5-644E-ED33-A36971794175}"/>
                </a:ext>
              </a:extLst>
            </p:cNvPr>
            <p:cNvSpPr>
              <a:spLocks/>
            </p:cNvSpPr>
            <p:nvPr/>
          </p:nvSpPr>
          <p:spPr bwMode="auto">
            <a:xfrm>
              <a:off x="4082696" y="2484779"/>
              <a:ext cx="134403" cy="131565"/>
            </a:xfrm>
            <a:custGeom>
              <a:avLst/>
              <a:gdLst>
                <a:gd name="T0" fmla="*/ 2147483646 w 1375"/>
                <a:gd name="T1" fmla="*/ 2147483646 h 1346"/>
                <a:gd name="T2" fmla="*/ 2147483646 w 1375"/>
                <a:gd name="T3" fmla="*/ 2147483646 h 1346"/>
                <a:gd name="T4" fmla="*/ 0 w 1375"/>
                <a:gd name="T5" fmla="*/ 2147483646 h 1346"/>
                <a:gd name="T6" fmla="*/ 0 w 1375"/>
                <a:gd name="T7" fmla="*/ 2147483646 h 1346"/>
                <a:gd name="T8" fmla="*/ 2147483646 w 1375"/>
                <a:gd name="T9" fmla="*/ 2147483646 h 1346"/>
                <a:gd name="T10" fmla="*/ 2147483646 w 1375"/>
                <a:gd name="T11" fmla="*/ 2147483646 h 1346"/>
                <a:gd name="T12" fmla="*/ 2147483646 w 1375"/>
                <a:gd name="T13" fmla="*/ 2147483646 h 1346"/>
                <a:gd name="T14" fmla="*/ 2147483646 w 1375"/>
                <a:gd name="T15" fmla="*/ 2147483646 h 134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5" h="1346" extrusionOk="0">
                  <a:moveTo>
                    <a:pt x="994" y="1"/>
                  </a:moveTo>
                  <a:cubicBezTo>
                    <a:pt x="949" y="1"/>
                    <a:pt x="902" y="11"/>
                    <a:pt x="855" y="34"/>
                  </a:cubicBezTo>
                  <a:cubicBezTo>
                    <a:pt x="978" y="615"/>
                    <a:pt x="580" y="1164"/>
                    <a:pt x="0" y="1256"/>
                  </a:cubicBezTo>
                  <a:lnTo>
                    <a:pt x="0" y="1287"/>
                  </a:lnTo>
                  <a:cubicBezTo>
                    <a:pt x="40" y="1327"/>
                    <a:pt x="98" y="1346"/>
                    <a:pt x="166" y="1346"/>
                  </a:cubicBezTo>
                  <a:cubicBezTo>
                    <a:pt x="356" y="1346"/>
                    <a:pt x="631" y="1198"/>
                    <a:pt x="855" y="951"/>
                  </a:cubicBezTo>
                  <a:cubicBezTo>
                    <a:pt x="1191" y="645"/>
                    <a:pt x="1375" y="217"/>
                    <a:pt x="1191" y="65"/>
                  </a:cubicBezTo>
                  <a:cubicBezTo>
                    <a:pt x="1135" y="27"/>
                    <a:pt x="1066" y="1"/>
                    <a:pt x="99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46" name="Google Shape;500;p24">
              <a:extLst>
                <a:ext uri="{FF2B5EF4-FFF2-40B4-BE49-F238E27FC236}">
                  <a16:creationId xmlns:a16="http://schemas.microsoft.com/office/drawing/2014/main" id="{603F4F3B-7D6D-6473-56F6-D5BE54D3EA6F}"/>
                </a:ext>
              </a:extLst>
            </p:cNvPr>
            <p:cNvSpPr>
              <a:spLocks/>
            </p:cNvSpPr>
            <p:nvPr/>
          </p:nvSpPr>
          <p:spPr bwMode="auto">
            <a:xfrm>
              <a:off x="4181224" y="2500028"/>
              <a:ext cx="74679" cy="164309"/>
            </a:xfrm>
            <a:custGeom>
              <a:avLst/>
              <a:gdLst>
                <a:gd name="T0" fmla="*/ 2147483646 w 764"/>
                <a:gd name="T1" fmla="*/ 0 h 1681"/>
                <a:gd name="T2" fmla="*/ 0 w 764"/>
                <a:gd name="T3" fmla="*/ 2147483646 h 1681"/>
                <a:gd name="T4" fmla="*/ 2147483646 w 764"/>
                <a:gd name="T5" fmla="*/ 2147483646 h 1681"/>
                <a:gd name="T6" fmla="*/ 2147483646 w 764"/>
                <a:gd name="T7" fmla="*/ 2147483646 h 1681"/>
                <a:gd name="T8" fmla="*/ 2147483646 w 764"/>
                <a:gd name="T9" fmla="*/ 0 h 16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1681" extrusionOk="0">
                  <a:moveTo>
                    <a:pt x="367" y="0"/>
                  </a:moveTo>
                  <a:cubicBezTo>
                    <a:pt x="153" y="0"/>
                    <a:pt x="0" y="367"/>
                    <a:pt x="0" y="825"/>
                  </a:cubicBezTo>
                  <a:cubicBezTo>
                    <a:pt x="0" y="1314"/>
                    <a:pt x="153" y="1681"/>
                    <a:pt x="367" y="1681"/>
                  </a:cubicBezTo>
                  <a:cubicBezTo>
                    <a:pt x="581" y="1681"/>
                    <a:pt x="764" y="1314"/>
                    <a:pt x="764" y="825"/>
                  </a:cubicBezTo>
                  <a:cubicBezTo>
                    <a:pt x="764" y="367"/>
                    <a:pt x="581" y="0"/>
                    <a:pt x="36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47" name="Google Shape;501;p24">
              <a:extLst>
                <a:ext uri="{FF2B5EF4-FFF2-40B4-BE49-F238E27FC236}">
                  <a16:creationId xmlns:a16="http://schemas.microsoft.com/office/drawing/2014/main" id="{B9643E7E-ED29-3A65-E3AC-E57265B64030}"/>
                </a:ext>
              </a:extLst>
            </p:cNvPr>
            <p:cNvSpPr>
              <a:spLocks/>
            </p:cNvSpPr>
            <p:nvPr/>
          </p:nvSpPr>
          <p:spPr bwMode="auto">
            <a:xfrm>
              <a:off x="4181224" y="2511953"/>
              <a:ext cx="77709" cy="152384"/>
            </a:xfrm>
            <a:custGeom>
              <a:avLst/>
              <a:gdLst>
                <a:gd name="T0" fmla="*/ 2147483646 w 795"/>
                <a:gd name="T1" fmla="*/ 2147483646 h 1559"/>
                <a:gd name="T2" fmla="*/ 0 w 795"/>
                <a:gd name="T3" fmla="*/ 2147483646 h 1559"/>
                <a:gd name="T4" fmla="*/ 2147483646 w 795"/>
                <a:gd name="T5" fmla="*/ 2147483646 h 1559"/>
                <a:gd name="T6" fmla="*/ 2147483646 w 795"/>
                <a:gd name="T7" fmla="*/ 2147483646 h 1559"/>
                <a:gd name="T8" fmla="*/ 2147483646 w 795"/>
                <a:gd name="T9" fmla="*/ 2147483646 h 15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5" h="1559" extrusionOk="0">
                  <a:moveTo>
                    <a:pt x="581" y="1"/>
                  </a:moveTo>
                  <a:cubicBezTo>
                    <a:pt x="611" y="428"/>
                    <a:pt x="397" y="856"/>
                    <a:pt x="0" y="1039"/>
                  </a:cubicBezTo>
                  <a:cubicBezTo>
                    <a:pt x="61" y="1345"/>
                    <a:pt x="214" y="1559"/>
                    <a:pt x="397" y="1559"/>
                  </a:cubicBezTo>
                  <a:cubicBezTo>
                    <a:pt x="611" y="1559"/>
                    <a:pt x="764" y="1192"/>
                    <a:pt x="764" y="703"/>
                  </a:cubicBezTo>
                  <a:cubicBezTo>
                    <a:pt x="794" y="459"/>
                    <a:pt x="733" y="214"/>
                    <a:pt x="58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48" name="Google Shape;502;p24">
              <a:extLst>
                <a:ext uri="{FF2B5EF4-FFF2-40B4-BE49-F238E27FC236}">
                  <a16:creationId xmlns:a16="http://schemas.microsoft.com/office/drawing/2014/main" id="{AB1B2F3B-330A-50A8-BDD0-07FB6189D080}"/>
                </a:ext>
              </a:extLst>
            </p:cNvPr>
            <p:cNvSpPr>
              <a:spLocks/>
            </p:cNvSpPr>
            <p:nvPr/>
          </p:nvSpPr>
          <p:spPr bwMode="auto">
            <a:xfrm>
              <a:off x="4220029" y="2485268"/>
              <a:ext cx="149358" cy="131076"/>
            </a:xfrm>
            <a:custGeom>
              <a:avLst/>
              <a:gdLst>
                <a:gd name="T0" fmla="*/ 2147483646 w 1528"/>
                <a:gd name="T1" fmla="*/ 0 h 1341"/>
                <a:gd name="T2" fmla="*/ 2147483646 w 1528"/>
                <a:gd name="T3" fmla="*/ 2147483646 h 1341"/>
                <a:gd name="T4" fmla="*/ 2147483646 w 1528"/>
                <a:gd name="T5" fmla="*/ 2147483646 h 1341"/>
                <a:gd name="T6" fmla="*/ 2147483646 w 1528"/>
                <a:gd name="T7" fmla="*/ 2147483646 h 1341"/>
                <a:gd name="T8" fmla="*/ 2147483646 w 1528"/>
                <a:gd name="T9" fmla="*/ 2147483646 h 1341"/>
                <a:gd name="T10" fmla="*/ 2147483646 w 1528"/>
                <a:gd name="T11" fmla="*/ 2147483646 h 1341"/>
                <a:gd name="T12" fmla="*/ 2147483646 w 1528"/>
                <a:gd name="T13" fmla="*/ 0 h 13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41" extrusionOk="0">
                  <a:moveTo>
                    <a:pt x="319" y="0"/>
                  </a:moveTo>
                  <a:cubicBezTo>
                    <a:pt x="251" y="0"/>
                    <a:pt x="193" y="19"/>
                    <a:pt x="153" y="60"/>
                  </a:cubicBezTo>
                  <a:cubicBezTo>
                    <a:pt x="0" y="212"/>
                    <a:pt x="153" y="610"/>
                    <a:pt x="489" y="946"/>
                  </a:cubicBezTo>
                  <a:cubicBezTo>
                    <a:pt x="736" y="1193"/>
                    <a:pt x="1000" y="1341"/>
                    <a:pt x="1195" y="1341"/>
                  </a:cubicBezTo>
                  <a:cubicBezTo>
                    <a:pt x="1265" y="1341"/>
                    <a:pt x="1327" y="1322"/>
                    <a:pt x="1375" y="1282"/>
                  </a:cubicBezTo>
                  <a:cubicBezTo>
                    <a:pt x="1528" y="1098"/>
                    <a:pt x="1375" y="701"/>
                    <a:pt x="1039" y="396"/>
                  </a:cubicBezTo>
                  <a:cubicBezTo>
                    <a:pt x="792" y="148"/>
                    <a:pt x="511" y="0"/>
                    <a:pt x="31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49" name="Google Shape;503;p24">
              <a:extLst>
                <a:ext uri="{FF2B5EF4-FFF2-40B4-BE49-F238E27FC236}">
                  <a16:creationId xmlns:a16="http://schemas.microsoft.com/office/drawing/2014/main" id="{66C30347-81EE-DA68-E75B-2D43A872D16E}"/>
                </a:ext>
              </a:extLst>
            </p:cNvPr>
            <p:cNvSpPr>
              <a:spLocks/>
            </p:cNvSpPr>
            <p:nvPr/>
          </p:nvSpPr>
          <p:spPr bwMode="auto">
            <a:xfrm>
              <a:off x="4220029" y="2487712"/>
              <a:ext cx="137433" cy="110941"/>
            </a:xfrm>
            <a:custGeom>
              <a:avLst/>
              <a:gdLst>
                <a:gd name="T0" fmla="*/ 2147483646 w 1406"/>
                <a:gd name="T1" fmla="*/ 0 h 1135"/>
                <a:gd name="T2" fmla="*/ 2147483646 w 1406"/>
                <a:gd name="T3" fmla="*/ 2147483646 h 1135"/>
                <a:gd name="T4" fmla="*/ 2147483646 w 1406"/>
                <a:gd name="T5" fmla="*/ 2147483646 h 1135"/>
                <a:gd name="T6" fmla="*/ 2147483646 w 1406"/>
                <a:gd name="T7" fmla="*/ 2147483646 h 1135"/>
                <a:gd name="T8" fmla="*/ 2147483646 w 1406"/>
                <a:gd name="T9" fmla="*/ 2147483646 h 1135"/>
                <a:gd name="T10" fmla="*/ 2147483646 w 1406"/>
                <a:gd name="T11" fmla="*/ 2147483646 h 1135"/>
                <a:gd name="T12" fmla="*/ 2147483646 w 1406"/>
                <a:gd name="T13" fmla="*/ 2147483646 h 1135"/>
                <a:gd name="T14" fmla="*/ 2147483646 w 1406"/>
                <a:gd name="T15" fmla="*/ 0 h 11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06" h="1135" extrusionOk="0">
                  <a:moveTo>
                    <a:pt x="338" y="0"/>
                  </a:moveTo>
                  <a:cubicBezTo>
                    <a:pt x="261" y="0"/>
                    <a:pt x="197" y="21"/>
                    <a:pt x="153" y="65"/>
                  </a:cubicBezTo>
                  <a:cubicBezTo>
                    <a:pt x="0" y="218"/>
                    <a:pt x="153" y="615"/>
                    <a:pt x="458" y="951"/>
                  </a:cubicBezTo>
                  <a:lnTo>
                    <a:pt x="489" y="951"/>
                  </a:lnTo>
                  <a:cubicBezTo>
                    <a:pt x="581" y="921"/>
                    <a:pt x="642" y="921"/>
                    <a:pt x="733" y="921"/>
                  </a:cubicBezTo>
                  <a:cubicBezTo>
                    <a:pt x="978" y="921"/>
                    <a:pt x="1222" y="982"/>
                    <a:pt x="1406" y="1134"/>
                  </a:cubicBezTo>
                  <a:cubicBezTo>
                    <a:pt x="1406" y="829"/>
                    <a:pt x="1253" y="554"/>
                    <a:pt x="1039" y="371"/>
                  </a:cubicBezTo>
                  <a:cubicBezTo>
                    <a:pt x="799" y="131"/>
                    <a:pt x="529" y="0"/>
                    <a:pt x="33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50" name="Google Shape;504;p24">
              <a:extLst>
                <a:ext uri="{FF2B5EF4-FFF2-40B4-BE49-F238E27FC236}">
                  <a16:creationId xmlns:a16="http://schemas.microsoft.com/office/drawing/2014/main" id="{8CE1E799-46F9-2AB2-924B-32B8EBCDD406}"/>
                </a:ext>
              </a:extLst>
            </p:cNvPr>
            <p:cNvSpPr>
              <a:spLocks/>
            </p:cNvSpPr>
            <p:nvPr/>
          </p:nvSpPr>
          <p:spPr bwMode="auto">
            <a:xfrm>
              <a:off x="4240946" y="2437275"/>
              <a:ext cx="167246" cy="74775"/>
            </a:xfrm>
            <a:custGeom>
              <a:avLst/>
              <a:gdLst>
                <a:gd name="T0" fmla="*/ 2147483646 w 1711"/>
                <a:gd name="T1" fmla="*/ 2147483646 h 765"/>
                <a:gd name="T2" fmla="*/ 0 w 1711"/>
                <a:gd name="T3" fmla="*/ 2147483646 h 765"/>
                <a:gd name="T4" fmla="*/ 2147483646 w 1711"/>
                <a:gd name="T5" fmla="*/ 2147483646 h 765"/>
                <a:gd name="T6" fmla="*/ 2147483646 w 1711"/>
                <a:gd name="T7" fmla="*/ 2147483646 h 765"/>
                <a:gd name="T8" fmla="*/ 2147483646 w 1711"/>
                <a:gd name="T9" fmla="*/ 2147483646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1" h="765" extrusionOk="0">
                  <a:moveTo>
                    <a:pt x="855" y="1"/>
                  </a:moveTo>
                  <a:cubicBezTo>
                    <a:pt x="397" y="1"/>
                    <a:pt x="0" y="184"/>
                    <a:pt x="0" y="398"/>
                  </a:cubicBezTo>
                  <a:cubicBezTo>
                    <a:pt x="0" y="581"/>
                    <a:pt x="397" y="765"/>
                    <a:pt x="855" y="765"/>
                  </a:cubicBezTo>
                  <a:cubicBezTo>
                    <a:pt x="1344" y="765"/>
                    <a:pt x="1711" y="581"/>
                    <a:pt x="1711" y="398"/>
                  </a:cubicBezTo>
                  <a:cubicBezTo>
                    <a:pt x="1711" y="184"/>
                    <a:pt x="1344" y="1"/>
                    <a:pt x="85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51" name="Google Shape;505;p24">
              <a:extLst>
                <a:ext uri="{FF2B5EF4-FFF2-40B4-BE49-F238E27FC236}">
                  <a16:creationId xmlns:a16="http://schemas.microsoft.com/office/drawing/2014/main" id="{9DAB4590-B472-2AEE-46DA-8F929153B5A4}"/>
                </a:ext>
              </a:extLst>
            </p:cNvPr>
            <p:cNvSpPr>
              <a:spLocks/>
            </p:cNvSpPr>
            <p:nvPr/>
          </p:nvSpPr>
          <p:spPr bwMode="auto">
            <a:xfrm>
              <a:off x="4243879" y="2440306"/>
              <a:ext cx="146426" cy="71745"/>
            </a:xfrm>
            <a:custGeom>
              <a:avLst/>
              <a:gdLst>
                <a:gd name="T0" fmla="*/ 2147483646 w 1498"/>
                <a:gd name="T1" fmla="*/ 0 h 734"/>
                <a:gd name="T2" fmla="*/ 2147483646 w 1498"/>
                <a:gd name="T3" fmla="*/ 2147483646 h 734"/>
                <a:gd name="T4" fmla="*/ 2147483646 w 1498"/>
                <a:gd name="T5" fmla="*/ 2147483646 h 734"/>
                <a:gd name="T6" fmla="*/ 2147483646 w 1498"/>
                <a:gd name="T7" fmla="*/ 2147483646 h 734"/>
                <a:gd name="T8" fmla="*/ 2147483646 w 1498"/>
                <a:gd name="T9" fmla="*/ 2147483646 h 734"/>
                <a:gd name="T10" fmla="*/ 2147483646 w 1498"/>
                <a:gd name="T11" fmla="*/ 2147483646 h 734"/>
                <a:gd name="T12" fmla="*/ 2147483646 w 1498"/>
                <a:gd name="T13" fmla="*/ 2147483646 h 734"/>
                <a:gd name="T14" fmla="*/ 2147483646 w 1498"/>
                <a:gd name="T15" fmla="*/ 2147483646 h 734"/>
                <a:gd name="T16" fmla="*/ 2147483646 w 1498"/>
                <a:gd name="T17" fmla="*/ 2147483646 h 734"/>
                <a:gd name="T18" fmla="*/ 2147483646 w 1498"/>
                <a:gd name="T19" fmla="*/ 2147483646 h 734"/>
                <a:gd name="T20" fmla="*/ 2147483646 w 1498"/>
                <a:gd name="T21" fmla="*/ 0 h 7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98" h="734" extrusionOk="0">
                  <a:moveTo>
                    <a:pt x="489" y="0"/>
                  </a:moveTo>
                  <a:cubicBezTo>
                    <a:pt x="184" y="61"/>
                    <a:pt x="1" y="184"/>
                    <a:pt x="1" y="336"/>
                  </a:cubicBezTo>
                  <a:cubicBezTo>
                    <a:pt x="1" y="581"/>
                    <a:pt x="367" y="734"/>
                    <a:pt x="825" y="734"/>
                  </a:cubicBezTo>
                  <a:cubicBezTo>
                    <a:pt x="1042" y="734"/>
                    <a:pt x="1234" y="686"/>
                    <a:pt x="1423" y="611"/>
                  </a:cubicBezTo>
                  <a:cubicBezTo>
                    <a:pt x="1428" y="611"/>
                    <a:pt x="1432" y="611"/>
                    <a:pt x="1436" y="611"/>
                  </a:cubicBezTo>
                  <a:lnTo>
                    <a:pt x="1498" y="581"/>
                  </a:lnTo>
                  <a:cubicBezTo>
                    <a:pt x="1473" y="591"/>
                    <a:pt x="1448" y="602"/>
                    <a:pt x="1423" y="611"/>
                  </a:cubicBezTo>
                  <a:cubicBezTo>
                    <a:pt x="1001" y="606"/>
                    <a:pt x="641" y="363"/>
                    <a:pt x="48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52" name="Google Shape;506;p24">
              <a:extLst>
                <a:ext uri="{FF2B5EF4-FFF2-40B4-BE49-F238E27FC236}">
                  <a16:creationId xmlns:a16="http://schemas.microsoft.com/office/drawing/2014/main" id="{A5760EC6-DF7A-78AF-29A4-84012FC375AC}"/>
                </a:ext>
              </a:extLst>
            </p:cNvPr>
            <p:cNvSpPr>
              <a:spLocks/>
            </p:cNvSpPr>
            <p:nvPr/>
          </p:nvSpPr>
          <p:spPr bwMode="auto">
            <a:xfrm>
              <a:off x="4220029" y="2332982"/>
              <a:ext cx="149358" cy="130001"/>
            </a:xfrm>
            <a:custGeom>
              <a:avLst/>
              <a:gdLst>
                <a:gd name="T0" fmla="*/ 2147483646 w 1528"/>
                <a:gd name="T1" fmla="*/ 0 h 1330"/>
                <a:gd name="T2" fmla="*/ 2147483646 w 1528"/>
                <a:gd name="T3" fmla="*/ 2147483646 h 1330"/>
                <a:gd name="T4" fmla="*/ 2147483646 w 1528"/>
                <a:gd name="T5" fmla="*/ 2147483646 h 1330"/>
                <a:gd name="T6" fmla="*/ 2147483646 w 1528"/>
                <a:gd name="T7" fmla="*/ 2147483646 h 1330"/>
                <a:gd name="T8" fmla="*/ 2147483646 w 1528"/>
                <a:gd name="T9" fmla="*/ 2147483646 h 1330"/>
                <a:gd name="T10" fmla="*/ 2147483646 w 1528"/>
                <a:gd name="T11" fmla="*/ 2147483646 h 1330"/>
                <a:gd name="T12" fmla="*/ 2147483646 w 1528"/>
                <a:gd name="T13" fmla="*/ 0 h 13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30" extrusionOk="0">
                  <a:moveTo>
                    <a:pt x="1191" y="0"/>
                  </a:moveTo>
                  <a:cubicBezTo>
                    <a:pt x="988" y="0"/>
                    <a:pt x="714" y="148"/>
                    <a:pt x="489" y="396"/>
                  </a:cubicBezTo>
                  <a:cubicBezTo>
                    <a:pt x="153" y="701"/>
                    <a:pt x="0" y="1098"/>
                    <a:pt x="153" y="1251"/>
                  </a:cubicBezTo>
                  <a:cubicBezTo>
                    <a:pt x="198" y="1305"/>
                    <a:pt x="263" y="1330"/>
                    <a:pt x="342" y="1330"/>
                  </a:cubicBezTo>
                  <a:cubicBezTo>
                    <a:pt x="533" y="1330"/>
                    <a:pt x="801" y="1184"/>
                    <a:pt x="1039" y="946"/>
                  </a:cubicBezTo>
                  <a:cubicBezTo>
                    <a:pt x="1375" y="610"/>
                    <a:pt x="1528" y="212"/>
                    <a:pt x="1375" y="60"/>
                  </a:cubicBezTo>
                  <a:cubicBezTo>
                    <a:pt x="1327" y="19"/>
                    <a:pt x="1263" y="0"/>
                    <a:pt x="119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53" name="Google Shape;507;p24">
              <a:extLst>
                <a:ext uri="{FF2B5EF4-FFF2-40B4-BE49-F238E27FC236}">
                  <a16:creationId xmlns:a16="http://schemas.microsoft.com/office/drawing/2014/main" id="{CB0CBFCA-E6DC-EC2B-E3E5-AD4A57D5843A}"/>
                </a:ext>
              </a:extLst>
            </p:cNvPr>
            <p:cNvSpPr>
              <a:spLocks/>
            </p:cNvSpPr>
            <p:nvPr/>
          </p:nvSpPr>
          <p:spPr bwMode="auto">
            <a:xfrm>
              <a:off x="4225991" y="2392508"/>
              <a:ext cx="119545" cy="69985"/>
            </a:xfrm>
            <a:custGeom>
              <a:avLst/>
              <a:gdLst>
                <a:gd name="T0" fmla="*/ 2147483646 w 1223"/>
                <a:gd name="T1" fmla="*/ 2147483646 h 716"/>
                <a:gd name="T2" fmla="*/ 2147483646 w 1223"/>
                <a:gd name="T3" fmla="*/ 2147483646 h 716"/>
                <a:gd name="T4" fmla="*/ 2147483646 w 1223"/>
                <a:gd name="T5" fmla="*/ 2147483646 h 716"/>
                <a:gd name="T6" fmla="*/ 2147483646 w 1223"/>
                <a:gd name="T7" fmla="*/ 2147483646 h 716"/>
                <a:gd name="T8" fmla="*/ 2147483646 w 1223"/>
                <a:gd name="T9" fmla="*/ 2147483646 h 716"/>
                <a:gd name="T10" fmla="*/ 2147483646 w 1223"/>
                <a:gd name="T11" fmla="*/ 2147483646 h 716"/>
                <a:gd name="T12" fmla="*/ 2147483646 w 1223"/>
                <a:gd name="T13" fmla="*/ 2147483646 h 7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3" h="716" extrusionOk="0">
                  <a:moveTo>
                    <a:pt x="1222" y="1"/>
                  </a:moveTo>
                  <a:cubicBezTo>
                    <a:pt x="1100" y="184"/>
                    <a:pt x="856" y="306"/>
                    <a:pt x="611" y="306"/>
                  </a:cubicBezTo>
                  <a:cubicBezTo>
                    <a:pt x="459" y="306"/>
                    <a:pt x="275" y="245"/>
                    <a:pt x="153" y="153"/>
                  </a:cubicBezTo>
                  <a:cubicBezTo>
                    <a:pt x="31" y="367"/>
                    <a:pt x="0" y="550"/>
                    <a:pt x="92" y="642"/>
                  </a:cubicBezTo>
                  <a:cubicBezTo>
                    <a:pt x="134" y="693"/>
                    <a:pt x="195" y="715"/>
                    <a:pt x="267" y="715"/>
                  </a:cubicBezTo>
                  <a:cubicBezTo>
                    <a:pt x="459" y="715"/>
                    <a:pt x="734" y="558"/>
                    <a:pt x="978" y="337"/>
                  </a:cubicBezTo>
                  <a:cubicBezTo>
                    <a:pt x="1070" y="245"/>
                    <a:pt x="1161" y="123"/>
                    <a:pt x="1222"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54" name="Google Shape;508;p24">
              <a:extLst>
                <a:ext uri="{FF2B5EF4-FFF2-40B4-BE49-F238E27FC236}">
                  <a16:creationId xmlns:a16="http://schemas.microsoft.com/office/drawing/2014/main" id="{08780FD3-54F4-5B83-44E0-35B0B3DE07D3}"/>
                </a:ext>
              </a:extLst>
            </p:cNvPr>
            <p:cNvSpPr/>
            <p:nvPr/>
          </p:nvSpPr>
          <p:spPr>
            <a:xfrm>
              <a:off x="4169325" y="2437003"/>
              <a:ext cx="85792" cy="73842"/>
            </a:xfrm>
            <a:custGeom>
              <a:avLst/>
              <a:gdLst/>
              <a:ahLst/>
              <a:cxnLst/>
              <a:rect l="l" t="t" r="r" b="b"/>
              <a:pathLst>
                <a:path w="887" h="755" extrusionOk="0">
                  <a:moveTo>
                    <a:pt x="520" y="1"/>
                  </a:moveTo>
                  <a:cubicBezTo>
                    <a:pt x="184" y="1"/>
                    <a:pt x="1" y="398"/>
                    <a:pt x="245" y="642"/>
                  </a:cubicBezTo>
                  <a:cubicBezTo>
                    <a:pt x="323" y="720"/>
                    <a:pt x="416" y="755"/>
                    <a:pt x="507" y="755"/>
                  </a:cubicBezTo>
                  <a:cubicBezTo>
                    <a:pt x="702" y="755"/>
                    <a:pt x="887" y="597"/>
                    <a:pt x="887" y="367"/>
                  </a:cubicBezTo>
                  <a:cubicBezTo>
                    <a:pt x="887" y="154"/>
                    <a:pt x="734" y="1"/>
                    <a:pt x="520" y="1"/>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55" name="Google Shape;509;p24">
              <a:extLst>
                <a:ext uri="{FF2B5EF4-FFF2-40B4-BE49-F238E27FC236}">
                  <a16:creationId xmlns:a16="http://schemas.microsoft.com/office/drawing/2014/main" id="{043F6A3C-7D82-C3C4-A36D-981A65AF9C1A}"/>
                </a:ext>
              </a:extLst>
            </p:cNvPr>
            <p:cNvSpPr>
              <a:spLocks/>
            </p:cNvSpPr>
            <p:nvPr/>
          </p:nvSpPr>
          <p:spPr bwMode="auto">
            <a:xfrm>
              <a:off x="4587261" y="3028534"/>
              <a:ext cx="77709" cy="164309"/>
            </a:xfrm>
            <a:custGeom>
              <a:avLst/>
              <a:gdLst>
                <a:gd name="T0" fmla="*/ 2147483646 w 795"/>
                <a:gd name="T1" fmla="*/ 0 h 1681"/>
                <a:gd name="T2" fmla="*/ 2147483646 w 795"/>
                <a:gd name="T3" fmla="*/ 2147483646 h 1681"/>
                <a:gd name="T4" fmla="*/ 2147483646 w 795"/>
                <a:gd name="T5" fmla="*/ 2147483646 h 1681"/>
                <a:gd name="T6" fmla="*/ 2147483646 w 795"/>
                <a:gd name="T7" fmla="*/ 2147483646 h 1681"/>
                <a:gd name="T8" fmla="*/ 2147483646 w 795"/>
                <a:gd name="T9" fmla="*/ 0 h 16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5" h="1681" extrusionOk="0">
                  <a:moveTo>
                    <a:pt x="428" y="0"/>
                  </a:moveTo>
                  <a:cubicBezTo>
                    <a:pt x="184" y="0"/>
                    <a:pt x="1" y="367"/>
                    <a:pt x="1" y="825"/>
                  </a:cubicBezTo>
                  <a:cubicBezTo>
                    <a:pt x="1" y="1314"/>
                    <a:pt x="215" y="1681"/>
                    <a:pt x="428" y="1681"/>
                  </a:cubicBezTo>
                  <a:cubicBezTo>
                    <a:pt x="612" y="1681"/>
                    <a:pt x="795" y="1314"/>
                    <a:pt x="795" y="825"/>
                  </a:cubicBezTo>
                  <a:cubicBezTo>
                    <a:pt x="795" y="367"/>
                    <a:pt x="642" y="0"/>
                    <a:pt x="42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56" name="Google Shape;510;p24">
              <a:extLst>
                <a:ext uri="{FF2B5EF4-FFF2-40B4-BE49-F238E27FC236}">
                  <a16:creationId xmlns:a16="http://schemas.microsoft.com/office/drawing/2014/main" id="{FE862DA0-6EA8-4EFA-F4AA-DE50BF083098}"/>
                </a:ext>
              </a:extLst>
            </p:cNvPr>
            <p:cNvSpPr>
              <a:spLocks/>
            </p:cNvSpPr>
            <p:nvPr/>
          </p:nvSpPr>
          <p:spPr bwMode="auto">
            <a:xfrm>
              <a:off x="4590291" y="3133024"/>
              <a:ext cx="74679" cy="59820"/>
            </a:xfrm>
            <a:custGeom>
              <a:avLst/>
              <a:gdLst>
                <a:gd name="T0" fmla="*/ 2147483646 w 764"/>
                <a:gd name="T1" fmla="*/ 2147483646 h 612"/>
                <a:gd name="T2" fmla="*/ 2147483646 w 764"/>
                <a:gd name="T3" fmla="*/ 2147483646 h 612"/>
                <a:gd name="T4" fmla="*/ 2147483646 w 764"/>
                <a:gd name="T5" fmla="*/ 2147483646 h 612"/>
                <a:gd name="T6" fmla="*/ 0 w 764"/>
                <a:gd name="T7" fmla="*/ 2147483646 h 612"/>
                <a:gd name="T8" fmla="*/ 0 w 764"/>
                <a:gd name="T9" fmla="*/ 2147483646 h 612"/>
                <a:gd name="T10" fmla="*/ 2147483646 w 764"/>
                <a:gd name="T11" fmla="*/ 2147483646 h 612"/>
                <a:gd name="T12" fmla="*/ 2147483646 w 764"/>
                <a:gd name="T13" fmla="*/ 2147483646 h 6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4" h="612" extrusionOk="0">
                  <a:moveTo>
                    <a:pt x="764" y="1"/>
                  </a:moveTo>
                  <a:lnTo>
                    <a:pt x="764" y="1"/>
                  </a:lnTo>
                  <a:cubicBezTo>
                    <a:pt x="611" y="62"/>
                    <a:pt x="459" y="62"/>
                    <a:pt x="306" y="62"/>
                  </a:cubicBezTo>
                  <a:cubicBezTo>
                    <a:pt x="214" y="62"/>
                    <a:pt x="92" y="62"/>
                    <a:pt x="0" y="31"/>
                  </a:cubicBezTo>
                  <a:cubicBezTo>
                    <a:pt x="31" y="367"/>
                    <a:pt x="184" y="612"/>
                    <a:pt x="367" y="612"/>
                  </a:cubicBezTo>
                  <a:cubicBezTo>
                    <a:pt x="550" y="612"/>
                    <a:pt x="703" y="367"/>
                    <a:pt x="76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57" name="Google Shape;511;p24">
              <a:extLst>
                <a:ext uri="{FF2B5EF4-FFF2-40B4-BE49-F238E27FC236}">
                  <a16:creationId xmlns:a16="http://schemas.microsoft.com/office/drawing/2014/main" id="{35186CB1-DD23-D6FC-BB5E-67E640A39AFF}"/>
                </a:ext>
              </a:extLst>
            </p:cNvPr>
            <p:cNvSpPr>
              <a:spLocks/>
            </p:cNvSpPr>
            <p:nvPr/>
          </p:nvSpPr>
          <p:spPr bwMode="auto">
            <a:xfrm>
              <a:off x="4476808" y="3076430"/>
              <a:ext cx="146426" cy="131174"/>
            </a:xfrm>
            <a:custGeom>
              <a:avLst/>
              <a:gdLst>
                <a:gd name="T0" fmla="*/ 2147483646 w 1498"/>
                <a:gd name="T1" fmla="*/ 2147483646 h 1342"/>
                <a:gd name="T2" fmla="*/ 2147483646 w 1498"/>
                <a:gd name="T3" fmla="*/ 2147483646 h 1342"/>
                <a:gd name="T4" fmla="*/ 2147483646 w 1498"/>
                <a:gd name="T5" fmla="*/ 2147483646 h 1342"/>
                <a:gd name="T6" fmla="*/ 2147483646 w 1498"/>
                <a:gd name="T7" fmla="*/ 2147483646 h 1342"/>
                <a:gd name="T8" fmla="*/ 2147483646 w 1498"/>
                <a:gd name="T9" fmla="*/ 2147483646 h 1342"/>
                <a:gd name="T10" fmla="*/ 2147483646 w 1498"/>
                <a:gd name="T11" fmla="*/ 2147483646 h 1342"/>
                <a:gd name="T12" fmla="*/ 2147483646 w 1498"/>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42" extrusionOk="0">
                  <a:moveTo>
                    <a:pt x="320" y="1"/>
                  </a:moveTo>
                  <a:cubicBezTo>
                    <a:pt x="251" y="1"/>
                    <a:pt x="193" y="20"/>
                    <a:pt x="153" y="60"/>
                  </a:cubicBezTo>
                  <a:cubicBezTo>
                    <a:pt x="0" y="213"/>
                    <a:pt x="123" y="641"/>
                    <a:pt x="459" y="946"/>
                  </a:cubicBezTo>
                  <a:cubicBezTo>
                    <a:pt x="706" y="1194"/>
                    <a:pt x="986" y="1342"/>
                    <a:pt x="1178" y="1342"/>
                  </a:cubicBezTo>
                  <a:cubicBezTo>
                    <a:pt x="1247" y="1342"/>
                    <a:pt x="1304" y="1323"/>
                    <a:pt x="1345" y="1282"/>
                  </a:cubicBezTo>
                  <a:cubicBezTo>
                    <a:pt x="1497" y="1129"/>
                    <a:pt x="1375" y="732"/>
                    <a:pt x="1039" y="396"/>
                  </a:cubicBezTo>
                  <a:cubicBezTo>
                    <a:pt x="792" y="149"/>
                    <a:pt x="511" y="1"/>
                    <a:pt x="32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58" name="Google Shape;512;p24">
              <a:extLst>
                <a:ext uri="{FF2B5EF4-FFF2-40B4-BE49-F238E27FC236}">
                  <a16:creationId xmlns:a16="http://schemas.microsoft.com/office/drawing/2014/main" id="{B7F34006-5BA2-55D0-FA56-16C77654D870}"/>
                </a:ext>
              </a:extLst>
            </p:cNvPr>
            <p:cNvSpPr>
              <a:spLocks/>
            </p:cNvSpPr>
            <p:nvPr/>
          </p:nvSpPr>
          <p:spPr bwMode="auto">
            <a:xfrm>
              <a:off x="4524606" y="3156874"/>
              <a:ext cx="92665" cy="51316"/>
            </a:xfrm>
            <a:custGeom>
              <a:avLst/>
              <a:gdLst>
                <a:gd name="T0" fmla="*/ 2147483646 w 948"/>
                <a:gd name="T1" fmla="*/ 2147483646 h 525"/>
                <a:gd name="T2" fmla="*/ 2147483646 w 948"/>
                <a:gd name="T3" fmla="*/ 2147483646 h 525"/>
                <a:gd name="T4" fmla="*/ 0 w 948"/>
                <a:gd name="T5" fmla="*/ 2147483646 h 525"/>
                <a:gd name="T6" fmla="*/ 2147483646 w 948"/>
                <a:gd name="T7" fmla="*/ 2147483646 h 525"/>
                <a:gd name="T8" fmla="*/ 2147483646 w 948"/>
                <a:gd name="T9" fmla="*/ 2147483646 h 525"/>
                <a:gd name="T10" fmla="*/ 2147483646 w 948"/>
                <a:gd name="T11" fmla="*/ 2147483646 h 5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48" h="525" extrusionOk="0">
                  <a:moveTo>
                    <a:pt x="825" y="1"/>
                  </a:moveTo>
                  <a:cubicBezTo>
                    <a:pt x="642" y="123"/>
                    <a:pt x="428" y="184"/>
                    <a:pt x="214" y="184"/>
                  </a:cubicBezTo>
                  <a:lnTo>
                    <a:pt x="0" y="184"/>
                  </a:lnTo>
                  <a:cubicBezTo>
                    <a:pt x="238" y="401"/>
                    <a:pt x="491" y="525"/>
                    <a:pt x="673" y="525"/>
                  </a:cubicBezTo>
                  <a:cubicBezTo>
                    <a:pt x="748" y="525"/>
                    <a:pt x="811" y="504"/>
                    <a:pt x="856" y="459"/>
                  </a:cubicBezTo>
                  <a:cubicBezTo>
                    <a:pt x="947" y="368"/>
                    <a:pt x="947" y="184"/>
                    <a:pt x="8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59" name="Google Shape;513;p24">
              <a:extLst>
                <a:ext uri="{FF2B5EF4-FFF2-40B4-BE49-F238E27FC236}">
                  <a16:creationId xmlns:a16="http://schemas.microsoft.com/office/drawing/2014/main" id="{7C3B53A3-9B8A-491B-9FF6-0DADC3E3144F}"/>
                </a:ext>
              </a:extLst>
            </p:cNvPr>
            <p:cNvSpPr>
              <a:spLocks/>
            </p:cNvSpPr>
            <p:nvPr/>
          </p:nvSpPr>
          <p:spPr bwMode="auto">
            <a:xfrm>
              <a:off x="4434972" y="3180821"/>
              <a:ext cx="167344" cy="74775"/>
            </a:xfrm>
            <a:custGeom>
              <a:avLst/>
              <a:gdLst>
                <a:gd name="T0" fmla="*/ 2147483646 w 1712"/>
                <a:gd name="T1" fmla="*/ 0 h 765"/>
                <a:gd name="T2" fmla="*/ 2147483646 w 1712"/>
                <a:gd name="T3" fmla="*/ 2147483646 h 765"/>
                <a:gd name="T4" fmla="*/ 2147483646 w 1712"/>
                <a:gd name="T5" fmla="*/ 2147483646 h 765"/>
                <a:gd name="T6" fmla="*/ 2147483646 w 1712"/>
                <a:gd name="T7" fmla="*/ 2147483646 h 765"/>
                <a:gd name="T8" fmla="*/ 2147483646 w 1712"/>
                <a:gd name="T9" fmla="*/ 0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2" h="765" extrusionOk="0">
                  <a:moveTo>
                    <a:pt x="856" y="0"/>
                  </a:moveTo>
                  <a:cubicBezTo>
                    <a:pt x="367" y="0"/>
                    <a:pt x="1" y="153"/>
                    <a:pt x="1" y="367"/>
                  </a:cubicBezTo>
                  <a:cubicBezTo>
                    <a:pt x="1" y="581"/>
                    <a:pt x="367" y="764"/>
                    <a:pt x="856" y="764"/>
                  </a:cubicBezTo>
                  <a:cubicBezTo>
                    <a:pt x="1314" y="764"/>
                    <a:pt x="1711" y="581"/>
                    <a:pt x="1711" y="367"/>
                  </a:cubicBezTo>
                  <a:cubicBezTo>
                    <a:pt x="1711" y="153"/>
                    <a:pt x="1314"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60" name="Google Shape;514;p24">
              <a:extLst>
                <a:ext uri="{FF2B5EF4-FFF2-40B4-BE49-F238E27FC236}">
                  <a16:creationId xmlns:a16="http://schemas.microsoft.com/office/drawing/2014/main" id="{16EC6ED5-266F-D3CE-53E5-F13D2B370402}"/>
                </a:ext>
              </a:extLst>
            </p:cNvPr>
            <p:cNvSpPr>
              <a:spLocks/>
            </p:cNvSpPr>
            <p:nvPr/>
          </p:nvSpPr>
          <p:spPr bwMode="auto">
            <a:xfrm>
              <a:off x="4434972" y="3192746"/>
              <a:ext cx="167344" cy="65782"/>
            </a:xfrm>
            <a:custGeom>
              <a:avLst/>
              <a:gdLst>
                <a:gd name="T0" fmla="*/ 2147483646 w 1712"/>
                <a:gd name="T1" fmla="*/ 2147483646 h 673"/>
                <a:gd name="T2" fmla="*/ 2147483646 w 1712"/>
                <a:gd name="T3" fmla="*/ 2147483646 h 673"/>
                <a:gd name="T4" fmla="*/ 2147483646 w 1712"/>
                <a:gd name="T5" fmla="*/ 2147483646 h 673"/>
                <a:gd name="T6" fmla="*/ 2147483646 w 1712"/>
                <a:gd name="T7" fmla="*/ 2147483646 h 673"/>
                <a:gd name="T8" fmla="*/ 2147483646 w 1712"/>
                <a:gd name="T9" fmla="*/ 2147483646 h 673"/>
                <a:gd name="T10" fmla="*/ 2147483646 w 1712"/>
                <a:gd name="T11" fmla="*/ 2147483646 h 673"/>
                <a:gd name="T12" fmla="*/ 2147483646 w 1712"/>
                <a:gd name="T13" fmla="*/ 2147483646 h 6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12" h="673" extrusionOk="0">
                  <a:moveTo>
                    <a:pt x="1498" y="1"/>
                  </a:moveTo>
                  <a:cubicBezTo>
                    <a:pt x="1314" y="306"/>
                    <a:pt x="978" y="489"/>
                    <a:pt x="642" y="489"/>
                  </a:cubicBezTo>
                  <a:cubicBezTo>
                    <a:pt x="398" y="489"/>
                    <a:pt x="184" y="428"/>
                    <a:pt x="1" y="276"/>
                  </a:cubicBezTo>
                  <a:cubicBezTo>
                    <a:pt x="31" y="489"/>
                    <a:pt x="398" y="673"/>
                    <a:pt x="856" y="673"/>
                  </a:cubicBezTo>
                  <a:cubicBezTo>
                    <a:pt x="1314" y="673"/>
                    <a:pt x="1711" y="489"/>
                    <a:pt x="1711" y="276"/>
                  </a:cubicBezTo>
                  <a:cubicBezTo>
                    <a:pt x="1681" y="153"/>
                    <a:pt x="1620" y="62"/>
                    <a:pt x="149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61" name="Google Shape;515;p24">
              <a:extLst>
                <a:ext uri="{FF2B5EF4-FFF2-40B4-BE49-F238E27FC236}">
                  <a16:creationId xmlns:a16="http://schemas.microsoft.com/office/drawing/2014/main" id="{0BB132E2-7F00-8E92-D5A2-E5A21D1ECF57}"/>
                </a:ext>
              </a:extLst>
            </p:cNvPr>
            <p:cNvSpPr>
              <a:spLocks/>
            </p:cNvSpPr>
            <p:nvPr/>
          </p:nvSpPr>
          <p:spPr bwMode="auto">
            <a:xfrm>
              <a:off x="4476808" y="3228716"/>
              <a:ext cx="146426" cy="130099"/>
            </a:xfrm>
            <a:custGeom>
              <a:avLst/>
              <a:gdLst>
                <a:gd name="T0" fmla="*/ 2147483646 w 1498"/>
                <a:gd name="T1" fmla="*/ 2147483646 h 1331"/>
                <a:gd name="T2" fmla="*/ 2147483646 w 1498"/>
                <a:gd name="T3" fmla="*/ 2147483646 h 1331"/>
                <a:gd name="T4" fmla="*/ 2147483646 w 1498"/>
                <a:gd name="T5" fmla="*/ 2147483646 h 1331"/>
                <a:gd name="T6" fmla="*/ 2147483646 w 1498"/>
                <a:gd name="T7" fmla="*/ 2147483646 h 1331"/>
                <a:gd name="T8" fmla="*/ 2147483646 w 1498"/>
                <a:gd name="T9" fmla="*/ 2147483646 h 1331"/>
                <a:gd name="T10" fmla="*/ 2147483646 w 1498"/>
                <a:gd name="T11" fmla="*/ 2147483646 h 1331"/>
                <a:gd name="T12" fmla="*/ 2147483646 w 1498"/>
                <a:gd name="T13" fmla="*/ 2147483646 h 13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31" extrusionOk="0">
                  <a:moveTo>
                    <a:pt x="1178" y="1"/>
                  </a:moveTo>
                  <a:cubicBezTo>
                    <a:pt x="986" y="1"/>
                    <a:pt x="706" y="149"/>
                    <a:pt x="459" y="396"/>
                  </a:cubicBezTo>
                  <a:cubicBezTo>
                    <a:pt x="123" y="732"/>
                    <a:pt x="0" y="1099"/>
                    <a:pt x="153" y="1252"/>
                  </a:cubicBezTo>
                  <a:cubicBezTo>
                    <a:pt x="198" y="1305"/>
                    <a:pt x="263" y="1330"/>
                    <a:pt x="342" y="1330"/>
                  </a:cubicBezTo>
                  <a:cubicBezTo>
                    <a:pt x="533" y="1330"/>
                    <a:pt x="801" y="1184"/>
                    <a:pt x="1039" y="946"/>
                  </a:cubicBezTo>
                  <a:cubicBezTo>
                    <a:pt x="1345" y="610"/>
                    <a:pt x="1497" y="213"/>
                    <a:pt x="1345" y="60"/>
                  </a:cubicBezTo>
                  <a:cubicBezTo>
                    <a:pt x="1304" y="20"/>
                    <a:pt x="1247" y="1"/>
                    <a:pt x="117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62" name="Google Shape;516;p24">
              <a:extLst>
                <a:ext uri="{FF2B5EF4-FFF2-40B4-BE49-F238E27FC236}">
                  <a16:creationId xmlns:a16="http://schemas.microsoft.com/office/drawing/2014/main" id="{BB0A9D1E-7873-852D-2B69-64E38EAC0D3F}"/>
                </a:ext>
              </a:extLst>
            </p:cNvPr>
            <p:cNvSpPr>
              <a:spLocks/>
            </p:cNvSpPr>
            <p:nvPr/>
          </p:nvSpPr>
          <p:spPr bwMode="auto">
            <a:xfrm>
              <a:off x="4488733" y="3229596"/>
              <a:ext cx="134501" cy="130294"/>
            </a:xfrm>
            <a:custGeom>
              <a:avLst/>
              <a:gdLst>
                <a:gd name="T0" fmla="*/ 2147483646 w 1376"/>
                <a:gd name="T1" fmla="*/ 2147483646 h 1333"/>
                <a:gd name="T2" fmla="*/ 2147483646 w 1376"/>
                <a:gd name="T3" fmla="*/ 2147483646 h 1333"/>
                <a:gd name="T4" fmla="*/ 2147483646 w 1376"/>
                <a:gd name="T5" fmla="*/ 2147483646 h 1333"/>
                <a:gd name="T6" fmla="*/ 2147483646 w 1376"/>
                <a:gd name="T7" fmla="*/ 2147483646 h 1333"/>
                <a:gd name="T8" fmla="*/ 2147483646 w 1376"/>
                <a:gd name="T9" fmla="*/ 2147483646 h 1333"/>
                <a:gd name="T10" fmla="*/ 2147483646 w 1376"/>
                <a:gd name="T11" fmla="*/ 2147483646 h 1333"/>
                <a:gd name="T12" fmla="*/ 2147483646 w 1376"/>
                <a:gd name="T13" fmla="*/ 2147483646 h 1333"/>
                <a:gd name="T14" fmla="*/ 2147483646 w 1376"/>
                <a:gd name="T15" fmla="*/ 2147483646 h 13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6" h="1333" extrusionOk="0">
                  <a:moveTo>
                    <a:pt x="1036" y="1"/>
                  </a:moveTo>
                  <a:cubicBezTo>
                    <a:pt x="988" y="1"/>
                    <a:pt x="937" y="8"/>
                    <a:pt x="887" y="21"/>
                  </a:cubicBezTo>
                  <a:cubicBezTo>
                    <a:pt x="978" y="601"/>
                    <a:pt x="581" y="1151"/>
                    <a:pt x="1" y="1243"/>
                  </a:cubicBezTo>
                  <a:cubicBezTo>
                    <a:pt x="1" y="1243"/>
                    <a:pt x="1" y="1273"/>
                    <a:pt x="1" y="1273"/>
                  </a:cubicBezTo>
                  <a:cubicBezTo>
                    <a:pt x="41" y="1314"/>
                    <a:pt x="98" y="1333"/>
                    <a:pt x="167" y="1333"/>
                  </a:cubicBezTo>
                  <a:cubicBezTo>
                    <a:pt x="359" y="1333"/>
                    <a:pt x="639" y="1185"/>
                    <a:pt x="887" y="937"/>
                  </a:cubicBezTo>
                  <a:cubicBezTo>
                    <a:pt x="1223" y="632"/>
                    <a:pt x="1375" y="235"/>
                    <a:pt x="1223" y="51"/>
                  </a:cubicBezTo>
                  <a:cubicBezTo>
                    <a:pt x="1169" y="15"/>
                    <a:pt x="1105" y="1"/>
                    <a:pt x="103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63" name="Google Shape;517;p24">
              <a:extLst>
                <a:ext uri="{FF2B5EF4-FFF2-40B4-BE49-F238E27FC236}">
                  <a16:creationId xmlns:a16="http://schemas.microsoft.com/office/drawing/2014/main" id="{6D196A76-33B1-F646-A212-F9CF2810DAB3}"/>
                </a:ext>
              </a:extLst>
            </p:cNvPr>
            <p:cNvSpPr>
              <a:spLocks/>
            </p:cNvSpPr>
            <p:nvPr/>
          </p:nvSpPr>
          <p:spPr bwMode="auto">
            <a:xfrm>
              <a:off x="4587261" y="3243476"/>
              <a:ext cx="74777" cy="167339"/>
            </a:xfrm>
            <a:custGeom>
              <a:avLst/>
              <a:gdLst>
                <a:gd name="T0" fmla="*/ 2147483646 w 765"/>
                <a:gd name="T1" fmla="*/ 2147483646 h 1712"/>
                <a:gd name="T2" fmla="*/ 2147483646 w 765"/>
                <a:gd name="T3" fmla="*/ 2147483646 h 1712"/>
                <a:gd name="T4" fmla="*/ 2147483646 w 765"/>
                <a:gd name="T5" fmla="*/ 2147483646 h 1712"/>
                <a:gd name="T6" fmla="*/ 2147483646 w 765"/>
                <a:gd name="T7" fmla="*/ 2147483646 h 1712"/>
                <a:gd name="T8" fmla="*/ 2147483646 w 765"/>
                <a:gd name="T9" fmla="*/ 2147483646 h 17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712" extrusionOk="0">
                  <a:moveTo>
                    <a:pt x="398" y="1"/>
                  </a:moveTo>
                  <a:cubicBezTo>
                    <a:pt x="184" y="1"/>
                    <a:pt x="1" y="367"/>
                    <a:pt x="1" y="856"/>
                  </a:cubicBezTo>
                  <a:cubicBezTo>
                    <a:pt x="1" y="1314"/>
                    <a:pt x="184" y="1712"/>
                    <a:pt x="398" y="1712"/>
                  </a:cubicBezTo>
                  <a:cubicBezTo>
                    <a:pt x="612" y="1712"/>
                    <a:pt x="764" y="1314"/>
                    <a:pt x="764" y="856"/>
                  </a:cubicBezTo>
                  <a:cubicBezTo>
                    <a:pt x="764" y="367"/>
                    <a:pt x="612" y="1"/>
                    <a:pt x="39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64" name="Google Shape;518;p24">
              <a:extLst>
                <a:ext uri="{FF2B5EF4-FFF2-40B4-BE49-F238E27FC236}">
                  <a16:creationId xmlns:a16="http://schemas.microsoft.com/office/drawing/2014/main" id="{D5C85DC6-F90D-B7A5-44B8-A9E55EDC77C7}"/>
                </a:ext>
              </a:extLst>
            </p:cNvPr>
            <p:cNvSpPr>
              <a:spLocks/>
            </p:cNvSpPr>
            <p:nvPr/>
          </p:nvSpPr>
          <p:spPr bwMode="auto">
            <a:xfrm>
              <a:off x="4590291" y="3255498"/>
              <a:ext cx="74679" cy="155317"/>
            </a:xfrm>
            <a:custGeom>
              <a:avLst/>
              <a:gdLst>
                <a:gd name="T0" fmla="*/ 2147483646 w 764"/>
                <a:gd name="T1" fmla="*/ 0 h 1589"/>
                <a:gd name="T2" fmla="*/ 2147483646 w 764"/>
                <a:gd name="T3" fmla="*/ 0 h 1589"/>
                <a:gd name="T4" fmla="*/ 0 w 764"/>
                <a:gd name="T5" fmla="*/ 2147483646 h 1589"/>
                <a:gd name="T6" fmla="*/ 2147483646 w 764"/>
                <a:gd name="T7" fmla="*/ 2147483646 h 1589"/>
                <a:gd name="T8" fmla="*/ 2147483646 w 764"/>
                <a:gd name="T9" fmla="*/ 2147483646 h 1589"/>
                <a:gd name="T10" fmla="*/ 2147483646 w 764"/>
                <a:gd name="T11" fmla="*/ 0 h 15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4" h="1589" extrusionOk="0">
                  <a:moveTo>
                    <a:pt x="581" y="0"/>
                  </a:moveTo>
                  <a:lnTo>
                    <a:pt x="581" y="0"/>
                  </a:lnTo>
                  <a:cubicBezTo>
                    <a:pt x="611" y="428"/>
                    <a:pt x="397" y="855"/>
                    <a:pt x="0" y="1069"/>
                  </a:cubicBezTo>
                  <a:cubicBezTo>
                    <a:pt x="61" y="1375"/>
                    <a:pt x="214" y="1589"/>
                    <a:pt x="397" y="1589"/>
                  </a:cubicBezTo>
                  <a:cubicBezTo>
                    <a:pt x="550" y="1589"/>
                    <a:pt x="764" y="1191"/>
                    <a:pt x="764" y="733"/>
                  </a:cubicBezTo>
                  <a:cubicBezTo>
                    <a:pt x="764" y="458"/>
                    <a:pt x="703" y="214"/>
                    <a:pt x="5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65" name="Google Shape;519;p24">
              <a:extLst>
                <a:ext uri="{FF2B5EF4-FFF2-40B4-BE49-F238E27FC236}">
                  <a16:creationId xmlns:a16="http://schemas.microsoft.com/office/drawing/2014/main" id="{191BD5F1-ACE7-9B2C-3C9F-700CDC82EB0C}"/>
                </a:ext>
              </a:extLst>
            </p:cNvPr>
            <p:cNvSpPr>
              <a:spLocks/>
            </p:cNvSpPr>
            <p:nvPr/>
          </p:nvSpPr>
          <p:spPr bwMode="auto">
            <a:xfrm>
              <a:off x="4629096" y="3228716"/>
              <a:ext cx="146426" cy="131174"/>
            </a:xfrm>
            <a:custGeom>
              <a:avLst/>
              <a:gdLst>
                <a:gd name="T0" fmla="*/ 2147483646 w 1498"/>
                <a:gd name="T1" fmla="*/ 2147483646 h 1342"/>
                <a:gd name="T2" fmla="*/ 2147483646 w 1498"/>
                <a:gd name="T3" fmla="*/ 2147483646 h 1342"/>
                <a:gd name="T4" fmla="*/ 2147483646 w 1498"/>
                <a:gd name="T5" fmla="*/ 2147483646 h 1342"/>
                <a:gd name="T6" fmla="*/ 2147483646 w 1498"/>
                <a:gd name="T7" fmla="*/ 2147483646 h 1342"/>
                <a:gd name="T8" fmla="*/ 2147483646 w 1498"/>
                <a:gd name="T9" fmla="*/ 2147483646 h 1342"/>
                <a:gd name="T10" fmla="*/ 2147483646 w 1498"/>
                <a:gd name="T11" fmla="*/ 2147483646 h 1342"/>
                <a:gd name="T12" fmla="*/ 2147483646 w 1498"/>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42" extrusionOk="0">
                  <a:moveTo>
                    <a:pt x="320" y="1"/>
                  </a:moveTo>
                  <a:cubicBezTo>
                    <a:pt x="251" y="1"/>
                    <a:pt x="193" y="20"/>
                    <a:pt x="153" y="60"/>
                  </a:cubicBezTo>
                  <a:cubicBezTo>
                    <a:pt x="0" y="244"/>
                    <a:pt x="123" y="641"/>
                    <a:pt x="459" y="946"/>
                  </a:cubicBezTo>
                  <a:cubicBezTo>
                    <a:pt x="706" y="1194"/>
                    <a:pt x="986" y="1342"/>
                    <a:pt x="1178" y="1342"/>
                  </a:cubicBezTo>
                  <a:cubicBezTo>
                    <a:pt x="1247" y="1342"/>
                    <a:pt x="1304" y="1323"/>
                    <a:pt x="1345" y="1282"/>
                  </a:cubicBezTo>
                  <a:cubicBezTo>
                    <a:pt x="1497" y="1129"/>
                    <a:pt x="1375" y="702"/>
                    <a:pt x="1039" y="396"/>
                  </a:cubicBezTo>
                  <a:cubicBezTo>
                    <a:pt x="792" y="149"/>
                    <a:pt x="511" y="1"/>
                    <a:pt x="32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66" name="Google Shape;520;p24">
              <a:extLst>
                <a:ext uri="{FF2B5EF4-FFF2-40B4-BE49-F238E27FC236}">
                  <a16:creationId xmlns:a16="http://schemas.microsoft.com/office/drawing/2014/main" id="{A1C86230-BFEE-CCD8-6AAC-8FB990DB723A}"/>
                </a:ext>
              </a:extLst>
            </p:cNvPr>
            <p:cNvSpPr>
              <a:spLocks/>
            </p:cNvSpPr>
            <p:nvPr/>
          </p:nvSpPr>
          <p:spPr bwMode="auto">
            <a:xfrm>
              <a:off x="4629096" y="3228716"/>
              <a:ext cx="137433" cy="116414"/>
            </a:xfrm>
            <a:custGeom>
              <a:avLst/>
              <a:gdLst>
                <a:gd name="T0" fmla="*/ 2147483646 w 1406"/>
                <a:gd name="T1" fmla="*/ 2147483646 h 1191"/>
                <a:gd name="T2" fmla="*/ 2147483646 w 1406"/>
                <a:gd name="T3" fmla="*/ 2147483646 h 1191"/>
                <a:gd name="T4" fmla="*/ 2147483646 w 1406"/>
                <a:gd name="T5" fmla="*/ 2147483646 h 1191"/>
                <a:gd name="T6" fmla="*/ 2147483646 w 1406"/>
                <a:gd name="T7" fmla="*/ 2147483646 h 1191"/>
                <a:gd name="T8" fmla="*/ 2147483646 w 1406"/>
                <a:gd name="T9" fmla="*/ 2147483646 h 1191"/>
                <a:gd name="T10" fmla="*/ 2147483646 w 1406"/>
                <a:gd name="T11" fmla="*/ 2147483646 h 1191"/>
                <a:gd name="T12" fmla="*/ 2147483646 w 1406"/>
                <a:gd name="T13" fmla="*/ 2147483646 h 1191"/>
                <a:gd name="T14" fmla="*/ 2147483646 w 1406"/>
                <a:gd name="T15" fmla="*/ 2147483646 h 11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06" h="1191" extrusionOk="0">
                  <a:moveTo>
                    <a:pt x="301" y="1"/>
                  </a:moveTo>
                  <a:cubicBezTo>
                    <a:pt x="237" y="1"/>
                    <a:pt x="185" y="20"/>
                    <a:pt x="153" y="60"/>
                  </a:cubicBezTo>
                  <a:cubicBezTo>
                    <a:pt x="0" y="213"/>
                    <a:pt x="153" y="610"/>
                    <a:pt x="459" y="946"/>
                  </a:cubicBezTo>
                  <a:lnTo>
                    <a:pt x="489" y="977"/>
                  </a:lnTo>
                  <a:cubicBezTo>
                    <a:pt x="550" y="946"/>
                    <a:pt x="642" y="946"/>
                    <a:pt x="734" y="946"/>
                  </a:cubicBezTo>
                  <a:cubicBezTo>
                    <a:pt x="978" y="946"/>
                    <a:pt x="1222" y="1007"/>
                    <a:pt x="1406" y="1191"/>
                  </a:cubicBezTo>
                  <a:cubicBezTo>
                    <a:pt x="1406" y="855"/>
                    <a:pt x="1253" y="580"/>
                    <a:pt x="1009" y="396"/>
                  </a:cubicBezTo>
                  <a:cubicBezTo>
                    <a:pt x="761" y="149"/>
                    <a:pt x="481" y="1"/>
                    <a:pt x="30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67" name="Google Shape;521;p24">
              <a:extLst>
                <a:ext uri="{FF2B5EF4-FFF2-40B4-BE49-F238E27FC236}">
                  <a16:creationId xmlns:a16="http://schemas.microsoft.com/office/drawing/2014/main" id="{CA31AF78-3867-69A3-A8F9-A03DA45693EC}"/>
                </a:ext>
              </a:extLst>
            </p:cNvPr>
            <p:cNvSpPr>
              <a:spLocks/>
            </p:cNvSpPr>
            <p:nvPr/>
          </p:nvSpPr>
          <p:spPr bwMode="auto">
            <a:xfrm>
              <a:off x="4650014" y="3180821"/>
              <a:ext cx="167246" cy="77707"/>
            </a:xfrm>
            <a:custGeom>
              <a:avLst/>
              <a:gdLst>
                <a:gd name="T0" fmla="*/ 2147483646 w 1711"/>
                <a:gd name="T1" fmla="*/ 0 h 795"/>
                <a:gd name="T2" fmla="*/ 0 w 1711"/>
                <a:gd name="T3" fmla="*/ 2147483646 h 795"/>
                <a:gd name="T4" fmla="*/ 2147483646 w 1711"/>
                <a:gd name="T5" fmla="*/ 2147483646 h 795"/>
                <a:gd name="T6" fmla="*/ 2147483646 w 1711"/>
                <a:gd name="T7" fmla="*/ 2147483646 h 795"/>
                <a:gd name="T8" fmla="*/ 2147483646 w 1711"/>
                <a:gd name="T9" fmla="*/ 0 h 7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1" h="795" extrusionOk="0">
                  <a:moveTo>
                    <a:pt x="856" y="0"/>
                  </a:moveTo>
                  <a:cubicBezTo>
                    <a:pt x="397" y="0"/>
                    <a:pt x="0" y="153"/>
                    <a:pt x="0" y="398"/>
                  </a:cubicBezTo>
                  <a:cubicBezTo>
                    <a:pt x="0" y="611"/>
                    <a:pt x="397" y="795"/>
                    <a:pt x="856" y="795"/>
                  </a:cubicBezTo>
                  <a:cubicBezTo>
                    <a:pt x="1344" y="795"/>
                    <a:pt x="1711" y="581"/>
                    <a:pt x="1711" y="398"/>
                  </a:cubicBezTo>
                  <a:cubicBezTo>
                    <a:pt x="1711" y="184"/>
                    <a:pt x="1344"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68" name="Google Shape;522;p24">
              <a:extLst>
                <a:ext uri="{FF2B5EF4-FFF2-40B4-BE49-F238E27FC236}">
                  <a16:creationId xmlns:a16="http://schemas.microsoft.com/office/drawing/2014/main" id="{E1A81906-8E90-6785-6BCC-2199810D2183}"/>
                </a:ext>
              </a:extLst>
            </p:cNvPr>
            <p:cNvSpPr>
              <a:spLocks/>
            </p:cNvSpPr>
            <p:nvPr/>
          </p:nvSpPr>
          <p:spPr bwMode="auto">
            <a:xfrm>
              <a:off x="4650014" y="3183753"/>
              <a:ext cx="149358" cy="74775"/>
            </a:xfrm>
            <a:custGeom>
              <a:avLst/>
              <a:gdLst>
                <a:gd name="T0" fmla="*/ 2147483646 w 1528"/>
                <a:gd name="T1" fmla="*/ 2147483646 h 765"/>
                <a:gd name="T2" fmla="*/ 0 w 1528"/>
                <a:gd name="T3" fmla="*/ 2147483646 h 765"/>
                <a:gd name="T4" fmla="*/ 2147483646 w 1528"/>
                <a:gd name="T5" fmla="*/ 2147483646 h 765"/>
                <a:gd name="T6" fmla="*/ 2147483646 w 1528"/>
                <a:gd name="T7" fmla="*/ 2147483646 h 765"/>
                <a:gd name="T8" fmla="*/ 2147483646 w 1528"/>
                <a:gd name="T9" fmla="*/ 2147483646 h 765"/>
                <a:gd name="T10" fmla="*/ 2147483646 w 1528"/>
                <a:gd name="T11" fmla="*/ 2147483646 h 7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28" h="765" extrusionOk="0">
                  <a:moveTo>
                    <a:pt x="489" y="1"/>
                  </a:moveTo>
                  <a:cubicBezTo>
                    <a:pt x="214" y="62"/>
                    <a:pt x="0" y="184"/>
                    <a:pt x="0" y="368"/>
                  </a:cubicBezTo>
                  <a:cubicBezTo>
                    <a:pt x="0" y="581"/>
                    <a:pt x="397" y="765"/>
                    <a:pt x="856" y="765"/>
                  </a:cubicBezTo>
                  <a:cubicBezTo>
                    <a:pt x="1100" y="765"/>
                    <a:pt x="1314" y="704"/>
                    <a:pt x="1528" y="612"/>
                  </a:cubicBezTo>
                  <a:lnTo>
                    <a:pt x="1467" y="612"/>
                  </a:lnTo>
                  <a:cubicBezTo>
                    <a:pt x="1039" y="612"/>
                    <a:pt x="672" y="368"/>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69" name="Google Shape;523;p24">
              <a:extLst>
                <a:ext uri="{FF2B5EF4-FFF2-40B4-BE49-F238E27FC236}">
                  <a16:creationId xmlns:a16="http://schemas.microsoft.com/office/drawing/2014/main" id="{6AC59879-A4C2-FED2-6F8A-8EE7A6B01480}"/>
                </a:ext>
              </a:extLst>
            </p:cNvPr>
            <p:cNvSpPr>
              <a:spLocks/>
            </p:cNvSpPr>
            <p:nvPr/>
          </p:nvSpPr>
          <p:spPr bwMode="auto">
            <a:xfrm>
              <a:off x="4629096" y="3076430"/>
              <a:ext cx="146426" cy="131174"/>
            </a:xfrm>
            <a:custGeom>
              <a:avLst/>
              <a:gdLst>
                <a:gd name="T0" fmla="*/ 2147483646 w 1498"/>
                <a:gd name="T1" fmla="*/ 2147483646 h 1342"/>
                <a:gd name="T2" fmla="*/ 2147483646 w 1498"/>
                <a:gd name="T3" fmla="*/ 2147483646 h 1342"/>
                <a:gd name="T4" fmla="*/ 2147483646 w 1498"/>
                <a:gd name="T5" fmla="*/ 2147483646 h 1342"/>
                <a:gd name="T6" fmla="*/ 2147483646 w 1498"/>
                <a:gd name="T7" fmla="*/ 2147483646 h 1342"/>
                <a:gd name="T8" fmla="*/ 2147483646 w 1498"/>
                <a:gd name="T9" fmla="*/ 2147483646 h 1342"/>
                <a:gd name="T10" fmla="*/ 2147483646 w 1498"/>
                <a:gd name="T11" fmla="*/ 2147483646 h 1342"/>
                <a:gd name="T12" fmla="*/ 2147483646 w 1498"/>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42" extrusionOk="0">
                  <a:moveTo>
                    <a:pt x="1178" y="1"/>
                  </a:moveTo>
                  <a:cubicBezTo>
                    <a:pt x="986" y="1"/>
                    <a:pt x="706" y="149"/>
                    <a:pt x="459" y="396"/>
                  </a:cubicBezTo>
                  <a:cubicBezTo>
                    <a:pt x="153" y="732"/>
                    <a:pt x="0" y="1129"/>
                    <a:pt x="153" y="1282"/>
                  </a:cubicBezTo>
                  <a:cubicBezTo>
                    <a:pt x="193" y="1323"/>
                    <a:pt x="251" y="1342"/>
                    <a:pt x="320" y="1342"/>
                  </a:cubicBezTo>
                  <a:cubicBezTo>
                    <a:pt x="511" y="1342"/>
                    <a:pt x="792" y="1194"/>
                    <a:pt x="1039" y="946"/>
                  </a:cubicBezTo>
                  <a:cubicBezTo>
                    <a:pt x="1375" y="610"/>
                    <a:pt x="1497" y="213"/>
                    <a:pt x="1345" y="60"/>
                  </a:cubicBezTo>
                  <a:cubicBezTo>
                    <a:pt x="1304" y="20"/>
                    <a:pt x="1247" y="1"/>
                    <a:pt x="117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70" name="Google Shape;524;p24">
              <a:extLst>
                <a:ext uri="{FF2B5EF4-FFF2-40B4-BE49-F238E27FC236}">
                  <a16:creationId xmlns:a16="http://schemas.microsoft.com/office/drawing/2014/main" id="{D69A236B-5901-6D93-9986-04F28770574B}"/>
                </a:ext>
              </a:extLst>
            </p:cNvPr>
            <p:cNvSpPr>
              <a:spLocks/>
            </p:cNvSpPr>
            <p:nvPr/>
          </p:nvSpPr>
          <p:spPr bwMode="auto">
            <a:xfrm>
              <a:off x="4635059" y="3136054"/>
              <a:ext cx="119545" cy="71549"/>
            </a:xfrm>
            <a:custGeom>
              <a:avLst/>
              <a:gdLst>
                <a:gd name="T0" fmla="*/ 2147483646 w 1223"/>
                <a:gd name="T1" fmla="*/ 0 h 732"/>
                <a:gd name="T2" fmla="*/ 2147483646 w 1223"/>
                <a:gd name="T3" fmla="*/ 2147483646 h 732"/>
                <a:gd name="T4" fmla="*/ 2147483646 w 1223"/>
                <a:gd name="T5" fmla="*/ 2147483646 h 732"/>
                <a:gd name="T6" fmla="*/ 2147483646 w 1223"/>
                <a:gd name="T7" fmla="*/ 2147483646 h 732"/>
                <a:gd name="T8" fmla="*/ 2147483646 w 1223"/>
                <a:gd name="T9" fmla="*/ 2147483646 h 732"/>
                <a:gd name="T10" fmla="*/ 2147483646 w 1223"/>
                <a:gd name="T11" fmla="*/ 2147483646 h 732"/>
                <a:gd name="T12" fmla="*/ 2147483646 w 1223"/>
                <a:gd name="T13" fmla="*/ 0 h 7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3" h="732" extrusionOk="0">
                  <a:moveTo>
                    <a:pt x="1222" y="0"/>
                  </a:moveTo>
                  <a:cubicBezTo>
                    <a:pt x="1070" y="183"/>
                    <a:pt x="856" y="306"/>
                    <a:pt x="611" y="306"/>
                  </a:cubicBezTo>
                  <a:cubicBezTo>
                    <a:pt x="428" y="306"/>
                    <a:pt x="275" y="245"/>
                    <a:pt x="123" y="153"/>
                  </a:cubicBezTo>
                  <a:cubicBezTo>
                    <a:pt x="1" y="367"/>
                    <a:pt x="1" y="550"/>
                    <a:pt x="92" y="672"/>
                  </a:cubicBezTo>
                  <a:cubicBezTo>
                    <a:pt x="132" y="713"/>
                    <a:pt x="190" y="732"/>
                    <a:pt x="259" y="732"/>
                  </a:cubicBezTo>
                  <a:cubicBezTo>
                    <a:pt x="450" y="732"/>
                    <a:pt x="731" y="584"/>
                    <a:pt x="978" y="336"/>
                  </a:cubicBezTo>
                  <a:cubicBezTo>
                    <a:pt x="1070" y="245"/>
                    <a:pt x="1161" y="122"/>
                    <a:pt x="1222"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71" name="Google Shape;525;p24">
              <a:extLst>
                <a:ext uri="{FF2B5EF4-FFF2-40B4-BE49-F238E27FC236}">
                  <a16:creationId xmlns:a16="http://schemas.microsoft.com/office/drawing/2014/main" id="{CC8F3CB9-109E-D70E-97F7-CD5A9BEC85C1}"/>
                </a:ext>
              </a:extLst>
            </p:cNvPr>
            <p:cNvSpPr/>
            <p:nvPr/>
          </p:nvSpPr>
          <p:spPr>
            <a:xfrm>
              <a:off x="4579221" y="3180193"/>
              <a:ext cx="85792" cy="76225"/>
            </a:xfrm>
            <a:custGeom>
              <a:avLst/>
              <a:gdLst/>
              <a:ahLst/>
              <a:cxnLst/>
              <a:rect l="l" t="t" r="r" b="b"/>
              <a:pathLst>
                <a:path w="886" h="762" extrusionOk="0">
                  <a:moveTo>
                    <a:pt x="519" y="0"/>
                  </a:moveTo>
                  <a:cubicBezTo>
                    <a:pt x="153" y="0"/>
                    <a:pt x="0" y="398"/>
                    <a:pt x="244" y="642"/>
                  </a:cubicBezTo>
                  <a:cubicBezTo>
                    <a:pt x="327" y="725"/>
                    <a:pt x="427" y="762"/>
                    <a:pt x="524" y="762"/>
                  </a:cubicBezTo>
                  <a:cubicBezTo>
                    <a:pt x="712" y="762"/>
                    <a:pt x="886" y="620"/>
                    <a:pt x="886" y="398"/>
                  </a:cubicBezTo>
                  <a:cubicBezTo>
                    <a:pt x="886" y="184"/>
                    <a:pt x="703" y="0"/>
                    <a:pt x="519" y="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72" name="Google Shape;526;p24">
              <a:extLst>
                <a:ext uri="{FF2B5EF4-FFF2-40B4-BE49-F238E27FC236}">
                  <a16:creationId xmlns:a16="http://schemas.microsoft.com/office/drawing/2014/main" id="{3B0DA079-8B21-F08C-70B9-402D81B7E273}"/>
                </a:ext>
              </a:extLst>
            </p:cNvPr>
            <p:cNvSpPr>
              <a:spLocks/>
            </p:cNvSpPr>
            <p:nvPr/>
          </p:nvSpPr>
          <p:spPr bwMode="auto">
            <a:xfrm>
              <a:off x="4066330" y="2763722"/>
              <a:ext cx="74679" cy="164309"/>
            </a:xfrm>
            <a:custGeom>
              <a:avLst/>
              <a:gdLst>
                <a:gd name="T0" fmla="*/ 2147483646 w 764"/>
                <a:gd name="T1" fmla="*/ 2147483646 h 1681"/>
                <a:gd name="T2" fmla="*/ 0 w 764"/>
                <a:gd name="T3" fmla="*/ 2147483646 h 1681"/>
                <a:gd name="T4" fmla="*/ 2147483646 w 764"/>
                <a:gd name="T5" fmla="*/ 2147483646 h 1681"/>
                <a:gd name="T6" fmla="*/ 2147483646 w 764"/>
                <a:gd name="T7" fmla="*/ 2147483646 h 1681"/>
                <a:gd name="T8" fmla="*/ 2147483646 w 764"/>
                <a:gd name="T9" fmla="*/ 2147483646 h 16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1681" extrusionOk="0">
                  <a:moveTo>
                    <a:pt x="397" y="1"/>
                  </a:moveTo>
                  <a:cubicBezTo>
                    <a:pt x="183" y="1"/>
                    <a:pt x="0" y="367"/>
                    <a:pt x="0" y="856"/>
                  </a:cubicBezTo>
                  <a:cubicBezTo>
                    <a:pt x="0" y="1314"/>
                    <a:pt x="183" y="1681"/>
                    <a:pt x="397" y="1681"/>
                  </a:cubicBezTo>
                  <a:cubicBezTo>
                    <a:pt x="611" y="1681"/>
                    <a:pt x="764" y="1314"/>
                    <a:pt x="764" y="856"/>
                  </a:cubicBezTo>
                  <a:cubicBezTo>
                    <a:pt x="764" y="367"/>
                    <a:pt x="580" y="1"/>
                    <a:pt x="39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73" name="Google Shape;527;p24">
              <a:extLst>
                <a:ext uri="{FF2B5EF4-FFF2-40B4-BE49-F238E27FC236}">
                  <a16:creationId xmlns:a16="http://schemas.microsoft.com/office/drawing/2014/main" id="{29934353-4C20-3DEC-75B4-A633128D5BCE}"/>
                </a:ext>
              </a:extLst>
            </p:cNvPr>
            <p:cNvSpPr>
              <a:spLocks/>
            </p:cNvSpPr>
            <p:nvPr/>
          </p:nvSpPr>
          <p:spPr bwMode="auto">
            <a:xfrm>
              <a:off x="4066330" y="2868211"/>
              <a:ext cx="74679" cy="59820"/>
            </a:xfrm>
            <a:custGeom>
              <a:avLst/>
              <a:gdLst>
                <a:gd name="T0" fmla="*/ 2147483646 w 764"/>
                <a:gd name="T1" fmla="*/ 2147483646 h 612"/>
                <a:gd name="T2" fmla="*/ 2147483646 w 764"/>
                <a:gd name="T3" fmla="*/ 2147483646 h 612"/>
                <a:gd name="T4" fmla="*/ 2147483646 w 764"/>
                <a:gd name="T5" fmla="*/ 2147483646 h 612"/>
                <a:gd name="T6" fmla="*/ 0 w 764"/>
                <a:gd name="T7" fmla="*/ 2147483646 h 612"/>
                <a:gd name="T8" fmla="*/ 0 w 764"/>
                <a:gd name="T9" fmla="*/ 2147483646 h 612"/>
                <a:gd name="T10" fmla="*/ 2147483646 w 764"/>
                <a:gd name="T11" fmla="*/ 2147483646 h 612"/>
                <a:gd name="T12" fmla="*/ 2147483646 w 764"/>
                <a:gd name="T13" fmla="*/ 2147483646 h 6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4" h="612" extrusionOk="0">
                  <a:moveTo>
                    <a:pt x="764" y="1"/>
                  </a:moveTo>
                  <a:lnTo>
                    <a:pt x="764" y="1"/>
                  </a:lnTo>
                  <a:cubicBezTo>
                    <a:pt x="611" y="62"/>
                    <a:pt x="458" y="93"/>
                    <a:pt x="336" y="93"/>
                  </a:cubicBezTo>
                  <a:cubicBezTo>
                    <a:pt x="214" y="93"/>
                    <a:pt x="92" y="62"/>
                    <a:pt x="0" y="31"/>
                  </a:cubicBezTo>
                  <a:cubicBezTo>
                    <a:pt x="61" y="368"/>
                    <a:pt x="183" y="612"/>
                    <a:pt x="367" y="612"/>
                  </a:cubicBezTo>
                  <a:cubicBezTo>
                    <a:pt x="550" y="612"/>
                    <a:pt x="703" y="368"/>
                    <a:pt x="76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74" name="Google Shape;528;p24">
              <a:extLst>
                <a:ext uri="{FF2B5EF4-FFF2-40B4-BE49-F238E27FC236}">
                  <a16:creationId xmlns:a16="http://schemas.microsoft.com/office/drawing/2014/main" id="{0C24468A-2CE4-0132-676E-5544E973EBB7}"/>
                </a:ext>
              </a:extLst>
            </p:cNvPr>
            <p:cNvSpPr>
              <a:spLocks/>
            </p:cNvSpPr>
            <p:nvPr/>
          </p:nvSpPr>
          <p:spPr bwMode="auto">
            <a:xfrm>
              <a:off x="3952847" y="2812790"/>
              <a:ext cx="149358" cy="130001"/>
            </a:xfrm>
            <a:custGeom>
              <a:avLst/>
              <a:gdLst>
                <a:gd name="T0" fmla="*/ 2147483646 w 1528"/>
                <a:gd name="T1" fmla="*/ 2147483646 h 1330"/>
                <a:gd name="T2" fmla="*/ 2147483646 w 1528"/>
                <a:gd name="T3" fmla="*/ 2147483646 h 1330"/>
                <a:gd name="T4" fmla="*/ 2147483646 w 1528"/>
                <a:gd name="T5" fmla="*/ 2147483646 h 1330"/>
                <a:gd name="T6" fmla="*/ 2147483646 w 1528"/>
                <a:gd name="T7" fmla="*/ 2147483646 h 1330"/>
                <a:gd name="T8" fmla="*/ 2147483646 w 1528"/>
                <a:gd name="T9" fmla="*/ 2147483646 h 1330"/>
                <a:gd name="T10" fmla="*/ 2147483646 w 1528"/>
                <a:gd name="T11" fmla="*/ 2147483646 h 1330"/>
                <a:gd name="T12" fmla="*/ 2147483646 w 1528"/>
                <a:gd name="T13" fmla="*/ 2147483646 h 13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30" extrusionOk="0">
                  <a:moveTo>
                    <a:pt x="342" y="1"/>
                  </a:moveTo>
                  <a:cubicBezTo>
                    <a:pt x="263" y="1"/>
                    <a:pt x="198" y="26"/>
                    <a:pt x="153" y="79"/>
                  </a:cubicBezTo>
                  <a:cubicBezTo>
                    <a:pt x="0" y="232"/>
                    <a:pt x="153" y="629"/>
                    <a:pt x="489" y="935"/>
                  </a:cubicBezTo>
                  <a:cubicBezTo>
                    <a:pt x="714" y="1182"/>
                    <a:pt x="988" y="1330"/>
                    <a:pt x="1179" y="1330"/>
                  </a:cubicBezTo>
                  <a:cubicBezTo>
                    <a:pt x="1247" y="1330"/>
                    <a:pt x="1304" y="1311"/>
                    <a:pt x="1344" y="1271"/>
                  </a:cubicBezTo>
                  <a:cubicBezTo>
                    <a:pt x="1528" y="1118"/>
                    <a:pt x="1375" y="721"/>
                    <a:pt x="1039" y="385"/>
                  </a:cubicBezTo>
                  <a:cubicBezTo>
                    <a:pt x="801" y="147"/>
                    <a:pt x="532" y="1"/>
                    <a:pt x="342"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75" name="Google Shape;529;p24">
              <a:extLst>
                <a:ext uri="{FF2B5EF4-FFF2-40B4-BE49-F238E27FC236}">
                  <a16:creationId xmlns:a16="http://schemas.microsoft.com/office/drawing/2014/main" id="{258BAE65-4B0E-64A3-594F-26D386B6FFD5}"/>
                </a:ext>
              </a:extLst>
            </p:cNvPr>
            <p:cNvSpPr>
              <a:spLocks/>
            </p:cNvSpPr>
            <p:nvPr/>
          </p:nvSpPr>
          <p:spPr bwMode="auto">
            <a:xfrm>
              <a:off x="4003577" y="2889129"/>
              <a:ext cx="95695" cy="54248"/>
            </a:xfrm>
            <a:custGeom>
              <a:avLst/>
              <a:gdLst>
                <a:gd name="T0" fmla="*/ 2147483646 w 979"/>
                <a:gd name="T1" fmla="*/ 2147483646 h 555"/>
                <a:gd name="T2" fmla="*/ 2147483646 w 979"/>
                <a:gd name="T3" fmla="*/ 2147483646 h 555"/>
                <a:gd name="T4" fmla="*/ 2147483646 w 979"/>
                <a:gd name="T5" fmla="*/ 2147483646 h 555"/>
                <a:gd name="T6" fmla="*/ 2147483646 w 979"/>
                <a:gd name="T7" fmla="*/ 2147483646 h 555"/>
                <a:gd name="T8" fmla="*/ 2147483646 w 979"/>
                <a:gd name="T9" fmla="*/ 2147483646 h 555"/>
                <a:gd name="T10" fmla="*/ 2147483646 w 979"/>
                <a:gd name="T11" fmla="*/ 2147483646 h 555"/>
                <a:gd name="T12" fmla="*/ 2147483646 w 979"/>
                <a:gd name="T13" fmla="*/ 2147483646 h 5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79" h="555" extrusionOk="0">
                  <a:moveTo>
                    <a:pt x="825" y="1"/>
                  </a:moveTo>
                  <a:cubicBezTo>
                    <a:pt x="642" y="154"/>
                    <a:pt x="428" y="215"/>
                    <a:pt x="184" y="215"/>
                  </a:cubicBezTo>
                  <a:cubicBezTo>
                    <a:pt x="123" y="215"/>
                    <a:pt x="62" y="215"/>
                    <a:pt x="1" y="184"/>
                  </a:cubicBezTo>
                  <a:cubicBezTo>
                    <a:pt x="218" y="424"/>
                    <a:pt x="483" y="555"/>
                    <a:pt x="661" y="555"/>
                  </a:cubicBezTo>
                  <a:cubicBezTo>
                    <a:pt x="733" y="555"/>
                    <a:pt x="790" y="533"/>
                    <a:pt x="825" y="490"/>
                  </a:cubicBezTo>
                  <a:cubicBezTo>
                    <a:pt x="978" y="337"/>
                    <a:pt x="917" y="215"/>
                    <a:pt x="8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76" name="Google Shape;530;p24">
              <a:extLst>
                <a:ext uri="{FF2B5EF4-FFF2-40B4-BE49-F238E27FC236}">
                  <a16:creationId xmlns:a16="http://schemas.microsoft.com/office/drawing/2014/main" id="{BBC91AA9-4D44-F805-A0DA-095FB111B94E}"/>
                </a:ext>
              </a:extLst>
            </p:cNvPr>
            <p:cNvSpPr>
              <a:spLocks/>
            </p:cNvSpPr>
            <p:nvPr/>
          </p:nvSpPr>
          <p:spPr bwMode="auto">
            <a:xfrm>
              <a:off x="3911012" y="2916009"/>
              <a:ext cx="167344" cy="77707"/>
            </a:xfrm>
            <a:custGeom>
              <a:avLst/>
              <a:gdLst>
                <a:gd name="T0" fmla="*/ 2147483646 w 1712"/>
                <a:gd name="T1" fmla="*/ 2147483646 h 795"/>
                <a:gd name="T2" fmla="*/ 2147483646 w 1712"/>
                <a:gd name="T3" fmla="*/ 2147483646 h 795"/>
                <a:gd name="T4" fmla="*/ 2147483646 w 1712"/>
                <a:gd name="T5" fmla="*/ 2147483646 h 795"/>
                <a:gd name="T6" fmla="*/ 2147483646 w 1712"/>
                <a:gd name="T7" fmla="*/ 2147483646 h 795"/>
                <a:gd name="T8" fmla="*/ 2147483646 w 1712"/>
                <a:gd name="T9" fmla="*/ 2147483646 h 7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2" h="795" extrusionOk="0">
                  <a:moveTo>
                    <a:pt x="856" y="1"/>
                  </a:moveTo>
                  <a:cubicBezTo>
                    <a:pt x="398" y="1"/>
                    <a:pt x="1" y="215"/>
                    <a:pt x="1" y="398"/>
                  </a:cubicBezTo>
                  <a:cubicBezTo>
                    <a:pt x="1" y="612"/>
                    <a:pt x="398" y="795"/>
                    <a:pt x="856" y="795"/>
                  </a:cubicBezTo>
                  <a:cubicBezTo>
                    <a:pt x="1314" y="795"/>
                    <a:pt x="1711" y="612"/>
                    <a:pt x="1711" y="398"/>
                  </a:cubicBezTo>
                  <a:cubicBezTo>
                    <a:pt x="1711" y="184"/>
                    <a:pt x="1314" y="1"/>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77" name="Google Shape;531;p24">
              <a:extLst>
                <a:ext uri="{FF2B5EF4-FFF2-40B4-BE49-F238E27FC236}">
                  <a16:creationId xmlns:a16="http://schemas.microsoft.com/office/drawing/2014/main" id="{F973E3D4-8ECF-D64F-93F2-38F95C00142D}"/>
                </a:ext>
              </a:extLst>
            </p:cNvPr>
            <p:cNvSpPr>
              <a:spLocks/>
            </p:cNvSpPr>
            <p:nvPr/>
          </p:nvSpPr>
          <p:spPr bwMode="auto">
            <a:xfrm>
              <a:off x="3911012" y="2930963"/>
              <a:ext cx="167344" cy="62752"/>
            </a:xfrm>
            <a:custGeom>
              <a:avLst/>
              <a:gdLst>
                <a:gd name="T0" fmla="*/ 2147483646 w 1712"/>
                <a:gd name="T1" fmla="*/ 0 h 642"/>
                <a:gd name="T2" fmla="*/ 2147483646 w 1712"/>
                <a:gd name="T3" fmla="*/ 2147483646 h 642"/>
                <a:gd name="T4" fmla="*/ 2147483646 w 1712"/>
                <a:gd name="T5" fmla="*/ 2147483646 h 642"/>
                <a:gd name="T6" fmla="*/ 2147483646 w 1712"/>
                <a:gd name="T7" fmla="*/ 2147483646 h 642"/>
                <a:gd name="T8" fmla="*/ 2147483646 w 1712"/>
                <a:gd name="T9" fmla="*/ 2147483646 h 642"/>
                <a:gd name="T10" fmla="*/ 2147483646 w 1712"/>
                <a:gd name="T11" fmla="*/ 2147483646 h 642"/>
                <a:gd name="T12" fmla="*/ 2147483646 w 1712"/>
                <a:gd name="T13" fmla="*/ 0 h 6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12" h="642" extrusionOk="0">
                  <a:moveTo>
                    <a:pt x="1528" y="0"/>
                  </a:moveTo>
                  <a:cubicBezTo>
                    <a:pt x="1345" y="275"/>
                    <a:pt x="1009" y="459"/>
                    <a:pt x="642" y="459"/>
                  </a:cubicBezTo>
                  <a:cubicBezTo>
                    <a:pt x="428" y="459"/>
                    <a:pt x="184" y="398"/>
                    <a:pt x="1" y="245"/>
                  </a:cubicBezTo>
                  <a:cubicBezTo>
                    <a:pt x="31" y="459"/>
                    <a:pt x="398" y="642"/>
                    <a:pt x="856" y="642"/>
                  </a:cubicBezTo>
                  <a:cubicBezTo>
                    <a:pt x="1314" y="642"/>
                    <a:pt x="1711" y="459"/>
                    <a:pt x="1711" y="245"/>
                  </a:cubicBezTo>
                  <a:cubicBezTo>
                    <a:pt x="1711" y="153"/>
                    <a:pt x="1620" y="62"/>
                    <a:pt x="152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78" name="Google Shape;532;p24">
              <a:extLst>
                <a:ext uri="{FF2B5EF4-FFF2-40B4-BE49-F238E27FC236}">
                  <a16:creationId xmlns:a16="http://schemas.microsoft.com/office/drawing/2014/main" id="{00E73D6F-B50D-26AD-126E-A0564268DA8E}"/>
                </a:ext>
              </a:extLst>
            </p:cNvPr>
            <p:cNvSpPr>
              <a:spLocks/>
            </p:cNvSpPr>
            <p:nvPr/>
          </p:nvSpPr>
          <p:spPr bwMode="auto">
            <a:xfrm>
              <a:off x="3952847" y="2966445"/>
              <a:ext cx="146426" cy="128730"/>
            </a:xfrm>
            <a:custGeom>
              <a:avLst/>
              <a:gdLst>
                <a:gd name="T0" fmla="*/ 2147483646 w 1498"/>
                <a:gd name="T1" fmla="*/ 0 h 1317"/>
                <a:gd name="T2" fmla="*/ 2147483646 w 1498"/>
                <a:gd name="T3" fmla="*/ 2147483646 h 1317"/>
                <a:gd name="T4" fmla="*/ 2147483646 w 1498"/>
                <a:gd name="T5" fmla="*/ 2147483646 h 1317"/>
                <a:gd name="T6" fmla="*/ 2147483646 w 1498"/>
                <a:gd name="T7" fmla="*/ 2147483646 h 1317"/>
                <a:gd name="T8" fmla="*/ 2147483646 w 1498"/>
                <a:gd name="T9" fmla="*/ 2147483646 h 1317"/>
                <a:gd name="T10" fmla="*/ 2147483646 w 1498"/>
                <a:gd name="T11" fmla="*/ 2147483646 h 1317"/>
                <a:gd name="T12" fmla="*/ 2147483646 w 1498"/>
                <a:gd name="T13" fmla="*/ 0 h 13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17" extrusionOk="0">
                  <a:moveTo>
                    <a:pt x="1160" y="0"/>
                  </a:moveTo>
                  <a:cubicBezTo>
                    <a:pt x="971" y="0"/>
                    <a:pt x="707" y="131"/>
                    <a:pt x="489" y="371"/>
                  </a:cubicBezTo>
                  <a:cubicBezTo>
                    <a:pt x="153" y="707"/>
                    <a:pt x="0" y="1104"/>
                    <a:pt x="153" y="1257"/>
                  </a:cubicBezTo>
                  <a:cubicBezTo>
                    <a:pt x="194" y="1297"/>
                    <a:pt x="252" y="1316"/>
                    <a:pt x="322" y="1316"/>
                  </a:cubicBezTo>
                  <a:cubicBezTo>
                    <a:pt x="514" y="1316"/>
                    <a:pt x="793" y="1175"/>
                    <a:pt x="1039" y="951"/>
                  </a:cubicBezTo>
                  <a:cubicBezTo>
                    <a:pt x="1344" y="615"/>
                    <a:pt x="1497" y="218"/>
                    <a:pt x="1344" y="65"/>
                  </a:cubicBezTo>
                  <a:cubicBezTo>
                    <a:pt x="1301" y="21"/>
                    <a:pt x="1237" y="0"/>
                    <a:pt x="116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79" name="Google Shape;533;p24">
              <a:extLst>
                <a:ext uri="{FF2B5EF4-FFF2-40B4-BE49-F238E27FC236}">
                  <a16:creationId xmlns:a16="http://schemas.microsoft.com/office/drawing/2014/main" id="{AD410C2B-1200-1464-FC90-AAE7BD50D182}"/>
                </a:ext>
              </a:extLst>
            </p:cNvPr>
            <p:cNvSpPr>
              <a:spLocks/>
            </p:cNvSpPr>
            <p:nvPr/>
          </p:nvSpPr>
          <p:spPr bwMode="auto">
            <a:xfrm>
              <a:off x="3967704" y="2965565"/>
              <a:ext cx="134501" cy="129610"/>
            </a:xfrm>
            <a:custGeom>
              <a:avLst/>
              <a:gdLst>
                <a:gd name="T0" fmla="*/ 2147483646 w 1376"/>
                <a:gd name="T1" fmla="*/ 2147483646 h 1326"/>
                <a:gd name="T2" fmla="*/ 2147483646 w 1376"/>
                <a:gd name="T3" fmla="*/ 2147483646 h 1326"/>
                <a:gd name="T4" fmla="*/ 2147483646 w 1376"/>
                <a:gd name="T5" fmla="*/ 2147483646 h 1326"/>
                <a:gd name="T6" fmla="*/ 2147483646 w 1376"/>
                <a:gd name="T7" fmla="*/ 2147483646 h 1326"/>
                <a:gd name="T8" fmla="*/ 2147483646 w 1376"/>
                <a:gd name="T9" fmla="*/ 2147483646 h 1326"/>
                <a:gd name="T10" fmla="*/ 2147483646 w 1376"/>
                <a:gd name="T11" fmla="*/ 2147483646 h 1326"/>
                <a:gd name="T12" fmla="*/ 2147483646 w 1376"/>
                <a:gd name="T13" fmla="*/ 2147483646 h 1326"/>
                <a:gd name="T14" fmla="*/ 2147483646 w 1376"/>
                <a:gd name="T15" fmla="*/ 2147483646 h 132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6" h="1326" extrusionOk="0">
                  <a:moveTo>
                    <a:pt x="1018" y="1"/>
                  </a:moveTo>
                  <a:cubicBezTo>
                    <a:pt x="966" y="1"/>
                    <a:pt x="911" y="16"/>
                    <a:pt x="856" y="44"/>
                  </a:cubicBezTo>
                  <a:cubicBezTo>
                    <a:pt x="978" y="593"/>
                    <a:pt x="581" y="1143"/>
                    <a:pt x="1" y="1235"/>
                  </a:cubicBezTo>
                  <a:lnTo>
                    <a:pt x="1" y="1266"/>
                  </a:lnTo>
                  <a:cubicBezTo>
                    <a:pt x="42" y="1306"/>
                    <a:pt x="100" y="1325"/>
                    <a:pt x="170" y="1325"/>
                  </a:cubicBezTo>
                  <a:cubicBezTo>
                    <a:pt x="360" y="1325"/>
                    <a:pt x="633" y="1184"/>
                    <a:pt x="856" y="960"/>
                  </a:cubicBezTo>
                  <a:cubicBezTo>
                    <a:pt x="1192" y="624"/>
                    <a:pt x="1376" y="227"/>
                    <a:pt x="1192" y="74"/>
                  </a:cubicBezTo>
                  <a:cubicBezTo>
                    <a:pt x="1142" y="24"/>
                    <a:pt x="1082" y="1"/>
                    <a:pt x="101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80" name="Google Shape;534;p24">
              <a:extLst>
                <a:ext uri="{FF2B5EF4-FFF2-40B4-BE49-F238E27FC236}">
                  <a16:creationId xmlns:a16="http://schemas.microsoft.com/office/drawing/2014/main" id="{5B214EAE-B094-755E-D4C5-2CFE20697984}"/>
                </a:ext>
              </a:extLst>
            </p:cNvPr>
            <p:cNvSpPr>
              <a:spLocks/>
            </p:cNvSpPr>
            <p:nvPr/>
          </p:nvSpPr>
          <p:spPr bwMode="auto">
            <a:xfrm>
              <a:off x="4063300" y="2978761"/>
              <a:ext cx="74777" cy="167242"/>
            </a:xfrm>
            <a:custGeom>
              <a:avLst/>
              <a:gdLst>
                <a:gd name="T0" fmla="*/ 2147483646 w 765"/>
                <a:gd name="T1" fmla="*/ 0 h 1711"/>
                <a:gd name="T2" fmla="*/ 0 w 765"/>
                <a:gd name="T3" fmla="*/ 2147483646 h 1711"/>
                <a:gd name="T4" fmla="*/ 2147483646 w 765"/>
                <a:gd name="T5" fmla="*/ 2147483646 h 1711"/>
                <a:gd name="T6" fmla="*/ 2147483646 w 765"/>
                <a:gd name="T7" fmla="*/ 2147483646 h 1711"/>
                <a:gd name="T8" fmla="*/ 2147483646 w 765"/>
                <a:gd name="T9" fmla="*/ 0 h 17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711" extrusionOk="0">
                  <a:moveTo>
                    <a:pt x="398" y="0"/>
                  </a:moveTo>
                  <a:cubicBezTo>
                    <a:pt x="184" y="0"/>
                    <a:pt x="0" y="397"/>
                    <a:pt x="0" y="856"/>
                  </a:cubicBezTo>
                  <a:cubicBezTo>
                    <a:pt x="0" y="1314"/>
                    <a:pt x="184" y="1711"/>
                    <a:pt x="398" y="1711"/>
                  </a:cubicBezTo>
                  <a:cubicBezTo>
                    <a:pt x="611" y="1711"/>
                    <a:pt x="764" y="1314"/>
                    <a:pt x="764" y="856"/>
                  </a:cubicBezTo>
                  <a:cubicBezTo>
                    <a:pt x="764" y="397"/>
                    <a:pt x="581"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81" name="Google Shape;535;p24">
              <a:extLst>
                <a:ext uri="{FF2B5EF4-FFF2-40B4-BE49-F238E27FC236}">
                  <a16:creationId xmlns:a16="http://schemas.microsoft.com/office/drawing/2014/main" id="{FBDEC3CC-3F89-8298-8739-650EA7753B40}"/>
                </a:ext>
              </a:extLst>
            </p:cNvPr>
            <p:cNvSpPr>
              <a:spLocks/>
            </p:cNvSpPr>
            <p:nvPr/>
          </p:nvSpPr>
          <p:spPr bwMode="auto">
            <a:xfrm>
              <a:off x="4066330" y="2990686"/>
              <a:ext cx="77709" cy="152384"/>
            </a:xfrm>
            <a:custGeom>
              <a:avLst/>
              <a:gdLst>
                <a:gd name="T0" fmla="*/ 2147483646 w 795"/>
                <a:gd name="T1" fmla="*/ 0 h 1559"/>
                <a:gd name="T2" fmla="*/ 2147483646 w 795"/>
                <a:gd name="T3" fmla="*/ 0 h 1559"/>
                <a:gd name="T4" fmla="*/ 0 w 795"/>
                <a:gd name="T5" fmla="*/ 2147483646 h 1559"/>
                <a:gd name="T6" fmla="*/ 2147483646 w 795"/>
                <a:gd name="T7" fmla="*/ 2147483646 h 1559"/>
                <a:gd name="T8" fmla="*/ 2147483646 w 795"/>
                <a:gd name="T9" fmla="*/ 2147483646 h 1559"/>
                <a:gd name="T10" fmla="*/ 2147483646 w 795"/>
                <a:gd name="T11" fmla="*/ 0 h 15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95" h="1559" extrusionOk="0">
                  <a:moveTo>
                    <a:pt x="580" y="0"/>
                  </a:moveTo>
                  <a:lnTo>
                    <a:pt x="580" y="0"/>
                  </a:lnTo>
                  <a:cubicBezTo>
                    <a:pt x="642" y="428"/>
                    <a:pt x="397" y="856"/>
                    <a:pt x="0" y="1039"/>
                  </a:cubicBezTo>
                  <a:cubicBezTo>
                    <a:pt x="61" y="1345"/>
                    <a:pt x="214" y="1558"/>
                    <a:pt x="397" y="1558"/>
                  </a:cubicBezTo>
                  <a:cubicBezTo>
                    <a:pt x="611" y="1558"/>
                    <a:pt x="764" y="1192"/>
                    <a:pt x="764" y="734"/>
                  </a:cubicBezTo>
                  <a:cubicBezTo>
                    <a:pt x="794" y="459"/>
                    <a:pt x="733" y="214"/>
                    <a:pt x="58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82" name="Google Shape;536;p24">
              <a:extLst>
                <a:ext uri="{FF2B5EF4-FFF2-40B4-BE49-F238E27FC236}">
                  <a16:creationId xmlns:a16="http://schemas.microsoft.com/office/drawing/2014/main" id="{3CD449EB-478F-27EB-BC89-4552B40F8D3E}"/>
                </a:ext>
              </a:extLst>
            </p:cNvPr>
            <p:cNvSpPr>
              <a:spLocks/>
            </p:cNvSpPr>
            <p:nvPr/>
          </p:nvSpPr>
          <p:spPr bwMode="auto">
            <a:xfrm>
              <a:off x="4105135" y="2966934"/>
              <a:ext cx="149358" cy="128241"/>
            </a:xfrm>
            <a:custGeom>
              <a:avLst/>
              <a:gdLst>
                <a:gd name="T0" fmla="*/ 2147483646 w 1528"/>
                <a:gd name="T1" fmla="*/ 0 h 1312"/>
                <a:gd name="T2" fmla="*/ 2147483646 w 1528"/>
                <a:gd name="T3" fmla="*/ 2147483646 h 1312"/>
                <a:gd name="T4" fmla="*/ 2147483646 w 1528"/>
                <a:gd name="T5" fmla="*/ 2147483646 h 1312"/>
                <a:gd name="T6" fmla="*/ 2147483646 w 1528"/>
                <a:gd name="T7" fmla="*/ 2147483646 h 1312"/>
                <a:gd name="T8" fmla="*/ 2147483646 w 1528"/>
                <a:gd name="T9" fmla="*/ 2147483646 h 1312"/>
                <a:gd name="T10" fmla="*/ 2147483646 w 1528"/>
                <a:gd name="T11" fmla="*/ 2147483646 h 1312"/>
                <a:gd name="T12" fmla="*/ 2147483646 w 1528"/>
                <a:gd name="T13" fmla="*/ 0 h 13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12" extrusionOk="0">
                  <a:moveTo>
                    <a:pt x="322" y="0"/>
                  </a:moveTo>
                  <a:cubicBezTo>
                    <a:pt x="252" y="0"/>
                    <a:pt x="194" y="19"/>
                    <a:pt x="153" y="60"/>
                  </a:cubicBezTo>
                  <a:cubicBezTo>
                    <a:pt x="0" y="213"/>
                    <a:pt x="153" y="610"/>
                    <a:pt x="489" y="946"/>
                  </a:cubicBezTo>
                  <a:cubicBezTo>
                    <a:pt x="735" y="1170"/>
                    <a:pt x="997" y="1311"/>
                    <a:pt x="1192" y="1311"/>
                  </a:cubicBezTo>
                  <a:cubicBezTo>
                    <a:pt x="1263" y="1311"/>
                    <a:pt x="1326" y="1292"/>
                    <a:pt x="1375" y="1252"/>
                  </a:cubicBezTo>
                  <a:cubicBezTo>
                    <a:pt x="1528" y="1099"/>
                    <a:pt x="1375" y="702"/>
                    <a:pt x="1039" y="366"/>
                  </a:cubicBezTo>
                  <a:cubicBezTo>
                    <a:pt x="793" y="142"/>
                    <a:pt x="514" y="0"/>
                    <a:pt x="322"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83" name="Google Shape;537;p24">
              <a:extLst>
                <a:ext uri="{FF2B5EF4-FFF2-40B4-BE49-F238E27FC236}">
                  <a16:creationId xmlns:a16="http://schemas.microsoft.com/office/drawing/2014/main" id="{7C6A7284-7310-71E3-7017-1F6630116799}"/>
                </a:ext>
              </a:extLst>
            </p:cNvPr>
            <p:cNvSpPr>
              <a:spLocks/>
            </p:cNvSpPr>
            <p:nvPr/>
          </p:nvSpPr>
          <p:spPr bwMode="auto">
            <a:xfrm>
              <a:off x="4105135" y="2966934"/>
              <a:ext cx="137433" cy="113384"/>
            </a:xfrm>
            <a:custGeom>
              <a:avLst/>
              <a:gdLst>
                <a:gd name="T0" fmla="*/ 2147483646 w 1406"/>
                <a:gd name="T1" fmla="*/ 2147483646 h 1160"/>
                <a:gd name="T2" fmla="*/ 2147483646 w 1406"/>
                <a:gd name="T3" fmla="*/ 2147483646 h 1160"/>
                <a:gd name="T4" fmla="*/ 2147483646 w 1406"/>
                <a:gd name="T5" fmla="*/ 2147483646 h 1160"/>
                <a:gd name="T6" fmla="*/ 2147483646 w 1406"/>
                <a:gd name="T7" fmla="*/ 2147483646 h 1160"/>
                <a:gd name="T8" fmla="*/ 2147483646 w 1406"/>
                <a:gd name="T9" fmla="*/ 2147483646 h 1160"/>
                <a:gd name="T10" fmla="*/ 2147483646 w 1406"/>
                <a:gd name="T11" fmla="*/ 2147483646 h 1160"/>
                <a:gd name="T12" fmla="*/ 2147483646 w 1406"/>
                <a:gd name="T13" fmla="*/ 2147483646 h 1160"/>
                <a:gd name="T14" fmla="*/ 2147483646 w 1406"/>
                <a:gd name="T15" fmla="*/ 2147483646 h 116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06" h="1160" extrusionOk="0">
                  <a:moveTo>
                    <a:pt x="319" y="1"/>
                  </a:moveTo>
                  <a:cubicBezTo>
                    <a:pt x="251" y="1"/>
                    <a:pt x="193" y="20"/>
                    <a:pt x="153" y="60"/>
                  </a:cubicBezTo>
                  <a:cubicBezTo>
                    <a:pt x="0" y="213"/>
                    <a:pt x="153" y="610"/>
                    <a:pt x="458" y="946"/>
                  </a:cubicBezTo>
                  <a:lnTo>
                    <a:pt x="489" y="946"/>
                  </a:lnTo>
                  <a:cubicBezTo>
                    <a:pt x="581" y="915"/>
                    <a:pt x="642" y="915"/>
                    <a:pt x="733" y="915"/>
                  </a:cubicBezTo>
                  <a:cubicBezTo>
                    <a:pt x="978" y="915"/>
                    <a:pt x="1222" y="1007"/>
                    <a:pt x="1405" y="1160"/>
                  </a:cubicBezTo>
                  <a:cubicBezTo>
                    <a:pt x="1405" y="854"/>
                    <a:pt x="1253" y="579"/>
                    <a:pt x="1039" y="396"/>
                  </a:cubicBezTo>
                  <a:cubicBezTo>
                    <a:pt x="791" y="149"/>
                    <a:pt x="511" y="1"/>
                    <a:pt x="31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84" name="Google Shape;538;p24">
              <a:extLst>
                <a:ext uri="{FF2B5EF4-FFF2-40B4-BE49-F238E27FC236}">
                  <a16:creationId xmlns:a16="http://schemas.microsoft.com/office/drawing/2014/main" id="{7EB897FC-E7EA-C121-4E84-5A32D481925A}"/>
                </a:ext>
              </a:extLst>
            </p:cNvPr>
            <p:cNvSpPr>
              <a:spLocks/>
            </p:cNvSpPr>
            <p:nvPr/>
          </p:nvSpPr>
          <p:spPr bwMode="auto">
            <a:xfrm>
              <a:off x="4128985" y="2919039"/>
              <a:ext cx="164314" cy="74677"/>
            </a:xfrm>
            <a:custGeom>
              <a:avLst/>
              <a:gdLst>
                <a:gd name="T0" fmla="*/ 2147483646 w 1681"/>
                <a:gd name="T1" fmla="*/ 0 h 764"/>
                <a:gd name="T2" fmla="*/ 2147483646 w 1681"/>
                <a:gd name="T3" fmla="*/ 2147483646 h 764"/>
                <a:gd name="T4" fmla="*/ 2147483646 w 1681"/>
                <a:gd name="T5" fmla="*/ 2147483646 h 764"/>
                <a:gd name="T6" fmla="*/ 2147483646 w 1681"/>
                <a:gd name="T7" fmla="*/ 2147483646 h 764"/>
                <a:gd name="T8" fmla="*/ 2147483646 w 1681"/>
                <a:gd name="T9" fmla="*/ 0 h 7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1" h="764" extrusionOk="0">
                  <a:moveTo>
                    <a:pt x="825" y="0"/>
                  </a:moveTo>
                  <a:cubicBezTo>
                    <a:pt x="367" y="0"/>
                    <a:pt x="1" y="184"/>
                    <a:pt x="1" y="367"/>
                  </a:cubicBezTo>
                  <a:cubicBezTo>
                    <a:pt x="1" y="581"/>
                    <a:pt x="367" y="764"/>
                    <a:pt x="825" y="764"/>
                  </a:cubicBezTo>
                  <a:cubicBezTo>
                    <a:pt x="1314" y="764"/>
                    <a:pt x="1681" y="581"/>
                    <a:pt x="1681" y="367"/>
                  </a:cubicBezTo>
                  <a:cubicBezTo>
                    <a:pt x="1681" y="184"/>
                    <a:pt x="1314" y="0"/>
                    <a:pt x="82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85" name="Google Shape;539;p24">
              <a:extLst>
                <a:ext uri="{FF2B5EF4-FFF2-40B4-BE49-F238E27FC236}">
                  <a16:creationId xmlns:a16="http://schemas.microsoft.com/office/drawing/2014/main" id="{E8B7ACB9-24F5-3E7D-8612-D4D230A77B96}"/>
                </a:ext>
              </a:extLst>
            </p:cNvPr>
            <p:cNvSpPr>
              <a:spLocks/>
            </p:cNvSpPr>
            <p:nvPr/>
          </p:nvSpPr>
          <p:spPr bwMode="auto">
            <a:xfrm>
              <a:off x="4128985" y="2919039"/>
              <a:ext cx="146426" cy="74677"/>
            </a:xfrm>
            <a:custGeom>
              <a:avLst/>
              <a:gdLst>
                <a:gd name="T0" fmla="*/ 2147483646 w 1498"/>
                <a:gd name="T1" fmla="*/ 0 h 764"/>
                <a:gd name="T2" fmla="*/ 2147483646 w 1498"/>
                <a:gd name="T3" fmla="*/ 2147483646 h 764"/>
                <a:gd name="T4" fmla="*/ 2147483646 w 1498"/>
                <a:gd name="T5" fmla="*/ 2147483646 h 764"/>
                <a:gd name="T6" fmla="*/ 2147483646 w 1498"/>
                <a:gd name="T7" fmla="*/ 2147483646 h 764"/>
                <a:gd name="T8" fmla="*/ 2147483646 w 1498"/>
                <a:gd name="T9" fmla="*/ 2147483646 h 764"/>
                <a:gd name="T10" fmla="*/ 2147483646 w 1498"/>
                <a:gd name="T11" fmla="*/ 2147483646 h 764"/>
                <a:gd name="T12" fmla="*/ 2147483646 w 1498"/>
                <a:gd name="T13" fmla="*/ 0 h 7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764" extrusionOk="0">
                  <a:moveTo>
                    <a:pt x="489" y="0"/>
                  </a:moveTo>
                  <a:cubicBezTo>
                    <a:pt x="184" y="61"/>
                    <a:pt x="1" y="214"/>
                    <a:pt x="1" y="367"/>
                  </a:cubicBezTo>
                  <a:cubicBezTo>
                    <a:pt x="1" y="550"/>
                    <a:pt x="367" y="764"/>
                    <a:pt x="825" y="764"/>
                  </a:cubicBezTo>
                  <a:cubicBezTo>
                    <a:pt x="1070" y="764"/>
                    <a:pt x="1284" y="703"/>
                    <a:pt x="1497" y="611"/>
                  </a:cubicBezTo>
                  <a:lnTo>
                    <a:pt x="1436" y="611"/>
                  </a:lnTo>
                  <a:cubicBezTo>
                    <a:pt x="1412" y="613"/>
                    <a:pt x="1388" y="614"/>
                    <a:pt x="1365" y="614"/>
                  </a:cubicBezTo>
                  <a:cubicBezTo>
                    <a:pt x="968" y="614"/>
                    <a:pt x="633" y="375"/>
                    <a:pt x="48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86" name="Google Shape;540;p24">
              <a:extLst>
                <a:ext uri="{FF2B5EF4-FFF2-40B4-BE49-F238E27FC236}">
                  <a16:creationId xmlns:a16="http://schemas.microsoft.com/office/drawing/2014/main" id="{EE191C1A-D264-DB9E-BBCD-47BE7183FD02}"/>
                </a:ext>
              </a:extLst>
            </p:cNvPr>
            <p:cNvSpPr>
              <a:spLocks/>
            </p:cNvSpPr>
            <p:nvPr/>
          </p:nvSpPr>
          <p:spPr bwMode="auto">
            <a:xfrm>
              <a:off x="4105135" y="2812790"/>
              <a:ext cx="149358" cy="130001"/>
            </a:xfrm>
            <a:custGeom>
              <a:avLst/>
              <a:gdLst>
                <a:gd name="T0" fmla="*/ 2147483646 w 1528"/>
                <a:gd name="T1" fmla="*/ 2147483646 h 1330"/>
                <a:gd name="T2" fmla="*/ 2147483646 w 1528"/>
                <a:gd name="T3" fmla="*/ 2147483646 h 1330"/>
                <a:gd name="T4" fmla="*/ 2147483646 w 1528"/>
                <a:gd name="T5" fmla="*/ 2147483646 h 1330"/>
                <a:gd name="T6" fmla="*/ 2147483646 w 1528"/>
                <a:gd name="T7" fmla="*/ 2147483646 h 1330"/>
                <a:gd name="T8" fmla="*/ 2147483646 w 1528"/>
                <a:gd name="T9" fmla="*/ 2147483646 h 1330"/>
                <a:gd name="T10" fmla="*/ 2147483646 w 1528"/>
                <a:gd name="T11" fmla="*/ 2147483646 h 1330"/>
                <a:gd name="T12" fmla="*/ 2147483646 w 1528"/>
                <a:gd name="T13" fmla="*/ 2147483646 h 13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30" extrusionOk="0">
                  <a:moveTo>
                    <a:pt x="1167" y="1"/>
                  </a:moveTo>
                  <a:cubicBezTo>
                    <a:pt x="967" y="1"/>
                    <a:pt x="705" y="147"/>
                    <a:pt x="489" y="385"/>
                  </a:cubicBezTo>
                  <a:cubicBezTo>
                    <a:pt x="153" y="721"/>
                    <a:pt x="0" y="1118"/>
                    <a:pt x="153" y="1271"/>
                  </a:cubicBezTo>
                  <a:cubicBezTo>
                    <a:pt x="193" y="1311"/>
                    <a:pt x="251" y="1330"/>
                    <a:pt x="319" y="1330"/>
                  </a:cubicBezTo>
                  <a:cubicBezTo>
                    <a:pt x="511" y="1330"/>
                    <a:pt x="791" y="1182"/>
                    <a:pt x="1039" y="935"/>
                  </a:cubicBezTo>
                  <a:cubicBezTo>
                    <a:pt x="1375" y="629"/>
                    <a:pt x="1528" y="232"/>
                    <a:pt x="1375" y="79"/>
                  </a:cubicBezTo>
                  <a:cubicBezTo>
                    <a:pt x="1321" y="26"/>
                    <a:pt x="1250" y="1"/>
                    <a:pt x="116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87" name="Google Shape;541;p24">
              <a:extLst>
                <a:ext uri="{FF2B5EF4-FFF2-40B4-BE49-F238E27FC236}">
                  <a16:creationId xmlns:a16="http://schemas.microsoft.com/office/drawing/2014/main" id="{86E52F71-AAB8-C7A7-6A71-E651B78DC4EB}"/>
                </a:ext>
              </a:extLst>
            </p:cNvPr>
            <p:cNvSpPr>
              <a:spLocks/>
            </p:cNvSpPr>
            <p:nvPr/>
          </p:nvSpPr>
          <p:spPr bwMode="auto">
            <a:xfrm>
              <a:off x="4111098" y="2874271"/>
              <a:ext cx="119545" cy="66076"/>
            </a:xfrm>
            <a:custGeom>
              <a:avLst/>
              <a:gdLst>
                <a:gd name="T0" fmla="*/ 2147483646 w 1223"/>
                <a:gd name="T1" fmla="*/ 0 h 676"/>
                <a:gd name="T2" fmla="*/ 2147483646 w 1223"/>
                <a:gd name="T3" fmla="*/ 2147483646 h 676"/>
                <a:gd name="T4" fmla="*/ 2147483646 w 1223"/>
                <a:gd name="T5" fmla="*/ 2147483646 h 676"/>
                <a:gd name="T6" fmla="*/ 2147483646 w 1223"/>
                <a:gd name="T7" fmla="*/ 2147483646 h 676"/>
                <a:gd name="T8" fmla="*/ 2147483646 w 1223"/>
                <a:gd name="T9" fmla="*/ 2147483646 h 676"/>
                <a:gd name="T10" fmla="*/ 2147483646 w 1223"/>
                <a:gd name="T11" fmla="*/ 2147483646 h 676"/>
                <a:gd name="T12" fmla="*/ 2147483646 w 1223"/>
                <a:gd name="T13" fmla="*/ 0 h 6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3" h="676" extrusionOk="0">
                  <a:moveTo>
                    <a:pt x="1222" y="0"/>
                  </a:moveTo>
                  <a:cubicBezTo>
                    <a:pt x="1100" y="183"/>
                    <a:pt x="856" y="275"/>
                    <a:pt x="611" y="275"/>
                  </a:cubicBezTo>
                  <a:cubicBezTo>
                    <a:pt x="458" y="275"/>
                    <a:pt x="275" y="214"/>
                    <a:pt x="153" y="122"/>
                  </a:cubicBezTo>
                  <a:cubicBezTo>
                    <a:pt x="31" y="336"/>
                    <a:pt x="0" y="550"/>
                    <a:pt x="92" y="642"/>
                  </a:cubicBezTo>
                  <a:cubicBezTo>
                    <a:pt x="114" y="664"/>
                    <a:pt x="157" y="675"/>
                    <a:pt x="215" y="675"/>
                  </a:cubicBezTo>
                  <a:cubicBezTo>
                    <a:pt x="397" y="675"/>
                    <a:pt x="723" y="561"/>
                    <a:pt x="978" y="306"/>
                  </a:cubicBezTo>
                  <a:cubicBezTo>
                    <a:pt x="1069" y="214"/>
                    <a:pt x="1161" y="92"/>
                    <a:pt x="1222"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88" name="Google Shape;542;p24">
              <a:extLst>
                <a:ext uri="{FF2B5EF4-FFF2-40B4-BE49-F238E27FC236}">
                  <a16:creationId xmlns:a16="http://schemas.microsoft.com/office/drawing/2014/main" id="{BCD2EDD9-2F7B-B475-3F46-AA4F13B691E4}"/>
                </a:ext>
              </a:extLst>
            </p:cNvPr>
            <p:cNvSpPr/>
            <p:nvPr/>
          </p:nvSpPr>
          <p:spPr>
            <a:xfrm>
              <a:off x="4054935" y="2913407"/>
              <a:ext cx="88175" cy="73842"/>
            </a:xfrm>
            <a:custGeom>
              <a:avLst/>
              <a:gdLst/>
              <a:ahLst/>
              <a:cxnLst/>
              <a:rect l="l" t="t" r="r" b="b"/>
              <a:pathLst>
                <a:path w="918" h="763" extrusionOk="0">
                  <a:moveTo>
                    <a:pt x="520" y="0"/>
                  </a:moveTo>
                  <a:cubicBezTo>
                    <a:pt x="184" y="0"/>
                    <a:pt x="1" y="428"/>
                    <a:pt x="245" y="642"/>
                  </a:cubicBezTo>
                  <a:cubicBezTo>
                    <a:pt x="319" y="726"/>
                    <a:pt x="418" y="763"/>
                    <a:pt x="516" y="763"/>
                  </a:cubicBezTo>
                  <a:cubicBezTo>
                    <a:pt x="703" y="763"/>
                    <a:pt x="887" y="628"/>
                    <a:pt x="887" y="428"/>
                  </a:cubicBezTo>
                  <a:cubicBezTo>
                    <a:pt x="917" y="183"/>
                    <a:pt x="734" y="0"/>
                    <a:pt x="520" y="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89" name="Google Shape;543;p24">
              <a:extLst>
                <a:ext uri="{FF2B5EF4-FFF2-40B4-BE49-F238E27FC236}">
                  <a16:creationId xmlns:a16="http://schemas.microsoft.com/office/drawing/2014/main" id="{C7BE3BA6-7D0A-BD35-6663-5089180B4DB1}"/>
                </a:ext>
              </a:extLst>
            </p:cNvPr>
            <p:cNvSpPr>
              <a:spLocks/>
            </p:cNvSpPr>
            <p:nvPr/>
          </p:nvSpPr>
          <p:spPr bwMode="auto">
            <a:xfrm>
              <a:off x="4817160" y="2425351"/>
              <a:ext cx="74777" cy="164309"/>
            </a:xfrm>
            <a:custGeom>
              <a:avLst/>
              <a:gdLst>
                <a:gd name="T0" fmla="*/ 2147483646 w 765"/>
                <a:gd name="T1" fmla="*/ 2147483646 h 1681"/>
                <a:gd name="T2" fmla="*/ 2147483646 w 765"/>
                <a:gd name="T3" fmla="*/ 2147483646 h 1681"/>
                <a:gd name="T4" fmla="*/ 2147483646 w 765"/>
                <a:gd name="T5" fmla="*/ 2147483646 h 1681"/>
                <a:gd name="T6" fmla="*/ 2147483646 w 765"/>
                <a:gd name="T7" fmla="*/ 2147483646 h 1681"/>
                <a:gd name="T8" fmla="*/ 2147483646 w 765"/>
                <a:gd name="T9" fmla="*/ 2147483646 h 16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681" extrusionOk="0">
                  <a:moveTo>
                    <a:pt x="398" y="1"/>
                  </a:moveTo>
                  <a:cubicBezTo>
                    <a:pt x="184" y="1"/>
                    <a:pt x="1" y="367"/>
                    <a:pt x="1" y="825"/>
                  </a:cubicBezTo>
                  <a:cubicBezTo>
                    <a:pt x="1" y="1314"/>
                    <a:pt x="184" y="1681"/>
                    <a:pt x="398" y="1681"/>
                  </a:cubicBezTo>
                  <a:cubicBezTo>
                    <a:pt x="581" y="1681"/>
                    <a:pt x="765" y="1314"/>
                    <a:pt x="765" y="825"/>
                  </a:cubicBezTo>
                  <a:cubicBezTo>
                    <a:pt x="765" y="367"/>
                    <a:pt x="581" y="1"/>
                    <a:pt x="39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90" name="Google Shape;544;p24">
              <a:extLst>
                <a:ext uri="{FF2B5EF4-FFF2-40B4-BE49-F238E27FC236}">
                  <a16:creationId xmlns:a16="http://schemas.microsoft.com/office/drawing/2014/main" id="{528D293E-9BBB-139C-214B-4A12ADD49532}"/>
                </a:ext>
              </a:extLst>
            </p:cNvPr>
            <p:cNvSpPr>
              <a:spLocks/>
            </p:cNvSpPr>
            <p:nvPr/>
          </p:nvSpPr>
          <p:spPr bwMode="auto">
            <a:xfrm>
              <a:off x="4817160" y="2529840"/>
              <a:ext cx="74777" cy="59820"/>
            </a:xfrm>
            <a:custGeom>
              <a:avLst/>
              <a:gdLst>
                <a:gd name="T0" fmla="*/ 2147483646 w 765"/>
                <a:gd name="T1" fmla="*/ 2147483646 h 612"/>
                <a:gd name="T2" fmla="*/ 2147483646 w 765"/>
                <a:gd name="T3" fmla="*/ 2147483646 h 612"/>
                <a:gd name="T4" fmla="*/ 2147483646 w 765"/>
                <a:gd name="T5" fmla="*/ 2147483646 h 612"/>
                <a:gd name="T6" fmla="*/ 2147483646 w 765"/>
                <a:gd name="T7" fmla="*/ 2147483646 h 612"/>
                <a:gd name="T8" fmla="*/ 2147483646 w 765"/>
                <a:gd name="T9" fmla="*/ 2147483646 h 612"/>
                <a:gd name="T10" fmla="*/ 2147483646 w 765"/>
                <a:gd name="T11" fmla="*/ 2147483646 h 612"/>
                <a:gd name="T12" fmla="*/ 2147483646 w 765"/>
                <a:gd name="T13" fmla="*/ 2147483646 h 6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5" h="612" extrusionOk="0">
                  <a:moveTo>
                    <a:pt x="765" y="1"/>
                  </a:moveTo>
                  <a:lnTo>
                    <a:pt x="765" y="1"/>
                  </a:lnTo>
                  <a:cubicBezTo>
                    <a:pt x="612" y="62"/>
                    <a:pt x="459" y="62"/>
                    <a:pt x="306" y="62"/>
                  </a:cubicBezTo>
                  <a:cubicBezTo>
                    <a:pt x="215" y="62"/>
                    <a:pt x="93" y="62"/>
                    <a:pt x="1" y="31"/>
                  </a:cubicBezTo>
                  <a:cubicBezTo>
                    <a:pt x="32" y="367"/>
                    <a:pt x="184" y="612"/>
                    <a:pt x="368" y="612"/>
                  </a:cubicBezTo>
                  <a:cubicBezTo>
                    <a:pt x="551" y="612"/>
                    <a:pt x="704" y="337"/>
                    <a:pt x="76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91" name="Google Shape;545;p24">
              <a:extLst>
                <a:ext uri="{FF2B5EF4-FFF2-40B4-BE49-F238E27FC236}">
                  <a16:creationId xmlns:a16="http://schemas.microsoft.com/office/drawing/2014/main" id="{DDED598F-EF85-6FFF-E371-8D3661879A07}"/>
                </a:ext>
              </a:extLst>
            </p:cNvPr>
            <p:cNvSpPr>
              <a:spLocks/>
            </p:cNvSpPr>
            <p:nvPr/>
          </p:nvSpPr>
          <p:spPr bwMode="auto">
            <a:xfrm>
              <a:off x="4703774" y="2473343"/>
              <a:ext cx="146328" cy="131076"/>
            </a:xfrm>
            <a:custGeom>
              <a:avLst/>
              <a:gdLst>
                <a:gd name="T0" fmla="*/ 2147483646 w 1497"/>
                <a:gd name="T1" fmla="*/ 0 h 1341"/>
                <a:gd name="T2" fmla="*/ 2147483646 w 1497"/>
                <a:gd name="T3" fmla="*/ 2147483646 h 1341"/>
                <a:gd name="T4" fmla="*/ 2147483646 w 1497"/>
                <a:gd name="T5" fmla="*/ 2147483646 h 1341"/>
                <a:gd name="T6" fmla="*/ 2147483646 w 1497"/>
                <a:gd name="T7" fmla="*/ 2147483646 h 1341"/>
                <a:gd name="T8" fmla="*/ 2147483646 w 1497"/>
                <a:gd name="T9" fmla="*/ 2147483646 h 1341"/>
                <a:gd name="T10" fmla="*/ 2147483646 w 1497"/>
                <a:gd name="T11" fmla="*/ 2147483646 h 1341"/>
                <a:gd name="T12" fmla="*/ 2147483646 w 1497"/>
                <a:gd name="T13" fmla="*/ 0 h 13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7" h="1341" extrusionOk="0">
                  <a:moveTo>
                    <a:pt x="319" y="0"/>
                  </a:moveTo>
                  <a:cubicBezTo>
                    <a:pt x="251" y="0"/>
                    <a:pt x="193" y="19"/>
                    <a:pt x="153" y="60"/>
                  </a:cubicBezTo>
                  <a:cubicBezTo>
                    <a:pt x="0" y="212"/>
                    <a:pt x="122" y="640"/>
                    <a:pt x="458" y="945"/>
                  </a:cubicBezTo>
                  <a:cubicBezTo>
                    <a:pt x="706" y="1193"/>
                    <a:pt x="986" y="1341"/>
                    <a:pt x="1178" y="1341"/>
                  </a:cubicBezTo>
                  <a:cubicBezTo>
                    <a:pt x="1247" y="1341"/>
                    <a:pt x="1304" y="1322"/>
                    <a:pt x="1344" y="1281"/>
                  </a:cubicBezTo>
                  <a:cubicBezTo>
                    <a:pt x="1497" y="1129"/>
                    <a:pt x="1375" y="732"/>
                    <a:pt x="1039" y="396"/>
                  </a:cubicBezTo>
                  <a:cubicBezTo>
                    <a:pt x="791" y="148"/>
                    <a:pt x="511" y="0"/>
                    <a:pt x="31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92" name="Google Shape;546;p24">
              <a:extLst>
                <a:ext uri="{FF2B5EF4-FFF2-40B4-BE49-F238E27FC236}">
                  <a16:creationId xmlns:a16="http://schemas.microsoft.com/office/drawing/2014/main" id="{426C1912-15EE-02C1-C0FD-81F15C5B685C}"/>
                </a:ext>
              </a:extLst>
            </p:cNvPr>
            <p:cNvSpPr>
              <a:spLocks/>
            </p:cNvSpPr>
            <p:nvPr/>
          </p:nvSpPr>
          <p:spPr bwMode="auto">
            <a:xfrm>
              <a:off x="4751474" y="2553787"/>
              <a:ext cx="92665" cy="51316"/>
            </a:xfrm>
            <a:custGeom>
              <a:avLst/>
              <a:gdLst>
                <a:gd name="T0" fmla="*/ 2147483646 w 948"/>
                <a:gd name="T1" fmla="*/ 0 h 525"/>
                <a:gd name="T2" fmla="*/ 2147483646 w 948"/>
                <a:gd name="T3" fmla="*/ 2147483646 h 525"/>
                <a:gd name="T4" fmla="*/ 2147483646 w 948"/>
                <a:gd name="T5" fmla="*/ 2147483646 h 525"/>
                <a:gd name="T6" fmla="*/ 2147483646 w 948"/>
                <a:gd name="T7" fmla="*/ 2147483646 h 525"/>
                <a:gd name="T8" fmla="*/ 2147483646 w 948"/>
                <a:gd name="T9" fmla="*/ 2147483646 h 525"/>
                <a:gd name="T10" fmla="*/ 2147483646 w 948"/>
                <a:gd name="T11" fmla="*/ 0 h 5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48" h="525" extrusionOk="0">
                  <a:moveTo>
                    <a:pt x="856" y="0"/>
                  </a:moveTo>
                  <a:cubicBezTo>
                    <a:pt x="642" y="122"/>
                    <a:pt x="429" y="184"/>
                    <a:pt x="215" y="184"/>
                  </a:cubicBezTo>
                  <a:lnTo>
                    <a:pt x="1" y="184"/>
                  </a:lnTo>
                  <a:cubicBezTo>
                    <a:pt x="239" y="400"/>
                    <a:pt x="492" y="524"/>
                    <a:pt x="674" y="524"/>
                  </a:cubicBezTo>
                  <a:cubicBezTo>
                    <a:pt x="749" y="524"/>
                    <a:pt x="812" y="503"/>
                    <a:pt x="856" y="458"/>
                  </a:cubicBezTo>
                  <a:cubicBezTo>
                    <a:pt x="948" y="367"/>
                    <a:pt x="948" y="184"/>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93" name="Google Shape;547;p24">
              <a:extLst>
                <a:ext uri="{FF2B5EF4-FFF2-40B4-BE49-F238E27FC236}">
                  <a16:creationId xmlns:a16="http://schemas.microsoft.com/office/drawing/2014/main" id="{E138171B-6FDD-7346-9E6E-5276CDB25F12}"/>
                </a:ext>
              </a:extLst>
            </p:cNvPr>
            <p:cNvSpPr>
              <a:spLocks/>
            </p:cNvSpPr>
            <p:nvPr/>
          </p:nvSpPr>
          <p:spPr bwMode="auto">
            <a:xfrm>
              <a:off x="4661939" y="2577637"/>
              <a:ext cx="167344" cy="74775"/>
            </a:xfrm>
            <a:custGeom>
              <a:avLst/>
              <a:gdLst>
                <a:gd name="T0" fmla="*/ 2147483646 w 1712"/>
                <a:gd name="T1" fmla="*/ 2147483646 h 765"/>
                <a:gd name="T2" fmla="*/ 0 w 1712"/>
                <a:gd name="T3" fmla="*/ 2147483646 h 765"/>
                <a:gd name="T4" fmla="*/ 2147483646 w 1712"/>
                <a:gd name="T5" fmla="*/ 2147483646 h 765"/>
                <a:gd name="T6" fmla="*/ 2147483646 w 1712"/>
                <a:gd name="T7" fmla="*/ 2147483646 h 765"/>
                <a:gd name="T8" fmla="*/ 2147483646 w 1712"/>
                <a:gd name="T9" fmla="*/ 2147483646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2" h="765" extrusionOk="0">
                  <a:moveTo>
                    <a:pt x="856" y="1"/>
                  </a:moveTo>
                  <a:cubicBezTo>
                    <a:pt x="367" y="1"/>
                    <a:pt x="0" y="153"/>
                    <a:pt x="0" y="367"/>
                  </a:cubicBezTo>
                  <a:cubicBezTo>
                    <a:pt x="0" y="581"/>
                    <a:pt x="398" y="764"/>
                    <a:pt x="856" y="764"/>
                  </a:cubicBezTo>
                  <a:cubicBezTo>
                    <a:pt x="1314" y="764"/>
                    <a:pt x="1711" y="581"/>
                    <a:pt x="1711" y="367"/>
                  </a:cubicBezTo>
                  <a:cubicBezTo>
                    <a:pt x="1711" y="153"/>
                    <a:pt x="1314" y="1"/>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94" name="Google Shape;548;p24">
              <a:extLst>
                <a:ext uri="{FF2B5EF4-FFF2-40B4-BE49-F238E27FC236}">
                  <a16:creationId xmlns:a16="http://schemas.microsoft.com/office/drawing/2014/main" id="{A7ADB3A6-0CB2-0A02-D82D-23A432AD5000}"/>
                </a:ext>
              </a:extLst>
            </p:cNvPr>
            <p:cNvSpPr>
              <a:spLocks/>
            </p:cNvSpPr>
            <p:nvPr/>
          </p:nvSpPr>
          <p:spPr bwMode="auto">
            <a:xfrm>
              <a:off x="4661939" y="2589562"/>
              <a:ext cx="167344" cy="65782"/>
            </a:xfrm>
            <a:custGeom>
              <a:avLst/>
              <a:gdLst>
                <a:gd name="T0" fmla="*/ 2147483646 w 1712"/>
                <a:gd name="T1" fmla="*/ 2147483646 h 673"/>
                <a:gd name="T2" fmla="*/ 2147483646 w 1712"/>
                <a:gd name="T3" fmla="*/ 2147483646 h 673"/>
                <a:gd name="T4" fmla="*/ 0 w 1712"/>
                <a:gd name="T5" fmla="*/ 2147483646 h 673"/>
                <a:gd name="T6" fmla="*/ 0 w 1712"/>
                <a:gd name="T7" fmla="*/ 2147483646 h 673"/>
                <a:gd name="T8" fmla="*/ 2147483646 w 1712"/>
                <a:gd name="T9" fmla="*/ 2147483646 h 673"/>
                <a:gd name="T10" fmla="*/ 2147483646 w 1712"/>
                <a:gd name="T11" fmla="*/ 2147483646 h 673"/>
                <a:gd name="T12" fmla="*/ 2147483646 w 1712"/>
                <a:gd name="T13" fmla="*/ 2147483646 h 6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12" h="673" extrusionOk="0">
                  <a:moveTo>
                    <a:pt x="1497" y="1"/>
                  </a:moveTo>
                  <a:cubicBezTo>
                    <a:pt x="1314" y="306"/>
                    <a:pt x="978" y="490"/>
                    <a:pt x="642" y="490"/>
                  </a:cubicBezTo>
                  <a:cubicBezTo>
                    <a:pt x="398" y="490"/>
                    <a:pt x="184" y="428"/>
                    <a:pt x="0" y="276"/>
                  </a:cubicBezTo>
                  <a:cubicBezTo>
                    <a:pt x="31" y="490"/>
                    <a:pt x="398" y="673"/>
                    <a:pt x="856" y="673"/>
                  </a:cubicBezTo>
                  <a:cubicBezTo>
                    <a:pt x="1314" y="673"/>
                    <a:pt x="1711" y="490"/>
                    <a:pt x="1711" y="276"/>
                  </a:cubicBezTo>
                  <a:cubicBezTo>
                    <a:pt x="1681" y="154"/>
                    <a:pt x="1620" y="62"/>
                    <a:pt x="149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95" name="Google Shape;549;p24">
              <a:extLst>
                <a:ext uri="{FF2B5EF4-FFF2-40B4-BE49-F238E27FC236}">
                  <a16:creationId xmlns:a16="http://schemas.microsoft.com/office/drawing/2014/main" id="{85DD81ED-9D5F-FAA8-7970-547EDBAB6A23}"/>
                </a:ext>
              </a:extLst>
            </p:cNvPr>
            <p:cNvSpPr>
              <a:spLocks/>
            </p:cNvSpPr>
            <p:nvPr/>
          </p:nvSpPr>
          <p:spPr bwMode="auto">
            <a:xfrm>
              <a:off x="4703774" y="2626705"/>
              <a:ext cx="146328" cy="130001"/>
            </a:xfrm>
            <a:custGeom>
              <a:avLst/>
              <a:gdLst>
                <a:gd name="T0" fmla="*/ 2147483646 w 1497"/>
                <a:gd name="T1" fmla="*/ 2147483646 h 1330"/>
                <a:gd name="T2" fmla="*/ 2147483646 w 1497"/>
                <a:gd name="T3" fmla="*/ 2147483646 h 1330"/>
                <a:gd name="T4" fmla="*/ 2147483646 w 1497"/>
                <a:gd name="T5" fmla="*/ 2147483646 h 1330"/>
                <a:gd name="T6" fmla="*/ 2147483646 w 1497"/>
                <a:gd name="T7" fmla="*/ 2147483646 h 1330"/>
                <a:gd name="T8" fmla="*/ 2147483646 w 1497"/>
                <a:gd name="T9" fmla="*/ 2147483646 h 1330"/>
                <a:gd name="T10" fmla="*/ 2147483646 w 1497"/>
                <a:gd name="T11" fmla="*/ 2147483646 h 1330"/>
                <a:gd name="T12" fmla="*/ 2147483646 w 1497"/>
                <a:gd name="T13" fmla="*/ 2147483646 h 13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7" h="1330" extrusionOk="0">
                  <a:moveTo>
                    <a:pt x="1155" y="1"/>
                  </a:moveTo>
                  <a:cubicBezTo>
                    <a:pt x="965" y="1"/>
                    <a:pt x="696" y="147"/>
                    <a:pt x="458" y="385"/>
                  </a:cubicBezTo>
                  <a:cubicBezTo>
                    <a:pt x="122" y="721"/>
                    <a:pt x="0" y="1118"/>
                    <a:pt x="153" y="1270"/>
                  </a:cubicBezTo>
                  <a:cubicBezTo>
                    <a:pt x="193" y="1311"/>
                    <a:pt x="251" y="1330"/>
                    <a:pt x="319" y="1330"/>
                  </a:cubicBezTo>
                  <a:cubicBezTo>
                    <a:pt x="511" y="1330"/>
                    <a:pt x="791" y="1182"/>
                    <a:pt x="1039" y="934"/>
                  </a:cubicBezTo>
                  <a:cubicBezTo>
                    <a:pt x="1344" y="598"/>
                    <a:pt x="1497" y="232"/>
                    <a:pt x="1344" y="79"/>
                  </a:cubicBezTo>
                  <a:cubicBezTo>
                    <a:pt x="1300" y="25"/>
                    <a:pt x="1234" y="1"/>
                    <a:pt x="115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96" name="Google Shape;550;p24">
              <a:extLst>
                <a:ext uri="{FF2B5EF4-FFF2-40B4-BE49-F238E27FC236}">
                  <a16:creationId xmlns:a16="http://schemas.microsoft.com/office/drawing/2014/main" id="{13D05B87-AA21-3014-D285-989C11FA2E5A}"/>
                </a:ext>
              </a:extLst>
            </p:cNvPr>
            <p:cNvSpPr>
              <a:spLocks/>
            </p:cNvSpPr>
            <p:nvPr/>
          </p:nvSpPr>
          <p:spPr bwMode="auto">
            <a:xfrm>
              <a:off x="4715699" y="2625141"/>
              <a:ext cx="137433" cy="128632"/>
            </a:xfrm>
            <a:custGeom>
              <a:avLst/>
              <a:gdLst>
                <a:gd name="T0" fmla="*/ 2147483646 w 1406"/>
                <a:gd name="T1" fmla="*/ 2147483646 h 1316"/>
                <a:gd name="T2" fmla="*/ 2147483646 w 1406"/>
                <a:gd name="T3" fmla="*/ 2147483646 h 1316"/>
                <a:gd name="T4" fmla="*/ 0 w 1406"/>
                <a:gd name="T5" fmla="*/ 2147483646 h 1316"/>
                <a:gd name="T6" fmla="*/ 2147483646 w 1406"/>
                <a:gd name="T7" fmla="*/ 2147483646 h 1316"/>
                <a:gd name="T8" fmla="*/ 2147483646 w 1406"/>
                <a:gd name="T9" fmla="*/ 2147483646 h 1316"/>
                <a:gd name="T10" fmla="*/ 2147483646 w 1406"/>
                <a:gd name="T11" fmla="*/ 2147483646 h 1316"/>
                <a:gd name="T12" fmla="*/ 2147483646 w 1406"/>
                <a:gd name="T13" fmla="*/ 2147483646 h 13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06" h="1316" extrusionOk="0">
                  <a:moveTo>
                    <a:pt x="1025" y="1"/>
                  </a:moveTo>
                  <a:cubicBezTo>
                    <a:pt x="980" y="1"/>
                    <a:pt x="933" y="11"/>
                    <a:pt x="886" y="34"/>
                  </a:cubicBezTo>
                  <a:cubicBezTo>
                    <a:pt x="978" y="614"/>
                    <a:pt x="581" y="1164"/>
                    <a:pt x="0" y="1256"/>
                  </a:cubicBezTo>
                  <a:cubicBezTo>
                    <a:pt x="41" y="1297"/>
                    <a:pt x="100" y="1316"/>
                    <a:pt x="170" y="1316"/>
                  </a:cubicBezTo>
                  <a:cubicBezTo>
                    <a:pt x="361" y="1316"/>
                    <a:pt x="640" y="1174"/>
                    <a:pt x="886" y="950"/>
                  </a:cubicBezTo>
                  <a:cubicBezTo>
                    <a:pt x="1222" y="614"/>
                    <a:pt x="1406" y="248"/>
                    <a:pt x="1222" y="64"/>
                  </a:cubicBezTo>
                  <a:cubicBezTo>
                    <a:pt x="1166" y="27"/>
                    <a:pt x="1097" y="1"/>
                    <a:pt x="10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97" name="Google Shape;551;p24">
              <a:extLst>
                <a:ext uri="{FF2B5EF4-FFF2-40B4-BE49-F238E27FC236}">
                  <a16:creationId xmlns:a16="http://schemas.microsoft.com/office/drawing/2014/main" id="{9BB3134B-B4B1-5474-CEEE-4494494F99CD}"/>
                </a:ext>
              </a:extLst>
            </p:cNvPr>
            <p:cNvSpPr>
              <a:spLocks/>
            </p:cNvSpPr>
            <p:nvPr/>
          </p:nvSpPr>
          <p:spPr bwMode="auto">
            <a:xfrm>
              <a:off x="4814227" y="2640389"/>
              <a:ext cx="74777" cy="167242"/>
            </a:xfrm>
            <a:custGeom>
              <a:avLst/>
              <a:gdLst>
                <a:gd name="T0" fmla="*/ 2147483646 w 765"/>
                <a:gd name="T1" fmla="*/ 0 h 1711"/>
                <a:gd name="T2" fmla="*/ 0 w 765"/>
                <a:gd name="T3" fmla="*/ 2147483646 h 1711"/>
                <a:gd name="T4" fmla="*/ 2147483646 w 765"/>
                <a:gd name="T5" fmla="*/ 2147483646 h 1711"/>
                <a:gd name="T6" fmla="*/ 2147483646 w 765"/>
                <a:gd name="T7" fmla="*/ 2147483646 h 1711"/>
                <a:gd name="T8" fmla="*/ 2147483646 w 765"/>
                <a:gd name="T9" fmla="*/ 0 h 17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711" extrusionOk="0">
                  <a:moveTo>
                    <a:pt x="398" y="0"/>
                  </a:moveTo>
                  <a:cubicBezTo>
                    <a:pt x="184" y="0"/>
                    <a:pt x="0" y="367"/>
                    <a:pt x="0" y="855"/>
                  </a:cubicBezTo>
                  <a:cubicBezTo>
                    <a:pt x="0" y="1314"/>
                    <a:pt x="184" y="1711"/>
                    <a:pt x="398" y="1711"/>
                  </a:cubicBezTo>
                  <a:cubicBezTo>
                    <a:pt x="581" y="1711"/>
                    <a:pt x="764" y="1314"/>
                    <a:pt x="764" y="855"/>
                  </a:cubicBezTo>
                  <a:cubicBezTo>
                    <a:pt x="764" y="367"/>
                    <a:pt x="581"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98" name="Google Shape;552;p24">
              <a:extLst>
                <a:ext uri="{FF2B5EF4-FFF2-40B4-BE49-F238E27FC236}">
                  <a16:creationId xmlns:a16="http://schemas.microsoft.com/office/drawing/2014/main" id="{AFA22F7E-4F40-60D7-C281-229E830F64AC}"/>
                </a:ext>
              </a:extLst>
            </p:cNvPr>
            <p:cNvSpPr>
              <a:spLocks/>
            </p:cNvSpPr>
            <p:nvPr/>
          </p:nvSpPr>
          <p:spPr bwMode="auto">
            <a:xfrm>
              <a:off x="4817160" y="2652314"/>
              <a:ext cx="74777" cy="155317"/>
            </a:xfrm>
            <a:custGeom>
              <a:avLst/>
              <a:gdLst>
                <a:gd name="T0" fmla="*/ 2147483646 w 765"/>
                <a:gd name="T1" fmla="*/ 0 h 1589"/>
                <a:gd name="T2" fmla="*/ 2147483646 w 765"/>
                <a:gd name="T3" fmla="*/ 0 h 1589"/>
                <a:gd name="T4" fmla="*/ 2147483646 w 765"/>
                <a:gd name="T5" fmla="*/ 2147483646 h 1589"/>
                <a:gd name="T6" fmla="*/ 2147483646 w 765"/>
                <a:gd name="T7" fmla="*/ 2147483646 h 1589"/>
                <a:gd name="T8" fmla="*/ 2147483646 w 765"/>
                <a:gd name="T9" fmla="*/ 2147483646 h 1589"/>
                <a:gd name="T10" fmla="*/ 2147483646 w 765"/>
                <a:gd name="T11" fmla="*/ 0 h 15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5" h="1589" extrusionOk="0">
                  <a:moveTo>
                    <a:pt x="581" y="0"/>
                  </a:moveTo>
                  <a:lnTo>
                    <a:pt x="581" y="0"/>
                  </a:lnTo>
                  <a:cubicBezTo>
                    <a:pt x="612" y="428"/>
                    <a:pt x="398" y="856"/>
                    <a:pt x="1" y="1070"/>
                  </a:cubicBezTo>
                  <a:cubicBezTo>
                    <a:pt x="62" y="1375"/>
                    <a:pt x="215" y="1589"/>
                    <a:pt x="398" y="1589"/>
                  </a:cubicBezTo>
                  <a:cubicBezTo>
                    <a:pt x="551" y="1589"/>
                    <a:pt x="765" y="1192"/>
                    <a:pt x="765" y="733"/>
                  </a:cubicBezTo>
                  <a:cubicBezTo>
                    <a:pt x="765" y="459"/>
                    <a:pt x="704" y="214"/>
                    <a:pt x="5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99" name="Google Shape;553;p24">
              <a:extLst>
                <a:ext uri="{FF2B5EF4-FFF2-40B4-BE49-F238E27FC236}">
                  <a16:creationId xmlns:a16="http://schemas.microsoft.com/office/drawing/2014/main" id="{3A065C4F-093C-168B-5043-107589B3DA3F}"/>
                </a:ext>
              </a:extLst>
            </p:cNvPr>
            <p:cNvSpPr>
              <a:spLocks/>
            </p:cNvSpPr>
            <p:nvPr/>
          </p:nvSpPr>
          <p:spPr bwMode="auto">
            <a:xfrm>
              <a:off x="4856063" y="2627194"/>
              <a:ext cx="146328" cy="129512"/>
            </a:xfrm>
            <a:custGeom>
              <a:avLst/>
              <a:gdLst>
                <a:gd name="T0" fmla="*/ 2147483646 w 1497"/>
                <a:gd name="T1" fmla="*/ 2147483646 h 1325"/>
                <a:gd name="T2" fmla="*/ 2147483646 w 1497"/>
                <a:gd name="T3" fmla="*/ 2147483646 h 1325"/>
                <a:gd name="T4" fmla="*/ 2147483646 w 1497"/>
                <a:gd name="T5" fmla="*/ 2147483646 h 1325"/>
                <a:gd name="T6" fmla="*/ 2147483646 w 1497"/>
                <a:gd name="T7" fmla="*/ 2147483646 h 1325"/>
                <a:gd name="T8" fmla="*/ 2147483646 w 1497"/>
                <a:gd name="T9" fmla="*/ 2147483646 h 1325"/>
                <a:gd name="T10" fmla="*/ 2147483646 w 1497"/>
                <a:gd name="T11" fmla="*/ 2147483646 h 1325"/>
                <a:gd name="T12" fmla="*/ 2147483646 w 1497"/>
                <a:gd name="T13" fmla="*/ 2147483646 h 13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7" h="1325" extrusionOk="0">
                  <a:moveTo>
                    <a:pt x="328" y="1"/>
                  </a:moveTo>
                  <a:cubicBezTo>
                    <a:pt x="255" y="1"/>
                    <a:pt x="195" y="24"/>
                    <a:pt x="153" y="74"/>
                  </a:cubicBezTo>
                  <a:cubicBezTo>
                    <a:pt x="0" y="227"/>
                    <a:pt x="122" y="593"/>
                    <a:pt x="458" y="929"/>
                  </a:cubicBezTo>
                  <a:cubicBezTo>
                    <a:pt x="706" y="1177"/>
                    <a:pt x="986" y="1325"/>
                    <a:pt x="1178" y="1325"/>
                  </a:cubicBezTo>
                  <a:cubicBezTo>
                    <a:pt x="1247" y="1325"/>
                    <a:pt x="1304" y="1306"/>
                    <a:pt x="1344" y="1265"/>
                  </a:cubicBezTo>
                  <a:cubicBezTo>
                    <a:pt x="1497" y="1113"/>
                    <a:pt x="1375" y="685"/>
                    <a:pt x="1039" y="380"/>
                  </a:cubicBezTo>
                  <a:cubicBezTo>
                    <a:pt x="795" y="158"/>
                    <a:pt x="520" y="1"/>
                    <a:pt x="32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00" name="Google Shape;554;p24">
              <a:extLst>
                <a:ext uri="{FF2B5EF4-FFF2-40B4-BE49-F238E27FC236}">
                  <a16:creationId xmlns:a16="http://schemas.microsoft.com/office/drawing/2014/main" id="{81F16422-B237-4117-8A10-995589117D28}"/>
                </a:ext>
              </a:extLst>
            </p:cNvPr>
            <p:cNvSpPr>
              <a:spLocks/>
            </p:cNvSpPr>
            <p:nvPr/>
          </p:nvSpPr>
          <p:spPr bwMode="auto">
            <a:xfrm>
              <a:off x="4856063" y="2628562"/>
              <a:ext cx="137433" cy="110452"/>
            </a:xfrm>
            <a:custGeom>
              <a:avLst/>
              <a:gdLst>
                <a:gd name="T0" fmla="*/ 2147483646 w 1406"/>
                <a:gd name="T1" fmla="*/ 0 h 1130"/>
                <a:gd name="T2" fmla="*/ 2147483646 w 1406"/>
                <a:gd name="T3" fmla="*/ 2147483646 h 1130"/>
                <a:gd name="T4" fmla="*/ 2147483646 w 1406"/>
                <a:gd name="T5" fmla="*/ 2147483646 h 1130"/>
                <a:gd name="T6" fmla="*/ 2147483646 w 1406"/>
                <a:gd name="T7" fmla="*/ 2147483646 h 1130"/>
                <a:gd name="T8" fmla="*/ 2147483646 w 1406"/>
                <a:gd name="T9" fmla="*/ 2147483646 h 1130"/>
                <a:gd name="T10" fmla="*/ 2147483646 w 1406"/>
                <a:gd name="T11" fmla="*/ 2147483646 h 1130"/>
                <a:gd name="T12" fmla="*/ 2147483646 w 1406"/>
                <a:gd name="T13" fmla="*/ 2147483646 h 1130"/>
                <a:gd name="T14" fmla="*/ 2147483646 w 1406"/>
                <a:gd name="T15" fmla="*/ 0 h 113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06" h="1130" extrusionOk="0">
                  <a:moveTo>
                    <a:pt x="322" y="0"/>
                  </a:moveTo>
                  <a:cubicBezTo>
                    <a:pt x="252" y="0"/>
                    <a:pt x="194" y="19"/>
                    <a:pt x="153" y="60"/>
                  </a:cubicBezTo>
                  <a:cubicBezTo>
                    <a:pt x="0" y="213"/>
                    <a:pt x="153" y="610"/>
                    <a:pt x="458" y="946"/>
                  </a:cubicBezTo>
                  <a:lnTo>
                    <a:pt x="489" y="946"/>
                  </a:lnTo>
                  <a:cubicBezTo>
                    <a:pt x="550" y="915"/>
                    <a:pt x="642" y="915"/>
                    <a:pt x="733" y="915"/>
                  </a:cubicBezTo>
                  <a:cubicBezTo>
                    <a:pt x="978" y="915"/>
                    <a:pt x="1222" y="976"/>
                    <a:pt x="1405" y="1129"/>
                  </a:cubicBezTo>
                  <a:cubicBezTo>
                    <a:pt x="1405" y="854"/>
                    <a:pt x="1253" y="579"/>
                    <a:pt x="1008" y="366"/>
                  </a:cubicBezTo>
                  <a:cubicBezTo>
                    <a:pt x="785" y="142"/>
                    <a:pt x="512" y="0"/>
                    <a:pt x="322"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01" name="Google Shape;555;p24">
              <a:extLst>
                <a:ext uri="{FF2B5EF4-FFF2-40B4-BE49-F238E27FC236}">
                  <a16:creationId xmlns:a16="http://schemas.microsoft.com/office/drawing/2014/main" id="{AD21FDDC-F741-268D-CCCB-701C40488B39}"/>
                </a:ext>
              </a:extLst>
            </p:cNvPr>
            <p:cNvSpPr>
              <a:spLocks/>
            </p:cNvSpPr>
            <p:nvPr/>
          </p:nvSpPr>
          <p:spPr bwMode="auto">
            <a:xfrm>
              <a:off x="4876882" y="2580667"/>
              <a:ext cx="167344" cy="74677"/>
            </a:xfrm>
            <a:custGeom>
              <a:avLst/>
              <a:gdLst>
                <a:gd name="T0" fmla="*/ 2147483646 w 1712"/>
                <a:gd name="T1" fmla="*/ 0 h 764"/>
                <a:gd name="T2" fmla="*/ 2147483646 w 1712"/>
                <a:gd name="T3" fmla="*/ 2147483646 h 764"/>
                <a:gd name="T4" fmla="*/ 2147483646 w 1712"/>
                <a:gd name="T5" fmla="*/ 2147483646 h 764"/>
                <a:gd name="T6" fmla="*/ 2147483646 w 1712"/>
                <a:gd name="T7" fmla="*/ 2147483646 h 764"/>
                <a:gd name="T8" fmla="*/ 2147483646 w 1712"/>
                <a:gd name="T9" fmla="*/ 0 h 7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2" h="764" extrusionOk="0">
                  <a:moveTo>
                    <a:pt x="856" y="0"/>
                  </a:moveTo>
                  <a:cubicBezTo>
                    <a:pt x="398" y="0"/>
                    <a:pt x="1" y="183"/>
                    <a:pt x="1" y="367"/>
                  </a:cubicBezTo>
                  <a:cubicBezTo>
                    <a:pt x="1" y="581"/>
                    <a:pt x="398" y="764"/>
                    <a:pt x="856" y="764"/>
                  </a:cubicBezTo>
                  <a:cubicBezTo>
                    <a:pt x="1345" y="764"/>
                    <a:pt x="1712" y="581"/>
                    <a:pt x="1712" y="367"/>
                  </a:cubicBezTo>
                  <a:cubicBezTo>
                    <a:pt x="1712" y="183"/>
                    <a:pt x="1345" y="0"/>
                    <a:pt x="856"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02" name="Google Shape;556;p24">
              <a:extLst>
                <a:ext uri="{FF2B5EF4-FFF2-40B4-BE49-F238E27FC236}">
                  <a16:creationId xmlns:a16="http://schemas.microsoft.com/office/drawing/2014/main" id="{D8008B49-F07E-493E-7D3E-52F3D5EC5850}"/>
                </a:ext>
              </a:extLst>
            </p:cNvPr>
            <p:cNvSpPr>
              <a:spLocks/>
            </p:cNvSpPr>
            <p:nvPr/>
          </p:nvSpPr>
          <p:spPr bwMode="auto">
            <a:xfrm>
              <a:off x="4876882" y="2580667"/>
              <a:ext cx="149456" cy="71745"/>
            </a:xfrm>
            <a:custGeom>
              <a:avLst/>
              <a:gdLst>
                <a:gd name="T0" fmla="*/ 2147483646 w 1529"/>
                <a:gd name="T1" fmla="*/ 0 h 734"/>
                <a:gd name="T2" fmla="*/ 2147483646 w 1529"/>
                <a:gd name="T3" fmla="*/ 2147483646 h 734"/>
                <a:gd name="T4" fmla="*/ 2147483646 w 1529"/>
                <a:gd name="T5" fmla="*/ 2147483646 h 734"/>
                <a:gd name="T6" fmla="*/ 2147483646 w 1529"/>
                <a:gd name="T7" fmla="*/ 2147483646 h 734"/>
                <a:gd name="T8" fmla="*/ 2147483646 w 1529"/>
                <a:gd name="T9" fmla="*/ 2147483646 h 734"/>
                <a:gd name="T10" fmla="*/ 2147483646 w 1529"/>
                <a:gd name="T11" fmla="*/ 2147483646 h 734"/>
                <a:gd name="T12" fmla="*/ 2147483646 w 1529"/>
                <a:gd name="T13" fmla="*/ 0 h 7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734" extrusionOk="0">
                  <a:moveTo>
                    <a:pt x="520" y="0"/>
                  </a:moveTo>
                  <a:cubicBezTo>
                    <a:pt x="215" y="61"/>
                    <a:pt x="1" y="183"/>
                    <a:pt x="1" y="367"/>
                  </a:cubicBezTo>
                  <a:cubicBezTo>
                    <a:pt x="1" y="581"/>
                    <a:pt x="398" y="733"/>
                    <a:pt x="856" y="733"/>
                  </a:cubicBezTo>
                  <a:cubicBezTo>
                    <a:pt x="1101" y="733"/>
                    <a:pt x="1315" y="703"/>
                    <a:pt x="1528" y="581"/>
                  </a:cubicBezTo>
                  <a:lnTo>
                    <a:pt x="1467" y="611"/>
                  </a:lnTo>
                  <a:cubicBezTo>
                    <a:pt x="1040" y="611"/>
                    <a:pt x="673" y="367"/>
                    <a:pt x="5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03" name="Google Shape;557;p24">
              <a:extLst>
                <a:ext uri="{FF2B5EF4-FFF2-40B4-BE49-F238E27FC236}">
                  <a16:creationId xmlns:a16="http://schemas.microsoft.com/office/drawing/2014/main" id="{48151203-2FE9-10CB-6D2C-051DA9793676}"/>
                </a:ext>
              </a:extLst>
            </p:cNvPr>
            <p:cNvSpPr>
              <a:spLocks/>
            </p:cNvSpPr>
            <p:nvPr/>
          </p:nvSpPr>
          <p:spPr bwMode="auto">
            <a:xfrm>
              <a:off x="4856063" y="2473343"/>
              <a:ext cx="146328" cy="131076"/>
            </a:xfrm>
            <a:custGeom>
              <a:avLst/>
              <a:gdLst>
                <a:gd name="T0" fmla="*/ 2147483646 w 1497"/>
                <a:gd name="T1" fmla="*/ 0 h 1341"/>
                <a:gd name="T2" fmla="*/ 2147483646 w 1497"/>
                <a:gd name="T3" fmla="*/ 2147483646 h 1341"/>
                <a:gd name="T4" fmla="*/ 2147483646 w 1497"/>
                <a:gd name="T5" fmla="*/ 2147483646 h 1341"/>
                <a:gd name="T6" fmla="*/ 2147483646 w 1497"/>
                <a:gd name="T7" fmla="*/ 2147483646 h 1341"/>
                <a:gd name="T8" fmla="*/ 2147483646 w 1497"/>
                <a:gd name="T9" fmla="*/ 2147483646 h 1341"/>
                <a:gd name="T10" fmla="*/ 2147483646 w 1497"/>
                <a:gd name="T11" fmla="*/ 2147483646 h 1341"/>
                <a:gd name="T12" fmla="*/ 2147483646 w 1497"/>
                <a:gd name="T13" fmla="*/ 0 h 13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7" h="1341" extrusionOk="0">
                  <a:moveTo>
                    <a:pt x="1178" y="0"/>
                  </a:moveTo>
                  <a:cubicBezTo>
                    <a:pt x="986" y="0"/>
                    <a:pt x="706" y="148"/>
                    <a:pt x="458" y="396"/>
                  </a:cubicBezTo>
                  <a:cubicBezTo>
                    <a:pt x="153" y="732"/>
                    <a:pt x="0" y="1129"/>
                    <a:pt x="153" y="1281"/>
                  </a:cubicBezTo>
                  <a:cubicBezTo>
                    <a:pt x="193" y="1322"/>
                    <a:pt x="250" y="1341"/>
                    <a:pt x="319" y="1341"/>
                  </a:cubicBezTo>
                  <a:cubicBezTo>
                    <a:pt x="511" y="1341"/>
                    <a:pt x="791" y="1193"/>
                    <a:pt x="1039" y="945"/>
                  </a:cubicBezTo>
                  <a:cubicBezTo>
                    <a:pt x="1375" y="609"/>
                    <a:pt x="1497" y="212"/>
                    <a:pt x="1344" y="60"/>
                  </a:cubicBezTo>
                  <a:cubicBezTo>
                    <a:pt x="1304" y="19"/>
                    <a:pt x="1247" y="0"/>
                    <a:pt x="117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04" name="Google Shape;558;p24">
              <a:extLst>
                <a:ext uri="{FF2B5EF4-FFF2-40B4-BE49-F238E27FC236}">
                  <a16:creationId xmlns:a16="http://schemas.microsoft.com/office/drawing/2014/main" id="{A838BFF7-C95D-718D-3E27-59A1FB461942}"/>
                </a:ext>
              </a:extLst>
            </p:cNvPr>
            <p:cNvSpPr>
              <a:spLocks/>
            </p:cNvSpPr>
            <p:nvPr/>
          </p:nvSpPr>
          <p:spPr bwMode="auto">
            <a:xfrm>
              <a:off x="4862025" y="2532870"/>
              <a:ext cx="119545" cy="69008"/>
            </a:xfrm>
            <a:custGeom>
              <a:avLst/>
              <a:gdLst>
                <a:gd name="T0" fmla="*/ 2147483646 w 1223"/>
                <a:gd name="T1" fmla="*/ 0 h 706"/>
                <a:gd name="T2" fmla="*/ 2147483646 w 1223"/>
                <a:gd name="T3" fmla="*/ 2147483646 h 706"/>
                <a:gd name="T4" fmla="*/ 2147483646 w 1223"/>
                <a:gd name="T5" fmla="*/ 2147483646 h 706"/>
                <a:gd name="T6" fmla="*/ 2147483646 w 1223"/>
                <a:gd name="T7" fmla="*/ 2147483646 h 706"/>
                <a:gd name="T8" fmla="*/ 2147483646 w 1223"/>
                <a:gd name="T9" fmla="*/ 2147483646 h 706"/>
                <a:gd name="T10" fmla="*/ 2147483646 w 1223"/>
                <a:gd name="T11" fmla="*/ 2147483646 h 706"/>
                <a:gd name="T12" fmla="*/ 2147483646 w 1223"/>
                <a:gd name="T13" fmla="*/ 0 h 70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3" h="706" extrusionOk="0">
                  <a:moveTo>
                    <a:pt x="1222" y="0"/>
                  </a:moveTo>
                  <a:cubicBezTo>
                    <a:pt x="1069" y="214"/>
                    <a:pt x="856" y="306"/>
                    <a:pt x="611" y="306"/>
                  </a:cubicBezTo>
                  <a:cubicBezTo>
                    <a:pt x="428" y="306"/>
                    <a:pt x="275" y="245"/>
                    <a:pt x="122" y="153"/>
                  </a:cubicBezTo>
                  <a:cubicBezTo>
                    <a:pt x="0" y="367"/>
                    <a:pt x="0" y="550"/>
                    <a:pt x="92" y="672"/>
                  </a:cubicBezTo>
                  <a:cubicBezTo>
                    <a:pt x="114" y="694"/>
                    <a:pt x="157" y="706"/>
                    <a:pt x="215" y="706"/>
                  </a:cubicBezTo>
                  <a:cubicBezTo>
                    <a:pt x="397" y="706"/>
                    <a:pt x="722" y="592"/>
                    <a:pt x="978" y="336"/>
                  </a:cubicBezTo>
                  <a:cubicBezTo>
                    <a:pt x="1069" y="245"/>
                    <a:pt x="1161" y="123"/>
                    <a:pt x="1222"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05" name="Google Shape;559;p24">
              <a:extLst>
                <a:ext uri="{FF2B5EF4-FFF2-40B4-BE49-F238E27FC236}">
                  <a16:creationId xmlns:a16="http://schemas.microsoft.com/office/drawing/2014/main" id="{C3EC8E62-E8ED-F97E-5B04-327EB6DACDEB}"/>
                </a:ext>
              </a:extLst>
            </p:cNvPr>
            <p:cNvSpPr/>
            <p:nvPr/>
          </p:nvSpPr>
          <p:spPr>
            <a:xfrm>
              <a:off x="4805617" y="2577542"/>
              <a:ext cx="85792" cy="73843"/>
            </a:xfrm>
            <a:custGeom>
              <a:avLst/>
              <a:gdLst/>
              <a:ahLst/>
              <a:cxnLst/>
              <a:rect l="l" t="t" r="r" b="b"/>
              <a:pathLst>
                <a:path w="887" h="763" extrusionOk="0">
                  <a:moveTo>
                    <a:pt x="520" y="1"/>
                  </a:moveTo>
                  <a:cubicBezTo>
                    <a:pt x="154" y="1"/>
                    <a:pt x="1" y="428"/>
                    <a:pt x="245" y="642"/>
                  </a:cubicBezTo>
                  <a:cubicBezTo>
                    <a:pt x="328" y="725"/>
                    <a:pt x="428" y="762"/>
                    <a:pt x="525" y="762"/>
                  </a:cubicBezTo>
                  <a:cubicBezTo>
                    <a:pt x="713" y="762"/>
                    <a:pt x="887" y="620"/>
                    <a:pt x="887" y="398"/>
                  </a:cubicBezTo>
                  <a:cubicBezTo>
                    <a:pt x="887" y="184"/>
                    <a:pt x="703" y="1"/>
                    <a:pt x="520" y="1"/>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506" name="Google Shape;560;p24">
              <a:extLst>
                <a:ext uri="{FF2B5EF4-FFF2-40B4-BE49-F238E27FC236}">
                  <a16:creationId xmlns:a16="http://schemas.microsoft.com/office/drawing/2014/main" id="{4B22CD8D-E058-5DC9-915A-395EC36AEFA0}"/>
                </a:ext>
              </a:extLst>
            </p:cNvPr>
            <p:cNvSpPr>
              <a:spLocks/>
            </p:cNvSpPr>
            <p:nvPr/>
          </p:nvSpPr>
          <p:spPr bwMode="auto">
            <a:xfrm>
              <a:off x="5321823" y="2810563"/>
              <a:ext cx="74777" cy="164309"/>
            </a:xfrm>
            <a:custGeom>
              <a:avLst/>
              <a:gdLst>
                <a:gd name="T0" fmla="*/ 2147483646 w 765"/>
                <a:gd name="T1" fmla="*/ 0 h 1681"/>
                <a:gd name="T2" fmla="*/ 2147483646 w 765"/>
                <a:gd name="T3" fmla="*/ 2147483646 h 1681"/>
                <a:gd name="T4" fmla="*/ 2147483646 w 765"/>
                <a:gd name="T5" fmla="*/ 2147483646 h 1681"/>
                <a:gd name="T6" fmla="*/ 2147483646 w 765"/>
                <a:gd name="T7" fmla="*/ 2147483646 h 1681"/>
                <a:gd name="T8" fmla="*/ 2147483646 w 765"/>
                <a:gd name="T9" fmla="*/ 0 h 16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681" extrusionOk="0">
                  <a:moveTo>
                    <a:pt x="398" y="0"/>
                  </a:moveTo>
                  <a:cubicBezTo>
                    <a:pt x="184" y="0"/>
                    <a:pt x="1" y="367"/>
                    <a:pt x="1" y="856"/>
                  </a:cubicBezTo>
                  <a:cubicBezTo>
                    <a:pt x="1" y="1314"/>
                    <a:pt x="184" y="1681"/>
                    <a:pt x="398" y="1681"/>
                  </a:cubicBezTo>
                  <a:cubicBezTo>
                    <a:pt x="612" y="1681"/>
                    <a:pt x="764" y="1314"/>
                    <a:pt x="764" y="856"/>
                  </a:cubicBezTo>
                  <a:cubicBezTo>
                    <a:pt x="764" y="367"/>
                    <a:pt x="581"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07" name="Google Shape;561;p24">
              <a:extLst>
                <a:ext uri="{FF2B5EF4-FFF2-40B4-BE49-F238E27FC236}">
                  <a16:creationId xmlns:a16="http://schemas.microsoft.com/office/drawing/2014/main" id="{2CEB913E-5749-51B6-4662-02434679364F}"/>
                </a:ext>
              </a:extLst>
            </p:cNvPr>
            <p:cNvSpPr>
              <a:spLocks/>
            </p:cNvSpPr>
            <p:nvPr/>
          </p:nvSpPr>
          <p:spPr bwMode="auto">
            <a:xfrm>
              <a:off x="5321823" y="2915053"/>
              <a:ext cx="74777" cy="59820"/>
            </a:xfrm>
            <a:custGeom>
              <a:avLst/>
              <a:gdLst>
                <a:gd name="T0" fmla="*/ 2147483646 w 765"/>
                <a:gd name="T1" fmla="*/ 2147483646 h 612"/>
                <a:gd name="T2" fmla="*/ 2147483646 w 765"/>
                <a:gd name="T3" fmla="*/ 2147483646 h 612"/>
                <a:gd name="T4" fmla="*/ 2147483646 w 765"/>
                <a:gd name="T5" fmla="*/ 2147483646 h 612"/>
                <a:gd name="T6" fmla="*/ 2147483646 w 765"/>
                <a:gd name="T7" fmla="*/ 2147483646 h 612"/>
                <a:gd name="T8" fmla="*/ 2147483646 w 765"/>
                <a:gd name="T9" fmla="*/ 2147483646 h 612"/>
                <a:gd name="T10" fmla="*/ 2147483646 w 765"/>
                <a:gd name="T11" fmla="*/ 2147483646 h 6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5" h="612" extrusionOk="0">
                  <a:moveTo>
                    <a:pt x="764" y="1"/>
                  </a:moveTo>
                  <a:cubicBezTo>
                    <a:pt x="612" y="62"/>
                    <a:pt x="459" y="92"/>
                    <a:pt x="337" y="92"/>
                  </a:cubicBezTo>
                  <a:cubicBezTo>
                    <a:pt x="214" y="92"/>
                    <a:pt x="92" y="62"/>
                    <a:pt x="1" y="31"/>
                  </a:cubicBezTo>
                  <a:cubicBezTo>
                    <a:pt x="62" y="367"/>
                    <a:pt x="214" y="612"/>
                    <a:pt x="367" y="612"/>
                  </a:cubicBezTo>
                  <a:cubicBezTo>
                    <a:pt x="551" y="612"/>
                    <a:pt x="703" y="367"/>
                    <a:pt x="76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08" name="Google Shape;562;p24">
              <a:extLst>
                <a:ext uri="{FF2B5EF4-FFF2-40B4-BE49-F238E27FC236}">
                  <a16:creationId xmlns:a16="http://schemas.microsoft.com/office/drawing/2014/main" id="{B32AFB1F-8805-F573-9DD0-A31F2CE240AD}"/>
                </a:ext>
              </a:extLst>
            </p:cNvPr>
            <p:cNvSpPr>
              <a:spLocks/>
            </p:cNvSpPr>
            <p:nvPr/>
          </p:nvSpPr>
          <p:spPr bwMode="auto">
            <a:xfrm>
              <a:off x="5208339" y="2858458"/>
              <a:ext cx="149456" cy="131174"/>
            </a:xfrm>
            <a:custGeom>
              <a:avLst/>
              <a:gdLst>
                <a:gd name="T0" fmla="*/ 2147483646 w 1529"/>
                <a:gd name="T1" fmla="*/ 2147483646 h 1342"/>
                <a:gd name="T2" fmla="*/ 2147483646 w 1529"/>
                <a:gd name="T3" fmla="*/ 2147483646 h 1342"/>
                <a:gd name="T4" fmla="*/ 2147483646 w 1529"/>
                <a:gd name="T5" fmla="*/ 2147483646 h 1342"/>
                <a:gd name="T6" fmla="*/ 2147483646 w 1529"/>
                <a:gd name="T7" fmla="*/ 2147483646 h 1342"/>
                <a:gd name="T8" fmla="*/ 2147483646 w 1529"/>
                <a:gd name="T9" fmla="*/ 2147483646 h 1342"/>
                <a:gd name="T10" fmla="*/ 2147483646 w 1529"/>
                <a:gd name="T11" fmla="*/ 2147483646 h 1342"/>
                <a:gd name="T12" fmla="*/ 2147483646 w 1529"/>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42" extrusionOk="0">
                  <a:moveTo>
                    <a:pt x="320" y="1"/>
                  </a:moveTo>
                  <a:cubicBezTo>
                    <a:pt x="251" y="1"/>
                    <a:pt x="194" y="20"/>
                    <a:pt x="154" y="60"/>
                  </a:cubicBezTo>
                  <a:cubicBezTo>
                    <a:pt x="1" y="244"/>
                    <a:pt x="154" y="641"/>
                    <a:pt x="490" y="946"/>
                  </a:cubicBezTo>
                  <a:cubicBezTo>
                    <a:pt x="714" y="1194"/>
                    <a:pt x="989" y="1342"/>
                    <a:pt x="1179" y="1342"/>
                  </a:cubicBezTo>
                  <a:cubicBezTo>
                    <a:pt x="1247" y="1342"/>
                    <a:pt x="1305" y="1323"/>
                    <a:pt x="1345" y="1282"/>
                  </a:cubicBezTo>
                  <a:cubicBezTo>
                    <a:pt x="1528" y="1129"/>
                    <a:pt x="1375" y="732"/>
                    <a:pt x="1039" y="396"/>
                  </a:cubicBezTo>
                  <a:cubicBezTo>
                    <a:pt x="792" y="149"/>
                    <a:pt x="512" y="1"/>
                    <a:pt x="32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09" name="Google Shape;563;p24">
              <a:extLst>
                <a:ext uri="{FF2B5EF4-FFF2-40B4-BE49-F238E27FC236}">
                  <a16:creationId xmlns:a16="http://schemas.microsoft.com/office/drawing/2014/main" id="{0DD9B69F-283A-8AAA-D467-A743147A2F8A}"/>
                </a:ext>
              </a:extLst>
            </p:cNvPr>
            <p:cNvSpPr>
              <a:spLocks/>
            </p:cNvSpPr>
            <p:nvPr/>
          </p:nvSpPr>
          <p:spPr bwMode="auto">
            <a:xfrm>
              <a:off x="5259167" y="2938902"/>
              <a:ext cx="89634" cy="51316"/>
            </a:xfrm>
            <a:custGeom>
              <a:avLst/>
              <a:gdLst>
                <a:gd name="T0" fmla="*/ 2147483646 w 917"/>
                <a:gd name="T1" fmla="*/ 2147483646 h 525"/>
                <a:gd name="T2" fmla="*/ 2147483646 w 917"/>
                <a:gd name="T3" fmla="*/ 2147483646 h 525"/>
                <a:gd name="T4" fmla="*/ 0 w 917"/>
                <a:gd name="T5" fmla="*/ 2147483646 h 525"/>
                <a:gd name="T6" fmla="*/ 2147483646 w 917"/>
                <a:gd name="T7" fmla="*/ 2147483646 h 525"/>
                <a:gd name="T8" fmla="*/ 2147483646 w 917"/>
                <a:gd name="T9" fmla="*/ 2147483646 h 525"/>
                <a:gd name="T10" fmla="*/ 2147483646 w 917"/>
                <a:gd name="T11" fmla="*/ 2147483646 h 5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17" h="525" extrusionOk="0">
                  <a:moveTo>
                    <a:pt x="825" y="1"/>
                  </a:moveTo>
                  <a:cubicBezTo>
                    <a:pt x="642" y="123"/>
                    <a:pt x="397" y="184"/>
                    <a:pt x="183" y="184"/>
                  </a:cubicBezTo>
                  <a:lnTo>
                    <a:pt x="0" y="184"/>
                  </a:lnTo>
                  <a:cubicBezTo>
                    <a:pt x="216" y="401"/>
                    <a:pt x="479" y="525"/>
                    <a:pt x="657" y="525"/>
                  </a:cubicBezTo>
                  <a:cubicBezTo>
                    <a:pt x="730" y="525"/>
                    <a:pt x="789" y="504"/>
                    <a:pt x="825" y="459"/>
                  </a:cubicBezTo>
                  <a:cubicBezTo>
                    <a:pt x="917" y="368"/>
                    <a:pt x="917" y="184"/>
                    <a:pt x="8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10" name="Google Shape;564;p24">
              <a:extLst>
                <a:ext uri="{FF2B5EF4-FFF2-40B4-BE49-F238E27FC236}">
                  <a16:creationId xmlns:a16="http://schemas.microsoft.com/office/drawing/2014/main" id="{70BBAE74-2091-A4DF-4903-043CCBA7CD56}"/>
                </a:ext>
              </a:extLst>
            </p:cNvPr>
            <p:cNvSpPr>
              <a:spLocks/>
            </p:cNvSpPr>
            <p:nvPr/>
          </p:nvSpPr>
          <p:spPr bwMode="auto">
            <a:xfrm>
              <a:off x="5166602" y="2962850"/>
              <a:ext cx="167246" cy="74775"/>
            </a:xfrm>
            <a:custGeom>
              <a:avLst/>
              <a:gdLst>
                <a:gd name="T0" fmla="*/ 2147483646 w 1711"/>
                <a:gd name="T1" fmla="*/ 0 h 765"/>
                <a:gd name="T2" fmla="*/ 0 w 1711"/>
                <a:gd name="T3" fmla="*/ 2147483646 h 765"/>
                <a:gd name="T4" fmla="*/ 2147483646 w 1711"/>
                <a:gd name="T5" fmla="*/ 2147483646 h 765"/>
                <a:gd name="T6" fmla="*/ 2147483646 w 1711"/>
                <a:gd name="T7" fmla="*/ 2147483646 h 765"/>
                <a:gd name="T8" fmla="*/ 2147483646 w 1711"/>
                <a:gd name="T9" fmla="*/ 0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1" h="765" extrusionOk="0">
                  <a:moveTo>
                    <a:pt x="855" y="0"/>
                  </a:moveTo>
                  <a:cubicBezTo>
                    <a:pt x="397" y="0"/>
                    <a:pt x="0" y="153"/>
                    <a:pt x="0" y="367"/>
                  </a:cubicBezTo>
                  <a:cubicBezTo>
                    <a:pt x="0" y="581"/>
                    <a:pt x="397" y="764"/>
                    <a:pt x="855" y="764"/>
                  </a:cubicBezTo>
                  <a:cubicBezTo>
                    <a:pt x="1344" y="764"/>
                    <a:pt x="1711" y="581"/>
                    <a:pt x="1711" y="367"/>
                  </a:cubicBezTo>
                  <a:cubicBezTo>
                    <a:pt x="1711" y="184"/>
                    <a:pt x="1344" y="0"/>
                    <a:pt x="85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11" name="Google Shape;565;p24">
              <a:extLst>
                <a:ext uri="{FF2B5EF4-FFF2-40B4-BE49-F238E27FC236}">
                  <a16:creationId xmlns:a16="http://schemas.microsoft.com/office/drawing/2014/main" id="{062160BF-64E6-6D90-4AC5-8E4EA75766EB}"/>
                </a:ext>
              </a:extLst>
            </p:cNvPr>
            <p:cNvSpPr>
              <a:spLocks/>
            </p:cNvSpPr>
            <p:nvPr/>
          </p:nvSpPr>
          <p:spPr bwMode="auto">
            <a:xfrm>
              <a:off x="5166602" y="2977805"/>
              <a:ext cx="167246" cy="62752"/>
            </a:xfrm>
            <a:custGeom>
              <a:avLst/>
              <a:gdLst>
                <a:gd name="T0" fmla="*/ 2147483646 w 1711"/>
                <a:gd name="T1" fmla="*/ 0 h 642"/>
                <a:gd name="T2" fmla="*/ 2147483646 w 1711"/>
                <a:gd name="T3" fmla="*/ 2147483646 h 642"/>
                <a:gd name="T4" fmla="*/ 0 w 1711"/>
                <a:gd name="T5" fmla="*/ 2147483646 h 642"/>
                <a:gd name="T6" fmla="*/ 0 w 1711"/>
                <a:gd name="T7" fmla="*/ 2147483646 h 642"/>
                <a:gd name="T8" fmla="*/ 2147483646 w 1711"/>
                <a:gd name="T9" fmla="*/ 2147483646 h 642"/>
                <a:gd name="T10" fmla="*/ 2147483646 w 1711"/>
                <a:gd name="T11" fmla="*/ 2147483646 h 642"/>
                <a:gd name="T12" fmla="*/ 2147483646 w 1711"/>
                <a:gd name="T13" fmla="*/ 0 h 6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11" h="642" extrusionOk="0">
                  <a:moveTo>
                    <a:pt x="1528" y="0"/>
                  </a:moveTo>
                  <a:cubicBezTo>
                    <a:pt x="1344" y="275"/>
                    <a:pt x="1008" y="458"/>
                    <a:pt x="642" y="458"/>
                  </a:cubicBezTo>
                  <a:cubicBezTo>
                    <a:pt x="428" y="458"/>
                    <a:pt x="183" y="397"/>
                    <a:pt x="0" y="244"/>
                  </a:cubicBezTo>
                  <a:cubicBezTo>
                    <a:pt x="31" y="458"/>
                    <a:pt x="397" y="642"/>
                    <a:pt x="855" y="642"/>
                  </a:cubicBezTo>
                  <a:cubicBezTo>
                    <a:pt x="1314" y="642"/>
                    <a:pt x="1711" y="458"/>
                    <a:pt x="1711" y="244"/>
                  </a:cubicBezTo>
                  <a:cubicBezTo>
                    <a:pt x="1680" y="122"/>
                    <a:pt x="1619" y="31"/>
                    <a:pt x="152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12" name="Google Shape;566;p24">
              <a:extLst>
                <a:ext uri="{FF2B5EF4-FFF2-40B4-BE49-F238E27FC236}">
                  <a16:creationId xmlns:a16="http://schemas.microsoft.com/office/drawing/2014/main" id="{ECA149C6-CD25-6321-9E2A-71C23A9962E9}"/>
                </a:ext>
              </a:extLst>
            </p:cNvPr>
            <p:cNvSpPr>
              <a:spLocks/>
            </p:cNvSpPr>
            <p:nvPr/>
          </p:nvSpPr>
          <p:spPr bwMode="auto">
            <a:xfrm>
              <a:off x="5208339" y="3010745"/>
              <a:ext cx="146426" cy="131174"/>
            </a:xfrm>
            <a:custGeom>
              <a:avLst/>
              <a:gdLst>
                <a:gd name="T0" fmla="*/ 2147483646 w 1498"/>
                <a:gd name="T1" fmla="*/ 2147483646 h 1342"/>
                <a:gd name="T2" fmla="*/ 2147483646 w 1498"/>
                <a:gd name="T3" fmla="*/ 2147483646 h 1342"/>
                <a:gd name="T4" fmla="*/ 2147483646 w 1498"/>
                <a:gd name="T5" fmla="*/ 2147483646 h 1342"/>
                <a:gd name="T6" fmla="*/ 2147483646 w 1498"/>
                <a:gd name="T7" fmla="*/ 2147483646 h 1342"/>
                <a:gd name="T8" fmla="*/ 2147483646 w 1498"/>
                <a:gd name="T9" fmla="*/ 2147483646 h 1342"/>
                <a:gd name="T10" fmla="*/ 2147483646 w 1498"/>
                <a:gd name="T11" fmla="*/ 2147483646 h 1342"/>
                <a:gd name="T12" fmla="*/ 2147483646 w 1498"/>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42" extrusionOk="0">
                  <a:moveTo>
                    <a:pt x="1179" y="1"/>
                  </a:moveTo>
                  <a:cubicBezTo>
                    <a:pt x="989" y="1"/>
                    <a:pt x="714" y="149"/>
                    <a:pt x="490" y="396"/>
                  </a:cubicBezTo>
                  <a:cubicBezTo>
                    <a:pt x="154" y="732"/>
                    <a:pt x="1" y="1129"/>
                    <a:pt x="154" y="1282"/>
                  </a:cubicBezTo>
                  <a:cubicBezTo>
                    <a:pt x="194" y="1322"/>
                    <a:pt x="251" y="1342"/>
                    <a:pt x="320" y="1342"/>
                  </a:cubicBezTo>
                  <a:cubicBezTo>
                    <a:pt x="512" y="1342"/>
                    <a:pt x="792" y="1193"/>
                    <a:pt x="1039" y="946"/>
                  </a:cubicBezTo>
                  <a:cubicBezTo>
                    <a:pt x="1345" y="641"/>
                    <a:pt x="1498" y="244"/>
                    <a:pt x="1345" y="60"/>
                  </a:cubicBezTo>
                  <a:cubicBezTo>
                    <a:pt x="1305" y="20"/>
                    <a:pt x="1247" y="1"/>
                    <a:pt x="117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13" name="Google Shape;567;p24">
              <a:extLst>
                <a:ext uri="{FF2B5EF4-FFF2-40B4-BE49-F238E27FC236}">
                  <a16:creationId xmlns:a16="http://schemas.microsoft.com/office/drawing/2014/main" id="{0533B269-5545-2991-C959-C48BBA7B9610}"/>
                </a:ext>
              </a:extLst>
            </p:cNvPr>
            <p:cNvSpPr>
              <a:spLocks/>
            </p:cNvSpPr>
            <p:nvPr/>
          </p:nvSpPr>
          <p:spPr bwMode="auto">
            <a:xfrm>
              <a:off x="5223295" y="3012407"/>
              <a:ext cx="134501" cy="126580"/>
            </a:xfrm>
            <a:custGeom>
              <a:avLst/>
              <a:gdLst>
                <a:gd name="T0" fmla="*/ 2147483646 w 1376"/>
                <a:gd name="T1" fmla="*/ 2147483646 h 1295"/>
                <a:gd name="T2" fmla="*/ 2147483646 w 1376"/>
                <a:gd name="T3" fmla="*/ 2147483646 h 1295"/>
                <a:gd name="T4" fmla="*/ 2147483646 w 1376"/>
                <a:gd name="T5" fmla="*/ 2147483646 h 1295"/>
                <a:gd name="T6" fmla="*/ 2147483646 w 1376"/>
                <a:gd name="T7" fmla="*/ 2147483646 h 1295"/>
                <a:gd name="T8" fmla="*/ 2147483646 w 1376"/>
                <a:gd name="T9" fmla="*/ 2147483646 h 1295"/>
                <a:gd name="T10" fmla="*/ 2147483646 w 1376"/>
                <a:gd name="T11" fmla="*/ 2147483646 h 1295"/>
                <a:gd name="T12" fmla="*/ 2147483646 w 1376"/>
                <a:gd name="T13" fmla="*/ 2147483646 h 12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6" h="1295" extrusionOk="0">
                  <a:moveTo>
                    <a:pt x="1018" y="1"/>
                  </a:moveTo>
                  <a:cubicBezTo>
                    <a:pt x="966" y="1"/>
                    <a:pt x="911" y="16"/>
                    <a:pt x="856" y="43"/>
                  </a:cubicBezTo>
                  <a:cubicBezTo>
                    <a:pt x="978" y="593"/>
                    <a:pt x="581" y="1143"/>
                    <a:pt x="1" y="1235"/>
                  </a:cubicBezTo>
                  <a:cubicBezTo>
                    <a:pt x="41" y="1276"/>
                    <a:pt x="100" y="1295"/>
                    <a:pt x="170" y="1295"/>
                  </a:cubicBezTo>
                  <a:cubicBezTo>
                    <a:pt x="362" y="1295"/>
                    <a:pt x="640" y="1153"/>
                    <a:pt x="886" y="929"/>
                  </a:cubicBezTo>
                  <a:cubicBezTo>
                    <a:pt x="1192" y="593"/>
                    <a:pt x="1375" y="227"/>
                    <a:pt x="1192" y="74"/>
                  </a:cubicBezTo>
                  <a:cubicBezTo>
                    <a:pt x="1141" y="23"/>
                    <a:pt x="1082" y="1"/>
                    <a:pt x="1018"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14" name="Google Shape;568;p24">
              <a:extLst>
                <a:ext uri="{FF2B5EF4-FFF2-40B4-BE49-F238E27FC236}">
                  <a16:creationId xmlns:a16="http://schemas.microsoft.com/office/drawing/2014/main" id="{53795784-4ADD-F5AA-E2DE-5B5EBB4CD317}"/>
                </a:ext>
              </a:extLst>
            </p:cNvPr>
            <p:cNvSpPr>
              <a:spLocks/>
            </p:cNvSpPr>
            <p:nvPr/>
          </p:nvSpPr>
          <p:spPr bwMode="auto">
            <a:xfrm>
              <a:off x="5318890" y="3025504"/>
              <a:ext cx="74679" cy="167339"/>
            </a:xfrm>
            <a:custGeom>
              <a:avLst/>
              <a:gdLst>
                <a:gd name="T0" fmla="*/ 2147483646 w 764"/>
                <a:gd name="T1" fmla="*/ 2147483646 h 1712"/>
                <a:gd name="T2" fmla="*/ 0 w 764"/>
                <a:gd name="T3" fmla="*/ 2147483646 h 1712"/>
                <a:gd name="T4" fmla="*/ 2147483646 w 764"/>
                <a:gd name="T5" fmla="*/ 2147483646 h 1712"/>
                <a:gd name="T6" fmla="*/ 2147483646 w 764"/>
                <a:gd name="T7" fmla="*/ 2147483646 h 1712"/>
                <a:gd name="T8" fmla="*/ 2147483646 w 764"/>
                <a:gd name="T9" fmla="*/ 2147483646 h 17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1712" extrusionOk="0">
                  <a:moveTo>
                    <a:pt x="397" y="1"/>
                  </a:moveTo>
                  <a:cubicBezTo>
                    <a:pt x="183" y="1"/>
                    <a:pt x="0" y="398"/>
                    <a:pt x="0" y="856"/>
                  </a:cubicBezTo>
                  <a:cubicBezTo>
                    <a:pt x="0" y="1314"/>
                    <a:pt x="183" y="1712"/>
                    <a:pt x="397" y="1712"/>
                  </a:cubicBezTo>
                  <a:cubicBezTo>
                    <a:pt x="611" y="1712"/>
                    <a:pt x="764" y="1314"/>
                    <a:pt x="764" y="856"/>
                  </a:cubicBezTo>
                  <a:cubicBezTo>
                    <a:pt x="764" y="398"/>
                    <a:pt x="581" y="1"/>
                    <a:pt x="39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15" name="Google Shape;569;p24">
              <a:extLst>
                <a:ext uri="{FF2B5EF4-FFF2-40B4-BE49-F238E27FC236}">
                  <a16:creationId xmlns:a16="http://schemas.microsoft.com/office/drawing/2014/main" id="{856A2550-646C-B08A-8189-EA79E031413F}"/>
                </a:ext>
              </a:extLst>
            </p:cNvPr>
            <p:cNvSpPr>
              <a:spLocks/>
            </p:cNvSpPr>
            <p:nvPr/>
          </p:nvSpPr>
          <p:spPr bwMode="auto">
            <a:xfrm>
              <a:off x="5321823" y="3037527"/>
              <a:ext cx="77709" cy="155317"/>
            </a:xfrm>
            <a:custGeom>
              <a:avLst/>
              <a:gdLst>
                <a:gd name="T0" fmla="*/ 2147483646 w 795"/>
                <a:gd name="T1" fmla="*/ 0 h 1589"/>
                <a:gd name="T2" fmla="*/ 2147483646 w 795"/>
                <a:gd name="T3" fmla="*/ 0 h 1589"/>
                <a:gd name="T4" fmla="*/ 2147483646 w 795"/>
                <a:gd name="T5" fmla="*/ 2147483646 h 1589"/>
                <a:gd name="T6" fmla="*/ 2147483646 w 795"/>
                <a:gd name="T7" fmla="*/ 2147483646 h 1589"/>
                <a:gd name="T8" fmla="*/ 2147483646 w 795"/>
                <a:gd name="T9" fmla="*/ 2147483646 h 1589"/>
                <a:gd name="T10" fmla="*/ 2147483646 w 795"/>
                <a:gd name="T11" fmla="*/ 0 h 15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95" h="1589" extrusionOk="0">
                  <a:moveTo>
                    <a:pt x="581" y="0"/>
                  </a:moveTo>
                  <a:lnTo>
                    <a:pt x="581" y="0"/>
                  </a:lnTo>
                  <a:cubicBezTo>
                    <a:pt x="642" y="458"/>
                    <a:pt x="398" y="855"/>
                    <a:pt x="1" y="1069"/>
                  </a:cubicBezTo>
                  <a:cubicBezTo>
                    <a:pt x="62" y="1375"/>
                    <a:pt x="214" y="1589"/>
                    <a:pt x="398" y="1589"/>
                  </a:cubicBezTo>
                  <a:cubicBezTo>
                    <a:pt x="581" y="1589"/>
                    <a:pt x="764" y="1191"/>
                    <a:pt x="764" y="733"/>
                  </a:cubicBezTo>
                  <a:cubicBezTo>
                    <a:pt x="795" y="489"/>
                    <a:pt x="734" y="214"/>
                    <a:pt x="5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16" name="Google Shape;570;p24">
              <a:extLst>
                <a:ext uri="{FF2B5EF4-FFF2-40B4-BE49-F238E27FC236}">
                  <a16:creationId xmlns:a16="http://schemas.microsoft.com/office/drawing/2014/main" id="{C04A6FF8-ADF5-71F7-3BD5-4BEB67D10FC1}"/>
                </a:ext>
              </a:extLst>
            </p:cNvPr>
            <p:cNvSpPr>
              <a:spLocks/>
            </p:cNvSpPr>
            <p:nvPr/>
          </p:nvSpPr>
          <p:spPr bwMode="auto">
            <a:xfrm>
              <a:off x="5360628" y="3012407"/>
              <a:ext cx="149456" cy="129610"/>
            </a:xfrm>
            <a:custGeom>
              <a:avLst/>
              <a:gdLst>
                <a:gd name="T0" fmla="*/ 2147483646 w 1529"/>
                <a:gd name="T1" fmla="*/ 2147483646 h 1326"/>
                <a:gd name="T2" fmla="*/ 2147483646 w 1529"/>
                <a:gd name="T3" fmla="*/ 2147483646 h 1326"/>
                <a:gd name="T4" fmla="*/ 2147483646 w 1529"/>
                <a:gd name="T5" fmla="*/ 2147483646 h 1326"/>
                <a:gd name="T6" fmla="*/ 2147483646 w 1529"/>
                <a:gd name="T7" fmla="*/ 2147483646 h 1326"/>
                <a:gd name="T8" fmla="*/ 2147483646 w 1529"/>
                <a:gd name="T9" fmla="*/ 2147483646 h 1326"/>
                <a:gd name="T10" fmla="*/ 2147483646 w 1529"/>
                <a:gd name="T11" fmla="*/ 2147483646 h 1326"/>
                <a:gd name="T12" fmla="*/ 2147483646 w 1529"/>
                <a:gd name="T13" fmla="*/ 2147483646 h 13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26" extrusionOk="0">
                  <a:moveTo>
                    <a:pt x="329" y="1"/>
                  </a:moveTo>
                  <a:cubicBezTo>
                    <a:pt x="256" y="1"/>
                    <a:pt x="196" y="23"/>
                    <a:pt x="154" y="74"/>
                  </a:cubicBezTo>
                  <a:cubicBezTo>
                    <a:pt x="1" y="227"/>
                    <a:pt x="154" y="624"/>
                    <a:pt x="490" y="960"/>
                  </a:cubicBezTo>
                  <a:cubicBezTo>
                    <a:pt x="736" y="1183"/>
                    <a:pt x="998" y="1325"/>
                    <a:pt x="1193" y="1325"/>
                  </a:cubicBezTo>
                  <a:cubicBezTo>
                    <a:pt x="1264" y="1325"/>
                    <a:pt x="1326" y="1306"/>
                    <a:pt x="1375" y="1265"/>
                  </a:cubicBezTo>
                  <a:cubicBezTo>
                    <a:pt x="1528" y="1112"/>
                    <a:pt x="1375" y="715"/>
                    <a:pt x="1039" y="379"/>
                  </a:cubicBezTo>
                  <a:cubicBezTo>
                    <a:pt x="796" y="158"/>
                    <a:pt x="520" y="1"/>
                    <a:pt x="32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17" name="Google Shape;571;p24">
              <a:extLst>
                <a:ext uri="{FF2B5EF4-FFF2-40B4-BE49-F238E27FC236}">
                  <a16:creationId xmlns:a16="http://schemas.microsoft.com/office/drawing/2014/main" id="{B04F7C49-9BBD-1501-CA1B-E6FA5395A4FF}"/>
                </a:ext>
              </a:extLst>
            </p:cNvPr>
            <p:cNvSpPr>
              <a:spLocks/>
            </p:cNvSpPr>
            <p:nvPr/>
          </p:nvSpPr>
          <p:spPr bwMode="auto">
            <a:xfrm>
              <a:off x="5360628" y="3010745"/>
              <a:ext cx="137433" cy="116414"/>
            </a:xfrm>
            <a:custGeom>
              <a:avLst/>
              <a:gdLst>
                <a:gd name="T0" fmla="*/ 2147483646 w 1406"/>
                <a:gd name="T1" fmla="*/ 2147483646 h 1191"/>
                <a:gd name="T2" fmla="*/ 2147483646 w 1406"/>
                <a:gd name="T3" fmla="*/ 2147483646 h 1191"/>
                <a:gd name="T4" fmla="*/ 2147483646 w 1406"/>
                <a:gd name="T5" fmla="*/ 2147483646 h 1191"/>
                <a:gd name="T6" fmla="*/ 2147483646 w 1406"/>
                <a:gd name="T7" fmla="*/ 2147483646 h 1191"/>
                <a:gd name="T8" fmla="*/ 2147483646 w 1406"/>
                <a:gd name="T9" fmla="*/ 2147483646 h 1191"/>
                <a:gd name="T10" fmla="*/ 2147483646 w 1406"/>
                <a:gd name="T11" fmla="*/ 2147483646 h 1191"/>
                <a:gd name="T12" fmla="*/ 2147483646 w 1406"/>
                <a:gd name="T13" fmla="*/ 2147483646 h 1191"/>
                <a:gd name="T14" fmla="*/ 2147483646 w 1406"/>
                <a:gd name="T15" fmla="*/ 2147483646 h 119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06" h="1191" extrusionOk="0">
                  <a:moveTo>
                    <a:pt x="320" y="1"/>
                  </a:moveTo>
                  <a:cubicBezTo>
                    <a:pt x="251" y="1"/>
                    <a:pt x="194" y="20"/>
                    <a:pt x="154" y="60"/>
                  </a:cubicBezTo>
                  <a:cubicBezTo>
                    <a:pt x="1" y="244"/>
                    <a:pt x="154" y="641"/>
                    <a:pt x="459" y="946"/>
                  </a:cubicBezTo>
                  <a:lnTo>
                    <a:pt x="490" y="977"/>
                  </a:lnTo>
                  <a:cubicBezTo>
                    <a:pt x="581" y="946"/>
                    <a:pt x="642" y="946"/>
                    <a:pt x="734" y="946"/>
                  </a:cubicBezTo>
                  <a:cubicBezTo>
                    <a:pt x="978" y="946"/>
                    <a:pt x="1223" y="1038"/>
                    <a:pt x="1406" y="1191"/>
                  </a:cubicBezTo>
                  <a:cubicBezTo>
                    <a:pt x="1406" y="885"/>
                    <a:pt x="1284" y="580"/>
                    <a:pt x="1039" y="396"/>
                  </a:cubicBezTo>
                  <a:cubicBezTo>
                    <a:pt x="792" y="149"/>
                    <a:pt x="512" y="1"/>
                    <a:pt x="32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18" name="Google Shape;572;p24">
              <a:extLst>
                <a:ext uri="{FF2B5EF4-FFF2-40B4-BE49-F238E27FC236}">
                  <a16:creationId xmlns:a16="http://schemas.microsoft.com/office/drawing/2014/main" id="{1D7FA9D7-FC36-D4AC-4A30-E8500086845B}"/>
                </a:ext>
              </a:extLst>
            </p:cNvPr>
            <p:cNvSpPr>
              <a:spLocks/>
            </p:cNvSpPr>
            <p:nvPr/>
          </p:nvSpPr>
          <p:spPr bwMode="auto">
            <a:xfrm>
              <a:off x="5384576" y="2962850"/>
              <a:ext cx="164314" cy="77707"/>
            </a:xfrm>
            <a:custGeom>
              <a:avLst/>
              <a:gdLst>
                <a:gd name="T0" fmla="*/ 2147483646 w 1681"/>
                <a:gd name="T1" fmla="*/ 0 h 795"/>
                <a:gd name="T2" fmla="*/ 0 w 1681"/>
                <a:gd name="T3" fmla="*/ 2147483646 h 795"/>
                <a:gd name="T4" fmla="*/ 2147483646 w 1681"/>
                <a:gd name="T5" fmla="*/ 2147483646 h 795"/>
                <a:gd name="T6" fmla="*/ 2147483646 w 1681"/>
                <a:gd name="T7" fmla="*/ 2147483646 h 795"/>
                <a:gd name="T8" fmla="*/ 2147483646 w 1681"/>
                <a:gd name="T9" fmla="*/ 0 h 7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1" h="795" extrusionOk="0">
                  <a:moveTo>
                    <a:pt x="825" y="0"/>
                  </a:moveTo>
                  <a:cubicBezTo>
                    <a:pt x="367" y="0"/>
                    <a:pt x="0" y="153"/>
                    <a:pt x="0" y="397"/>
                  </a:cubicBezTo>
                  <a:cubicBezTo>
                    <a:pt x="0" y="611"/>
                    <a:pt x="367" y="795"/>
                    <a:pt x="825" y="795"/>
                  </a:cubicBezTo>
                  <a:cubicBezTo>
                    <a:pt x="1314" y="795"/>
                    <a:pt x="1680" y="581"/>
                    <a:pt x="1680" y="397"/>
                  </a:cubicBezTo>
                  <a:cubicBezTo>
                    <a:pt x="1680" y="184"/>
                    <a:pt x="1314" y="0"/>
                    <a:pt x="82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19" name="Google Shape;573;p24">
              <a:extLst>
                <a:ext uri="{FF2B5EF4-FFF2-40B4-BE49-F238E27FC236}">
                  <a16:creationId xmlns:a16="http://schemas.microsoft.com/office/drawing/2014/main" id="{EFBEA2C3-D20C-5D1D-F3E0-1D8057303C38}"/>
                </a:ext>
              </a:extLst>
            </p:cNvPr>
            <p:cNvSpPr>
              <a:spLocks/>
            </p:cNvSpPr>
            <p:nvPr/>
          </p:nvSpPr>
          <p:spPr bwMode="auto">
            <a:xfrm>
              <a:off x="5381545" y="2965782"/>
              <a:ext cx="149456" cy="74775"/>
            </a:xfrm>
            <a:custGeom>
              <a:avLst/>
              <a:gdLst>
                <a:gd name="T0" fmla="*/ 2147483646 w 1529"/>
                <a:gd name="T1" fmla="*/ 2147483646 h 765"/>
                <a:gd name="T2" fmla="*/ 2147483646 w 1529"/>
                <a:gd name="T3" fmla="*/ 2147483646 h 765"/>
                <a:gd name="T4" fmla="*/ 2147483646 w 1529"/>
                <a:gd name="T5" fmla="*/ 2147483646 h 765"/>
                <a:gd name="T6" fmla="*/ 2147483646 w 1529"/>
                <a:gd name="T7" fmla="*/ 2147483646 h 765"/>
                <a:gd name="T8" fmla="*/ 2147483646 w 1529"/>
                <a:gd name="T9" fmla="*/ 2147483646 h 765"/>
                <a:gd name="T10" fmla="*/ 2147483646 w 1529"/>
                <a:gd name="T11" fmla="*/ 2147483646 h 7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29" h="765" extrusionOk="0">
                  <a:moveTo>
                    <a:pt x="489" y="1"/>
                  </a:moveTo>
                  <a:cubicBezTo>
                    <a:pt x="214" y="62"/>
                    <a:pt x="1" y="184"/>
                    <a:pt x="1" y="367"/>
                  </a:cubicBezTo>
                  <a:cubicBezTo>
                    <a:pt x="1" y="581"/>
                    <a:pt x="398" y="765"/>
                    <a:pt x="856" y="765"/>
                  </a:cubicBezTo>
                  <a:cubicBezTo>
                    <a:pt x="1070" y="765"/>
                    <a:pt x="1314" y="704"/>
                    <a:pt x="1528" y="612"/>
                  </a:cubicBezTo>
                  <a:lnTo>
                    <a:pt x="1467" y="612"/>
                  </a:lnTo>
                  <a:cubicBezTo>
                    <a:pt x="1039" y="612"/>
                    <a:pt x="642" y="367"/>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20" name="Google Shape;574;p24">
              <a:extLst>
                <a:ext uri="{FF2B5EF4-FFF2-40B4-BE49-F238E27FC236}">
                  <a16:creationId xmlns:a16="http://schemas.microsoft.com/office/drawing/2014/main" id="{2BA7CE36-E909-6CFB-BA12-037DF0EE7300}"/>
                </a:ext>
              </a:extLst>
            </p:cNvPr>
            <p:cNvSpPr>
              <a:spLocks/>
            </p:cNvSpPr>
            <p:nvPr/>
          </p:nvSpPr>
          <p:spPr bwMode="auto">
            <a:xfrm>
              <a:off x="5360628" y="2858458"/>
              <a:ext cx="149456" cy="131174"/>
            </a:xfrm>
            <a:custGeom>
              <a:avLst/>
              <a:gdLst>
                <a:gd name="T0" fmla="*/ 2147483646 w 1529"/>
                <a:gd name="T1" fmla="*/ 2147483646 h 1342"/>
                <a:gd name="T2" fmla="*/ 2147483646 w 1529"/>
                <a:gd name="T3" fmla="*/ 2147483646 h 1342"/>
                <a:gd name="T4" fmla="*/ 2147483646 w 1529"/>
                <a:gd name="T5" fmla="*/ 2147483646 h 1342"/>
                <a:gd name="T6" fmla="*/ 2147483646 w 1529"/>
                <a:gd name="T7" fmla="*/ 2147483646 h 1342"/>
                <a:gd name="T8" fmla="*/ 2147483646 w 1529"/>
                <a:gd name="T9" fmla="*/ 2147483646 h 1342"/>
                <a:gd name="T10" fmla="*/ 2147483646 w 1529"/>
                <a:gd name="T11" fmla="*/ 2147483646 h 1342"/>
                <a:gd name="T12" fmla="*/ 2147483646 w 1529"/>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42" extrusionOk="0">
                  <a:moveTo>
                    <a:pt x="1191" y="1"/>
                  </a:moveTo>
                  <a:cubicBezTo>
                    <a:pt x="989" y="1"/>
                    <a:pt x="714" y="149"/>
                    <a:pt x="490" y="396"/>
                  </a:cubicBezTo>
                  <a:cubicBezTo>
                    <a:pt x="154" y="732"/>
                    <a:pt x="1" y="1129"/>
                    <a:pt x="154" y="1282"/>
                  </a:cubicBezTo>
                  <a:cubicBezTo>
                    <a:pt x="194" y="1323"/>
                    <a:pt x="251" y="1342"/>
                    <a:pt x="320" y="1342"/>
                  </a:cubicBezTo>
                  <a:cubicBezTo>
                    <a:pt x="512" y="1342"/>
                    <a:pt x="792" y="1194"/>
                    <a:pt x="1039" y="946"/>
                  </a:cubicBezTo>
                  <a:cubicBezTo>
                    <a:pt x="1375" y="641"/>
                    <a:pt x="1528" y="213"/>
                    <a:pt x="1375" y="60"/>
                  </a:cubicBezTo>
                  <a:cubicBezTo>
                    <a:pt x="1327" y="20"/>
                    <a:pt x="1264" y="1"/>
                    <a:pt x="119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21" name="Google Shape;575;p24">
              <a:extLst>
                <a:ext uri="{FF2B5EF4-FFF2-40B4-BE49-F238E27FC236}">
                  <a16:creationId xmlns:a16="http://schemas.microsoft.com/office/drawing/2014/main" id="{C36C7810-1272-60F3-8C69-804796245A8B}"/>
                </a:ext>
              </a:extLst>
            </p:cNvPr>
            <p:cNvSpPr>
              <a:spLocks/>
            </p:cNvSpPr>
            <p:nvPr/>
          </p:nvSpPr>
          <p:spPr bwMode="auto">
            <a:xfrm>
              <a:off x="5366590" y="2918083"/>
              <a:ext cx="119545" cy="71549"/>
            </a:xfrm>
            <a:custGeom>
              <a:avLst/>
              <a:gdLst>
                <a:gd name="T0" fmla="*/ 2147483646 w 1223"/>
                <a:gd name="T1" fmla="*/ 0 h 732"/>
                <a:gd name="T2" fmla="*/ 2147483646 w 1223"/>
                <a:gd name="T3" fmla="*/ 2147483646 h 732"/>
                <a:gd name="T4" fmla="*/ 2147483646 w 1223"/>
                <a:gd name="T5" fmla="*/ 2147483646 h 732"/>
                <a:gd name="T6" fmla="*/ 2147483646 w 1223"/>
                <a:gd name="T7" fmla="*/ 2147483646 h 732"/>
                <a:gd name="T8" fmla="*/ 2147483646 w 1223"/>
                <a:gd name="T9" fmla="*/ 2147483646 h 732"/>
                <a:gd name="T10" fmla="*/ 2147483646 w 1223"/>
                <a:gd name="T11" fmla="*/ 2147483646 h 732"/>
                <a:gd name="T12" fmla="*/ 2147483646 w 1223"/>
                <a:gd name="T13" fmla="*/ 0 h 7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3" h="732" extrusionOk="0">
                  <a:moveTo>
                    <a:pt x="1223" y="0"/>
                  </a:moveTo>
                  <a:cubicBezTo>
                    <a:pt x="1101" y="214"/>
                    <a:pt x="856" y="306"/>
                    <a:pt x="612" y="306"/>
                  </a:cubicBezTo>
                  <a:cubicBezTo>
                    <a:pt x="459" y="306"/>
                    <a:pt x="276" y="245"/>
                    <a:pt x="154" y="153"/>
                  </a:cubicBezTo>
                  <a:cubicBezTo>
                    <a:pt x="31" y="367"/>
                    <a:pt x="1" y="581"/>
                    <a:pt x="93" y="672"/>
                  </a:cubicBezTo>
                  <a:cubicBezTo>
                    <a:pt x="133" y="713"/>
                    <a:pt x="190" y="732"/>
                    <a:pt x="259" y="732"/>
                  </a:cubicBezTo>
                  <a:cubicBezTo>
                    <a:pt x="451" y="732"/>
                    <a:pt x="731" y="584"/>
                    <a:pt x="978" y="336"/>
                  </a:cubicBezTo>
                  <a:cubicBezTo>
                    <a:pt x="1070" y="245"/>
                    <a:pt x="1162" y="122"/>
                    <a:pt x="122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22" name="Google Shape;576;p24">
              <a:extLst>
                <a:ext uri="{FF2B5EF4-FFF2-40B4-BE49-F238E27FC236}">
                  <a16:creationId xmlns:a16="http://schemas.microsoft.com/office/drawing/2014/main" id="{0C307642-BAF5-0333-1E70-AE62FAE21805}"/>
                </a:ext>
              </a:extLst>
            </p:cNvPr>
            <p:cNvSpPr/>
            <p:nvPr/>
          </p:nvSpPr>
          <p:spPr>
            <a:xfrm>
              <a:off x="5310837" y="2963428"/>
              <a:ext cx="85792" cy="73843"/>
            </a:xfrm>
            <a:custGeom>
              <a:avLst/>
              <a:gdLst/>
              <a:ahLst/>
              <a:cxnLst/>
              <a:rect l="l" t="t" r="r" b="b"/>
              <a:pathLst>
                <a:path w="887" h="762" extrusionOk="0">
                  <a:moveTo>
                    <a:pt x="520" y="0"/>
                  </a:moveTo>
                  <a:cubicBezTo>
                    <a:pt x="184" y="0"/>
                    <a:pt x="0" y="428"/>
                    <a:pt x="245" y="642"/>
                  </a:cubicBezTo>
                  <a:cubicBezTo>
                    <a:pt x="328" y="725"/>
                    <a:pt x="428" y="762"/>
                    <a:pt x="524" y="762"/>
                  </a:cubicBezTo>
                  <a:cubicBezTo>
                    <a:pt x="713" y="762"/>
                    <a:pt x="886" y="620"/>
                    <a:pt x="886" y="397"/>
                  </a:cubicBezTo>
                  <a:cubicBezTo>
                    <a:pt x="886" y="184"/>
                    <a:pt x="734" y="0"/>
                    <a:pt x="520" y="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523" name="Google Shape;577;p24">
              <a:extLst>
                <a:ext uri="{FF2B5EF4-FFF2-40B4-BE49-F238E27FC236}">
                  <a16:creationId xmlns:a16="http://schemas.microsoft.com/office/drawing/2014/main" id="{83D64088-92C9-5707-5A9F-16A1B1FA87FC}"/>
                </a:ext>
              </a:extLst>
            </p:cNvPr>
            <p:cNvSpPr>
              <a:spLocks/>
            </p:cNvSpPr>
            <p:nvPr/>
          </p:nvSpPr>
          <p:spPr bwMode="auto">
            <a:xfrm>
              <a:off x="5698047" y="2270132"/>
              <a:ext cx="74777" cy="164309"/>
            </a:xfrm>
            <a:custGeom>
              <a:avLst/>
              <a:gdLst>
                <a:gd name="T0" fmla="*/ 2147483646 w 765"/>
                <a:gd name="T1" fmla="*/ 0 h 1681"/>
                <a:gd name="T2" fmla="*/ 2147483646 w 765"/>
                <a:gd name="T3" fmla="*/ 2147483646 h 1681"/>
                <a:gd name="T4" fmla="*/ 2147483646 w 765"/>
                <a:gd name="T5" fmla="*/ 2147483646 h 1681"/>
                <a:gd name="T6" fmla="*/ 2147483646 w 765"/>
                <a:gd name="T7" fmla="*/ 2147483646 h 1681"/>
                <a:gd name="T8" fmla="*/ 2147483646 w 765"/>
                <a:gd name="T9" fmla="*/ 0 h 16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5" h="1681" extrusionOk="0">
                  <a:moveTo>
                    <a:pt x="367" y="0"/>
                  </a:moveTo>
                  <a:cubicBezTo>
                    <a:pt x="184" y="0"/>
                    <a:pt x="1" y="367"/>
                    <a:pt x="1" y="825"/>
                  </a:cubicBezTo>
                  <a:cubicBezTo>
                    <a:pt x="1" y="1314"/>
                    <a:pt x="184" y="1680"/>
                    <a:pt x="367" y="1680"/>
                  </a:cubicBezTo>
                  <a:cubicBezTo>
                    <a:pt x="581" y="1680"/>
                    <a:pt x="764" y="1314"/>
                    <a:pt x="764" y="825"/>
                  </a:cubicBezTo>
                  <a:cubicBezTo>
                    <a:pt x="764" y="367"/>
                    <a:pt x="581" y="0"/>
                    <a:pt x="36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24" name="Google Shape;578;p24">
              <a:extLst>
                <a:ext uri="{FF2B5EF4-FFF2-40B4-BE49-F238E27FC236}">
                  <a16:creationId xmlns:a16="http://schemas.microsoft.com/office/drawing/2014/main" id="{EE244FD5-2C7F-672D-6B7F-55E10BDE6527}"/>
                </a:ext>
              </a:extLst>
            </p:cNvPr>
            <p:cNvSpPr>
              <a:spLocks/>
            </p:cNvSpPr>
            <p:nvPr/>
          </p:nvSpPr>
          <p:spPr bwMode="auto">
            <a:xfrm>
              <a:off x="5695115" y="2374621"/>
              <a:ext cx="74679" cy="59820"/>
            </a:xfrm>
            <a:custGeom>
              <a:avLst/>
              <a:gdLst>
                <a:gd name="T0" fmla="*/ 2147483646 w 764"/>
                <a:gd name="T1" fmla="*/ 0 h 612"/>
                <a:gd name="T2" fmla="*/ 2147483646 w 764"/>
                <a:gd name="T3" fmla="*/ 2147483646 h 612"/>
                <a:gd name="T4" fmla="*/ 0 w 764"/>
                <a:gd name="T5" fmla="*/ 2147483646 h 612"/>
                <a:gd name="T6" fmla="*/ 0 w 764"/>
                <a:gd name="T7" fmla="*/ 2147483646 h 612"/>
                <a:gd name="T8" fmla="*/ 2147483646 w 764"/>
                <a:gd name="T9" fmla="*/ 2147483646 h 612"/>
                <a:gd name="T10" fmla="*/ 2147483646 w 764"/>
                <a:gd name="T11" fmla="*/ 0 h 6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4" h="612" extrusionOk="0">
                  <a:moveTo>
                    <a:pt x="764" y="0"/>
                  </a:moveTo>
                  <a:cubicBezTo>
                    <a:pt x="642" y="61"/>
                    <a:pt x="489" y="61"/>
                    <a:pt x="336" y="61"/>
                  </a:cubicBezTo>
                  <a:cubicBezTo>
                    <a:pt x="214" y="61"/>
                    <a:pt x="122" y="61"/>
                    <a:pt x="0" y="31"/>
                  </a:cubicBezTo>
                  <a:cubicBezTo>
                    <a:pt x="61" y="367"/>
                    <a:pt x="214" y="611"/>
                    <a:pt x="397" y="611"/>
                  </a:cubicBezTo>
                  <a:cubicBezTo>
                    <a:pt x="581" y="611"/>
                    <a:pt x="733" y="367"/>
                    <a:pt x="76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25" name="Google Shape;579;p24">
              <a:extLst>
                <a:ext uri="{FF2B5EF4-FFF2-40B4-BE49-F238E27FC236}">
                  <a16:creationId xmlns:a16="http://schemas.microsoft.com/office/drawing/2014/main" id="{B6C1A2A5-0AD3-B4AB-9B76-14ED94A1D1BE}"/>
                </a:ext>
              </a:extLst>
            </p:cNvPr>
            <p:cNvSpPr>
              <a:spLocks/>
            </p:cNvSpPr>
            <p:nvPr/>
          </p:nvSpPr>
          <p:spPr bwMode="auto">
            <a:xfrm>
              <a:off x="5581632" y="2318027"/>
              <a:ext cx="149358" cy="131174"/>
            </a:xfrm>
            <a:custGeom>
              <a:avLst/>
              <a:gdLst>
                <a:gd name="T0" fmla="*/ 2147483646 w 1528"/>
                <a:gd name="T1" fmla="*/ 2147483646 h 1342"/>
                <a:gd name="T2" fmla="*/ 2147483646 w 1528"/>
                <a:gd name="T3" fmla="*/ 2147483646 h 1342"/>
                <a:gd name="T4" fmla="*/ 2147483646 w 1528"/>
                <a:gd name="T5" fmla="*/ 2147483646 h 1342"/>
                <a:gd name="T6" fmla="*/ 2147483646 w 1528"/>
                <a:gd name="T7" fmla="*/ 2147483646 h 1342"/>
                <a:gd name="T8" fmla="*/ 2147483646 w 1528"/>
                <a:gd name="T9" fmla="*/ 2147483646 h 1342"/>
                <a:gd name="T10" fmla="*/ 2147483646 w 1528"/>
                <a:gd name="T11" fmla="*/ 2147483646 h 1342"/>
                <a:gd name="T12" fmla="*/ 2147483646 w 1528"/>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42" extrusionOk="0">
                  <a:moveTo>
                    <a:pt x="320" y="1"/>
                  </a:moveTo>
                  <a:cubicBezTo>
                    <a:pt x="251" y="1"/>
                    <a:pt x="193" y="20"/>
                    <a:pt x="153" y="60"/>
                  </a:cubicBezTo>
                  <a:cubicBezTo>
                    <a:pt x="0" y="213"/>
                    <a:pt x="153" y="640"/>
                    <a:pt x="489" y="946"/>
                  </a:cubicBezTo>
                  <a:cubicBezTo>
                    <a:pt x="736" y="1193"/>
                    <a:pt x="1017" y="1341"/>
                    <a:pt x="1209" y="1341"/>
                  </a:cubicBezTo>
                  <a:cubicBezTo>
                    <a:pt x="1277" y="1341"/>
                    <a:pt x="1335" y="1322"/>
                    <a:pt x="1375" y="1282"/>
                  </a:cubicBezTo>
                  <a:cubicBezTo>
                    <a:pt x="1528" y="1129"/>
                    <a:pt x="1375" y="732"/>
                    <a:pt x="1039" y="396"/>
                  </a:cubicBezTo>
                  <a:cubicBezTo>
                    <a:pt x="792" y="149"/>
                    <a:pt x="511" y="1"/>
                    <a:pt x="32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26" name="Google Shape;580;p24">
              <a:extLst>
                <a:ext uri="{FF2B5EF4-FFF2-40B4-BE49-F238E27FC236}">
                  <a16:creationId xmlns:a16="http://schemas.microsoft.com/office/drawing/2014/main" id="{94BA1342-606D-9EC1-6B1D-511C45E3C085}"/>
                </a:ext>
              </a:extLst>
            </p:cNvPr>
            <p:cNvSpPr>
              <a:spLocks/>
            </p:cNvSpPr>
            <p:nvPr/>
          </p:nvSpPr>
          <p:spPr bwMode="auto">
            <a:xfrm>
              <a:off x="5632362" y="2398471"/>
              <a:ext cx="92665" cy="51316"/>
            </a:xfrm>
            <a:custGeom>
              <a:avLst/>
              <a:gdLst>
                <a:gd name="T0" fmla="*/ 2147483646 w 948"/>
                <a:gd name="T1" fmla="*/ 2147483646 h 525"/>
                <a:gd name="T2" fmla="*/ 2147483646 w 948"/>
                <a:gd name="T3" fmla="*/ 2147483646 h 525"/>
                <a:gd name="T4" fmla="*/ 2147483646 w 948"/>
                <a:gd name="T5" fmla="*/ 2147483646 h 525"/>
                <a:gd name="T6" fmla="*/ 2147483646 w 948"/>
                <a:gd name="T7" fmla="*/ 2147483646 h 525"/>
                <a:gd name="T8" fmla="*/ 2147483646 w 948"/>
                <a:gd name="T9" fmla="*/ 2147483646 h 525"/>
                <a:gd name="T10" fmla="*/ 2147483646 w 948"/>
                <a:gd name="T11" fmla="*/ 2147483646 h 5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48" h="525" extrusionOk="0">
                  <a:moveTo>
                    <a:pt x="856" y="1"/>
                  </a:moveTo>
                  <a:cubicBezTo>
                    <a:pt x="642" y="123"/>
                    <a:pt x="428" y="184"/>
                    <a:pt x="184" y="184"/>
                  </a:cubicBezTo>
                  <a:lnTo>
                    <a:pt x="1" y="184"/>
                  </a:lnTo>
                  <a:cubicBezTo>
                    <a:pt x="217" y="400"/>
                    <a:pt x="479" y="525"/>
                    <a:pt x="668" y="525"/>
                  </a:cubicBezTo>
                  <a:cubicBezTo>
                    <a:pt x="746" y="525"/>
                    <a:pt x="811" y="504"/>
                    <a:pt x="856" y="459"/>
                  </a:cubicBezTo>
                  <a:cubicBezTo>
                    <a:pt x="948" y="367"/>
                    <a:pt x="917" y="184"/>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27" name="Google Shape;581;p24">
              <a:extLst>
                <a:ext uri="{FF2B5EF4-FFF2-40B4-BE49-F238E27FC236}">
                  <a16:creationId xmlns:a16="http://schemas.microsoft.com/office/drawing/2014/main" id="{8618A51A-2C77-0873-590F-9EDE19BE7A4C}"/>
                </a:ext>
              </a:extLst>
            </p:cNvPr>
            <p:cNvSpPr>
              <a:spLocks/>
            </p:cNvSpPr>
            <p:nvPr/>
          </p:nvSpPr>
          <p:spPr bwMode="auto">
            <a:xfrm>
              <a:off x="5542826" y="2422418"/>
              <a:ext cx="164314" cy="74677"/>
            </a:xfrm>
            <a:custGeom>
              <a:avLst/>
              <a:gdLst>
                <a:gd name="T0" fmla="*/ 2147483646 w 1681"/>
                <a:gd name="T1" fmla="*/ 0 h 764"/>
                <a:gd name="T2" fmla="*/ 0 w 1681"/>
                <a:gd name="T3" fmla="*/ 2147483646 h 764"/>
                <a:gd name="T4" fmla="*/ 2147483646 w 1681"/>
                <a:gd name="T5" fmla="*/ 2147483646 h 764"/>
                <a:gd name="T6" fmla="*/ 2147483646 w 1681"/>
                <a:gd name="T7" fmla="*/ 2147483646 h 764"/>
                <a:gd name="T8" fmla="*/ 2147483646 w 1681"/>
                <a:gd name="T9" fmla="*/ 0 h 7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1" h="764" extrusionOk="0">
                  <a:moveTo>
                    <a:pt x="825" y="0"/>
                  </a:moveTo>
                  <a:cubicBezTo>
                    <a:pt x="367" y="0"/>
                    <a:pt x="0" y="153"/>
                    <a:pt x="0" y="367"/>
                  </a:cubicBezTo>
                  <a:cubicBezTo>
                    <a:pt x="0" y="581"/>
                    <a:pt x="367" y="764"/>
                    <a:pt x="825" y="764"/>
                  </a:cubicBezTo>
                  <a:cubicBezTo>
                    <a:pt x="1314" y="764"/>
                    <a:pt x="1680" y="581"/>
                    <a:pt x="1680" y="367"/>
                  </a:cubicBezTo>
                  <a:cubicBezTo>
                    <a:pt x="1680" y="153"/>
                    <a:pt x="1314" y="0"/>
                    <a:pt x="82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28" name="Google Shape;582;p24">
              <a:extLst>
                <a:ext uri="{FF2B5EF4-FFF2-40B4-BE49-F238E27FC236}">
                  <a16:creationId xmlns:a16="http://schemas.microsoft.com/office/drawing/2014/main" id="{472DA918-A695-A731-BB3F-839378F0B422}"/>
                </a:ext>
              </a:extLst>
            </p:cNvPr>
            <p:cNvSpPr>
              <a:spLocks/>
            </p:cNvSpPr>
            <p:nvPr/>
          </p:nvSpPr>
          <p:spPr bwMode="auto">
            <a:xfrm>
              <a:off x="5542826" y="2434343"/>
              <a:ext cx="164314" cy="65782"/>
            </a:xfrm>
            <a:custGeom>
              <a:avLst/>
              <a:gdLst>
                <a:gd name="T0" fmla="*/ 2147483646 w 1681"/>
                <a:gd name="T1" fmla="*/ 0 h 673"/>
                <a:gd name="T2" fmla="*/ 2147483646 w 1681"/>
                <a:gd name="T3" fmla="*/ 2147483646 h 673"/>
                <a:gd name="T4" fmla="*/ 0 w 1681"/>
                <a:gd name="T5" fmla="*/ 2147483646 h 673"/>
                <a:gd name="T6" fmla="*/ 0 w 1681"/>
                <a:gd name="T7" fmla="*/ 2147483646 h 673"/>
                <a:gd name="T8" fmla="*/ 2147483646 w 1681"/>
                <a:gd name="T9" fmla="*/ 2147483646 h 673"/>
                <a:gd name="T10" fmla="*/ 2147483646 w 1681"/>
                <a:gd name="T11" fmla="*/ 2147483646 h 673"/>
                <a:gd name="T12" fmla="*/ 2147483646 w 1681"/>
                <a:gd name="T13" fmla="*/ 0 h 67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81" h="673" extrusionOk="0">
                  <a:moveTo>
                    <a:pt x="1497" y="0"/>
                  </a:moveTo>
                  <a:cubicBezTo>
                    <a:pt x="1314" y="306"/>
                    <a:pt x="978" y="489"/>
                    <a:pt x="611" y="489"/>
                  </a:cubicBezTo>
                  <a:cubicBezTo>
                    <a:pt x="397" y="489"/>
                    <a:pt x="184" y="428"/>
                    <a:pt x="0" y="275"/>
                  </a:cubicBezTo>
                  <a:cubicBezTo>
                    <a:pt x="31" y="489"/>
                    <a:pt x="367" y="672"/>
                    <a:pt x="825" y="672"/>
                  </a:cubicBezTo>
                  <a:cubicBezTo>
                    <a:pt x="1314" y="672"/>
                    <a:pt x="1680" y="489"/>
                    <a:pt x="1680" y="275"/>
                  </a:cubicBezTo>
                  <a:cubicBezTo>
                    <a:pt x="1680" y="153"/>
                    <a:pt x="1619" y="61"/>
                    <a:pt x="149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29" name="Google Shape;583;p24">
              <a:extLst>
                <a:ext uri="{FF2B5EF4-FFF2-40B4-BE49-F238E27FC236}">
                  <a16:creationId xmlns:a16="http://schemas.microsoft.com/office/drawing/2014/main" id="{2AFA33A7-94F8-F6E6-089F-F22BE1BE4B7D}"/>
                </a:ext>
              </a:extLst>
            </p:cNvPr>
            <p:cNvSpPr>
              <a:spLocks/>
            </p:cNvSpPr>
            <p:nvPr/>
          </p:nvSpPr>
          <p:spPr bwMode="auto">
            <a:xfrm>
              <a:off x="5581632" y="2470313"/>
              <a:ext cx="149358" cy="131174"/>
            </a:xfrm>
            <a:custGeom>
              <a:avLst/>
              <a:gdLst>
                <a:gd name="T0" fmla="*/ 2147483646 w 1528"/>
                <a:gd name="T1" fmla="*/ 2147483646 h 1342"/>
                <a:gd name="T2" fmla="*/ 2147483646 w 1528"/>
                <a:gd name="T3" fmla="*/ 2147483646 h 1342"/>
                <a:gd name="T4" fmla="*/ 2147483646 w 1528"/>
                <a:gd name="T5" fmla="*/ 2147483646 h 1342"/>
                <a:gd name="T6" fmla="*/ 2147483646 w 1528"/>
                <a:gd name="T7" fmla="*/ 2147483646 h 1342"/>
                <a:gd name="T8" fmla="*/ 2147483646 w 1528"/>
                <a:gd name="T9" fmla="*/ 2147483646 h 1342"/>
                <a:gd name="T10" fmla="*/ 2147483646 w 1528"/>
                <a:gd name="T11" fmla="*/ 2147483646 h 1342"/>
                <a:gd name="T12" fmla="*/ 2147483646 w 1528"/>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42" extrusionOk="0">
                  <a:moveTo>
                    <a:pt x="1209" y="1"/>
                  </a:moveTo>
                  <a:cubicBezTo>
                    <a:pt x="1017" y="1"/>
                    <a:pt x="736" y="149"/>
                    <a:pt x="489" y="396"/>
                  </a:cubicBezTo>
                  <a:cubicBezTo>
                    <a:pt x="184" y="732"/>
                    <a:pt x="0" y="1129"/>
                    <a:pt x="153" y="1282"/>
                  </a:cubicBezTo>
                  <a:cubicBezTo>
                    <a:pt x="193" y="1322"/>
                    <a:pt x="253" y="1341"/>
                    <a:pt x="324" y="1341"/>
                  </a:cubicBezTo>
                  <a:cubicBezTo>
                    <a:pt x="523" y="1341"/>
                    <a:pt x="814" y="1193"/>
                    <a:pt x="1039" y="946"/>
                  </a:cubicBezTo>
                  <a:cubicBezTo>
                    <a:pt x="1375" y="640"/>
                    <a:pt x="1528" y="213"/>
                    <a:pt x="1375" y="60"/>
                  </a:cubicBezTo>
                  <a:cubicBezTo>
                    <a:pt x="1335" y="20"/>
                    <a:pt x="1277" y="1"/>
                    <a:pt x="120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0" name="Google Shape;584;p24">
              <a:extLst>
                <a:ext uri="{FF2B5EF4-FFF2-40B4-BE49-F238E27FC236}">
                  <a16:creationId xmlns:a16="http://schemas.microsoft.com/office/drawing/2014/main" id="{E3E40583-3AD6-9665-624E-3DA2BCFACA0F}"/>
                </a:ext>
              </a:extLst>
            </p:cNvPr>
            <p:cNvSpPr>
              <a:spLocks/>
            </p:cNvSpPr>
            <p:nvPr/>
          </p:nvSpPr>
          <p:spPr bwMode="auto">
            <a:xfrm>
              <a:off x="5599519" y="2471193"/>
              <a:ext cx="131470" cy="130294"/>
            </a:xfrm>
            <a:custGeom>
              <a:avLst/>
              <a:gdLst>
                <a:gd name="T0" fmla="*/ 2147483646 w 1345"/>
                <a:gd name="T1" fmla="*/ 0 h 1333"/>
                <a:gd name="T2" fmla="*/ 2147483646 w 1345"/>
                <a:gd name="T3" fmla="*/ 2147483646 h 1333"/>
                <a:gd name="T4" fmla="*/ 2147483646 w 1345"/>
                <a:gd name="T5" fmla="*/ 2147483646 h 1333"/>
                <a:gd name="T6" fmla="*/ 2147483646 w 1345"/>
                <a:gd name="T7" fmla="*/ 2147483646 h 1333"/>
                <a:gd name="T8" fmla="*/ 2147483646 w 1345"/>
                <a:gd name="T9" fmla="*/ 2147483646 h 1333"/>
                <a:gd name="T10" fmla="*/ 2147483646 w 1345"/>
                <a:gd name="T11" fmla="*/ 2147483646 h 1333"/>
                <a:gd name="T12" fmla="*/ 2147483646 w 1345"/>
                <a:gd name="T13" fmla="*/ 0 h 13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45" h="1333" extrusionOk="0">
                  <a:moveTo>
                    <a:pt x="983" y="0"/>
                  </a:moveTo>
                  <a:cubicBezTo>
                    <a:pt x="937" y="0"/>
                    <a:pt x="894" y="8"/>
                    <a:pt x="856" y="20"/>
                  </a:cubicBezTo>
                  <a:cubicBezTo>
                    <a:pt x="948" y="601"/>
                    <a:pt x="551" y="1151"/>
                    <a:pt x="1" y="1273"/>
                  </a:cubicBezTo>
                  <a:cubicBezTo>
                    <a:pt x="42" y="1314"/>
                    <a:pt x="100" y="1333"/>
                    <a:pt x="170" y="1333"/>
                  </a:cubicBezTo>
                  <a:cubicBezTo>
                    <a:pt x="362" y="1333"/>
                    <a:pt x="641" y="1191"/>
                    <a:pt x="887" y="967"/>
                  </a:cubicBezTo>
                  <a:cubicBezTo>
                    <a:pt x="1192" y="631"/>
                    <a:pt x="1345" y="234"/>
                    <a:pt x="1192" y="51"/>
                  </a:cubicBezTo>
                  <a:cubicBezTo>
                    <a:pt x="1120" y="15"/>
                    <a:pt x="1049" y="0"/>
                    <a:pt x="98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1" name="Google Shape;585;p24">
              <a:extLst>
                <a:ext uri="{FF2B5EF4-FFF2-40B4-BE49-F238E27FC236}">
                  <a16:creationId xmlns:a16="http://schemas.microsoft.com/office/drawing/2014/main" id="{747B15B6-A0F0-E021-0563-F6F0338968F2}"/>
                </a:ext>
              </a:extLst>
            </p:cNvPr>
            <p:cNvSpPr>
              <a:spLocks/>
            </p:cNvSpPr>
            <p:nvPr/>
          </p:nvSpPr>
          <p:spPr bwMode="auto">
            <a:xfrm>
              <a:off x="5695115" y="2485073"/>
              <a:ext cx="74679" cy="167339"/>
            </a:xfrm>
            <a:custGeom>
              <a:avLst/>
              <a:gdLst>
                <a:gd name="T0" fmla="*/ 2147483646 w 764"/>
                <a:gd name="T1" fmla="*/ 2147483646 h 1712"/>
                <a:gd name="T2" fmla="*/ 0 w 764"/>
                <a:gd name="T3" fmla="*/ 2147483646 h 1712"/>
                <a:gd name="T4" fmla="*/ 2147483646 w 764"/>
                <a:gd name="T5" fmla="*/ 2147483646 h 1712"/>
                <a:gd name="T6" fmla="*/ 2147483646 w 764"/>
                <a:gd name="T7" fmla="*/ 2147483646 h 1712"/>
                <a:gd name="T8" fmla="*/ 2147483646 w 764"/>
                <a:gd name="T9" fmla="*/ 2147483646 h 17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4" h="1712" extrusionOk="0">
                  <a:moveTo>
                    <a:pt x="367" y="1"/>
                  </a:moveTo>
                  <a:cubicBezTo>
                    <a:pt x="153" y="1"/>
                    <a:pt x="0" y="367"/>
                    <a:pt x="0" y="856"/>
                  </a:cubicBezTo>
                  <a:cubicBezTo>
                    <a:pt x="0" y="1314"/>
                    <a:pt x="153" y="1711"/>
                    <a:pt x="367" y="1711"/>
                  </a:cubicBezTo>
                  <a:cubicBezTo>
                    <a:pt x="581" y="1711"/>
                    <a:pt x="764" y="1314"/>
                    <a:pt x="764" y="856"/>
                  </a:cubicBezTo>
                  <a:cubicBezTo>
                    <a:pt x="764" y="367"/>
                    <a:pt x="581" y="1"/>
                    <a:pt x="36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2" name="Google Shape;586;p24">
              <a:extLst>
                <a:ext uri="{FF2B5EF4-FFF2-40B4-BE49-F238E27FC236}">
                  <a16:creationId xmlns:a16="http://schemas.microsoft.com/office/drawing/2014/main" id="{9F95B72B-C789-1E0B-4BDA-44B9D166B184}"/>
                </a:ext>
              </a:extLst>
            </p:cNvPr>
            <p:cNvSpPr>
              <a:spLocks/>
            </p:cNvSpPr>
            <p:nvPr/>
          </p:nvSpPr>
          <p:spPr bwMode="auto">
            <a:xfrm>
              <a:off x="5698047" y="2496998"/>
              <a:ext cx="74777" cy="152384"/>
            </a:xfrm>
            <a:custGeom>
              <a:avLst/>
              <a:gdLst>
                <a:gd name="T0" fmla="*/ 2147483646 w 765"/>
                <a:gd name="T1" fmla="*/ 2147483646 h 1559"/>
                <a:gd name="T2" fmla="*/ 2147483646 w 765"/>
                <a:gd name="T3" fmla="*/ 2147483646 h 1559"/>
                <a:gd name="T4" fmla="*/ 2147483646 w 765"/>
                <a:gd name="T5" fmla="*/ 2147483646 h 1559"/>
                <a:gd name="T6" fmla="*/ 2147483646 w 765"/>
                <a:gd name="T7" fmla="*/ 2147483646 h 1559"/>
                <a:gd name="T8" fmla="*/ 2147483646 w 765"/>
                <a:gd name="T9" fmla="*/ 2147483646 h 1559"/>
                <a:gd name="T10" fmla="*/ 2147483646 w 765"/>
                <a:gd name="T11" fmla="*/ 2147483646 h 155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65" h="1559" extrusionOk="0">
                  <a:moveTo>
                    <a:pt x="581" y="1"/>
                  </a:moveTo>
                  <a:lnTo>
                    <a:pt x="581" y="1"/>
                  </a:lnTo>
                  <a:cubicBezTo>
                    <a:pt x="612" y="459"/>
                    <a:pt x="367" y="856"/>
                    <a:pt x="1" y="1070"/>
                  </a:cubicBezTo>
                  <a:cubicBezTo>
                    <a:pt x="62" y="1375"/>
                    <a:pt x="184" y="1559"/>
                    <a:pt x="367" y="1559"/>
                  </a:cubicBezTo>
                  <a:cubicBezTo>
                    <a:pt x="551" y="1559"/>
                    <a:pt x="764" y="1192"/>
                    <a:pt x="764" y="734"/>
                  </a:cubicBezTo>
                  <a:cubicBezTo>
                    <a:pt x="764" y="459"/>
                    <a:pt x="703" y="215"/>
                    <a:pt x="58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3" name="Google Shape;587;p24">
              <a:extLst>
                <a:ext uri="{FF2B5EF4-FFF2-40B4-BE49-F238E27FC236}">
                  <a16:creationId xmlns:a16="http://schemas.microsoft.com/office/drawing/2014/main" id="{936B6176-A3FE-8530-B151-1BEC288568DB}"/>
                </a:ext>
              </a:extLst>
            </p:cNvPr>
            <p:cNvSpPr>
              <a:spLocks/>
            </p:cNvSpPr>
            <p:nvPr/>
          </p:nvSpPr>
          <p:spPr bwMode="auto">
            <a:xfrm>
              <a:off x="5733920" y="2470313"/>
              <a:ext cx="149358" cy="131174"/>
            </a:xfrm>
            <a:custGeom>
              <a:avLst/>
              <a:gdLst>
                <a:gd name="T0" fmla="*/ 2147483646 w 1528"/>
                <a:gd name="T1" fmla="*/ 2147483646 h 1342"/>
                <a:gd name="T2" fmla="*/ 2147483646 w 1528"/>
                <a:gd name="T3" fmla="*/ 2147483646 h 1342"/>
                <a:gd name="T4" fmla="*/ 2147483646 w 1528"/>
                <a:gd name="T5" fmla="*/ 2147483646 h 1342"/>
                <a:gd name="T6" fmla="*/ 2147483646 w 1528"/>
                <a:gd name="T7" fmla="*/ 2147483646 h 1342"/>
                <a:gd name="T8" fmla="*/ 2147483646 w 1528"/>
                <a:gd name="T9" fmla="*/ 2147483646 h 1342"/>
                <a:gd name="T10" fmla="*/ 2147483646 w 1528"/>
                <a:gd name="T11" fmla="*/ 2147483646 h 1342"/>
                <a:gd name="T12" fmla="*/ 2147483646 w 1528"/>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42" extrusionOk="0">
                  <a:moveTo>
                    <a:pt x="324" y="1"/>
                  </a:moveTo>
                  <a:cubicBezTo>
                    <a:pt x="253" y="1"/>
                    <a:pt x="193" y="20"/>
                    <a:pt x="153" y="60"/>
                  </a:cubicBezTo>
                  <a:cubicBezTo>
                    <a:pt x="0" y="243"/>
                    <a:pt x="153" y="640"/>
                    <a:pt x="489" y="946"/>
                  </a:cubicBezTo>
                  <a:cubicBezTo>
                    <a:pt x="736" y="1193"/>
                    <a:pt x="1017" y="1341"/>
                    <a:pt x="1209" y="1341"/>
                  </a:cubicBezTo>
                  <a:cubicBezTo>
                    <a:pt x="1277" y="1341"/>
                    <a:pt x="1335" y="1322"/>
                    <a:pt x="1375" y="1282"/>
                  </a:cubicBezTo>
                  <a:cubicBezTo>
                    <a:pt x="1528" y="1129"/>
                    <a:pt x="1375" y="701"/>
                    <a:pt x="1039" y="396"/>
                  </a:cubicBezTo>
                  <a:cubicBezTo>
                    <a:pt x="814" y="149"/>
                    <a:pt x="523" y="1"/>
                    <a:pt x="32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4" name="Google Shape;588;p24">
              <a:extLst>
                <a:ext uri="{FF2B5EF4-FFF2-40B4-BE49-F238E27FC236}">
                  <a16:creationId xmlns:a16="http://schemas.microsoft.com/office/drawing/2014/main" id="{2E14FEFB-F0E4-CF19-2063-4444AF2110AE}"/>
                </a:ext>
              </a:extLst>
            </p:cNvPr>
            <p:cNvSpPr>
              <a:spLocks/>
            </p:cNvSpPr>
            <p:nvPr/>
          </p:nvSpPr>
          <p:spPr bwMode="auto">
            <a:xfrm>
              <a:off x="5733920" y="2473343"/>
              <a:ext cx="140463" cy="113384"/>
            </a:xfrm>
            <a:custGeom>
              <a:avLst/>
              <a:gdLst>
                <a:gd name="T0" fmla="*/ 2147483646 w 1437"/>
                <a:gd name="T1" fmla="*/ 0 h 1160"/>
                <a:gd name="T2" fmla="*/ 2147483646 w 1437"/>
                <a:gd name="T3" fmla="*/ 2147483646 h 1160"/>
                <a:gd name="T4" fmla="*/ 2147483646 w 1437"/>
                <a:gd name="T5" fmla="*/ 2147483646 h 1160"/>
                <a:gd name="T6" fmla="*/ 2147483646 w 1437"/>
                <a:gd name="T7" fmla="*/ 2147483646 h 1160"/>
                <a:gd name="T8" fmla="*/ 2147483646 w 1437"/>
                <a:gd name="T9" fmla="*/ 2147483646 h 1160"/>
                <a:gd name="T10" fmla="*/ 2147483646 w 1437"/>
                <a:gd name="T11" fmla="*/ 2147483646 h 1160"/>
                <a:gd name="T12" fmla="*/ 2147483646 w 1437"/>
                <a:gd name="T13" fmla="*/ 2147483646 h 1160"/>
                <a:gd name="T14" fmla="*/ 2147483646 w 1437"/>
                <a:gd name="T15" fmla="*/ 0 h 116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37" h="1160" extrusionOk="0">
                  <a:moveTo>
                    <a:pt x="350" y="0"/>
                  </a:moveTo>
                  <a:cubicBezTo>
                    <a:pt x="281" y="0"/>
                    <a:pt x="224" y="19"/>
                    <a:pt x="184" y="60"/>
                  </a:cubicBezTo>
                  <a:cubicBezTo>
                    <a:pt x="0" y="212"/>
                    <a:pt x="184" y="609"/>
                    <a:pt x="489" y="945"/>
                  </a:cubicBezTo>
                  <a:lnTo>
                    <a:pt x="520" y="945"/>
                  </a:lnTo>
                  <a:cubicBezTo>
                    <a:pt x="611" y="915"/>
                    <a:pt x="672" y="915"/>
                    <a:pt x="764" y="915"/>
                  </a:cubicBezTo>
                  <a:cubicBezTo>
                    <a:pt x="1008" y="915"/>
                    <a:pt x="1253" y="976"/>
                    <a:pt x="1436" y="1159"/>
                  </a:cubicBezTo>
                  <a:cubicBezTo>
                    <a:pt x="1436" y="854"/>
                    <a:pt x="1283" y="579"/>
                    <a:pt x="1070" y="396"/>
                  </a:cubicBezTo>
                  <a:cubicBezTo>
                    <a:pt x="822" y="148"/>
                    <a:pt x="542" y="0"/>
                    <a:pt x="35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5" name="Google Shape;589;p24">
              <a:extLst>
                <a:ext uri="{FF2B5EF4-FFF2-40B4-BE49-F238E27FC236}">
                  <a16:creationId xmlns:a16="http://schemas.microsoft.com/office/drawing/2014/main" id="{0A8DA475-26FB-39F8-4D7D-ACCB32205EBF}"/>
                </a:ext>
              </a:extLst>
            </p:cNvPr>
            <p:cNvSpPr>
              <a:spLocks/>
            </p:cNvSpPr>
            <p:nvPr/>
          </p:nvSpPr>
          <p:spPr bwMode="auto">
            <a:xfrm>
              <a:off x="5757770" y="2425351"/>
              <a:ext cx="167344" cy="74775"/>
            </a:xfrm>
            <a:custGeom>
              <a:avLst/>
              <a:gdLst>
                <a:gd name="T0" fmla="*/ 2147483646 w 1712"/>
                <a:gd name="T1" fmla="*/ 2147483646 h 765"/>
                <a:gd name="T2" fmla="*/ 2147483646 w 1712"/>
                <a:gd name="T3" fmla="*/ 2147483646 h 765"/>
                <a:gd name="T4" fmla="*/ 2147483646 w 1712"/>
                <a:gd name="T5" fmla="*/ 2147483646 h 765"/>
                <a:gd name="T6" fmla="*/ 2147483646 w 1712"/>
                <a:gd name="T7" fmla="*/ 2147483646 h 765"/>
                <a:gd name="T8" fmla="*/ 2147483646 w 1712"/>
                <a:gd name="T9" fmla="*/ 2147483646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12" h="765" extrusionOk="0">
                  <a:moveTo>
                    <a:pt x="856" y="1"/>
                  </a:moveTo>
                  <a:cubicBezTo>
                    <a:pt x="367" y="1"/>
                    <a:pt x="1" y="153"/>
                    <a:pt x="1" y="367"/>
                  </a:cubicBezTo>
                  <a:cubicBezTo>
                    <a:pt x="1" y="581"/>
                    <a:pt x="367" y="764"/>
                    <a:pt x="856" y="764"/>
                  </a:cubicBezTo>
                  <a:cubicBezTo>
                    <a:pt x="1314" y="764"/>
                    <a:pt x="1711" y="581"/>
                    <a:pt x="1711" y="367"/>
                  </a:cubicBezTo>
                  <a:cubicBezTo>
                    <a:pt x="1711" y="153"/>
                    <a:pt x="1314" y="1"/>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6" name="Google Shape;590;p24">
              <a:extLst>
                <a:ext uri="{FF2B5EF4-FFF2-40B4-BE49-F238E27FC236}">
                  <a16:creationId xmlns:a16="http://schemas.microsoft.com/office/drawing/2014/main" id="{06381B97-876D-2BDE-C534-305A2D0C8986}"/>
                </a:ext>
              </a:extLst>
            </p:cNvPr>
            <p:cNvSpPr>
              <a:spLocks/>
            </p:cNvSpPr>
            <p:nvPr/>
          </p:nvSpPr>
          <p:spPr bwMode="auto">
            <a:xfrm>
              <a:off x="5757770" y="2425351"/>
              <a:ext cx="146426" cy="71745"/>
            </a:xfrm>
            <a:custGeom>
              <a:avLst/>
              <a:gdLst>
                <a:gd name="T0" fmla="*/ 2147483646 w 1498"/>
                <a:gd name="T1" fmla="*/ 2147483646 h 734"/>
                <a:gd name="T2" fmla="*/ 2147483646 w 1498"/>
                <a:gd name="T3" fmla="*/ 2147483646 h 734"/>
                <a:gd name="T4" fmla="*/ 2147483646 w 1498"/>
                <a:gd name="T5" fmla="*/ 2147483646 h 734"/>
                <a:gd name="T6" fmla="*/ 2147483646 w 1498"/>
                <a:gd name="T7" fmla="*/ 2147483646 h 734"/>
                <a:gd name="T8" fmla="*/ 2147483646 w 1498"/>
                <a:gd name="T9" fmla="*/ 2147483646 h 734"/>
                <a:gd name="T10" fmla="*/ 2147483646 w 1498"/>
                <a:gd name="T11" fmla="*/ 2147483646 h 734"/>
                <a:gd name="T12" fmla="*/ 2147483646 w 1498"/>
                <a:gd name="T13" fmla="*/ 2147483646 h 734"/>
                <a:gd name="T14" fmla="*/ 2147483646 w 1498"/>
                <a:gd name="T15" fmla="*/ 2147483646 h 734"/>
                <a:gd name="T16" fmla="*/ 2147483646 w 1498"/>
                <a:gd name="T17" fmla="*/ 2147483646 h 734"/>
                <a:gd name="T18" fmla="*/ 2147483646 w 1498"/>
                <a:gd name="T19" fmla="*/ 2147483646 h 734"/>
                <a:gd name="T20" fmla="*/ 2147483646 w 1498"/>
                <a:gd name="T21" fmla="*/ 2147483646 h 7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98" h="734" extrusionOk="0">
                  <a:moveTo>
                    <a:pt x="1497" y="581"/>
                  </a:moveTo>
                  <a:cubicBezTo>
                    <a:pt x="1476" y="592"/>
                    <a:pt x="1454" y="602"/>
                    <a:pt x="1432" y="612"/>
                  </a:cubicBezTo>
                  <a:cubicBezTo>
                    <a:pt x="1433" y="612"/>
                    <a:pt x="1435" y="612"/>
                    <a:pt x="1436" y="612"/>
                  </a:cubicBezTo>
                  <a:lnTo>
                    <a:pt x="1497" y="581"/>
                  </a:lnTo>
                  <a:close/>
                  <a:moveTo>
                    <a:pt x="489" y="1"/>
                  </a:moveTo>
                  <a:cubicBezTo>
                    <a:pt x="215" y="62"/>
                    <a:pt x="1" y="184"/>
                    <a:pt x="1" y="367"/>
                  </a:cubicBezTo>
                  <a:cubicBezTo>
                    <a:pt x="1" y="581"/>
                    <a:pt x="367" y="734"/>
                    <a:pt x="856" y="734"/>
                  </a:cubicBezTo>
                  <a:cubicBezTo>
                    <a:pt x="1045" y="734"/>
                    <a:pt x="1258" y="686"/>
                    <a:pt x="1432" y="612"/>
                  </a:cubicBezTo>
                  <a:cubicBezTo>
                    <a:pt x="1036" y="610"/>
                    <a:pt x="642" y="366"/>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7" name="Google Shape;591;p24">
              <a:extLst>
                <a:ext uri="{FF2B5EF4-FFF2-40B4-BE49-F238E27FC236}">
                  <a16:creationId xmlns:a16="http://schemas.microsoft.com/office/drawing/2014/main" id="{872CB2B7-81A8-4CD5-0703-8B8563776390}"/>
                </a:ext>
              </a:extLst>
            </p:cNvPr>
            <p:cNvSpPr>
              <a:spLocks/>
            </p:cNvSpPr>
            <p:nvPr/>
          </p:nvSpPr>
          <p:spPr bwMode="auto">
            <a:xfrm>
              <a:off x="5733920" y="2318027"/>
              <a:ext cx="149358" cy="131174"/>
            </a:xfrm>
            <a:custGeom>
              <a:avLst/>
              <a:gdLst>
                <a:gd name="T0" fmla="*/ 2147483646 w 1528"/>
                <a:gd name="T1" fmla="*/ 2147483646 h 1342"/>
                <a:gd name="T2" fmla="*/ 2147483646 w 1528"/>
                <a:gd name="T3" fmla="*/ 2147483646 h 1342"/>
                <a:gd name="T4" fmla="*/ 2147483646 w 1528"/>
                <a:gd name="T5" fmla="*/ 2147483646 h 1342"/>
                <a:gd name="T6" fmla="*/ 2147483646 w 1528"/>
                <a:gd name="T7" fmla="*/ 2147483646 h 1342"/>
                <a:gd name="T8" fmla="*/ 2147483646 w 1528"/>
                <a:gd name="T9" fmla="*/ 2147483646 h 1342"/>
                <a:gd name="T10" fmla="*/ 2147483646 w 1528"/>
                <a:gd name="T11" fmla="*/ 2147483646 h 1342"/>
                <a:gd name="T12" fmla="*/ 2147483646 w 1528"/>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8" h="1342" extrusionOk="0">
                  <a:moveTo>
                    <a:pt x="1204" y="1"/>
                  </a:moveTo>
                  <a:cubicBezTo>
                    <a:pt x="1005" y="1"/>
                    <a:pt x="714" y="149"/>
                    <a:pt x="489" y="396"/>
                  </a:cubicBezTo>
                  <a:cubicBezTo>
                    <a:pt x="153" y="732"/>
                    <a:pt x="0" y="1129"/>
                    <a:pt x="153" y="1282"/>
                  </a:cubicBezTo>
                  <a:cubicBezTo>
                    <a:pt x="201" y="1322"/>
                    <a:pt x="265" y="1341"/>
                    <a:pt x="337" y="1341"/>
                  </a:cubicBezTo>
                  <a:cubicBezTo>
                    <a:pt x="540" y="1341"/>
                    <a:pt x="814" y="1193"/>
                    <a:pt x="1039" y="946"/>
                  </a:cubicBezTo>
                  <a:cubicBezTo>
                    <a:pt x="1375" y="610"/>
                    <a:pt x="1528" y="213"/>
                    <a:pt x="1375" y="60"/>
                  </a:cubicBezTo>
                  <a:cubicBezTo>
                    <a:pt x="1335" y="20"/>
                    <a:pt x="1275" y="1"/>
                    <a:pt x="120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8" name="Google Shape;592;p24">
              <a:extLst>
                <a:ext uri="{FF2B5EF4-FFF2-40B4-BE49-F238E27FC236}">
                  <a16:creationId xmlns:a16="http://schemas.microsoft.com/office/drawing/2014/main" id="{9D38A41C-E257-EAE6-8F43-9B1957108A57}"/>
                </a:ext>
              </a:extLst>
            </p:cNvPr>
            <p:cNvSpPr>
              <a:spLocks/>
            </p:cNvSpPr>
            <p:nvPr/>
          </p:nvSpPr>
          <p:spPr bwMode="auto">
            <a:xfrm>
              <a:off x="5739883" y="2380583"/>
              <a:ext cx="122478" cy="66076"/>
            </a:xfrm>
            <a:custGeom>
              <a:avLst/>
              <a:gdLst>
                <a:gd name="T0" fmla="*/ 2147483646 w 1253"/>
                <a:gd name="T1" fmla="*/ 0 h 676"/>
                <a:gd name="T2" fmla="*/ 2147483646 w 1253"/>
                <a:gd name="T3" fmla="*/ 2147483646 h 676"/>
                <a:gd name="T4" fmla="*/ 2147483646 w 1253"/>
                <a:gd name="T5" fmla="*/ 2147483646 h 676"/>
                <a:gd name="T6" fmla="*/ 2147483646 w 1253"/>
                <a:gd name="T7" fmla="*/ 2147483646 h 676"/>
                <a:gd name="T8" fmla="*/ 2147483646 w 1253"/>
                <a:gd name="T9" fmla="*/ 2147483646 h 676"/>
                <a:gd name="T10" fmla="*/ 2147483646 w 1253"/>
                <a:gd name="T11" fmla="*/ 2147483646 h 676"/>
                <a:gd name="T12" fmla="*/ 2147483646 w 1253"/>
                <a:gd name="T13" fmla="*/ 0 h 67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53" h="676" extrusionOk="0">
                  <a:moveTo>
                    <a:pt x="1253" y="0"/>
                  </a:moveTo>
                  <a:cubicBezTo>
                    <a:pt x="1100" y="184"/>
                    <a:pt x="856" y="275"/>
                    <a:pt x="642" y="275"/>
                  </a:cubicBezTo>
                  <a:cubicBezTo>
                    <a:pt x="459" y="275"/>
                    <a:pt x="275" y="214"/>
                    <a:pt x="153" y="123"/>
                  </a:cubicBezTo>
                  <a:cubicBezTo>
                    <a:pt x="31" y="336"/>
                    <a:pt x="0" y="550"/>
                    <a:pt x="92" y="642"/>
                  </a:cubicBezTo>
                  <a:cubicBezTo>
                    <a:pt x="121" y="664"/>
                    <a:pt x="170" y="675"/>
                    <a:pt x="232" y="675"/>
                  </a:cubicBezTo>
                  <a:cubicBezTo>
                    <a:pt x="426" y="675"/>
                    <a:pt x="746" y="561"/>
                    <a:pt x="978" y="306"/>
                  </a:cubicBezTo>
                  <a:cubicBezTo>
                    <a:pt x="1100" y="214"/>
                    <a:pt x="1161" y="123"/>
                    <a:pt x="125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39" name="Google Shape;593;p24">
              <a:extLst>
                <a:ext uri="{FF2B5EF4-FFF2-40B4-BE49-F238E27FC236}">
                  <a16:creationId xmlns:a16="http://schemas.microsoft.com/office/drawing/2014/main" id="{77C9BCA7-F1A0-D0F1-7FEE-55BEA04615F4}"/>
                </a:ext>
              </a:extLst>
            </p:cNvPr>
            <p:cNvSpPr/>
            <p:nvPr/>
          </p:nvSpPr>
          <p:spPr>
            <a:xfrm>
              <a:off x="5682604" y="2422711"/>
              <a:ext cx="90558" cy="73842"/>
            </a:xfrm>
            <a:custGeom>
              <a:avLst/>
              <a:gdLst/>
              <a:ahLst/>
              <a:cxnLst/>
              <a:rect l="l" t="t" r="r" b="b"/>
              <a:pathLst>
                <a:path w="917" h="762" extrusionOk="0">
                  <a:moveTo>
                    <a:pt x="519" y="0"/>
                  </a:moveTo>
                  <a:cubicBezTo>
                    <a:pt x="183" y="0"/>
                    <a:pt x="0" y="397"/>
                    <a:pt x="244" y="642"/>
                  </a:cubicBezTo>
                  <a:cubicBezTo>
                    <a:pt x="327" y="724"/>
                    <a:pt x="431" y="762"/>
                    <a:pt x="532" y="762"/>
                  </a:cubicBezTo>
                  <a:cubicBezTo>
                    <a:pt x="729" y="762"/>
                    <a:pt x="916" y="619"/>
                    <a:pt x="916" y="397"/>
                  </a:cubicBezTo>
                  <a:cubicBezTo>
                    <a:pt x="916" y="183"/>
                    <a:pt x="733" y="0"/>
                    <a:pt x="519" y="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540" name="Google Shape;594;p24">
              <a:extLst>
                <a:ext uri="{FF2B5EF4-FFF2-40B4-BE49-F238E27FC236}">
                  <a16:creationId xmlns:a16="http://schemas.microsoft.com/office/drawing/2014/main" id="{6E183422-6307-29D1-EFD4-3D00FFCD9569}"/>
                </a:ext>
              </a:extLst>
            </p:cNvPr>
            <p:cNvSpPr>
              <a:spLocks/>
            </p:cNvSpPr>
            <p:nvPr/>
          </p:nvSpPr>
          <p:spPr bwMode="auto">
            <a:xfrm>
              <a:off x="5223295" y="1884919"/>
              <a:ext cx="77709" cy="164309"/>
            </a:xfrm>
            <a:custGeom>
              <a:avLst/>
              <a:gdLst>
                <a:gd name="T0" fmla="*/ 2147483646 w 795"/>
                <a:gd name="T1" fmla="*/ 0 h 1681"/>
                <a:gd name="T2" fmla="*/ 2147483646 w 795"/>
                <a:gd name="T3" fmla="*/ 2147483646 h 1681"/>
                <a:gd name="T4" fmla="*/ 2147483646 w 795"/>
                <a:gd name="T5" fmla="*/ 2147483646 h 1681"/>
                <a:gd name="T6" fmla="*/ 2147483646 w 795"/>
                <a:gd name="T7" fmla="*/ 2147483646 h 1681"/>
                <a:gd name="T8" fmla="*/ 2147483646 w 795"/>
                <a:gd name="T9" fmla="*/ 0 h 16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5" h="1681" extrusionOk="0">
                  <a:moveTo>
                    <a:pt x="398" y="0"/>
                  </a:moveTo>
                  <a:cubicBezTo>
                    <a:pt x="184" y="0"/>
                    <a:pt x="1" y="367"/>
                    <a:pt x="1" y="856"/>
                  </a:cubicBezTo>
                  <a:cubicBezTo>
                    <a:pt x="1" y="1314"/>
                    <a:pt x="184" y="1681"/>
                    <a:pt x="398" y="1681"/>
                  </a:cubicBezTo>
                  <a:cubicBezTo>
                    <a:pt x="612" y="1681"/>
                    <a:pt x="795" y="1314"/>
                    <a:pt x="795" y="856"/>
                  </a:cubicBezTo>
                  <a:cubicBezTo>
                    <a:pt x="795" y="398"/>
                    <a:pt x="612" y="0"/>
                    <a:pt x="398"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41" name="Google Shape;595;p24">
              <a:extLst>
                <a:ext uri="{FF2B5EF4-FFF2-40B4-BE49-F238E27FC236}">
                  <a16:creationId xmlns:a16="http://schemas.microsoft.com/office/drawing/2014/main" id="{52758B26-0538-3F8E-BBFC-6A0381F1673C}"/>
                </a:ext>
              </a:extLst>
            </p:cNvPr>
            <p:cNvSpPr>
              <a:spLocks/>
            </p:cNvSpPr>
            <p:nvPr/>
          </p:nvSpPr>
          <p:spPr bwMode="auto">
            <a:xfrm>
              <a:off x="5223295" y="1989408"/>
              <a:ext cx="74777" cy="59820"/>
            </a:xfrm>
            <a:custGeom>
              <a:avLst/>
              <a:gdLst>
                <a:gd name="T0" fmla="*/ 2147483646 w 765"/>
                <a:gd name="T1" fmla="*/ 2147483646 h 612"/>
                <a:gd name="T2" fmla="*/ 2147483646 w 765"/>
                <a:gd name="T3" fmla="*/ 2147483646 h 612"/>
                <a:gd name="T4" fmla="*/ 2147483646 w 765"/>
                <a:gd name="T5" fmla="*/ 2147483646 h 612"/>
                <a:gd name="T6" fmla="*/ 2147483646 w 765"/>
                <a:gd name="T7" fmla="*/ 2147483646 h 612"/>
                <a:gd name="T8" fmla="*/ 2147483646 w 765"/>
                <a:gd name="T9" fmla="*/ 2147483646 h 612"/>
                <a:gd name="T10" fmla="*/ 2147483646 w 765"/>
                <a:gd name="T11" fmla="*/ 2147483646 h 612"/>
                <a:gd name="T12" fmla="*/ 2147483646 w 765"/>
                <a:gd name="T13" fmla="*/ 2147483646 h 6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5" h="612" extrusionOk="0">
                  <a:moveTo>
                    <a:pt x="764" y="1"/>
                  </a:moveTo>
                  <a:lnTo>
                    <a:pt x="764" y="1"/>
                  </a:lnTo>
                  <a:cubicBezTo>
                    <a:pt x="612" y="62"/>
                    <a:pt x="459" y="92"/>
                    <a:pt x="306" y="92"/>
                  </a:cubicBezTo>
                  <a:cubicBezTo>
                    <a:pt x="214" y="92"/>
                    <a:pt x="92" y="62"/>
                    <a:pt x="1" y="31"/>
                  </a:cubicBezTo>
                  <a:cubicBezTo>
                    <a:pt x="62" y="367"/>
                    <a:pt x="184" y="612"/>
                    <a:pt x="367" y="612"/>
                  </a:cubicBezTo>
                  <a:cubicBezTo>
                    <a:pt x="550" y="612"/>
                    <a:pt x="703" y="367"/>
                    <a:pt x="764"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42" name="Google Shape;596;p24">
              <a:extLst>
                <a:ext uri="{FF2B5EF4-FFF2-40B4-BE49-F238E27FC236}">
                  <a16:creationId xmlns:a16="http://schemas.microsoft.com/office/drawing/2014/main" id="{A41804A0-A9AD-AC3E-EA35-2B7978BCF704}"/>
                </a:ext>
              </a:extLst>
            </p:cNvPr>
            <p:cNvSpPr>
              <a:spLocks/>
            </p:cNvSpPr>
            <p:nvPr/>
          </p:nvSpPr>
          <p:spPr bwMode="auto">
            <a:xfrm>
              <a:off x="5109811" y="1932814"/>
              <a:ext cx="146426" cy="131174"/>
            </a:xfrm>
            <a:custGeom>
              <a:avLst/>
              <a:gdLst>
                <a:gd name="T0" fmla="*/ 2147483646 w 1498"/>
                <a:gd name="T1" fmla="*/ 2147483646 h 1342"/>
                <a:gd name="T2" fmla="*/ 2147483646 w 1498"/>
                <a:gd name="T3" fmla="*/ 2147483646 h 1342"/>
                <a:gd name="T4" fmla="*/ 2147483646 w 1498"/>
                <a:gd name="T5" fmla="*/ 2147483646 h 1342"/>
                <a:gd name="T6" fmla="*/ 2147483646 w 1498"/>
                <a:gd name="T7" fmla="*/ 2147483646 h 1342"/>
                <a:gd name="T8" fmla="*/ 2147483646 w 1498"/>
                <a:gd name="T9" fmla="*/ 2147483646 h 1342"/>
                <a:gd name="T10" fmla="*/ 2147483646 w 1498"/>
                <a:gd name="T11" fmla="*/ 2147483646 h 1342"/>
                <a:gd name="T12" fmla="*/ 2147483646 w 1498"/>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42" extrusionOk="0">
                  <a:moveTo>
                    <a:pt x="320" y="1"/>
                  </a:moveTo>
                  <a:cubicBezTo>
                    <a:pt x="251" y="1"/>
                    <a:pt x="194" y="20"/>
                    <a:pt x="153" y="60"/>
                  </a:cubicBezTo>
                  <a:cubicBezTo>
                    <a:pt x="1" y="244"/>
                    <a:pt x="153" y="641"/>
                    <a:pt x="459" y="946"/>
                  </a:cubicBezTo>
                  <a:cubicBezTo>
                    <a:pt x="706" y="1194"/>
                    <a:pt x="987" y="1342"/>
                    <a:pt x="1178" y="1342"/>
                  </a:cubicBezTo>
                  <a:cubicBezTo>
                    <a:pt x="1247" y="1342"/>
                    <a:pt x="1305" y="1323"/>
                    <a:pt x="1345" y="1282"/>
                  </a:cubicBezTo>
                  <a:cubicBezTo>
                    <a:pt x="1498" y="1129"/>
                    <a:pt x="1375" y="732"/>
                    <a:pt x="1039" y="396"/>
                  </a:cubicBezTo>
                  <a:cubicBezTo>
                    <a:pt x="792" y="149"/>
                    <a:pt x="512" y="1"/>
                    <a:pt x="32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43" name="Google Shape;597;p24">
              <a:extLst>
                <a:ext uri="{FF2B5EF4-FFF2-40B4-BE49-F238E27FC236}">
                  <a16:creationId xmlns:a16="http://schemas.microsoft.com/office/drawing/2014/main" id="{23484394-A614-922A-A902-87F031B89F0D}"/>
                </a:ext>
              </a:extLst>
            </p:cNvPr>
            <p:cNvSpPr>
              <a:spLocks/>
            </p:cNvSpPr>
            <p:nvPr/>
          </p:nvSpPr>
          <p:spPr bwMode="auto">
            <a:xfrm>
              <a:off x="5157609" y="2013258"/>
              <a:ext cx="92665" cy="52489"/>
            </a:xfrm>
            <a:custGeom>
              <a:avLst/>
              <a:gdLst>
                <a:gd name="T0" fmla="*/ 2147483646 w 948"/>
                <a:gd name="T1" fmla="*/ 2147483646 h 537"/>
                <a:gd name="T2" fmla="*/ 2147483646 w 948"/>
                <a:gd name="T3" fmla="*/ 2147483646 h 537"/>
                <a:gd name="T4" fmla="*/ 0 w 948"/>
                <a:gd name="T5" fmla="*/ 2147483646 h 537"/>
                <a:gd name="T6" fmla="*/ 2147483646 w 948"/>
                <a:gd name="T7" fmla="*/ 2147483646 h 537"/>
                <a:gd name="T8" fmla="*/ 2147483646 w 948"/>
                <a:gd name="T9" fmla="*/ 2147483646 h 537"/>
                <a:gd name="T10" fmla="*/ 2147483646 w 948"/>
                <a:gd name="T11" fmla="*/ 2147483646 h 5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48" h="537" extrusionOk="0">
                  <a:moveTo>
                    <a:pt x="856" y="1"/>
                  </a:moveTo>
                  <a:cubicBezTo>
                    <a:pt x="673" y="123"/>
                    <a:pt x="428" y="184"/>
                    <a:pt x="214" y="184"/>
                  </a:cubicBezTo>
                  <a:lnTo>
                    <a:pt x="0" y="184"/>
                  </a:lnTo>
                  <a:cubicBezTo>
                    <a:pt x="250" y="411"/>
                    <a:pt x="516" y="537"/>
                    <a:pt x="699" y="537"/>
                  </a:cubicBezTo>
                  <a:cubicBezTo>
                    <a:pt x="763" y="537"/>
                    <a:pt x="816" y="521"/>
                    <a:pt x="856" y="490"/>
                  </a:cubicBezTo>
                  <a:cubicBezTo>
                    <a:pt x="947" y="368"/>
                    <a:pt x="947" y="215"/>
                    <a:pt x="856"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44" name="Google Shape;598;p24">
              <a:extLst>
                <a:ext uri="{FF2B5EF4-FFF2-40B4-BE49-F238E27FC236}">
                  <a16:creationId xmlns:a16="http://schemas.microsoft.com/office/drawing/2014/main" id="{FAA958C0-9749-E79F-32C7-907CA50DB8EF}"/>
                </a:ext>
              </a:extLst>
            </p:cNvPr>
            <p:cNvSpPr>
              <a:spLocks/>
            </p:cNvSpPr>
            <p:nvPr/>
          </p:nvSpPr>
          <p:spPr bwMode="auto">
            <a:xfrm>
              <a:off x="5068074" y="2037205"/>
              <a:ext cx="164314" cy="74775"/>
            </a:xfrm>
            <a:custGeom>
              <a:avLst/>
              <a:gdLst>
                <a:gd name="T0" fmla="*/ 2147483646 w 1681"/>
                <a:gd name="T1" fmla="*/ 0 h 765"/>
                <a:gd name="T2" fmla="*/ 0 w 1681"/>
                <a:gd name="T3" fmla="*/ 2147483646 h 765"/>
                <a:gd name="T4" fmla="*/ 2147483646 w 1681"/>
                <a:gd name="T5" fmla="*/ 2147483646 h 765"/>
                <a:gd name="T6" fmla="*/ 2147483646 w 1681"/>
                <a:gd name="T7" fmla="*/ 2147483646 h 765"/>
                <a:gd name="T8" fmla="*/ 2147483646 w 1681"/>
                <a:gd name="T9" fmla="*/ 0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1" h="765" extrusionOk="0">
                  <a:moveTo>
                    <a:pt x="855" y="0"/>
                  </a:moveTo>
                  <a:cubicBezTo>
                    <a:pt x="397" y="0"/>
                    <a:pt x="0" y="184"/>
                    <a:pt x="0" y="367"/>
                  </a:cubicBezTo>
                  <a:cubicBezTo>
                    <a:pt x="0" y="581"/>
                    <a:pt x="367" y="764"/>
                    <a:pt x="855" y="764"/>
                  </a:cubicBezTo>
                  <a:cubicBezTo>
                    <a:pt x="1314" y="764"/>
                    <a:pt x="1680" y="581"/>
                    <a:pt x="1680" y="367"/>
                  </a:cubicBezTo>
                  <a:cubicBezTo>
                    <a:pt x="1680" y="184"/>
                    <a:pt x="1314" y="0"/>
                    <a:pt x="855"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45" name="Google Shape;599;p24">
              <a:extLst>
                <a:ext uri="{FF2B5EF4-FFF2-40B4-BE49-F238E27FC236}">
                  <a16:creationId xmlns:a16="http://schemas.microsoft.com/office/drawing/2014/main" id="{8A787D0F-7BB7-C03C-2EE3-17CA9669F481}"/>
                </a:ext>
              </a:extLst>
            </p:cNvPr>
            <p:cNvSpPr>
              <a:spLocks/>
            </p:cNvSpPr>
            <p:nvPr/>
          </p:nvSpPr>
          <p:spPr bwMode="auto">
            <a:xfrm>
              <a:off x="5068074" y="2052160"/>
              <a:ext cx="167246" cy="62752"/>
            </a:xfrm>
            <a:custGeom>
              <a:avLst/>
              <a:gdLst>
                <a:gd name="T0" fmla="*/ 2147483646 w 1711"/>
                <a:gd name="T1" fmla="*/ 0 h 642"/>
                <a:gd name="T2" fmla="*/ 2147483646 w 1711"/>
                <a:gd name="T3" fmla="*/ 2147483646 h 642"/>
                <a:gd name="T4" fmla="*/ 0 w 1711"/>
                <a:gd name="T5" fmla="*/ 2147483646 h 642"/>
                <a:gd name="T6" fmla="*/ 0 w 1711"/>
                <a:gd name="T7" fmla="*/ 2147483646 h 642"/>
                <a:gd name="T8" fmla="*/ 2147483646 w 1711"/>
                <a:gd name="T9" fmla="*/ 2147483646 h 642"/>
                <a:gd name="T10" fmla="*/ 2147483646 w 1711"/>
                <a:gd name="T11" fmla="*/ 2147483646 h 642"/>
                <a:gd name="T12" fmla="*/ 2147483646 w 1711"/>
                <a:gd name="T13" fmla="*/ 0 h 6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11" h="642" extrusionOk="0">
                  <a:moveTo>
                    <a:pt x="1527" y="0"/>
                  </a:moveTo>
                  <a:cubicBezTo>
                    <a:pt x="1314" y="275"/>
                    <a:pt x="1008" y="458"/>
                    <a:pt x="642" y="458"/>
                  </a:cubicBezTo>
                  <a:cubicBezTo>
                    <a:pt x="428" y="458"/>
                    <a:pt x="183" y="397"/>
                    <a:pt x="0" y="244"/>
                  </a:cubicBezTo>
                  <a:cubicBezTo>
                    <a:pt x="31" y="458"/>
                    <a:pt x="397" y="642"/>
                    <a:pt x="855" y="642"/>
                  </a:cubicBezTo>
                  <a:cubicBezTo>
                    <a:pt x="1314" y="642"/>
                    <a:pt x="1711" y="458"/>
                    <a:pt x="1711" y="244"/>
                  </a:cubicBezTo>
                  <a:cubicBezTo>
                    <a:pt x="1711" y="153"/>
                    <a:pt x="1650" y="61"/>
                    <a:pt x="1527"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46" name="Google Shape;600;p24">
              <a:extLst>
                <a:ext uri="{FF2B5EF4-FFF2-40B4-BE49-F238E27FC236}">
                  <a16:creationId xmlns:a16="http://schemas.microsoft.com/office/drawing/2014/main" id="{717E8D10-A311-9B3A-C28F-49D75E27F2DA}"/>
                </a:ext>
              </a:extLst>
            </p:cNvPr>
            <p:cNvSpPr>
              <a:spLocks/>
            </p:cNvSpPr>
            <p:nvPr/>
          </p:nvSpPr>
          <p:spPr bwMode="auto">
            <a:xfrm>
              <a:off x="5109811" y="2087544"/>
              <a:ext cx="149456" cy="128828"/>
            </a:xfrm>
            <a:custGeom>
              <a:avLst/>
              <a:gdLst>
                <a:gd name="T0" fmla="*/ 2147483646 w 1529"/>
                <a:gd name="T1" fmla="*/ 2147483646 h 1318"/>
                <a:gd name="T2" fmla="*/ 2147483646 w 1529"/>
                <a:gd name="T3" fmla="*/ 2147483646 h 1318"/>
                <a:gd name="T4" fmla="*/ 2147483646 w 1529"/>
                <a:gd name="T5" fmla="*/ 2147483646 h 1318"/>
                <a:gd name="T6" fmla="*/ 2147483646 w 1529"/>
                <a:gd name="T7" fmla="*/ 2147483646 h 1318"/>
                <a:gd name="T8" fmla="*/ 2147483646 w 1529"/>
                <a:gd name="T9" fmla="*/ 2147483646 h 1318"/>
                <a:gd name="T10" fmla="*/ 2147483646 w 1529"/>
                <a:gd name="T11" fmla="*/ 2147483646 h 1318"/>
                <a:gd name="T12" fmla="*/ 2147483646 w 1529"/>
                <a:gd name="T13" fmla="*/ 2147483646 h 13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18" extrusionOk="0">
                  <a:moveTo>
                    <a:pt x="1160" y="1"/>
                  </a:moveTo>
                  <a:cubicBezTo>
                    <a:pt x="969" y="1"/>
                    <a:pt x="699" y="132"/>
                    <a:pt x="459" y="371"/>
                  </a:cubicBezTo>
                  <a:cubicBezTo>
                    <a:pt x="153" y="707"/>
                    <a:pt x="1" y="1104"/>
                    <a:pt x="153" y="1257"/>
                  </a:cubicBezTo>
                  <a:cubicBezTo>
                    <a:pt x="194" y="1298"/>
                    <a:pt x="253" y="1317"/>
                    <a:pt x="323" y="1317"/>
                  </a:cubicBezTo>
                  <a:cubicBezTo>
                    <a:pt x="515" y="1317"/>
                    <a:pt x="793" y="1175"/>
                    <a:pt x="1039" y="952"/>
                  </a:cubicBezTo>
                  <a:cubicBezTo>
                    <a:pt x="1345" y="616"/>
                    <a:pt x="1528" y="219"/>
                    <a:pt x="1345" y="66"/>
                  </a:cubicBezTo>
                  <a:cubicBezTo>
                    <a:pt x="1301" y="22"/>
                    <a:pt x="1237" y="1"/>
                    <a:pt x="1160"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47" name="Google Shape;601;p24">
              <a:extLst>
                <a:ext uri="{FF2B5EF4-FFF2-40B4-BE49-F238E27FC236}">
                  <a16:creationId xmlns:a16="http://schemas.microsoft.com/office/drawing/2014/main" id="{98B409ED-DBF3-40C3-594D-30382D5F9D53}"/>
                </a:ext>
              </a:extLst>
            </p:cNvPr>
            <p:cNvSpPr>
              <a:spLocks/>
            </p:cNvSpPr>
            <p:nvPr/>
          </p:nvSpPr>
          <p:spPr bwMode="auto">
            <a:xfrm>
              <a:off x="5121736" y="2086176"/>
              <a:ext cx="134501" cy="130196"/>
            </a:xfrm>
            <a:custGeom>
              <a:avLst/>
              <a:gdLst>
                <a:gd name="T0" fmla="*/ 2147483646 w 1376"/>
                <a:gd name="T1" fmla="*/ 0 h 1332"/>
                <a:gd name="T2" fmla="*/ 2147483646 w 1376"/>
                <a:gd name="T3" fmla="*/ 2147483646 h 1332"/>
                <a:gd name="T4" fmla="*/ 2147483646 w 1376"/>
                <a:gd name="T5" fmla="*/ 2147483646 h 1332"/>
                <a:gd name="T6" fmla="*/ 2147483646 w 1376"/>
                <a:gd name="T7" fmla="*/ 2147483646 h 1332"/>
                <a:gd name="T8" fmla="*/ 2147483646 w 1376"/>
                <a:gd name="T9" fmla="*/ 2147483646 h 1332"/>
                <a:gd name="T10" fmla="*/ 2147483646 w 1376"/>
                <a:gd name="T11" fmla="*/ 2147483646 h 1332"/>
                <a:gd name="T12" fmla="*/ 2147483646 w 1376"/>
                <a:gd name="T13" fmla="*/ 2147483646 h 1332"/>
                <a:gd name="T14" fmla="*/ 2147483646 w 1376"/>
                <a:gd name="T15" fmla="*/ 0 h 13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76" h="1332" extrusionOk="0">
                  <a:moveTo>
                    <a:pt x="1019" y="0"/>
                  </a:moveTo>
                  <a:cubicBezTo>
                    <a:pt x="976" y="0"/>
                    <a:pt x="932" y="7"/>
                    <a:pt x="887" y="19"/>
                  </a:cubicBezTo>
                  <a:cubicBezTo>
                    <a:pt x="1009" y="599"/>
                    <a:pt x="612" y="1180"/>
                    <a:pt x="31" y="1241"/>
                  </a:cubicBezTo>
                  <a:cubicBezTo>
                    <a:pt x="1" y="1241"/>
                    <a:pt x="1" y="1271"/>
                    <a:pt x="31" y="1271"/>
                  </a:cubicBezTo>
                  <a:cubicBezTo>
                    <a:pt x="72" y="1312"/>
                    <a:pt x="131" y="1331"/>
                    <a:pt x="200" y="1331"/>
                  </a:cubicBezTo>
                  <a:cubicBezTo>
                    <a:pt x="390" y="1331"/>
                    <a:pt x="663" y="1189"/>
                    <a:pt x="887" y="966"/>
                  </a:cubicBezTo>
                  <a:cubicBezTo>
                    <a:pt x="1223" y="630"/>
                    <a:pt x="1376" y="233"/>
                    <a:pt x="1223" y="80"/>
                  </a:cubicBezTo>
                  <a:cubicBezTo>
                    <a:pt x="1165" y="22"/>
                    <a:pt x="1094" y="0"/>
                    <a:pt x="101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48" name="Google Shape;602;p24">
              <a:extLst>
                <a:ext uri="{FF2B5EF4-FFF2-40B4-BE49-F238E27FC236}">
                  <a16:creationId xmlns:a16="http://schemas.microsoft.com/office/drawing/2014/main" id="{7C4E4239-641F-18FD-B3F1-091049DF3C1F}"/>
                </a:ext>
              </a:extLst>
            </p:cNvPr>
            <p:cNvSpPr>
              <a:spLocks/>
            </p:cNvSpPr>
            <p:nvPr/>
          </p:nvSpPr>
          <p:spPr bwMode="auto">
            <a:xfrm>
              <a:off x="5220362" y="2099860"/>
              <a:ext cx="77709" cy="167339"/>
            </a:xfrm>
            <a:custGeom>
              <a:avLst/>
              <a:gdLst>
                <a:gd name="T0" fmla="*/ 2147483646 w 795"/>
                <a:gd name="T1" fmla="*/ 2147483646 h 1712"/>
                <a:gd name="T2" fmla="*/ 0 w 795"/>
                <a:gd name="T3" fmla="*/ 2147483646 h 1712"/>
                <a:gd name="T4" fmla="*/ 2147483646 w 795"/>
                <a:gd name="T5" fmla="*/ 2147483646 h 1712"/>
                <a:gd name="T6" fmla="*/ 2147483646 w 795"/>
                <a:gd name="T7" fmla="*/ 2147483646 h 1712"/>
                <a:gd name="T8" fmla="*/ 2147483646 w 795"/>
                <a:gd name="T9" fmla="*/ 2147483646 h 17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5" h="1712" extrusionOk="0">
                  <a:moveTo>
                    <a:pt x="397" y="1"/>
                  </a:moveTo>
                  <a:cubicBezTo>
                    <a:pt x="183" y="1"/>
                    <a:pt x="0" y="398"/>
                    <a:pt x="0" y="856"/>
                  </a:cubicBezTo>
                  <a:cubicBezTo>
                    <a:pt x="0" y="1314"/>
                    <a:pt x="214" y="1712"/>
                    <a:pt x="397" y="1712"/>
                  </a:cubicBezTo>
                  <a:cubicBezTo>
                    <a:pt x="611" y="1712"/>
                    <a:pt x="794" y="1314"/>
                    <a:pt x="794" y="856"/>
                  </a:cubicBezTo>
                  <a:cubicBezTo>
                    <a:pt x="794" y="398"/>
                    <a:pt x="611" y="1"/>
                    <a:pt x="397"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49" name="Google Shape;603;p24">
              <a:extLst>
                <a:ext uri="{FF2B5EF4-FFF2-40B4-BE49-F238E27FC236}">
                  <a16:creationId xmlns:a16="http://schemas.microsoft.com/office/drawing/2014/main" id="{E8A3FE5A-E911-50C4-3F34-6DFCC3AC4140}"/>
                </a:ext>
              </a:extLst>
            </p:cNvPr>
            <p:cNvSpPr>
              <a:spLocks/>
            </p:cNvSpPr>
            <p:nvPr/>
          </p:nvSpPr>
          <p:spPr bwMode="auto">
            <a:xfrm>
              <a:off x="5223295" y="2111883"/>
              <a:ext cx="77709" cy="155317"/>
            </a:xfrm>
            <a:custGeom>
              <a:avLst/>
              <a:gdLst>
                <a:gd name="T0" fmla="*/ 2147483646 w 795"/>
                <a:gd name="T1" fmla="*/ 0 h 1589"/>
                <a:gd name="T2" fmla="*/ 2147483646 w 795"/>
                <a:gd name="T3" fmla="*/ 0 h 1589"/>
                <a:gd name="T4" fmla="*/ 2147483646 w 795"/>
                <a:gd name="T5" fmla="*/ 2147483646 h 1589"/>
                <a:gd name="T6" fmla="*/ 2147483646 w 795"/>
                <a:gd name="T7" fmla="*/ 2147483646 h 1589"/>
                <a:gd name="T8" fmla="*/ 2147483646 w 795"/>
                <a:gd name="T9" fmla="*/ 2147483646 h 1589"/>
                <a:gd name="T10" fmla="*/ 2147483646 w 795"/>
                <a:gd name="T11" fmla="*/ 0 h 15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95" h="1589" extrusionOk="0">
                  <a:moveTo>
                    <a:pt x="581" y="0"/>
                  </a:moveTo>
                  <a:lnTo>
                    <a:pt x="581" y="0"/>
                  </a:lnTo>
                  <a:cubicBezTo>
                    <a:pt x="612" y="458"/>
                    <a:pt x="398" y="855"/>
                    <a:pt x="1" y="1069"/>
                  </a:cubicBezTo>
                  <a:cubicBezTo>
                    <a:pt x="62" y="1375"/>
                    <a:pt x="214" y="1589"/>
                    <a:pt x="398" y="1589"/>
                  </a:cubicBezTo>
                  <a:cubicBezTo>
                    <a:pt x="581" y="1589"/>
                    <a:pt x="764" y="1191"/>
                    <a:pt x="764" y="733"/>
                  </a:cubicBezTo>
                  <a:cubicBezTo>
                    <a:pt x="795" y="489"/>
                    <a:pt x="734" y="214"/>
                    <a:pt x="5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50" name="Google Shape;604;p24">
              <a:extLst>
                <a:ext uri="{FF2B5EF4-FFF2-40B4-BE49-F238E27FC236}">
                  <a16:creationId xmlns:a16="http://schemas.microsoft.com/office/drawing/2014/main" id="{0796487C-9798-E9E9-C1B6-F49885E69A52}"/>
                </a:ext>
              </a:extLst>
            </p:cNvPr>
            <p:cNvSpPr>
              <a:spLocks/>
            </p:cNvSpPr>
            <p:nvPr/>
          </p:nvSpPr>
          <p:spPr bwMode="auto">
            <a:xfrm>
              <a:off x="5262100" y="2088033"/>
              <a:ext cx="146426" cy="128339"/>
            </a:xfrm>
            <a:custGeom>
              <a:avLst/>
              <a:gdLst>
                <a:gd name="T0" fmla="*/ 2147483646 w 1498"/>
                <a:gd name="T1" fmla="*/ 2147483646 h 1313"/>
                <a:gd name="T2" fmla="*/ 2147483646 w 1498"/>
                <a:gd name="T3" fmla="*/ 2147483646 h 1313"/>
                <a:gd name="T4" fmla="*/ 2147483646 w 1498"/>
                <a:gd name="T5" fmla="*/ 2147483646 h 1313"/>
                <a:gd name="T6" fmla="*/ 2147483646 w 1498"/>
                <a:gd name="T7" fmla="*/ 2147483646 h 1313"/>
                <a:gd name="T8" fmla="*/ 2147483646 w 1498"/>
                <a:gd name="T9" fmla="*/ 2147483646 h 1313"/>
                <a:gd name="T10" fmla="*/ 2147483646 w 1498"/>
                <a:gd name="T11" fmla="*/ 2147483646 h 1313"/>
                <a:gd name="T12" fmla="*/ 2147483646 w 1498"/>
                <a:gd name="T13" fmla="*/ 2147483646 h 13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8" h="1313" extrusionOk="0">
                  <a:moveTo>
                    <a:pt x="323" y="1"/>
                  </a:moveTo>
                  <a:cubicBezTo>
                    <a:pt x="253" y="1"/>
                    <a:pt x="194" y="20"/>
                    <a:pt x="153" y="61"/>
                  </a:cubicBezTo>
                  <a:cubicBezTo>
                    <a:pt x="1" y="214"/>
                    <a:pt x="153" y="611"/>
                    <a:pt x="489" y="947"/>
                  </a:cubicBezTo>
                  <a:cubicBezTo>
                    <a:pt x="713" y="1170"/>
                    <a:pt x="1002" y="1312"/>
                    <a:pt x="1201" y="1312"/>
                  </a:cubicBezTo>
                  <a:cubicBezTo>
                    <a:pt x="1274" y="1312"/>
                    <a:pt x="1334" y="1293"/>
                    <a:pt x="1375" y="1252"/>
                  </a:cubicBezTo>
                  <a:cubicBezTo>
                    <a:pt x="1498" y="1099"/>
                    <a:pt x="1375" y="672"/>
                    <a:pt x="1039" y="366"/>
                  </a:cubicBezTo>
                  <a:cubicBezTo>
                    <a:pt x="793" y="143"/>
                    <a:pt x="515" y="1"/>
                    <a:pt x="323"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51" name="Google Shape;605;p24">
              <a:extLst>
                <a:ext uri="{FF2B5EF4-FFF2-40B4-BE49-F238E27FC236}">
                  <a16:creationId xmlns:a16="http://schemas.microsoft.com/office/drawing/2014/main" id="{77B05585-F4B9-D7D2-3701-5B8A09BB0C31}"/>
                </a:ext>
              </a:extLst>
            </p:cNvPr>
            <p:cNvSpPr>
              <a:spLocks/>
            </p:cNvSpPr>
            <p:nvPr/>
          </p:nvSpPr>
          <p:spPr bwMode="auto">
            <a:xfrm>
              <a:off x="5262100" y="2088131"/>
              <a:ext cx="137433" cy="113384"/>
            </a:xfrm>
            <a:custGeom>
              <a:avLst/>
              <a:gdLst>
                <a:gd name="T0" fmla="*/ 2147483646 w 1406"/>
                <a:gd name="T1" fmla="*/ 0 h 1160"/>
                <a:gd name="T2" fmla="*/ 2147483646 w 1406"/>
                <a:gd name="T3" fmla="*/ 2147483646 h 1160"/>
                <a:gd name="T4" fmla="*/ 2147483646 w 1406"/>
                <a:gd name="T5" fmla="*/ 2147483646 h 1160"/>
                <a:gd name="T6" fmla="*/ 2147483646 w 1406"/>
                <a:gd name="T7" fmla="*/ 2147483646 h 1160"/>
                <a:gd name="T8" fmla="*/ 2147483646 w 1406"/>
                <a:gd name="T9" fmla="*/ 2147483646 h 1160"/>
                <a:gd name="T10" fmla="*/ 2147483646 w 1406"/>
                <a:gd name="T11" fmla="*/ 2147483646 h 1160"/>
                <a:gd name="T12" fmla="*/ 2147483646 w 1406"/>
                <a:gd name="T13" fmla="*/ 2147483646 h 1160"/>
                <a:gd name="T14" fmla="*/ 2147483646 w 1406"/>
                <a:gd name="T15" fmla="*/ 0 h 116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06" h="1160" extrusionOk="0">
                  <a:moveTo>
                    <a:pt x="320" y="0"/>
                  </a:moveTo>
                  <a:cubicBezTo>
                    <a:pt x="251" y="0"/>
                    <a:pt x="194" y="19"/>
                    <a:pt x="153" y="60"/>
                  </a:cubicBezTo>
                  <a:cubicBezTo>
                    <a:pt x="1" y="213"/>
                    <a:pt x="153" y="610"/>
                    <a:pt x="459" y="946"/>
                  </a:cubicBezTo>
                  <a:lnTo>
                    <a:pt x="489" y="946"/>
                  </a:lnTo>
                  <a:cubicBezTo>
                    <a:pt x="581" y="915"/>
                    <a:pt x="642" y="915"/>
                    <a:pt x="734" y="915"/>
                  </a:cubicBezTo>
                  <a:cubicBezTo>
                    <a:pt x="978" y="915"/>
                    <a:pt x="1223" y="1007"/>
                    <a:pt x="1406" y="1160"/>
                  </a:cubicBezTo>
                  <a:cubicBezTo>
                    <a:pt x="1406" y="854"/>
                    <a:pt x="1253" y="579"/>
                    <a:pt x="1039" y="396"/>
                  </a:cubicBezTo>
                  <a:cubicBezTo>
                    <a:pt x="792" y="148"/>
                    <a:pt x="512" y="0"/>
                    <a:pt x="32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52" name="Google Shape;606;p24">
              <a:extLst>
                <a:ext uri="{FF2B5EF4-FFF2-40B4-BE49-F238E27FC236}">
                  <a16:creationId xmlns:a16="http://schemas.microsoft.com/office/drawing/2014/main" id="{55A38D57-C1F8-20E7-13FE-9C526C62DE3E}"/>
                </a:ext>
              </a:extLst>
            </p:cNvPr>
            <p:cNvSpPr>
              <a:spLocks/>
            </p:cNvSpPr>
            <p:nvPr/>
          </p:nvSpPr>
          <p:spPr bwMode="auto">
            <a:xfrm>
              <a:off x="5286048" y="2040138"/>
              <a:ext cx="164314" cy="74775"/>
            </a:xfrm>
            <a:custGeom>
              <a:avLst/>
              <a:gdLst>
                <a:gd name="T0" fmla="*/ 2147483646 w 1681"/>
                <a:gd name="T1" fmla="*/ 2147483646 h 765"/>
                <a:gd name="T2" fmla="*/ 0 w 1681"/>
                <a:gd name="T3" fmla="*/ 2147483646 h 765"/>
                <a:gd name="T4" fmla="*/ 2147483646 w 1681"/>
                <a:gd name="T5" fmla="*/ 2147483646 h 765"/>
                <a:gd name="T6" fmla="*/ 2147483646 w 1681"/>
                <a:gd name="T7" fmla="*/ 2147483646 h 765"/>
                <a:gd name="T8" fmla="*/ 2147483646 w 1681"/>
                <a:gd name="T9" fmla="*/ 2147483646 h 7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1" h="765" extrusionOk="0">
                  <a:moveTo>
                    <a:pt x="825" y="1"/>
                  </a:moveTo>
                  <a:cubicBezTo>
                    <a:pt x="367" y="1"/>
                    <a:pt x="0" y="184"/>
                    <a:pt x="0" y="367"/>
                  </a:cubicBezTo>
                  <a:cubicBezTo>
                    <a:pt x="0" y="581"/>
                    <a:pt x="367" y="765"/>
                    <a:pt x="825" y="765"/>
                  </a:cubicBezTo>
                  <a:cubicBezTo>
                    <a:pt x="1314" y="765"/>
                    <a:pt x="1680" y="581"/>
                    <a:pt x="1680" y="367"/>
                  </a:cubicBezTo>
                  <a:cubicBezTo>
                    <a:pt x="1680" y="184"/>
                    <a:pt x="1314" y="1"/>
                    <a:pt x="825"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53" name="Google Shape;607;p24">
              <a:extLst>
                <a:ext uri="{FF2B5EF4-FFF2-40B4-BE49-F238E27FC236}">
                  <a16:creationId xmlns:a16="http://schemas.microsoft.com/office/drawing/2014/main" id="{DD6A3E85-8B17-A16F-6449-EFEDF065C32F}"/>
                </a:ext>
              </a:extLst>
            </p:cNvPr>
            <p:cNvSpPr>
              <a:spLocks/>
            </p:cNvSpPr>
            <p:nvPr/>
          </p:nvSpPr>
          <p:spPr bwMode="auto">
            <a:xfrm>
              <a:off x="5286048" y="2040138"/>
              <a:ext cx="146328" cy="71843"/>
            </a:xfrm>
            <a:custGeom>
              <a:avLst/>
              <a:gdLst>
                <a:gd name="T0" fmla="*/ 2147483646 w 1497"/>
                <a:gd name="T1" fmla="*/ 2147483646 h 735"/>
                <a:gd name="T2" fmla="*/ 0 w 1497"/>
                <a:gd name="T3" fmla="*/ 2147483646 h 735"/>
                <a:gd name="T4" fmla="*/ 2147483646 w 1497"/>
                <a:gd name="T5" fmla="*/ 2147483646 h 735"/>
                <a:gd name="T6" fmla="*/ 2147483646 w 1497"/>
                <a:gd name="T7" fmla="*/ 2147483646 h 735"/>
                <a:gd name="T8" fmla="*/ 2147483646 w 1497"/>
                <a:gd name="T9" fmla="*/ 2147483646 h 735"/>
                <a:gd name="T10" fmla="*/ 2147483646 w 1497"/>
                <a:gd name="T11" fmla="*/ 2147483646 h 735"/>
                <a:gd name="T12" fmla="*/ 2147483646 w 1497"/>
                <a:gd name="T13" fmla="*/ 2147483646 h 7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97" h="735" extrusionOk="0">
                  <a:moveTo>
                    <a:pt x="489" y="1"/>
                  </a:moveTo>
                  <a:cubicBezTo>
                    <a:pt x="183" y="62"/>
                    <a:pt x="0" y="215"/>
                    <a:pt x="0" y="367"/>
                  </a:cubicBezTo>
                  <a:cubicBezTo>
                    <a:pt x="0" y="581"/>
                    <a:pt x="367" y="734"/>
                    <a:pt x="825" y="734"/>
                  </a:cubicBezTo>
                  <a:cubicBezTo>
                    <a:pt x="1069" y="734"/>
                    <a:pt x="1283" y="704"/>
                    <a:pt x="1497" y="581"/>
                  </a:cubicBezTo>
                  <a:lnTo>
                    <a:pt x="1436" y="612"/>
                  </a:lnTo>
                  <a:cubicBezTo>
                    <a:pt x="1008" y="612"/>
                    <a:pt x="642" y="367"/>
                    <a:pt x="489"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54" name="Google Shape;608;p24">
              <a:extLst>
                <a:ext uri="{FF2B5EF4-FFF2-40B4-BE49-F238E27FC236}">
                  <a16:creationId xmlns:a16="http://schemas.microsoft.com/office/drawing/2014/main" id="{E9087029-3520-8DD3-BA79-38FFA5E13C54}"/>
                </a:ext>
              </a:extLst>
            </p:cNvPr>
            <p:cNvSpPr>
              <a:spLocks/>
            </p:cNvSpPr>
            <p:nvPr/>
          </p:nvSpPr>
          <p:spPr bwMode="auto">
            <a:xfrm>
              <a:off x="5262100" y="1932814"/>
              <a:ext cx="149456" cy="131174"/>
            </a:xfrm>
            <a:custGeom>
              <a:avLst/>
              <a:gdLst>
                <a:gd name="T0" fmla="*/ 2147483646 w 1529"/>
                <a:gd name="T1" fmla="*/ 2147483646 h 1342"/>
                <a:gd name="T2" fmla="*/ 2147483646 w 1529"/>
                <a:gd name="T3" fmla="*/ 2147483646 h 1342"/>
                <a:gd name="T4" fmla="*/ 2147483646 w 1529"/>
                <a:gd name="T5" fmla="*/ 2147483646 h 1342"/>
                <a:gd name="T6" fmla="*/ 2147483646 w 1529"/>
                <a:gd name="T7" fmla="*/ 2147483646 h 1342"/>
                <a:gd name="T8" fmla="*/ 2147483646 w 1529"/>
                <a:gd name="T9" fmla="*/ 2147483646 h 1342"/>
                <a:gd name="T10" fmla="*/ 2147483646 w 1529"/>
                <a:gd name="T11" fmla="*/ 2147483646 h 1342"/>
                <a:gd name="T12" fmla="*/ 2147483646 w 1529"/>
                <a:gd name="T13" fmla="*/ 2147483646 h 134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9" h="1342" extrusionOk="0">
                  <a:moveTo>
                    <a:pt x="1191" y="1"/>
                  </a:moveTo>
                  <a:cubicBezTo>
                    <a:pt x="989" y="1"/>
                    <a:pt x="714" y="149"/>
                    <a:pt x="489" y="396"/>
                  </a:cubicBezTo>
                  <a:cubicBezTo>
                    <a:pt x="153" y="732"/>
                    <a:pt x="1" y="1129"/>
                    <a:pt x="153" y="1282"/>
                  </a:cubicBezTo>
                  <a:cubicBezTo>
                    <a:pt x="194" y="1323"/>
                    <a:pt x="251" y="1342"/>
                    <a:pt x="320" y="1342"/>
                  </a:cubicBezTo>
                  <a:cubicBezTo>
                    <a:pt x="512" y="1342"/>
                    <a:pt x="792" y="1194"/>
                    <a:pt x="1039" y="946"/>
                  </a:cubicBezTo>
                  <a:cubicBezTo>
                    <a:pt x="1375" y="610"/>
                    <a:pt x="1528" y="244"/>
                    <a:pt x="1375" y="60"/>
                  </a:cubicBezTo>
                  <a:cubicBezTo>
                    <a:pt x="1327" y="20"/>
                    <a:pt x="1264" y="1"/>
                    <a:pt x="1191" y="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55" name="Google Shape;609;p24">
              <a:extLst>
                <a:ext uri="{FF2B5EF4-FFF2-40B4-BE49-F238E27FC236}">
                  <a16:creationId xmlns:a16="http://schemas.microsoft.com/office/drawing/2014/main" id="{948573FF-027F-6090-723A-FD9539B3916E}"/>
                </a:ext>
              </a:extLst>
            </p:cNvPr>
            <p:cNvSpPr>
              <a:spLocks/>
            </p:cNvSpPr>
            <p:nvPr/>
          </p:nvSpPr>
          <p:spPr bwMode="auto">
            <a:xfrm>
              <a:off x="5268062" y="1992438"/>
              <a:ext cx="119545" cy="69008"/>
            </a:xfrm>
            <a:custGeom>
              <a:avLst/>
              <a:gdLst>
                <a:gd name="T0" fmla="*/ 2147483646 w 1223"/>
                <a:gd name="T1" fmla="*/ 0 h 706"/>
                <a:gd name="T2" fmla="*/ 2147483646 w 1223"/>
                <a:gd name="T3" fmla="*/ 2147483646 h 706"/>
                <a:gd name="T4" fmla="*/ 2147483646 w 1223"/>
                <a:gd name="T5" fmla="*/ 2147483646 h 706"/>
                <a:gd name="T6" fmla="*/ 2147483646 w 1223"/>
                <a:gd name="T7" fmla="*/ 2147483646 h 706"/>
                <a:gd name="T8" fmla="*/ 2147483646 w 1223"/>
                <a:gd name="T9" fmla="*/ 2147483646 h 706"/>
                <a:gd name="T10" fmla="*/ 2147483646 w 1223"/>
                <a:gd name="T11" fmla="*/ 2147483646 h 706"/>
                <a:gd name="T12" fmla="*/ 2147483646 w 1223"/>
                <a:gd name="T13" fmla="*/ 0 h 70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23" h="706" extrusionOk="0">
                  <a:moveTo>
                    <a:pt x="1223" y="0"/>
                  </a:moveTo>
                  <a:cubicBezTo>
                    <a:pt x="1101" y="214"/>
                    <a:pt x="856" y="306"/>
                    <a:pt x="612" y="306"/>
                  </a:cubicBezTo>
                  <a:cubicBezTo>
                    <a:pt x="459" y="306"/>
                    <a:pt x="276" y="245"/>
                    <a:pt x="154" y="153"/>
                  </a:cubicBezTo>
                  <a:cubicBezTo>
                    <a:pt x="31" y="367"/>
                    <a:pt x="1" y="581"/>
                    <a:pt x="92" y="672"/>
                  </a:cubicBezTo>
                  <a:cubicBezTo>
                    <a:pt x="122" y="694"/>
                    <a:pt x="169" y="706"/>
                    <a:pt x="228" y="706"/>
                  </a:cubicBezTo>
                  <a:cubicBezTo>
                    <a:pt x="415" y="706"/>
                    <a:pt x="723" y="591"/>
                    <a:pt x="978" y="336"/>
                  </a:cubicBezTo>
                  <a:cubicBezTo>
                    <a:pt x="1070" y="245"/>
                    <a:pt x="1162" y="122"/>
                    <a:pt x="122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56" name="Google Shape;610;p24">
              <a:extLst>
                <a:ext uri="{FF2B5EF4-FFF2-40B4-BE49-F238E27FC236}">
                  <a16:creationId xmlns:a16="http://schemas.microsoft.com/office/drawing/2014/main" id="{9FB4D443-638A-D5C9-86CB-6116D4433744}"/>
                </a:ext>
              </a:extLst>
            </p:cNvPr>
            <p:cNvSpPr/>
            <p:nvPr/>
          </p:nvSpPr>
          <p:spPr>
            <a:xfrm>
              <a:off x="5210746" y="2036824"/>
              <a:ext cx="90558" cy="76225"/>
            </a:xfrm>
            <a:custGeom>
              <a:avLst/>
              <a:gdLst/>
              <a:ahLst/>
              <a:cxnLst/>
              <a:rect l="l" t="t" r="r" b="b"/>
              <a:pathLst>
                <a:path w="917" h="772" extrusionOk="0">
                  <a:moveTo>
                    <a:pt x="520" y="0"/>
                  </a:moveTo>
                  <a:cubicBezTo>
                    <a:pt x="184" y="0"/>
                    <a:pt x="0" y="428"/>
                    <a:pt x="245" y="672"/>
                  </a:cubicBezTo>
                  <a:cubicBezTo>
                    <a:pt x="322" y="740"/>
                    <a:pt x="418" y="771"/>
                    <a:pt x="513" y="771"/>
                  </a:cubicBezTo>
                  <a:cubicBezTo>
                    <a:pt x="717" y="771"/>
                    <a:pt x="917" y="627"/>
                    <a:pt x="917" y="397"/>
                  </a:cubicBezTo>
                  <a:cubicBezTo>
                    <a:pt x="917" y="184"/>
                    <a:pt x="734" y="0"/>
                    <a:pt x="520" y="0"/>
                  </a:cubicBezTo>
                  <a:close/>
                </a:path>
              </a:pathLst>
            </a:custGeom>
            <a:solidFill>
              <a:schemeClr val="accent5"/>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grpSp>
      <p:grpSp>
        <p:nvGrpSpPr>
          <p:cNvPr id="557" name="Google Shape;611;p24">
            <a:extLst>
              <a:ext uri="{FF2B5EF4-FFF2-40B4-BE49-F238E27FC236}">
                <a16:creationId xmlns:a16="http://schemas.microsoft.com/office/drawing/2014/main" id="{AA15908E-A1B6-3ED0-2C22-1B89CE5388A9}"/>
              </a:ext>
            </a:extLst>
          </p:cNvPr>
          <p:cNvGrpSpPr>
            <a:grpSpLocks/>
          </p:cNvGrpSpPr>
          <p:nvPr/>
        </p:nvGrpSpPr>
        <p:grpSpPr bwMode="auto">
          <a:xfrm>
            <a:off x="7431088" y="4792663"/>
            <a:ext cx="2036762" cy="1028700"/>
            <a:chOff x="1866724" y="1193292"/>
            <a:chExt cx="6154785" cy="3109690"/>
          </a:xfrm>
        </p:grpSpPr>
        <p:sp>
          <p:nvSpPr>
            <p:cNvPr id="558" name="Google Shape;612;p24">
              <a:extLst>
                <a:ext uri="{FF2B5EF4-FFF2-40B4-BE49-F238E27FC236}">
                  <a16:creationId xmlns:a16="http://schemas.microsoft.com/office/drawing/2014/main" id="{73A4ACE4-FBAA-3F70-7DD6-C966961BC67B}"/>
                </a:ext>
              </a:extLst>
            </p:cNvPr>
            <p:cNvSpPr>
              <a:spLocks/>
            </p:cNvSpPr>
            <p:nvPr/>
          </p:nvSpPr>
          <p:spPr bwMode="auto">
            <a:xfrm>
              <a:off x="1877886" y="1193292"/>
              <a:ext cx="6143622" cy="3109690"/>
            </a:xfrm>
            <a:custGeom>
              <a:avLst/>
              <a:gdLst>
                <a:gd name="T0" fmla="*/ 2147483646 w 33574"/>
                <a:gd name="T1" fmla="*/ 2147483646 h 16994"/>
                <a:gd name="T2" fmla="*/ 2147483646 w 33574"/>
                <a:gd name="T3" fmla="*/ 2147483646 h 16994"/>
                <a:gd name="T4" fmla="*/ 2147483646 w 33574"/>
                <a:gd name="T5" fmla="*/ 2147483646 h 16994"/>
                <a:gd name="T6" fmla="*/ 2147483646 w 33574"/>
                <a:gd name="T7" fmla="*/ 2147483646 h 16994"/>
                <a:gd name="T8" fmla="*/ 2147483646 w 33574"/>
                <a:gd name="T9" fmla="*/ 2147483646 h 16994"/>
                <a:gd name="T10" fmla="*/ 2147483646 w 33574"/>
                <a:gd name="T11" fmla="*/ 2147483646 h 16994"/>
                <a:gd name="T12" fmla="*/ 2147483646 w 33574"/>
                <a:gd name="T13" fmla="*/ 2147483646 h 16994"/>
                <a:gd name="T14" fmla="*/ 2147483646 w 33574"/>
                <a:gd name="T15" fmla="*/ 2147483646 h 16994"/>
                <a:gd name="T16" fmla="*/ 2147483646 w 33574"/>
                <a:gd name="T17" fmla="*/ 2147483646 h 16994"/>
                <a:gd name="T18" fmla="*/ 2147483646 w 33574"/>
                <a:gd name="T19" fmla="*/ 2147483646 h 16994"/>
                <a:gd name="T20" fmla="*/ 2147483646 w 33574"/>
                <a:gd name="T21" fmla="*/ 2147483646 h 16994"/>
                <a:gd name="T22" fmla="*/ 2147483646 w 33574"/>
                <a:gd name="T23" fmla="*/ 2147483646 h 16994"/>
                <a:gd name="T24" fmla="*/ 2147483646 w 33574"/>
                <a:gd name="T25" fmla="*/ 2147483646 h 16994"/>
                <a:gd name="T26" fmla="*/ 2147483646 w 33574"/>
                <a:gd name="T27" fmla="*/ 2147483646 h 16994"/>
                <a:gd name="T28" fmla="*/ 2147483646 w 33574"/>
                <a:gd name="T29" fmla="*/ 2147483646 h 16994"/>
                <a:gd name="T30" fmla="*/ 2147483646 w 33574"/>
                <a:gd name="T31" fmla="*/ 2147483646 h 16994"/>
                <a:gd name="T32" fmla="*/ 2147483646 w 33574"/>
                <a:gd name="T33" fmla="*/ 2147483646 h 16994"/>
                <a:gd name="T34" fmla="*/ 2147483646 w 33574"/>
                <a:gd name="T35" fmla="*/ 2147483646 h 16994"/>
                <a:gd name="T36" fmla="*/ 2147483646 w 33574"/>
                <a:gd name="T37" fmla="*/ 2147483646 h 16994"/>
                <a:gd name="T38" fmla="*/ 2147483646 w 33574"/>
                <a:gd name="T39" fmla="*/ 2147483646 h 16994"/>
                <a:gd name="T40" fmla="*/ 2147483646 w 33574"/>
                <a:gd name="T41" fmla="*/ 2147483646 h 16994"/>
                <a:gd name="T42" fmla="*/ 2147483646 w 33574"/>
                <a:gd name="T43" fmla="*/ 2147483646 h 16994"/>
                <a:gd name="T44" fmla="*/ 2147483646 w 33574"/>
                <a:gd name="T45" fmla="*/ 2147483646 h 16994"/>
                <a:gd name="T46" fmla="*/ 2147483646 w 33574"/>
                <a:gd name="T47" fmla="*/ 2147483646 h 16994"/>
                <a:gd name="T48" fmla="*/ 2147483646 w 33574"/>
                <a:gd name="T49" fmla="*/ 2147483646 h 16994"/>
                <a:gd name="T50" fmla="*/ 2147483646 w 33574"/>
                <a:gd name="T51" fmla="*/ 2147483646 h 16994"/>
                <a:gd name="T52" fmla="*/ 2147483646 w 33574"/>
                <a:gd name="T53" fmla="*/ 2147483646 h 16994"/>
                <a:gd name="T54" fmla="*/ 2147483646 w 33574"/>
                <a:gd name="T55" fmla="*/ 2147483646 h 16994"/>
                <a:gd name="T56" fmla="*/ 2147483646 w 33574"/>
                <a:gd name="T57" fmla="*/ 2147483646 h 16994"/>
                <a:gd name="T58" fmla="*/ 2147483646 w 33574"/>
                <a:gd name="T59" fmla="*/ 2147483646 h 16994"/>
                <a:gd name="T60" fmla="*/ 2147483646 w 33574"/>
                <a:gd name="T61" fmla="*/ 2147483646 h 16994"/>
                <a:gd name="T62" fmla="*/ 2147483646 w 33574"/>
                <a:gd name="T63" fmla="*/ 2147483646 h 16994"/>
                <a:gd name="T64" fmla="*/ 2147483646 w 33574"/>
                <a:gd name="T65" fmla="*/ 2147483646 h 16994"/>
                <a:gd name="T66" fmla="*/ 2147483646 w 33574"/>
                <a:gd name="T67" fmla="*/ 2147483646 h 16994"/>
                <a:gd name="T68" fmla="*/ 2147483646 w 33574"/>
                <a:gd name="T69" fmla="*/ 2147483646 h 16994"/>
                <a:gd name="T70" fmla="*/ 2147483646 w 33574"/>
                <a:gd name="T71" fmla="*/ 2147483646 h 16994"/>
                <a:gd name="T72" fmla="*/ 2147483646 w 33574"/>
                <a:gd name="T73" fmla="*/ 2147483646 h 16994"/>
                <a:gd name="T74" fmla="*/ 2147483646 w 33574"/>
                <a:gd name="T75" fmla="*/ 2147483646 h 16994"/>
                <a:gd name="T76" fmla="*/ 2147483646 w 33574"/>
                <a:gd name="T77" fmla="*/ 2147483646 h 16994"/>
                <a:gd name="T78" fmla="*/ 2147483646 w 33574"/>
                <a:gd name="T79" fmla="*/ 2147483646 h 16994"/>
                <a:gd name="T80" fmla="*/ 2147483646 w 33574"/>
                <a:gd name="T81" fmla="*/ 2147483646 h 16994"/>
                <a:gd name="T82" fmla="*/ 2147483646 w 33574"/>
                <a:gd name="T83" fmla="*/ 2147483646 h 16994"/>
                <a:gd name="T84" fmla="*/ 2147483646 w 33574"/>
                <a:gd name="T85" fmla="*/ 2147483646 h 16994"/>
                <a:gd name="T86" fmla="*/ 2147483646 w 33574"/>
                <a:gd name="T87" fmla="*/ 2147483646 h 16994"/>
                <a:gd name="T88" fmla="*/ 2147483646 w 33574"/>
                <a:gd name="T89" fmla="*/ 2147483646 h 16994"/>
                <a:gd name="T90" fmla="*/ 2147483646 w 33574"/>
                <a:gd name="T91" fmla="*/ 2147483646 h 16994"/>
                <a:gd name="T92" fmla="*/ 2147483646 w 33574"/>
                <a:gd name="T93" fmla="*/ 2147483646 h 16994"/>
                <a:gd name="T94" fmla="*/ 2147483646 w 33574"/>
                <a:gd name="T95" fmla="*/ 2147483646 h 16994"/>
                <a:gd name="T96" fmla="*/ 2147483646 w 33574"/>
                <a:gd name="T97" fmla="*/ 2147483646 h 16994"/>
                <a:gd name="T98" fmla="*/ 2147483646 w 33574"/>
                <a:gd name="T99" fmla="*/ 2147483646 h 16994"/>
                <a:gd name="T100" fmla="*/ 2147483646 w 33574"/>
                <a:gd name="T101" fmla="*/ 2147483646 h 16994"/>
                <a:gd name="T102" fmla="*/ 2147483646 w 33574"/>
                <a:gd name="T103" fmla="*/ 2147483646 h 16994"/>
                <a:gd name="T104" fmla="*/ 2147483646 w 33574"/>
                <a:gd name="T105" fmla="*/ 2147483646 h 16994"/>
                <a:gd name="T106" fmla="*/ 2147483646 w 33574"/>
                <a:gd name="T107" fmla="*/ 2147483646 h 16994"/>
                <a:gd name="T108" fmla="*/ 2147483646 w 33574"/>
                <a:gd name="T109" fmla="*/ 2147483646 h 16994"/>
                <a:gd name="T110" fmla="*/ 2147483646 w 33574"/>
                <a:gd name="T111" fmla="*/ 2147483646 h 16994"/>
                <a:gd name="T112" fmla="*/ 2147483646 w 33574"/>
                <a:gd name="T113" fmla="*/ 2147483646 h 16994"/>
                <a:gd name="T114" fmla="*/ 2147483646 w 33574"/>
                <a:gd name="T115" fmla="*/ 2147483646 h 16994"/>
                <a:gd name="T116" fmla="*/ 2147483646 w 33574"/>
                <a:gd name="T117" fmla="*/ 2147483646 h 16994"/>
                <a:gd name="T118" fmla="*/ 2147483646 w 33574"/>
                <a:gd name="T119" fmla="*/ 2147483646 h 16994"/>
                <a:gd name="T120" fmla="*/ 2147483646 w 33574"/>
                <a:gd name="T121" fmla="*/ 2147483646 h 16994"/>
                <a:gd name="T122" fmla="*/ 2147483646 w 33574"/>
                <a:gd name="T123" fmla="*/ 2147483646 h 169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3574" h="16994" extrusionOk="0">
                  <a:moveTo>
                    <a:pt x="15100" y="1"/>
                  </a:moveTo>
                  <a:cubicBezTo>
                    <a:pt x="15056" y="1"/>
                    <a:pt x="15013" y="3"/>
                    <a:pt x="14969" y="8"/>
                  </a:cubicBezTo>
                  <a:cubicBezTo>
                    <a:pt x="14420" y="39"/>
                    <a:pt x="13870" y="100"/>
                    <a:pt x="13320" y="161"/>
                  </a:cubicBezTo>
                  <a:cubicBezTo>
                    <a:pt x="13124" y="204"/>
                    <a:pt x="12921" y="213"/>
                    <a:pt x="12716" y="213"/>
                  </a:cubicBezTo>
                  <a:cubicBezTo>
                    <a:pt x="12581" y="213"/>
                    <a:pt x="12446" y="209"/>
                    <a:pt x="12312" y="209"/>
                  </a:cubicBezTo>
                  <a:cubicBezTo>
                    <a:pt x="12079" y="209"/>
                    <a:pt x="11852" y="221"/>
                    <a:pt x="11640" y="283"/>
                  </a:cubicBezTo>
                  <a:cubicBezTo>
                    <a:pt x="11120" y="466"/>
                    <a:pt x="10723" y="1016"/>
                    <a:pt x="10204" y="1230"/>
                  </a:cubicBezTo>
                  <a:cubicBezTo>
                    <a:pt x="9715" y="1413"/>
                    <a:pt x="9135" y="1536"/>
                    <a:pt x="8646" y="1780"/>
                  </a:cubicBezTo>
                  <a:cubicBezTo>
                    <a:pt x="8188" y="2055"/>
                    <a:pt x="7546" y="2086"/>
                    <a:pt x="7088" y="2391"/>
                  </a:cubicBezTo>
                  <a:cubicBezTo>
                    <a:pt x="6630" y="2696"/>
                    <a:pt x="6599" y="3613"/>
                    <a:pt x="6171" y="3949"/>
                  </a:cubicBezTo>
                  <a:cubicBezTo>
                    <a:pt x="5744" y="4316"/>
                    <a:pt x="5255" y="4529"/>
                    <a:pt x="4858" y="4927"/>
                  </a:cubicBezTo>
                  <a:cubicBezTo>
                    <a:pt x="4461" y="5293"/>
                    <a:pt x="3819" y="5476"/>
                    <a:pt x="3483" y="5904"/>
                  </a:cubicBezTo>
                  <a:cubicBezTo>
                    <a:pt x="3147" y="6301"/>
                    <a:pt x="3147" y="7004"/>
                    <a:pt x="2842" y="7462"/>
                  </a:cubicBezTo>
                  <a:cubicBezTo>
                    <a:pt x="2536" y="7920"/>
                    <a:pt x="1925" y="8195"/>
                    <a:pt x="1681" y="8684"/>
                  </a:cubicBezTo>
                  <a:cubicBezTo>
                    <a:pt x="1375" y="9142"/>
                    <a:pt x="1131" y="9631"/>
                    <a:pt x="917" y="10150"/>
                  </a:cubicBezTo>
                  <a:cubicBezTo>
                    <a:pt x="703" y="10639"/>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8" y="16871"/>
                    <a:pt x="18208" y="16840"/>
                    <a:pt x="19002" y="16840"/>
                  </a:cubicBezTo>
                  <a:cubicBezTo>
                    <a:pt x="19796" y="16840"/>
                    <a:pt x="19796" y="16657"/>
                    <a:pt x="20590" y="16657"/>
                  </a:cubicBezTo>
                  <a:cubicBezTo>
                    <a:pt x="21385" y="16657"/>
                    <a:pt x="21385" y="16963"/>
                    <a:pt x="22179" y="16963"/>
                  </a:cubicBezTo>
                  <a:cubicBezTo>
                    <a:pt x="22973" y="16963"/>
                    <a:pt x="22973" y="16382"/>
                    <a:pt x="23767" y="16382"/>
                  </a:cubicBezTo>
                  <a:cubicBezTo>
                    <a:pt x="24562" y="16382"/>
                    <a:pt x="24562" y="16718"/>
                    <a:pt x="25356" y="16718"/>
                  </a:cubicBezTo>
                  <a:cubicBezTo>
                    <a:pt x="26181" y="16718"/>
                    <a:pt x="26150" y="16810"/>
                    <a:pt x="26944" y="16810"/>
                  </a:cubicBezTo>
                  <a:cubicBezTo>
                    <a:pt x="2773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6" y="16746"/>
                    <a:pt x="32442" y="16854"/>
                    <a:pt x="32714" y="16854"/>
                  </a:cubicBezTo>
                  <a:cubicBezTo>
                    <a:pt x="32870" y="16854"/>
                    <a:pt x="33051" y="16818"/>
                    <a:pt x="33329" y="16718"/>
                  </a:cubicBezTo>
                  <a:cubicBezTo>
                    <a:pt x="33329" y="16168"/>
                    <a:pt x="33573" y="15527"/>
                    <a:pt x="33543" y="15007"/>
                  </a:cubicBezTo>
                  <a:cubicBezTo>
                    <a:pt x="33421" y="14458"/>
                    <a:pt x="33329" y="13908"/>
                    <a:pt x="33176" y="13358"/>
                  </a:cubicBezTo>
                  <a:cubicBezTo>
                    <a:pt x="33054" y="12839"/>
                    <a:pt x="32504" y="12411"/>
                    <a:pt x="32351" y="11892"/>
                  </a:cubicBezTo>
                  <a:cubicBezTo>
                    <a:pt x="32199" y="11372"/>
                    <a:pt x="32046" y="10853"/>
                    <a:pt x="31832" y="10364"/>
                  </a:cubicBezTo>
                  <a:cubicBezTo>
                    <a:pt x="31618" y="9845"/>
                    <a:pt x="31863" y="9112"/>
                    <a:pt x="31618" y="8623"/>
                  </a:cubicBezTo>
                  <a:cubicBezTo>
                    <a:pt x="31374" y="8165"/>
                    <a:pt x="31099" y="7615"/>
                    <a:pt x="30793" y="7157"/>
                  </a:cubicBezTo>
                  <a:cubicBezTo>
                    <a:pt x="30519" y="6729"/>
                    <a:pt x="29938" y="6393"/>
                    <a:pt x="29602" y="5996"/>
                  </a:cubicBezTo>
                  <a:cubicBezTo>
                    <a:pt x="29266" y="5568"/>
                    <a:pt x="28563" y="5476"/>
                    <a:pt x="28166" y="5079"/>
                  </a:cubicBezTo>
                  <a:cubicBezTo>
                    <a:pt x="27800" y="4713"/>
                    <a:pt x="27861" y="3796"/>
                    <a:pt x="27433" y="3460"/>
                  </a:cubicBezTo>
                  <a:cubicBezTo>
                    <a:pt x="27036" y="3124"/>
                    <a:pt x="26211" y="3277"/>
                    <a:pt x="25753" y="2971"/>
                  </a:cubicBezTo>
                  <a:cubicBezTo>
                    <a:pt x="25295" y="2666"/>
                    <a:pt x="25142" y="1872"/>
                    <a:pt x="24653" y="1597"/>
                  </a:cubicBezTo>
                  <a:cubicBezTo>
                    <a:pt x="24483" y="1501"/>
                    <a:pt x="24282" y="1476"/>
                    <a:pt x="24072" y="1476"/>
                  </a:cubicBezTo>
                  <a:cubicBezTo>
                    <a:pt x="23838" y="1476"/>
                    <a:pt x="23591" y="1507"/>
                    <a:pt x="23358" y="1507"/>
                  </a:cubicBezTo>
                  <a:cubicBezTo>
                    <a:pt x="23200" y="1507"/>
                    <a:pt x="23049" y="1492"/>
                    <a:pt x="22912" y="1444"/>
                  </a:cubicBezTo>
                  <a:cubicBezTo>
                    <a:pt x="22423" y="1230"/>
                    <a:pt x="21904" y="1016"/>
                    <a:pt x="21385" y="864"/>
                  </a:cubicBezTo>
                  <a:cubicBezTo>
                    <a:pt x="20865" y="711"/>
                    <a:pt x="20346" y="741"/>
                    <a:pt x="19796" y="619"/>
                  </a:cubicBezTo>
                  <a:cubicBezTo>
                    <a:pt x="19246" y="528"/>
                    <a:pt x="18757" y="375"/>
                    <a:pt x="18208" y="314"/>
                  </a:cubicBezTo>
                  <a:cubicBezTo>
                    <a:pt x="17840" y="292"/>
                    <a:pt x="17458" y="271"/>
                    <a:pt x="17071" y="271"/>
                  </a:cubicBezTo>
                  <a:cubicBezTo>
                    <a:pt x="16911" y="271"/>
                    <a:pt x="16749" y="274"/>
                    <a:pt x="16588" y="283"/>
                  </a:cubicBezTo>
                  <a:cubicBezTo>
                    <a:pt x="16084" y="283"/>
                    <a:pt x="15580" y="1"/>
                    <a:pt x="1510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59" name="Google Shape;613;p24">
              <a:extLst>
                <a:ext uri="{FF2B5EF4-FFF2-40B4-BE49-F238E27FC236}">
                  <a16:creationId xmlns:a16="http://schemas.microsoft.com/office/drawing/2014/main" id="{2BCB8661-8301-CC81-3E33-6BEF67D8F347}"/>
                </a:ext>
              </a:extLst>
            </p:cNvPr>
            <p:cNvSpPr>
              <a:spLocks/>
            </p:cNvSpPr>
            <p:nvPr/>
          </p:nvSpPr>
          <p:spPr bwMode="auto">
            <a:xfrm>
              <a:off x="1866724" y="2564217"/>
              <a:ext cx="6154785" cy="1738747"/>
            </a:xfrm>
            <a:custGeom>
              <a:avLst/>
              <a:gdLst>
                <a:gd name="T0" fmla="*/ 2147483646 w 33635"/>
                <a:gd name="T1" fmla="*/ 2147483646 h 9502"/>
                <a:gd name="T2" fmla="*/ 2147483646 w 33635"/>
                <a:gd name="T3" fmla="*/ 2147483646 h 9502"/>
                <a:gd name="T4" fmla="*/ 2147483646 w 33635"/>
                <a:gd name="T5" fmla="*/ 2147483646 h 9502"/>
                <a:gd name="T6" fmla="*/ 2147483646 w 33635"/>
                <a:gd name="T7" fmla="*/ 2147483646 h 9502"/>
                <a:gd name="T8" fmla="*/ 2147483646 w 33635"/>
                <a:gd name="T9" fmla="*/ 2147483646 h 9502"/>
                <a:gd name="T10" fmla="*/ 2147483646 w 33635"/>
                <a:gd name="T11" fmla="*/ 2147483646 h 9502"/>
                <a:gd name="T12" fmla="*/ 2147483646 w 33635"/>
                <a:gd name="T13" fmla="*/ 2147483646 h 9502"/>
                <a:gd name="T14" fmla="*/ 2147483646 w 33635"/>
                <a:gd name="T15" fmla="*/ 2147483646 h 9502"/>
                <a:gd name="T16" fmla="*/ 2147483646 w 33635"/>
                <a:gd name="T17" fmla="*/ 2147483646 h 9502"/>
                <a:gd name="T18" fmla="*/ 2147483646 w 33635"/>
                <a:gd name="T19" fmla="*/ 2147483646 h 9502"/>
                <a:gd name="T20" fmla="*/ 2147483646 w 33635"/>
                <a:gd name="T21" fmla="*/ 2147483646 h 9502"/>
                <a:gd name="T22" fmla="*/ 2147483646 w 33635"/>
                <a:gd name="T23" fmla="*/ 2147483646 h 9502"/>
                <a:gd name="T24" fmla="*/ 2147483646 w 33635"/>
                <a:gd name="T25" fmla="*/ 2147483646 h 9502"/>
                <a:gd name="T26" fmla="*/ 2147483646 w 33635"/>
                <a:gd name="T27" fmla="*/ 2147483646 h 9502"/>
                <a:gd name="T28" fmla="*/ 2147483646 w 33635"/>
                <a:gd name="T29" fmla="*/ 2147483646 h 9502"/>
                <a:gd name="T30" fmla="*/ 2147483646 w 33635"/>
                <a:gd name="T31" fmla="*/ 2147483646 h 9502"/>
                <a:gd name="T32" fmla="*/ 2147483646 w 33635"/>
                <a:gd name="T33" fmla="*/ 2147483646 h 9502"/>
                <a:gd name="T34" fmla="*/ 2147483646 w 33635"/>
                <a:gd name="T35" fmla="*/ 2147483646 h 9502"/>
                <a:gd name="T36" fmla="*/ 2147483646 w 33635"/>
                <a:gd name="T37" fmla="*/ 2147483646 h 9502"/>
                <a:gd name="T38" fmla="*/ 2147483646 w 33635"/>
                <a:gd name="T39" fmla="*/ 2147483646 h 9502"/>
                <a:gd name="T40" fmla="*/ 2147483646 w 33635"/>
                <a:gd name="T41" fmla="*/ 2147483646 h 9502"/>
                <a:gd name="T42" fmla="*/ 2147483646 w 33635"/>
                <a:gd name="T43" fmla="*/ 2147483646 h 9502"/>
                <a:gd name="T44" fmla="*/ 2147483646 w 33635"/>
                <a:gd name="T45" fmla="*/ 2147483646 h 9502"/>
                <a:gd name="T46" fmla="*/ 2147483646 w 33635"/>
                <a:gd name="T47" fmla="*/ 2147483646 h 9502"/>
                <a:gd name="T48" fmla="*/ 2147483646 w 33635"/>
                <a:gd name="T49" fmla="*/ 2147483646 h 9502"/>
                <a:gd name="T50" fmla="*/ 2147483646 w 33635"/>
                <a:gd name="T51" fmla="*/ 2147483646 h 9502"/>
                <a:gd name="T52" fmla="*/ 2147483646 w 33635"/>
                <a:gd name="T53" fmla="*/ 2147483646 h 9502"/>
                <a:gd name="T54" fmla="*/ 2147483646 w 33635"/>
                <a:gd name="T55" fmla="*/ 2147483646 h 9502"/>
                <a:gd name="T56" fmla="*/ 2147483646 w 33635"/>
                <a:gd name="T57" fmla="*/ 2147483646 h 9502"/>
                <a:gd name="T58" fmla="*/ 2147483646 w 33635"/>
                <a:gd name="T59" fmla="*/ 2147483646 h 9502"/>
                <a:gd name="T60" fmla="*/ 2147483646 w 33635"/>
                <a:gd name="T61" fmla="*/ 2147483646 h 9502"/>
                <a:gd name="T62" fmla="*/ 2147483646 w 33635"/>
                <a:gd name="T63" fmla="*/ 2147483646 h 9502"/>
                <a:gd name="T64" fmla="*/ 2147483646 w 33635"/>
                <a:gd name="T65" fmla="*/ 2147483646 h 9502"/>
                <a:gd name="T66" fmla="*/ 2147483646 w 33635"/>
                <a:gd name="T67" fmla="*/ 2147483646 h 9502"/>
                <a:gd name="T68" fmla="*/ 2147483646 w 33635"/>
                <a:gd name="T69" fmla="*/ 2147483646 h 9502"/>
                <a:gd name="T70" fmla="*/ 2147483646 w 33635"/>
                <a:gd name="T71" fmla="*/ 2147483646 h 9502"/>
                <a:gd name="T72" fmla="*/ 2147483646 w 33635"/>
                <a:gd name="T73" fmla="*/ 2147483646 h 9502"/>
                <a:gd name="T74" fmla="*/ 2147483646 w 33635"/>
                <a:gd name="T75" fmla="*/ 2147483646 h 9502"/>
                <a:gd name="T76" fmla="*/ 2147483646 w 33635"/>
                <a:gd name="T77" fmla="*/ 2147483646 h 9502"/>
                <a:gd name="T78" fmla="*/ 2147483646 w 33635"/>
                <a:gd name="T79" fmla="*/ 2147483646 h 9502"/>
                <a:gd name="T80" fmla="*/ 2147483646 w 33635"/>
                <a:gd name="T81" fmla="*/ 2147483646 h 9502"/>
                <a:gd name="T82" fmla="*/ 2147483646 w 33635"/>
                <a:gd name="T83" fmla="*/ 2147483646 h 9502"/>
                <a:gd name="T84" fmla="*/ 2147483646 w 33635"/>
                <a:gd name="T85" fmla="*/ 2147483646 h 95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3635" h="9502" extrusionOk="0">
                  <a:moveTo>
                    <a:pt x="31038" y="1"/>
                  </a:moveTo>
                  <a:cubicBezTo>
                    <a:pt x="30916" y="153"/>
                    <a:pt x="30793" y="306"/>
                    <a:pt x="30641" y="489"/>
                  </a:cubicBezTo>
                  <a:cubicBezTo>
                    <a:pt x="30619" y="511"/>
                    <a:pt x="30567" y="533"/>
                    <a:pt x="30517" y="533"/>
                  </a:cubicBezTo>
                  <a:cubicBezTo>
                    <a:pt x="30496" y="533"/>
                    <a:pt x="30475" y="529"/>
                    <a:pt x="30457" y="520"/>
                  </a:cubicBezTo>
                  <a:cubicBezTo>
                    <a:pt x="30366" y="948"/>
                    <a:pt x="30243" y="1345"/>
                    <a:pt x="30091" y="1711"/>
                  </a:cubicBezTo>
                  <a:cubicBezTo>
                    <a:pt x="30064" y="1817"/>
                    <a:pt x="29969" y="1900"/>
                    <a:pt x="29864" y="1900"/>
                  </a:cubicBezTo>
                  <a:cubicBezTo>
                    <a:pt x="29848" y="1900"/>
                    <a:pt x="29832" y="1899"/>
                    <a:pt x="29816" y="1895"/>
                  </a:cubicBezTo>
                  <a:cubicBezTo>
                    <a:pt x="29694" y="1864"/>
                    <a:pt x="29602" y="1803"/>
                    <a:pt x="29510" y="1772"/>
                  </a:cubicBezTo>
                  <a:cubicBezTo>
                    <a:pt x="28991" y="2475"/>
                    <a:pt x="28288" y="2994"/>
                    <a:pt x="27739" y="3666"/>
                  </a:cubicBezTo>
                  <a:cubicBezTo>
                    <a:pt x="27705" y="3717"/>
                    <a:pt x="27653" y="3740"/>
                    <a:pt x="27597" y="3740"/>
                  </a:cubicBezTo>
                  <a:cubicBezTo>
                    <a:pt x="27552" y="3740"/>
                    <a:pt x="27505" y="3724"/>
                    <a:pt x="27464" y="3697"/>
                  </a:cubicBezTo>
                  <a:lnTo>
                    <a:pt x="27189" y="3544"/>
                  </a:lnTo>
                  <a:cubicBezTo>
                    <a:pt x="27189" y="4400"/>
                    <a:pt x="26975" y="5408"/>
                    <a:pt x="26486" y="6019"/>
                  </a:cubicBezTo>
                  <a:cubicBezTo>
                    <a:pt x="26302" y="6254"/>
                    <a:pt x="26117" y="6349"/>
                    <a:pt x="25941" y="6349"/>
                  </a:cubicBezTo>
                  <a:cubicBezTo>
                    <a:pt x="25591" y="6349"/>
                    <a:pt x="25274" y="5977"/>
                    <a:pt x="25050" y="5591"/>
                  </a:cubicBezTo>
                  <a:cubicBezTo>
                    <a:pt x="24898" y="5774"/>
                    <a:pt x="24714" y="5988"/>
                    <a:pt x="24531" y="6171"/>
                  </a:cubicBezTo>
                  <a:cubicBezTo>
                    <a:pt x="24485" y="6202"/>
                    <a:pt x="24424" y="6217"/>
                    <a:pt x="24367" y="6217"/>
                  </a:cubicBezTo>
                  <a:cubicBezTo>
                    <a:pt x="24309" y="6217"/>
                    <a:pt x="24256" y="6202"/>
                    <a:pt x="24225" y="6171"/>
                  </a:cubicBezTo>
                  <a:cubicBezTo>
                    <a:pt x="24012" y="5927"/>
                    <a:pt x="23737" y="5744"/>
                    <a:pt x="23523" y="5499"/>
                  </a:cubicBezTo>
                  <a:cubicBezTo>
                    <a:pt x="23248" y="5774"/>
                    <a:pt x="22881" y="5927"/>
                    <a:pt x="22515" y="5927"/>
                  </a:cubicBezTo>
                  <a:cubicBezTo>
                    <a:pt x="21843" y="5958"/>
                    <a:pt x="21201" y="6141"/>
                    <a:pt x="20651" y="6538"/>
                  </a:cubicBezTo>
                  <a:cubicBezTo>
                    <a:pt x="20474" y="6644"/>
                    <a:pt x="20304" y="6689"/>
                    <a:pt x="20141" y="6689"/>
                  </a:cubicBezTo>
                  <a:cubicBezTo>
                    <a:pt x="19744" y="6689"/>
                    <a:pt x="19388" y="6423"/>
                    <a:pt x="19063" y="6141"/>
                  </a:cubicBezTo>
                  <a:cubicBezTo>
                    <a:pt x="18941" y="6385"/>
                    <a:pt x="18727" y="6568"/>
                    <a:pt x="18482" y="6660"/>
                  </a:cubicBezTo>
                  <a:cubicBezTo>
                    <a:pt x="18408" y="6685"/>
                    <a:pt x="18324" y="6692"/>
                    <a:pt x="18235" y="6692"/>
                  </a:cubicBezTo>
                  <a:cubicBezTo>
                    <a:pt x="18119" y="6692"/>
                    <a:pt x="17996" y="6680"/>
                    <a:pt x="17882" y="6680"/>
                  </a:cubicBezTo>
                  <a:cubicBezTo>
                    <a:pt x="17759" y="6680"/>
                    <a:pt x="17647" y="6694"/>
                    <a:pt x="17566" y="6752"/>
                  </a:cubicBezTo>
                  <a:cubicBezTo>
                    <a:pt x="17361" y="6935"/>
                    <a:pt x="17180" y="7000"/>
                    <a:pt x="17001" y="7000"/>
                  </a:cubicBezTo>
                  <a:cubicBezTo>
                    <a:pt x="16672" y="7000"/>
                    <a:pt x="16352" y="6779"/>
                    <a:pt x="15916" y="6660"/>
                  </a:cubicBezTo>
                  <a:cubicBezTo>
                    <a:pt x="15733" y="6568"/>
                    <a:pt x="15550" y="6446"/>
                    <a:pt x="15397" y="6324"/>
                  </a:cubicBezTo>
                  <a:cubicBezTo>
                    <a:pt x="15248" y="6233"/>
                    <a:pt x="15127" y="6196"/>
                    <a:pt x="15022" y="6196"/>
                  </a:cubicBezTo>
                  <a:cubicBezTo>
                    <a:pt x="14739" y="6196"/>
                    <a:pt x="14581" y="6468"/>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8" y="6777"/>
                    <a:pt x="12648" y="6996"/>
                  </a:cubicBezTo>
                  <a:cubicBezTo>
                    <a:pt x="12556" y="7088"/>
                    <a:pt x="12403" y="7149"/>
                    <a:pt x="12250" y="7179"/>
                  </a:cubicBezTo>
                  <a:cubicBezTo>
                    <a:pt x="11823" y="7149"/>
                    <a:pt x="11426" y="6996"/>
                    <a:pt x="11090" y="6752"/>
                  </a:cubicBezTo>
                  <a:cubicBezTo>
                    <a:pt x="10817" y="6561"/>
                    <a:pt x="10448" y="6055"/>
                    <a:pt x="10198" y="6055"/>
                  </a:cubicBezTo>
                  <a:cubicBezTo>
                    <a:pt x="10168" y="6055"/>
                    <a:pt x="10139" y="6063"/>
                    <a:pt x="10112" y="6080"/>
                  </a:cubicBezTo>
                  <a:cubicBezTo>
                    <a:pt x="9794" y="6299"/>
                    <a:pt x="9436" y="6530"/>
                    <a:pt x="9074" y="6530"/>
                  </a:cubicBezTo>
                  <a:cubicBezTo>
                    <a:pt x="8880" y="6530"/>
                    <a:pt x="8685" y="6464"/>
                    <a:pt x="8493" y="6294"/>
                  </a:cubicBezTo>
                  <a:cubicBezTo>
                    <a:pt x="8267" y="6082"/>
                    <a:pt x="8078" y="6001"/>
                    <a:pt x="7908" y="6001"/>
                  </a:cubicBezTo>
                  <a:cubicBezTo>
                    <a:pt x="7342" y="6001"/>
                    <a:pt x="6998" y="6905"/>
                    <a:pt x="6294" y="6905"/>
                  </a:cubicBezTo>
                  <a:cubicBezTo>
                    <a:pt x="6019" y="6874"/>
                    <a:pt x="5744" y="6752"/>
                    <a:pt x="5591" y="6538"/>
                  </a:cubicBezTo>
                  <a:cubicBezTo>
                    <a:pt x="5583" y="6528"/>
                    <a:pt x="5572" y="6523"/>
                    <a:pt x="5558" y="6523"/>
                  </a:cubicBezTo>
                  <a:cubicBezTo>
                    <a:pt x="5353" y="6523"/>
                    <a:pt x="4544" y="7493"/>
                    <a:pt x="4430" y="7607"/>
                  </a:cubicBezTo>
                  <a:cubicBezTo>
                    <a:pt x="4385" y="7652"/>
                    <a:pt x="4328" y="7672"/>
                    <a:pt x="4272" y="7672"/>
                  </a:cubicBezTo>
                  <a:cubicBezTo>
                    <a:pt x="4176" y="7672"/>
                    <a:pt x="4083" y="7612"/>
                    <a:pt x="4063" y="7515"/>
                  </a:cubicBezTo>
                  <a:cubicBezTo>
                    <a:pt x="4002" y="7332"/>
                    <a:pt x="3941" y="7179"/>
                    <a:pt x="3911" y="7027"/>
                  </a:cubicBezTo>
                  <a:cubicBezTo>
                    <a:pt x="3800" y="7052"/>
                    <a:pt x="3691" y="7064"/>
                    <a:pt x="3584" y="7064"/>
                  </a:cubicBezTo>
                  <a:cubicBezTo>
                    <a:pt x="3042" y="7064"/>
                    <a:pt x="2552" y="6758"/>
                    <a:pt x="2169" y="6324"/>
                  </a:cubicBezTo>
                  <a:cubicBezTo>
                    <a:pt x="1995" y="6120"/>
                    <a:pt x="1458" y="5249"/>
                    <a:pt x="1144" y="5249"/>
                  </a:cubicBezTo>
                  <a:cubicBezTo>
                    <a:pt x="1129" y="5249"/>
                    <a:pt x="1114" y="5251"/>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5"/>
                    <a:pt x="734" y="9501"/>
                    <a:pt x="1559" y="9501"/>
                  </a:cubicBezTo>
                  <a:cubicBezTo>
                    <a:pt x="2353" y="9501"/>
                    <a:pt x="2353" y="8982"/>
                    <a:pt x="3147" y="8982"/>
                  </a:cubicBezTo>
                  <a:cubicBezTo>
                    <a:pt x="3911" y="8982"/>
                    <a:pt x="3941" y="8829"/>
                    <a:pt x="4736" y="8829"/>
                  </a:cubicBezTo>
                  <a:cubicBezTo>
                    <a:pt x="5499" y="8829"/>
                    <a:pt x="5530" y="8921"/>
                    <a:pt x="6324" y="8921"/>
                  </a:cubicBezTo>
                  <a:cubicBezTo>
                    <a:pt x="7118" y="8921"/>
                    <a:pt x="7118" y="9409"/>
                    <a:pt x="7913" y="9409"/>
                  </a:cubicBezTo>
                  <a:cubicBezTo>
                    <a:pt x="8707" y="9409"/>
                    <a:pt x="8707" y="9104"/>
                    <a:pt x="9501" y="9104"/>
                  </a:cubicBezTo>
                  <a:cubicBezTo>
                    <a:pt x="10295" y="9104"/>
                    <a:pt x="10295" y="9409"/>
                    <a:pt x="11090" y="9409"/>
                  </a:cubicBezTo>
                  <a:cubicBezTo>
                    <a:pt x="11884" y="9409"/>
                    <a:pt x="11884" y="9501"/>
                    <a:pt x="12678" y="9501"/>
                  </a:cubicBezTo>
                  <a:cubicBezTo>
                    <a:pt x="13472" y="9501"/>
                    <a:pt x="13472" y="8982"/>
                    <a:pt x="14267" y="8982"/>
                  </a:cubicBezTo>
                  <a:cubicBezTo>
                    <a:pt x="15061" y="8982"/>
                    <a:pt x="15061" y="9471"/>
                    <a:pt x="15855" y="9471"/>
                  </a:cubicBezTo>
                  <a:cubicBezTo>
                    <a:pt x="16649" y="9471"/>
                    <a:pt x="16649" y="9379"/>
                    <a:pt x="17444" y="9379"/>
                  </a:cubicBezTo>
                  <a:cubicBezTo>
                    <a:pt x="18238" y="9379"/>
                    <a:pt x="18238" y="9348"/>
                    <a:pt x="19032" y="9348"/>
                  </a:cubicBezTo>
                  <a:cubicBezTo>
                    <a:pt x="19826" y="9348"/>
                    <a:pt x="19826"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18"/>
                    <a:pt x="26975" y="9318"/>
                  </a:cubicBezTo>
                  <a:cubicBezTo>
                    <a:pt x="27769" y="9318"/>
                    <a:pt x="27769" y="9073"/>
                    <a:pt x="28563" y="9073"/>
                  </a:cubicBezTo>
                  <a:cubicBezTo>
                    <a:pt x="29358" y="9073"/>
                    <a:pt x="29358" y="9257"/>
                    <a:pt x="30152" y="9257"/>
                  </a:cubicBezTo>
                  <a:cubicBezTo>
                    <a:pt x="30748" y="9257"/>
                    <a:pt x="30896" y="9154"/>
                    <a:pt x="31269" y="9154"/>
                  </a:cubicBezTo>
                  <a:cubicBezTo>
                    <a:pt x="31393" y="9154"/>
                    <a:pt x="31542" y="9165"/>
                    <a:pt x="31740" y="9196"/>
                  </a:cubicBezTo>
                  <a:cubicBezTo>
                    <a:pt x="32245" y="9254"/>
                    <a:pt x="32466" y="9362"/>
                    <a:pt x="32749" y="9362"/>
                  </a:cubicBezTo>
                  <a:cubicBezTo>
                    <a:pt x="32911" y="9362"/>
                    <a:pt x="33092" y="9326"/>
                    <a:pt x="33359" y="9226"/>
                  </a:cubicBezTo>
                  <a:cubicBezTo>
                    <a:pt x="33390" y="8676"/>
                    <a:pt x="33634" y="8035"/>
                    <a:pt x="33573" y="7515"/>
                  </a:cubicBezTo>
                  <a:cubicBezTo>
                    <a:pt x="33482" y="6966"/>
                    <a:pt x="33359" y="6416"/>
                    <a:pt x="33207" y="5866"/>
                  </a:cubicBezTo>
                  <a:cubicBezTo>
                    <a:pt x="33115" y="5347"/>
                    <a:pt x="32565" y="4919"/>
                    <a:pt x="32412" y="4400"/>
                  </a:cubicBezTo>
                  <a:cubicBezTo>
                    <a:pt x="32260" y="3880"/>
                    <a:pt x="32076" y="3361"/>
                    <a:pt x="31863" y="2872"/>
                  </a:cubicBezTo>
                  <a:cubicBezTo>
                    <a:pt x="31649" y="2353"/>
                    <a:pt x="31924" y="1620"/>
                    <a:pt x="31649" y="1131"/>
                  </a:cubicBezTo>
                  <a:cubicBezTo>
                    <a:pt x="31465" y="764"/>
                    <a:pt x="31252" y="367"/>
                    <a:pt x="31038" y="1"/>
                  </a:cubicBezTo>
                  <a:close/>
                </a:path>
              </a:pathLst>
            </a:custGeom>
            <a:solidFill>
              <a:srgbClr val="24962F">
                <a:alpha val="40392"/>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560" name="Google Shape;614;p24">
            <a:extLst>
              <a:ext uri="{FF2B5EF4-FFF2-40B4-BE49-F238E27FC236}">
                <a16:creationId xmlns:a16="http://schemas.microsoft.com/office/drawing/2014/main" id="{90BB564F-5471-4478-00C6-1C4065B67544}"/>
              </a:ext>
            </a:extLst>
          </p:cNvPr>
          <p:cNvGrpSpPr>
            <a:grpSpLocks/>
          </p:cNvGrpSpPr>
          <p:nvPr/>
        </p:nvGrpSpPr>
        <p:grpSpPr bwMode="auto">
          <a:xfrm flipH="1">
            <a:off x="8882063" y="5111750"/>
            <a:ext cx="1663700" cy="841375"/>
            <a:chOff x="1866724" y="1193292"/>
            <a:chExt cx="6154785" cy="3109690"/>
          </a:xfrm>
        </p:grpSpPr>
        <p:sp>
          <p:nvSpPr>
            <p:cNvPr id="561" name="Google Shape;615;p24">
              <a:extLst>
                <a:ext uri="{FF2B5EF4-FFF2-40B4-BE49-F238E27FC236}">
                  <a16:creationId xmlns:a16="http://schemas.microsoft.com/office/drawing/2014/main" id="{F43DC568-EE35-1FBB-1532-78DA79015373}"/>
                </a:ext>
              </a:extLst>
            </p:cNvPr>
            <p:cNvSpPr>
              <a:spLocks/>
            </p:cNvSpPr>
            <p:nvPr/>
          </p:nvSpPr>
          <p:spPr bwMode="auto">
            <a:xfrm>
              <a:off x="1877886" y="1193292"/>
              <a:ext cx="6143622" cy="3109690"/>
            </a:xfrm>
            <a:custGeom>
              <a:avLst/>
              <a:gdLst>
                <a:gd name="T0" fmla="*/ 2147483646 w 33574"/>
                <a:gd name="T1" fmla="*/ 2147483646 h 16994"/>
                <a:gd name="T2" fmla="*/ 2147483646 w 33574"/>
                <a:gd name="T3" fmla="*/ 2147483646 h 16994"/>
                <a:gd name="T4" fmla="*/ 2147483646 w 33574"/>
                <a:gd name="T5" fmla="*/ 2147483646 h 16994"/>
                <a:gd name="T6" fmla="*/ 2147483646 w 33574"/>
                <a:gd name="T7" fmla="*/ 2147483646 h 16994"/>
                <a:gd name="T8" fmla="*/ 2147483646 w 33574"/>
                <a:gd name="T9" fmla="*/ 2147483646 h 16994"/>
                <a:gd name="T10" fmla="*/ 2147483646 w 33574"/>
                <a:gd name="T11" fmla="*/ 2147483646 h 16994"/>
                <a:gd name="T12" fmla="*/ 2147483646 w 33574"/>
                <a:gd name="T13" fmla="*/ 2147483646 h 16994"/>
                <a:gd name="T14" fmla="*/ 2147483646 w 33574"/>
                <a:gd name="T15" fmla="*/ 2147483646 h 16994"/>
                <a:gd name="T16" fmla="*/ 2147483646 w 33574"/>
                <a:gd name="T17" fmla="*/ 2147483646 h 16994"/>
                <a:gd name="T18" fmla="*/ 2147483646 w 33574"/>
                <a:gd name="T19" fmla="*/ 2147483646 h 16994"/>
                <a:gd name="T20" fmla="*/ 2147483646 w 33574"/>
                <a:gd name="T21" fmla="*/ 2147483646 h 16994"/>
                <a:gd name="T22" fmla="*/ 2147483646 w 33574"/>
                <a:gd name="T23" fmla="*/ 2147483646 h 16994"/>
                <a:gd name="T24" fmla="*/ 2147483646 w 33574"/>
                <a:gd name="T25" fmla="*/ 2147483646 h 16994"/>
                <a:gd name="T26" fmla="*/ 2147483646 w 33574"/>
                <a:gd name="T27" fmla="*/ 2147483646 h 16994"/>
                <a:gd name="T28" fmla="*/ 2147483646 w 33574"/>
                <a:gd name="T29" fmla="*/ 2147483646 h 16994"/>
                <a:gd name="T30" fmla="*/ 2147483646 w 33574"/>
                <a:gd name="T31" fmla="*/ 2147483646 h 16994"/>
                <a:gd name="T32" fmla="*/ 2147483646 w 33574"/>
                <a:gd name="T33" fmla="*/ 2147483646 h 16994"/>
                <a:gd name="T34" fmla="*/ 2147483646 w 33574"/>
                <a:gd name="T35" fmla="*/ 2147483646 h 16994"/>
                <a:gd name="T36" fmla="*/ 2147483646 w 33574"/>
                <a:gd name="T37" fmla="*/ 2147483646 h 16994"/>
                <a:gd name="T38" fmla="*/ 2147483646 w 33574"/>
                <a:gd name="T39" fmla="*/ 2147483646 h 16994"/>
                <a:gd name="T40" fmla="*/ 2147483646 w 33574"/>
                <a:gd name="T41" fmla="*/ 2147483646 h 16994"/>
                <a:gd name="T42" fmla="*/ 2147483646 w 33574"/>
                <a:gd name="T43" fmla="*/ 2147483646 h 16994"/>
                <a:gd name="T44" fmla="*/ 2147483646 w 33574"/>
                <a:gd name="T45" fmla="*/ 2147483646 h 16994"/>
                <a:gd name="T46" fmla="*/ 2147483646 w 33574"/>
                <a:gd name="T47" fmla="*/ 2147483646 h 16994"/>
                <a:gd name="T48" fmla="*/ 2147483646 w 33574"/>
                <a:gd name="T49" fmla="*/ 2147483646 h 16994"/>
                <a:gd name="T50" fmla="*/ 2147483646 w 33574"/>
                <a:gd name="T51" fmla="*/ 2147483646 h 16994"/>
                <a:gd name="T52" fmla="*/ 2147483646 w 33574"/>
                <a:gd name="T53" fmla="*/ 2147483646 h 16994"/>
                <a:gd name="T54" fmla="*/ 2147483646 w 33574"/>
                <a:gd name="T55" fmla="*/ 2147483646 h 16994"/>
                <a:gd name="T56" fmla="*/ 2147483646 w 33574"/>
                <a:gd name="T57" fmla="*/ 2147483646 h 16994"/>
                <a:gd name="T58" fmla="*/ 2147483646 w 33574"/>
                <a:gd name="T59" fmla="*/ 2147483646 h 16994"/>
                <a:gd name="T60" fmla="*/ 2147483646 w 33574"/>
                <a:gd name="T61" fmla="*/ 2147483646 h 16994"/>
                <a:gd name="T62" fmla="*/ 2147483646 w 33574"/>
                <a:gd name="T63" fmla="*/ 2147483646 h 16994"/>
                <a:gd name="T64" fmla="*/ 2147483646 w 33574"/>
                <a:gd name="T65" fmla="*/ 2147483646 h 16994"/>
                <a:gd name="T66" fmla="*/ 2147483646 w 33574"/>
                <a:gd name="T67" fmla="*/ 2147483646 h 16994"/>
                <a:gd name="T68" fmla="*/ 2147483646 w 33574"/>
                <a:gd name="T69" fmla="*/ 2147483646 h 16994"/>
                <a:gd name="T70" fmla="*/ 2147483646 w 33574"/>
                <a:gd name="T71" fmla="*/ 2147483646 h 16994"/>
                <a:gd name="T72" fmla="*/ 2147483646 w 33574"/>
                <a:gd name="T73" fmla="*/ 2147483646 h 16994"/>
                <a:gd name="T74" fmla="*/ 2147483646 w 33574"/>
                <a:gd name="T75" fmla="*/ 2147483646 h 16994"/>
                <a:gd name="T76" fmla="*/ 2147483646 w 33574"/>
                <a:gd name="T77" fmla="*/ 2147483646 h 16994"/>
                <a:gd name="T78" fmla="*/ 2147483646 w 33574"/>
                <a:gd name="T79" fmla="*/ 2147483646 h 16994"/>
                <a:gd name="T80" fmla="*/ 2147483646 w 33574"/>
                <a:gd name="T81" fmla="*/ 2147483646 h 16994"/>
                <a:gd name="T82" fmla="*/ 2147483646 w 33574"/>
                <a:gd name="T83" fmla="*/ 2147483646 h 16994"/>
                <a:gd name="T84" fmla="*/ 2147483646 w 33574"/>
                <a:gd name="T85" fmla="*/ 2147483646 h 16994"/>
                <a:gd name="T86" fmla="*/ 2147483646 w 33574"/>
                <a:gd name="T87" fmla="*/ 2147483646 h 16994"/>
                <a:gd name="T88" fmla="*/ 2147483646 w 33574"/>
                <a:gd name="T89" fmla="*/ 2147483646 h 16994"/>
                <a:gd name="T90" fmla="*/ 2147483646 w 33574"/>
                <a:gd name="T91" fmla="*/ 2147483646 h 16994"/>
                <a:gd name="T92" fmla="*/ 2147483646 w 33574"/>
                <a:gd name="T93" fmla="*/ 2147483646 h 16994"/>
                <a:gd name="T94" fmla="*/ 2147483646 w 33574"/>
                <a:gd name="T95" fmla="*/ 2147483646 h 16994"/>
                <a:gd name="T96" fmla="*/ 2147483646 w 33574"/>
                <a:gd name="T97" fmla="*/ 2147483646 h 16994"/>
                <a:gd name="T98" fmla="*/ 2147483646 w 33574"/>
                <a:gd name="T99" fmla="*/ 2147483646 h 16994"/>
                <a:gd name="T100" fmla="*/ 2147483646 w 33574"/>
                <a:gd name="T101" fmla="*/ 2147483646 h 16994"/>
                <a:gd name="T102" fmla="*/ 2147483646 w 33574"/>
                <a:gd name="T103" fmla="*/ 2147483646 h 16994"/>
                <a:gd name="T104" fmla="*/ 2147483646 w 33574"/>
                <a:gd name="T105" fmla="*/ 2147483646 h 16994"/>
                <a:gd name="T106" fmla="*/ 2147483646 w 33574"/>
                <a:gd name="T107" fmla="*/ 2147483646 h 16994"/>
                <a:gd name="T108" fmla="*/ 2147483646 w 33574"/>
                <a:gd name="T109" fmla="*/ 2147483646 h 16994"/>
                <a:gd name="T110" fmla="*/ 2147483646 w 33574"/>
                <a:gd name="T111" fmla="*/ 2147483646 h 16994"/>
                <a:gd name="T112" fmla="*/ 2147483646 w 33574"/>
                <a:gd name="T113" fmla="*/ 2147483646 h 16994"/>
                <a:gd name="T114" fmla="*/ 2147483646 w 33574"/>
                <a:gd name="T115" fmla="*/ 2147483646 h 16994"/>
                <a:gd name="T116" fmla="*/ 2147483646 w 33574"/>
                <a:gd name="T117" fmla="*/ 2147483646 h 16994"/>
                <a:gd name="T118" fmla="*/ 2147483646 w 33574"/>
                <a:gd name="T119" fmla="*/ 2147483646 h 16994"/>
                <a:gd name="T120" fmla="*/ 2147483646 w 33574"/>
                <a:gd name="T121" fmla="*/ 2147483646 h 16994"/>
                <a:gd name="T122" fmla="*/ 2147483646 w 33574"/>
                <a:gd name="T123" fmla="*/ 2147483646 h 169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3574" h="16994" extrusionOk="0">
                  <a:moveTo>
                    <a:pt x="15100" y="1"/>
                  </a:moveTo>
                  <a:cubicBezTo>
                    <a:pt x="15056" y="1"/>
                    <a:pt x="15013" y="3"/>
                    <a:pt x="14969" y="8"/>
                  </a:cubicBezTo>
                  <a:cubicBezTo>
                    <a:pt x="14420" y="39"/>
                    <a:pt x="13870" y="100"/>
                    <a:pt x="13320" y="161"/>
                  </a:cubicBezTo>
                  <a:cubicBezTo>
                    <a:pt x="13124" y="204"/>
                    <a:pt x="12921" y="213"/>
                    <a:pt x="12716" y="213"/>
                  </a:cubicBezTo>
                  <a:cubicBezTo>
                    <a:pt x="12581" y="213"/>
                    <a:pt x="12446" y="209"/>
                    <a:pt x="12312" y="209"/>
                  </a:cubicBezTo>
                  <a:cubicBezTo>
                    <a:pt x="12079" y="209"/>
                    <a:pt x="11852" y="221"/>
                    <a:pt x="11640" y="283"/>
                  </a:cubicBezTo>
                  <a:cubicBezTo>
                    <a:pt x="11120" y="466"/>
                    <a:pt x="10723" y="1016"/>
                    <a:pt x="10204" y="1230"/>
                  </a:cubicBezTo>
                  <a:cubicBezTo>
                    <a:pt x="9715" y="1413"/>
                    <a:pt x="9135" y="1536"/>
                    <a:pt x="8646" y="1780"/>
                  </a:cubicBezTo>
                  <a:cubicBezTo>
                    <a:pt x="8188" y="2055"/>
                    <a:pt x="7546" y="2086"/>
                    <a:pt x="7088" y="2391"/>
                  </a:cubicBezTo>
                  <a:cubicBezTo>
                    <a:pt x="6630" y="2696"/>
                    <a:pt x="6599" y="3613"/>
                    <a:pt x="6171" y="3949"/>
                  </a:cubicBezTo>
                  <a:cubicBezTo>
                    <a:pt x="5744" y="4316"/>
                    <a:pt x="5255" y="4529"/>
                    <a:pt x="4858" y="4927"/>
                  </a:cubicBezTo>
                  <a:cubicBezTo>
                    <a:pt x="4461" y="5293"/>
                    <a:pt x="3819" y="5476"/>
                    <a:pt x="3483" y="5904"/>
                  </a:cubicBezTo>
                  <a:cubicBezTo>
                    <a:pt x="3147" y="6301"/>
                    <a:pt x="3147" y="7004"/>
                    <a:pt x="2842" y="7462"/>
                  </a:cubicBezTo>
                  <a:cubicBezTo>
                    <a:pt x="2536" y="7920"/>
                    <a:pt x="1925" y="8195"/>
                    <a:pt x="1681" y="8684"/>
                  </a:cubicBezTo>
                  <a:cubicBezTo>
                    <a:pt x="1375" y="9142"/>
                    <a:pt x="1131" y="9631"/>
                    <a:pt x="917" y="10150"/>
                  </a:cubicBezTo>
                  <a:cubicBezTo>
                    <a:pt x="703" y="10639"/>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8" y="16871"/>
                    <a:pt x="18208" y="16840"/>
                    <a:pt x="19002" y="16840"/>
                  </a:cubicBezTo>
                  <a:cubicBezTo>
                    <a:pt x="19796" y="16840"/>
                    <a:pt x="19796" y="16657"/>
                    <a:pt x="20590" y="16657"/>
                  </a:cubicBezTo>
                  <a:cubicBezTo>
                    <a:pt x="21385" y="16657"/>
                    <a:pt x="21385" y="16963"/>
                    <a:pt x="22179" y="16963"/>
                  </a:cubicBezTo>
                  <a:cubicBezTo>
                    <a:pt x="22973" y="16963"/>
                    <a:pt x="22973" y="16382"/>
                    <a:pt x="23767" y="16382"/>
                  </a:cubicBezTo>
                  <a:cubicBezTo>
                    <a:pt x="24562" y="16382"/>
                    <a:pt x="24562" y="16718"/>
                    <a:pt x="25356" y="16718"/>
                  </a:cubicBezTo>
                  <a:cubicBezTo>
                    <a:pt x="26181" y="16718"/>
                    <a:pt x="26150" y="16810"/>
                    <a:pt x="26944" y="16810"/>
                  </a:cubicBezTo>
                  <a:cubicBezTo>
                    <a:pt x="2773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6" y="16746"/>
                    <a:pt x="32442" y="16854"/>
                    <a:pt x="32714" y="16854"/>
                  </a:cubicBezTo>
                  <a:cubicBezTo>
                    <a:pt x="32870" y="16854"/>
                    <a:pt x="33051" y="16818"/>
                    <a:pt x="33329" y="16718"/>
                  </a:cubicBezTo>
                  <a:cubicBezTo>
                    <a:pt x="33329" y="16168"/>
                    <a:pt x="33573" y="15527"/>
                    <a:pt x="33543" y="15007"/>
                  </a:cubicBezTo>
                  <a:cubicBezTo>
                    <a:pt x="33421" y="14458"/>
                    <a:pt x="33329" y="13908"/>
                    <a:pt x="33176" y="13358"/>
                  </a:cubicBezTo>
                  <a:cubicBezTo>
                    <a:pt x="33054" y="12839"/>
                    <a:pt x="32504" y="12411"/>
                    <a:pt x="32351" y="11892"/>
                  </a:cubicBezTo>
                  <a:cubicBezTo>
                    <a:pt x="32199" y="11372"/>
                    <a:pt x="32046" y="10853"/>
                    <a:pt x="31832" y="10364"/>
                  </a:cubicBezTo>
                  <a:cubicBezTo>
                    <a:pt x="31618" y="9845"/>
                    <a:pt x="31863" y="9112"/>
                    <a:pt x="31618" y="8623"/>
                  </a:cubicBezTo>
                  <a:cubicBezTo>
                    <a:pt x="31374" y="8165"/>
                    <a:pt x="31099" y="7615"/>
                    <a:pt x="30793" y="7157"/>
                  </a:cubicBezTo>
                  <a:cubicBezTo>
                    <a:pt x="30519" y="6729"/>
                    <a:pt x="29938" y="6393"/>
                    <a:pt x="29602" y="5996"/>
                  </a:cubicBezTo>
                  <a:cubicBezTo>
                    <a:pt x="29266" y="5568"/>
                    <a:pt x="28563" y="5476"/>
                    <a:pt x="28166" y="5079"/>
                  </a:cubicBezTo>
                  <a:cubicBezTo>
                    <a:pt x="27800" y="4713"/>
                    <a:pt x="27861" y="3796"/>
                    <a:pt x="27433" y="3460"/>
                  </a:cubicBezTo>
                  <a:cubicBezTo>
                    <a:pt x="27036" y="3124"/>
                    <a:pt x="26211" y="3277"/>
                    <a:pt x="25753" y="2971"/>
                  </a:cubicBezTo>
                  <a:cubicBezTo>
                    <a:pt x="25295" y="2666"/>
                    <a:pt x="25142" y="1872"/>
                    <a:pt x="24653" y="1597"/>
                  </a:cubicBezTo>
                  <a:cubicBezTo>
                    <a:pt x="24483" y="1501"/>
                    <a:pt x="24282" y="1476"/>
                    <a:pt x="24072" y="1476"/>
                  </a:cubicBezTo>
                  <a:cubicBezTo>
                    <a:pt x="23838" y="1476"/>
                    <a:pt x="23591" y="1507"/>
                    <a:pt x="23358" y="1507"/>
                  </a:cubicBezTo>
                  <a:cubicBezTo>
                    <a:pt x="23200" y="1507"/>
                    <a:pt x="23049" y="1492"/>
                    <a:pt x="22912" y="1444"/>
                  </a:cubicBezTo>
                  <a:cubicBezTo>
                    <a:pt x="22423" y="1230"/>
                    <a:pt x="21904" y="1016"/>
                    <a:pt x="21385" y="864"/>
                  </a:cubicBezTo>
                  <a:cubicBezTo>
                    <a:pt x="20865" y="711"/>
                    <a:pt x="20346" y="741"/>
                    <a:pt x="19796" y="619"/>
                  </a:cubicBezTo>
                  <a:cubicBezTo>
                    <a:pt x="19246" y="528"/>
                    <a:pt x="18757" y="375"/>
                    <a:pt x="18208" y="314"/>
                  </a:cubicBezTo>
                  <a:cubicBezTo>
                    <a:pt x="17840" y="292"/>
                    <a:pt x="17458" y="271"/>
                    <a:pt x="17071" y="271"/>
                  </a:cubicBezTo>
                  <a:cubicBezTo>
                    <a:pt x="16911" y="271"/>
                    <a:pt x="16749" y="274"/>
                    <a:pt x="16588" y="283"/>
                  </a:cubicBezTo>
                  <a:cubicBezTo>
                    <a:pt x="16084" y="283"/>
                    <a:pt x="15580" y="1"/>
                    <a:pt x="1510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62" name="Google Shape;616;p24">
              <a:extLst>
                <a:ext uri="{FF2B5EF4-FFF2-40B4-BE49-F238E27FC236}">
                  <a16:creationId xmlns:a16="http://schemas.microsoft.com/office/drawing/2014/main" id="{B0CA8483-A55A-3875-A5F8-F8B377F9FA61}"/>
                </a:ext>
              </a:extLst>
            </p:cNvPr>
            <p:cNvSpPr>
              <a:spLocks/>
            </p:cNvSpPr>
            <p:nvPr/>
          </p:nvSpPr>
          <p:spPr bwMode="auto">
            <a:xfrm>
              <a:off x="1866724" y="2564217"/>
              <a:ext cx="6154785" cy="1738747"/>
            </a:xfrm>
            <a:custGeom>
              <a:avLst/>
              <a:gdLst>
                <a:gd name="T0" fmla="*/ 2147483646 w 33635"/>
                <a:gd name="T1" fmla="*/ 2147483646 h 9502"/>
                <a:gd name="T2" fmla="*/ 2147483646 w 33635"/>
                <a:gd name="T3" fmla="*/ 2147483646 h 9502"/>
                <a:gd name="T4" fmla="*/ 2147483646 w 33635"/>
                <a:gd name="T5" fmla="*/ 2147483646 h 9502"/>
                <a:gd name="T6" fmla="*/ 2147483646 w 33635"/>
                <a:gd name="T7" fmla="*/ 2147483646 h 9502"/>
                <a:gd name="T8" fmla="*/ 2147483646 w 33635"/>
                <a:gd name="T9" fmla="*/ 2147483646 h 9502"/>
                <a:gd name="T10" fmla="*/ 2147483646 w 33635"/>
                <a:gd name="T11" fmla="*/ 2147483646 h 9502"/>
                <a:gd name="T12" fmla="*/ 2147483646 w 33635"/>
                <a:gd name="T13" fmla="*/ 2147483646 h 9502"/>
                <a:gd name="T14" fmla="*/ 2147483646 w 33635"/>
                <a:gd name="T15" fmla="*/ 2147483646 h 9502"/>
                <a:gd name="T16" fmla="*/ 2147483646 w 33635"/>
                <a:gd name="T17" fmla="*/ 2147483646 h 9502"/>
                <a:gd name="T18" fmla="*/ 2147483646 w 33635"/>
                <a:gd name="T19" fmla="*/ 2147483646 h 9502"/>
                <a:gd name="T20" fmla="*/ 2147483646 w 33635"/>
                <a:gd name="T21" fmla="*/ 2147483646 h 9502"/>
                <a:gd name="T22" fmla="*/ 2147483646 w 33635"/>
                <a:gd name="T23" fmla="*/ 2147483646 h 9502"/>
                <a:gd name="T24" fmla="*/ 2147483646 w 33635"/>
                <a:gd name="T25" fmla="*/ 2147483646 h 9502"/>
                <a:gd name="T26" fmla="*/ 2147483646 w 33635"/>
                <a:gd name="T27" fmla="*/ 2147483646 h 9502"/>
                <a:gd name="T28" fmla="*/ 2147483646 w 33635"/>
                <a:gd name="T29" fmla="*/ 2147483646 h 9502"/>
                <a:gd name="T30" fmla="*/ 2147483646 w 33635"/>
                <a:gd name="T31" fmla="*/ 2147483646 h 9502"/>
                <a:gd name="T32" fmla="*/ 2147483646 w 33635"/>
                <a:gd name="T33" fmla="*/ 2147483646 h 9502"/>
                <a:gd name="T34" fmla="*/ 2147483646 w 33635"/>
                <a:gd name="T35" fmla="*/ 2147483646 h 9502"/>
                <a:gd name="T36" fmla="*/ 2147483646 w 33635"/>
                <a:gd name="T37" fmla="*/ 2147483646 h 9502"/>
                <a:gd name="T38" fmla="*/ 2147483646 w 33635"/>
                <a:gd name="T39" fmla="*/ 2147483646 h 9502"/>
                <a:gd name="T40" fmla="*/ 2147483646 w 33635"/>
                <a:gd name="T41" fmla="*/ 2147483646 h 9502"/>
                <a:gd name="T42" fmla="*/ 2147483646 w 33635"/>
                <a:gd name="T43" fmla="*/ 2147483646 h 9502"/>
                <a:gd name="T44" fmla="*/ 2147483646 w 33635"/>
                <a:gd name="T45" fmla="*/ 2147483646 h 9502"/>
                <a:gd name="T46" fmla="*/ 2147483646 w 33635"/>
                <a:gd name="T47" fmla="*/ 2147483646 h 9502"/>
                <a:gd name="T48" fmla="*/ 2147483646 w 33635"/>
                <a:gd name="T49" fmla="*/ 2147483646 h 9502"/>
                <a:gd name="T50" fmla="*/ 2147483646 w 33635"/>
                <a:gd name="T51" fmla="*/ 2147483646 h 9502"/>
                <a:gd name="T52" fmla="*/ 2147483646 w 33635"/>
                <a:gd name="T53" fmla="*/ 2147483646 h 9502"/>
                <a:gd name="T54" fmla="*/ 2147483646 w 33635"/>
                <a:gd name="T55" fmla="*/ 2147483646 h 9502"/>
                <a:gd name="T56" fmla="*/ 2147483646 w 33635"/>
                <a:gd name="T57" fmla="*/ 2147483646 h 9502"/>
                <a:gd name="T58" fmla="*/ 2147483646 w 33635"/>
                <a:gd name="T59" fmla="*/ 2147483646 h 9502"/>
                <a:gd name="T60" fmla="*/ 2147483646 w 33635"/>
                <a:gd name="T61" fmla="*/ 2147483646 h 9502"/>
                <a:gd name="T62" fmla="*/ 2147483646 w 33635"/>
                <a:gd name="T63" fmla="*/ 2147483646 h 9502"/>
                <a:gd name="T64" fmla="*/ 2147483646 w 33635"/>
                <a:gd name="T65" fmla="*/ 2147483646 h 9502"/>
                <a:gd name="T66" fmla="*/ 2147483646 w 33635"/>
                <a:gd name="T67" fmla="*/ 2147483646 h 9502"/>
                <a:gd name="T68" fmla="*/ 2147483646 w 33635"/>
                <a:gd name="T69" fmla="*/ 2147483646 h 9502"/>
                <a:gd name="T70" fmla="*/ 2147483646 w 33635"/>
                <a:gd name="T71" fmla="*/ 2147483646 h 9502"/>
                <a:gd name="T72" fmla="*/ 2147483646 w 33635"/>
                <a:gd name="T73" fmla="*/ 2147483646 h 9502"/>
                <a:gd name="T74" fmla="*/ 2147483646 w 33635"/>
                <a:gd name="T75" fmla="*/ 2147483646 h 9502"/>
                <a:gd name="T76" fmla="*/ 2147483646 w 33635"/>
                <a:gd name="T77" fmla="*/ 2147483646 h 9502"/>
                <a:gd name="T78" fmla="*/ 2147483646 w 33635"/>
                <a:gd name="T79" fmla="*/ 2147483646 h 9502"/>
                <a:gd name="T80" fmla="*/ 2147483646 w 33635"/>
                <a:gd name="T81" fmla="*/ 2147483646 h 9502"/>
                <a:gd name="T82" fmla="*/ 2147483646 w 33635"/>
                <a:gd name="T83" fmla="*/ 2147483646 h 9502"/>
                <a:gd name="T84" fmla="*/ 2147483646 w 33635"/>
                <a:gd name="T85" fmla="*/ 2147483646 h 95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3635" h="9502" extrusionOk="0">
                  <a:moveTo>
                    <a:pt x="31038" y="1"/>
                  </a:moveTo>
                  <a:cubicBezTo>
                    <a:pt x="30916" y="153"/>
                    <a:pt x="30793" y="306"/>
                    <a:pt x="30641" y="489"/>
                  </a:cubicBezTo>
                  <a:cubicBezTo>
                    <a:pt x="30619" y="511"/>
                    <a:pt x="30567" y="533"/>
                    <a:pt x="30517" y="533"/>
                  </a:cubicBezTo>
                  <a:cubicBezTo>
                    <a:pt x="30496" y="533"/>
                    <a:pt x="30475" y="529"/>
                    <a:pt x="30457" y="520"/>
                  </a:cubicBezTo>
                  <a:cubicBezTo>
                    <a:pt x="30366" y="948"/>
                    <a:pt x="30243" y="1345"/>
                    <a:pt x="30091" y="1711"/>
                  </a:cubicBezTo>
                  <a:cubicBezTo>
                    <a:pt x="30064" y="1817"/>
                    <a:pt x="29969" y="1900"/>
                    <a:pt x="29864" y="1900"/>
                  </a:cubicBezTo>
                  <a:cubicBezTo>
                    <a:pt x="29848" y="1900"/>
                    <a:pt x="29832" y="1899"/>
                    <a:pt x="29816" y="1895"/>
                  </a:cubicBezTo>
                  <a:cubicBezTo>
                    <a:pt x="29694" y="1864"/>
                    <a:pt x="29602" y="1803"/>
                    <a:pt x="29510" y="1772"/>
                  </a:cubicBezTo>
                  <a:cubicBezTo>
                    <a:pt x="28991" y="2475"/>
                    <a:pt x="28288" y="2994"/>
                    <a:pt x="27739" y="3666"/>
                  </a:cubicBezTo>
                  <a:cubicBezTo>
                    <a:pt x="27705" y="3717"/>
                    <a:pt x="27653" y="3740"/>
                    <a:pt x="27597" y="3740"/>
                  </a:cubicBezTo>
                  <a:cubicBezTo>
                    <a:pt x="27552" y="3740"/>
                    <a:pt x="27505" y="3724"/>
                    <a:pt x="27464" y="3697"/>
                  </a:cubicBezTo>
                  <a:lnTo>
                    <a:pt x="27189" y="3544"/>
                  </a:lnTo>
                  <a:cubicBezTo>
                    <a:pt x="27189" y="4400"/>
                    <a:pt x="26975" y="5408"/>
                    <a:pt x="26486" y="6019"/>
                  </a:cubicBezTo>
                  <a:cubicBezTo>
                    <a:pt x="26302" y="6254"/>
                    <a:pt x="26117" y="6349"/>
                    <a:pt x="25941" y="6349"/>
                  </a:cubicBezTo>
                  <a:cubicBezTo>
                    <a:pt x="25591" y="6349"/>
                    <a:pt x="25274" y="5977"/>
                    <a:pt x="25050" y="5591"/>
                  </a:cubicBezTo>
                  <a:cubicBezTo>
                    <a:pt x="24898" y="5774"/>
                    <a:pt x="24714" y="5988"/>
                    <a:pt x="24531" y="6171"/>
                  </a:cubicBezTo>
                  <a:cubicBezTo>
                    <a:pt x="24485" y="6202"/>
                    <a:pt x="24424" y="6217"/>
                    <a:pt x="24367" y="6217"/>
                  </a:cubicBezTo>
                  <a:cubicBezTo>
                    <a:pt x="24309" y="6217"/>
                    <a:pt x="24256" y="6202"/>
                    <a:pt x="24225" y="6171"/>
                  </a:cubicBezTo>
                  <a:cubicBezTo>
                    <a:pt x="24012" y="5927"/>
                    <a:pt x="23737" y="5744"/>
                    <a:pt x="23523" y="5499"/>
                  </a:cubicBezTo>
                  <a:cubicBezTo>
                    <a:pt x="23248" y="5774"/>
                    <a:pt x="22881" y="5927"/>
                    <a:pt x="22515" y="5927"/>
                  </a:cubicBezTo>
                  <a:cubicBezTo>
                    <a:pt x="21843" y="5958"/>
                    <a:pt x="21201" y="6141"/>
                    <a:pt x="20651" y="6538"/>
                  </a:cubicBezTo>
                  <a:cubicBezTo>
                    <a:pt x="20474" y="6644"/>
                    <a:pt x="20304" y="6689"/>
                    <a:pt x="20141" y="6689"/>
                  </a:cubicBezTo>
                  <a:cubicBezTo>
                    <a:pt x="19744" y="6689"/>
                    <a:pt x="19388" y="6423"/>
                    <a:pt x="19063" y="6141"/>
                  </a:cubicBezTo>
                  <a:cubicBezTo>
                    <a:pt x="18941" y="6385"/>
                    <a:pt x="18727" y="6568"/>
                    <a:pt x="18482" y="6660"/>
                  </a:cubicBezTo>
                  <a:cubicBezTo>
                    <a:pt x="18408" y="6685"/>
                    <a:pt x="18324" y="6692"/>
                    <a:pt x="18235" y="6692"/>
                  </a:cubicBezTo>
                  <a:cubicBezTo>
                    <a:pt x="18119" y="6692"/>
                    <a:pt x="17996" y="6680"/>
                    <a:pt x="17882" y="6680"/>
                  </a:cubicBezTo>
                  <a:cubicBezTo>
                    <a:pt x="17759" y="6680"/>
                    <a:pt x="17647" y="6694"/>
                    <a:pt x="17566" y="6752"/>
                  </a:cubicBezTo>
                  <a:cubicBezTo>
                    <a:pt x="17361" y="6935"/>
                    <a:pt x="17180" y="7000"/>
                    <a:pt x="17001" y="7000"/>
                  </a:cubicBezTo>
                  <a:cubicBezTo>
                    <a:pt x="16672" y="7000"/>
                    <a:pt x="16352" y="6779"/>
                    <a:pt x="15916" y="6660"/>
                  </a:cubicBezTo>
                  <a:cubicBezTo>
                    <a:pt x="15733" y="6568"/>
                    <a:pt x="15550" y="6446"/>
                    <a:pt x="15397" y="6324"/>
                  </a:cubicBezTo>
                  <a:cubicBezTo>
                    <a:pt x="15248" y="6233"/>
                    <a:pt x="15127" y="6196"/>
                    <a:pt x="15022" y="6196"/>
                  </a:cubicBezTo>
                  <a:cubicBezTo>
                    <a:pt x="14739" y="6196"/>
                    <a:pt x="14581" y="6468"/>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8" y="6777"/>
                    <a:pt x="12648" y="6996"/>
                  </a:cubicBezTo>
                  <a:cubicBezTo>
                    <a:pt x="12556" y="7088"/>
                    <a:pt x="12403" y="7149"/>
                    <a:pt x="12250" y="7179"/>
                  </a:cubicBezTo>
                  <a:cubicBezTo>
                    <a:pt x="11823" y="7149"/>
                    <a:pt x="11426" y="6996"/>
                    <a:pt x="11090" y="6752"/>
                  </a:cubicBezTo>
                  <a:cubicBezTo>
                    <a:pt x="10817" y="6561"/>
                    <a:pt x="10448" y="6055"/>
                    <a:pt x="10198" y="6055"/>
                  </a:cubicBezTo>
                  <a:cubicBezTo>
                    <a:pt x="10168" y="6055"/>
                    <a:pt x="10139" y="6063"/>
                    <a:pt x="10112" y="6080"/>
                  </a:cubicBezTo>
                  <a:cubicBezTo>
                    <a:pt x="9794" y="6299"/>
                    <a:pt x="9436" y="6530"/>
                    <a:pt x="9074" y="6530"/>
                  </a:cubicBezTo>
                  <a:cubicBezTo>
                    <a:pt x="8880" y="6530"/>
                    <a:pt x="8685" y="6464"/>
                    <a:pt x="8493" y="6294"/>
                  </a:cubicBezTo>
                  <a:cubicBezTo>
                    <a:pt x="8267" y="6082"/>
                    <a:pt x="8078" y="6001"/>
                    <a:pt x="7908" y="6001"/>
                  </a:cubicBezTo>
                  <a:cubicBezTo>
                    <a:pt x="7342" y="6001"/>
                    <a:pt x="6998" y="6905"/>
                    <a:pt x="6294" y="6905"/>
                  </a:cubicBezTo>
                  <a:cubicBezTo>
                    <a:pt x="6019" y="6874"/>
                    <a:pt x="5744" y="6752"/>
                    <a:pt x="5591" y="6538"/>
                  </a:cubicBezTo>
                  <a:cubicBezTo>
                    <a:pt x="5583" y="6528"/>
                    <a:pt x="5572" y="6523"/>
                    <a:pt x="5558" y="6523"/>
                  </a:cubicBezTo>
                  <a:cubicBezTo>
                    <a:pt x="5353" y="6523"/>
                    <a:pt x="4544" y="7493"/>
                    <a:pt x="4430" y="7607"/>
                  </a:cubicBezTo>
                  <a:cubicBezTo>
                    <a:pt x="4385" y="7652"/>
                    <a:pt x="4328" y="7672"/>
                    <a:pt x="4272" y="7672"/>
                  </a:cubicBezTo>
                  <a:cubicBezTo>
                    <a:pt x="4176" y="7672"/>
                    <a:pt x="4083" y="7612"/>
                    <a:pt x="4063" y="7515"/>
                  </a:cubicBezTo>
                  <a:cubicBezTo>
                    <a:pt x="4002" y="7332"/>
                    <a:pt x="3941" y="7179"/>
                    <a:pt x="3911" y="7027"/>
                  </a:cubicBezTo>
                  <a:cubicBezTo>
                    <a:pt x="3800" y="7052"/>
                    <a:pt x="3691" y="7064"/>
                    <a:pt x="3584" y="7064"/>
                  </a:cubicBezTo>
                  <a:cubicBezTo>
                    <a:pt x="3042" y="7064"/>
                    <a:pt x="2552" y="6758"/>
                    <a:pt x="2169" y="6324"/>
                  </a:cubicBezTo>
                  <a:cubicBezTo>
                    <a:pt x="1995" y="6120"/>
                    <a:pt x="1458" y="5249"/>
                    <a:pt x="1144" y="5249"/>
                  </a:cubicBezTo>
                  <a:cubicBezTo>
                    <a:pt x="1129" y="5249"/>
                    <a:pt x="1114" y="5251"/>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5"/>
                    <a:pt x="734" y="9501"/>
                    <a:pt x="1559" y="9501"/>
                  </a:cubicBezTo>
                  <a:cubicBezTo>
                    <a:pt x="2353" y="9501"/>
                    <a:pt x="2353" y="8982"/>
                    <a:pt x="3147" y="8982"/>
                  </a:cubicBezTo>
                  <a:cubicBezTo>
                    <a:pt x="3911" y="8982"/>
                    <a:pt x="3941" y="8829"/>
                    <a:pt x="4736" y="8829"/>
                  </a:cubicBezTo>
                  <a:cubicBezTo>
                    <a:pt x="5499" y="8829"/>
                    <a:pt x="5530" y="8921"/>
                    <a:pt x="6324" y="8921"/>
                  </a:cubicBezTo>
                  <a:cubicBezTo>
                    <a:pt x="7118" y="8921"/>
                    <a:pt x="7118" y="9409"/>
                    <a:pt x="7913" y="9409"/>
                  </a:cubicBezTo>
                  <a:cubicBezTo>
                    <a:pt x="8707" y="9409"/>
                    <a:pt x="8707" y="9104"/>
                    <a:pt x="9501" y="9104"/>
                  </a:cubicBezTo>
                  <a:cubicBezTo>
                    <a:pt x="10295" y="9104"/>
                    <a:pt x="10295" y="9409"/>
                    <a:pt x="11090" y="9409"/>
                  </a:cubicBezTo>
                  <a:cubicBezTo>
                    <a:pt x="11884" y="9409"/>
                    <a:pt x="11884" y="9501"/>
                    <a:pt x="12678" y="9501"/>
                  </a:cubicBezTo>
                  <a:cubicBezTo>
                    <a:pt x="13472" y="9501"/>
                    <a:pt x="13472" y="8982"/>
                    <a:pt x="14267" y="8982"/>
                  </a:cubicBezTo>
                  <a:cubicBezTo>
                    <a:pt x="15061" y="8982"/>
                    <a:pt x="15061" y="9471"/>
                    <a:pt x="15855" y="9471"/>
                  </a:cubicBezTo>
                  <a:cubicBezTo>
                    <a:pt x="16649" y="9471"/>
                    <a:pt x="16649" y="9379"/>
                    <a:pt x="17444" y="9379"/>
                  </a:cubicBezTo>
                  <a:cubicBezTo>
                    <a:pt x="18238" y="9379"/>
                    <a:pt x="18238" y="9348"/>
                    <a:pt x="19032" y="9348"/>
                  </a:cubicBezTo>
                  <a:cubicBezTo>
                    <a:pt x="19826" y="9348"/>
                    <a:pt x="19826"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18"/>
                    <a:pt x="26975" y="9318"/>
                  </a:cubicBezTo>
                  <a:cubicBezTo>
                    <a:pt x="27769" y="9318"/>
                    <a:pt x="27769" y="9073"/>
                    <a:pt x="28563" y="9073"/>
                  </a:cubicBezTo>
                  <a:cubicBezTo>
                    <a:pt x="29358" y="9073"/>
                    <a:pt x="29358" y="9257"/>
                    <a:pt x="30152" y="9257"/>
                  </a:cubicBezTo>
                  <a:cubicBezTo>
                    <a:pt x="30748" y="9257"/>
                    <a:pt x="30896" y="9154"/>
                    <a:pt x="31269" y="9154"/>
                  </a:cubicBezTo>
                  <a:cubicBezTo>
                    <a:pt x="31393" y="9154"/>
                    <a:pt x="31542" y="9165"/>
                    <a:pt x="31740" y="9196"/>
                  </a:cubicBezTo>
                  <a:cubicBezTo>
                    <a:pt x="32245" y="9254"/>
                    <a:pt x="32466" y="9362"/>
                    <a:pt x="32749" y="9362"/>
                  </a:cubicBezTo>
                  <a:cubicBezTo>
                    <a:pt x="32911" y="9362"/>
                    <a:pt x="33092" y="9326"/>
                    <a:pt x="33359" y="9226"/>
                  </a:cubicBezTo>
                  <a:cubicBezTo>
                    <a:pt x="33390" y="8676"/>
                    <a:pt x="33634" y="8035"/>
                    <a:pt x="33573" y="7515"/>
                  </a:cubicBezTo>
                  <a:cubicBezTo>
                    <a:pt x="33482" y="6966"/>
                    <a:pt x="33359" y="6416"/>
                    <a:pt x="33207" y="5866"/>
                  </a:cubicBezTo>
                  <a:cubicBezTo>
                    <a:pt x="33115" y="5347"/>
                    <a:pt x="32565" y="4919"/>
                    <a:pt x="32412" y="4400"/>
                  </a:cubicBezTo>
                  <a:cubicBezTo>
                    <a:pt x="32260" y="3880"/>
                    <a:pt x="32076" y="3361"/>
                    <a:pt x="31863" y="2872"/>
                  </a:cubicBezTo>
                  <a:cubicBezTo>
                    <a:pt x="31649" y="2353"/>
                    <a:pt x="31924" y="1620"/>
                    <a:pt x="31649" y="1131"/>
                  </a:cubicBezTo>
                  <a:cubicBezTo>
                    <a:pt x="31465" y="764"/>
                    <a:pt x="31252" y="367"/>
                    <a:pt x="31038" y="1"/>
                  </a:cubicBezTo>
                  <a:close/>
                </a:path>
              </a:pathLst>
            </a:custGeom>
            <a:solidFill>
              <a:srgbClr val="24962F">
                <a:alpha val="40392"/>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63" name="Google Shape;617;p24">
            <a:extLst>
              <a:ext uri="{FF2B5EF4-FFF2-40B4-BE49-F238E27FC236}">
                <a16:creationId xmlns:a16="http://schemas.microsoft.com/office/drawing/2014/main" id="{979BB305-32A3-5D7D-F1EC-04D7FE1C2667}"/>
              </a:ext>
            </a:extLst>
          </p:cNvPr>
          <p:cNvSpPr/>
          <p:nvPr/>
        </p:nvSpPr>
        <p:spPr>
          <a:xfrm flipH="1">
            <a:off x="241300" y="2541588"/>
            <a:ext cx="2663825" cy="735012"/>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564" name="Google Shape;618;p24">
            <a:extLst>
              <a:ext uri="{FF2B5EF4-FFF2-40B4-BE49-F238E27FC236}">
                <a16:creationId xmlns:a16="http://schemas.microsoft.com/office/drawing/2014/main" id="{2327C0E1-CFD5-7B4C-9AFF-E31DF690D9DB}"/>
              </a:ext>
            </a:extLst>
          </p:cNvPr>
          <p:cNvSpPr/>
          <p:nvPr/>
        </p:nvSpPr>
        <p:spPr>
          <a:xfrm flipH="1">
            <a:off x="9329738" y="352425"/>
            <a:ext cx="2662237" cy="735013"/>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85" name="Google Shape;385;p24"/>
          <p:cNvSpPr txBox="1">
            <a:spLocks noGrp="1"/>
          </p:cNvSpPr>
          <p:nvPr>
            <p:ph type="title"/>
          </p:nvPr>
        </p:nvSpPr>
        <p:spPr>
          <a:xfrm>
            <a:off x="3473767" y="719333"/>
            <a:ext cx="5244400" cy="2100800"/>
          </a:xfrm>
          <a:prstGeom prst="rect">
            <a:avLst/>
          </a:prstGeom>
        </p:spPr>
        <p:txBody>
          <a:bodyPr spcFirstLastPara="1">
            <a:noAutofit/>
          </a:bodyPr>
          <a:lstStyle>
            <a:lvl1pPr lvl="0" algn="ctr" rtl="0">
              <a:spcBef>
                <a:spcPts val="0"/>
              </a:spcBef>
              <a:spcAft>
                <a:spcPts val="0"/>
              </a:spcAft>
              <a:buSzPts val="2800"/>
              <a:buNone/>
              <a:defRPr sz="1333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86" name="Google Shape;386;p24"/>
          <p:cNvSpPr txBox="1">
            <a:spLocks noGrp="1"/>
          </p:cNvSpPr>
          <p:nvPr>
            <p:ph type="subTitle" idx="1"/>
          </p:nvPr>
        </p:nvSpPr>
        <p:spPr>
          <a:xfrm>
            <a:off x="3713100" y="2819967"/>
            <a:ext cx="4766000" cy="1300000"/>
          </a:xfrm>
          <a:prstGeom prst="rect">
            <a:avLst/>
          </a:prstGeom>
        </p:spPr>
        <p:txBody>
          <a:bodyPr spcFirstLastPara="1">
            <a:noAutofit/>
          </a:bodyPr>
          <a:lstStyle>
            <a:lvl1pPr lvl="0" algn="ctr"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332644160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34"/>
        <p:cNvGrpSpPr/>
        <p:nvPr/>
      </p:nvGrpSpPr>
      <p:grpSpPr>
        <a:xfrm>
          <a:off x="0" y="0"/>
          <a:ext cx="0" cy="0"/>
          <a:chOff x="0" y="0"/>
          <a:chExt cx="0" cy="0"/>
        </a:xfrm>
      </p:grpSpPr>
      <p:sp>
        <p:nvSpPr>
          <p:cNvPr id="2" name="Google Shape;637;p26">
            <a:extLst>
              <a:ext uri="{FF2B5EF4-FFF2-40B4-BE49-F238E27FC236}">
                <a16:creationId xmlns:a16="http://schemas.microsoft.com/office/drawing/2014/main" id="{86D78C31-FE73-3A0E-57E4-5D77A0ED4F81}"/>
              </a:ext>
            </a:extLst>
          </p:cNvPr>
          <p:cNvSpPr/>
          <p:nvPr/>
        </p:nvSpPr>
        <p:spPr>
          <a:xfrm>
            <a:off x="244475" y="657225"/>
            <a:ext cx="3238500" cy="892175"/>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 name="Google Shape;638;p26">
            <a:extLst>
              <a:ext uri="{FF2B5EF4-FFF2-40B4-BE49-F238E27FC236}">
                <a16:creationId xmlns:a16="http://schemas.microsoft.com/office/drawing/2014/main" id="{ABA9CF20-14F3-42CF-D353-3C5AA40681E2}"/>
              </a:ext>
            </a:extLst>
          </p:cNvPr>
          <p:cNvSpPr/>
          <p:nvPr/>
        </p:nvSpPr>
        <p:spPr>
          <a:xfrm>
            <a:off x="-250825" y="2833688"/>
            <a:ext cx="1751013" cy="48260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 name="Google Shape;639;p26">
            <a:extLst>
              <a:ext uri="{FF2B5EF4-FFF2-40B4-BE49-F238E27FC236}">
                <a16:creationId xmlns:a16="http://schemas.microsoft.com/office/drawing/2014/main" id="{F4CE86D1-56FE-7D0C-0B56-A6E7053BAED9}"/>
              </a:ext>
            </a:extLst>
          </p:cNvPr>
          <p:cNvSpPr/>
          <p:nvPr/>
        </p:nvSpPr>
        <p:spPr>
          <a:xfrm>
            <a:off x="8724900" y="1209675"/>
            <a:ext cx="2308225" cy="636588"/>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5" name="Google Shape;640;p26">
            <a:extLst>
              <a:ext uri="{FF2B5EF4-FFF2-40B4-BE49-F238E27FC236}">
                <a16:creationId xmlns:a16="http://schemas.microsoft.com/office/drawing/2014/main" id="{FEECBCCB-FF32-E20B-893C-159E7D33A539}"/>
              </a:ext>
            </a:extLst>
          </p:cNvPr>
          <p:cNvSpPr/>
          <p:nvPr/>
        </p:nvSpPr>
        <p:spPr>
          <a:xfrm>
            <a:off x="11182350" y="3457575"/>
            <a:ext cx="1751013" cy="48260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grpSp>
        <p:nvGrpSpPr>
          <p:cNvPr id="6" name="Google Shape;641;p26">
            <a:extLst>
              <a:ext uri="{FF2B5EF4-FFF2-40B4-BE49-F238E27FC236}">
                <a16:creationId xmlns:a16="http://schemas.microsoft.com/office/drawing/2014/main" id="{0977F837-745F-FAD8-0C70-84C0F3E0E602}"/>
              </a:ext>
            </a:extLst>
          </p:cNvPr>
          <p:cNvGrpSpPr>
            <a:grpSpLocks/>
          </p:cNvGrpSpPr>
          <p:nvPr/>
        </p:nvGrpSpPr>
        <p:grpSpPr bwMode="auto">
          <a:xfrm>
            <a:off x="2574925" y="4481513"/>
            <a:ext cx="2882900" cy="1136650"/>
            <a:chOff x="4432311" y="2548350"/>
            <a:chExt cx="4488305" cy="1770363"/>
          </a:xfrm>
        </p:grpSpPr>
        <p:sp>
          <p:nvSpPr>
            <p:cNvPr id="7" name="Google Shape;642;p26">
              <a:extLst>
                <a:ext uri="{FF2B5EF4-FFF2-40B4-BE49-F238E27FC236}">
                  <a16:creationId xmlns:a16="http://schemas.microsoft.com/office/drawing/2014/main" id="{441AB390-95BC-5841-CDCF-D3B051649289}"/>
                </a:ext>
              </a:extLst>
            </p:cNvPr>
            <p:cNvSpPr>
              <a:spLocks/>
            </p:cNvSpPr>
            <p:nvPr/>
          </p:nvSpPr>
          <p:spPr bwMode="auto">
            <a:xfrm>
              <a:off x="5423050" y="2548350"/>
              <a:ext cx="3497566" cy="1770363"/>
            </a:xfrm>
            <a:custGeom>
              <a:avLst/>
              <a:gdLst>
                <a:gd name="T0" fmla="*/ 2147483646 w 112480"/>
                <a:gd name="T1" fmla="*/ 901250714 h 56934"/>
                <a:gd name="T2" fmla="*/ 2147483646 w 112480"/>
                <a:gd name="T3" fmla="*/ 2147483646 h 56934"/>
                <a:gd name="T4" fmla="*/ 2147483646 w 112480"/>
                <a:gd name="T5" fmla="*/ 2147483646 h 56934"/>
                <a:gd name="T6" fmla="*/ 2147483646 w 112480"/>
                <a:gd name="T7" fmla="*/ 2147483646 h 56934"/>
                <a:gd name="T8" fmla="*/ 2147483646 w 112480"/>
                <a:gd name="T9" fmla="*/ 2147483646 h 56934"/>
                <a:gd name="T10" fmla="*/ 2147483646 w 112480"/>
                <a:gd name="T11" fmla="*/ 2147483646 h 56934"/>
                <a:gd name="T12" fmla="*/ 2147483646 w 112480"/>
                <a:gd name="T13" fmla="*/ 2147483646 h 56934"/>
                <a:gd name="T14" fmla="*/ 2147483646 w 112480"/>
                <a:gd name="T15" fmla="*/ 2147483646 h 56934"/>
                <a:gd name="T16" fmla="*/ 2147483646 w 112480"/>
                <a:gd name="T17" fmla="*/ 2147483646 h 56934"/>
                <a:gd name="T18" fmla="*/ 2147483646 w 112480"/>
                <a:gd name="T19" fmla="*/ 2147483646 h 56934"/>
                <a:gd name="T20" fmla="*/ 2147483646 w 112480"/>
                <a:gd name="T21" fmla="*/ 2147483646 h 56934"/>
                <a:gd name="T22" fmla="*/ 2147483646 w 112480"/>
                <a:gd name="T23" fmla="*/ 2147483646 h 56934"/>
                <a:gd name="T24" fmla="*/ 2147483646 w 112480"/>
                <a:gd name="T25" fmla="*/ 2147483646 h 56934"/>
                <a:gd name="T26" fmla="*/ 2147483646 w 112480"/>
                <a:gd name="T27" fmla="*/ 2147483646 h 56934"/>
                <a:gd name="T28" fmla="*/ 2147483646 w 112480"/>
                <a:gd name="T29" fmla="*/ 2147483646 h 56934"/>
                <a:gd name="T30" fmla="*/ 2147483646 w 112480"/>
                <a:gd name="T31" fmla="*/ 2147483646 h 56934"/>
                <a:gd name="T32" fmla="*/ 2147483646 w 112480"/>
                <a:gd name="T33" fmla="*/ 2147483646 h 56934"/>
                <a:gd name="T34" fmla="*/ 2147483646 w 112480"/>
                <a:gd name="T35" fmla="*/ 2147483646 h 56934"/>
                <a:gd name="T36" fmla="*/ 2147483646 w 112480"/>
                <a:gd name="T37" fmla="*/ 2147483646 h 56934"/>
                <a:gd name="T38" fmla="*/ 2147483646 w 112480"/>
                <a:gd name="T39" fmla="*/ 2147483646 h 56934"/>
                <a:gd name="T40" fmla="*/ 2147483646 w 112480"/>
                <a:gd name="T41" fmla="*/ 2147483646 h 56934"/>
                <a:gd name="T42" fmla="*/ 2147483646 w 112480"/>
                <a:gd name="T43" fmla="*/ 2147483646 h 56934"/>
                <a:gd name="T44" fmla="*/ 2147483646 w 112480"/>
                <a:gd name="T45" fmla="*/ 2147483646 h 56934"/>
                <a:gd name="T46" fmla="*/ 2147483646 w 112480"/>
                <a:gd name="T47" fmla="*/ 2147483646 h 56934"/>
                <a:gd name="T48" fmla="*/ 2147483646 w 112480"/>
                <a:gd name="T49" fmla="*/ 2147483646 h 56934"/>
                <a:gd name="T50" fmla="*/ 2147483646 w 112480"/>
                <a:gd name="T51" fmla="*/ 2147483646 h 56934"/>
                <a:gd name="T52" fmla="*/ 2147483646 w 112480"/>
                <a:gd name="T53" fmla="*/ 2147483646 h 56934"/>
                <a:gd name="T54" fmla="*/ 2147483646 w 112480"/>
                <a:gd name="T55" fmla="*/ 2147483646 h 56934"/>
                <a:gd name="T56" fmla="*/ 2147483646 w 112480"/>
                <a:gd name="T57" fmla="*/ 2147483646 h 56934"/>
                <a:gd name="T58" fmla="*/ 2147483646 w 112480"/>
                <a:gd name="T59" fmla="*/ 2147483646 h 56934"/>
                <a:gd name="T60" fmla="*/ 2147483646 w 112480"/>
                <a:gd name="T61" fmla="*/ 2147483646 h 56934"/>
                <a:gd name="T62" fmla="*/ 2147483646 w 112480"/>
                <a:gd name="T63" fmla="*/ 2147483646 h 56934"/>
                <a:gd name="T64" fmla="*/ 2147483646 w 112480"/>
                <a:gd name="T65" fmla="*/ 2147483646 h 56934"/>
                <a:gd name="T66" fmla="*/ 2147483646 w 112480"/>
                <a:gd name="T67" fmla="*/ 2147483646 h 56934"/>
                <a:gd name="T68" fmla="*/ 2147483646 w 112480"/>
                <a:gd name="T69" fmla="*/ 2147483646 h 56934"/>
                <a:gd name="T70" fmla="*/ 2147483646 w 112480"/>
                <a:gd name="T71" fmla="*/ 2147483646 h 56934"/>
                <a:gd name="T72" fmla="*/ 2147483646 w 112480"/>
                <a:gd name="T73" fmla="*/ 2147483646 h 56934"/>
                <a:gd name="T74" fmla="*/ 2147483646 w 112480"/>
                <a:gd name="T75" fmla="*/ 2147483646 h 56934"/>
                <a:gd name="T76" fmla="*/ 2147483646 w 112480"/>
                <a:gd name="T77" fmla="*/ 2147483646 h 56934"/>
                <a:gd name="T78" fmla="*/ 2147483646 w 112480"/>
                <a:gd name="T79" fmla="*/ 2147483646 h 56934"/>
                <a:gd name="T80" fmla="*/ 2147483646 w 112480"/>
                <a:gd name="T81" fmla="*/ 2147483646 h 56934"/>
                <a:gd name="T82" fmla="*/ 2147483646 w 112480"/>
                <a:gd name="T83" fmla="*/ 2147483646 h 56934"/>
                <a:gd name="T84" fmla="*/ 2147483646 w 112480"/>
                <a:gd name="T85" fmla="*/ 2147483646 h 56934"/>
                <a:gd name="T86" fmla="*/ 2147483646 w 112480"/>
                <a:gd name="T87" fmla="*/ 2147483646 h 56934"/>
                <a:gd name="T88" fmla="*/ 2147483646 w 112480"/>
                <a:gd name="T89" fmla="*/ 2147483646 h 56934"/>
                <a:gd name="T90" fmla="*/ 2147483646 w 112480"/>
                <a:gd name="T91" fmla="*/ 2147483646 h 56934"/>
                <a:gd name="T92" fmla="*/ 2147483646 w 112480"/>
                <a:gd name="T93" fmla="*/ 2147483646 h 56934"/>
                <a:gd name="T94" fmla="*/ 2147483646 w 112480"/>
                <a:gd name="T95" fmla="*/ 2147483646 h 56934"/>
                <a:gd name="T96" fmla="*/ 2147483646 w 112480"/>
                <a:gd name="T97" fmla="*/ 2147483646 h 56934"/>
                <a:gd name="T98" fmla="*/ 2147483646 w 112480"/>
                <a:gd name="T99" fmla="*/ 2147483646 h 56934"/>
                <a:gd name="T100" fmla="*/ 2147483646 w 112480"/>
                <a:gd name="T101" fmla="*/ 2147483646 h 56934"/>
                <a:gd name="T102" fmla="*/ 2147483646 w 112480"/>
                <a:gd name="T103" fmla="*/ 2147483646 h 56934"/>
                <a:gd name="T104" fmla="*/ 2147483646 w 112480"/>
                <a:gd name="T105" fmla="*/ 2147483646 h 56934"/>
                <a:gd name="T106" fmla="*/ 2147483646 w 112480"/>
                <a:gd name="T107" fmla="*/ 2147483646 h 56934"/>
                <a:gd name="T108" fmla="*/ 2147483646 w 112480"/>
                <a:gd name="T109" fmla="*/ 2147483646 h 56934"/>
                <a:gd name="T110" fmla="*/ 2147483646 w 112480"/>
                <a:gd name="T111" fmla="*/ 2147483646 h 56934"/>
                <a:gd name="T112" fmla="*/ 2147483646 w 112480"/>
                <a:gd name="T113" fmla="*/ 2147483646 h 56934"/>
                <a:gd name="T114" fmla="*/ 2147483646 w 112480"/>
                <a:gd name="T115" fmla="*/ 2147483646 h 56934"/>
                <a:gd name="T116" fmla="*/ 2147483646 w 112480"/>
                <a:gd name="T117" fmla="*/ 2147483646 h 56934"/>
                <a:gd name="T118" fmla="*/ 2147483646 w 112480"/>
                <a:gd name="T119" fmla="*/ 2147483646 h 56934"/>
                <a:gd name="T120" fmla="*/ 2147483646 w 112480"/>
                <a:gd name="T121" fmla="*/ 2147483646 h 56934"/>
                <a:gd name="T122" fmla="*/ 2147483646 w 112480"/>
                <a:gd name="T123" fmla="*/ 901250714 h 569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8" name="Google Shape;643;p26">
              <a:extLst>
                <a:ext uri="{FF2B5EF4-FFF2-40B4-BE49-F238E27FC236}">
                  <a16:creationId xmlns:a16="http://schemas.microsoft.com/office/drawing/2014/main" id="{FB794D66-518C-F857-AC7F-6DC42CE95187}"/>
                </a:ext>
              </a:extLst>
            </p:cNvPr>
            <p:cNvSpPr>
              <a:spLocks/>
            </p:cNvSpPr>
            <p:nvPr/>
          </p:nvSpPr>
          <p:spPr bwMode="auto">
            <a:xfrm>
              <a:off x="4432311" y="3244811"/>
              <a:ext cx="2124006" cy="1073897"/>
            </a:xfrm>
            <a:custGeom>
              <a:avLst/>
              <a:gdLst>
                <a:gd name="T0" fmla="*/ 2147483646 w 68307"/>
                <a:gd name="T1" fmla="*/ 901250582 h 34536"/>
                <a:gd name="T2" fmla="*/ 2147483646 w 68307"/>
                <a:gd name="T3" fmla="*/ 2147483646 h 34536"/>
                <a:gd name="T4" fmla="*/ 2147483646 w 68307"/>
                <a:gd name="T5" fmla="*/ 2147483646 h 34536"/>
                <a:gd name="T6" fmla="*/ 2147483646 w 68307"/>
                <a:gd name="T7" fmla="*/ 2147483646 h 34536"/>
                <a:gd name="T8" fmla="*/ 2147483646 w 68307"/>
                <a:gd name="T9" fmla="*/ 2147483646 h 34536"/>
                <a:gd name="T10" fmla="*/ 2147483646 w 68307"/>
                <a:gd name="T11" fmla="*/ 2147483646 h 34536"/>
                <a:gd name="T12" fmla="*/ 2147483646 w 68307"/>
                <a:gd name="T13" fmla="*/ 2147483646 h 34536"/>
                <a:gd name="T14" fmla="*/ 2147483646 w 68307"/>
                <a:gd name="T15" fmla="*/ 2147483646 h 34536"/>
                <a:gd name="T16" fmla="*/ 2147483646 w 68307"/>
                <a:gd name="T17" fmla="*/ 2147483646 h 34536"/>
                <a:gd name="T18" fmla="*/ 2147483646 w 68307"/>
                <a:gd name="T19" fmla="*/ 2147483646 h 34536"/>
                <a:gd name="T20" fmla="*/ 2147483646 w 68307"/>
                <a:gd name="T21" fmla="*/ 2147483646 h 34536"/>
                <a:gd name="T22" fmla="*/ 2147483646 w 68307"/>
                <a:gd name="T23" fmla="*/ 2147483646 h 34536"/>
                <a:gd name="T24" fmla="*/ 2147483646 w 68307"/>
                <a:gd name="T25" fmla="*/ 2147483646 h 34536"/>
                <a:gd name="T26" fmla="*/ 2147483646 w 68307"/>
                <a:gd name="T27" fmla="*/ 2147483646 h 34536"/>
                <a:gd name="T28" fmla="*/ 2147483646 w 68307"/>
                <a:gd name="T29" fmla="*/ 2147483646 h 34536"/>
                <a:gd name="T30" fmla="*/ 2147483646 w 68307"/>
                <a:gd name="T31" fmla="*/ 2147483646 h 34536"/>
                <a:gd name="T32" fmla="*/ 2147483646 w 68307"/>
                <a:gd name="T33" fmla="*/ 2147483646 h 34536"/>
                <a:gd name="T34" fmla="*/ 2147483646 w 68307"/>
                <a:gd name="T35" fmla="*/ 2147483646 h 34536"/>
                <a:gd name="T36" fmla="*/ 2147483646 w 68307"/>
                <a:gd name="T37" fmla="*/ 2147483646 h 34536"/>
                <a:gd name="T38" fmla="*/ 2147483646 w 68307"/>
                <a:gd name="T39" fmla="*/ 2147483646 h 34536"/>
                <a:gd name="T40" fmla="*/ 2147483646 w 68307"/>
                <a:gd name="T41" fmla="*/ 2147483646 h 34536"/>
                <a:gd name="T42" fmla="*/ 2147483646 w 68307"/>
                <a:gd name="T43" fmla="*/ 2147483646 h 34536"/>
                <a:gd name="T44" fmla="*/ 2147483646 w 68307"/>
                <a:gd name="T45" fmla="*/ 2147483646 h 34536"/>
                <a:gd name="T46" fmla="*/ 2147483646 w 68307"/>
                <a:gd name="T47" fmla="*/ 2147483646 h 34536"/>
                <a:gd name="T48" fmla="*/ 2147483646 w 68307"/>
                <a:gd name="T49" fmla="*/ 2147483646 h 34536"/>
                <a:gd name="T50" fmla="*/ 2147483646 w 68307"/>
                <a:gd name="T51" fmla="*/ 2147483646 h 34536"/>
                <a:gd name="T52" fmla="*/ 2147483646 w 68307"/>
                <a:gd name="T53" fmla="*/ 2147483646 h 34536"/>
                <a:gd name="T54" fmla="*/ 2147483646 w 68307"/>
                <a:gd name="T55" fmla="*/ 2147483646 h 34536"/>
                <a:gd name="T56" fmla="*/ 2147483646 w 68307"/>
                <a:gd name="T57" fmla="*/ 2147483646 h 34536"/>
                <a:gd name="T58" fmla="*/ 2147483646 w 68307"/>
                <a:gd name="T59" fmla="*/ 2147483646 h 34536"/>
                <a:gd name="T60" fmla="*/ 2147483646 w 68307"/>
                <a:gd name="T61" fmla="*/ 2147483646 h 34536"/>
                <a:gd name="T62" fmla="*/ 2147483646 w 68307"/>
                <a:gd name="T63" fmla="*/ 2147483646 h 34536"/>
                <a:gd name="T64" fmla="*/ 2147483646 w 68307"/>
                <a:gd name="T65" fmla="*/ 2147483646 h 34536"/>
                <a:gd name="T66" fmla="*/ 2147483646 w 68307"/>
                <a:gd name="T67" fmla="*/ 2147483646 h 34536"/>
                <a:gd name="T68" fmla="*/ 2147483646 w 68307"/>
                <a:gd name="T69" fmla="*/ 2147483646 h 34536"/>
                <a:gd name="T70" fmla="*/ 2147483646 w 68307"/>
                <a:gd name="T71" fmla="*/ 2147483646 h 34536"/>
                <a:gd name="T72" fmla="*/ 2147483646 w 68307"/>
                <a:gd name="T73" fmla="*/ 2147483646 h 34536"/>
                <a:gd name="T74" fmla="*/ 2147483646 w 68307"/>
                <a:gd name="T75" fmla="*/ 2147483646 h 34536"/>
                <a:gd name="T76" fmla="*/ 2147483646 w 68307"/>
                <a:gd name="T77" fmla="*/ 2147483646 h 34536"/>
                <a:gd name="T78" fmla="*/ 2147483646 w 68307"/>
                <a:gd name="T79" fmla="*/ 2147483646 h 34536"/>
                <a:gd name="T80" fmla="*/ 2147483646 w 68307"/>
                <a:gd name="T81" fmla="*/ 2147483646 h 34536"/>
                <a:gd name="T82" fmla="*/ 2147483646 w 68307"/>
                <a:gd name="T83" fmla="*/ 2147483646 h 34536"/>
                <a:gd name="T84" fmla="*/ 2147483646 w 68307"/>
                <a:gd name="T85" fmla="*/ 2147483646 h 34536"/>
                <a:gd name="T86" fmla="*/ 2147483646 w 68307"/>
                <a:gd name="T87" fmla="*/ 2147483646 h 34536"/>
                <a:gd name="T88" fmla="*/ 2147483646 w 68307"/>
                <a:gd name="T89" fmla="*/ 2147483646 h 34536"/>
                <a:gd name="T90" fmla="*/ 2147483646 w 68307"/>
                <a:gd name="T91" fmla="*/ 2147483646 h 34536"/>
                <a:gd name="T92" fmla="*/ 2147483646 w 68307"/>
                <a:gd name="T93" fmla="*/ 2147483646 h 34536"/>
                <a:gd name="T94" fmla="*/ 2147483646 w 68307"/>
                <a:gd name="T95" fmla="*/ 2147483646 h 34536"/>
                <a:gd name="T96" fmla="*/ 2147483646 w 68307"/>
                <a:gd name="T97" fmla="*/ 2147483646 h 34536"/>
                <a:gd name="T98" fmla="*/ 2147483646 w 68307"/>
                <a:gd name="T99" fmla="*/ 2147483646 h 34536"/>
                <a:gd name="T100" fmla="*/ 2147483646 w 68307"/>
                <a:gd name="T101" fmla="*/ 2147483646 h 34536"/>
                <a:gd name="T102" fmla="*/ 2147483646 w 68307"/>
                <a:gd name="T103" fmla="*/ 2147483646 h 34536"/>
                <a:gd name="T104" fmla="*/ 2147483646 w 68307"/>
                <a:gd name="T105" fmla="*/ 2147483646 h 34536"/>
                <a:gd name="T106" fmla="*/ 2147483646 w 68307"/>
                <a:gd name="T107" fmla="*/ 2147483646 h 34536"/>
                <a:gd name="T108" fmla="*/ 2147483646 w 68307"/>
                <a:gd name="T109" fmla="*/ 2147483646 h 34536"/>
                <a:gd name="T110" fmla="*/ 2147483646 w 68307"/>
                <a:gd name="T111" fmla="*/ 2147483646 h 34536"/>
                <a:gd name="T112" fmla="*/ 2147483646 w 68307"/>
                <a:gd name="T113" fmla="*/ 2147483646 h 34536"/>
                <a:gd name="T114" fmla="*/ 2147483646 w 68307"/>
                <a:gd name="T115" fmla="*/ 2147483646 h 34536"/>
                <a:gd name="T116" fmla="*/ 2147483646 w 68307"/>
                <a:gd name="T117" fmla="*/ 2147483646 h 34536"/>
                <a:gd name="T118" fmla="*/ 2147483646 w 68307"/>
                <a:gd name="T119" fmla="*/ 2147483646 h 34536"/>
                <a:gd name="T120" fmla="*/ 2147483646 w 68307"/>
                <a:gd name="T121" fmla="*/ 2147483646 h 34536"/>
                <a:gd name="T122" fmla="*/ 2147483646 w 68307"/>
                <a:gd name="T123" fmla="*/ 901250582 h 34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9" name="Google Shape;644;p26">
            <a:extLst>
              <a:ext uri="{FF2B5EF4-FFF2-40B4-BE49-F238E27FC236}">
                <a16:creationId xmlns:a16="http://schemas.microsoft.com/office/drawing/2014/main" id="{F983D92A-6525-6CFA-8971-F2F01FA7656E}"/>
              </a:ext>
            </a:extLst>
          </p:cNvPr>
          <p:cNvGrpSpPr>
            <a:grpSpLocks/>
          </p:cNvGrpSpPr>
          <p:nvPr/>
        </p:nvGrpSpPr>
        <p:grpSpPr bwMode="auto">
          <a:xfrm>
            <a:off x="-331788" y="5576888"/>
            <a:ext cx="12855576" cy="1281112"/>
            <a:chOff x="-248700" y="4182223"/>
            <a:chExt cx="9641100" cy="961287"/>
          </a:xfrm>
        </p:grpSpPr>
        <p:grpSp>
          <p:nvGrpSpPr>
            <p:cNvPr id="10" name="Google Shape;645;p26">
              <a:extLst>
                <a:ext uri="{FF2B5EF4-FFF2-40B4-BE49-F238E27FC236}">
                  <a16:creationId xmlns:a16="http://schemas.microsoft.com/office/drawing/2014/main" id="{630D404F-5B2B-A258-BDA6-7C971527D119}"/>
                </a:ext>
              </a:extLst>
            </p:cNvPr>
            <p:cNvGrpSpPr>
              <a:grpSpLocks/>
            </p:cNvGrpSpPr>
            <p:nvPr/>
          </p:nvGrpSpPr>
          <p:grpSpPr bwMode="auto">
            <a:xfrm>
              <a:off x="-248629" y="4462202"/>
              <a:ext cx="9640980" cy="681308"/>
              <a:chOff x="131200" y="4480088"/>
              <a:chExt cx="8881603" cy="627644"/>
            </a:xfrm>
          </p:grpSpPr>
          <p:sp>
            <p:nvSpPr>
              <p:cNvPr id="12" name="Google Shape;646;p26">
                <a:extLst>
                  <a:ext uri="{FF2B5EF4-FFF2-40B4-BE49-F238E27FC236}">
                    <a16:creationId xmlns:a16="http://schemas.microsoft.com/office/drawing/2014/main" id="{49D0C229-17D0-87E4-A473-0F124C81CA6E}"/>
                  </a:ext>
                </a:extLst>
              </p:cNvPr>
              <p:cNvSpPr>
                <a:spLocks/>
              </p:cNvSpPr>
              <p:nvPr/>
            </p:nvSpPr>
            <p:spPr bwMode="auto">
              <a:xfrm>
                <a:off x="235672" y="4610717"/>
                <a:ext cx="8672644" cy="497015"/>
              </a:xfrm>
              <a:custGeom>
                <a:avLst/>
                <a:gdLst>
                  <a:gd name="T0" fmla="*/ 0 w 278908"/>
                  <a:gd name="T1" fmla="*/ 2147483646 h 8952"/>
                  <a:gd name="T2" fmla="*/ 0 w 278908"/>
                  <a:gd name="T3" fmla="*/ 2147483646 h 8952"/>
                  <a:gd name="T4" fmla="*/ 2147483646 w 278908"/>
                  <a:gd name="T5" fmla="*/ 2147483646 h 8952"/>
                  <a:gd name="T6" fmla="*/ 2147483646 w 278908"/>
                  <a:gd name="T7" fmla="*/ 2147483646 h 8952"/>
                  <a:gd name="T8" fmla="*/ 0 w 278908"/>
                  <a:gd name="T9" fmla="*/ 2147483646 h 89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3" name="Google Shape;647;p26">
                <a:extLst>
                  <a:ext uri="{FF2B5EF4-FFF2-40B4-BE49-F238E27FC236}">
                    <a16:creationId xmlns:a16="http://schemas.microsoft.com/office/drawing/2014/main" id="{892F3B1B-0FFF-250A-0D2A-004F2615F5C6}"/>
                  </a:ext>
                </a:extLst>
              </p:cNvPr>
              <p:cNvSpPr>
                <a:spLocks/>
              </p:cNvSpPr>
              <p:nvPr/>
            </p:nvSpPr>
            <p:spPr bwMode="auto">
              <a:xfrm>
                <a:off x="235672" y="4710817"/>
                <a:ext cx="8672644" cy="296865"/>
              </a:xfrm>
              <a:custGeom>
                <a:avLst/>
                <a:gdLst>
                  <a:gd name="T0" fmla="*/ 2147483646 w 278908"/>
                  <a:gd name="T1" fmla="*/ 2147483646 h 5347"/>
                  <a:gd name="T2" fmla="*/ 2147483646 w 278908"/>
                  <a:gd name="T3" fmla="*/ 2147483646 h 5347"/>
                  <a:gd name="T4" fmla="*/ 2147483646 w 278908"/>
                  <a:gd name="T5" fmla="*/ 2147483646 h 5347"/>
                  <a:gd name="T6" fmla="*/ 2147483646 w 278908"/>
                  <a:gd name="T7" fmla="*/ 2147483646 h 5347"/>
                  <a:gd name="T8" fmla="*/ 0 w 278908"/>
                  <a:gd name="T9" fmla="*/ 2147483646 h 5347"/>
                  <a:gd name="T10" fmla="*/ 2147483646 w 278908"/>
                  <a:gd name="T11" fmla="*/ 2147483646 h 5347"/>
                  <a:gd name="T12" fmla="*/ 2147483646 w 278908"/>
                  <a:gd name="T13" fmla="*/ 2147483646 h 5347"/>
                  <a:gd name="T14" fmla="*/ 2147483646 w 278908"/>
                  <a:gd name="T15" fmla="*/ 2147483646 h 5347"/>
                  <a:gd name="T16" fmla="*/ 2147483646 w 278908"/>
                  <a:gd name="T17" fmla="*/ 2147483646 h 5347"/>
                  <a:gd name="T18" fmla="*/ 2147483646 w 278908"/>
                  <a:gd name="T19" fmla="*/ 2147483646 h 5347"/>
                  <a:gd name="T20" fmla="*/ 2147483646 w 278908"/>
                  <a:gd name="T21" fmla="*/ 2147483646 h 5347"/>
                  <a:gd name="T22" fmla="*/ 2147483646 w 278908"/>
                  <a:gd name="T23" fmla="*/ 2147483646 h 5347"/>
                  <a:gd name="T24" fmla="*/ 2147483646 w 278908"/>
                  <a:gd name="T25" fmla="*/ 2147483646 h 5347"/>
                  <a:gd name="T26" fmla="*/ 2147483646 w 278908"/>
                  <a:gd name="T27" fmla="*/ 2147483646 h 5347"/>
                  <a:gd name="T28" fmla="*/ 2147483646 w 278908"/>
                  <a:gd name="T29" fmla="*/ 2147483646 h 5347"/>
                  <a:gd name="T30" fmla="*/ 2147483646 w 278908"/>
                  <a:gd name="T31" fmla="*/ 2147483646 h 5347"/>
                  <a:gd name="T32" fmla="*/ 2147483646 w 278908"/>
                  <a:gd name="T33" fmla="*/ 2147483646 h 5347"/>
                  <a:gd name="T34" fmla="*/ 2147483646 w 278908"/>
                  <a:gd name="T35" fmla="*/ 2147483646 h 5347"/>
                  <a:gd name="T36" fmla="*/ 2147483646 w 278908"/>
                  <a:gd name="T37" fmla="*/ 2147483646 h 5347"/>
                  <a:gd name="T38" fmla="*/ 2147483646 w 278908"/>
                  <a:gd name="T39" fmla="*/ 2147483646 h 5347"/>
                  <a:gd name="T40" fmla="*/ 2147483646 w 278908"/>
                  <a:gd name="T41" fmla="*/ 2147483646 h 5347"/>
                  <a:gd name="T42" fmla="*/ 2147483646 w 278908"/>
                  <a:gd name="T43" fmla="*/ 2147483646 h 5347"/>
                  <a:gd name="T44" fmla="*/ 2147483646 w 278908"/>
                  <a:gd name="T45" fmla="*/ 2147483646 h 5347"/>
                  <a:gd name="T46" fmla="*/ 2147483646 w 278908"/>
                  <a:gd name="T47" fmla="*/ 2147483646 h 5347"/>
                  <a:gd name="T48" fmla="*/ 2147483646 w 278908"/>
                  <a:gd name="T49" fmla="*/ 2147483646 h 5347"/>
                  <a:gd name="T50" fmla="*/ 2147483646 w 278908"/>
                  <a:gd name="T51" fmla="*/ 2147483646 h 5347"/>
                  <a:gd name="T52" fmla="*/ 2147483646 w 278908"/>
                  <a:gd name="T53" fmla="*/ 2147483646 h 5347"/>
                  <a:gd name="T54" fmla="*/ 2147483646 w 278908"/>
                  <a:gd name="T55" fmla="*/ 2147483646 h 5347"/>
                  <a:gd name="T56" fmla="*/ 2147483646 w 278908"/>
                  <a:gd name="T57" fmla="*/ 2147483646 h 5347"/>
                  <a:gd name="T58" fmla="*/ 2147483646 w 278908"/>
                  <a:gd name="T59" fmla="*/ 2147483646 h 5347"/>
                  <a:gd name="T60" fmla="*/ 2147483646 w 278908"/>
                  <a:gd name="T61" fmla="*/ 2147483646 h 5347"/>
                  <a:gd name="T62" fmla="*/ 2147483646 w 278908"/>
                  <a:gd name="T63" fmla="*/ 2147483646 h 5347"/>
                  <a:gd name="T64" fmla="*/ 2147483646 w 278908"/>
                  <a:gd name="T65" fmla="*/ 2147483646 h 5347"/>
                  <a:gd name="T66" fmla="*/ 2147483646 w 278908"/>
                  <a:gd name="T67" fmla="*/ 2147483646 h 5347"/>
                  <a:gd name="T68" fmla="*/ 2147483646 w 278908"/>
                  <a:gd name="T69" fmla="*/ 2147483646 h 5347"/>
                  <a:gd name="T70" fmla="*/ 2147483646 w 278908"/>
                  <a:gd name="T71" fmla="*/ 2147483646 h 5347"/>
                  <a:gd name="T72" fmla="*/ 2147483646 w 278908"/>
                  <a:gd name="T73" fmla="*/ 2147483646 h 5347"/>
                  <a:gd name="T74" fmla="*/ 2147483646 w 278908"/>
                  <a:gd name="T75" fmla="*/ 2147483646 h 5347"/>
                  <a:gd name="T76" fmla="*/ 2147483646 w 278908"/>
                  <a:gd name="T77" fmla="*/ 2147483646 h 5347"/>
                  <a:gd name="T78" fmla="*/ 2147483646 w 278908"/>
                  <a:gd name="T79" fmla="*/ 2147483646 h 5347"/>
                  <a:gd name="T80" fmla="*/ 2147483646 w 278908"/>
                  <a:gd name="T81" fmla="*/ 2147483646 h 5347"/>
                  <a:gd name="T82" fmla="*/ 2147483646 w 278908"/>
                  <a:gd name="T83" fmla="*/ 2147483646 h 5347"/>
                  <a:gd name="T84" fmla="*/ 2147483646 w 278908"/>
                  <a:gd name="T85" fmla="*/ 2147483646 h 5347"/>
                  <a:gd name="T86" fmla="*/ 2147483646 w 278908"/>
                  <a:gd name="T87" fmla="*/ 2147483646 h 5347"/>
                  <a:gd name="T88" fmla="*/ 2147483646 w 278908"/>
                  <a:gd name="T89" fmla="*/ 2147483646 h 5347"/>
                  <a:gd name="T90" fmla="*/ 2147483646 w 278908"/>
                  <a:gd name="T91" fmla="*/ 2147483646 h 5347"/>
                  <a:gd name="T92" fmla="*/ 2147483646 w 278908"/>
                  <a:gd name="T93" fmla="*/ 2147483646 h 5347"/>
                  <a:gd name="T94" fmla="*/ 2147483646 w 278908"/>
                  <a:gd name="T95" fmla="*/ 2147483646 h 5347"/>
                  <a:gd name="T96" fmla="*/ 2147483646 w 278908"/>
                  <a:gd name="T97" fmla="*/ 2147483646 h 5347"/>
                  <a:gd name="T98" fmla="*/ 2147483646 w 278908"/>
                  <a:gd name="T99" fmla="*/ 2147483646 h 5347"/>
                  <a:gd name="T100" fmla="*/ 2147483646 w 278908"/>
                  <a:gd name="T101" fmla="*/ 2147483646 h 534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648;p26">
                <a:extLst>
                  <a:ext uri="{FF2B5EF4-FFF2-40B4-BE49-F238E27FC236}">
                    <a16:creationId xmlns:a16="http://schemas.microsoft.com/office/drawing/2014/main" id="{BA8E5DD4-D6B0-8CBB-6C85-95E5DA2B01B6}"/>
                  </a:ext>
                </a:extLst>
              </p:cNvPr>
              <p:cNvSpPr>
                <a:spLocks/>
              </p:cNvSpPr>
              <p:nvPr/>
            </p:nvSpPr>
            <p:spPr bwMode="auto">
              <a:xfrm>
                <a:off x="131200" y="4480088"/>
                <a:ext cx="8881603" cy="261260"/>
              </a:xfrm>
              <a:custGeom>
                <a:avLst/>
                <a:gdLst>
                  <a:gd name="T0" fmla="*/ 0 w 285628"/>
                  <a:gd name="T1" fmla="*/ 2147483646 h 8402"/>
                  <a:gd name="T2" fmla="*/ 0 w 285628"/>
                  <a:gd name="T3" fmla="*/ 2147483646 h 8402"/>
                  <a:gd name="T4" fmla="*/ 2147483646 w 285628"/>
                  <a:gd name="T5" fmla="*/ 2147483646 h 8402"/>
                  <a:gd name="T6" fmla="*/ 2147483646 w 285628"/>
                  <a:gd name="T7" fmla="*/ 2147483646 h 8402"/>
                  <a:gd name="T8" fmla="*/ 2147483646 w 285628"/>
                  <a:gd name="T9" fmla="*/ 2147483646 h 8402"/>
                  <a:gd name="T10" fmla="*/ 2147483646 w 285628"/>
                  <a:gd name="T11" fmla="*/ 2147483646 h 8402"/>
                  <a:gd name="T12" fmla="*/ 2147483646 w 285628"/>
                  <a:gd name="T13" fmla="*/ 2147483646 h 8402"/>
                  <a:gd name="T14" fmla="*/ 2147483646 w 285628"/>
                  <a:gd name="T15" fmla="*/ 2147483646 h 8402"/>
                  <a:gd name="T16" fmla="*/ 2147483646 w 285628"/>
                  <a:gd name="T17" fmla="*/ 2147483646 h 8402"/>
                  <a:gd name="T18" fmla="*/ 2147483646 w 285628"/>
                  <a:gd name="T19" fmla="*/ 2147483646 h 8402"/>
                  <a:gd name="T20" fmla="*/ 2147483646 w 285628"/>
                  <a:gd name="T21" fmla="*/ 2147483646 h 8402"/>
                  <a:gd name="T22" fmla="*/ 2147483646 w 285628"/>
                  <a:gd name="T23" fmla="*/ 2147483646 h 8402"/>
                  <a:gd name="T24" fmla="*/ 2147483646 w 285628"/>
                  <a:gd name="T25" fmla="*/ 2147483646 h 8402"/>
                  <a:gd name="T26" fmla="*/ 2147483646 w 285628"/>
                  <a:gd name="T27" fmla="*/ 2147483646 h 8402"/>
                  <a:gd name="T28" fmla="*/ 2147483646 w 285628"/>
                  <a:gd name="T29" fmla="*/ 2147483646 h 8402"/>
                  <a:gd name="T30" fmla="*/ 2147483646 w 285628"/>
                  <a:gd name="T31" fmla="*/ 2147483646 h 8402"/>
                  <a:gd name="T32" fmla="*/ 2147483646 w 285628"/>
                  <a:gd name="T33" fmla="*/ 2147483646 h 8402"/>
                  <a:gd name="T34" fmla="*/ 2147483646 w 285628"/>
                  <a:gd name="T35" fmla="*/ 2147483646 h 8402"/>
                  <a:gd name="T36" fmla="*/ 2147483646 w 285628"/>
                  <a:gd name="T37" fmla="*/ 2147483646 h 8402"/>
                  <a:gd name="T38" fmla="*/ 2147483646 w 285628"/>
                  <a:gd name="T39" fmla="*/ 2147483646 h 8402"/>
                  <a:gd name="T40" fmla="*/ 2147483646 w 285628"/>
                  <a:gd name="T41" fmla="*/ 2147483646 h 8402"/>
                  <a:gd name="T42" fmla="*/ 2147483646 w 285628"/>
                  <a:gd name="T43" fmla="*/ 2147483646 h 8402"/>
                  <a:gd name="T44" fmla="*/ 2147483646 w 285628"/>
                  <a:gd name="T45" fmla="*/ 2147483646 h 8402"/>
                  <a:gd name="T46" fmla="*/ 2147483646 w 285628"/>
                  <a:gd name="T47" fmla="*/ 2147483646 h 8402"/>
                  <a:gd name="T48" fmla="*/ 2147483646 w 285628"/>
                  <a:gd name="T49" fmla="*/ 2147483646 h 8402"/>
                  <a:gd name="T50" fmla="*/ 2147483646 w 285628"/>
                  <a:gd name="T51" fmla="*/ 2147483646 h 8402"/>
                  <a:gd name="T52" fmla="*/ 2147483646 w 285628"/>
                  <a:gd name="T53" fmla="*/ 2147483646 h 8402"/>
                  <a:gd name="T54" fmla="*/ 2147483646 w 285628"/>
                  <a:gd name="T55" fmla="*/ 2147483646 h 8402"/>
                  <a:gd name="T56" fmla="*/ 2147483646 w 285628"/>
                  <a:gd name="T57" fmla="*/ 2147483646 h 8402"/>
                  <a:gd name="T58" fmla="*/ 2147483646 w 285628"/>
                  <a:gd name="T59" fmla="*/ 2147483646 h 8402"/>
                  <a:gd name="T60" fmla="*/ 2147483646 w 285628"/>
                  <a:gd name="T61" fmla="*/ 2147483646 h 8402"/>
                  <a:gd name="T62" fmla="*/ 2147483646 w 285628"/>
                  <a:gd name="T63" fmla="*/ 2147483646 h 8402"/>
                  <a:gd name="T64" fmla="*/ 2147483646 w 285628"/>
                  <a:gd name="T65" fmla="*/ 2147483646 h 8402"/>
                  <a:gd name="T66" fmla="*/ 2147483646 w 285628"/>
                  <a:gd name="T67" fmla="*/ 2147483646 h 8402"/>
                  <a:gd name="T68" fmla="*/ 2147483646 w 285628"/>
                  <a:gd name="T69" fmla="*/ 2147483646 h 8402"/>
                  <a:gd name="T70" fmla="*/ 2147483646 w 285628"/>
                  <a:gd name="T71" fmla="*/ 2147483646 h 8402"/>
                  <a:gd name="T72" fmla="*/ 2147483646 w 285628"/>
                  <a:gd name="T73" fmla="*/ 2147483646 h 8402"/>
                  <a:gd name="T74" fmla="*/ 2147483646 w 285628"/>
                  <a:gd name="T75" fmla="*/ 2147483646 h 8402"/>
                  <a:gd name="T76" fmla="*/ 2147483646 w 285628"/>
                  <a:gd name="T77" fmla="*/ 2147483646 h 8402"/>
                  <a:gd name="T78" fmla="*/ 2147483646 w 285628"/>
                  <a:gd name="T79" fmla="*/ 2147483646 h 8402"/>
                  <a:gd name="T80" fmla="*/ 2147483646 w 285628"/>
                  <a:gd name="T81" fmla="*/ 2147483646 h 8402"/>
                  <a:gd name="T82" fmla="*/ 2147483646 w 285628"/>
                  <a:gd name="T83" fmla="*/ 2147483646 h 8402"/>
                  <a:gd name="T84" fmla="*/ 2147483646 w 285628"/>
                  <a:gd name="T85" fmla="*/ 2147483646 h 8402"/>
                  <a:gd name="T86" fmla="*/ 2147483646 w 285628"/>
                  <a:gd name="T87" fmla="*/ 2147483646 h 8402"/>
                  <a:gd name="T88" fmla="*/ 2147483646 w 285628"/>
                  <a:gd name="T89" fmla="*/ 2147483646 h 8402"/>
                  <a:gd name="T90" fmla="*/ 2147483646 w 285628"/>
                  <a:gd name="T91" fmla="*/ 2147483646 h 8402"/>
                  <a:gd name="T92" fmla="*/ 2147483646 w 285628"/>
                  <a:gd name="T93" fmla="*/ 2147483646 h 8402"/>
                  <a:gd name="T94" fmla="*/ 2147483646 w 285628"/>
                  <a:gd name="T95" fmla="*/ 2147483646 h 8402"/>
                  <a:gd name="T96" fmla="*/ 2147483646 w 285628"/>
                  <a:gd name="T97" fmla="*/ 2147483646 h 8402"/>
                  <a:gd name="T98" fmla="*/ 2147483646 w 285628"/>
                  <a:gd name="T99" fmla="*/ 2147483646 h 8402"/>
                  <a:gd name="T100" fmla="*/ 2147483646 w 285628"/>
                  <a:gd name="T101" fmla="*/ 2147483646 h 8402"/>
                  <a:gd name="T102" fmla="*/ 2147483646 w 285628"/>
                  <a:gd name="T103" fmla="*/ 2147483646 h 8402"/>
                  <a:gd name="T104" fmla="*/ 2147483646 w 285628"/>
                  <a:gd name="T105" fmla="*/ 2147483646 h 8402"/>
                  <a:gd name="T106" fmla="*/ 2147483646 w 285628"/>
                  <a:gd name="T107" fmla="*/ 2147483646 h 8402"/>
                  <a:gd name="T108" fmla="*/ 2147483646 w 285628"/>
                  <a:gd name="T109" fmla="*/ 2147483646 h 8402"/>
                  <a:gd name="T110" fmla="*/ 2147483646 w 285628"/>
                  <a:gd name="T111" fmla="*/ 901248180 h 84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11" name="Google Shape;649;p26">
              <a:extLst>
                <a:ext uri="{FF2B5EF4-FFF2-40B4-BE49-F238E27FC236}">
                  <a16:creationId xmlns:a16="http://schemas.microsoft.com/office/drawing/2014/main" id="{C292571E-DA80-D1DE-1C4E-E77FE0FC0C16}"/>
                </a:ext>
              </a:extLst>
            </p:cNvPr>
            <p:cNvSpPr>
              <a:spLocks noChangeArrowheads="1"/>
            </p:cNvSpPr>
            <p:nvPr/>
          </p:nvSpPr>
          <p:spPr bwMode="auto">
            <a:xfrm>
              <a:off x="-248700" y="4182223"/>
              <a:ext cx="9641100" cy="37641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defRPr/>
              </a:pPr>
              <a:endParaRPr lang="en-US" altLang="en-US" sz="2400">
                <a:solidFill>
                  <a:srgbClr val="E5F7B3"/>
                </a:solidFill>
              </a:endParaRPr>
            </a:p>
          </p:txBody>
        </p:sp>
      </p:grpSp>
      <p:sp>
        <p:nvSpPr>
          <p:cNvPr id="635" name="Google Shape;635;p26"/>
          <p:cNvSpPr txBox="1">
            <a:spLocks noGrp="1"/>
          </p:cNvSpPr>
          <p:nvPr>
            <p:ph type="title"/>
          </p:nvPr>
        </p:nvSpPr>
        <p:spPr>
          <a:xfrm>
            <a:off x="3220400" y="3396400"/>
            <a:ext cx="5751200" cy="763600"/>
          </a:xfrm>
          <a:prstGeom prst="rect">
            <a:avLst/>
          </a:prstGeom>
        </p:spPr>
        <p:txBody>
          <a:bodyPr spcFirstLastPara="1">
            <a:noAutofit/>
          </a:bodyPr>
          <a:lstStyle>
            <a:lvl1pPr lvl="0" algn="ctr" rtl="0">
              <a:spcBef>
                <a:spcPts val="0"/>
              </a:spcBef>
              <a:spcAft>
                <a:spcPts val="0"/>
              </a:spcAft>
              <a:buSzPts val="2200"/>
              <a:buNone/>
              <a:defRPr sz="2935"/>
            </a:lvl1pPr>
            <a:lvl2pPr lvl="1" rtl="0">
              <a:spcBef>
                <a:spcPts val="0"/>
              </a:spcBef>
              <a:spcAft>
                <a:spcPts val="0"/>
              </a:spcAft>
              <a:buSzPts val="2200"/>
              <a:buNone/>
              <a:defRPr sz="2935"/>
            </a:lvl2pPr>
            <a:lvl3pPr lvl="2" rtl="0">
              <a:spcBef>
                <a:spcPts val="0"/>
              </a:spcBef>
              <a:spcAft>
                <a:spcPts val="0"/>
              </a:spcAft>
              <a:buSzPts val="2200"/>
              <a:buNone/>
              <a:defRPr sz="2935"/>
            </a:lvl3pPr>
            <a:lvl4pPr lvl="3" rtl="0">
              <a:spcBef>
                <a:spcPts val="0"/>
              </a:spcBef>
              <a:spcAft>
                <a:spcPts val="0"/>
              </a:spcAft>
              <a:buSzPts val="2200"/>
              <a:buNone/>
              <a:defRPr sz="2935"/>
            </a:lvl4pPr>
            <a:lvl5pPr lvl="4" rtl="0">
              <a:spcBef>
                <a:spcPts val="0"/>
              </a:spcBef>
              <a:spcAft>
                <a:spcPts val="0"/>
              </a:spcAft>
              <a:buSzPts val="2200"/>
              <a:buNone/>
              <a:defRPr sz="2935"/>
            </a:lvl5pPr>
            <a:lvl6pPr lvl="5" rtl="0">
              <a:spcBef>
                <a:spcPts val="0"/>
              </a:spcBef>
              <a:spcAft>
                <a:spcPts val="0"/>
              </a:spcAft>
              <a:buSzPts val="2200"/>
              <a:buNone/>
              <a:defRPr sz="2935"/>
            </a:lvl6pPr>
            <a:lvl7pPr lvl="6" rtl="0">
              <a:spcBef>
                <a:spcPts val="0"/>
              </a:spcBef>
              <a:spcAft>
                <a:spcPts val="0"/>
              </a:spcAft>
              <a:buSzPts val="2200"/>
              <a:buNone/>
              <a:defRPr sz="2935"/>
            </a:lvl7pPr>
            <a:lvl8pPr lvl="7" rtl="0">
              <a:spcBef>
                <a:spcPts val="0"/>
              </a:spcBef>
              <a:spcAft>
                <a:spcPts val="0"/>
              </a:spcAft>
              <a:buSzPts val="2200"/>
              <a:buNone/>
              <a:defRPr sz="2935"/>
            </a:lvl8pPr>
            <a:lvl9pPr lvl="8" rtl="0">
              <a:spcBef>
                <a:spcPts val="0"/>
              </a:spcBef>
              <a:spcAft>
                <a:spcPts val="0"/>
              </a:spcAft>
              <a:buSzPts val="2200"/>
              <a:buNone/>
              <a:defRPr sz="2935"/>
            </a:lvl9pPr>
          </a:lstStyle>
          <a:p>
            <a:endParaRPr/>
          </a:p>
        </p:txBody>
      </p:sp>
      <p:sp>
        <p:nvSpPr>
          <p:cNvPr id="636" name="Google Shape;636;p26"/>
          <p:cNvSpPr txBox="1">
            <a:spLocks noGrp="1"/>
          </p:cNvSpPr>
          <p:nvPr>
            <p:ph type="subTitle" idx="1"/>
          </p:nvPr>
        </p:nvSpPr>
        <p:spPr>
          <a:xfrm>
            <a:off x="3220400" y="1885200"/>
            <a:ext cx="5751200" cy="1511200"/>
          </a:xfrm>
          <a:prstGeom prst="rect">
            <a:avLst/>
          </a:prstGeom>
        </p:spPr>
        <p:txBody>
          <a:bodyPr spcFirstLastPara="1">
            <a:noAutofit/>
          </a:bodyPr>
          <a:lstStyle>
            <a:lvl1pPr lvl="0" algn="ctr" rtl="0">
              <a:spcBef>
                <a:spcPts val="0"/>
              </a:spcBef>
              <a:spcAft>
                <a:spcPts val="0"/>
              </a:spcAft>
              <a:buSzPts val="2000"/>
              <a:buNone/>
              <a:defRPr sz="2665"/>
            </a:lvl1pPr>
            <a:lvl2pPr lvl="1" rtl="0">
              <a:spcBef>
                <a:spcPts val="0"/>
              </a:spcBef>
              <a:spcAft>
                <a:spcPts val="0"/>
              </a:spcAft>
              <a:buSzPts val="2000"/>
              <a:buNone/>
              <a:defRPr sz="2665"/>
            </a:lvl2pPr>
            <a:lvl3pPr lvl="2" rtl="0">
              <a:spcBef>
                <a:spcPts val="0"/>
              </a:spcBef>
              <a:spcAft>
                <a:spcPts val="0"/>
              </a:spcAft>
              <a:buSzPts val="2000"/>
              <a:buNone/>
              <a:defRPr sz="2665"/>
            </a:lvl3pPr>
            <a:lvl4pPr lvl="3" rtl="0">
              <a:spcBef>
                <a:spcPts val="0"/>
              </a:spcBef>
              <a:spcAft>
                <a:spcPts val="0"/>
              </a:spcAft>
              <a:buSzPts val="2000"/>
              <a:buNone/>
              <a:defRPr sz="2665"/>
            </a:lvl4pPr>
            <a:lvl5pPr lvl="4" rtl="0">
              <a:spcBef>
                <a:spcPts val="0"/>
              </a:spcBef>
              <a:spcAft>
                <a:spcPts val="0"/>
              </a:spcAft>
              <a:buSzPts val="2000"/>
              <a:buNone/>
              <a:defRPr sz="2665"/>
            </a:lvl5pPr>
            <a:lvl6pPr lvl="5" rtl="0">
              <a:spcBef>
                <a:spcPts val="0"/>
              </a:spcBef>
              <a:spcAft>
                <a:spcPts val="0"/>
              </a:spcAft>
              <a:buSzPts val="2000"/>
              <a:buNone/>
              <a:defRPr sz="2665"/>
            </a:lvl6pPr>
            <a:lvl7pPr lvl="6" rtl="0">
              <a:spcBef>
                <a:spcPts val="0"/>
              </a:spcBef>
              <a:spcAft>
                <a:spcPts val="0"/>
              </a:spcAft>
              <a:buSzPts val="2000"/>
              <a:buNone/>
              <a:defRPr sz="2665"/>
            </a:lvl7pPr>
            <a:lvl8pPr lvl="7" rtl="0">
              <a:spcBef>
                <a:spcPts val="0"/>
              </a:spcBef>
              <a:spcAft>
                <a:spcPts val="0"/>
              </a:spcAft>
              <a:buSzPts val="2000"/>
              <a:buNone/>
              <a:defRPr sz="2665"/>
            </a:lvl8pPr>
            <a:lvl9pPr lvl="8" rtl="0">
              <a:spcBef>
                <a:spcPts val="0"/>
              </a:spcBef>
              <a:spcAft>
                <a:spcPts val="0"/>
              </a:spcAft>
              <a:buSzPts val="2000"/>
              <a:buNone/>
              <a:defRPr sz="2665"/>
            </a:lvl9pPr>
          </a:lstStyle>
          <a:p>
            <a:endParaRPr/>
          </a:p>
        </p:txBody>
      </p:sp>
    </p:spTree>
    <p:extLst>
      <p:ext uri="{BB962C8B-B14F-4D97-AF65-F5344CB8AC3E}">
        <p14:creationId xmlns:p14="http://schemas.microsoft.com/office/powerpoint/2010/main" val="61357487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3">
            <a:extLst>
              <a:ext uri="{FF2B5EF4-FFF2-40B4-BE49-F238E27FC236}">
                <a16:creationId xmlns:a16="http://schemas.microsoft.com/office/drawing/2014/main" id="{563BD0A3-6544-F4CF-FB27-58748C6F39CB}"/>
              </a:ext>
            </a:extLst>
          </p:cNvPr>
          <p:cNvSpPr>
            <a:spLocks noGrp="1"/>
          </p:cNvSpPr>
          <p:nvPr>
            <p:ph type="dt" sz="half" idx="10"/>
          </p:nvPr>
        </p:nvSpPr>
        <p:spPr/>
        <p:txBody>
          <a:bodyPr/>
          <a:lstStyle>
            <a:lvl1pPr>
              <a:defRPr/>
            </a:lvl1pPr>
          </a:lstStyle>
          <a:p>
            <a:pPr>
              <a:defRPr/>
            </a:pPr>
            <a:fld id="{D098899F-CA0F-44E7-BEA5-A231E0208FDF}" type="datetimeFigureOut">
              <a:rPr lang="en-US"/>
              <a:pPr>
                <a:defRPr/>
              </a:pPr>
              <a:t>2/26/26</a:t>
            </a:fld>
            <a:endParaRPr lang="en-US"/>
          </a:p>
        </p:txBody>
      </p:sp>
      <p:sp>
        <p:nvSpPr>
          <p:cNvPr id="4" name="Footer Placeholder 4">
            <a:extLst>
              <a:ext uri="{FF2B5EF4-FFF2-40B4-BE49-F238E27FC236}">
                <a16:creationId xmlns:a16="http://schemas.microsoft.com/office/drawing/2014/main" id="{6AFC490E-53D6-9EED-A9C2-70E2445504BD}"/>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A253F384-A9FE-472D-0629-16CE7CFE86D3}"/>
              </a:ext>
            </a:extLst>
          </p:cNvPr>
          <p:cNvSpPr>
            <a:spLocks noGrp="1"/>
          </p:cNvSpPr>
          <p:nvPr>
            <p:ph type="sldNum" sz="quarter" idx="12"/>
          </p:nvPr>
        </p:nvSpPr>
        <p:spPr/>
        <p:txBody>
          <a:bodyPr/>
          <a:lstStyle>
            <a:lvl1pPr>
              <a:defRPr/>
            </a:lvl1pPr>
          </a:lstStyle>
          <a:p>
            <a:fld id="{E212C4A3-C4D7-4C32-8037-CAF761F66305}" type="slidenum">
              <a:rPr lang="en-US" altLang="en-US"/>
              <a:pPr/>
              <a:t>‹#›</a:t>
            </a:fld>
            <a:endParaRPr lang="en-US" altLang="en-US"/>
          </a:p>
        </p:txBody>
      </p:sp>
    </p:spTree>
    <p:extLst>
      <p:ext uri="{BB962C8B-B14F-4D97-AF65-F5344CB8AC3E}">
        <p14:creationId xmlns:p14="http://schemas.microsoft.com/office/powerpoint/2010/main" val="100040779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650"/>
        <p:cNvGrpSpPr/>
        <p:nvPr/>
      </p:nvGrpSpPr>
      <p:grpSpPr>
        <a:xfrm>
          <a:off x="0" y="0"/>
          <a:ext cx="0" cy="0"/>
          <a:chOff x="0" y="0"/>
          <a:chExt cx="0" cy="0"/>
        </a:xfrm>
      </p:grpSpPr>
      <p:grpSp>
        <p:nvGrpSpPr>
          <p:cNvPr id="2" name="Google Shape;654;p27">
            <a:extLst>
              <a:ext uri="{FF2B5EF4-FFF2-40B4-BE49-F238E27FC236}">
                <a16:creationId xmlns:a16="http://schemas.microsoft.com/office/drawing/2014/main" id="{EC50C725-21D7-3457-FDA0-C43200C41D93}"/>
              </a:ext>
            </a:extLst>
          </p:cNvPr>
          <p:cNvGrpSpPr>
            <a:grpSpLocks/>
          </p:cNvGrpSpPr>
          <p:nvPr/>
        </p:nvGrpSpPr>
        <p:grpSpPr bwMode="auto">
          <a:xfrm>
            <a:off x="9682163" y="4670425"/>
            <a:ext cx="3576637" cy="1411288"/>
            <a:chOff x="4432311" y="2548350"/>
            <a:chExt cx="4488305" cy="1770363"/>
          </a:xfrm>
        </p:grpSpPr>
        <p:sp>
          <p:nvSpPr>
            <p:cNvPr id="3" name="Google Shape;655;p27">
              <a:extLst>
                <a:ext uri="{FF2B5EF4-FFF2-40B4-BE49-F238E27FC236}">
                  <a16:creationId xmlns:a16="http://schemas.microsoft.com/office/drawing/2014/main" id="{A24759AE-B4BA-CA80-969E-285BAE17A914}"/>
                </a:ext>
              </a:extLst>
            </p:cNvPr>
            <p:cNvSpPr>
              <a:spLocks/>
            </p:cNvSpPr>
            <p:nvPr/>
          </p:nvSpPr>
          <p:spPr bwMode="auto">
            <a:xfrm>
              <a:off x="5423050" y="2548350"/>
              <a:ext cx="3497566" cy="1770363"/>
            </a:xfrm>
            <a:custGeom>
              <a:avLst/>
              <a:gdLst>
                <a:gd name="T0" fmla="*/ 2147483646 w 112480"/>
                <a:gd name="T1" fmla="*/ 901250714 h 56934"/>
                <a:gd name="T2" fmla="*/ 2147483646 w 112480"/>
                <a:gd name="T3" fmla="*/ 2147483646 h 56934"/>
                <a:gd name="T4" fmla="*/ 2147483646 w 112480"/>
                <a:gd name="T5" fmla="*/ 2147483646 h 56934"/>
                <a:gd name="T6" fmla="*/ 2147483646 w 112480"/>
                <a:gd name="T7" fmla="*/ 2147483646 h 56934"/>
                <a:gd name="T8" fmla="*/ 2147483646 w 112480"/>
                <a:gd name="T9" fmla="*/ 2147483646 h 56934"/>
                <a:gd name="T10" fmla="*/ 2147483646 w 112480"/>
                <a:gd name="T11" fmla="*/ 2147483646 h 56934"/>
                <a:gd name="T12" fmla="*/ 2147483646 w 112480"/>
                <a:gd name="T13" fmla="*/ 2147483646 h 56934"/>
                <a:gd name="T14" fmla="*/ 2147483646 w 112480"/>
                <a:gd name="T15" fmla="*/ 2147483646 h 56934"/>
                <a:gd name="T16" fmla="*/ 2147483646 w 112480"/>
                <a:gd name="T17" fmla="*/ 2147483646 h 56934"/>
                <a:gd name="T18" fmla="*/ 2147483646 w 112480"/>
                <a:gd name="T19" fmla="*/ 2147483646 h 56934"/>
                <a:gd name="T20" fmla="*/ 2147483646 w 112480"/>
                <a:gd name="T21" fmla="*/ 2147483646 h 56934"/>
                <a:gd name="T22" fmla="*/ 2147483646 w 112480"/>
                <a:gd name="T23" fmla="*/ 2147483646 h 56934"/>
                <a:gd name="T24" fmla="*/ 2147483646 w 112480"/>
                <a:gd name="T25" fmla="*/ 2147483646 h 56934"/>
                <a:gd name="T26" fmla="*/ 2147483646 w 112480"/>
                <a:gd name="T27" fmla="*/ 2147483646 h 56934"/>
                <a:gd name="T28" fmla="*/ 2147483646 w 112480"/>
                <a:gd name="T29" fmla="*/ 2147483646 h 56934"/>
                <a:gd name="T30" fmla="*/ 2147483646 w 112480"/>
                <a:gd name="T31" fmla="*/ 2147483646 h 56934"/>
                <a:gd name="T32" fmla="*/ 2147483646 w 112480"/>
                <a:gd name="T33" fmla="*/ 2147483646 h 56934"/>
                <a:gd name="T34" fmla="*/ 2147483646 w 112480"/>
                <a:gd name="T35" fmla="*/ 2147483646 h 56934"/>
                <a:gd name="T36" fmla="*/ 2147483646 w 112480"/>
                <a:gd name="T37" fmla="*/ 2147483646 h 56934"/>
                <a:gd name="T38" fmla="*/ 2147483646 w 112480"/>
                <a:gd name="T39" fmla="*/ 2147483646 h 56934"/>
                <a:gd name="T40" fmla="*/ 2147483646 w 112480"/>
                <a:gd name="T41" fmla="*/ 2147483646 h 56934"/>
                <a:gd name="T42" fmla="*/ 2147483646 w 112480"/>
                <a:gd name="T43" fmla="*/ 2147483646 h 56934"/>
                <a:gd name="T44" fmla="*/ 2147483646 w 112480"/>
                <a:gd name="T45" fmla="*/ 2147483646 h 56934"/>
                <a:gd name="T46" fmla="*/ 2147483646 w 112480"/>
                <a:gd name="T47" fmla="*/ 2147483646 h 56934"/>
                <a:gd name="T48" fmla="*/ 2147483646 w 112480"/>
                <a:gd name="T49" fmla="*/ 2147483646 h 56934"/>
                <a:gd name="T50" fmla="*/ 2147483646 w 112480"/>
                <a:gd name="T51" fmla="*/ 2147483646 h 56934"/>
                <a:gd name="T52" fmla="*/ 2147483646 w 112480"/>
                <a:gd name="T53" fmla="*/ 2147483646 h 56934"/>
                <a:gd name="T54" fmla="*/ 2147483646 w 112480"/>
                <a:gd name="T55" fmla="*/ 2147483646 h 56934"/>
                <a:gd name="T56" fmla="*/ 2147483646 w 112480"/>
                <a:gd name="T57" fmla="*/ 2147483646 h 56934"/>
                <a:gd name="T58" fmla="*/ 2147483646 w 112480"/>
                <a:gd name="T59" fmla="*/ 2147483646 h 56934"/>
                <a:gd name="T60" fmla="*/ 2147483646 w 112480"/>
                <a:gd name="T61" fmla="*/ 2147483646 h 56934"/>
                <a:gd name="T62" fmla="*/ 2147483646 w 112480"/>
                <a:gd name="T63" fmla="*/ 2147483646 h 56934"/>
                <a:gd name="T64" fmla="*/ 2147483646 w 112480"/>
                <a:gd name="T65" fmla="*/ 2147483646 h 56934"/>
                <a:gd name="T66" fmla="*/ 2147483646 w 112480"/>
                <a:gd name="T67" fmla="*/ 2147483646 h 56934"/>
                <a:gd name="T68" fmla="*/ 2147483646 w 112480"/>
                <a:gd name="T69" fmla="*/ 2147483646 h 56934"/>
                <a:gd name="T70" fmla="*/ 2147483646 w 112480"/>
                <a:gd name="T71" fmla="*/ 2147483646 h 56934"/>
                <a:gd name="T72" fmla="*/ 2147483646 w 112480"/>
                <a:gd name="T73" fmla="*/ 2147483646 h 56934"/>
                <a:gd name="T74" fmla="*/ 2147483646 w 112480"/>
                <a:gd name="T75" fmla="*/ 2147483646 h 56934"/>
                <a:gd name="T76" fmla="*/ 2147483646 w 112480"/>
                <a:gd name="T77" fmla="*/ 2147483646 h 56934"/>
                <a:gd name="T78" fmla="*/ 2147483646 w 112480"/>
                <a:gd name="T79" fmla="*/ 2147483646 h 56934"/>
                <a:gd name="T80" fmla="*/ 2147483646 w 112480"/>
                <a:gd name="T81" fmla="*/ 2147483646 h 56934"/>
                <a:gd name="T82" fmla="*/ 2147483646 w 112480"/>
                <a:gd name="T83" fmla="*/ 2147483646 h 56934"/>
                <a:gd name="T84" fmla="*/ 2147483646 w 112480"/>
                <a:gd name="T85" fmla="*/ 2147483646 h 56934"/>
                <a:gd name="T86" fmla="*/ 2147483646 w 112480"/>
                <a:gd name="T87" fmla="*/ 2147483646 h 56934"/>
                <a:gd name="T88" fmla="*/ 2147483646 w 112480"/>
                <a:gd name="T89" fmla="*/ 2147483646 h 56934"/>
                <a:gd name="T90" fmla="*/ 2147483646 w 112480"/>
                <a:gd name="T91" fmla="*/ 2147483646 h 56934"/>
                <a:gd name="T92" fmla="*/ 2147483646 w 112480"/>
                <a:gd name="T93" fmla="*/ 2147483646 h 56934"/>
                <a:gd name="T94" fmla="*/ 2147483646 w 112480"/>
                <a:gd name="T95" fmla="*/ 2147483646 h 56934"/>
                <a:gd name="T96" fmla="*/ 2147483646 w 112480"/>
                <a:gd name="T97" fmla="*/ 2147483646 h 56934"/>
                <a:gd name="T98" fmla="*/ 2147483646 w 112480"/>
                <a:gd name="T99" fmla="*/ 2147483646 h 56934"/>
                <a:gd name="T100" fmla="*/ 2147483646 w 112480"/>
                <a:gd name="T101" fmla="*/ 2147483646 h 56934"/>
                <a:gd name="T102" fmla="*/ 2147483646 w 112480"/>
                <a:gd name="T103" fmla="*/ 2147483646 h 56934"/>
                <a:gd name="T104" fmla="*/ 2147483646 w 112480"/>
                <a:gd name="T105" fmla="*/ 2147483646 h 56934"/>
                <a:gd name="T106" fmla="*/ 2147483646 w 112480"/>
                <a:gd name="T107" fmla="*/ 2147483646 h 56934"/>
                <a:gd name="T108" fmla="*/ 2147483646 w 112480"/>
                <a:gd name="T109" fmla="*/ 2147483646 h 56934"/>
                <a:gd name="T110" fmla="*/ 2147483646 w 112480"/>
                <a:gd name="T111" fmla="*/ 2147483646 h 56934"/>
                <a:gd name="T112" fmla="*/ 2147483646 w 112480"/>
                <a:gd name="T113" fmla="*/ 2147483646 h 56934"/>
                <a:gd name="T114" fmla="*/ 2147483646 w 112480"/>
                <a:gd name="T115" fmla="*/ 2147483646 h 56934"/>
                <a:gd name="T116" fmla="*/ 2147483646 w 112480"/>
                <a:gd name="T117" fmla="*/ 2147483646 h 56934"/>
                <a:gd name="T118" fmla="*/ 2147483646 w 112480"/>
                <a:gd name="T119" fmla="*/ 2147483646 h 56934"/>
                <a:gd name="T120" fmla="*/ 2147483646 w 112480"/>
                <a:gd name="T121" fmla="*/ 2147483646 h 56934"/>
                <a:gd name="T122" fmla="*/ 2147483646 w 112480"/>
                <a:gd name="T123" fmla="*/ 901250714 h 569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 name="Google Shape;656;p27">
              <a:extLst>
                <a:ext uri="{FF2B5EF4-FFF2-40B4-BE49-F238E27FC236}">
                  <a16:creationId xmlns:a16="http://schemas.microsoft.com/office/drawing/2014/main" id="{740A6E00-141C-DE84-A02A-9511F4464CC2}"/>
                </a:ext>
              </a:extLst>
            </p:cNvPr>
            <p:cNvSpPr>
              <a:spLocks/>
            </p:cNvSpPr>
            <p:nvPr/>
          </p:nvSpPr>
          <p:spPr bwMode="auto">
            <a:xfrm>
              <a:off x="4432311" y="3244811"/>
              <a:ext cx="2124006" cy="1073897"/>
            </a:xfrm>
            <a:custGeom>
              <a:avLst/>
              <a:gdLst>
                <a:gd name="T0" fmla="*/ 2147483646 w 68307"/>
                <a:gd name="T1" fmla="*/ 901250582 h 34536"/>
                <a:gd name="T2" fmla="*/ 2147483646 w 68307"/>
                <a:gd name="T3" fmla="*/ 2147483646 h 34536"/>
                <a:gd name="T4" fmla="*/ 2147483646 w 68307"/>
                <a:gd name="T5" fmla="*/ 2147483646 h 34536"/>
                <a:gd name="T6" fmla="*/ 2147483646 w 68307"/>
                <a:gd name="T7" fmla="*/ 2147483646 h 34536"/>
                <a:gd name="T8" fmla="*/ 2147483646 w 68307"/>
                <a:gd name="T9" fmla="*/ 2147483646 h 34536"/>
                <a:gd name="T10" fmla="*/ 2147483646 w 68307"/>
                <a:gd name="T11" fmla="*/ 2147483646 h 34536"/>
                <a:gd name="T12" fmla="*/ 2147483646 w 68307"/>
                <a:gd name="T13" fmla="*/ 2147483646 h 34536"/>
                <a:gd name="T14" fmla="*/ 2147483646 w 68307"/>
                <a:gd name="T15" fmla="*/ 2147483646 h 34536"/>
                <a:gd name="T16" fmla="*/ 2147483646 w 68307"/>
                <a:gd name="T17" fmla="*/ 2147483646 h 34536"/>
                <a:gd name="T18" fmla="*/ 2147483646 w 68307"/>
                <a:gd name="T19" fmla="*/ 2147483646 h 34536"/>
                <a:gd name="T20" fmla="*/ 2147483646 w 68307"/>
                <a:gd name="T21" fmla="*/ 2147483646 h 34536"/>
                <a:gd name="T22" fmla="*/ 2147483646 w 68307"/>
                <a:gd name="T23" fmla="*/ 2147483646 h 34536"/>
                <a:gd name="T24" fmla="*/ 2147483646 w 68307"/>
                <a:gd name="T25" fmla="*/ 2147483646 h 34536"/>
                <a:gd name="T26" fmla="*/ 2147483646 w 68307"/>
                <a:gd name="T27" fmla="*/ 2147483646 h 34536"/>
                <a:gd name="T28" fmla="*/ 2147483646 w 68307"/>
                <a:gd name="T29" fmla="*/ 2147483646 h 34536"/>
                <a:gd name="T30" fmla="*/ 2147483646 w 68307"/>
                <a:gd name="T31" fmla="*/ 2147483646 h 34536"/>
                <a:gd name="T32" fmla="*/ 2147483646 w 68307"/>
                <a:gd name="T33" fmla="*/ 2147483646 h 34536"/>
                <a:gd name="T34" fmla="*/ 2147483646 w 68307"/>
                <a:gd name="T35" fmla="*/ 2147483646 h 34536"/>
                <a:gd name="T36" fmla="*/ 2147483646 w 68307"/>
                <a:gd name="T37" fmla="*/ 2147483646 h 34536"/>
                <a:gd name="T38" fmla="*/ 2147483646 w 68307"/>
                <a:gd name="T39" fmla="*/ 2147483646 h 34536"/>
                <a:gd name="T40" fmla="*/ 2147483646 w 68307"/>
                <a:gd name="T41" fmla="*/ 2147483646 h 34536"/>
                <a:gd name="T42" fmla="*/ 2147483646 w 68307"/>
                <a:gd name="T43" fmla="*/ 2147483646 h 34536"/>
                <a:gd name="T44" fmla="*/ 2147483646 w 68307"/>
                <a:gd name="T45" fmla="*/ 2147483646 h 34536"/>
                <a:gd name="T46" fmla="*/ 2147483646 w 68307"/>
                <a:gd name="T47" fmla="*/ 2147483646 h 34536"/>
                <a:gd name="T48" fmla="*/ 2147483646 w 68307"/>
                <a:gd name="T49" fmla="*/ 2147483646 h 34536"/>
                <a:gd name="T50" fmla="*/ 2147483646 w 68307"/>
                <a:gd name="T51" fmla="*/ 2147483646 h 34536"/>
                <a:gd name="T52" fmla="*/ 2147483646 w 68307"/>
                <a:gd name="T53" fmla="*/ 2147483646 h 34536"/>
                <a:gd name="T54" fmla="*/ 2147483646 w 68307"/>
                <a:gd name="T55" fmla="*/ 2147483646 h 34536"/>
                <a:gd name="T56" fmla="*/ 2147483646 w 68307"/>
                <a:gd name="T57" fmla="*/ 2147483646 h 34536"/>
                <a:gd name="T58" fmla="*/ 2147483646 w 68307"/>
                <a:gd name="T59" fmla="*/ 2147483646 h 34536"/>
                <a:gd name="T60" fmla="*/ 2147483646 w 68307"/>
                <a:gd name="T61" fmla="*/ 2147483646 h 34536"/>
                <a:gd name="T62" fmla="*/ 2147483646 w 68307"/>
                <a:gd name="T63" fmla="*/ 2147483646 h 34536"/>
                <a:gd name="T64" fmla="*/ 2147483646 w 68307"/>
                <a:gd name="T65" fmla="*/ 2147483646 h 34536"/>
                <a:gd name="T66" fmla="*/ 2147483646 w 68307"/>
                <a:gd name="T67" fmla="*/ 2147483646 h 34536"/>
                <a:gd name="T68" fmla="*/ 2147483646 w 68307"/>
                <a:gd name="T69" fmla="*/ 2147483646 h 34536"/>
                <a:gd name="T70" fmla="*/ 2147483646 w 68307"/>
                <a:gd name="T71" fmla="*/ 2147483646 h 34536"/>
                <a:gd name="T72" fmla="*/ 2147483646 w 68307"/>
                <a:gd name="T73" fmla="*/ 2147483646 h 34536"/>
                <a:gd name="T74" fmla="*/ 2147483646 w 68307"/>
                <a:gd name="T75" fmla="*/ 2147483646 h 34536"/>
                <a:gd name="T76" fmla="*/ 2147483646 w 68307"/>
                <a:gd name="T77" fmla="*/ 2147483646 h 34536"/>
                <a:gd name="T78" fmla="*/ 2147483646 w 68307"/>
                <a:gd name="T79" fmla="*/ 2147483646 h 34536"/>
                <a:gd name="T80" fmla="*/ 2147483646 w 68307"/>
                <a:gd name="T81" fmla="*/ 2147483646 h 34536"/>
                <a:gd name="T82" fmla="*/ 2147483646 w 68307"/>
                <a:gd name="T83" fmla="*/ 2147483646 h 34536"/>
                <a:gd name="T84" fmla="*/ 2147483646 w 68307"/>
                <a:gd name="T85" fmla="*/ 2147483646 h 34536"/>
                <a:gd name="T86" fmla="*/ 2147483646 w 68307"/>
                <a:gd name="T87" fmla="*/ 2147483646 h 34536"/>
                <a:gd name="T88" fmla="*/ 2147483646 w 68307"/>
                <a:gd name="T89" fmla="*/ 2147483646 h 34536"/>
                <a:gd name="T90" fmla="*/ 2147483646 w 68307"/>
                <a:gd name="T91" fmla="*/ 2147483646 h 34536"/>
                <a:gd name="T92" fmla="*/ 2147483646 w 68307"/>
                <a:gd name="T93" fmla="*/ 2147483646 h 34536"/>
                <a:gd name="T94" fmla="*/ 2147483646 w 68307"/>
                <a:gd name="T95" fmla="*/ 2147483646 h 34536"/>
                <a:gd name="T96" fmla="*/ 2147483646 w 68307"/>
                <a:gd name="T97" fmla="*/ 2147483646 h 34536"/>
                <a:gd name="T98" fmla="*/ 2147483646 w 68307"/>
                <a:gd name="T99" fmla="*/ 2147483646 h 34536"/>
                <a:gd name="T100" fmla="*/ 2147483646 w 68307"/>
                <a:gd name="T101" fmla="*/ 2147483646 h 34536"/>
                <a:gd name="T102" fmla="*/ 2147483646 w 68307"/>
                <a:gd name="T103" fmla="*/ 2147483646 h 34536"/>
                <a:gd name="T104" fmla="*/ 2147483646 w 68307"/>
                <a:gd name="T105" fmla="*/ 2147483646 h 34536"/>
                <a:gd name="T106" fmla="*/ 2147483646 w 68307"/>
                <a:gd name="T107" fmla="*/ 2147483646 h 34536"/>
                <a:gd name="T108" fmla="*/ 2147483646 w 68307"/>
                <a:gd name="T109" fmla="*/ 2147483646 h 34536"/>
                <a:gd name="T110" fmla="*/ 2147483646 w 68307"/>
                <a:gd name="T111" fmla="*/ 2147483646 h 34536"/>
                <a:gd name="T112" fmla="*/ 2147483646 w 68307"/>
                <a:gd name="T113" fmla="*/ 2147483646 h 34536"/>
                <a:gd name="T114" fmla="*/ 2147483646 w 68307"/>
                <a:gd name="T115" fmla="*/ 2147483646 h 34536"/>
                <a:gd name="T116" fmla="*/ 2147483646 w 68307"/>
                <a:gd name="T117" fmla="*/ 2147483646 h 34536"/>
                <a:gd name="T118" fmla="*/ 2147483646 w 68307"/>
                <a:gd name="T119" fmla="*/ 2147483646 h 34536"/>
                <a:gd name="T120" fmla="*/ 2147483646 w 68307"/>
                <a:gd name="T121" fmla="*/ 2147483646 h 34536"/>
                <a:gd name="T122" fmla="*/ 2147483646 w 68307"/>
                <a:gd name="T123" fmla="*/ 901250582 h 34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 name="Google Shape;657;p27">
            <a:extLst>
              <a:ext uri="{FF2B5EF4-FFF2-40B4-BE49-F238E27FC236}">
                <a16:creationId xmlns:a16="http://schemas.microsoft.com/office/drawing/2014/main" id="{972D799A-8F83-6642-984A-9A3AC63E367D}"/>
              </a:ext>
            </a:extLst>
          </p:cNvPr>
          <p:cNvSpPr/>
          <p:nvPr/>
        </p:nvSpPr>
        <p:spPr>
          <a:xfrm flipH="1">
            <a:off x="8450263" y="79375"/>
            <a:ext cx="3238500" cy="893763"/>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6" name="Google Shape;658;p27">
            <a:extLst>
              <a:ext uri="{FF2B5EF4-FFF2-40B4-BE49-F238E27FC236}">
                <a16:creationId xmlns:a16="http://schemas.microsoft.com/office/drawing/2014/main" id="{D6CFA42E-9EA2-DA48-3B35-4C4E746EBB9A}"/>
              </a:ext>
            </a:extLst>
          </p:cNvPr>
          <p:cNvSpPr/>
          <p:nvPr/>
        </p:nvSpPr>
        <p:spPr>
          <a:xfrm flipH="1">
            <a:off x="-352425" y="1050925"/>
            <a:ext cx="1997075" cy="550863"/>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grpSp>
        <p:nvGrpSpPr>
          <p:cNvPr id="7" name="Google Shape;659;p27">
            <a:extLst>
              <a:ext uri="{FF2B5EF4-FFF2-40B4-BE49-F238E27FC236}">
                <a16:creationId xmlns:a16="http://schemas.microsoft.com/office/drawing/2014/main" id="{A33F4304-BA43-1387-7F14-E7021D685F31}"/>
              </a:ext>
            </a:extLst>
          </p:cNvPr>
          <p:cNvGrpSpPr>
            <a:grpSpLocks/>
          </p:cNvGrpSpPr>
          <p:nvPr/>
        </p:nvGrpSpPr>
        <p:grpSpPr bwMode="auto">
          <a:xfrm>
            <a:off x="-331788" y="5576888"/>
            <a:ext cx="12855576" cy="1281112"/>
            <a:chOff x="-248700" y="4182223"/>
            <a:chExt cx="9641100" cy="961287"/>
          </a:xfrm>
        </p:grpSpPr>
        <p:grpSp>
          <p:nvGrpSpPr>
            <p:cNvPr id="8" name="Google Shape;660;p27">
              <a:extLst>
                <a:ext uri="{FF2B5EF4-FFF2-40B4-BE49-F238E27FC236}">
                  <a16:creationId xmlns:a16="http://schemas.microsoft.com/office/drawing/2014/main" id="{36CDF950-E186-A733-A5CF-89074E3629D0}"/>
                </a:ext>
              </a:extLst>
            </p:cNvPr>
            <p:cNvGrpSpPr>
              <a:grpSpLocks/>
            </p:cNvGrpSpPr>
            <p:nvPr/>
          </p:nvGrpSpPr>
          <p:grpSpPr bwMode="auto">
            <a:xfrm>
              <a:off x="-248629" y="4462202"/>
              <a:ext cx="9640980" cy="681308"/>
              <a:chOff x="131200" y="4480088"/>
              <a:chExt cx="8881603" cy="627644"/>
            </a:xfrm>
          </p:grpSpPr>
          <p:sp>
            <p:nvSpPr>
              <p:cNvPr id="10" name="Google Shape;661;p27">
                <a:extLst>
                  <a:ext uri="{FF2B5EF4-FFF2-40B4-BE49-F238E27FC236}">
                    <a16:creationId xmlns:a16="http://schemas.microsoft.com/office/drawing/2014/main" id="{A5A39F43-7F32-CEBB-B89E-71EDBB603CEC}"/>
                  </a:ext>
                </a:extLst>
              </p:cNvPr>
              <p:cNvSpPr>
                <a:spLocks/>
              </p:cNvSpPr>
              <p:nvPr/>
            </p:nvSpPr>
            <p:spPr bwMode="auto">
              <a:xfrm>
                <a:off x="235672" y="4610717"/>
                <a:ext cx="8672644" cy="497015"/>
              </a:xfrm>
              <a:custGeom>
                <a:avLst/>
                <a:gdLst>
                  <a:gd name="T0" fmla="*/ 0 w 278908"/>
                  <a:gd name="T1" fmla="*/ 2147483646 h 8952"/>
                  <a:gd name="T2" fmla="*/ 0 w 278908"/>
                  <a:gd name="T3" fmla="*/ 2147483646 h 8952"/>
                  <a:gd name="T4" fmla="*/ 2147483646 w 278908"/>
                  <a:gd name="T5" fmla="*/ 2147483646 h 8952"/>
                  <a:gd name="T6" fmla="*/ 2147483646 w 278908"/>
                  <a:gd name="T7" fmla="*/ 2147483646 h 8952"/>
                  <a:gd name="T8" fmla="*/ 0 w 278908"/>
                  <a:gd name="T9" fmla="*/ 2147483646 h 89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1" name="Google Shape;662;p27">
                <a:extLst>
                  <a:ext uri="{FF2B5EF4-FFF2-40B4-BE49-F238E27FC236}">
                    <a16:creationId xmlns:a16="http://schemas.microsoft.com/office/drawing/2014/main" id="{720CF13C-654C-6B2E-161F-AE60E3D68906}"/>
                  </a:ext>
                </a:extLst>
              </p:cNvPr>
              <p:cNvSpPr>
                <a:spLocks/>
              </p:cNvSpPr>
              <p:nvPr/>
            </p:nvSpPr>
            <p:spPr bwMode="auto">
              <a:xfrm>
                <a:off x="235672" y="4710817"/>
                <a:ext cx="8672644" cy="296865"/>
              </a:xfrm>
              <a:custGeom>
                <a:avLst/>
                <a:gdLst>
                  <a:gd name="T0" fmla="*/ 2147483646 w 278908"/>
                  <a:gd name="T1" fmla="*/ 2147483646 h 5347"/>
                  <a:gd name="T2" fmla="*/ 2147483646 w 278908"/>
                  <a:gd name="T3" fmla="*/ 2147483646 h 5347"/>
                  <a:gd name="T4" fmla="*/ 2147483646 w 278908"/>
                  <a:gd name="T5" fmla="*/ 2147483646 h 5347"/>
                  <a:gd name="T6" fmla="*/ 2147483646 w 278908"/>
                  <a:gd name="T7" fmla="*/ 2147483646 h 5347"/>
                  <a:gd name="T8" fmla="*/ 0 w 278908"/>
                  <a:gd name="T9" fmla="*/ 2147483646 h 5347"/>
                  <a:gd name="T10" fmla="*/ 2147483646 w 278908"/>
                  <a:gd name="T11" fmla="*/ 2147483646 h 5347"/>
                  <a:gd name="T12" fmla="*/ 2147483646 w 278908"/>
                  <a:gd name="T13" fmla="*/ 2147483646 h 5347"/>
                  <a:gd name="T14" fmla="*/ 2147483646 w 278908"/>
                  <a:gd name="T15" fmla="*/ 2147483646 h 5347"/>
                  <a:gd name="T16" fmla="*/ 2147483646 w 278908"/>
                  <a:gd name="T17" fmla="*/ 2147483646 h 5347"/>
                  <a:gd name="T18" fmla="*/ 2147483646 w 278908"/>
                  <a:gd name="T19" fmla="*/ 2147483646 h 5347"/>
                  <a:gd name="T20" fmla="*/ 2147483646 w 278908"/>
                  <a:gd name="T21" fmla="*/ 2147483646 h 5347"/>
                  <a:gd name="T22" fmla="*/ 2147483646 w 278908"/>
                  <a:gd name="T23" fmla="*/ 2147483646 h 5347"/>
                  <a:gd name="T24" fmla="*/ 2147483646 w 278908"/>
                  <a:gd name="T25" fmla="*/ 2147483646 h 5347"/>
                  <a:gd name="T26" fmla="*/ 2147483646 w 278908"/>
                  <a:gd name="T27" fmla="*/ 2147483646 h 5347"/>
                  <a:gd name="T28" fmla="*/ 2147483646 w 278908"/>
                  <a:gd name="T29" fmla="*/ 2147483646 h 5347"/>
                  <a:gd name="T30" fmla="*/ 2147483646 w 278908"/>
                  <a:gd name="T31" fmla="*/ 2147483646 h 5347"/>
                  <a:gd name="T32" fmla="*/ 2147483646 w 278908"/>
                  <a:gd name="T33" fmla="*/ 2147483646 h 5347"/>
                  <a:gd name="T34" fmla="*/ 2147483646 w 278908"/>
                  <a:gd name="T35" fmla="*/ 2147483646 h 5347"/>
                  <a:gd name="T36" fmla="*/ 2147483646 w 278908"/>
                  <a:gd name="T37" fmla="*/ 2147483646 h 5347"/>
                  <a:gd name="T38" fmla="*/ 2147483646 w 278908"/>
                  <a:gd name="T39" fmla="*/ 2147483646 h 5347"/>
                  <a:gd name="T40" fmla="*/ 2147483646 w 278908"/>
                  <a:gd name="T41" fmla="*/ 2147483646 h 5347"/>
                  <a:gd name="T42" fmla="*/ 2147483646 w 278908"/>
                  <a:gd name="T43" fmla="*/ 2147483646 h 5347"/>
                  <a:gd name="T44" fmla="*/ 2147483646 w 278908"/>
                  <a:gd name="T45" fmla="*/ 2147483646 h 5347"/>
                  <a:gd name="T46" fmla="*/ 2147483646 w 278908"/>
                  <a:gd name="T47" fmla="*/ 2147483646 h 5347"/>
                  <a:gd name="T48" fmla="*/ 2147483646 w 278908"/>
                  <a:gd name="T49" fmla="*/ 2147483646 h 5347"/>
                  <a:gd name="T50" fmla="*/ 2147483646 w 278908"/>
                  <a:gd name="T51" fmla="*/ 2147483646 h 5347"/>
                  <a:gd name="T52" fmla="*/ 2147483646 w 278908"/>
                  <a:gd name="T53" fmla="*/ 2147483646 h 5347"/>
                  <a:gd name="T54" fmla="*/ 2147483646 w 278908"/>
                  <a:gd name="T55" fmla="*/ 2147483646 h 5347"/>
                  <a:gd name="T56" fmla="*/ 2147483646 w 278908"/>
                  <a:gd name="T57" fmla="*/ 2147483646 h 5347"/>
                  <a:gd name="T58" fmla="*/ 2147483646 w 278908"/>
                  <a:gd name="T59" fmla="*/ 2147483646 h 5347"/>
                  <a:gd name="T60" fmla="*/ 2147483646 w 278908"/>
                  <a:gd name="T61" fmla="*/ 2147483646 h 5347"/>
                  <a:gd name="T62" fmla="*/ 2147483646 w 278908"/>
                  <a:gd name="T63" fmla="*/ 2147483646 h 5347"/>
                  <a:gd name="T64" fmla="*/ 2147483646 w 278908"/>
                  <a:gd name="T65" fmla="*/ 2147483646 h 5347"/>
                  <a:gd name="T66" fmla="*/ 2147483646 w 278908"/>
                  <a:gd name="T67" fmla="*/ 2147483646 h 5347"/>
                  <a:gd name="T68" fmla="*/ 2147483646 w 278908"/>
                  <a:gd name="T69" fmla="*/ 2147483646 h 5347"/>
                  <a:gd name="T70" fmla="*/ 2147483646 w 278908"/>
                  <a:gd name="T71" fmla="*/ 2147483646 h 5347"/>
                  <a:gd name="T72" fmla="*/ 2147483646 w 278908"/>
                  <a:gd name="T73" fmla="*/ 2147483646 h 5347"/>
                  <a:gd name="T74" fmla="*/ 2147483646 w 278908"/>
                  <a:gd name="T75" fmla="*/ 2147483646 h 5347"/>
                  <a:gd name="T76" fmla="*/ 2147483646 w 278908"/>
                  <a:gd name="T77" fmla="*/ 2147483646 h 5347"/>
                  <a:gd name="T78" fmla="*/ 2147483646 w 278908"/>
                  <a:gd name="T79" fmla="*/ 2147483646 h 5347"/>
                  <a:gd name="T80" fmla="*/ 2147483646 w 278908"/>
                  <a:gd name="T81" fmla="*/ 2147483646 h 5347"/>
                  <a:gd name="T82" fmla="*/ 2147483646 w 278908"/>
                  <a:gd name="T83" fmla="*/ 2147483646 h 5347"/>
                  <a:gd name="T84" fmla="*/ 2147483646 w 278908"/>
                  <a:gd name="T85" fmla="*/ 2147483646 h 5347"/>
                  <a:gd name="T86" fmla="*/ 2147483646 w 278908"/>
                  <a:gd name="T87" fmla="*/ 2147483646 h 5347"/>
                  <a:gd name="T88" fmla="*/ 2147483646 w 278908"/>
                  <a:gd name="T89" fmla="*/ 2147483646 h 5347"/>
                  <a:gd name="T90" fmla="*/ 2147483646 w 278908"/>
                  <a:gd name="T91" fmla="*/ 2147483646 h 5347"/>
                  <a:gd name="T92" fmla="*/ 2147483646 w 278908"/>
                  <a:gd name="T93" fmla="*/ 2147483646 h 5347"/>
                  <a:gd name="T94" fmla="*/ 2147483646 w 278908"/>
                  <a:gd name="T95" fmla="*/ 2147483646 h 5347"/>
                  <a:gd name="T96" fmla="*/ 2147483646 w 278908"/>
                  <a:gd name="T97" fmla="*/ 2147483646 h 5347"/>
                  <a:gd name="T98" fmla="*/ 2147483646 w 278908"/>
                  <a:gd name="T99" fmla="*/ 2147483646 h 5347"/>
                  <a:gd name="T100" fmla="*/ 2147483646 w 278908"/>
                  <a:gd name="T101" fmla="*/ 2147483646 h 534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2" name="Google Shape;663;p27">
                <a:extLst>
                  <a:ext uri="{FF2B5EF4-FFF2-40B4-BE49-F238E27FC236}">
                    <a16:creationId xmlns:a16="http://schemas.microsoft.com/office/drawing/2014/main" id="{3AC72187-BD70-3295-69AE-FC01B9CB2413}"/>
                  </a:ext>
                </a:extLst>
              </p:cNvPr>
              <p:cNvSpPr>
                <a:spLocks/>
              </p:cNvSpPr>
              <p:nvPr/>
            </p:nvSpPr>
            <p:spPr bwMode="auto">
              <a:xfrm>
                <a:off x="131200" y="4480088"/>
                <a:ext cx="8881603" cy="261260"/>
              </a:xfrm>
              <a:custGeom>
                <a:avLst/>
                <a:gdLst>
                  <a:gd name="T0" fmla="*/ 0 w 285628"/>
                  <a:gd name="T1" fmla="*/ 2147483646 h 8402"/>
                  <a:gd name="T2" fmla="*/ 0 w 285628"/>
                  <a:gd name="T3" fmla="*/ 2147483646 h 8402"/>
                  <a:gd name="T4" fmla="*/ 2147483646 w 285628"/>
                  <a:gd name="T5" fmla="*/ 2147483646 h 8402"/>
                  <a:gd name="T6" fmla="*/ 2147483646 w 285628"/>
                  <a:gd name="T7" fmla="*/ 2147483646 h 8402"/>
                  <a:gd name="T8" fmla="*/ 2147483646 w 285628"/>
                  <a:gd name="T9" fmla="*/ 2147483646 h 8402"/>
                  <a:gd name="T10" fmla="*/ 2147483646 w 285628"/>
                  <a:gd name="T11" fmla="*/ 2147483646 h 8402"/>
                  <a:gd name="T12" fmla="*/ 2147483646 w 285628"/>
                  <a:gd name="T13" fmla="*/ 2147483646 h 8402"/>
                  <a:gd name="T14" fmla="*/ 2147483646 w 285628"/>
                  <a:gd name="T15" fmla="*/ 2147483646 h 8402"/>
                  <a:gd name="T16" fmla="*/ 2147483646 w 285628"/>
                  <a:gd name="T17" fmla="*/ 2147483646 h 8402"/>
                  <a:gd name="T18" fmla="*/ 2147483646 w 285628"/>
                  <a:gd name="T19" fmla="*/ 2147483646 h 8402"/>
                  <a:gd name="T20" fmla="*/ 2147483646 w 285628"/>
                  <a:gd name="T21" fmla="*/ 2147483646 h 8402"/>
                  <a:gd name="T22" fmla="*/ 2147483646 w 285628"/>
                  <a:gd name="T23" fmla="*/ 2147483646 h 8402"/>
                  <a:gd name="T24" fmla="*/ 2147483646 w 285628"/>
                  <a:gd name="T25" fmla="*/ 2147483646 h 8402"/>
                  <a:gd name="T26" fmla="*/ 2147483646 w 285628"/>
                  <a:gd name="T27" fmla="*/ 2147483646 h 8402"/>
                  <a:gd name="T28" fmla="*/ 2147483646 w 285628"/>
                  <a:gd name="T29" fmla="*/ 2147483646 h 8402"/>
                  <a:gd name="T30" fmla="*/ 2147483646 w 285628"/>
                  <a:gd name="T31" fmla="*/ 2147483646 h 8402"/>
                  <a:gd name="T32" fmla="*/ 2147483646 w 285628"/>
                  <a:gd name="T33" fmla="*/ 2147483646 h 8402"/>
                  <a:gd name="T34" fmla="*/ 2147483646 w 285628"/>
                  <a:gd name="T35" fmla="*/ 2147483646 h 8402"/>
                  <a:gd name="T36" fmla="*/ 2147483646 w 285628"/>
                  <a:gd name="T37" fmla="*/ 2147483646 h 8402"/>
                  <a:gd name="T38" fmla="*/ 2147483646 w 285628"/>
                  <a:gd name="T39" fmla="*/ 2147483646 h 8402"/>
                  <a:gd name="T40" fmla="*/ 2147483646 w 285628"/>
                  <a:gd name="T41" fmla="*/ 2147483646 h 8402"/>
                  <a:gd name="T42" fmla="*/ 2147483646 w 285628"/>
                  <a:gd name="T43" fmla="*/ 2147483646 h 8402"/>
                  <a:gd name="T44" fmla="*/ 2147483646 w 285628"/>
                  <a:gd name="T45" fmla="*/ 2147483646 h 8402"/>
                  <a:gd name="T46" fmla="*/ 2147483646 w 285628"/>
                  <a:gd name="T47" fmla="*/ 2147483646 h 8402"/>
                  <a:gd name="T48" fmla="*/ 2147483646 w 285628"/>
                  <a:gd name="T49" fmla="*/ 2147483646 h 8402"/>
                  <a:gd name="T50" fmla="*/ 2147483646 w 285628"/>
                  <a:gd name="T51" fmla="*/ 2147483646 h 8402"/>
                  <a:gd name="T52" fmla="*/ 2147483646 w 285628"/>
                  <a:gd name="T53" fmla="*/ 2147483646 h 8402"/>
                  <a:gd name="T54" fmla="*/ 2147483646 w 285628"/>
                  <a:gd name="T55" fmla="*/ 2147483646 h 8402"/>
                  <a:gd name="T56" fmla="*/ 2147483646 w 285628"/>
                  <a:gd name="T57" fmla="*/ 2147483646 h 8402"/>
                  <a:gd name="T58" fmla="*/ 2147483646 w 285628"/>
                  <a:gd name="T59" fmla="*/ 2147483646 h 8402"/>
                  <a:gd name="T60" fmla="*/ 2147483646 w 285628"/>
                  <a:gd name="T61" fmla="*/ 2147483646 h 8402"/>
                  <a:gd name="T62" fmla="*/ 2147483646 w 285628"/>
                  <a:gd name="T63" fmla="*/ 2147483646 h 8402"/>
                  <a:gd name="T64" fmla="*/ 2147483646 w 285628"/>
                  <a:gd name="T65" fmla="*/ 2147483646 h 8402"/>
                  <a:gd name="T66" fmla="*/ 2147483646 w 285628"/>
                  <a:gd name="T67" fmla="*/ 2147483646 h 8402"/>
                  <a:gd name="T68" fmla="*/ 2147483646 w 285628"/>
                  <a:gd name="T69" fmla="*/ 2147483646 h 8402"/>
                  <a:gd name="T70" fmla="*/ 2147483646 w 285628"/>
                  <a:gd name="T71" fmla="*/ 2147483646 h 8402"/>
                  <a:gd name="T72" fmla="*/ 2147483646 w 285628"/>
                  <a:gd name="T73" fmla="*/ 2147483646 h 8402"/>
                  <a:gd name="T74" fmla="*/ 2147483646 w 285628"/>
                  <a:gd name="T75" fmla="*/ 2147483646 h 8402"/>
                  <a:gd name="T76" fmla="*/ 2147483646 w 285628"/>
                  <a:gd name="T77" fmla="*/ 2147483646 h 8402"/>
                  <a:gd name="T78" fmla="*/ 2147483646 w 285628"/>
                  <a:gd name="T79" fmla="*/ 2147483646 h 8402"/>
                  <a:gd name="T80" fmla="*/ 2147483646 w 285628"/>
                  <a:gd name="T81" fmla="*/ 2147483646 h 8402"/>
                  <a:gd name="T82" fmla="*/ 2147483646 w 285628"/>
                  <a:gd name="T83" fmla="*/ 2147483646 h 8402"/>
                  <a:gd name="T84" fmla="*/ 2147483646 w 285628"/>
                  <a:gd name="T85" fmla="*/ 2147483646 h 8402"/>
                  <a:gd name="T86" fmla="*/ 2147483646 w 285628"/>
                  <a:gd name="T87" fmla="*/ 2147483646 h 8402"/>
                  <a:gd name="T88" fmla="*/ 2147483646 w 285628"/>
                  <a:gd name="T89" fmla="*/ 2147483646 h 8402"/>
                  <a:gd name="T90" fmla="*/ 2147483646 w 285628"/>
                  <a:gd name="T91" fmla="*/ 2147483646 h 8402"/>
                  <a:gd name="T92" fmla="*/ 2147483646 w 285628"/>
                  <a:gd name="T93" fmla="*/ 2147483646 h 8402"/>
                  <a:gd name="T94" fmla="*/ 2147483646 w 285628"/>
                  <a:gd name="T95" fmla="*/ 2147483646 h 8402"/>
                  <a:gd name="T96" fmla="*/ 2147483646 w 285628"/>
                  <a:gd name="T97" fmla="*/ 2147483646 h 8402"/>
                  <a:gd name="T98" fmla="*/ 2147483646 w 285628"/>
                  <a:gd name="T99" fmla="*/ 2147483646 h 8402"/>
                  <a:gd name="T100" fmla="*/ 2147483646 w 285628"/>
                  <a:gd name="T101" fmla="*/ 2147483646 h 8402"/>
                  <a:gd name="T102" fmla="*/ 2147483646 w 285628"/>
                  <a:gd name="T103" fmla="*/ 2147483646 h 8402"/>
                  <a:gd name="T104" fmla="*/ 2147483646 w 285628"/>
                  <a:gd name="T105" fmla="*/ 2147483646 h 8402"/>
                  <a:gd name="T106" fmla="*/ 2147483646 w 285628"/>
                  <a:gd name="T107" fmla="*/ 2147483646 h 8402"/>
                  <a:gd name="T108" fmla="*/ 2147483646 w 285628"/>
                  <a:gd name="T109" fmla="*/ 2147483646 h 8402"/>
                  <a:gd name="T110" fmla="*/ 2147483646 w 285628"/>
                  <a:gd name="T111" fmla="*/ 901248180 h 84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9" name="Google Shape;664;p27">
              <a:extLst>
                <a:ext uri="{FF2B5EF4-FFF2-40B4-BE49-F238E27FC236}">
                  <a16:creationId xmlns:a16="http://schemas.microsoft.com/office/drawing/2014/main" id="{D6BC1215-6B77-36B1-1AE1-225C8C19148A}"/>
                </a:ext>
              </a:extLst>
            </p:cNvPr>
            <p:cNvSpPr>
              <a:spLocks noChangeArrowheads="1"/>
            </p:cNvSpPr>
            <p:nvPr/>
          </p:nvSpPr>
          <p:spPr bwMode="auto">
            <a:xfrm>
              <a:off x="-248700" y="4182223"/>
              <a:ext cx="9641100" cy="37641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defRPr/>
              </a:pPr>
              <a:endParaRPr lang="en-US" altLang="en-US" sz="2400">
                <a:solidFill>
                  <a:srgbClr val="E5F7B3"/>
                </a:solidFill>
              </a:endParaRPr>
            </a:p>
          </p:txBody>
        </p:sp>
      </p:grpSp>
      <p:sp>
        <p:nvSpPr>
          <p:cNvPr id="651" name="Google Shape;651;p27"/>
          <p:cNvSpPr txBox="1">
            <a:spLocks noGrp="1"/>
          </p:cNvSpPr>
          <p:nvPr>
            <p:ph type="title"/>
          </p:nvPr>
        </p:nvSpPr>
        <p:spPr>
          <a:xfrm>
            <a:off x="5582167" y="922533"/>
            <a:ext cx="5658800" cy="1122400"/>
          </a:xfrm>
          <a:prstGeom prst="rect">
            <a:avLst/>
          </a:prstGeom>
        </p:spPr>
        <p:txBody>
          <a:bodyPr spcFirstLastPara="1" anchor="ctr">
            <a:noAutofit/>
          </a:bodyPr>
          <a:lstStyle>
            <a:lvl1pPr lvl="0"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652" name="Google Shape;652;p27"/>
          <p:cNvSpPr txBox="1">
            <a:spLocks noGrp="1"/>
          </p:cNvSpPr>
          <p:nvPr>
            <p:ph type="title" idx="2"/>
          </p:nvPr>
        </p:nvSpPr>
        <p:spPr>
          <a:xfrm>
            <a:off x="2872967" y="922533"/>
            <a:ext cx="2709200" cy="1723600"/>
          </a:xfrm>
          <a:prstGeom prst="rect">
            <a:avLst/>
          </a:prstGeom>
        </p:spPr>
        <p:txBody>
          <a:bodyPr spcFirstLastPara="1" anchor="ctr">
            <a:noAutofit/>
          </a:bodyPr>
          <a:lstStyle>
            <a:lvl1pPr lvl="0" algn="ctr" rtl="0">
              <a:spcBef>
                <a:spcPts val="0"/>
              </a:spcBef>
              <a:spcAft>
                <a:spcPts val="0"/>
              </a:spcAft>
              <a:buSzPts val="12000"/>
              <a:buNone/>
              <a:defRPr sz="13335"/>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rPr lang="en-US"/>
              <a:t>Click to edit Master title style</a:t>
            </a:r>
            <a:endParaRPr/>
          </a:p>
        </p:txBody>
      </p:sp>
      <p:sp>
        <p:nvSpPr>
          <p:cNvPr id="653" name="Google Shape;653;p27"/>
          <p:cNvSpPr txBox="1">
            <a:spLocks noGrp="1"/>
          </p:cNvSpPr>
          <p:nvPr>
            <p:ph type="subTitle" idx="1"/>
          </p:nvPr>
        </p:nvSpPr>
        <p:spPr>
          <a:xfrm>
            <a:off x="5582247" y="2044933"/>
            <a:ext cx="5658800" cy="601200"/>
          </a:xfrm>
          <a:prstGeom prst="rect">
            <a:avLst/>
          </a:prstGeom>
        </p:spPr>
        <p:txBody>
          <a:bodyPr spcFirstLastPara="1" anchor="b">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Tree>
    <p:extLst>
      <p:ext uri="{BB962C8B-B14F-4D97-AF65-F5344CB8AC3E}">
        <p14:creationId xmlns:p14="http://schemas.microsoft.com/office/powerpoint/2010/main" val="312149967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665"/>
        <p:cNvGrpSpPr/>
        <p:nvPr/>
      </p:nvGrpSpPr>
      <p:grpSpPr>
        <a:xfrm>
          <a:off x="0" y="0"/>
          <a:ext cx="0" cy="0"/>
          <a:chOff x="0" y="0"/>
          <a:chExt cx="0" cy="0"/>
        </a:xfrm>
      </p:grpSpPr>
      <p:grpSp>
        <p:nvGrpSpPr>
          <p:cNvPr id="2" name="Google Shape;669;p28">
            <a:extLst>
              <a:ext uri="{FF2B5EF4-FFF2-40B4-BE49-F238E27FC236}">
                <a16:creationId xmlns:a16="http://schemas.microsoft.com/office/drawing/2014/main" id="{61A1480D-390C-880B-EDDC-2CBCA21E80CA}"/>
              </a:ext>
            </a:extLst>
          </p:cNvPr>
          <p:cNvGrpSpPr>
            <a:grpSpLocks/>
          </p:cNvGrpSpPr>
          <p:nvPr/>
        </p:nvGrpSpPr>
        <p:grpSpPr bwMode="auto">
          <a:xfrm>
            <a:off x="4564063" y="3690938"/>
            <a:ext cx="7748587" cy="2195512"/>
            <a:chOff x="664583" y="2178018"/>
            <a:chExt cx="7577664" cy="2147253"/>
          </a:xfrm>
        </p:grpSpPr>
        <p:sp>
          <p:nvSpPr>
            <p:cNvPr id="3" name="Google Shape;670;p28">
              <a:extLst>
                <a:ext uri="{FF2B5EF4-FFF2-40B4-BE49-F238E27FC236}">
                  <a16:creationId xmlns:a16="http://schemas.microsoft.com/office/drawing/2014/main" id="{9792464F-BF5E-697D-A264-0EEF1E57DC28}"/>
                </a:ext>
              </a:extLst>
            </p:cNvPr>
            <p:cNvSpPr>
              <a:spLocks/>
            </p:cNvSpPr>
            <p:nvPr/>
          </p:nvSpPr>
          <p:spPr bwMode="auto">
            <a:xfrm>
              <a:off x="5273338" y="2815889"/>
              <a:ext cx="2968910" cy="1502773"/>
            </a:xfrm>
            <a:custGeom>
              <a:avLst/>
              <a:gdLst>
                <a:gd name="T0" fmla="*/ 2147483646 w 112480"/>
                <a:gd name="T1" fmla="*/ 332974762 h 56934"/>
                <a:gd name="T2" fmla="*/ 2147483646 w 112480"/>
                <a:gd name="T3" fmla="*/ 2147483646 h 56934"/>
                <a:gd name="T4" fmla="*/ 2147483646 w 112480"/>
                <a:gd name="T5" fmla="*/ 2147483646 h 56934"/>
                <a:gd name="T6" fmla="*/ 2147483646 w 112480"/>
                <a:gd name="T7" fmla="*/ 2147483646 h 56934"/>
                <a:gd name="T8" fmla="*/ 2147483646 w 112480"/>
                <a:gd name="T9" fmla="*/ 2147483646 h 56934"/>
                <a:gd name="T10" fmla="*/ 2147483646 w 112480"/>
                <a:gd name="T11" fmla="*/ 2147483646 h 56934"/>
                <a:gd name="T12" fmla="*/ 2147483646 w 112480"/>
                <a:gd name="T13" fmla="*/ 2147483646 h 56934"/>
                <a:gd name="T14" fmla="*/ 2147483646 w 112480"/>
                <a:gd name="T15" fmla="*/ 2147483646 h 56934"/>
                <a:gd name="T16" fmla="*/ 2147483646 w 112480"/>
                <a:gd name="T17" fmla="*/ 2147483646 h 56934"/>
                <a:gd name="T18" fmla="*/ 2147483646 w 112480"/>
                <a:gd name="T19" fmla="*/ 2147483646 h 56934"/>
                <a:gd name="T20" fmla="*/ 2147483646 w 112480"/>
                <a:gd name="T21" fmla="*/ 2147483646 h 56934"/>
                <a:gd name="T22" fmla="*/ 2147483646 w 112480"/>
                <a:gd name="T23" fmla="*/ 2147483646 h 56934"/>
                <a:gd name="T24" fmla="*/ 2147483646 w 112480"/>
                <a:gd name="T25" fmla="*/ 2147483646 h 56934"/>
                <a:gd name="T26" fmla="*/ 2147483646 w 112480"/>
                <a:gd name="T27" fmla="*/ 2147483646 h 56934"/>
                <a:gd name="T28" fmla="*/ 2147483646 w 112480"/>
                <a:gd name="T29" fmla="*/ 2147483646 h 56934"/>
                <a:gd name="T30" fmla="*/ 2147483646 w 112480"/>
                <a:gd name="T31" fmla="*/ 2147483646 h 56934"/>
                <a:gd name="T32" fmla="*/ 2147483646 w 112480"/>
                <a:gd name="T33" fmla="*/ 2147483646 h 56934"/>
                <a:gd name="T34" fmla="*/ 2147483646 w 112480"/>
                <a:gd name="T35" fmla="*/ 2147483646 h 56934"/>
                <a:gd name="T36" fmla="*/ 2147483646 w 112480"/>
                <a:gd name="T37" fmla="*/ 2147483646 h 56934"/>
                <a:gd name="T38" fmla="*/ 2147483646 w 112480"/>
                <a:gd name="T39" fmla="*/ 2147483646 h 56934"/>
                <a:gd name="T40" fmla="*/ 2147483646 w 112480"/>
                <a:gd name="T41" fmla="*/ 2147483646 h 56934"/>
                <a:gd name="T42" fmla="*/ 2147483646 w 112480"/>
                <a:gd name="T43" fmla="*/ 2147483646 h 56934"/>
                <a:gd name="T44" fmla="*/ 2147483646 w 112480"/>
                <a:gd name="T45" fmla="*/ 2147483646 h 56934"/>
                <a:gd name="T46" fmla="*/ 2147483646 w 112480"/>
                <a:gd name="T47" fmla="*/ 2147483646 h 56934"/>
                <a:gd name="T48" fmla="*/ 2147483646 w 112480"/>
                <a:gd name="T49" fmla="*/ 2147483646 h 56934"/>
                <a:gd name="T50" fmla="*/ 2147483646 w 112480"/>
                <a:gd name="T51" fmla="*/ 2147483646 h 56934"/>
                <a:gd name="T52" fmla="*/ 2147483646 w 112480"/>
                <a:gd name="T53" fmla="*/ 2147483646 h 56934"/>
                <a:gd name="T54" fmla="*/ 2147483646 w 112480"/>
                <a:gd name="T55" fmla="*/ 2147483646 h 56934"/>
                <a:gd name="T56" fmla="*/ 2147483646 w 112480"/>
                <a:gd name="T57" fmla="*/ 2147483646 h 56934"/>
                <a:gd name="T58" fmla="*/ 2147483646 w 112480"/>
                <a:gd name="T59" fmla="*/ 2147483646 h 56934"/>
                <a:gd name="T60" fmla="*/ 2147483646 w 112480"/>
                <a:gd name="T61" fmla="*/ 2147483646 h 56934"/>
                <a:gd name="T62" fmla="*/ 2147483646 w 112480"/>
                <a:gd name="T63" fmla="*/ 2147483646 h 56934"/>
                <a:gd name="T64" fmla="*/ 2147483646 w 112480"/>
                <a:gd name="T65" fmla="*/ 2147483646 h 56934"/>
                <a:gd name="T66" fmla="*/ 2147483646 w 112480"/>
                <a:gd name="T67" fmla="*/ 2147483646 h 56934"/>
                <a:gd name="T68" fmla="*/ 2147483646 w 112480"/>
                <a:gd name="T69" fmla="*/ 2147483646 h 56934"/>
                <a:gd name="T70" fmla="*/ 2147483646 w 112480"/>
                <a:gd name="T71" fmla="*/ 2147483646 h 56934"/>
                <a:gd name="T72" fmla="*/ 2147483646 w 112480"/>
                <a:gd name="T73" fmla="*/ 2147483646 h 56934"/>
                <a:gd name="T74" fmla="*/ 2147483646 w 112480"/>
                <a:gd name="T75" fmla="*/ 2147483646 h 56934"/>
                <a:gd name="T76" fmla="*/ 2147483646 w 112480"/>
                <a:gd name="T77" fmla="*/ 2147483646 h 56934"/>
                <a:gd name="T78" fmla="*/ 2147483646 w 112480"/>
                <a:gd name="T79" fmla="*/ 2147483646 h 56934"/>
                <a:gd name="T80" fmla="*/ 2147483646 w 112480"/>
                <a:gd name="T81" fmla="*/ 2147483646 h 56934"/>
                <a:gd name="T82" fmla="*/ 2147483646 w 112480"/>
                <a:gd name="T83" fmla="*/ 2147483646 h 56934"/>
                <a:gd name="T84" fmla="*/ 2147483646 w 112480"/>
                <a:gd name="T85" fmla="*/ 2147483646 h 56934"/>
                <a:gd name="T86" fmla="*/ 2147483646 w 112480"/>
                <a:gd name="T87" fmla="*/ 2147483646 h 56934"/>
                <a:gd name="T88" fmla="*/ 2147483646 w 112480"/>
                <a:gd name="T89" fmla="*/ 2147483646 h 56934"/>
                <a:gd name="T90" fmla="*/ 2147483646 w 112480"/>
                <a:gd name="T91" fmla="*/ 2147483646 h 56934"/>
                <a:gd name="T92" fmla="*/ 2147483646 w 112480"/>
                <a:gd name="T93" fmla="*/ 2147483646 h 56934"/>
                <a:gd name="T94" fmla="*/ 2147483646 w 112480"/>
                <a:gd name="T95" fmla="*/ 2147483646 h 56934"/>
                <a:gd name="T96" fmla="*/ 2147483646 w 112480"/>
                <a:gd name="T97" fmla="*/ 2147483646 h 56934"/>
                <a:gd name="T98" fmla="*/ 2147483646 w 112480"/>
                <a:gd name="T99" fmla="*/ 2147483646 h 56934"/>
                <a:gd name="T100" fmla="*/ 2147483646 w 112480"/>
                <a:gd name="T101" fmla="*/ 2147483646 h 56934"/>
                <a:gd name="T102" fmla="*/ 2147483646 w 112480"/>
                <a:gd name="T103" fmla="*/ 2147483646 h 56934"/>
                <a:gd name="T104" fmla="*/ 2147483646 w 112480"/>
                <a:gd name="T105" fmla="*/ 2147483646 h 56934"/>
                <a:gd name="T106" fmla="*/ 2147483646 w 112480"/>
                <a:gd name="T107" fmla="*/ 2147483646 h 56934"/>
                <a:gd name="T108" fmla="*/ 2147483646 w 112480"/>
                <a:gd name="T109" fmla="*/ 2147483646 h 56934"/>
                <a:gd name="T110" fmla="*/ 2147483646 w 112480"/>
                <a:gd name="T111" fmla="*/ 2147483646 h 56934"/>
                <a:gd name="T112" fmla="*/ 2147483646 w 112480"/>
                <a:gd name="T113" fmla="*/ 2147483646 h 56934"/>
                <a:gd name="T114" fmla="*/ 2147483646 w 112480"/>
                <a:gd name="T115" fmla="*/ 2147483646 h 56934"/>
                <a:gd name="T116" fmla="*/ 2147483646 w 112480"/>
                <a:gd name="T117" fmla="*/ 2147483646 h 56934"/>
                <a:gd name="T118" fmla="*/ 2147483646 w 112480"/>
                <a:gd name="T119" fmla="*/ 2147483646 h 56934"/>
                <a:gd name="T120" fmla="*/ 2147483646 w 112480"/>
                <a:gd name="T121" fmla="*/ 2147483646 h 56934"/>
                <a:gd name="T122" fmla="*/ 2147483646 w 112480"/>
                <a:gd name="T123" fmla="*/ 332974762 h 569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12480" h="56934" extrusionOk="0">
                  <a:moveTo>
                    <a:pt x="50577" y="1"/>
                  </a:moveTo>
                  <a:cubicBezTo>
                    <a:pt x="50438" y="1"/>
                    <a:pt x="50299" y="7"/>
                    <a:pt x="50161" y="22"/>
                  </a:cubicBezTo>
                  <a:cubicBezTo>
                    <a:pt x="48328" y="205"/>
                    <a:pt x="46434" y="235"/>
                    <a:pt x="44662" y="602"/>
                  </a:cubicBezTo>
                  <a:cubicBezTo>
                    <a:pt x="44056" y="717"/>
                    <a:pt x="43407" y="739"/>
                    <a:pt x="42746" y="739"/>
                  </a:cubicBezTo>
                  <a:cubicBezTo>
                    <a:pt x="42335" y="739"/>
                    <a:pt x="41920" y="730"/>
                    <a:pt x="41506" y="730"/>
                  </a:cubicBezTo>
                  <a:cubicBezTo>
                    <a:pt x="40641" y="730"/>
                    <a:pt x="39786" y="768"/>
                    <a:pt x="39011" y="999"/>
                  </a:cubicBezTo>
                  <a:cubicBezTo>
                    <a:pt x="37269" y="1518"/>
                    <a:pt x="35895" y="3412"/>
                    <a:pt x="34215" y="4115"/>
                  </a:cubicBezTo>
                  <a:cubicBezTo>
                    <a:pt x="32534" y="4818"/>
                    <a:pt x="30640" y="5154"/>
                    <a:pt x="29021" y="6009"/>
                  </a:cubicBezTo>
                  <a:cubicBezTo>
                    <a:pt x="27402" y="6895"/>
                    <a:pt x="25264" y="7048"/>
                    <a:pt x="23736" y="8056"/>
                  </a:cubicBezTo>
                  <a:cubicBezTo>
                    <a:pt x="22209" y="9094"/>
                    <a:pt x="22148" y="12119"/>
                    <a:pt x="20743" y="13280"/>
                  </a:cubicBezTo>
                  <a:cubicBezTo>
                    <a:pt x="19307" y="14440"/>
                    <a:pt x="17596" y="15204"/>
                    <a:pt x="16313" y="16487"/>
                  </a:cubicBezTo>
                  <a:cubicBezTo>
                    <a:pt x="15000" y="17770"/>
                    <a:pt x="12861" y="18351"/>
                    <a:pt x="11700" y="19756"/>
                  </a:cubicBezTo>
                  <a:cubicBezTo>
                    <a:pt x="10540" y="21161"/>
                    <a:pt x="10540" y="23483"/>
                    <a:pt x="9531" y="25010"/>
                  </a:cubicBezTo>
                  <a:cubicBezTo>
                    <a:pt x="8523" y="26538"/>
                    <a:pt x="6477" y="27454"/>
                    <a:pt x="5591" y="29073"/>
                  </a:cubicBezTo>
                  <a:cubicBezTo>
                    <a:pt x="4735" y="30692"/>
                    <a:pt x="3697" y="32311"/>
                    <a:pt x="2994" y="34022"/>
                  </a:cubicBezTo>
                  <a:cubicBezTo>
                    <a:pt x="2291" y="35702"/>
                    <a:pt x="1619" y="37504"/>
                    <a:pt x="1100" y="39276"/>
                  </a:cubicBezTo>
                  <a:cubicBezTo>
                    <a:pt x="550" y="41048"/>
                    <a:pt x="672" y="43003"/>
                    <a:pt x="336" y="44805"/>
                  </a:cubicBezTo>
                  <a:cubicBezTo>
                    <a:pt x="0" y="46608"/>
                    <a:pt x="1589" y="48624"/>
                    <a:pt x="1406" y="50487"/>
                  </a:cubicBezTo>
                  <a:cubicBezTo>
                    <a:pt x="1222" y="52320"/>
                    <a:pt x="61" y="52992"/>
                    <a:pt x="61" y="54856"/>
                  </a:cubicBezTo>
                  <a:cubicBezTo>
                    <a:pt x="2566" y="55711"/>
                    <a:pt x="2383" y="56933"/>
                    <a:pt x="5041" y="56933"/>
                  </a:cubicBezTo>
                  <a:cubicBezTo>
                    <a:pt x="7699" y="56933"/>
                    <a:pt x="7729" y="55222"/>
                    <a:pt x="10356" y="55222"/>
                  </a:cubicBezTo>
                  <a:cubicBezTo>
                    <a:pt x="13014" y="55222"/>
                    <a:pt x="13044" y="54673"/>
                    <a:pt x="15702" y="54673"/>
                  </a:cubicBezTo>
                  <a:cubicBezTo>
                    <a:pt x="18360" y="54673"/>
                    <a:pt x="18360" y="54948"/>
                    <a:pt x="21018" y="54948"/>
                  </a:cubicBezTo>
                  <a:cubicBezTo>
                    <a:pt x="23675" y="54948"/>
                    <a:pt x="23706" y="56597"/>
                    <a:pt x="26364" y="56597"/>
                  </a:cubicBezTo>
                  <a:cubicBezTo>
                    <a:pt x="29052" y="56597"/>
                    <a:pt x="29052" y="55589"/>
                    <a:pt x="31679" y="55589"/>
                  </a:cubicBezTo>
                  <a:cubicBezTo>
                    <a:pt x="34337" y="55589"/>
                    <a:pt x="34367" y="56628"/>
                    <a:pt x="37025" y="56628"/>
                  </a:cubicBezTo>
                  <a:cubicBezTo>
                    <a:pt x="39713" y="56628"/>
                    <a:pt x="39713" y="56903"/>
                    <a:pt x="42340" y="56903"/>
                  </a:cubicBezTo>
                  <a:cubicBezTo>
                    <a:pt x="44998" y="56903"/>
                    <a:pt x="45029" y="55253"/>
                    <a:pt x="47686" y="55253"/>
                  </a:cubicBezTo>
                  <a:cubicBezTo>
                    <a:pt x="50375" y="55253"/>
                    <a:pt x="50375" y="56811"/>
                    <a:pt x="53032" y="56811"/>
                  </a:cubicBezTo>
                  <a:cubicBezTo>
                    <a:pt x="55690" y="56811"/>
                    <a:pt x="55690" y="56567"/>
                    <a:pt x="58378" y="56567"/>
                  </a:cubicBezTo>
                  <a:cubicBezTo>
                    <a:pt x="61036" y="56567"/>
                    <a:pt x="61036" y="56475"/>
                    <a:pt x="63694" y="56475"/>
                  </a:cubicBezTo>
                  <a:cubicBezTo>
                    <a:pt x="66351" y="56475"/>
                    <a:pt x="66382" y="55803"/>
                    <a:pt x="69040" y="55803"/>
                  </a:cubicBezTo>
                  <a:cubicBezTo>
                    <a:pt x="71728" y="55803"/>
                    <a:pt x="71728" y="56811"/>
                    <a:pt x="74386" y="56811"/>
                  </a:cubicBezTo>
                  <a:cubicBezTo>
                    <a:pt x="77074" y="56811"/>
                    <a:pt x="77074" y="54856"/>
                    <a:pt x="79732" y="54856"/>
                  </a:cubicBezTo>
                  <a:cubicBezTo>
                    <a:pt x="82420" y="54856"/>
                    <a:pt x="82420" y="56017"/>
                    <a:pt x="85047" y="56017"/>
                  </a:cubicBezTo>
                  <a:cubicBezTo>
                    <a:pt x="87705" y="56017"/>
                    <a:pt x="87735" y="56353"/>
                    <a:pt x="90393" y="56353"/>
                  </a:cubicBezTo>
                  <a:cubicBezTo>
                    <a:pt x="93081" y="56353"/>
                    <a:pt x="93081" y="55528"/>
                    <a:pt x="95739" y="55528"/>
                  </a:cubicBezTo>
                  <a:cubicBezTo>
                    <a:pt x="98427" y="55528"/>
                    <a:pt x="98427" y="56078"/>
                    <a:pt x="101085" y="56078"/>
                  </a:cubicBezTo>
                  <a:cubicBezTo>
                    <a:pt x="103101" y="56078"/>
                    <a:pt x="103605" y="55768"/>
                    <a:pt x="104853" y="55768"/>
                  </a:cubicBezTo>
                  <a:cubicBezTo>
                    <a:pt x="105268" y="55768"/>
                    <a:pt x="105767" y="55803"/>
                    <a:pt x="106431" y="55895"/>
                  </a:cubicBezTo>
                  <a:cubicBezTo>
                    <a:pt x="108028" y="56145"/>
                    <a:pt x="108680" y="56480"/>
                    <a:pt x="109577" y="56480"/>
                  </a:cubicBezTo>
                  <a:cubicBezTo>
                    <a:pt x="110104" y="56480"/>
                    <a:pt x="110716" y="56364"/>
                    <a:pt x="111655" y="56047"/>
                  </a:cubicBezTo>
                  <a:cubicBezTo>
                    <a:pt x="111655" y="54184"/>
                    <a:pt x="112480" y="52045"/>
                    <a:pt x="112327" y="50243"/>
                  </a:cubicBezTo>
                  <a:cubicBezTo>
                    <a:pt x="112144" y="48441"/>
                    <a:pt x="111472" y="46577"/>
                    <a:pt x="111105" y="44775"/>
                  </a:cubicBezTo>
                  <a:cubicBezTo>
                    <a:pt x="110769" y="43003"/>
                    <a:pt x="108936" y="41537"/>
                    <a:pt x="108417" y="39826"/>
                  </a:cubicBezTo>
                  <a:cubicBezTo>
                    <a:pt x="107897" y="38085"/>
                    <a:pt x="107317" y="36374"/>
                    <a:pt x="106614" y="34694"/>
                  </a:cubicBezTo>
                  <a:cubicBezTo>
                    <a:pt x="105912" y="33014"/>
                    <a:pt x="106767" y="30570"/>
                    <a:pt x="105912" y="28951"/>
                  </a:cubicBezTo>
                  <a:cubicBezTo>
                    <a:pt x="105026" y="27362"/>
                    <a:pt x="104201" y="25560"/>
                    <a:pt x="103193" y="24063"/>
                  </a:cubicBezTo>
                  <a:cubicBezTo>
                    <a:pt x="102185" y="22536"/>
                    <a:pt x="100321" y="21497"/>
                    <a:pt x="99161" y="20092"/>
                  </a:cubicBezTo>
                  <a:cubicBezTo>
                    <a:pt x="98000" y="18687"/>
                    <a:pt x="95678" y="18381"/>
                    <a:pt x="94364" y="17098"/>
                  </a:cubicBezTo>
                  <a:cubicBezTo>
                    <a:pt x="93081" y="15784"/>
                    <a:pt x="93326" y="12760"/>
                    <a:pt x="91921" y="11599"/>
                  </a:cubicBezTo>
                  <a:cubicBezTo>
                    <a:pt x="90515" y="10469"/>
                    <a:pt x="87796" y="10988"/>
                    <a:pt x="86269" y="9950"/>
                  </a:cubicBezTo>
                  <a:cubicBezTo>
                    <a:pt x="84742" y="8942"/>
                    <a:pt x="84222" y="6223"/>
                    <a:pt x="82603" y="5368"/>
                  </a:cubicBezTo>
                  <a:cubicBezTo>
                    <a:pt x="82051" y="5076"/>
                    <a:pt x="81392" y="5001"/>
                    <a:pt x="80697" y="5001"/>
                  </a:cubicBezTo>
                  <a:cubicBezTo>
                    <a:pt x="79962" y="5001"/>
                    <a:pt x="79187" y="5085"/>
                    <a:pt x="78454" y="5085"/>
                  </a:cubicBezTo>
                  <a:cubicBezTo>
                    <a:pt x="77847" y="5085"/>
                    <a:pt x="77270" y="5027"/>
                    <a:pt x="76769" y="4818"/>
                  </a:cubicBezTo>
                  <a:cubicBezTo>
                    <a:pt x="75058" y="4115"/>
                    <a:pt x="73439" y="3474"/>
                    <a:pt x="71667" y="2954"/>
                  </a:cubicBezTo>
                  <a:cubicBezTo>
                    <a:pt x="69895" y="2404"/>
                    <a:pt x="68123" y="2496"/>
                    <a:pt x="66321" y="2129"/>
                  </a:cubicBezTo>
                  <a:cubicBezTo>
                    <a:pt x="64519" y="1763"/>
                    <a:pt x="62900" y="1243"/>
                    <a:pt x="61036" y="1091"/>
                  </a:cubicBezTo>
                  <a:cubicBezTo>
                    <a:pt x="59638" y="953"/>
                    <a:pt x="58344" y="936"/>
                    <a:pt x="57011" y="936"/>
                  </a:cubicBezTo>
                  <a:cubicBezTo>
                    <a:pt x="56566" y="936"/>
                    <a:pt x="56118" y="938"/>
                    <a:pt x="55660" y="938"/>
                  </a:cubicBezTo>
                  <a:cubicBezTo>
                    <a:pt x="53939" y="938"/>
                    <a:pt x="52245" y="1"/>
                    <a:pt x="50577"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 name="Google Shape;671;p28">
              <a:extLst>
                <a:ext uri="{FF2B5EF4-FFF2-40B4-BE49-F238E27FC236}">
                  <a16:creationId xmlns:a16="http://schemas.microsoft.com/office/drawing/2014/main" id="{B7936E7B-2C4D-CB1F-78AB-238DD449FC57}"/>
                </a:ext>
              </a:extLst>
            </p:cNvPr>
            <p:cNvSpPr>
              <a:spLocks/>
            </p:cNvSpPr>
            <p:nvPr/>
          </p:nvSpPr>
          <p:spPr bwMode="auto">
            <a:xfrm>
              <a:off x="664583" y="2178018"/>
              <a:ext cx="4227389" cy="2147253"/>
            </a:xfrm>
            <a:custGeom>
              <a:avLst/>
              <a:gdLst>
                <a:gd name="T0" fmla="*/ 2147483646 w 149841"/>
                <a:gd name="T1" fmla="*/ 2147483646 h 76110"/>
                <a:gd name="T2" fmla="*/ 2147483646 w 149841"/>
                <a:gd name="T3" fmla="*/ 2147483646 h 76110"/>
                <a:gd name="T4" fmla="*/ 2147483646 w 149841"/>
                <a:gd name="T5" fmla="*/ 2147483646 h 76110"/>
                <a:gd name="T6" fmla="*/ 2147483646 w 149841"/>
                <a:gd name="T7" fmla="*/ 2147483646 h 76110"/>
                <a:gd name="T8" fmla="*/ 2147483646 w 149841"/>
                <a:gd name="T9" fmla="*/ 2147483646 h 76110"/>
                <a:gd name="T10" fmla="*/ 2147483646 w 149841"/>
                <a:gd name="T11" fmla="*/ 2147483646 h 76110"/>
                <a:gd name="T12" fmla="*/ 2147483646 w 149841"/>
                <a:gd name="T13" fmla="*/ 2147483646 h 76110"/>
                <a:gd name="T14" fmla="*/ 2147483646 w 149841"/>
                <a:gd name="T15" fmla="*/ 2147483646 h 76110"/>
                <a:gd name="T16" fmla="*/ 2147483646 w 149841"/>
                <a:gd name="T17" fmla="*/ 2147483646 h 76110"/>
                <a:gd name="T18" fmla="*/ 2147483646 w 149841"/>
                <a:gd name="T19" fmla="*/ 2147483646 h 76110"/>
                <a:gd name="T20" fmla="*/ 2147483646 w 149841"/>
                <a:gd name="T21" fmla="*/ 2147483646 h 76110"/>
                <a:gd name="T22" fmla="*/ 2147483646 w 149841"/>
                <a:gd name="T23" fmla="*/ 2147483646 h 76110"/>
                <a:gd name="T24" fmla="*/ 2147483646 w 149841"/>
                <a:gd name="T25" fmla="*/ 2147483646 h 76110"/>
                <a:gd name="T26" fmla="*/ 2147483646 w 149841"/>
                <a:gd name="T27" fmla="*/ 2147483646 h 76110"/>
                <a:gd name="T28" fmla="*/ 2147483646 w 149841"/>
                <a:gd name="T29" fmla="*/ 2147483646 h 76110"/>
                <a:gd name="T30" fmla="*/ 2147483646 w 149841"/>
                <a:gd name="T31" fmla="*/ 2147483646 h 76110"/>
                <a:gd name="T32" fmla="*/ 2147483646 w 149841"/>
                <a:gd name="T33" fmla="*/ 2147483646 h 76110"/>
                <a:gd name="T34" fmla="*/ 2147483646 w 149841"/>
                <a:gd name="T35" fmla="*/ 2147483646 h 76110"/>
                <a:gd name="T36" fmla="*/ 2147483646 w 149841"/>
                <a:gd name="T37" fmla="*/ 2147483646 h 76110"/>
                <a:gd name="T38" fmla="*/ 2147483646 w 149841"/>
                <a:gd name="T39" fmla="*/ 2147483646 h 76110"/>
                <a:gd name="T40" fmla="*/ 2147483646 w 149841"/>
                <a:gd name="T41" fmla="*/ 2147483646 h 76110"/>
                <a:gd name="T42" fmla="*/ 2147483646 w 149841"/>
                <a:gd name="T43" fmla="*/ 2147483646 h 76110"/>
                <a:gd name="T44" fmla="*/ 2147483646 w 149841"/>
                <a:gd name="T45" fmla="*/ 2147483646 h 76110"/>
                <a:gd name="T46" fmla="*/ 2147483646 w 149841"/>
                <a:gd name="T47" fmla="*/ 2147483646 h 76110"/>
                <a:gd name="T48" fmla="*/ 2147483646 w 149841"/>
                <a:gd name="T49" fmla="*/ 2147483646 h 76110"/>
                <a:gd name="T50" fmla="*/ 2147483646 w 149841"/>
                <a:gd name="T51" fmla="*/ 2147483646 h 76110"/>
                <a:gd name="T52" fmla="*/ 2147483646 w 149841"/>
                <a:gd name="T53" fmla="*/ 2147483646 h 76110"/>
                <a:gd name="T54" fmla="*/ 2147483646 w 149841"/>
                <a:gd name="T55" fmla="*/ 2147483646 h 76110"/>
                <a:gd name="T56" fmla="*/ 2147483646 w 149841"/>
                <a:gd name="T57" fmla="*/ 2147483646 h 76110"/>
                <a:gd name="T58" fmla="*/ 2147483646 w 149841"/>
                <a:gd name="T59" fmla="*/ 2147483646 h 76110"/>
                <a:gd name="T60" fmla="*/ 2147483646 w 149841"/>
                <a:gd name="T61" fmla="*/ 2147483646 h 76110"/>
                <a:gd name="T62" fmla="*/ 2147483646 w 149841"/>
                <a:gd name="T63" fmla="*/ 2147483646 h 76110"/>
                <a:gd name="T64" fmla="*/ 2147483646 w 149841"/>
                <a:gd name="T65" fmla="*/ 2147483646 h 76110"/>
                <a:gd name="T66" fmla="*/ 2147483646 w 149841"/>
                <a:gd name="T67" fmla="*/ 2147483646 h 76110"/>
                <a:gd name="T68" fmla="*/ 2147483646 w 149841"/>
                <a:gd name="T69" fmla="*/ 2147483646 h 76110"/>
                <a:gd name="T70" fmla="*/ 2147483646 w 149841"/>
                <a:gd name="T71" fmla="*/ 2147483646 h 76110"/>
                <a:gd name="T72" fmla="*/ 2147483646 w 149841"/>
                <a:gd name="T73" fmla="*/ 2147483646 h 76110"/>
                <a:gd name="T74" fmla="*/ 2147483646 w 149841"/>
                <a:gd name="T75" fmla="*/ 2147483646 h 76110"/>
                <a:gd name="T76" fmla="*/ 2147483646 w 149841"/>
                <a:gd name="T77" fmla="*/ 2147483646 h 76110"/>
                <a:gd name="T78" fmla="*/ 2147483646 w 149841"/>
                <a:gd name="T79" fmla="*/ 2147483646 h 76110"/>
                <a:gd name="T80" fmla="*/ 2147483646 w 149841"/>
                <a:gd name="T81" fmla="*/ 2147483646 h 76110"/>
                <a:gd name="T82" fmla="*/ 2147483646 w 149841"/>
                <a:gd name="T83" fmla="*/ 2147483646 h 76110"/>
                <a:gd name="T84" fmla="*/ 2147483646 w 149841"/>
                <a:gd name="T85" fmla="*/ 2147483646 h 76110"/>
                <a:gd name="T86" fmla="*/ 2147483646 w 149841"/>
                <a:gd name="T87" fmla="*/ 2147483646 h 76110"/>
                <a:gd name="T88" fmla="*/ 2147483646 w 149841"/>
                <a:gd name="T89" fmla="*/ 2147483646 h 76110"/>
                <a:gd name="T90" fmla="*/ 2147483646 w 149841"/>
                <a:gd name="T91" fmla="*/ 2147483646 h 76110"/>
                <a:gd name="T92" fmla="*/ 2147483646 w 149841"/>
                <a:gd name="T93" fmla="*/ 2147483646 h 76110"/>
                <a:gd name="T94" fmla="*/ 2147483646 w 149841"/>
                <a:gd name="T95" fmla="*/ 2147483646 h 76110"/>
                <a:gd name="T96" fmla="*/ 2147483646 w 149841"/>
                <a:gd name="T97" fmla="*/ 2147483646 h 76110"/>
                <a:gd name="T98" fmla="*/ 2147483646 w 149841"/>
                <a:gd name="T99" fmla="*/ 2147483646 h 76110"/>
                <a:gd name="T100" fmla="*/ 2147483646 w 149841"/>
                <a:gd name="T101" fmla="*/ 2147483646 h 76110"/>
                <a:gd name="T102" fmla="*/ 2147483646 w 149841"/>
                <a:gd name="T103" fmla="*/ 2147483646 h 76110"/>
                <a:gd name="T104" fmla="*/ 2147483646 w 149841"/>
                <a:gd name="T105" fmla="*/ 2147483646 h 76110"/>
                <a:gd name="T106" fmla="*/ 2147483646 w 149841"/>
                <a:gd name="T107" fmla="*/ 2147483646 h 76110"/>
                <a:gd name="T108" fmla="*/ 2147483646 w 149841"/>
                <a:gd name="T109" fmla="*/ 2147483646 h 76110"/>
                <a:gd name="T110" fmla="*/ 2147483646 w 149841"/>
                <a:gd name="T111" fmla="*/ 2147483646 h 76110"/>
                <a:gd name="T112" fmla="*/ 2147483646 w 149841"/>
                <a:gd name="T113" fmla="*/ 2147483646 h 76110"/>
                <a:gd name="T114" fmla="*/ 2147483646 w 149841"/>
                <a:gd name="T115" fmla="*/ 2147483646 h 76110"/>
                <a:gd name="T116" fmla="*/ 2147483646 w 149841"/>
                <a:gd name="T117" fmla="*/ 2147483646 h 76110"/>
                <a:gd name="T118" fmla="*/ 2147483646 w 149841"/>
                <a:gd name="T119" fmla="*/ 2147483646 h 76110"/>
                <a:gd name="T120" fmla="*/ 2147483646 w 149841"/>
                <a:gd name="T121" fmla="*/ 2147483646 h 76110"/>
                <a:gd name="T122" fmla="*/ 2147483646 w 149841"/>
                <a:gd name="T123" fmla="*/ 2147483646 h 76110"/>
                <a:gd name="T124" fmla="*/ 2147483646 w 149841"/>
                <a:gd name="T125" fmla="*/ 2147483646 h 761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9841" h="76110" extrusionOk="0">
                  <a:moveTo>
                    <a:pt x="72562" y="0"/>
                  </a:moveTo>
                  <a:cubicBezTo>
                    <a:pt x="72200" y="0"/>
                    <a:pt x="71840" y="4"/>
                    <a:pt x="71484" y="14"/>
                  </a:cubicBezTo>
                  <a:cubicBezTo>
                    <a:pt x="70384" y="45"/>
                    <a:pt x="69376" y="1205"/>
                    <a:pt x="68276" y="1297"/>
                  </a:cubicBezTo>
                  <a:cubicBezTo>
                    <a:pt x="67207" y="1389"/>
                    <a:pt x="66107" y="1328"/>
                    <a:pt x="65038" y="1480"/>
                  </a:cubicBezTo>
                  <a:cubicBezTo>
                    <a:pt x="63969" y="1603"/>
                    <a:pt x="62839" y="1480"/>
                    <a:pt x="61770" y="1664"/>
                  </a:cubicBezTo>
                  <a:cubicBezTo>
                    <a:pt x="61588" y="1696"/>
                    <a:pt x="61400" y="1708"/>
                    <a:pt x="61207" y="1708"/>
                  </a:cubicBezTo>
                  <a:cubicBezTo>
                    <a:pt x="60542" y="1708"/>
                    <a:pt x="59826" y="1559"/>
                    <a:pt x="59153" y="1559"/>
                  </a:cubicBezTo>
                  <a:cubicBezTo>
                    <a:pt x="58908" y="1559"/>
                    <a:pt x="58669" y="1579"/>
                    <a:pt x="58440" y="1633"/>
                  </a:cubicBezTo>
                  <a:cubicBezTo>
                    <a:pt x="57371" y="1847"/>
                    <a:pt x="56485" y="2794"/>
                    <a:pt x="55416" y="3069"/>
                  </a:cubicBezTo>
                  <a:cubicBezTo>
                    <a:pt x="54377" y="3374"/>
                    <a:pt x="53491" y="4138"/>
                    <a:pt x="52452" y="4444"/>
                  </a:cubicBezTo>
                  <a:cubicBezTo>
                    <a:pt x="51414" y="4780"/>
                    <a:pt x="50314" y="4902"/>
                    <a:pt x="49306" y="5299"/>
                  </a:cubicBezTo>
                  <a:cubicBezTo>
                    <a:pt x="48298" y="5665"/>
                    <a:pt x="46984" y="5299"/>
                    <a:pt x="45976" y="5727"/>
                  </a:cubicBezTo>
                  <a:cubicBezTo>
                    <a:pt x="44968" y="6154"/>
                    <a:pt x="43899" y="6460"/>
                    <a:pt x="42921" y="6918"/>
                  </a:cubicBezTo>
                  <a:cubicBezTo>
                    <a:pt x="41944" y="7376"/>
                    <a:pt x="41455" y="8904"/>
                    <a:pt x="40508" y="9392"/>
                  </a:cubicBezTo>
                  <a:cubicBezTo>
                    <a:pt x="39530" y="9881"/>
                    <a:pt x="38400" y="10034"/>
                    <a:pt x="37453" y="10584"/>
                  </a:cubicBezTo>
                  <a:cubicBezTo>
                    <a:pt x="36506" y="11134"/>
                    <a:pt x="35529" y="11653"/>
                    <a:pt x="34612" y="12233"/>
                  </a:cubicBezTo>
                  <a:cubicBezTo>
                    <a:pt x="33726" y="12814"/>
                    <a:pt x="32688" y="13241"/>
                    <a:pt x="31802" y="13852"/>
                  </a:cubicBezTo>
                  <a:cubicBezTo>
                    <a:pt x="30916" y="14494"/>
                    <a:pt x="29816" y="14861"/>
                    <a:pt x="28930" y="15502"/>
                  </a:cubicBezTo>
                  <a:cubicBezTo>
                    <a:pt x="28075" y="16174"/>
                    <a:pt x="27739" y="17518"/>
                    <a:pt x="26914" y="18190"/>
                  </a:cubicBezTo>
                  <a:cubicBezTo>
                    <a:pt x="26089" y="18862"/>
                    <a:pt x="25234" y="19565"/>
                    <a:pt x="24439" y="20298"/>
                  </a:cubicBezTo>
                  <a:cubicBezTo>
                    <a:pt x="23645" y="21031"/>
                    <a:pt x="22270" y="21184"/>
                    <a:pt x="21507" y="21948"/>
                  </a:cubicBezTo>
                  <a:cubicBezTo>
                    <a:pt x="20743" y="22711"/>
                    <a:pt x="20804" y="24269"/>
                    <a:pt x="20071" y="25094"/>
                  </a:cubicBezTo>
                  <a:cubicBezTo>
                    <a:pt x="19338" y="25888"/>
                    <a:pt x="18880" y="26897"/>
                    <a:pt x="18177" y="27721"/>
                  </a:cubicBezTo>
                  <a:cubicBezTo>
                    <a:pt x="17444" y="28546"/>
                    <a:pt x="16069" y="28791"/>
                    <a:pt x="15397" y="29646"/>
                  </a:cubicBezTo>
                  <a:cubicBezTo>
                    <a:pt x="14725" y="30532"/>
                    <a:pt x="13564" y="31051"/>
                    <a:pt x="12953" y="31937"/>
                  </a:cubicBezTo>
                  <a:cubicBezTo>
                    <a:pt x="12342" y="32853"/>
                    <a:pt x="12067" y="34014"/>
                    <a:pt x="11487" y="34931"/>
                  </a:cubicBezTo>
                  <a:cubicBezTo>
                    <a:pt x="10906" y="35847"/>
                    <a:pt x="9990" y="36580"/>
                    <a:pt x="9471" y="37527"/>
                  </a:cubicBezTo>
                  <a:cubicBezTo>
                    <a:pt x="8921" y="38474"/>
                    <a:pt x="9593" y="40093"/>
                    <a:pt x="9074" y="41040"/>
                  </a:cubicBezTo>
                  <a:cubicBezTo>
                    <a:pt x="8554" y="42018"/>
                    <a:pt x="6813" y="42354"/>
                    <a:pt x="6355" y="43332"/>
                  </a:cubicBezTo>
                  <a:cubicBezTo>
                    <a:pt x="5897" y="44309"/>
                    <a:pt x="6660" y="45837"/>
                    <a:pt x="6233" y="46845"/>
                  </a:cubicBezTo>
                  <a:cubicBezTo>
                    <a:pt x="5835" y="47853"/>
                    <a:pt x="5072" y="48708"/>
                    <a:pt x="4675" y="49716"/>
                  </a:cubicBezTo>
                  <a:cubicBezTo>
                    <a:pt x="4308" y="50755"/>
                    <a:pt x="4675" y="52007"/>
                    <a:pt x="4339" y="53046"/>
                  </a:cubicBezTo>
                  <a:cubicBezTo>
                    <a:pt x="4003" y="54085"/>
                    <a:pt x="2078" y="54634"/>
                    <a:pt x="1803" y="55673"/>
                  </a:cubicBezTo>
                  <a:cubicBezTo>
                    <a:pt x="1559" y="56742"/>
                    <a:pt x="2170" y="58025"/>
                    <a:pt x="1925" y="59064"/>
                  </a:cubicBezTo>
                  <a:cubicBezTo>
                    <a:pt x="1681" y="60133"/>
                    <a:pt x="887" y="61080"/>
                    <a:pt x="703" y="62149"/>
                  </a:cubicBezTo>
                  <a:cubicBezTo>
                    <a:pt x="489" y="63249"/>
                    <a:pt x="276" y="64318"/>
                    <a:pt x="153" y="65388"/>
                  </a:cubicBezTo>
                  <a:cubicBezTo>
                    <a:pt x="1" y="66487"/>
                    <a:pt x="184" y="67618"/>
                    <a:pt x="92" y="68687"/>
                  </a:cubicBezTo>
                  <a:cubicBezTo>
                    <a:pt x="1" y="69786"/>
                    <a:pt x="1131" y="70917"/>
                    <a:pt x="1100" y="72017"/>
                  </a:cubicBezTo>
                  <a:cubicBezTo>
                    <a:pt x="1039" y="73086"/>
                    <a:pt x="337" y="73574"/>
                    <a:pt x="337" y="74674"/>
                  </a:cubicBezTo>
                  <a:cubicBezTo>
                    <a:pt x="1864" y="75163"/>
                    <a:pt x="1742" y="75530"/>
                    <a:pt x="3392" y="75530"/>
                  </a:cubicBezTo>
                  <a:cubicBezTo>
                    <a:pt x="5011" y="75530"/>
                    <a:pt x="5011" y="74705"/>
                    <a:pt x="6630" y="74705"/>
                  </a:cubicBezTo>
                  <a:cubicBezTo>
                    <a:pt x="8249" y="74705"/>
                    <a:pt x="8249" y="74827"/>
                    <a:pt x="9868" y="74827"/>
                  </a:cubicBezTo>
                  <a:cubicBezTo>
                    <a:pt x="11487" y="74827"/>
                    <a:pt x="11487" y="75530"/>
                    <a:pt x="13106" y="75530"/>
                  </a:cubicBezTo>
                  <a:cubicBezTo>
                    <a:pt x="14725" y="75530"/>
                    <a:pt x="14725" y="74369"/>
                    <a:pt x="16344" y="74369"/>
                  </a:cubicBezTo>
                  <a:cubicBezTo>
                    <a:pt x="17963" y="74369"/>
                    <a:pt x="17963" y="76079"/>
                    <a:pt x="19582" y="76079"/>
                  </a:cubicBezTo>
                  <a:cubicBezTo>
                    <a:pt x="21201" y="76079"/>
                    <a:pt x="21201" y="75468"/>
                    <a:pt x="22820" y="75468"/>
                  </a:cubicBezTo>
                  <a:cubicBezTo>
                    <a:pt x="24439" y="75468"/>
                    <a:pt x="24439" y="74644"/>
                    <a:pt x="26058" y="74644"/>
                  </a:cubicBezTo>
                  <a:cubicBezTo>
                    <a:pt x="27678" y="74644"/>
                    <a:pt x="27678" y="75957"/>
                    <a:pt x="29297" y="75957"/>
                  </a:cubicBezTo>
                  <a:cubicBezTo>
                    <a:pt x="30916" y="75957"/>
                    <a:pt x="30916" y="76049"/>
                    <a:pt x="32565" y="76049"/>
                  </a:cubicBezTo>
                  <a:cubicBezTo>
                    <a:pt x="34184" y="76049"/>
                    <a:pt x="34184" y="75774"/>
                    <a:pt x="35803" y="75774"/>
                  </a:cubicBezTo>
                  <a:cubicBezTo>
                    <a:pt x="37423" y="75774"/>
                    <a:pt x="37423" y="75652"/>
                    <a:pt x="39042" y="75652"/>
                  </a:cubicBezTo>
                  <a:cubicBezTo>
                    <a:pt x="40661" y="75652"/>
                    <a:pt x="40661" y="74491"/>
                    <a:pt x="42280" y="74491"/>
                  </a:cubicBezTo>
                  <a:cubicBezTo>
                    <a:pt x="43899" y="74491"/>
                    <a:pt x="43899" y="75316"/>
                    <a:pt x="45518" y="75316"/>
                  </a:cubicBezTo>
                  <a:cubicBezTo>
                    <a:pt x="47137" y="75316"/>
                    <a:pt x="47137" y="74369"/>
                    <a:pt x="48756" y="74369"/>
                  </a:cubicBezTo>
                  <a:cubicBezTo>
                    <a:pt x="50375" y="74369"/>
                    <a:pt x="50375" y="75316"/>
                    <a:pt x="52025" y="75316"/>
                  </a:cubicBezTo>
                  <a:cubicBezTo>
                    <a:pt x="53644" y="75316"/>
                    <a:pt x="53644" y="76018"/>
                    <a:pt x="55232" y="76018"/>
                  </a:cubicBezTo>
                  <a:cubicBezTo>
                    <a:pt x="56851" y="76018"/>
                    <a:pt x="56851" y="74796"/>
                    <a:pt x="58470" y="74796"/>
                  </a:cubicBezTo>
                  <a:cubicBezTo>
                    <a:pt x="60089" y="74796"/>
                    <a:pt x="60120" y="75194"/>
                    <a:pt x="61739" y="75194"/>
                  </a:cubicBezTo>
                  <a:cubicBezTo>
                    <a:pt x="63358" y="75194"/>
                    <a:pt x="63358" y="75468"/>
                    <a:pt x="64977" y="75468"/>
                  </a:cubicBezTo>
                  <a:cubicBezTo>
                    <a:pt x="66596" y="75468"/>
                    <a:pt x="66596" y="75194"/>
                    <a:pt x="68215" y="75194"/>
                  </a:cubicBezTo>
                  <a:cubicBezTo>
                    <a:pt x="69834" y="75194"/>
                    <a:pt x="69834" y="74919"/>
                    <a:pt x="71453" y="74919"/>
                  </a:cubicBezTo>
                  <a:cubicBezTo>
                    <a:pt x="73073" y="74919"/>
                    <a:pt x="73073" y="76079"/>
                    <a:pt x="74722" y="76079"/>
                  </a:cubicBezTo>
                  <a:cubicBezTo>
                    <a:pt x="76341" y="76079"/>
                    <a:pt x="76341" y="74552"/>
                    <a:pt x="77960" y="74552"/>
                  </a:cubicBezTo>
                  <a:cubicBezTo>
                    <a:pt x="79579" y="74552"/>
                    <a:pt x="79579" y="74674"/>
                    <a:pt x="81198" y="74674"/>
                  </a:cubicBezTo>
                  <a:cubicBezTo>
                    <a:pt x="82817" y="74674"/>
                    <a:pt x="82817" y="75743"/>
                    <a:pt x="84437" y="75743"/>
                  </a:cubicBezTo>
                  <a:cubicBezTo>
                    <a:pt x="86056" y="75743"/>
                    <a:pt x="86056" y="75102"/>
                    <a:pt x="87675" y="75102"/>
                  </a:cubicBezTo>
                  <a:cubicBezTo>
                    <a:pt x="89324" y="75102"/>
                    <a:pt x="89324" y="76110"/>
                    <a:pt x="90943" y="76110"/>
                  </a:cubicBezTo>
                  <a:cubicBezTo>
                    <a:pt x="92562" y="76110"/>
                    <a:pt x="92562" y="75071"/>
                    <a:pt x="94181" y="75071"/>
                  </a:cubicBezTo>
                  <a:cubicBezTo>
                    <a:pt x="95801" y="75071"/>
                    <a:pt x="95801" y="75530"/>
                    <a:pt x="97420" y="75530"/>
                  </a:cubicBezTo>
                  <a:lnTo>
                    <a:pt x="100658" y="75530"/>
                  </a:lnTo>
                  <a:cubicBezTo>
                    <a:pt x="102277" y="75530"/>
                    <a:pt x="102277" y="74827"/>
                    <a:pt x="103926" y="74827"/>
                  </a:cubicBezTo>
                  <a:cubicBezTo>
                    <a:pt x="105546" y="74827"/>
                    <a:pt x="105546" y="74919"/>
                    <a:pt x="107165" y="74919"/>
                  </a:cubicBezTo>
                  <a:cubicBezTo>
                    <a:pt x="108784" y="74919"/>
                    <a:pt x="108784" y="74949"/>
                    <a:pt x="110403" y="74949"/>
                  </a:cubicBezTo>
                  <a:cubicBezTo>
                    <a:pt x="112022" y="74949"/>
                    <a:pt x="112022" y="75102"/>
                    <a:pt x="113641" y="75102"/>
                  </a:cubicBezTo>
                  <a:cubicBezTo>
                    <a:pt x="115260" y="75102"/>
                    <a:pt x="115260" y="76079"/>
                    <a:pt x="116879" y="76079"/>
                  </a:cubicBezTo>
                  <a:cubicBezTo>
                    <a:pt x="118529" y="76079"/>
                    <a:pt x="118529" y="74399"/>
                    <a:pt x="120148" y="74399"/>
                  </a:cubicBezTo>
                  <a:cubicBezTo>
                    <a:pt x="121767" y="74399"/>
                    <a:pt x="121767" y="74919"/>
                    <a:pt x="123386" y="74919"/>
                  </a:cubicBezTo>
                  <a:cubicBezTo>
                    <a:pt x="125005" y="74919"/>
                    <a:pt x="125005" y="75102"/>
                    <a:pt x="126624" y="75102"/>
                  </a:cubicBezTo>
                  <a:cubicBezTo>
                    <a:pt x="128243" y="75102"/>
                    <a:pt x="128274" y="74552"/>
                    <a:pt x="129893" y="74552"/>
                  </a:cubicBezTo>
                  <a:cubicBezTo>
                    <a:pt x="131512" y="74552"/>
                    <a:pt x="131512" y="75010"/>
                    <a:pt x="133131" y="75010"/>
                  </a:cubicBezTo>
                  <a:cubicBezTo>
                    <a:pt x="134750" y="75010"/>
                    <a:pt x="134750" y="75285"/>
                    <a:pt x="136369" y="75285"/>
                  </a:cubicBezTo>
                  <a:cubicBezTo>
                    <a:pt x="137988" y="75285"/>
                    <a:pt x="137988" y="75102"/>
                    <a:pt x="139638" y="75102"/>
                  </a:cubicBezTo>
                  <a:cubicBezTo>
                    <a:pt x="141257" y="75102"/>
                    <a:pt x="141257" y="75346"/>
                    <a:pt x="142876" y="75346"/>
                  </a:cubicBezTo>
                  <a:cubicBezTo>
                    <a:pt x="144495" y="75346"/>
                    <a:pt x="144464" y="75743"/>
                    <a:pt x="146114" y="75805"/>
                  </a:cubicBezTo>
                  <a:cubicBezTo>
                    <a:pt x="146218" y="75808"/>
                    <a:pt x="146315" y="75810"/>
                    <a:pt x="146406" y="75810"/>
                  </a:cubicBezTo>
                  <a:cubicBezTo>
                    <a:pt x="147739" y="75810"/>
                    <a:pt x="147833" y="75405"/>
                    <a:pt x="149291" y="74919"/>
                  </a:cubicBezTo>
                  <a:cubicBezTo>
                    <a:pt x="149291" y="73849"/>
                    <a:pt x="149841" y="73025"/>
                    <a:pt x="149780" y="71955"/>
                  </a:cubicBezTo>
                  <a:cubicBezTo>
                    <a:pt x="149749" y="70856"/>
                    <a:pt x="149810" y="69756"/>
                    <a:pt x="149719" y="68656"/>
                  </a:cubicBezTo>
                  <a:cubicBezTo>
                    <a:pt x="149627" y="67587"/>
                    <a:pt x="149535" y="66457"/>
                    <a:pt x="149383" y="65388"/>
                  </a:cubicBezTo>
                  <a:cubicBezTo>
                    <a:pt x="149230" y="64318"/>
                    <a:pt x="148710" y="63280"/>
                    <a:pt x="148527" y="62210"/>
                  </a:cubicBezTo>
                  <a:cubicBezTo>
                    <a:pt x="148344" y="61141"/>
                    <a:pt x="147000" y="60316"/>
                    <a:pt x="146786" y="59247"/>
                  </a:cubicBezTo>
                  <a:cubicBezTo>
                    <a:pt x="146572" y="58209"/>
                    <a:pt x="146542" y="57109"/>
                    <a:pt x="146267" y="56070"/>
                  </a:cubicBezTo>
                  <a:cubicBezTo>
                    <a:pt x="145961" y="55001"/>
                    <a:pt x="146939" y="53596"/>
                    <a:pt x="146603" y="52557"/>
                  </a:cubicBezTo>
                  <a:cubicBezTo>
                    <a:pt x="146267" y="51519"/>
                    <a:pt x="144922" y="50816"/>
                    <a:pt x="144556" y="49808"/>
                  </a:cubicBezTo>
                  <a:cubicBezTo>
                    <a:pt x="144189" y="48800"/>
                    <a:pt x="143487" y="47914"/>
                    <a:pt x="143059" y="46936"/>
                  </a:cubicBezTo>
                  <a:cubicBezTo>
                    <a:pt x="142662" y="45928"/>
                    <a:pt x="142387" y="44890"/>
                    <a:pt x="141929" y="43881"/>
                  </a:cubicBezTo>
                  <a:cubicBezTo>
                    <a:pt x="141470" y="42904"/>
                    <a:pt x="141868" y="41499"/>
                    <a:pt x="141379" y="40552"/>
                  </a:cubicBezTo>
                  <a:cubicBezTo>
                    <a:pt x="140859" y="39574"/>
                    <a:pt x="139821" y="38902"/>
                    <a:pt x="139271" y="37955"/>
                  </a:cubicBezTo>
                  <a:cubicBezTo>
                    <a:pt x="138721" y="37039"/>
                    <a:pt x="138691" y="35756"/>
                    <a:pt x="138110" y="34870"/>
                  </a:cubicBezTo>
                  <a:cubicBezTo>
                    <a:pt x="137530" y="33953"/>
                    <a:pt x="137041" y="32915"/>
                    <a:pt x="136430" y="32029"/>
                  </a:cubicBezTo>
                  <a:cubicBezTo>
                    <a:pt x="135788" y="31143"/>
                    <a:pt x="134353" y="30868"/>
                    <a:pt x="133681" y="29982"/>
                  </a:cubicBezTo>
                  <a:cubicBezTo>
                    <a:pt x="133039" y="29127"/>
                    <a:pt x="133070" y="27691"/>
                    <a:pt x="132367" y="26866"/>
                  </a:cubicBezTo>
                  <a:cubicBezTo>
                    <a:pt x="131695" y="26011"/>
                    <a:pt x="130840" y="25308"/>
                    <a:pt x="130076" y="24483"/>
                  </a:cubicBezTo>
                  <a:cubicBezTo>
                    <a:pt x="129312" y="23689"/>
                    <a:pt x="128548" y="22925"/>
                    <a:pt x="127785" y="22162"/>
                  </a:cubicBezTo>
                  <a:cubicBezTo>
                    <a:pt x="127021" y="21398"/>
                    <a:pt x="125952" y="20940"/>
                    <a:pt x="125158" y="20206"/>
                  </a:cubicBezTo>
                  <a:cubicBezTo>
                    <a:pt x="124363" y="19473"/>
                    <a:pt x="123936" y="18282"/>
                    <a:pt x="123111" y="17579"/>
                  </a:cubicBezTo>
                  <a:cubicBezTo>
                    <a:pt x="122286" y="16877"/>
                    <a:pt x="120698" y="17121"/>
                    <a:pt x="119842" y="16480"/>
                  </a:cubicBezTo>
                  <a:cubicBezTo>
                    <a:pt x="118956" y="15808"/>
                    <a:pt x="118529" y="14586"/>
                    <a:pt x="117643" y="13975"/>
                  </a:cubicBezTo>
                  <a:cubicBezTo>
                    <a:pt x="116726" y="13364"/>
                    <a:pt x="115932" y="12569"/>
                    <a:pt x="115016" y="11989"/>
                  </a:cubicBezTo>
                  <a:cubicBezTo>
                    <a:pt x="114099" y="11409"/>
                    <a:pt x="112908" y="11286"/>
                    <a:pt x="111961" y="10736"/>
                  </a:cubicBezTo>
                  <a:cubicBezTo>
                    <a:pt x="111014" y="10187"/>
                    <a:pt x="110250" y="9362"/>
                    <a:pt x="109303" y="8842"/>
                  </a:cubicBezTo>
                  <a:cubicBezTo>
                    <a:pt x="108356" y="8354"/>
                    <a:pt x="107317" y="7987"/>
                    <a:pt x="106309" y="7529"/>
                  </a:cubicBezTo>
                  <a:cubicBezTo>
                    <a:pt x="105332" y="7071"/>
                    <a:pt x="104446" y="6338"/>
                    <a:pt x="103438" y="5940"/>
                  </a:cubicBezTo>
                  <a:cubicBezTo>
                    <a:pt x="102460" y="5513"/>
                    <a:pt x="101177" y="5788"/>
                    <a:pt x="100169" y="5421"/>
                  </a:cubicBezTo>
                  <a:cubicBezTo>
                    <a:pt x="99130" y="5024"/>
                    <a:pt x="98000" y="5116"/>
                    <a:pt x="96961" y="4810"/>
                  </a:cubicBezTo>
                  <a:cubicBezTo>
                    <a:pt x="95923" y="4474"/>
                    <a:pt x="95037" y="3741"/>
                    <a:pt x="93998" y="3466"/>
                  </a:cubicBezTo>
                  <a:cubicBezTo>
                    <a:pt x="92929" y="3160"/>
                    <a:pt x="92043" y="2305"/>
                    <a:pt x="90974" y="2091"/>
                  </a:cubicBezTo>
                  <a:cubicBezTo>
                    <a:pt x="90594" y="2015"/>
                    <a:pt x="90202" y="1997"/>
                    <a:pt x="89807" y="1997"/>
                  </a:cubicBezTo>
                  <a:cubicBezTo>
                    <a:pt x="89448" y="1997"/>
                    <a:pt x="89085" y="2012"/>
                    <a:pt x="88727" y="2012"/>
                  </a:cubicBezTo>
                  <a:cubicBezTo>
                    <a:pt x="88371" y="2012"/>
                    <a:pt x="88018" y="1997"/>
                    <a:pt x="87675" y="1939"/>
                  </a:cubicBezTo>
                  <a:cubicBezTo>
                    <a:pt x="86605" y="1755"/>
                    <a:pt x="85506" y="1816"/>
                    <a:pt x="84437" y="1664"/>
                  </a:cubicBezTo>
                  <a:cubicBezTo>
                    <a:pt x="83367" y="1541"/>
                    <a:pt x="82359" y="717"/>
                    <a:pt x="81290" y="625"/>
                  </a:cubicBezTo>
                  <a:cubicBezTo>
                    <a:pt x="81223" y="619"/>
                    <a:pt x="81155" y="617"/>
                    <a:pt x="81088" y="617"/>
                  </a:cubicBezTo>
                  <a:cubicBezTo>
                    <a:pt x="80079" y="617"/>
                    <a:pt x="79070" y="1206"/>
                    <a:pt x="78061" y="1206"/>
                  </a:cubicBezTo>
                  <a:cubicBezTo>
                    <a:pt x="78038" y="1206"/>
                    <a:pt x="78014" y="1206"/>
                    <a:pt x="77991" y="1205"/>
                  </a:cubicBezTo>
                  <a:cubicBezTo>
                    <a:pt x="76891" y="1144"/>
                    <a:pt x="75852" y="14"/>
                    <a:pt x="74753" y="14"/>
                  </a:cubicBezTo>
                  <a:cubicBezTo>
                    <a:pt x="74020" y="14"/>
                    <a:pt x="73286" y="0"/>
                    <a:pt x="72562"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 name="Google Shape;672;p28">
              <a:extLst>
                <a:ext uri="{FF2B5EF4-FFF2-40B4-BE49-F238E27FC236}">
                  <a16:creationId xmlns:a16="http://schemas.microsoft.com/office/drawing/2014/main" id="{5FC2E7D8-F10A-AE55-16A4-B1FC4B463919}"/>
                </a:ext>
              </a:extLst>
            </p:cNvPr>
            <p:cNvSpPr>
              <a:spLocks/>
            </p:cNvSpPr>
            <p:nvPr/>
          </p:nvSpPr>
          <p:spPr bwMode="auto">
            <a:xfrm>
              <a:off x="4432316" y="3407105"/>
              <a:ext cx="1802963" cy="911578"/>
            </a:xfrm>
            <a:custGeom>
              <a:avLst/>
              <a:gdLst>
                <a:gd name="T0" fmla="*/ 2147483646 w 68307"/>
                <a:gd name="T1" fmla="*/ 332974928 h 34536"/>
                <a:gd name="T2" fmla="*/ 2147483646 w 68307"/>
                <a:gd name="T3" fmla="*/ 2147483646 h 34536"/>
                <a:gd name="T4" fmla="*/ 2147483646 w 68307"/>
                <a:gd name="T5" fmla="*/ 2147483646 h 34536"/>
                <a:gd name="T6" fmla="*/ 2147483646 w 68307"/>
                <a:gd name="T7" fmla="*/ 2147483646 h 34536"/>
                <a:gd name="T8" fmla="*/ 2147483646 w 68307"/>
                <a:gd name="T9" fmla="*/ 2147483646 h 34536"/>
                <a:gd name="T10" fmla="*/ 2147483646 w 68307"/>
                <a:gd name="T11" fmla="*/ 2147483646 h 34536"/>
                <a:gd name="T12" fmla="*/ 2147483646 w 68307"/>
                <a:gd name="T13" fmla="*/ 2147483646 h 34536"/>
                <a:gd name="T14" fmla="*/ 2147483646 w 68307"/>
                <a:gd name="T15" fmla="*/ 2147483646 h 34536"/>
                <a:gd name="T16" fmla="*/ 2147483646 w 68307"/>
                <a:gd name="T17" fmla="*/ 2147483646 h 34536"/>
                <a:gd name="T18" fmla="*/ 2147483646 w 68307"/>
                <a:gd name="T19" fmla="*/ 2147483646 h 34536"/>
                <a:gd name="T20" fmla="*/ 2147483646 w 68307"/>
                <a:gd name="T21" fmla="*/ 2147483646 h 34536"/>
                <a:gd name="T22" fmla="*/ 2147483646 w 68307"/>
                <a:gd name="T23" fmla="*/ 2147483646 h 34536"/>
                <a:gd name="T24" fmla="*/ 2147483646 w 68307"/>
                <a:gd name="T25" fmla="*/ 2147483646 h 34536"/>
                <a:gd name="T26" fmla="*/ 2147483646 w 68307"/>
                <a:gd name="T27" fmla="*/ 2147483646 h 34536"/>
                <a:gd name="T28" fmla="*/ 2147483646 w 68307"/>
                <a:gd name="T29" fmla="*/ 2147483646 h 34536"/>
                <a:gd name="T30" fmla="*/ 2147483646 w 68307"/>
                <a:gd name="T31" fmla="*/ 2147483646 h 34536"/>
                <a:gd name="T32" fmla="*/ 2147483646 w 68307"/>
                <a:gd name="T33" fmla="*/ 2147483646 h 34536"/>
                <a:gd name="T34" fmla="*/ 2147483646 w 68307"/>
                <a:gd name="T35" fmla="*/ 2147483646 h 34536"/>
                <a:gd name="T36" fmla="*/ 2147483646 w 68307"/>
                <a:gd name="T37" fmla="*/ 2147483646 h 34536"/>
                <a:gd name="T38" fmla="*/ 2147483646 w 68307"/>
                <a:gd name="T39" fmla="*/ 2147483646 h 34536"/>
                <a:gd name="T40" fmla="*/ 2147483646 w 68307"/>
                <a:gd name="T41" fmla="*/ 2147483646 h 34536"/>
                <a:gd name="T42" fmla="*/ 2147483646 w 68307"/>
                <a:gd name="T43" fmla="*/ 2147483646 h 34536"/>
                <a:gd name="T44" fmla="*/ 2147483646 w 68307"/>
                <a:gd name="T45" fmla="*/ 2147483646 h 34536"/>
                <a:gd name="T46" fmla="*/ 2147483646 w 68307"/>
                <a:gd name="T47" fmla="*/ 2147483646 h 34536"/>
                <a:gd name="T48" fmla="*/ 2147483646 w 68307"/>
                <a:gd name="T49" fmla="*/ 2147483646 h 34536"/>
                <a:gd name="T50" fmla="*/ 2147483646 w 68307"/>
                <a:gd name="T51" fmla="*/ 2147483646 h 34536"/>
                <a:gd name="T52" fmla="*/ 2147483646 w 68307"/>
                <a:gd name="T53" fmla="*/ 2147483646 h 34536"/>
                <a:gd name="T54" fmla="*/ 2147483646 w 68307"/>
                <a:gd name="T55" fmla="*/ 2147483646 h 34536"/>
                <a:gd name="T56" fmla="*/ 2147483646 w 68307"/>
                <a:gd name="T57" fmla="*/ 2147483646 h 34536"/>
                <a:gd name="T58" fmla="*/ 2147483646 w 68307"/>
                <a:gd name="T59" fmla="*/ 2147483646 h 34536"/>
                <a:gd name="T60" fmla="*/ 2147483646 w 68307"/>
                <a:gd name="T61" fmla="*/ 2147483646 h 34536"/>
                <a:gd name="T62" fmla="*/ 2147483646 w 68307"/>
                <a:gd name="T63" fmla="*/ 2147483646 h 34536"/>
                <a:gd name="T64" fmla="*/ 2147483646 w 68307"/>
                <a:gd name="T65" fmla="*/ 2147483646 h 34536"/>
                <a:gd name="T66" fmla="*/ 2147483646 w 68307"/>
                <a:gd name="T67" fmla="*/ 2147483646 h 34536"/>
                <a:gd name="T68" fmla="*/ 2147483646 w 68307"/>
                <a:gd name="T69" fmla="*/ 2147483646 h 34536"/>
                <a:gd name="T70" fmla="*/ 2147483646 w 68307"/>
                <a:gd name="T71" fmla="*/ 2147483646 h 34536"/>
                <a:gd name="T72" fmla="*/ 2147483646 w 68307"/>
                <a:gd name="T73" fmla="*/ 2147483646 h 34536"/>
                <a:gd name="T74" fmla="*/ 2147483646 w 68307"/>
                <a:gd name="T75" fmla="*/ 2147483646 h 34536"/>
                <a:gd name="T76" fmla="*/ 2147483646 w 68307"/>
                <a:gd name="T77" fmla="*/ 2147483646 h 34536"/>
                <a:gd name="T78" fmla="*/ 2147483646 w 68307"/>
                <a:gd name="T79" fmla="*/ 2147483646 h 34536"/>
                <a:gd name="T80" fmla="*/ 2147483646 w 68307"/>
                <a:gd name="T81" fmla="*/ 2147483646 h 34536"/>
                <a:gd name="T82" fmla="*/ 2147483646 w 68307"/>
                <a:gd name="T83" fmla="*/ 2147483646 h 34536"/>
                <a:gd name="T84" fmla="*/ 2147483646 w 68307"/>
                <a:gd name="T85" fmla="*/ 2147483646 h 34536"/>
                <a:gd name="T86" fmla="*/ 2147483646 w 68307"/>
                <a:gd name="T87" fmla="*/ 2147483646 h 34536"/>
                <a:gd name="T88" fmla="*/ 2147483646 w 68307"/>
                <a:gd name="T89" fmla="*/ 2147483646 h 34536"/>
                <a:gd name="T90" fmla="*/ 2147483646 w 68307"/>
                <a:gd name="T91" fmla="*/ 2147483646 h 34536"/>
                <a:gd name="T92" fmla="*/ 2147483646 w 68307"/>
                <a:gd name="T93" fmla="*/ 2147483646 h 34536"/>
                <a:gd name="T94" fmla="*/ 2147483646 w 68307"/>
                <a:gd name="T95" fmla="*/ 2147483646 h 34536"/>
                <a:gd name="T96" fmla="*/ 2147483646 w 68307"/>
                <a:gd name="T97" fmla="*/ 2147483646 h 34536"/>
                <a:gd name="T98" fmla="*/ 2147483646 w 68307"/>
                <a:gd name="T99" fmla="*/ 2147483646 h 34536"/>
                <a:gd name="T100" fmla="*/ 2147483646 w 68307"/>
                <a:gd name="T101" fmla="*/ 2147483646 h 34536"/>
                <a:gd name="T102" fmla="*/ 2147483646 w 68307"/>
                <a:gd name="T103" fmla="*/ 2147483646 h 34536"/>
                <a:gd name="T104" fmla="*/ 2147483646 w 68307"/>
                <a:gd name="T105" fmla="*/ 2147483646 h 34536"/>
                <a:gd name="T106" fmla="*/ 2147483646 w 68307"/>
                <a:gd name="T107" fmla="*/ 2147483646 h 34536"/>
                <a:gd name="T108" fmla="*/ 2147483646 w 68307"/>
                <a:gd name="T109" fmla="*/ 2147483646 h 34536"/>
                <a:gd name="T110" fmla="*/ 2147483646 w 68307"/>
                <a:gd name="T111" fmla="*/ 2147483646 h 34536"/>
                <a:gd name="T112" fmla="*/ 2147483646 w 68307"/>
                <a:gd name="T113" fmla="*/ 2147483646 h 34536"/>
                <a:gd name="T114" fmla="*/ 2147483646 w 68307"/>
                <a:gd name="T115" fmla="*/ 2147483646 h 34536"/>
                <a:gd name="T116" fmla="*/ 2147483646 w 68307"/>
                <a:gd name="T117" fmla="*/ 2147483646 h 34536"/>
                <a:gd name="T118" fmla="*/ 2147483646 w 68307"/>
                <a:gd name="T119" fmla="*/ 2147483646 h 34536"/>
                <a:gd name="T120" fmla="*/ 2147483646 w 68307"/>
                <a:gd name="T121" fmla="*/ 2147483646 h 34536"/>
                <a:gd name="T122" fmla="*/ 2147483646 w 68307"/>
                <a:gd name="T123" fmla="*/ 332974928 h 34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8307" h="34536" extrusionOk="0">
                  <a:moveTo>
                    <a:pt x="30732" y="1"/>
                  </a:moveTo>
                  <a:cubicBezTo>
                    <a:pt x="30640" y="1"/>
                    <a:pt x="30549" y="5"/>
                    <a:pt x="30457" y="15"/>
                  </a:cubicBezTo>
                  <a:cubicBezTo>
                    <a:pt x="29357" y="107"/>
                    <a:pt x="28196" y="138"/>
                    <a:pt x="27127" y="352"/>
                  </a:cubicBezTo>
                  <a:cubicBezTo>
                    <a:pt x="26740" y="429"/>
                    <a:pt x="26324" y="442"/>
                    <a:pt x="25901" y="442"/>
                  </a:cubicBezTo>
                  <a:cubicBezTo>
                    <a:pt x="25680" y="442"/>
                    <a:pt x="25456" y="439"/>
                    <a:pt x="25234" y="439"/>
                  </a:cubicBezTo>
                  <a:cubicBezTo>
                    <a:pt x="24707" y="439"/>
                    <a:pt x="24185" y="459"/>
                    <a:pt x="23706" y="596"/>
                  </a:cubicBezTo>
                  <a:cubicBezTo>
                    <a:pt x="22637" y="932"/>
                    <a:pt x="21812" y="2062"/>
                    <a:pt x="20773" y="2490"/>
                  </a:cubicBezTo>
                  <a:cubicBezTo>
                    <a:pt x="19765" y="2918"/>
                    <a:pt x="18604" y="3101"/>
                    <a:pt x="17627" y="3620"/>
                  </a:cubicBezTo>
                  <a:cubicBezTo>
                    <a:pt x="16649" y="4140"/>
                    <a:pt x="15336" y="4262"/>
                    <a:pt x="14419" y="4873"/>
                  </a:cubicBezTo>
                  <a:cubicBezTo>
                    <a:pt x="13503" y="5484"/>
                    <a:pt x="13442" y="7317"/>
                    <a:pt x="12586" y="8050"/>
                  </a:cubicBezTo>
                  <a:cubicBezTo>
                    <a:pt x="11731" y="8752"/>
                    <a:pt x="10692" y="9180"/>
                    <a:pt x="9929" y="9974"/>
                  </a:cubicBezTo>
                  <a:cubicBezTo>
                    <a:pt x="9165" y="10769"/>
                    <a:pt x="7851" y="11135"/>
                    <a:pt x="7118" y="11960"/>
                  </a:cubicBezTo>
                  <a:cubicBezTo>
                    <a:pt x="6415" y="12815"/>
                    <a:pt x="6446" y="14251"/>
                    <a:pt x="5835" y="15167"/>
                  </a:cubicBezTo>
                  <a:cubicBezTo>
                    <a:pt x="5194" y="16084"/>
                    <a:pt x="3972" y="16634"/>
                    <a:pt x="3422" y="17611"/>
                  </a:cubicBezTo>
                  <a:cubicBezTo>
                    <a:pt x="2902" y="18619"/>
                    <a:pt x="2291" y="19597"/>
                    <a:pt x="1864" y="20605"/>
                  </a:cubicBezTo>
                  <a:cubicBezTo>
                    <a:pt x="1436" y="21644"/>
                    <a:pt x="1008" y="22743"/>
                    <a:pt x="703" y="23813"/>
                  </a:cubicBezTo>
                  <a:cubicBezTo>
                    <a:pt x="367" y="24882"/>
                    <a:pt x="428" y="26073"/>
                    <a:pt x="214" y="27173"/>
                  </a:cubicBezTo>
                  <a:cubicBezTo>
                    <a:pt x="0" y="28273"/>
                    <a:pt x="978" y="29495"/>
                    <a:pt x="886" y="30594"/>
                  </a:cubicBezTo>
                  <a:cubicBezTo>
                    <a:pt x="764" y="31725"/>
                    <a:pt x="61" y="32122"/>
                    <a:pt x="61" y="33252"/>
                  </a:cubicBezTo>
                  <a:cubicBezTo>
                    <a:pt x="1589" y="33802"/>
                    <a:pt x="1467" y="34535"/>
                    <a:pt x="3086" y="34535"/>
                  </a:cubicBezTo>
                  <a:cubicBezTo>
                    <a:pt x="4705" y="34535"/>
                    <a:pt x="4705" y="33497"/>
                    <a:pt x="6324" y="33497"/>
                  </a:cubicBezTo>
                  <a:cubicBezTo>
                    <a:pt x="7943" y="33497"/>
                    <a:pt x="7943" y="33160"/>
                    <a:pt x="9562" y="33160"/>
                  </a:cubicBezTo>
                  <a:cubicBezTo>
                    <a:pt x="11181" y="33160"/>
                    <a:pt x="11150" y="33313"/>
                    <a:pt x="12770" y="33313"/>
                  </a:cubicBezTo>
                  <a:cubicBezTo>
                    <a:pt x="14389" y="33313"/>
                    <a:pt x="14389" y="34321"/>
                    <a:pt x="16008" y="34321"/>
                  </a:cubicBezTo>
                  <a:cubicBezTo>
                    <a:pt x="17627" y="34321"/>
                    <a:pt x="17627" y="33710"/>
                    <a:pt x="19246" y="33710"/>
                  </a:cubicBezTo>
                  <a:cubicBezTo>
                    <a:pt x="20834" y="33710"/>
                    <a:pt x="20865" y="34321"/>
                    <a:pt x="22484" y="34321"/>
                  </a:cubicBezTo>
                  <a:cubicBezTo>
                    <a:pt x="24072" y="34321"/>
                    <a:pt x="24072" y="34505"/>
                    <a:pt x="25692" y="34505"/>
                  </a:cubicBezTo>
                  <a:cubicBezTo>
                    <a:pt x="27311" y="34505"/>
                    <a:pt x="27311" y="33497"/>
                    <a:pt x="28930" y="33497"/>
                  </a:cubicBezTo>
                  <a:cubicBezTo>
                    <a:pt x="30549" y="33497"/>
                    <a:pt x="30549" y="34444"/>
                    <a:pt x="32168" y="34444"/>
                  </a:cubicBezTo>
                  <a:cubicBezTo>
                    <a:pt x="33787" y="34444"/>
                    <a:pt x="33787" y="34291"/>
                    <a:pt x="35406" y="34291"/>
                  </a:cubicBezTo>
                  <a:cubicBezTo>
                    <a:pt x="36994" y="34291"/>
                    <a:pt x="36994" y="34260"/>
                    <a:pt x="38614" y="34260"/>
                  </a:cubicBezTo>
                  <a:cubicBezTo>
                    <a:pt x="40233" y="34260"/>
                    <a:pt x="40233" y="33833"/>
                    <a:pt x="41852" y="33833"/>
                  </a:cubicBezTo>
                  <a:cubicBezTo>
                    <a:pt x="43471" y="33833"/>
                    <a:pt x="43471" y="34444"/>
                    <a:pt x="45090" y="34444"/>
                  </a:cubicBezTo>
                  <a:cubicBezTo>
                    <a:pt x="46709" y="34444"/>
                    <a:pt x="46709" y="33283"/>
                    <a:pt x="48328" y="33283"/>
                  </a:cubicBezTo>
                  <a:cubicBezTo>
                    <a:pt x="49947" y="33283"/>
                    <a:pt x="49947" y="33985"/>
                    <a:pt x="51566" y="33985"/>
                  </a:cubicBezTo>
                  <a:cubicBezTo>
                    <a:pt x="53185" y="33985"/>
                    <a:pt x="53185" y="34169"/>
                    <a:pt x="54804" y="34169"/>
                  </a:cubicBezTo>
                  <a:cubicBezTo>
                    <a:pt x="56393" y="34169"/>
                    <a:pt x="56423" y="33680"/>
                    <a:pt x="58012" y="33680"/>
                  </a:cubicBezTo>
                  <a:cubicBezTo>
                    <a:pt x="59631" y="33680"/>
                    <a:pt x="59631" y="34016"/>
                    <a:pt x="61250" y="34016"/>
                  </a:cubicBezTo>
                  <a:cubicBezTo>
                    <a:pt x="62478" y="34016"/>
                    <a:pt x="62792" y="33822"/>
                    <a:pt x="63566" y="33822"/>
                  </a:cubicBezTo>
                  <a:cubicBezTo>
                    <a:pt x="63812" y="33822"/>
                    <a:pt x="64105" y="33842"/>
                    <a:pt x="64488" y="33894"/>
                  </a:cubicBezTo>
                  <a:cubicBezTo>
                    <a:pt x="65524" y="34030"/>
                    <a:pt x="65972" y="34255"/>
                    <a:pt x="66560" y="34255"/>
                  </a:cubicBezTo>
                  <a:cubicBezTo>
                    <a:pt x="66891" y="34255"/>
                    <a:pt x="67267" y="34183"/>
                    <a:pt x="67818" y="33985"/>
                  </a:cubicBezTo>
                  <a:cubicBezTo>
                    <a:pt x="67818" y="32886"/>
                    <a:pt x="68307" y="31572"/>
                    <a:pt x="68184" y="30472"/>
                  </a:cubicBezTo>
                  <a:cubicBezTo>
                    <a:pt x="68062" y="29372"/>
                    <a:pt x="67696" y="28242"/>
                    <a:pt x="67482" y="27173"/>
                  </a:cubicBezTo>
                  <a:cubicBezTo>
                    <a:pt x="67268" y="26073"/>
                    <a:pt x="66138" y="25218"/>
                    <a:pt x="65832" y="24149"/>
                  </a:cubicBezTo>
                  <a:cubicBezTo>
                    <a:pt x="65527" y="23110"/>
                    <a:pt x="65160" y="22071"/>
                    <a:pt x="64732" y="21033"/>
                  </a:cubicBezTo>
                  <a:cubicBezTo>
                    <a:pt x="64305" y="20025"/>
                    <a:pt x="64824" y="18528"/>
                    <a:pt x="64305" y="17550"/>
                  </a:cubicBezTo>
                  <a:cubicBezTo>
                    <a:pt x="63785" y="16573"/>
                    <a:pt x="63266" y="15504"/>
                    <a:pt x="62655" y="14587"/>
                  </a:cubicBezTo>
                  <a:cubicBezTo>
                    <a:pt x="62044" y="13671"/>
                    <a:pt x="60914" y="13060"/>
                    <a:pt x="60211" y="12174"/>
                  </a:cubicBezTo>
                  <a:cubicBezTo>
                    <a:pt x="59509" y="11318"/>
                    <a:pt x="58103" y="11135"/>
                    <a:pt x="57309" y="10371"/>
                  </a:cubicBezTo>
                  <a:cubicBezTo>
                    <a:pt x="56515" y="9577"/>
                    <a:pt x="56668" y="7744"/>
                    <a:pt x="55812" y="7042"/>
                  </a:cubicBezTo>
                  <a:cubicBezTo>
                    <a:pt x="54957" y="6339"/>
                    <a:pt x="53307" y="6644"/>
                    <a:pt x="52391" y="6034"/>
                  </a:cubicBezTo>
                  <a:cubicBezTo>
                    <a:pt x="51444" y="5423"/>
                    <a:pt x="51138" y="3773"/>
                    <a:pt x="50161" y="3254"/>
                  </a:cubicBezTo>
                  <a:cubicBezTo>
                    <a:pt x="49827" y="3076"/>
                    <a:pt x="49425" y="3031"/>
                    <a:pt x="49000" y="3031"/>
                  </a:cubicBezTo>
                  <a:cubicBezTo>
                    <a:pt x="48555" y="3031"/>
                    <a:pt x="48084" y="3081"/>
                    <a:pt x="47641" y="3081"/>
                  </a:cubicBezTo>
                  <a:cubicBezTo>
                    <a:pt x="47271" y="3081"/>
                    <a:pt x="46919" y="3046"/>
                    <a:pt x="46617" y="2918"/>
                  </a:cubicBezTo>
                  <a:cubicBezTo>
                    <a:pt x="45609" y="2490"/>
                    <a:pt x="44570" y="2093"/>
                    <a:pt x="43532" y="1787"/>
                  </a:cubicBezTo>
                  <a:cubicBezTo>
                    <a:pt x="42463" y="1451"/>
                    <a:pt x="41363" y="1482"/>
                    <a:pt x="40263" y="1268"/>
                  </a:cubicBezTo>
                  <a:cubicBezTo>
                    <a:pt x="39224" y="1024"/>
                    <a:pt x="38155" y="810"/>
                    <a:pt x="37056" y="657"/>
                  </a:cubicBezTo>
                  <a:cubicBezTo>
                    <a:pt x="36322" y="576"/>
                    <a:pt x="35616" y="562"/>
                    <a:pt x="34892" y="562"/>
                  </a:cubicBezTo>
                  <a:cubicBezTo>
                    <a:pt x="34530" y="562"/>
                    <a:pt x="34164" y="565"/>
                    <a:pt x="33787" y="565"/>
                  </a:cubicBezTo>
                  <a:cubicBezTo>
                    <a:pt x="32751" y="565"/>
                    <a:pt x="31740" y="1"/>
                    <a:pt x="30732" y="1"/>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6" name="Google Shape;673;p28">
            <a:extLst>
              <a:ext uri="{FF2B5EF4-FFF2-40B4-BE49-F238E27FC236}">
                <a16:creationId xmlns:a16="http://schemas.microsoft.com/office/drawing/2014/main" id="{57B1D54B-B6E7-B668-59B4-A51A4F23F648}"/>
              </a:ext>
            </a:extLst>
          </p:cNvPr>
          <p:cNvGrpSpPr>
            <a:grpSpLocks/>
          </p:cNvGrpSpPr>
          <p:nvPr/>
        </p:nvGrpSpPr>
        <p:grpSpPr bwMode="auto">
          <a:xfrm>
            <a:off x="-331788" y="5576888"/>
            <a:ext cx="12855576" cy="1281112"/>
            <a:chOff x="-248700" y="4182223"/>
            <a:chExt cx="9641100" cy="961287"/>
          </a:xfrm>
        </p:grpSpPr>
        <p:grpSp>
          <p:nvGrpSpPr>
            <p:cNvPr id="7" name="Google Shape;674;p28">
              <a:extLst>
                <a:ext uri="{FF2B5EF4-FFF2-40B4-BE49-F238E27FC236}">
                  <a16:creationId xmlns:a16="http://schemas.microsoft.com/office/drawing/2014/main" id="{FE469AEC-617B-6396-FA56-4AEF01FD9661}"/>
                </a:ext>
              </a:extLst>
            </p:cNvPr>
            <p:cNvGrpSpPr>
              <a:grpSpLocks/>
            </p:cNvGrpSpPr>
            <p:nvPr/>
          </p:nvGrpSpPr>
          <p:grpSpPr bwMode="auto">
            <a:xfrm>
              <a:off x="-248629" y="4462202"/>
              <a:ext cx="9640980" cy="681308"/>
              <a:chOff x="131200" y="4480088"/>
              <a:chExt cx="8881603" cy="627644"/>
            </a:xfrm>
          </p:grpSpPr>
          <p:sp>
            <p:nvSpPr>
              <p:cNvPr id="9" name="Google Shape;675;p28">
                <a:extLst>
                  <a:ext uri="{FF2B5EF4-FFF2-40B4-BE49-F238E27FC236}">
                    <a16:creationId xmlns:a16="http://schemas.microsoft.com/office/drawing/2014/main" id="{2E60C644-9410-3500-B7F5-D064FF76D53A}"/>
                  </a:ext>
                </a:extLst>
              </p:cNvPr>
              <p:cNvSpPr>
                <a:spLocks/>
              </p:cNvSpPr>
              <p:nvPr/>
            </p:nvSpPr>
            <p:spPr bwMode="auto">
              <a:xfrm>
                <a:off x="235672" y="4610717"/>
                <a:ext cx="8672644" cy="497015"/>
              </a:xfrm>
              <a:custGeom>
                <a:avLst/>
                <a:gdLst>
                  <a:gd name="T0" fmla="*/ 0 w 278908"/>
                  <a:gd name="T1" fmla="*/ 2147483646 h 8952"/>
                  <a:gd name="T2" fmla="*/ 0 w 278908"/>
                  <a:gd name="T3" fmla="*/ 2147483646 h 8952"/>
                  <a:gd name="T4" fmla="*/ 2147483646 w 278908"/>
                  <a:gd name="T5" fmla="*/ 2147483646 h 8952"/>
                  <a:gd name="T6" fmla="*/ 2147483646 w 278908"/>
                  <a:gd name="T7" fmla="*/ 2147483646 h 8952"/>
                  <a:gd name="T8" fmla="*/ 0 w 278908"/>
                  <a:gd name="T9" fmla="*/ 2147483646 h 89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0" name="Google Shape;676;p28">
                <a:extLst>
                  <a:ext uri="{FF2B5EF4-FFF2-40B4-BE49-F238E27FC236}">
                    <a16:creationId xmlns:a16="http://schemas.microsoft.com/office/drawing/2014/main" id="{B5F65EE1-B100-5D0E-59F0-4A2557D6DE3F}"/>
                  </a:ext>
                </a:extLst>
              </p:cNvPr>
              <p:cNvSpPr>
                <a:spLocks/>
              </p:cNvSpPr>
              <p:nvPr/>
            </p:nvSpPr>
            <p:spPr bwMode="auto">
              <a:xfrm>
                <a:off x="235672" y="4710817"/>
                <a:ext cx="8672644" cy="296865"/>
              </a:xfrm>
              <a:custGeom>
                <a:avLst/>
                <a:gdLst>
                  <a:gd name="T0" fmla="*/ 2147483646 w 278908"/>
                  <a:gd name="T1" fmla="*/ 2147483646 h 5347"/>
                  <a:gd name="T2" fmla="*/ 2147483646 w 278908"/>
                  <a:gd name="T3" fmla="*/ 2147483646 h 5347"/>
                  <a:gd name="T4" fmla="*/ 2147483646 w 278908"/>
                  <a:gd name="T5" fmla="*/ 2147483646 h 5347"/>
                  <a:gd name="T6" fmla="*/ 2147483646 w 278908"/>
                  <a:gd name="T7" fmla="*/ 2147483646 h 5347"/>
                  <a:gd name="T8" fmla="*/ 0 w 278908"/>
                  <a:gd name="T9" fmla="*/ 2147483646 h 5347"/>
                  <a:gd name="T10" fmla="*/ 2147483646 w 278908"/>
                  <a:gd name="T11" fmla="*/ 2147483646 h 5347"/>
                  <a:gd name="T12" fmla="*/ 2147483646 w 278908"/>
                  <a:gd name="T13" fmla="*/ 2147483646 h 5347"/>
                  <a:gd name="T14" fmla="*/ 2147483646 w 278908"/>
                  <a:gd name="T15" fmla="*/ 2147483646 h 5347"/>
                  <a:gd name="T16" fmla="*/ 2147483646 w 278908"/>
                  <a:gd name="T17" fmla="*/ 2147483646 h 5347"/>
                  <a:gd name="T18" fmla="*/ 2147483646 w 278908"/>
                  <a:gd name="T19" fmla="*/ 2147483646 h 5347"/>
                  <a:gd name="T20" fmla="*/ 2147483646 w 278908"/>
                  <a:gd name="T21" fmla="*/ 2147483646 h 5347"/>
                  <a:gd name="T22" fmla="*/ 2147483646 w 278908"/>
                  <a:gd name="T23" fmla="*/ 2147483646 h 5347"/>
                  <a:gd name="T24" fmla="*/ 2147483646 w 278908"/>
                  <a:gd name="T25" fmla="*/ 2147483646 h 5347"/>
                  <a:gd name="T26" fmla="*/ 2147483646 w 278908"/>
                  <a:gd name="T27" fmla="*/ 2147483646 h 5347"/>
                  <a:gd name="T28" fmla="*/ 2147483646 w 278908"/>
                  <a:gd name="T29" fmla="*/ 2147483646 h 5347"/>
                  <a:gd name="T30" fmla="*/ 2147483646 w 278908"/>
                  <a:gd name="T31" fmla="*/ 2147483646 h 5347"/>
                  <a:gd name="T32" fmla="*/ 2147483646 w 278908"/>
                  <a:gd name="T33" fmla="*/ 2147483646 h 5347"/>
                  <a:gd name="T34" fmla="*/ 2147483646 w 278908"/>
                  <a:gd name="T35" fmla="*/ 2147483646 h 5347"/>
                  <a:gd name="T36" fmla="*/ 2147483646 w 278908"/>
                  <a:gd name="T37" fmla="*/ 2147483646 h 5347"/>
                  <a:gd name="T38" fmla="*/ 2147483646 w 278908"/>
                  <a:gd name="T39" fmla="*/ 2147483646 h 5347"/>
                  <a:gd name="T40" fmla="*/ 2147483646 w 278908"/>
                  <a:gd name="T41" fmla="*/ 2147483646 h 5347"/>
                  <a:gd name="T42" fmla="*/ 2147483646 w 278908"/>
                  <a:gd name="T43" fmla="*/ 2147483646 h 5347"/>
                  <a:gd name="T44" fmla="*/ 2147483646 w 278908"/>
                  <a:gd name="T45" fmla="*/ 2147483646 h 5347"/>
                  <a:gd name="T46" fmla="*/ 2147483646 w 278908"/>
                  <a:gd name="T47" fmla="*/ 2147483646 h 5347"/>
                  <a:gd name="T48" fmla="*/ 2147483646 w 278908"/>
                  <a:gd name="T49" fmla="*/ 2147483646 h 5347"/>
                  <a:gd name="T50" fmla="*/ 2147483646 w 278908"/>
                  <a:gd name="T51" fmla="*/ 2147483646 h 5347"/>
                  <a:gd name="T52" fmla="*/ 2147483646 w 278908"/>
                  <a:gd name="T53" fmla="*/ 2147483646 h 5347"/>
                  <a:gd name="T54" fmla="*/ 2147483646 w 278908"/>
                  <a:gd name="T55" fmla="*/ 2147483646 h 5347"/>
                  <a:gd name="T56" fmla="*/ 2147483646 w 278908"/>
                  <a:gd name="T57" fmla="*/ 2147483646 h 5347"/>
                  <a:gd name="T58" fmla="*/ 2147483646 w 278908"/>
                  <a:gd name="T59" fmla="*/ 2147483646 h 5347"/>
                  <a:gd name="T60" fmla="*/ 2147483646 w 278908"/>
                  <a:gd name="T61" fmla="*/ 2147483646 h 5347"/>
                  <a:gd name="T62" fmla="*/ 2147483646 w 278908"/>
                  <a:gd name="T63" fmla="*/ 2147483646 h 5347"/>
                  <a:gd name="T64" fmla="*/ 2147483646 w 278908"/>
                  <a:gd name="T65" fmla="*/ 2147483646 h 5347"/>
                  <a:gd name="T66" fmla="*/ 2147483646 w 278908"/>
                  <a:gd name="T67" fmla="*/ 2147483646 h 5347"/>
                  <a:gd name="T68" fmla="*/ 2147483646 w 278908"/>
                  <a:gd name="T69" fmla="*/ 2147483646 h 5347"/>
                  <a:gd name="T70" fmla="*/ 2147483646 w 278908"/>
                  <a:gd name="T71" fmla="*/ 2147483646 h 5347"/>
                  <a:gd name="T72" fmla="*/ 2147483646 w 278908"/>
                  <a:gd name="T73" fmla="*/ 2147483646 h 5347"/>
                  <a:gd name="T74" fmla="*/ 2147483646 w 278908"/>
                  <a:gd name="T75" fmla="*/ 2147483646 h 5347"/>
                  <a:gd name="T76" fmla="*/ 2147483646 w 278908"/>
                  <a:gd name="T77" fmla="*/ 2147483646 h 5347"/>
                  <a:gd name="T78" fmla="*/ 2147483646 w 278908"/>
                  <a:gd name="T79" fmla="*/ 2147483646 h 5347"/>
                  <a:gd name="T80" fmla="*/ 2147483646 w 278908"/>
                  <a:gd name="T81" fmla="*/ 2147483646 h 5347"/>
                  <a:gd name="T82" fmla="*/ 2147483646 w 278908"/>
                  <a:gd name="T83" fmla="*/ 2147483646 h 5347"/>
                  <a:gd name="T84" fmla="*/ 2147483646 w 278908"/>
                  <a:gd name="T85" fmla="*/ 2147483646 h 5347"/>
                  <a:gd name="T86" fmla="*/ 2147483646 w 278908"/>
                  <a:gd name="T87" fmla="*/ 2147483646 h 5347"/>
                  <a:gd name="T88" fmla="*/ 2147483646 w 278908"/>
                  <a:gd name="T89" fmla="*/ 2147483646 h 5347"/>
                  <a:gd name="T90" fmla="*/ 2147483646 w 278908"/>
                  <a:gd name="T91" fmla="*/ 2147483646 h 5347"/>
                  <a:gd name="T92" fmla="*/ 2147483646 w 278908"/>
                  <a:gd name="T93" fmla="*/ 2147483646 h 5347"/>
                  <a:gd name="T94" fmla="*/ 2147483646 w 278908"/>
                  <a:gd name="T95" fmla="*/ 2147483646 h 5347"/>
                  <a:gd name="T96" fmla="*/ 2147483646 w 278908"/>
                  <a:gd name="T97" fmla="*/ 2147483646 h 5347"/>
                  <a:gd name="T98" fmla="*/ 2147483646 w 278908"/>
                  <a:gd name="T99" fmla="*/ 2147483646 h 5347"/>
                  <a:gd name="T100" fmla="*/ 2147483646 w 278908"/>
                  <a:gd name="T101" fmla="*/ 2147483646 h 534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1" name="Google Shape;677;p28">
                <a:extLst>
                  <a:ext uri="{FF2B5EF4-FFF2-40B4-BE49-F238E27FC236}">
                    <a16:creationId xmlns:a16="http://schemas.microsoft.com/office/drawing/2014/main" id="{40D1A4EB-0ED7-2927-AFD0-5B2101701A6E}"/>
                  </a:ext>
                </a:extLst>
              </p:cNvPr>
              <p:cNvSpPr>
                <a:spLocks/>
              </p:cNvSpPr>
              <p:nvPr/>
            </p:nvSpPr>
            <p:spPr bwMode="auto">
              <a:xfrm>
                <a:off x="131200" y="4480088"/>
                <a:ext cx="8881603" cy="261260"/>
              </a:xfrm>
              <a:custGeom>
                <a:avLst/>
                <a:gdLst>
                  <a:gd name="T0" fmla="*/ 0 w 285628"/>
                  <a:gd name="T1" fmla="*/ 2147483646 h 8402"/>
                  <a:gd name="T2" fmla="*/ 0 w 285628"/>
                  <a:gd name="T3" fmla="*/ 2147483646 h 8402"/>
                  <a:gd name="T4" fmla="*/ 2147483646 w 285628"/>
                  <a:gd name="T5" fmla="*/ 2147483646 h 8402"/>
                  <a:gd name="T6" fmla="*/ 2147483646 w 285628"/>
                  <a:gd name="T7" fmla="*/ 2147483646 h 8402"/>
                  <a:gd name="T8" fmla="*/ 2147483646 w 285628"/>
                  <a:gd name="T9" fmla="*/ 2147483646 h 8402"/>
                  <a:gd name="T10" fmla="*/ 2147483646 w 285628"/>
                  <a:gd name="T11" fmla="*/ 2147483646 h 8402"/>
                  <a:gd name="T12" fmla="*/ 2147483646 w 285628"/>
                  <a:gd name="T13" fmla="*/ 2147483646 h 8402"/>
                  <a:gd name="T14" fmla="*/ 2147483646 w 285628"/>
                  <a:gd name="T15" fmla="*/ 2147483646 h 8402"/>
                  <a:gd name="T16" fmla="*/ 2147483646 w 285628"/>
                  <a:gd name="T17" fmla="*/ 2147483646 h 8402"/>
                  <a:gd name="T18" fmla="*/ 2147483646 w 285628"/>
                  <a:gd name="T19" fmla="*/ 2147483646 h 8402"/>
                  <a:gd name="T20" fmla="*/ 2147483646 w 285628"/>
                  <a:gd name="T21" fmla="*/ 2147483646 h 8402"/>
                  <a:gd name="T22" fmla="*/ 2147483646 w 285628"/>
                  <a:gd name="T23" fmla="*/ 2147483646 h 8402"/>
                  <a:gd name="T24" fmla="*/ 2147483646 w 285628"/>
                  <a:gd name="T25" fmla="*/ 2147483646 h 8402"/>
                  <a:gd name="T26" fmla="*/ 2147483646 w 285628"/>
                  <a:gd name="T27" fmla="*/ 2147483646 h 8402"/>
                  <a:gd name="T28" fmla="*/ 2147483646 w 285628"/>
                  <a:gd name="T29" fmla="*/ 2147483646 h 8402"/>
                  <a:gd name="T30" fmla="*/ 2147483646 w 285628"/>
                  <a:gd name="T31" fmla="*/ 2147483646 h 8402"/>
                  <a:gd name="T32" fmla="*/ 2147483646 w 285628"/>
                  <a:gd name="T33" fmla="*/ 2147483646 h 8402"/>
                  <a:gd name="T34" fmla="*/ 2147483646 w 285628"/>
                  <a:gd name="T35" fmla="*/ 2147483646 h 8402"/>
                  <a:gd name="T36" fmla="*/ 2147483646 w 285628"/>
                  <a:gd name="T37" fmla="*/ 2147483646 h 8402"/>
                  <a:gd name="T38" fmla="*/ 2147483646 w 285628"/>
                  <a:gd name="T39" fmla="*/ 2147483646 h 8402"/>
                  <a:gd name="T40" fmla="*/ 2147483646 w 285628"/>
                  <a:gd name="T41" fmla="*/ 2147483646 h 8402"/>
                  <a:gd name="T42" fmla="*/ 2147483646 w 285628"/>
                  <a:gd name="T43" fmla="*/ 2147483646 h 8402"/>
                  <a:gd name="T44" fmla="*/ 2147483646 w 285628"/>
                  <a:gd name="T45" fmla="*/ 2147483646 h 8402"/>
                  <a:gd name="T46" fmla="*/ 2147483646 w 285628"/>
                  <a:gd name="T47" fmla="*/ 2147483646 h 8402"/>
                  <a:gd name="T48" fmla="*/ 2147483646 w 285628"/>
                  <a:gd name="T49" fmla="*/ 2147483646 h 8402"/>
                  <a:gd name="T50" fmla="*/ 2147483646 w 285628"/>
                  <a:gd name="T51" fmla="*/ 2147483646 h 8402"/>
                  <a:gd name="T52" fmla="*/ 2147483646 w 285628"/>
                  <a:gd name="T53" fmla="*/ 2147483646 h 8402"/>
                  <a:gd name="T54" fmla="*/ 2147483646 w 285628"/>
                  <a:gd name="T55" fmla="*/ 2147483646 h 8402"/>
                  <a:gd name="T56" fmla="*/ 2147483646 w 285628"/>
                  <a:gd name="T57" fmla="*/ 2147483646 h 8402"/>
                  <a:gd name="T58" fmla="*/ 2147483646 w 285628"/>
                  <a:gd name="T59" fmla="*/ 2147483646 h 8402"/>
                  <a:gd name="T60" fmla="*/ 2147483646 w 285628"/>
                  <a:gd name="T61" fmla="*/ 2147483646 h 8402"/>
                  <a:gd name="T62" fmla="*/ 2147483646 w 285628"/>
                  <a:gd name="T63" fmla="*/ 2147483646 h 8402"/>
                  <a:gd name="T64" fmla="*/ 2147483646 w 285628"/>
                  <a:gd name="T65" fmla="*/ 2147483646 h 8402"/>
                  <a:gd name="T66" fmla="*/ 2147483646 w 285628"/>
                  <a:gd name="T67" fmla="*/ 2147483646 h 8402"/>
                  <a:gd name="T68" fmla="*/ 2147483646 w 285628"/>
                  <a:gd name="T69" fmla="*/ 2147483646 h 8402"/>
                  <a:gd name="T70" fmla="*/ 2147483646 w 285628"/>
                  <a:gd name="T71" fmla="*/ 2147483646 h 8402"/>
                  <a:gd name="T72" fmla="*/ 2147483646 w 285628"/>
                  <a:gd name="T73" fmla="*/ 2147483646 h 8402"/>
                  <a:gd name="T74" fmla="*/ 2147483646 w 285628"/>
                  <a:gd name="T75" fmla="*/ 2147483646 h 8402"/>
                  <a:gd name="T76" fmla="*/ 2147483646 w 285628"/>
                  <a:gd name="T77" fmla="*/ 2147483646 h 8402"/>
                  <a:gd name="T78" fmla="*/ 2147483646 w 285628"/>
                  <a:gd name="T79" fmla="*/ 2147483646 h 8402"/>
                  <a:gd name="T80" fmla="*/ 2147483646 w 285628"/>
                  <a:gd name="T81" fmla="*/ 2147483646 h 8402"/>
                  <a:gd name="T82" fmla="*/ 2147483646 w 285628"/>
                  <a:gd name="T83" fmla="*/ 2147483646 h 8402"/>
                  <a:gd name="T84" fmla="*/ 2147483646 w 285628"/>
                  <a:gd name="T85" fmla="*/ 2147483646 h 8402"/>
                  <a:gd name="T86" fmla="*/ 2147483646 w 285628"/>
                  <a:gd name="T87" fmla="*/ 2147483646 h 8402"/>
                  <a:gd name="T88" fmla="*/ 2147483646 w 285628"/>
                  <a:gd name="T89" fmla="*/ 2147483646 h 8402"/>
                  <a:gd name="T90" fmla="*/ 2147483646 w 285628"/>
                  <a:gd name="T91" fmla="*/ 2147483646 h 8402"/>
                  <a:gd name="T92" fmla="*/ 2147483646 w 285628"/>
                  <a:gd name="T93" fmla="*/ 2147483646 h 8402"/>
                  <a:gd name="T94" fmla="*/ 2147483646 w 285628"/>
                  <a:gd name="T95" fmla="*/ 2147483646 h 8402"/>
                  <a:gd name="T96" fmla="*/ 2147483646 w 285628"/>
                  <a:gd name="T97" fmla="*/ 2147483646 h 8402"/>
                  <a:gd name="T98" fmla="*/ 2147483646 w 285628"/>
                  <a:gd name="T99" fmla="*/ 2147483646 h 8402"/>
                  <a:gd name="T100" fmla="*/ 2147483646 w 285628"/>
                  <a:gd name="T101" fmla="*/ 2147483646 h 8402"/>
                  <a:gd name="T102" fmla="*/ 2147483646 w 285628"/>
                  <a:gd name="T103" fmla="*/ 2147483646 h 8402"/>
                  <a:gd name="T104" fmla="*/ 2147483646 w 285628"/>
                  <a:gd name="T105" fmla="*/ 2147483646 h 8402"/>
                  <a:gd name="T106" fmla="*/ 2147483646 w 285628"/>
                  <a:gd name="T107" fmla="*/ 2147483646 h 8402"/>
                  <a:gd name="T108" fmla="*/ 2147483646 w 285628"/>
                  <a:gd name="T109" fmla="*/ 2147483646 h 8402"/>
                  <a:gd name="T110" fmla="*/ 2147483646 w 285628"/>
                  <a:gd name="T111" fmla="*/ 901248180 h 84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8" name="Google Shape;678;p28">
              <a:extLst>
                <a:ext uri="{FF2B5EF4-FFF2-40B4-BE49-F238E27FC236}">
                  <a16:creationId xmlns:a16="http://schemas.microsoft.com/office/drawing/2014/main" id="{6021DE20-87E4-9362-FA88-C994DA605B1D}"/>
                </a:ext>
              </a:extLst>
            </p:cNvPr>
            <p:cNvSpPr>
              <a:spLocks noChangeArrowheads="1"/>
            </p:cNvSpPr>
            <p:nvPr/>
          </p:nvSpPr>
          <p:spPr bwMode="auto">
            <a:xfrm>
              <a:off x="-248700" y="4182223"/>
              <a:ext cx="9641100" cy="37641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defRPr/>
              </a:pPr>
              <a:endParaRPr lang="en-US" altLang="en-US" sz="2400">
                <a:solidFill>
                  <a:srgbClr val="E5F7B3"/>
                </a:solidFill>
              </a:endParaRPr>
            </a:p>
          </p:txBody>
        </p:sp>
      </p:grpSp>
      <p:grpSp>
        <p:nvGrpSpPr>
          <p:cNvPr id="12" name="Google Shape;679;p28">
            <a:extLst>
              <a:ext uri="{FF2B5EF4-FFF2-40B4-BE49-F238E27FC236}">
                <a16:creationId xmlns:a16="http://schemas.microsoft.com/office/drawing/2014/main" id="{33E74208-A4DD-7041-53B1-10BBEDA08147}"/>
              </a:ext>
            </a:extLst>
          </p:cNvPr>
          <p:cNvGrpSpPr>
            <a:grpSpLocks/>
          </p:cNvGrpSpPr>
          <p:nvPr/>
        </p:nvGrpSpPr>
        <p:grpSpPr bwMode="auto">
          <a:xfrm>
            <a:off x="7481888" y="4867275"/>
            <a:ext cx="1768475" cy="893763"/>
            <a:chOff x="1866724" y="1193292"/>
            <a:chExt cx="6154785" cy="3109690"/>
          </a:xfrm>
        </p:grpSpPr>
        <p:sp>
          <p:nvSpPr>
            <p:cNvPr id="13" name="Google Shape;680;p28">
              <a:extLst>
                <a:ext uri="{FF2B5EF4-FFF2-40B4-BE49-F238E27FC236}">
                  <a16:creationId xmlns:a16="http://schemas.microsoft.com/office/drawing/2014/main" id="{DC4AC36B-7228-94A2-65C4-72A2DDD80F2F}"/>
                </a:ext>
              </a:extLst>
            </p:cNvPr>
            <p:cNvSpPr>
              <a:spLocks/>
            </p:cNvSpPr>
            <p:nvPr/>
          </p:nvSpPr>
          <p:spPr bwMode="auto">
            <a:xfrm>
              <a:off x="1877886" y="1193292"/>
              <a:ext cx="6143622" cy="3109690"/>
            </a:xfrm>
            <a:custGeom>
              <a:avLst/>
              <a:gdLst>
                <a:gd name="T0" fmla="*/ 2147483646 w 33574"/>
                <a:gd name="T1" fmla="*/ 2147483646 h 16994"/>
                <a:gd name="T2" fmla="*/ 2147483646 w 33574"/>
                <a:gd name="T3" fmla="*/ 2147483646 h 16994"/>
                <a:gd name="T4" fmla="*/ 2147483646 w 33574"/>
                <a:gd name="T5" fmla="*/ 2147483646 h 16994"/>
                <a:gd name="T6" fmla="*/ 2147483646 w 33574"/>
                <a:gd name="T7" fmla="*/ 2147483646 h 16994"/>
                <a:gd name="T8" fmla="*/ 2147483646 w 33574"/>
                <a:gd name="T9" fmla="*/ 2147483646 h 16994"/>
                <a:gd name="T10" fmla="*/ 2147483646 w 33574"/>
                <a:gd name="T11" fmla="*/ 2147483646 h 16994"/>
                <a:gd name="T12" fmla="*/ 2147483646 w 33574"/>
                <a:gd name="T13" fmla="*/ 2147483646 h 16994"/>
                <a:gd name="T14" fmla="*/ 2147483646 w 33574"/>
                <a:gd name="T15" fmla="*/ 2147483646 h 16994"/>
                <a:gd name="T16" fmla="*/ 2147483646 w 33574"/>
                <a:gd name="T17" fmla="*/ 2147483646 h 16994"/>
                <a:gd name="T18" fmla="*/ 2147483646 w 33574"/>
                <a:gd name="T19" fmla="*/ 2147483646 h 16994"/>
                <a:gd name="T20" fmla="*/ 2147483646 w 33574"/>
                <a:gd name="T21" fmla="*/ 2147483646 h 16994"/>
                <a:gd name="T22" fmla="*/ 2147483646 w 33574"/>
                <a:gd name="T23" fmla="*/ 2147483646 h 16994"/>
                <a:gd name="T24" fmla="*/ 2147483646 w 33574"/>
                <a:gd name="T25" fmla="*/ 2147483646 h 16994"/>
                <a:gd name="T26" fmla="*/ 2147483646 w 33574"/>
                <a:gd name="T27" fmla="*/ 2147483646 h 16994"/>
                <a:gd name="T28" fmla="*/ 2147483646 w 33574"/>
                <a:gd name="T29" fmla="*/ 2147483646 h 16994"/>
                <a:gd name="T30" fmla="*/ 2147483646 w 33574"/>
                <a:gd name="T31" fmla="*/ 2147483646 h 16994"/>
                <a:gd name="T32" fmla="*/ 2147483646 w 33574"/>
                <a:gd name="T33" fmla="*/ 2147483646 h 16994"/>
                <a:gd name="T34" fmla="*/ 2147483646 w 33574"/>
                <a:gd name="T35" fmla="*/ 2147483646 h 16994"/>
                <a:gd name="T36" fmla="*/ 2147483646 w 33574"/>
                <a:gd name="T37" fmla="*/ 2147483646 h 16994"/>
                <a:gd name="T38" fmla="*/ 2147483646 w 33574"/>
                <a:gd name="T39" fmla="*/ 2147483646 h 16994"/>
                <a:gd name="T40" fmla="*/ 2147483646 w 33574"/>
                <a:gd name="T41" fmla="*/ 2147483646 h 16994"/>
                <a:gd name="T42" fmla="*/ 2147483646 w 33574"/>
                <a:gd name="T43" fmla="*/ 2147483646 h 16994"/>
                <a:gd name="T44" fmla="*/ 2147483646 w 33574"/>
                <a:gd name="T45" fmla="*/ 2147483646 h 16994"/>
                <a:gd name="T46" fmla="*/ 2147483646 w 33574"/>
                <a:gd name="T47" fmla="*/ 2147483646 h 16994"/>
                <a:gd name="T48" fmla="*/ 2147483646 w 33574"/>
                <a:gd name="T49" fmla="*/ 2147483646 h 16994"/>
                <a:gd name="T50" fmla="*/ 2147483646 w 33574"/>
                <a:gd name="T51" fmla="*/ 2147483646 h 16994"/>
                <a:gd name="T52" fmla="*/ 2147483646 w 33574"/>
                <a:gd name="T53" fmla="*/ 2147483646 h 16994"/>
                <a:gd name="T54" fmla="*/ 2147483646 w 33574"/>
                <a:gd name="T55" fmla="*/ 2147483646 h 16994"/>
                <a:gd name="T56" fmla="*/ 2147483646 w 33574"/>
                <a:gd name="T57" fmla="*/ 2147483646 h 16994"/>
                <a:gd name="T58" fmla="*/ 2147483646 w 33574"/>
                <a:gd name="T59" fmla="*/ 2147483646 h 16994"/>
                <a:gd name="T60" fmla="*/ 2147483646 w 33574"/>
                <a:gd name="T61" fmla="*/ 2147483646 h 16994"/>
                <a:gd name="T62" fmla="*/ 2147483646 w 33574"/>
                <a:gd name="T63" fmla="*/ 2147483646 h 16994"/>
                <a:gd name="T64" fmla="*/ 2147483646 w 33574"/>
                <a:gd name="T65" fmla="*/ 2147483646 h 16994"/>
                <a:gd name="T66" fmla="*/ 2147483646 w 33574"/>
                <a:gd name="T67" fmla="*/ 2147483646 h 16994"/>
                <a:gd name="T68" fmla="*/ 2147483646 w 33574"/>
                <a:gd name="T69" fmla="*/ 2147483646 h 16994"/>
                <a:gd name="T70" fmla="*/ 2147483646 w 33574"/>
                <a:gd name="T71" fmla="*/ 2147483646 h 16994"/>
                <a:gd name="T72" fmla="*/ 2147483646 w 33574"/>
                <a:gd name="T73" fmla="*/ 2147483646 h 16994"/>
                <a:gd name="T74" fmla="*/ 2147483646 w 33574"/>
                <a:gd name="T75" fmla="*/ 2147483646 h 16994"/>
                <a:gd name="T76" fmla="*/ 2147483646 w 33574"/>
                <a:gd name="T77" fmla="*/ 2147483646 h 16994"/>
                <a:gd name="T78" fmla="*/ 2147483646 w 33574"/>
                <a:gd name="T79" fmla="*/ 2147483646 h 16994"/>
                <a:gd name="T80" fmla="*/ 2147483646 w 33574"/>
                <a:gd name="T81" fmla="*/ 2147483646 h 16994"/>
                <a:gd name="T82" fmla="*/ 2147483646 w 33574"/>
                <a:gd name="T83" fmla="*/ 2147483646 h 16994"/>
                <a:gd name="T84" fmla="*/ 2147483646 w 33574"/>
                <a:gd name="T85" fmla="*/ 2147483646 h 16994"/>
                <a:gd name="T86" fmla="*/ 2147483646 w 33574"/>
                <a:gd name="T87" fmla="*/ 2147483646 h 16994"/>
                <a:gd name="T88" fmla="*/ 2147483646 w 33574"/>
                <a:gd name="T89" fmla="*/ 2147483646 h 16994"/>
                <a:gd name="T90" fmla="*/ 2147483646 w 33574"/>
                <a:gd name="T91" fmla="*/ 2147483646 h 16994"/>
                <a:gd name="T92" fmla="*/ 2147483646 w 33574"/>
                <a:gd name="T93" fmla="*/ 2147483646 h 16994"/>
                <a:gd name="T94" fmla="*/ 2147483646 w 33574"/>
                <a:gd name="T95" fmla="*/ 2147483646 h 16994"/>
                <a:gd name="T96" fmla="*/ 2147483646 w 33574"/>
                <a:gd name="T97" fmla="*/ 2147483646 h 16994"/>
                <a:gd name="T98" fmla="*/ 2147483646 w 33574"/>
                <a:gd name="T99" fmla="*/ 2147483646 h 16994"/>
                <a:gd name="T100" fmla="*/ 2147483646 w 33574"/>
                <a:gd name="T101" fmla="*/ 2147483646 h 16994"/>
                <a:gd name="T102" fmla="*/ 2147483646 w 33574"/>
                <a:gd name="T103" fmla="*/ 2147483646 h 16994"/>
                <a:gd name="T104" fmla="*/ 2147483646 w 33574"/>
                <a:gd name="T105" fmla="*/ 2147483646 h 16994"/>
                <a:gd name="T106" fmla="*/ 2147483646 w 33574"/>
                <a:gd name="T107" fmla="*/ 2147483646 h 16994"/>
                <a:gd name="T108" fmla="*/ 2147483646 w 33574"/>
                <a:gd name="T109" fmla="*/ 2147483646 h 16994"/>
                <a:gd name="T110" fmla="*/ 2147483646 w 33574"/>
                <a:gd name="T111" fmla="*/ 2147483646 h 16994"/>
                <a:gd name="T112" fmla="*/ 2147483646 w 33574"/>
                <a:gd name="T113" fmla="*/ 2147483646 h 16994"/>
                <a:gd name="T114" fmla="*/ 2147483646 w 33574"/>
                <a:gd name="T115" fmla="*/ 2147483646 h 16994"/>
                <a:gd name="T116" fmla="*/ 2147483646 w 33574"/>
                <a:gd name="T117" fmla="*/ 2147483646 h 16994"/>
                <a:gd name="T118" fmla="*/ 2147483646 w 33574"/>
                <a:gd name="T119" fmla="*/ 2147483646 h 16994"/>
                <a:gd name="T120" fmla="*/ 2147483646 w 33574"/>
                <a:gd name="T121" fmla="*/ 2147483646 h 16994"/>
                <a:gd name="T122" fmla="*/ 2147483646 w 33574"/>
                <a:gd name="T123" fmla="*/ 2147483646 h 169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3574" h="16994" extrusionOk="0">
                  <a:moveTo>
                    <a:pt x="15100" y="1"/>
                  </a:moveTo>
                  <a:cubicBezTo>
                    <a:pt x="15056" y="1"/>
                    <a:pt x="15013" y="3"/>
                    <a:pt x="14969" y="8"/>
                  </a:cubicBezTo>
                  <a:cubicBezTo>
                    <a:pt x="14420" y="39"/>
                    <a:pt x="13870" y="100"/>
                    <a:pt x="13320" y="161"/>
                  </a:cubicBezTo>
                  <a:cubicBezTo>
                    <a:pt x="13124" y="204"/>
                    <a:pt x="12921" y="213"/>
                    <a:pt x="12716" y="213"/>
                  </a:cubicBezTo>
                  <a:cubicBezTo>
                    <a:pt x="12581" y="213"/>
                    <a:pt x="12446" y="209"/>
                    <a:pt x="12312" y="209"/>
                  </a:cubicBezTo>
                  <a:cubicBezTo>
                    <a:pt x="12079" y="209"/>
                    <a:pt x="11852" y="221"/>
                    <a:pt x="11640" y="283"/>
                  </a:cubicBezTo>
                  <a:cubicBezTo>
                    <a:pt x="11120" y="466"/>
                    <a:pt x="10723" y="1016"/>
                    <a:pt x="10204" y="1230"/>
                  </a:cubicBezTo>
                  <a:cubicBezTo>
                    <a:pt x="9715" y="1413"/>
                    <a:pt x="9135" y="1536"/>
                    <a:pt x="8646" y="1780"/>
                  </a:cubicBezTo>
                  <a:cubicBezTo>
                    <a:pt x="8188" y="2055"/>
                    <a:pt x="7546" y="2086"/>
                    <a:pt x="7088" y="2391"/>
                  </a:cubicBezTo>
                  <a:cubicBezTo>
                    <a:pt x="6630" y="2696"/>
                    <a:pt x="6599" y="3613"/>
                    <a:pt x="6171" y="3949"/>
                  </a:cubicBezTo>
                  <a:cubicBezTo>
                    <a:pt x="5744" y="4316"/>
                    <a:pt x="5255" y="4529"/>
                    <a:pt x="4858" y="4927"/>
                  </a:cubicBezTo>
                  <a:cubicBezTo>
                    <a:pt x="4461" y="5293"/>
                    <a:pt x="3819" y="5476"/>
                    <a:pt x="3483" y="5904"/>
                  </a:cubicBezTo>
                  <a:cubicBezTo>
                    <a:pt x="3147" y="6301"/>
                    <a:pt x="3147" y="7004"/>
                    <a:pt x="2842" y="7462"/>
                  </a:cubicBezTo>
                  <a:cubicBezTo>
                    <a:pt x="2536" y="7920"/>
                    <a:pt x="1925" y="8195"/>
                    <a:pt x="1681" y="8684"/>
                  </a:cubicBezTo>
                  <a:cubicBezTo>
                    <a:pt x="1375" y="9142"/>
                    <a:pt x="1131" y="9631"/>
                    <a:pt x="917" y="10150"/>
                  </a:cubicBezTo>
                  <a:cubicBezTo>
                    <a:pt x="703" y="10639"/>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8" y="16871"/>
                    <a:pt x="18208" y="16840"/>
                    <a:pt x="19002" y="16840"/>
                  </a:cubicBezTo>
                  <a:cubicBezTo>
                    <a:pt x="19796" y="16840"/>
                    <a:pt x="19796" y="16657"/>
                    <a:pt x="20590" y="16657"/>
                  </a:cubicBezTo>
                  <a:cubicBezTo>
                    <a:pt x="21385" y="16657"/>
                    <a:pt x="21385" y="16963"/>
                    <a:pt x="22179" y="16963"/>
                  </a:cubicBezTo>
                  <a:cubicBezTo>
                    <a:pt x="22973" y="16963"/>
                    <a:pt x="22973" y="16382"/>
                    <a:pt x="23767" y="16382"/>
                  </a:cubicBezTo>
                  <a:cubicBezTo>
                    <a:pt x="24562" y="16382"/>
                    <a:pt x="24562" y="16718"/>
                    <a:pt x="25356" y="16718"/>
                  </a:cubicBezTo>
                  <a:cubicBezTo>
                    <a:pt x="26181" y="16718"/>
                    <a:pt x="26150" y="16810"/>
                    <a:pt x="26944" y="16810"/>
                  </a:cubicBezTo>
                  <a:cubicBezTo>
                    <a:pt x="2773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6" y="16746"/>
                    <a:pt x="32442" y="16854"/>
                    <a:pt x="32714" y="16854"/>
                  </a:cubicBezTo>
                  <a:cubicBezTo>
                    <a:pt x="32870" y="16854"/>
                    <a:pt x="33051" y="16818"/>
                    <a:pt x="33329" y="16718"/>
                  </a:cubicBezTo>
                  <a:cubicBezTo>
                    <a:pt x="33329" y="16168"/>
                    <a:pt x="33573" y="15527"/>
                    <a:pt x="33543" y="15007"/>
                  </a:cubicBezTo>
                  <a:cubicBezTo>
                    <a:pt x="33421" y="14458"/>
                    <a:pt x="33329" y="13908"/>
                    <a:pt x="33176" y="13358"/>
                  </a:cubicBezTo>
                  <a:cubicBezTo>
                    <a:pt x="33054" y="12839"/>
                    <a:pt x="32504" y="12411"/>
                    <a:pt x="32351" y="11892"/>
                  </a:cubicBezTo>
                  <a:cubicBezTo>
                    <a:pt x="32199" y="11372"/>
                    <a:pt x="32046" y="10853"/>
                    <a:pt x="31832" y="10364"/>
                  </a:cubicBezTo>
                  <a:cubicBezTo>
                    <a:pt x="31618" y="9845"/>
                    <a:pt x="31863" y="9112"/>
                    <a:pt x="31618" y="8623"/>
                  </a:cubicBezTo>
                  <a:cubicBezTo>
                    <a:pt x="31374" y="8165"/>
                    <a:pt x="31099" y="7615"/>
                    <a:pt x="30793" y="7157"/>
                  </a:cubicBezTo>
                  <a:cubicBezTo>
                    <a:pt x="30519" y="6729"/>
                    <a:pt x="29938" y="6393"/>
                    <a:pt x="29602" y="5996"/>
                  </a:cubicBezTo>
                  <a:cubicBezTo>
                    <a:pt x="29266" y="5568"/>
                    <a:pt x="28563" y="5476"/>
                    <a:pt x="28166" y="5079"/>
                  </a:cubicBezTo>
                  <a:cubicBezTo>
                    <a:pt x="27800" y="4713"/>
                    <a:pt x="27861" y="3796"/>
                    <a:pt x="27433" y="3460"/>
                  </a:cubicBezTo>
                  <a:cubicBezTo>
                    <a:pt x="27036" y="3124"/>
                    <a:pt x="26211" y="3277"/>
                    <a:pt x="25753" y="2971"/>
                  </a:cubicBezTo>
                  <a:cubicBezTo>
                    <a:pt x="25295" y="2666"/>
                    <a:pt x="25142" y="1872"/>
                    <a:pt x="24653" y="1597"/>
                  </a:cubicBezTo>
                  <a:cubicBezTo>
                    <a:pt x="24483" y="1501"/>
                    <a:pt x="24282" y="1476"/>
                    <a:pt x="24072" y="1476"/>
                  </a:cubicBezTo>
                  <a:cubicBezTo>
                    <a:pt x="23838" y="1476"/>
                    <a:pt x="23591" y="1507"/>
                    <a:pt x="23358" y="1507"/>
                  </a:cubicBezTo>
                  <a:cubicBezTo>
                    <a:pt x="23200" y="1507"/>
                    <a:pt x="23049" y="1492"/>
                    <a:pt x="22912" y="1444"/>
                  </a:cubicBezTo>
                  <a:cubicBezTo>
                    <a:pt x="22423" y="1230"/>
                    <a:pt x="21904" y="1016"/>
                    <a:pt x="21385" y="864"/>
                  </a:cubicBezTo>
                  <a:cubicBezTo>
                    <a:pt x="20865" y="711"/>
                    <a:pt x="20346" y="741"/>
                    <a:pt x="19796" y="619"/>
                  </a:cubicBezTo>
                  <a:cubicBezTo>
                    <a:pt x="19246" y="528"/>
                    <a:pt x="18757" y="375"/>
                    <a:pt x="18208" y="314"/>
                  </a:cubicBezTo>
                  <a:cubicBezTo>
                    <a:pt x="17840" y="292"/>
                    <a:pt x="17458" y="271"/>
                    <a:pt x="17071" y="271"/>
                  </a:cubicBezTo>
                  <a:cubicBezTo>
                    <a:pt x="16911" y="271"/>
                    <a:pt x="16749" y="274"/>
                    <a:pt x="16588" y="283"/>
                  </a:cubicBezTo>
                  <a:cubicBezTo>
                    <a:pt x="16084" y="283"/>
                    <a:pt x="15580" y="1"/>
                    <a:pt x="1510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4" name="Google Shape;681;p28">
              <a:extLst>
                <a:ext uri="{FF2B5EF4-FFF2-40B4-BE49-F238E27FC236}">
                  <a16:creationId xmlns:a16="http://schemas.microsoft.com/office/drawing/2014/main" id="{127369AE-9BF1-95C7-0913-A4A753E844C6}"/>
                </a:ext>
              </a:extLst>
            </p:cNvPr>
            <p:cNvSpPr>
              <a:spLocks/>
            </p:cNvSpPr>
            <p:nvPr/>
          </p:nvSpPr>
          <p:spPr bwMode="auto">
            <a:xfrm>
              <a:off x="1866724" y="2564217"/>
              <a:ext cx="6154785" cy="1738747"/>
            </a:xfrm>
            <a:custGeom>
              <a:avLst/>
              <a:gdLst>
                <a:gd name="T0" fmla="*/ 2147483646 w 33635"/>
                <a:gd name="T1" fmla="*/ 2147483646 h 9502"/>
                <a:gd name="T2" fmla="*/ 2147483646 w 33635"/>
                <a:gd name="T3" fmla="*/ 2147483646 h 9502"/>
                <a:gd name="T4" fmla="*/ 2147483646 w 33635"/>
                <a:gd name="T5" fmla="*/ 2147483646 h 9502"/>
                <a:gd name="T6" fmla="*/ 2147483646 w 33635"/>
                <a:gd name="T7" fmla="*/ 2147483646 h 9502"/>
                <a:gd name="T8" fmla="*/ 2147483646 w 33635"/>
                <a:gd name="T9" fmla="*/ 2147483646 h 9502"/>
                <a:gd name="T10" fmla="*/ 2147483646 w 33635"/>
                <a:gd name="T11" fmla="*/ 2147483646 h 9502"/>
                <a:gd name="T12" fmla="*/ 2147483646 w 33635"/>
                <a:gd name="T13" fmla="*/ 2147483646 h 9502"/>
                <a:gd name="T14" fmla="*/ 2147483646 w 33635"/>
                <a:gd name="T15" fmla="*/ 2147483646 h 9502"/>
                <a:gd name="T16" fmla="*/ 2147483646 w 33635"/>
                <a:gd name="T17" fmla="*/ 2147483646 h 9502"/>
                <a:gd name="T18" fmla="*/ 2147483646 w 33635"/>
                <a:gd name="T19" fmla="*/ 2147483646 h 9502"/>
                <a:gd name="T20" fmla="*/ 2147483646 w 33635"/>
                <a:gd name="T21" fmla="*/ 2147483646 h 9502"/>
                <a:gd name="T22" fmla="*/ 2147483646 w 33635"/>
                <a:gd name="T23" fmla="*/ 2147483646 h 9502"/>
                <a:gd name="T24" fmla="*/ 2147483646 w 33635"/>
                <a:gd name="T25" fmla="*/ 2147483646 h 9502"/>
                <a:gd name="T26" fmla="*/ 2147483646 w 33635"/>
                <a:gd name="T27" fmla="*/ 2147483646 h 9502"/>
                <a:gd name="T28" fmla="*/ 2147483646 w 33635"/>
                <a:gd name="T29" fmla="*/ 2147483646 h 9502"/>
                <a:gd name="T30" fmla="*/ 2147483646 w 33635"/>
                <a:gd name="T31" fmla="*/ 2147483646 h 9502"/>
                <a:gd name="T32" fmla="*/ 2147483646 w 33635"/>
                <a:gd name="T33" fmla="*/ 2147483646 h 9502"/>
                <a:gd name="T34" fmla="*/ 2147483646 w 33635"/>
                <a:gd name="T35" fmla="*/ 2147483646 h 9502"/>
                <a:gd name="T36" fmla="*/ 2147483646 w 33635"/>
                <a:gd name="T37" fmla="*/ 2147483646 h 9502"/>
                <a:gd name="T38" fmla="*/ 2147483646 w 33635"/>
                <a:gd name="T39" fmla="*/ 2147483646 h 9502"/>
                <a:gd name="T40" fmla="*/ 2147483646 w 33635"/>
                <a:gd name="T41" fmla="*/ 2147483646 h 9502"/>
                <a:gd name="T42" fmla="*/ 2147483646 w 33635"/>
                <a:gd name="T43" fmla="*/ 2147483646 h 9502"/>
                <a:gd name="T44" fmla="*/ 2147483646 w 33635"/>
                <a:gd name="T45" fmla="*/ 2147483646 h 9502"/>
                <a:gd name="T46" fmla="*/ 2147483646 w 33635"/>
                <a:gd name="T47" fmla="*/ 2147483646 h 9502"/>
                <a:gd name="T48" fmla="*/ 2147483646 w 33635"/>
                <a:gd name="T49" fmla="*/ 2147483646 h 9502"/>
                <a:gd name="T50" fmla="*/ 2147483646 w 33635"/>
                <a:gd name="T51" fmla="*/ 2147483646 h 9502"/>
                <a:gd name="T52" fmla="*/ 2147483646 w 33635"/>
                <a:gd name="T53" fmla="*/ 2147483646 h 9502"/>
                <a:gd name="T54" fmla="*/ 2147483646 w 33635"/>
                <a:gd name="T55" fmla="*/ 2147483646 h 9502"/>
                <a:gd name="T56" fmla="*/ 2147483646 w 33635"/>
                <a:gd name="T57" fmla="*/ 2147483646 h 9502"/>
                <a:gd name="T58" fmla="*/ 2147483646 w 33635"/>
                <a:gd name="T59" fmla="*/ 2147483646 h 9502"/>
                <a:gd name="T60" fmla="*/ 2147483646 w 33635"/>
                <a:gd name="T61" fmla="*/ 2147483646 h 9502"/>
                <a:gd name="T62" fmla="*/ 2147483646 w 33635"/>
                <a:gd name="T63" fmla="*/ 2147483646 h 9502"/>
                <a:gd name="T64" fmla="*/ 2147483646 w 33635"/>
                <a:gd name="T65" fmla="*/ 2147483646 h 9502"/>
                <a:gd name="T66" fmla="*/ 2147483646 w 33635"/>
                <a:gd name="T67" fmla="*/ 2147483646 h 9502"/>
                <a:gd name="T68" fmla="*/ 2147483646 w 33635"/>
                <a:gd name="T69" fmla="*/ 2147483646 h 9502"/>
                <a:gd name="T70" fmla="*/ 2147483646 w 33635"/>
                <a:gd name="T71" fmla="*/ 2147483646 h 9502"/>
                <a:gd name="T72" fmla="*/ 2147483646 w 33635"/>
                <a:gd name="T73" fmla="*/ 2147483646 h 9502"/>
                <a:gd name="T74" fmla="*/ 2147483646 w 33635"/>
                <a:gd name="T75" fmla="*/ 2147483646 h 9502"/>
                <a:gd name="T76" fmla="*/ 2147483646 w 33635"/>
                <a:gd name="T77" fmla="*/ 2147483646 h 9502"/>
                <a:gd name="T78" fmla="*/ 2147483646 w 33635"/>
                <a:gd name="T79" fmla="*/ 2147483646 h 9502"/>
                <a:gd name="T80" fmla="*/ 2147483646 w 33635"/>
                <a:gd name="T81" fmla="*/ 2147483646 h 9502"/>
                <a:gd name="T82" fmla="*/ 2147483646 w 33635"/>
                <a:gd name="T83" fmla="*/ 2147483646 h 9502"/>
                <a:gd name="T84" fmla="*/ 2147483646 w 33635"/>
                <a:gd name="T85" fmla="*/ 2147483646 h 95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3635" h="9502" extrusionOk="0">
                  <a:moveTo>
                    <a:pt x="31038" y="1"/>
                  </a:moveTo>
                  <a:cubicBezTo>
                    <a:pt x="30916" y="153"/>
                    <a:pt x="30793" y="306"/>
                    <a:pt x="30641" y="489"/>
                  </a:cubicBezTo>
                  <a:cubicBezTo>
                    <a:pt x="30619" y="511"/>
                    <a:pt x="30567" y="533"/>
                    <a:pt x="30517" y="533"/>
                  </a:cubicBezTo>
                  <a:cubicBezTo>
                    <a:pt x="30496" y="533"/>
                    <a:pt x="30475" y="529"/>
                    <a:pt x="30457" y="520"/>
                  </a:cubicBezTo>
                  <a:cubicBezTo>
                    <a:pt x="30366" y="948"/>
                    <a:pt x="30243" y="1345"/>
                    <a:pt x="30091" y="1711"/>
                  </a:cubicBezTo>
                  <a:cubicBezTo>
                    <a:pt x="30064" y="1817"/>
                    <a:pt x="29969" y="1900"/>
                    <a:pt x="29864" y="1900"/>
                  </a:cubicBezTo>
                  <a:cubicBezTo>
                    <a:pt x="29848" y="1900"/>
                    <a:pt x="29832" y="1899"/>
                    <a:pt x="29816" y="1895"/>
                  </a:cubicBezTo>
                  <a:cubicBezTo>
                    <a:pt x="29694" y="1864"/>
                    <a:pt x="29602" y="1803"/>
                    <a:pt x="29510" y="1772"/>
                  </a:cubicBezTo>
                  <a:cubicBezTo>
                    <a:pt x="28991" y="2475"/>
                    <a:pt x="28288" y="2994"/>
                    <a:pt x="27739" y="3666"/>
                  </a:cubicBezTo>
                  <a:cubicBezTo>
                    <a:pt x="27705" y="3717"/>
                    <a:pt x="27653" y="3740"/>
                    <a:pt x="27597" y="3740"/>
                  </a:cubicBezTo>
                  <a:cubicBezTo>
                    <a:pt x="27552" y="3740"/>
                    <a:pt x="27505" y="3724"/>
                    <a:pt x="27464" y="3697"/>
                  </a:cubicBezTo>
                  <a:lnTo>
                    <a:pt x="27189" y="3544"/>
                  </a:lnTo>
                  <a:cubicBezTo>
                    <a:pt x="27189" y="4400"/>
                    <a:pt x="26975" y="5408"/>
                    <a:pt x="26486" y="6019"/>
                  </a:cubicBezTo>
                  <a:cubicBezTo>
                    <a:pt x="26302" y="6254"/>
                    <a:pt x="26117" y="6349"/>
                    <a:pt x="25941" y="6349"/>
                  </a:cubicBezTo>
                  <a:cubicBezTo>
                    <a:pt x="25591" y="6349"/>
                    <a:pt x="25274" y="5977"/>
                    <a:pt x="25050" y="5591"/>
                  </a:cubicBezTo>
                  <a:cubicBezTo>
                    <a:pt x="24898" y="5774"/>
                    <a:pt x="24714" y="5988"/>
                    <a:pt x="24531" y="6171"/>
                  </a:cubicBezTo>
                  <a:cubicBezTo>
                    <a:pt x="24485" y="6202"/>
                    <a:pt x="24424" y="6217"/>
                    <a:pt x="24367" y="6217"/>
                  </a:cubicBezTo>
                  <a:cubicBezTo>
                    <a:pt x="24309" y="6217"/>
                    <a:pt x="24256" y="6202"/>
                    <a:pt x="24225" y="6171"/>
                  </a:cubicBezTo>
                  <a:cubicBezTo>
                    <a:pt x="24012" y="5927"/>
                    <a:pt x="23737" y="5744"/>
                    <a:pt x="23523" y="5499"/>
                  </a:cubicBezTo>
                  <a:cubicBezTo>
                    <a:pt x="23248" y="5774"/>
                    <a:pt x="22881" y="5927"/>
                    <a:pt x="22515" y="5927"/>
                  </a:cubicBezTo>
                  <a:cubicBezTo>
                    <a:pt x="21843" y="5958"/>
                    <a:pt x="21201" y="6141"/>
                    <a:pt x="20651" y="6538"/>
                  </a:cubicBezTo>
                  <a:cubicBezTo>
                    <a:pt x="20474" y="6644"/>
                    <a:pt x="20304" y="6689"/>
                    <a:pt x="20141" y="6689"/>
                  </a:cubicBezTo>
                  <a:cubicBezTo>
                    <a:pt x="19744" y="6689"/>
                    <a:pt x="19388" y="6423"/>
                    <a:pt x="19063" y="6141"/>
                  </a:cubicBezTo>
                  <a:cubicBezTo>
                    <a:pt x="18941" y="6385"/>
                    <a:pt x="18727" y="6568"/>
                    <a:pt x="18482" y="6660"/>
                  </a:cubicBezTo>
                  <a:cubicBezTo>
                    <a:pt x="18408" y="6685"/>
                    <a:pt x="18324" y="6692"/>
                    <a:pt x="18235" y="6692"/>
                  </a:cubicBezTo>
                  <a:cubicBezTo>
                    <a:pt x="18119" y="6692"/>
                    <a:pt x="17996" y="6680"/>
                    <a:pt x="17882" y="6680"/>
                  </a:cubicBezTo>
                  <a:cubicBezTo>
                    <a:pt x="17759" y="6680"/>
                    <a:pt x="17647" y="6694"/>
                    <a:pt x="17566" y="6752"/>
                  </a:cubicBezTo>
                  <a:cubicBezTo>
                    <a:pt x="17361" y="6935"/>
                    <a:pt x="17180" y="7000"/>
                    <a:pt x="17001" y="7000"/>
                  </a:cubicBezTo>
                  <a:cubicBezTo>
                    <a:pt x="16672" y="7000"/>
                    <a:pt x="16352" y="6779"/>
                    <a:pt x="15916" y="6660"/>
                  </a:cubicBezTo>
                  <a:cubicBezTo>
                    <a:pt x="15733" y="6568"/>
                    <a:pt x="15550" y="6446"/>
                    <a:pt x="15397" y="6324"/>
                  </a:cubicBezTo>
                  <a:cubicBezTo>
                    <a:pt x="15248" y="6233"/>
                    <a:pt x="15127" y="6196"/>
                    <a:pt x="15022" y="6196"/>
                  </a:cubicBezTo>
                  <a:cubicBezTo>
                    <a:pt x="14739" y="6196"/>
                    <a:pt x="14581" y="6468"/>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8" y="6777"/>
                    <a:pt x="12648" y="6996"/>
                  </a:cubicBezTo>
                  <a:cubicBezTo>
                    <a:pt x="12556" y="7088"/>
                    <a:pt x="12403" y="7149"/>
                    <a:pt x="12250" y="7179"/>
                  </a:cubicBezTo>
                  <a:cubicBezTo>
                    <a:pt x="11823" y="7149"/>
                    <a:pt x="11426" y="6996"/>
                    <a:pt x="11090" y="6752"/>
                  </a:cubicBezTo>
                  <a:cubicBezTo>
                    <a:pt x="10817" y="6561"/>
                    <a:pt x="10448" y="6055"/>
                    <a:pt x="10198" y="6055"/>
                  </a:cubicBezTo>
                  <a:cubicBezTo>
                    <a:pt x="10168" y="6055"/>
                    <a:pt x="10139" y="6063"/>
                    <a:pt x="10112" y="6080"/>
                  </a:cubicBezTo>
                  <a:cubicBezTo>
                    <a:pt x="9794" y="6299"/>
                    <a:pt x="9436" y="6530"/>
                    <a:pt x="9074" y="6530"/>
                  </a:cubicBezTo>
                  <a:cubicBezTo>
                    <a:pt x="8880" y="6530"/>
                    <a:pt x="8685" y="6464"/>
                    <a:pt x="8493" y="6294"/>
                  </a:cubicBezTo>
                  <a:cubicBezTo>
                    <a:pt x="8267" y="6082"/>
                    <a:pt x="8078" y="6001"/>
                    <a:pt x="7908" y="6001"/>
                  </a:cubicBezTo>
                  <a:cubicBezTo>
                    <a:pt x="7342" y="6001"/>
                    <a:pt x="6998" y="6905"/>
                    <a:pt x="6294" y="6905"/>
                  </a:cubicBezTo>
                  <a:cubicBezTo>
                    <a:pt x="6019" y="6874"/>
                    <a:pt x="5744" y="6752"/>
                    <a:pt x="5591" y="6538"/>
                  </a:cubicBezTo>
                  <a:cubicBezTo>
                    <a:pt x="5583" y="6528"/>
                    <a:pt x="5572" y="6523"/>
                    <a:pt x="5558" y="6523"/>
                  </a:cubicBezTo>
                  <a:cubicBezTo>
                    <a:pt x="5353" y="6523"/>
                    <a:pt x="4544" y="7493"/>
                    <a:pt x="4430" y="7607"/>
                  </a:cubicBezTo>
                  <a:cubicBezTo>
                    <a:pt x="4385" y="7652"/>
                    <a:pt x="4328" y="7672"/>
                    <a:pt x="4272" y="7672"/>
                  </a:cubicBezTo>
                  <a:cubicBezTo>
                    <a:pt x="4176" y="7672"/>
                    <a:pt x="4083" y="7612"/>
                    <a:pt x="4063" y="7515"/>
                  </a:cubicBezTo>
                  <a:cubicBezTo>
                    <a:pt x="4002" y="7332"/>
                    <a:pt x="3941" y="7179"/>
                    <a:pt x="3911" y="7027"/>
                  </a:cubicBezTo>
                  <a:cubicBezTo>
                    <a:pt x="3800" y="7052"/>
                    <a:pt x="3691" y="7064"/>
                    <a:pt x="3584" y="7064"/>
                  </a:cubicBezTo>
                  <a:cubicBezTo>
                    <a:pt x="3042" y="7064"/>
                    <a:pt x="2552" y="6758"/>
                    <a:pt x="2169" y="6324"/>
                  </a:cubicBezTo>
                  <a:cubicBezTo>
                    <a:pt x="1995" y="6120"/>
                    <a:pt x="1458" y="5249"/>
                    <a:pt x="1144" y="5249"/>
                  </a:cubicBezTo>
                  <a:cubicBezTo>
                    <a:pt x="1129" y="5249"/>
                    <a:pt x="1114" y="5251"/>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5"/>
                    <a:pt x="734" y="9501"/>
                    <a:pt x="1559" y="9501"/>
                  </a:cubicBezTo>
                  <a:cubicBezTo>
                    <a:pt x="2353" y="9501"/>
                    <a:pt x="2353" y="8982"/>
                    <a:pt x="3147" y="8982"/>
                  </a:cubicBezTo>
                  <a:cubicBezTo>
                    <a:pt x="3911" y="8982"/>
                    <a:pt x="3941" y="8829"/>
                    <a:pt x="4736" y="8829"/>
                  </a:cubicBezTo>
                  <a:cubicBezTo>
                    <a:pt x="5499" y="8829"/>
                    <a:pt x="5530" y="8921"/>
                    <a:pt x="6324" y="8921"/>
                  </a:cubicBezTo>
                  <a:cubicBezTo>
                    <a:pt x="7118" y="8921"/>
                    <a:pt x="7118" y="9409"/>
                    <a:pt x="7913" y="9409"/>
                  </a:cubicBezTo>
                  <a:cubicBezTo>
                    <a:pt x="8707" y="9409"/>
                    <a:pt x="8707" y="9104"/>
                    <a:pt x="9501" y="9104"/>
                  </a:cubicBezTo>
                  <a:cubicBezTo>
                    <a:pt x="10295" y="9104"/>
                    <a:pt x="10295" y="9409"/>
                    <a:pt x="11090" y="9409"/>
                  </a:cubicBezTo>
                  <a:cubicBezTo>
                    <a:pt x="11884" y="9409"/>
                    <a:pt x="11884" y="9501"/>
                    <a:pt x="12678" y="9501"/>
                  </a:cubicBezTo>
                  <a:cubicBezTo>
                    <a:pt x="13472" y="9501"/>
                    <a:pt x="13472" y="8982"/>
                    <a:pt x="14267" y="8982"/>
                  </a:cubicBezTo>
                  <a:cubicBezTo>
                    <a:pt x="15061" y="8982"/>
                    <a:pt x="15061" y="9471"/>
                    <a:pt x="15855" y="9471"/>
                  </a:cubicBezTo>
                  <a:cubicBezTo>
                    <a:pt x="16649" y="9471"/>
                    <a:pt x="16649" y="9379"/>
                    <a:pt x="17444" y="9379"/>
                  </a:cubicBezTo>
                  <a:cubicBezTo>
                    <a:pt x="18238" y="9379"/>
                    <a:pt x="18238" y="9348"/>
                    <a:pt x="19032" y="9348"/>
                  </a:cubicBezTo>
                  <a:cubicBezTo>
                    <a:pt x="19826" y="9348"/>
                    <a:pt x="19826"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18"/>
                    <a:pt x="26975" y="9318"/>
                  </a:cubicBezTo>
                  <a:cubicBezTo>
                    <a:pt x="27769" y="9318"/>
                    <a:pt x="27769" y="9073"/>
                    <a:pt x="28563" y="9073"/>
                  </a:cubicBezTo>
                  <a:cubicBezTo>
                    <a:pt x="29358" y="9073"/>
                    <a:pt x="29358" y="9257"/>
                    <a:pt x="30152" y="9257"/>
                  </a:cubicBezTo>
                  <a:cubicBezTo>
                    <a:pt x="30748" y="9257"/>
                    <a:pt x="30896" y="9154"/>
                    <a:pt x="31269" y="9154"/>
                  </a:cubicBezTo>
                  <a:cubicBezTo>
                    <a:pt x="31393" y="9154"/>
                    <a:pt x="31542" y="9165"/>
                    <a:pt x="31740" y="9196"/>
                  </a:cubicBezTo>
                  <a:cubicBezTo>
                    <a:pt x="32245" y="9254"/>
                    <a:pt x="32466" y="9362"/>
                    <a:pt x="32749" y="9362"/>
                  </a:cubicBezTo>
                  <a:cubicBezTo>
                    <a:pt x="32911" y="9362"/>
                    <a:pt x="33092" y="9326"/>
                    <a:pt x="33359" y="9226"/>
                  </a:cubicBezTo>
                  <a:cubicBezTo>
                    <a:pt x="33390" y="8676"/>
                    <a:pt x="33634" y="8035"/>
                    <a:pt x="33573" y="7515"/>
                  </a:cubicBezTo>
                  <a:cubicBezTo>
                    <a:pt x="33482" y="6966"/>
                    <a:pt x="33359" y="6416"/>
                    <a:pt x="33207" y="5866"/>
                  </a:cubicBezTo>
                  <a:cubicBezTo>
                    <a:pt x="33115" y="5347"/>
                    <a:pt x="32565" y="4919"/>
                    <a:pt x="32412" y="4400"/>
                  </a:cubicBezTo>
                  <a:cubicBezTo>
                    <a:pt x="32260" y="3880"/>
                    <a:pt x="32076" y="3361"/>
                    <a:pt x="31863" y="2872"/>
                  </a:cubicBezTo>
                  <a:cubicBezTo>
                    <a:pt x="31649" y="2353"/>
                    <a:pt x="31924" y="1620"/>
                    <a:pt x="31649" y="1131"/>
                  </a:cubicBezTo>
                  <a:cubicBezTo>
                    <a:pt x="31465" y="764"/>
                    <a:pt x="31252" y="367"/>
                    <a:pt x="31038" y="1"/>
                  </a:cubicBezTo>
                  <a:close/>
                </a:path>
              </a:pathLst>
            </a:custGeom>
            <a:solidFill>
              <a:srgbClr val="24962F">
                <a:alpha val="40392"/>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15" name="Google Shape;682;p28">
            <a:extLst>
              <a:ext uri="{FF2B5EF4-FFF2-40B4-BE49-F238E27FC236}">
                <a16:creationId xmlns:a16="http://schemas.microsoft.com/office/drawing/2014/main" id="{9113B539-F702-54F8-63B0-E69D1A951DF3}"/>
              </a:ext>
            </a:extLst>
          </p:cNvPr>
          <p:cNvGrpSpPr>
            <a:grpSpLocks/>
          </p:cNvGrpSpPr>
          <p:nvPr/>
        </p:nvGrpSpPr>
        <p:grpSpPr bwMode="auto">
          <a:xfrm>
            <a:off x="1535113" y="4238625"/>
            <a:ext cx="2312987" cy="1463675"/>
            <a:chOff x="1267583" y="1668729"/>
            <a:chExt cx="5948938" cy="3766026"/>
          </a:xfrm>
        </p:grpSpPr>
        <p:sp>
          <p:nvSpPr>
            <p:cNvPr id="16" name="Google Shape;683;p28">
              <a:extLst>
                <a:ext uri="{FF2B5EF4-FFF2-40B4-BE49-F238E27FC236}">
                  <a16:creationId xmlns:a16="http://schemas.microsoft.com/office/drawing/2014/main" id="{3D2A0F19-52C4-B3F1-E814-11D2DC66ED37}"/>
                </a:ext>
              </a:extLst>
            </p:cNvPr>
            <p:cNvSpPr>
              <a:spLocks/>
            </p:cNvSpPr>
            <p:nvPr/>
          </p:nvSpPr>
          <p:spPr bwMode="auto">
            <a:xfrm>
              <a:off x="1273066" y="2429246"/>
              <a:ext cx="5943455" cy="3005509"/>
            </a:xfrm>
            <a:custGeom>
              <a:avLst/>
              <a:gdLst>
                <a:gd name="T0" fmla="*/ 2147483646 w 33604"/>
                <a:gd name="T1" fmla="*/ 0 h 16993"/>
                <a:gd name="T2" fmla="*/ 2147483646 w 33604"/>
                <a:gd name="T3" fmla="*/ 2147483646 h 16993"/>
                <a:gd name="T4" fmla="*/ 2147483646 w 33604"/>
                <a:gd name="T5" fmla="*/ 2147483646 h 16993"/>
                <a:gd name="T6" fmla="*/ 2147483646 w 33604"/>
                <a:gd name="T7" fmla="*/ 2147483646 h 16993"/>
                <a:gd name="T8" fmla="*/ 2147483646 w 33604"/>
                <a:gd name="T9" fmla="*/ 2147483646 h 16993"/>
                <a:gd name="T10" fmla="*/ 2147483646 w 33604"/>
                <a:gd name="T11" fmla="*/ 2147483646 h 16993"/>
                <a:gd name="T12" fmla="*/ 2147483646 w 33604"/>
                <a:gd name="T13" fmla="*/ 2147483646 h 16993"/>
                <a:gd name="T14" fmla="*/ 2147483646 w 33604"/>
                <a:gd name="T15" fmla="*/ 2147483646 h 16993"/>
                <a:gd name="T16" fmla="*/ 2147483646 w 33604"/>
                <a:gd name="T17" fmla="*/ 2147483646 h 16993"/>
                <a:gd name="T18" fmla="*/ 2147483646 w 33604"/>
                <a:gd name="T19" fmla="*/ 2147483646 h 16993"/>
                <a:gd name="T20" fmla="*/ 2147483646 w 33604"/>
                <a:gd name="T21" fmla="*/ 2147483646 h 16993"/>
                <a:gd name="T22" fmla="*/ 2147483646 w 33604"/>
                <a:gd name="T23" fmla="*/ 2147483646 h 16993"/>
                <a:gd name="T24" fmla="*/ 2147483646 w 33604"/>
                <a:gd name="T25" fmla="*/ 2147483646 h 16993"/>
                <a:gd name="T26" fmla="*/ 2147483646 w 33604"/>
                <a:gd name="T27" fmla="*/ 2147483646 h 16993"/>
                <a:gd name="T28" fmla="*/ 2147483646 w 33604"/>
                <a:gd name="T29" fmla="*/ 2147483646 h 16993"/>
                <a:gd name="T30" fmla="*/ 2147483646 w 33604"/>
                <a:gd name="T31" fmla="*/ 2147483646 h 16993"/>
                <a:gd name="T32" fmla="*/ 2147483646 w 33604"/>
                <a:gd name="T33" fmla="*/ 2147483646 h 16993"/>
                <a:gd name="T34" fmla="*/ 2147483646 w 33604"/>
                <a:gd name="T35" fmla="*/ 2147483646 h 16993"/>
                <a:gd name="T36" fmla="*/ 2147483646 w 33604"/>
                <a:gd name="T37" fmla="*/ 2147483646 h 16993"/>
                <a:gd name="T38" fmla="*/ 2147483646 w 33604"/>
                <a:gd name="T39" fmla="*/ 2147483646 h 16993"/>
                <a:gd name="T40" fmla="*/ 2147483646 w 33604"/>
                <a:gd name="T41" fmla="*/ 2147483646 h 16993"/>
                <a:gd name="T42" fmla="*/ 2147483646 w 33604"/>
                <a:gd name="T43" fmla="*/ 2147483646 h 16993"/>
                <a:gd name="T44" fmla="*/ 2147483646 w 33604"/>
                <a:gd name="T45" fmla="*/ 2147483646 h 16993"/>
                <a:gd name="T46" fmla="*/ 2147483646 w 33604"/>
                <a:gd name="T47" fmla="*/ 2147483646 h 16993"/>
                <a:gd name="T48" fmla="*/ 2147483646 w 33604"/>
                <a:gd name="T49" fmla="*/ 2147483646 h 16993"/>
                <a:gd name="T50" fmla="*/ 2147483646 w 33604"/>
                <a:gd name="T51" fmla="*/ 2147483646 h 16993"/>
                <a:gd name="T52" fmla="*/ 2147483646 w 33604"/>
                <a:gd name="T53" fmla="*/ 2147483646 h 16993"/>
                <a:gd name="T54" fmla="*/ 2147483646 w 33604"/>
                <a:gd name="T55" fmla="*/ 2147483646 h 16993"/>
                <a:gd name="T56" fmla="*/ 2147483646 w 33604"/>
                <a:gd name="T57" fmla="*/ 2147483646 h 16993"/>
                <a:gd name="T58" fmla="*/ 2147483646 w 33604"/>
                <a:gd name="T59" fmla="*/ 2147483646 h 16993"/>
                <a:gd name="T60" fmla="*/ 2147483646 w 33604"/>
                <a:gd name="T61" fmla="*/ 2147483646 h 16993"/>
                <a:gd name="T62" fmla="*/ 2147483646 w 33604"/>
                <a:gd name="T63" fmla="*/ 2147483646 h 16993"/>
                <a:gd name="T64" fmla="*/ 2147483646 w 33604"/>
                <a:gd name="T65" fmla="*/ 2147483646 h 16993"/>
                <a:gd name="T66" fmla="*/ 2147483646 w 33604"/>
                <a:gd name="T67" fmla="*/ 2147483646 h 16993"/>
                <a:gd name="T68" fmla="*/ 2147483646 w 33604"/>
                <a:gd name="T69" fmla="*/ 2147483646 h 16993"/>
                <a:gd name="T70" fmla="*/ 2147483646 w 33604"/>
                <a:gd name="T71" fmla="*/ 2147483646 h 16993"/>
                <a:gd name="T72" fmla="*/ 2147483646 w 33604"/>
                <a:gd name="T73" fmla="*/ 2147483646 h 16993"/>
                <a:gd name="T74" fmla="*/ 2147483646 w 33604"/>
                <a:gd name="T75" fmla="*/ 2147483646 h 16993"/>
                <a:gd name="T76" fmla="*/ 2147483646 w 33604"/>
                <a:gd name="T77" fmla="*/ 2147483646 h 16993"/>
                <a:gd name="T78" fmla="*/ 2147483646 w 33604"/>
                <a:gd name="T79" fmla="*/ 2147483646 h 16993"/>
                <a:gd name="T80" fmla="*/ 2147483646 w 33604"/>
                <a:gd name="T81" fmla="*/ 2147483646 h 16993"/>
                <a:gd name="T82" fmla="*/ 2147483646 w 33604"/>
                <a:gd name="T83" fmla="*/ 2147483646 h 16993"/>
                <a:gd name="T84" fmla="*/ 2147483646 w 33604"/>
                <a:gd name="T85" fmla="*/ 2147483646 h 16993"/>
                <a:gd name="T86" fmla="*/ 2147483646 w 33604"/>
                <a:gd name="T87" fmla="*/ 2147483646 h 16993"/>
                <a:gd name="T88" fmla="*/ 2147483646 w 33604"/>
                <a:gd name="T89" fmla="*/ 2147483646 h 16993"/>
                <a:gd name="T90" fmla="*/ 2147483646 w 33604"/>
                <a:gd name="T91" fmla="*/ 2147483646 h 16993"/>
                <a:gd name="T92" fmla="*/ 2147483646 w 33604"/>
                <a:gd name="T93" fmla="*/ 2147483646 h 16993"/>
                <a:gd name="T94" fmla="*/ 2147483646 w 33604"/>
                <a:gd name="T95" fmla="*/ 2147483646 h 16993"/>
                <a:gd name="T96" fmla="*/ 2147483646 w 33604"/>
                <a:gd name="T97" fmla="*/ 2147483646 h 16993"/>
                <a:gd name="T98" fmla="*/ 2147483646 w 33604"/>
                <a:gd name="T99" fmla="*/ 2147483646 h 16993"/>
                <a:gd name="T100" fmla="*/ 2147483646 w 33604"/>
                <a:gd name="T101" fmla="*/ 2147483646 h 16993"/>
                <a:gd name="T102" fmla="*/ 2147483646 w 33604"/>
                <a:gd name="T103" fmla="*/ 2147483646 h 16993"/>
                <a:gd name="T104" fmla="*/ 2147483646 w 33604"/>
                <a:gd name="T105" fmla="*/ 2147483646 h 16993"/>
                <a:gd name="T106" fmla="*/ 2147483646 w 33604"/>
                <a:gd name="T107" fmla="*/ 2147483646 h 16993"/>
                <a:gd name="T108" fmla="*/ 2147483646 w 33604"/>
                <a:gd name="T109" fmla="*/ 2147483646 h 16993"/>
                <a:gd name="T110" fmla="*/ 2147483646 w 33604"/>
                <a:gd name="T111" fmla="*/ 2147483646 h 16993"/>
                <a:gd name="T112" fmla="*/ 2147483646 w 33604"/>
                <a:gd name="T113" fmla="*/ 2147483646 h 16993"/>
                <a:gd name="T114" fmla="*/ 2147483646 w 33604"/>
                <a:gd name="T115" fmla="*/ 2147483646 h 16993"/>
                <a:gd name="T116" fmla="*/ 2147483646 w 33604"/>
                <a:gd name="T117" fmla="*/ 2147483646 h 16993"/>
                <a:gd name="T118" fmla="*/ 2147483646 w 33604"/>
                <a:gd name="T119" fmla="*/ 2147483646 h 16993"/>
                <a:gd name="T120" fmla="*/ 2147483646 w 33604"/>
                <a:gd name="T121" fmla="*/ 2147483646 h 16993"/>
                <a:gd name="T122" fmla="*/ 2147483646 w 33604"/>
                <a:gd name="T123" fmla="*/ 0 h 1699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3604" h="16993" extrusionOk="0">
                  <a:moveTo>
                    <a:pt x="15130" y="0"/>
                  </a:moveTo>
                  <a:cubicBezTo>
                    <a:pt x="15086" y="0"/>
                    <a:pt x="15043" y="3"/>
                    <a:pt x="14999" y="8"/>
                  </a:cubicBezTo>
                  <a:cubicBezTo>
                    <a:pt x="14450" y="38"/>
                    <a:pt x="13900" y="69"/>
                    <a:pt x="13350" y="160"/>
                  </a:cubicBezTo>
                  <a:cubicBezTo>
                    <a:pt x="13165" y="204"/>
                    <a:pt x="12968" y="213"/>
                    <a:pt x="12767" y="213"/>
                  </a:cubicBezTo>
                  <a:cubicBezTo>
                    <a:pt x="12634" y="213"/>
                    <a:pt x="12499" y="209"/>
                    <a:pt x="12364" y="209"/>
                  </a:cubicBezTo>
                  <a:cubicBezTo>
                    <a:pt x="12129" y="209"/>
                    <a:pt x="11894" y="220"/>
                    <a:pt x="11670" y="283"/>
                  </a:cubicBezTo>
                  <a:cubicBezTo>
                    <a:pt x="11120" y="435"/>
                    <a:pt x="10753" y="1016"/>
                    <a:pt x="10234" y="1230"/>
                  </a:cubicBezTo>
                  <a:cubicBezTo>
                    <a:pt x="9715" y="1382"/>
                    <a:pt x="9195" y="1566"/>
                    <a:pt x="8707" y="1780"/>
                  </a:cubicBezTo>
                  <a:cubicBezTo>
                    <a:pt x="8218" y="2024"/>
                    <a:pt x="7576" y="2085"/>
                    <a:pt x="7118" y="2390"/>
                  </a:cubicBezTo>
                  <a:cubicBezTo>
                    <a:pt x="6660" y="2696"/>
                    <a:pt x="6629" y="3582"/>
                    <a:pt x="6232" y="3948"/>
                  </a:cubicBezTo>
                  <a:cubicBezTo>
                    <a:pt x="5804" y="4284"/>
                    <a:pt x="5255" y="4529"/>
                    <a:pt x="4888" y="4895"/>
                  </a:cubicBezTo>
                  <a:cubicBezTo>
                    <a:pt x="4491" y="5293"/>
                    <a:pt x="3849" y="5445"/>
                    <a:pt x="3483" y="5873"/>
                  </a:cubicBezTo>
                  <a:cubicBezTo>
                    <a:pt x="3147" y="6301"/>
                    <a:pt x="3147" y="7003"/>
                    <a:pt x="2872" y="7462"/>
                  </a:cubicBezTo>
                  <a:cubicBezTo>
                    <a:pt x="2566" y="7889"/>
                    <a:pt x="1925" y="8164"/>
                    <a:pt x="1680" y="8653"/>
                  </a:cubicBezTo>
                  <a:cubicBezTo>
                    <a:pt x="1405" y="9142"/>
                    <a:pt x="1100" y="9630"/>
                    <a:pt x="917" y="10119"/>
                  </a:cubicBezTo>
                  <a:cubicBezTo>
                    <a:pt x="703" y="10639"/>
                    <a:pt x="489" y="11188"/>
                    <a:pt x="336" y="11708"/>
                  </a:cubicBezTo>
                  <a:cubicBezTo>
                    <a:pt x="183" y="12227"/>
                    <a:pt x="214" y="12807"/>
                    <a:pt x="122" y="13357"/>
                  </a:cubicBezTo>
                  <a:cubicBezTo>
                    <a:pt x="0" y="13907"/>
                    <a:pt x="489" y="14488"/>
                    <a:pt x="428" y="15038"/>
                  </a:cubicBezTo>
                  <a:cubicBezTo>
                    <a:pt x="367" y="15587"/>
                    <a:pt x="61" y="15801"/>
                    <a:pt x="61" y="16351"/>
                  </a:cubicBezTo>
                  <a:cubicBezTo>
                    <a:pt x="825" y="16626"/>
                    <a:pt x="733" y="16993"/>
                    <a:pt x="1528" y="16993"/>
                  </a:cubicBezTo>
                  <a:cubicBezTo>
                    <a:pt x="2322" y="16993"/>
                    <a:pt x="2322" y="16473"/>
                    <a:pt x="3116" y="16473"/>
                  </a:cubicBezTo>
                  <a:cubicBezTo>
                    <a:pt x="3941" y="16473"/>
                    <a:pt x="3910" y="16290"/>
                    <a:pt x="4705" y="16290"/>
                  </a:cubicBezTo>
                  <a:cubicBezTo>
                    <a:pt x="5499" y="16290"/>
                    <a:pt x="5499" y="16382"/>
                    <a:pt x="6293" y="16382"/>
                  </a:cubicBezTo>
                  <a:cubicBezTo>
                    <a:pt x="7087" y="16382"/>
                    <a:pt x="7118" y="16870"/>
                    <a:pt x="7912" y="16870"/>
                  </a:cubicBezTo>
                  <a:cubicBezTo>
                    <a:pt x="8707" y="16870"/>
                    <a:pt x="8676" y="16565"/>
                    <a:pt x="9470" y="16565"/>
                  </a:cubicBezTo>
                  <a:cubicBezTo>
                    <a:pt x="10264" y="16565"/>
                    <a:pt x="10264" y="16870"/>
                    <a:pt x="11089" y="16870"/>
                  </a:cubicBezTo>
                  <a:cubicBezTo>
                    <a:pt x="11884" y="16870"/>
                    <a:pt x="11884" y="16962"/>
                    <a:pt x="12678" y="16962"/>
                  </a:cubicBezTo>
                  <a:cubicBezTo>
                    <a:pt x="13472" y="16962"/>
                    <a:pt x="13472" y="16473"/>
                    <a:pt x="14266" y="16473"/>
                  </a:cubicBezTo>
                  <a:cubicBezTo>
                    <a:pt x="15061" y="16473"/>
                    <a:pt x="15061" y="16932"/>
                    <a:pt x="15855" y="16932"/>
                  </a:cubicBezTo>
                  <a:cubicBezTo>
                    <a:pt x="16649" y="16932"/>
                    <a:pt x="16649" y="16870"/>
                    <a:pt x="17443" y="16870"/>
                  </a:cubicBezTo>
                  <a:cubicBezTo>
                    <a:pt x="18238" y="16870"/>
                    <a:pt x="18238" y="16840"/>
                    <a:pt x="19032" y="16840"/>
                  </a:cubicBezTo>
                  <a:cubicBezTo>
                    <a:pt x="19826" y="16840"/>
                    <a:pt x="19826" y="16626"/>
                    <a:pt x="20620" y="16626"/>
                  </a:cubicBezTo>
                  <a:cubicBezTo>
                    <a:pt x="21415" y="16626"/>
                    <a:pt x="21415" y="16932"/>
                    <a:pt x="22209" y="16932"/>
                  </a:cubicBezTo>
                  <a:cubicBezTo>
                    <a:pt x="23003" y="16932"/>
                    <a:pt x="22973" y="16351"/>
                    <a:pt x="23767" y="16351"/>
                  </a:cubicBezTo>
                  <a:cubicBezTo>
                    <a:pt x="24561" y="16351"/>
                    <a:pt x="24561" y="16687"/>
                    <a:pt x="25355" y="16687"/>
                  </a:cubicBezTo>
                  <a:cubicBezTo>
                    <a:pt x="26150" y="16687"/>
                    <a:pt x="26150" y="16809"/>
                    <a:pt x="26944" y="16809"/>
                  </a:cubicBezTo>
                  <a:cubicBezTo>
                    <a:pt x="27738" y="16809"/>
                    <a:pt x="27738" y="16534"/>
                    <a:pt x="28532" y="16534"/>
                  </a:cubicBezTo>
                  <a:cubicBezTo>
                    <a:pt x="29327" y="16534"/>
                    <a:pt x="29327" y="16718"/>
                    <a:pt x="30121" y="16718"/>
                  </a:cubicBezTo>
                  <a:cubicBezTo>
                    <a:pt x="30732" y="16718"/>
                    <a:pt x="30891" y="16627"/>
                    <a:pt x="31293" y="16627"/>
                  </a:cubicBezTo>
                  <a:cubicBezTo>
                    <a:pt x="31414" y="16627"/>
                    <a:pt x="31557" y="16635"/>
                    <a:pt x="31740" y="16657"/>
                  </a:cubicBezTo>
                  <a:cubicBezTo>
                    <a:pt x="32226" y="16715"/>
                    <a:pt x="32440" y="16823"/>
                    <a:pt x="32727" y="16823"/>
                  </a:cubicBezTo>
                  <a:cubicBezTo>
                    <a:pt x="32892" y="16823"/>
                    <a:pt x="33081" y="16787"/>
                    <a:pt x="33359" y="16687"/>
                  </a:cubicBezTo>
                  <a:cubicBezTo>
                    <a:pt x="33359" y="16137"/>
                    <a:pt x="33603" y="15496"/>
                    <a:pt x="33542" y="14976"/>
                  </a:cubicBezTo>
                  <a:cubicBezTo>
                    <a:pt x="33481" y="14427"/>
                    <a:pt x="33298" y="13877"/>
                    <a:pt x="33176" y="13327"/>
                  </a:cubicBezTo>
                  <a:cubicBezTo>
                    <a:pt x="33084" y="12807"/>
                    <a:pt x="32534" y="12380"/>
                    <a:pt x="32382" y="11860"/>
                  </a:cubicBezTo>
                  <a:cubicBezTo>
                    <a:pt x="32229" y="11341"/>
                    <a:pt x="32046" y="10822"/>
                    <a:pt x="31832" y="10333"/>
                  </a:cubicBezTo>
                  <a:cubicBezTo>
                    <a:pt x="31648" y="9814"/>
                    <a:pt x="31893" y="9081"/>
                    <a:pt x="31618" y="8622"/>
                  </a:cubicBezTo>
                  <a:cubicBezTo>
                    <a:pt x="31373" y="8134"/>
                    <a:pt x="31129" y="7584"/>
                    <a:pt x="30824" y="7156"/>
                  </a:cubicBezTo>
                  <a:cubicBezTo>
                    <a:pt x="30518" y="6698"/>
                    <a:pt x="29968" y="6392"/>
                    <a:pt x="29632" y="5965"/>
                  </a:cubicBezTo>
                  <a:cubicBezTo>
                    <a:pt x="29266" y="5568"/>
                    <a:pt x="28563" y="5445"/>
                    <a:pt x="28196" y="5079"/>
                  </a:cubicBezTo>
                  <a:cubicBezTo>
                    <a:pt x="27799" y="4682"/>
                    <a:pt x="27891" y="3765"/>
                    <a:pt x="27463" y="3429"/>
                  </a:cubicBezTo>
                  <a:cubicBezTo>
                    <a:pt x="27036" y="3093"/>
                    <a:pt x="26211" y="3246"/>
                    <a:pt x="25783" y="2940"/>
                  </a:cubicBezTo>
                  <a:cubicBezTo>
                    <a:pt x="25325" y="2635"/>
                    <a:pt x="25142" y="1841"/>
                    <a:pt x="24683" y="1566"/>
                  </a:cubicBezTo>
                  <a:cubicBezTo>
                    <a:pt x="24525" y="1486"/>
                    <a:pt x="24337" y="1465"/>
                    <a:pt x="24139" y="1465"/>
                  </a:cubicBezTo>
                  <a:cubicBezTo>
                    <a:pt x="23908" y="1465"/>
                    <a:pt x="23663" y="1494"/>
                    <a:pt x="23434" y="1494"/>
                  </a:cubicBezTo>
                  <a:cubicBezTo>
                    <a:pt x="23256" y="1494"/>
                    <a:pt x="23087" y="1476"/>
                    <a:pt x="22942" y="1413"/>
                  </a:cubicBezTo>
                  <a:cubicBezTo>
                    <a:pt x="22423" y="1199"/>
                    <a:pt x="21903" y="1016"/>
                    <a:pt x="21415" y="833"/>
                  </a:cubicBezTo>
                  <a:cubicBezTo>
                    <a:pt x="20895" y="680"/>
                    <a:pt x="20345" y="710"/>
                    <a:pt x="19796" y="619"/>
                  </a:cubicBezTo>
                  <a:cubicBezTo>
                    <a:pt x="19276" y="466"/>
                    <a:pt x="18757" y="374"/>
                    <a:pt x="18238" y="313"/>
                  </a:cubicBezTo>
                  <a:cubicBezTo>
                    <a:pt x="17849" y="292"/>
                    <a:pt x="17475" y="270"/>
                    <a:pt x="17095" y="270"/>
                  </a:cubicBezTo>
                  <a:cubicBezTo>
                    <a:pt x="16938" y="270"/>
                    <a:pt x="16780" y="274"/>
                    <a:pt x="16619" y="283"/>
                  </a:cubicBezTo>
                  <a:cubicBezTo>
                    <a:pt x="16114" y="283"/>
                    <a:pt x="15610" y="0"/>
                    <a:pt x="1513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7" name="Google Shape;684;p28">
              <a:extLst>
                <a:ext uri="{FF2B5EF4-FFF2-40B4-BE49-F238E27FC236}">
                  <a16:creationId xmlns:a16="http://schemas.microsoft.com/office/drawing/2014/main" id="{D3B8EBBF-8356-6C31-A60F-26E0F6A8256E}"/>
                </a:ext>
              </a:extLst>
            </p:cNvPr>
            <p:cNvSpPr>
              <a:spLocks/>
            </p:cNvSpPr>
            <p:nvPr/>
          </p:nvSpPr>
          <p:spPr bwMode="auto">
            <a:xfrm>
              <a:off x="1267583" y="3748831"/>
              <a:ext cx="5948938" cy="1680595"/>
            </a:xfrm>
            <a:custGeom>
              <a:avLst/>
              <a:gdLst>
                <a:gd name="T0" fmla="*/ 2147483646 w 33635"/>
                <a:gd name="T1" fmla="*/ 2147483646 h 9502"/>
                <a:gd name="T2" fmla="*/ 2147483646 w 33635"/>
                <a:gd name="T3" fmla="*/ 2147483646 h 9502"/>
                <a:gd name="T4" fmla="*/ 2147483646 w 33635"/>
                <a:gd name="T5" fmla="*/ 2147483646 h 9502"/>
                <a:gd name="T6" fmla="*/ 2147483646 w 33635"/>
                <a:gd name="T7" fmla="*/ 2147483646 h 9502"/>
                <a:gd name="T8" fmla="*/ 2147483646 w 33635"/>
                <a:gd name="T9" fmla="*/ 2147483646 h 9502"/>
                <a:gd name="T10" fmla="*/ 2147483646 w 33635"/>
                <a:gd name="T11" fmla="*/ 2147483646 h 9502"/>
                <a:gd name="T12" fmla="*/ 2147483646 w 33635"/>
                <a:gd name="T13" fmla="*/ 2147483646 h 9502"/>
                <a:gd name="T14" fmla="*/ 2147483646 w 33635"/>
                <a:gd name="T15" fmla="*/ 2147483646 h 9502"/>
                <a:gd name="T16" fmla="*/ 2147483646 w 33635"/>
                <a:gd name="T17" fmla="*/ 2147483646 h 9502"/>
                <a:gd name="T18" fmla="*/ 2147483646 w 33635"/>
                <a:gd name="T19" fmla="*/ 2147483646 h 9502"/>
                <a:gd name="T20" fmla="*/ 2147483646 w 33635"/>
                <a:gd name="T21" fmla="*/ 2147483646 h 9502"/>
                <a:gd name="T22" fmla="*/ 2147483646 w 33635"/>
                <a:gd name="T23" fmla="*/ 2147483646 h 9502"/>
                <a:gd name="T24" fmla="*/ 2147483646 w 33635"/>
                <a:gd name="T25" fmla="*/ 2147483646 h 9502"/>
                <a:gd name="T26" fmla="*/ 2147483646 w 33635"/>
                <a:gd name="T27" fmla="*/ 2147483646 h 9502"/>
                <a:gd name="T28" fmla="*/ 2147483646 w 33635"/>
                <a:gd name="T29" fmla="*/ 2147483646 h 9502"/>
                <a:gd name="T30" fmla="*/ 2147483646 w 33635"/>
                <a:gd name="T31" fmla="*/ 2147483646 h 9502"/>
                <a:gd name="T32" fmla="*/ 2147483646 w 33635"/>
                <a:gd name="T33" fmla="*/ 2147483646 h 9502"/>
                <a:gd name="T34" fmla="*/ 2147483646 w 33635"/>
                <a:gd name="T35" fmla="*/ 2147483646 h 9502"/>
                <a:gd name="T36" fmla="*/ 2147483646 w 33635"/>
                <a:gd name="T37" fmla="*/ 2147483646 h 9502"/>
                <a:gd name="T38" fmla="*/ 2147483646 w 33635"/>
                <a:gd name="T39" fmla="*/ 2147483646 h 9502"/>
                <a:gd name="T40" fmla="*/ 2147483646 w 33635"/>
                <a:gd name="T41" fmla="*/ 2147483646 h 9502"/>
                <a:gd name="T42" fmla="*/ 2147483646 w 33635"/>
                <a:gd name="T43" fmla="*/ 2147483646 h 9502"/>
                <a:gd name="T44" fmla="*/ 2147483646 w 33635"/>
                <a:gd name="T45" fmla="*/ 2147483646 h 9502"/>
                <a:gd name="T46" fmla="*/ 2147483646 w 33635"/>
                <a:gd name="T47" fmla="*/ 2147483646 h 9502"/>
                <a:gd name="T48" fmla="*/ 2147483646 w 33635"/>
                <a:gd name="T49" fmla="*/ 2147483646 h 9502"/>
                <a:gd name="T50" fmla="*/ 2147483646 w 33635"/>
                <a:gd name="T51" fmla="*/ 2147483646 h 9502"/>
                <a:gd name="T52" fmla="*/ 2147483646 w 33635"/>
                <a:gd name="T53" fmla="*/ 2147483646 h 9502"/>
                <a:gd name="T54" fmla="*/ 2147483646 w 33635"/>
                <a:gd name="T55" fmla="*/ 2147483646 h 9502"/>
                <a:gd name="T56" fmla="*/ 2147483646 w 33635"/>
                <a:gd name="T57" fmla="*/ 2147483646 h 9502"/>
                <a:gd name="T58" fmla="*/ 2147483646 w 33635"/>
                <a:gd name="T59" fmla="*/ 2147483646 h 9502"/>
                <a:gd name="T60" fmla="*/ 2147483646 w 33635"/>
                <a:gd name="T61" fmla="*/ 2147483646 h 9502"/>
                <a:gd name="T62" fmla="*/ 2147483646 w 33635"/>
                <a:gd name="T63" fmla="*/ 2147483646 h 9502"/>
                <a:gd name="T64" fmla="*/ 2147483646 w 33635"/>
                <a:gd name="T65" fmla="*/ 2147483646 h 9502"/>
                <a:gd name="T66" fmla="*/ 2147483646 w 33635"/>
                <a:gd name="T67" fmla="*/ 2147483646 h 9502"/>
                <a:gd name="T68" fmla="*/ 2147483646 w 33635"/>
                <a:gd name="T69" fmla="*/ 2147483646 h 9502"/>
                <a:gd name="T70" fmla="*/ 2147483646 w 33635"/>
                <a:gd name="T71" fmla="*/ 2147483646 h 9502"/>
                <a:gd name="T72" fmla="*/ 2147483646 w 33635"/>
                <a:gd name="T73" fmla="*/ 2147483646 h 9502"/>
                <a:gd name="T74" fmla="*/ 2147483646 w 33635"/>
                <a:gd name="T75" fmla="*/ 2147483646 h 9502"/>
                <a:gd name="T76" fmla="*/ 2147483646 w 33635"/>
                <a:gd name="T77" fmla="*/ 2147483646 h 9502"/>
                <a:gd name="T78" fmla="*/ 2147483646 w 33635"/>
                <a:gd name="T79" fmla="*/ 2147483646 h 9502"/>
                <a:gd name="T80" fmla="*/ 2147483646 w 33635"/>
                <a:gd name="T81" fmla="*/ 2147483646 h 9502"/>
                <a:gd name="T82" fmla="*/ 2147483646 w 33635"/>
                <a:gd name="T83" fmla="*/ 2147483646 h 9502"/>
                <a:gd name="T84" fmla="*/ 2147483646 w 33635"/>
                <a:gd name="T85" fmla="*/ 2147483646 h 95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3635" h="9502" extrusionOk="0">
                  <a:moveTo>
                    <a:pt x="31038" y="1"/>
                  </a:moveTo>
                  <a:cubicBezTo>
                    <a:pt x="30916" y="153"/>
                    <a:pt x="30793" y="337"/>
                    <a:pt x="30641" y="489"/>
                  </a:cubicBezTo>
                  <a:cubicBezTo>
                    <a:pt x="30610" y="520"/>
                    <a:pt x="30519" y="550"/>
                    <a:pt x="30457" y="550"/>
                  </a:cubicBezTo>
                  <a:cubicBezTo>
                    <a:pt x="30366" y="948"/>
                    <a:pt x="30244" y="1345"/>
                    <a:pt x="30060" y="1742"/>
                  </a:cubicBezTo>
                  <a:cubicBezTo>
                    <a:pt x="30034" y="1821"/>
                    <a:pt x="29939" y="1901"/>
                    <a:pt x="29834" y="1901"/>
                  </a:cubicBezTo>
                  <a:cubicBezTo>
                    <a:pt x="29818" y="1901"/>
                    <a:pt x="29802" y="1899"/>
                    <a:pt x="29785" y="1895"/>
                  </a:cubicBezTo>
                  <a:cubicBezTo>
                    <a:pt x="29694" y="1864"/>
                    <a:pt x="29602" y="1803"/>
                    <a:pt x="29510" y="1772"/>
                  </a:cubicBezTo>
                  <a:cubicBezTo>
                    <a:pt x="28991" y="2475"/>
                    <a:pt x="28288" y="2994"/>
                    <a:pt x="27739" y="3666"/>
                  </a:cubicBezTo>
                  <a:cubicBezTo>
                    <a:pt x="27705" y="3717"/>
                    <a:pt x="27653" y="3739"/>
                    <a:pt x="27597" y="3739"/>
                  </a:cubicBezTo>
                  <a:cubicBezTo>
                    <a:pt x="27552" y="3739"/>
                    <a:pt x="27505" y="3724"/>
                    <a:pt x="27464" y="3697"/>
                  </a:cubicBezTo>
                  <a:cubicBezTo>
                    <a:pt x="27341" y="3636"/>
                    <a:pt x="27250" y="3605"/>
                    <a:pt x="27189" y="3544"/>
                  </a:cubicBezTo>
                  <a:cubicBezTo>
                    <a:pt x="27189" y="4399"/>
                    <a:pt x="26975" y="5408"/>
                    <a:pt x="26486" y="6019"/>
                  </a:cubicBezTo>
                  <a:cubicBezTo>
                    <a:pt x="26291" y="6254"/>
                    <a:pt x="26104" y="6349"/>
                    <a:pt x="25927" y="6349"/>
                  </a:cubicBezTo>
                  <a:cubicBezTo>
                    <a:pt x="25578" y="6349"/>
                    <a:pt x="25274" y="5977"/>
                    <a:pt x="25050" y="5591"/>
                  </a:cubicBezTo>
                  <a:cubicBezTo>
                    <a:pt x="24898" y="5805"/>
                    <a:pt x="24714" y="5988"/>
                    <a:pt x="24531" y="6171"/>
                  </a:cubicBezTo>
                  <a:cubicBezTo>
                    <a:pt x="24485" y="6217"/>
                    <a:pt x="24424" y="6240"/>
                    <a:pt x="24367" y="6240"/>
                  </a:cubicBezTo>
                  <a:cubicBezTo>
                    <a:pt x="24310" y="6240"/>
                    <a:pt x="24256" y="6217"/>
                    <a:pt x="24226" y="6171"/>
                  </a:cubicBezTo>
                  <a:cubicBezTo>
                    <a:pt x="24012" y="5927"/>
                    <a:pt x="23737" y="5744"/>
                    <a:pt x="23523" y="5499"/>
                  </a:cubicBezTo>
                  <a:cubicBezTo>
                    <a:pt x="23248" y="5774"/>
                    <a:pt x="22881" y="5927"/>
                    <a:pt x="22515" y="5957"/>
                  </a:cubicBezTo>
                  <a:cubicBezTo>
                    <a:pt x="21843" y="5957"/>
                    <a:pt x="21201" y="6141"/>
                    <a:pt x="20651" y="6538"/>
                  </a:cubicBezTo>
                  <a:cubicBezTo>
                    <a:pt x="20474" y="6644"/>
                    <a:pt x="20304" y="6689"/>
                    <a:pt x="20141" y="6689"/>
                  </a:cubicBezTo>
                  <a:cubicBezTo>
                    <a:pt x="19741" y="6689"/>
                    <a:pt x="19379" y="6423"/>
                    <a:pt x="19032" y="6141"/>
                  </a:cubicBezTo>
                  <a:cubicBezTo>
                    <a:pt x="18941" y="6385"/>
                    <a:pt x="18727" y="6568"/>
                    <a:pt x="18482" y="6660"/>
                  </a:cubicBezTo>
                  <a:cubicBezTo>
                    <a:pt x="18409" y="6685"/>
                    <a:pt x="18324" y="6692"/>
                    <a:pt x="18235" y="6692"/>
                  </a:cubicBezTo>
                  <a:cubicBezTo>
                    <a:pt x="18119" y="6692"/>
                    <a:pt x="17996" y="6680"/>
                    <a:pt x="17882" y="6680"/>
                  </a:cubicBezTo>
                  <a:cubicBezTo>
                    <a:pt x="17759" y="6680"/>
                    <a:pt x="17647" y="6694"/>
                    <a:pt x="17566" y="6752"/>
                  </a:cubicBezTo>
                  <a:cubicBezTo>
                    <a:pt x="17362" y="6935"/>
                    <a:pt x="17180" y="7000"/>
                    <a:pt x="17001" y="7000"/>
                  </a:cubicBezTo>
                  <a:cubicBezTo>
                    <a:pt x="16672" y="7000"/>
                    <a:pt x="16352" y="6779"/>
                    <a:pt x="15916" y="6660"/>
                  </a:cubicBezTo>
                  <a:cubicBezTo>
                    <a:pt x="15733" y="6568"/>
                    <a:pt x="15550" y="6446"/>
                    <a:pt x="15397" y="6324"/>
                  </a:cubicBezTo>
                  <a:cubicBezTo>
                    <a:pt x="15243" y="6243"/>
                    <a:pt x="15117" y="6209"/>
                    <a:pt x="15009" y="6209"/>
                  </a:cubicBezTo>
                  <a:cubicBezTo>
                    <a:pt x="14713" y="6209"/>
                    <a:pt x="14560" y="6466"/>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9" y="6777"/>
                    <a:pt x="12648" y="6996"/>
                  </a:cubicBezTo>
                  <a:cubicBezTo>
                    <a:pt x="12526" y="7088"/>
                    <a:pt x="12403" y="7179"/>
                    <a:pt x="12251" y="7179"/>
                  </a:cubicBezTo>
                  <a:cubicBezTo>
                    <a:pt x="11823" y="7149"/>
                    <a:pt x="11426" y="6996"/>
                    <a:pt x="11090" y="6752"/>
                  </a:cubicBezTo>
                  <a:cubicBezTo>
                    <a:pt x="10818" y="6561"/>
                    <a:pt x="10448" y="6055"/>
                    <a:pt x="10198" y="6055"/>
                  </a:cubicBezTo>
                  <a:cubicBezTo>
                    <a:pt x="10168" y="6055"/>
                    <a:pt x="10139" y="6063"/>
                    <a:pt x="10112" y="6080"/>
                  </a:cubicBezTo>
                  <a:cubicBezTo>
                    <a:pt x="9798" y="6315"/>
                    <a:pt x="9445" y="6551"/>
                    <a:pt x="9088" y="6551"/>
                  </a:cubicBezTo>
                  <a:cubicBezTo>
                    <a:pt x="8889" y="6551"/>
                    <a:pt x="8689" y="6479"/>
                    <a:pt x="8493" y="6293"/>
                  </a:cubicBezTo>
                  <a:cubicBezTo>
                    <a:pt x="8260" y="6082"/>
                    <a:pt x="8067" y="6001"/>
                    <a:pt x="7895" y="6001"/>
                  </a:cubicBezTo>
                  <a:cubicBezTo>
                    <a:pt x="7324" y="6001"/>
                    <a:pt x="6999" y="6904"/>
                    <a:pt x="6294" y="6904"/>
                  </a:cubicBezTo>
                  <a:cubicBezTo>
                    <a:pt x="5988" y="6904"/>
                    <a:pt x="5744" y="6752"/>
                    <a:pt x="5560" y="6538"/>
                  </a:cubicBezTo>
                  <a:cubicBezTo>
                    <a:pt x="5555" y="6528"/>
                    <a:pt x="5545" y="6523"/>
                    <a:pt x="5533" y="6523"/>
                  </a:cubicBezTo>
                  <a:cubicBezTo>
                    <a:pt x="5354" y="6523"/>
                    <a:pt x="4544" y="7493"/>
                    <a:pt x="4430" y="7607"/>
                  </a:cubicBezTo>
                  <a:cubicBezTo>
                    <a:pt x="4381" y="7656"/>
                    <a:pt x="4318" y="7680"/>
                    <a:pt x="4255" y="7680"/>
                  </a:cubicBezTo>
                  <a:cubicBezTo>
                    <a:pt x="4161" y="7680"/>
                    <a:pt x="4070" y="7625"/>
                    <a:pt x="4033" y="7515"/>
                  </a:cubicBezTo>
                  <a:cubicBezTo>
                    <a:pt x="4002" y="7363"/>
                    <a:pt x="3941" y="7179"/>
                    <a:pt x="3911" y="7027"/>
                  </a:cubicBezTo>
                  <a:cubicBezTo>
                    <a:pt x="3794" y="7053"/>
                    <a:pt x="3679" y="7066"/>
                    <a:pt x="3567" y="7066"/>
                  </a:cubicBezTo>
                  <a:cubicBezTo>
                    <a:pt x="3031" y="7066"/>
                    <a:pt x="2548" y="6778"/>
                    <a:pt x="2170" y="6324"/>
                  </a:cubicBezTo>
                  <a:cubicBezTo>
                    <a:pt x="1992" y="6117"/>
                    <a:pt x="1443" y="5252"/>
                    <a:pt x="1131" y="5252"/>
                  </a:cubicBezTo>
                  <a:cubicBezTo>
                    <a:pt x="1120" y="5252"/>
                    <a:pt x="1110" y="5253"/>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4"/>
                    <a:pt x="734" y="9501"/>
                    <a:pt x="1528" y="9501"/>
                  </a:cubicBezTo>
                  <a:cubicBezTo>
                    <a:pt x="2322" y="9501"/>
                    <a:pt x="2322" y="8982"/>
                    <a:pt x="3117" y="8982"/>
                  </a:cubicBezTo>
                  <a:cubicBezTo>
                    <a:pt x="3941" y="8982"/>
                    <a:pt x="3911" y="8829"/>
                    <a:pt x="4705" y="8829"/>
                  </a:cubicBezTo>
                  <a:cubicBezTo>
                    <a:pt x="5499" y="8829"/>
                    <a:pt x="5499" y="8921"/>
                    <a:pt x="6294" y="8921"/>
                  </a:cubicBezTo>
                  <a:cubicBezTo>
                    <a:pt x="7088" y="8921"/>
                    <a:pt x="7118" y="9409"/>
                    <a:pt x="7913" y="9409"/>
                  </a:cubicBezTo>
                  <a:cubicBezTo>
                    <a:pt x="8707" y="9409"/>
                    <a:pt x="8676" y="9104"/>
                    <a:pt x="9471" y="9104"/>
                  </a:cubicBezTo>
                  <a:cubicBezTo>
                    <a:pt x="10265" y="9104"/>
                    <a:pt x="10295" y="9409"/>
                    <a:pt x="11090" y="9409"/>
                  </a:cubicBezTo>
                  <a:cubicBezTo>
                    <a:pt x="11884" y="9409"/>
                    <a:pt x="11884" y="9501"/>
                    <a:pt x="12678" y="9501"/>
                  </a:cubicBezTo>
                  <a:cubicBezTo>
                    <a:pt x="13473" y="9501"/>
                    <a:pt x="13473" y="9012"/>
                    <a:pt x="14267" y="9012"/>
                  </a:cubicBezTo>
                  <a:cubicBezTo>
                    <a:pt x="15061" y="9012"/>
                    <a:pt x="15061" y="9471"/>
                    <a:pt x="15855" y="9471"/>
                  </a:cubicBezTo>
                  <a:cubicBezTo>
                    <a:pt x="16650" y="9471"/>
                    <a:pt x="16650" y="9409"/>
                    <a:pt x="17444" y="9409"/>
                  </a:cubicBezTo>
                  <a:cubicBezTo>
                    <a:pt x="18238" y="9409"/>
                    <a:pt x="18238" y="9379"/>
                    <a:pt x="19032" y="9379"/>
                  </a:cubicBezTo>
                  <a:cubicBezTo>
                    <a:pt x="19827" y="9379"/>
                    <a:pt x="19827"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48"/>
                    <a:pt x="26975" y="9348"/>
                  </a:cubicBezTo>
                  <a:cubicBezTo>
                    <a:pt x="27769" y="9348"/>
                    <a:pt x="27769" y="9073"/>
                    <a:pt x="28563" y="9073"/>
                  </a:cubicBezTo>
                  <a:cubicBezTo>
                    <a:pt x="29358" y="9073"/>
                    <a:pt x="29358" y="9257"/>
                    <a:pt x="30152" y="9257"/>
                  </a:cubicBezTo>
                  <a:cubicBezTo>
                    <a:pt x="30763" y="9257"/>
                    <a:pt x="30922" y="9166"/>
                    <a:pt x="31324" y="9166"/>
                  </a:cubicBezTo>
                  <a:cubicBezTo>
                    <a:pt x="31445" y="9166"/>
                    <a:pt x="31588" y="9174"/>
                    <a:pt x="31771" y="9196"/>
                  </a:cubicBezTo>
                  <a:cubicBezTo>
                    <a:pt x="32257" y="9254"/>
                    <a:pt x="32471" y="9362"/>
                    <a:pt x="32750" y="9362"/>
                  </a:cubicBezTo>
                  <a:cubicBezTo>
                    <a:pt x="32911" y="9362"/>
                    <a:pt x="33093" y="9326"/>
                    <a:pt x="33360" y="9226"/>
                  </a:cubicBezTo>
                  <a:cubicBezTo>
                    <a:pt x="33390" y="8676"/>
                    <a:pt x="33634" y="8035"/>
                    <a:pt x="33573" y="7515"/>
                  </a:cubicBezTo>
                  <a:cubicBezTo>
                    <a:pt x="33512" y="6966"/>
                    <a:pt x="33329" y="6416"/>
                    <a:pt x="33207" y="5866"/>
                  </a:cubicBezTo>
                  <a:cubicBezTo>
                    <a:pt x="33115" y="5346"/>
                    <a:pt x="32565" y="4919"/>
                    <a:pt x="32413" y="4399"/>
                  </a:cubicBezTo>
                  <a:cubicBezTo>
                    <a:pt x="32260" y="3880"/>
                    <a:pt x="32077" y="3361"/>
                    <a:pt x="31863" y="2872"/>
                  </a:cubicBezTo>
                  <a:cubicBezTo>
                    <a:pt x="31649" y="2353"/>
                    <a:pt x="31924" y="1620"/>
                    <a:pt x="31649" y="1161"/>
                  </a:cubicBezTo>
                  <a:cubicBezTo>
                    <a:pt x="31466" y="764"/>
                    <a:pt x="31282" y="367"/>
                    <a:pt x="31038" y="1"/>
                  </a:cubicBezTo>
                  <a:close/>
                </a:path>
              </a:pathLst>
            </a:custGeom>
            <a:solidFill>
              <a:srgbClr val="24962F">
                <a:alpha val="40392"/>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18" name="Google Shape;685;p28">
              <a:extLst>
                <a:ext uri="{FF2B5EF4-FFF2-40B4-BE49-F238E27FC236}">
                  <a16:creationId xmlns:a16="http://schemas.microsoft.com/office/drawing/2014/main" id="{0C03653E-5C2F-DCCF-C30F-549EF7066216}"/>
                </a:ext>
              </a:extLst>
            </p:cNvPr>
            <p:cNvSpPr/>
            <p:nvPr/>
          </p:nvSpPr>
          <p:spPr>
            <a:xfrm>
              <a:off x="1696297" y="3551743"/>
              <a:ext cx="310308" cy="310432"/>
            </a:xfrm>
            <a:custGeom>
              <a:avLst/>
              <a:gdLst/>
              <a:ahLst/>
              <a:cxnLst/>
              <a:rect l="l" t="t" r="r" b="b"/>
              <a:pathLst>
                <a:path w="1773" h="1763" extrusionOk="0">
                  <a:moveTo>
                    <a:pt x="765" y="1"/>
                  </a:moveTo>
                  <a:cubicBezTo>
                    <a:pt x="622" y="1"/>
                    <a:pt x="480" y="28"/>
                    <a:pt x="337" y="109"/>
                  </a:cubicBezTo>
                  <a:cubicBezTo>
                    <a:pt x="154" y="262"/>
                    <a:pt x="32" y="445"/>
                    <a:pt x="1" y="690"/>
                  </a:cubicBezTo>
                  <a:cubicBezTo>
                    <a:pt x="1" y="904"/>
                    <a:pt x="93" y="1118"/>
                    <a:pt x="245" y="1270"/>
                  </a:cubicBezTo>
                  <a:cubicBezTo>
                    <a:pt x="368" y="1454"/>
                    <a:pt x="490" y="1698"/>
                    <a:pt x="704" y="1759"/>
                  </a:cubicBezTo>
                  <a:cubicBezTo>
                    <a:pt x="720" y="1761"/>
                    <a:pt x="736" y="1762"/>
                    <a:pt x="752" y="1762"/>
                  </a:cubicBezTo>
                  <a:cubicBezTo>
                    <a:pt x="949" y="1762"/>
                    <a:pt x="1145" y="1597"/>
                    <a:pt x="1315" y="1484"/>
                  </a:cubicBezTo>
                  <a:cubicBezTo>
                    <a:pt x="1498" y="1331"/>
                    <a:pt x="1742" y="1179"/>
                    <a:pt x="1773" y="965"/>
                  </a:cubicBezTo>
                  <a:cubicBezTo>
                    <a:pt x="1773" y="751"/>
                    <a:pt x="1681" y="507"/>
                    <a:pt x="1528" y="354"/>
                  </a:cubicBezTo>
                  <a:cubicBezTo>
                    <a:pt x="1406" y="171"/>
                    <a:pt x="1192" y="48"/>
                    <a:pt x="979" y="18"/>
                  </a:cubicBezTo>
                  <a:cubicBezTo>
                    <a:pt x="907" y="8"/>
                    <a:pt x="836" y="1"/>
                    <a:pt x="765"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19" name="Google Shape;686;p28">
              <a:extLst>
                <a:ext uri="{FF2B5EF4-FFF2-40B4-BE49-F238E27FC236}">
                  <a16:creationId xmlns:a16="http://schemas.microsoft.com/office/drawing/2014/main" id="{E9ED5834-DFB4-365E-0BFD-9F668FB0B4BF}"/>
                </a:ext>
              </a:extLst>
            </p:cNvPr>
            <p:cNvSpPr/>
            <p:nvPr/>
          </p:nvSpPr>
          <p:spPr>
            <a:xfrm>
              <a:off x="1635054" y="3143281"/>
              <a:ext cx="134738" cy="102114"/>
            </a:xfrm>
            <a:custGeom>
              <a:avLst/>
              <a:gdLst/>
              <a:ahLst/>
              <a:cxnLst/>
              <a:rect l="l" t="t" r="r" b="b"/>
              <a:pathLst>
                <a:path w="757" h="576" extrusionOk="0">
                  <a:moveTo>
                    <a:pt x="379" y="1"/>
                  </a:moveTo>
                  <a:cubicBezTo>
                    <a:pt x="321" y="1"/>
                    <a:pt x="263" y="18"/>
                    <a:pt x="215" y="54"/>
                  </a:cubicBezTo>
                  <a:cubicBezTo>
                    <a:pt x="1" y="207"/>
                    <a:pt x="93" y="512"/>
                    <a:pt x="337" y="574"/>
                  </a:cubicBezTo>
                  <a:cubicBezTo>
                    <a:pt x="351" y="575"/>
                    <a:pt x="365" y="576"/>
                    <a:pt x="379" y="576"/>
                  </a:cubicBezTo>
                  <a:cubicBezTo>
                    <a:pt x="627" y="576"/>
                    <a:pt x="757" y="318"/>
                    <a:pt x="612" y="115"/>
                  </a:cubicBezTo>
                  <a:cubicBezTo>
                    <a:pt x="556" y="41"/>
                    <a:pt x="467" y="1"/>
                    <a:pt x="379"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0" name="Google Shape;687;p28">
              <a:extLst>
                <a:ext uri="{FF2B5EF4-FFF2-40B4-BE49-F238E27FC236}">
                  <a16:creationId xmlns:a16="http://schemas.microsoft.com/office/drawing/2014/main" id="{F851BB07-9013-2390-CC2A-9058ED940FB7}"/>
                </a:ext>
              </a:extLst>
            </p:cNvPr>
            <p:cNvSpPr/>
            <p:nvPr/>
          </p:nvSpPr>
          <p:spPr>
            <a:xfrm>
              <a:off x="1316579" y="3437374"/>
              <a:ext cx="130656" cy="106200"/>
            </a:xfrm>
            <a:custGeom>
              <a:avLst/>
              <a:gdLst/>
              <a:ahLst/>
              <a:cxnLst/>
              <a:rect l="l" t="t" r="r" b="b"/>
              <a:pathLst>
                <a:path w="745" h="604" extrusionOk="0">
                  <a:moveTo>
                    <a:pt x="317" y="1"/>
                  </a:moveTo>
                  <a:cubicBezTo>
                    <a:pt x="259" y="1"/>
                    <a:pt x="202" y="18"/>
                    <a:pt x="153" y="54"/>
                  </a:cubicBezTo>
                  <a:cubicBezTo>
                    <a:pt x="31" y="145"/>
                    <a:pt x="1" y="329"/>
                    <a:pt x="92" y="451"/>
                  </a:cubicBezTo>
                  <a:cubicBezTo>
                    <a:pt x="155" y="559"/>
                    <a:pt x="245" y="604"/>
                    <a:pt x="333" y="604"/>
                  </a:cubicBezTo>
                  <a:cubicBezTo>
                    <a:pt x="544" y="604"/>
                    <a:pt x="744" y="352"/>
                    <a:pt x="550" y="115"/>
                  </a:cubicBezTo>
                  <a:cubicBezTo>
                    <a:pt x="495" y="41"/>
                    <a:pt x="406" y="1"/>
                    <a:pt x="317"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1" name="Google Shape;688;p28">
              <a:extLst>
                <a:ext uri="{FF2B5EF4-FFF2-40B4-BE49-F238E27FC236}">
                  <a16:creationId xmlns:a16="http://schemas.microsoft.com/office/drawing/2014/main" id="{91736DC4-FDB4-7C74-D7F7-89B29C60715A}"/>
                </a:ext>
              </a:extLst>
            </p:cNvPr>
            <p:cNvSpPr/>
            <p:nvPr/>
          </p:nvSpPr>
          <p:spPr>
            <a:xfrm>
              <a:off x="1373741" y="3465965"/>
              <a:ext cx="465463" cy="265502"/>
            </a:xfrm>
            <a:custGeom>
              <a:avLst/>
              <a:gdLst/>
              <a:ahLst/>
              <a:cxnLst/>
              <a:rect l="l" t="t" r="r" b="b"/>
              <a:pathLst>
                <a:path w="2628" h="1498" extrusionOk="0">
                  <a:moveTo>
                    <a:pt x="1" y="1"/>
                  </a:moveTo>
                  <a:lnTo>
                    <a:pt x="1" y="215"/>
                  </a:lnTo>
                  <a:cubicBezTo>
                    <a:pt x="948" y="276"/>
                    <a:pt x="1864" y="734"/>
                    <a:pt x="2444" y="1498"/>
                  </a:cubicBezTo>
                  <a:lnTo>
                    <a:pt x="2628" y="1376"/>
                  </a:lnTo>
                  <a:cubicBezTo>
                    <a:pt x="1986" y="520"/>
                    <a:pt x="1039" y="32"/>
                    <a:pt x="1"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2" name="Google Shape;689;p28">
              <a:extLst>
                <a:ext uri="{FF2B5EF4-FFF2-40B4-BE49-F238E27FC236}">
                  <a16:creationId xmlns:a16="http://schemas.microsoft.com/office/drawing/2014/main" id="{AC62694A-7F45-5494-589B-0A49965CBD26}"/>
                </a:ext>
              </a:extLst>
            </p:cNvPr>
            <p:cNvSpPr/>
            <p:nvPr/>
          </p:nvSpPr>
          <p:spPr>
            <a:xfrm>
              <a:off x="1598305" y="3188210"/>
              <a:ext cx="306227" cy="494241"/>
            </a:xfrm>
            <a:custGeom>
              <a:avLst/>
              <a:gdLst/>
              <a:ahLst/>
              <a:cxnLst/>
              <a:rect l="l" t="t" r="r" b="b"/>
              <a:pathLst>
                <a:path w="1742" h="2811" extrusionOk="0">
                  <a:moveTo>
                    <a:pt x="489" y="0"/>
                  </a:moveTo>
                  <a:cubicBezTo>
                    <a:pt x="489" y="62"/>
                    <a:pt x="0" y="1192"/>
                    <a:pt x="1589" y="2811"/>
                  </a:cubicBezTo>
                  <a:lnTo>
                    <a:pt x="1741" y="2658"/>
                  </a:lnTo>
                  <a:cubicBezTo>
                    <a:pt x="275" y="1161"/>
                    <a:pt x="703" y="92"/>
                    <a:pt x="703" y="92"/>
                  </a:cubicBezTo>
                  <a:lnTo>
                    <a:pt x="489"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3" name="Google Shape;690;p28">
              <a:extLst>
                <a:ext uri="{FF2B5EF4-FFF2-40B4-BE49-F238E27FC236}">
                  <a16:creationId xmlns:a16="http://schemas.microsoft.com/office/drawing/2014/main" id="{DFD83FEC-79A3-980A-CB95-CA4FB7ADA3BE}"/>
                </a:ext>
              </a:extLst>
            </p:cNvPr>
            <p:cNvSpPr>
              <a:spLocks/>
            </p:cNvSpPr>
            <p:nvPr/>
          </p:nvSpPr>
          <p:spPr bwMode="auto">
            <a:xfrm>
              <a:off x="1564714" y="3469916"/>
              <a:ext cx="805278" cy="877617"/>
            </a:xfrm>
            <a:custGeom>
              <a:avLst/>
              <a:gdLst>
                <a:gd name="T0" fmla="*/ 2147483646 w 4553"/>
                <a:gd name="T1" fmla="*/ 0 h 4962"/>
                <a:gd name="T2" fmla="*/ 2147483646 w 4553"/>
                <a:gd name="T3" fmla="*/ 2147483646 h 4962"/>
                <a:gd name="T4" fmla="*/ 2147483646 w 4553"/>
                <a:gd name="T5" fmla="*/ 2147483646 h 4962"/>
                <a:gd name="T6" fmla="*/ 2147483646 w 4553"/>
                <a:gd name="T7" fmla="*/ 2147483646 h 4962"/>
                <a:gd name="T8" fmla="*/ 2147483646 w 4553"/>
                <a:gd name="T9" fmla="*/ 2147483646 h 4962"/>
                <a:gd name="T10" fmla="*/ 2147483646 w 4553"/>
                <a:gd name="T11" fmla="*/ 2147483646 h 4962"/>
                <a:gd name="T12" fmla="*/ 2147483646 w 4553"/>
                <a:gd name="T13" fmla="*/ 2147483646 h 4962"/>
                <a:gd name="T14" fmla="*/ 2147483646 w 4553"/>
                <a:gd name="T15" fmla="*/ 2147483646 h 4962"/>
                <a:gd name="T16" fmla="*/ 2147483646 w 4553"/>
                <a:gd name="T17" fmla="*/ 2147483646 h 4962"/>
                <a:gd name="T18" fmla="*/ 2147483646 w 4553"/>
                <a:gd name="T19" fmla="*/ 2147483646 h 4962"/>
                <a:gd name="T20" fmla="*/ 2147483646 w 4553"/>
                <a:gd name="T21" fmla="*/ 2147483646 h 4962"/>
                <a:gd name="T22" fmla="*/ 2147483646 w 4553"/>
                <a:gd name="T23" fmla="*/ 2147483646 h 4962"/>
                <a:gd name="T24" fmla="*/ 2147483646 w 4553"/>
                <a:gd name="T25" fmla="*/ 2147483646 h 4962"/>
                <a:gd name="T26" fmla="*/ 2147483646 w 4553"/>
                <a:gd name="T27" fmla="*/ 2147483646 h 4962"/>
                <a:gd name="T28" fmla="*/ 2147483646 w 4553"/>
                <a:gd name="T29" fmla="*/ 0 h 496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553" h="4962" extrusionOk="0">
                  <a:moveTo>
                    <a:pt x="2540" y="0"/>
                  </a:moveTo>
                  <a:cubicBezTo>
                    <a:pt x="2204" y="0"/>
                    <a:pt x="2439" y="413"/>
                    <a:pt x="2139" y="631"/>
                  </a:cubicBezTo>
                  <a:cubicBezTo>
                    <a:pt x="1803" y="875"/>
                    <a:pt x="1834" y="936"/>
                    <a:pt x="1528" y="1180"/>
                  </a:cubicBezTo>
                  <a:cubicBezTo>
                    <a:pt x="1429" y="1253"/>
                    <a:pt x="1338" y="1274"/>
                    <a:pt x="1250" y="1274"/>
                  </a:cubicBezTo>
                  <a:cubicBezTo>
                    <a:pt x="1120" y="1274"/>
                    <a:pt x="997" y="1227"/>
                    <a:pt x="866" y="1227"/>
                  </a:cubicBezTo>
                  <a:cubicBezTo>
                    <a:pt x="786" y="1227"/>
                    <a:pt x="702" y="1245"/>
                    <a:pt x="612" y="1303"/>
                  </a:cubicBezTo>
                  <a:cubicBezTo>
                    <a:pt x="276" y="1547"/>
                    <a:pt x="62" y="1303"/>
                    <a:pt x="1" y="1883"/>
                  </a:cubicBezTo>
                  <a:cubicBezTo>
                    <a:pt x="490" y="2616"/>
                    <a:pt x="1039" y="3288"/>
                    <a:pt x="1620" y="3899"/>
                  </a:cubicBezTo>
                  <a:cubicBezTo>
                    <a:pt x="2078" y="4327"/>
                    <a:pt x="2597" y="4632"/>
                    <a:pt x="3147" y="4877"/>
                  </a:cubicBezTo>
                  <a:cubicBezTo>
                    <a:pt x="3263" y="4934"/>
                    <a:pt x="3387" y="4962"/>
                    <a:pt x="3511" y="4962"/>
                  </a:cubicBezTo>
                  <a:cubicBezTo>
                    <a:pt x="3716" y="4962"/>
                    <a:pt x="3923" y="4888"/>
                    <a:pt x="4094" y="4755"/>
                  </a:cubicBezTo>
                  <a:cubicBezTo>
                    <a:pt x="4400" y="4602"/>
                    <a:pt x="4553" y="4266"/>
                    <a:pt x="4522" y="3930"/>
                  </a:cubicBezTo>
                  <a:cubicBezTo>
                    <a:pt x="4461" y="3288"/>
                    <a:pt x="4278" y="2677"/>
                    <a:pt x="4033" y="2127"/>
                  </a:cubicBezTo>
                  <a:cubicBezTo>
                    <a:pt x="3636" y="1394"/>
                    <a:pt x="3208" y="692"/>
                    <a:pt x="2689" y="20"/>
                  </a:cubicBezTo>
                  <a:cubicBezTo>
                    <a:pt x="2630" y="6"/>
                    <a:pt x="2580" y="0"/>
                    <a:pt x="2540"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24" name="Google Shape;691;p28">
              <a:extLst>
                <a:ext uri="{FF2B5EF4-FFF2-40B4-BE49-F238E27FC236}">
                  <a16:creationId xmlns:a16="http://schemas.microsoft.com/office/drawing/2014/main" id="{109227B3-1A32-47BF-E5EF-D84655F978A3}"/>
                </a:ext>
              </a:extLst>
            </p:cNvPr>
            <p:cNvSpPr/>
            <p:nvPr/>
          </p:nvSpPr>
          <p:spPr>
            <a:xfrm>
              <a:off x="3162098" y="2048601"/>
              <a:ext cx="298058" cy="294093"/>
            </a:xfrm>
            <a:custGeom>
              <a:avLst/>
              <a:gdLst/>
              <a:ahLst/>
              <a:cxnLst/>
              <a:rect l="l" t="t" r="r" b="b"/>
              <a:pathLst>
                <a:path w="1681" h="1684" extrusionOk="0">
                  <a:moveTo>
                    <a:pt x="886" y="1"/>
                  </a:moveTo>
                  <a:cubicBezTo>
                    <a:pt x="672" y="1"/>
                    <a:pt x="428" y="62"/>
                    <a:pt x="275" y="215"/>
                  </a:cubicBezTo>
                  <a:cubicBezTo>
                    <a:pt x="122" y="398"/>
                    <a:pt x="61" y="612"/>
                    <a:pt x="92" y="826"/>
                  </a:cubicBezTo>
                  <a:cubicBezTo>
                    <a:pt x="61" y="1070"/>
                    <a:pt x="0" y="1314"/>
                    <a:pt x="153" y="1498"/>
                  </a:cubicBezTo>
                  <a:cubicBezTo>
                    <a:pt x="306" y="1681"/>
                    <a:pt x="581" y="1650"/>
                    <a:pt x="794" y="1681"/>
                  </a:cubicBezTo>
                  <a:cubicBezTo>
                    <a:pt x="864" y="1681"/>
                    <a:pt x="937" y="1683"/>
                    <a:pt x="1008" y="1683"/>
                  </a:cubicBezTo>
                  <a:cubicBezTo>
                    <a:pt x="1186" y="1683"/>
                    <a:pt x="1357" y="1668"/>
                    <a:pt x="1466" y="1559"/>
                  </a:cubicBezTo>
                  <a:cubicBezTo>
                    <a:pt x="1619" y="1375"/>
                    <a:pt x="1680" y="1162"/>
                    <a:pt x="1680" y="917"/>
                  </a:cubicBezTo>
                  <a:cubicBezTo>
                    <a:pt x="1680" y="703"/>
                    <a:pt x="1589" y="490"/>
                    <a:pt x="1436" y="337"/>
                  </a:cubicBezTo>
                  <a:cubicBezTo>
                    <a:pt x="1314" y="154"/>
                    <a:pt x="1130" y="31"/>
                    <a:pt x="886"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5" name="Google Shape;692;p28">
              <a:extLst>
                <a:ext uri="{FF2B5EF4-FFF2-40B4-BE49-F238E27FC236}">
                  <a16:creationId xmlns:a16="http://schemas.microsoft.com/office/drawing/2014/main" id="{BE7CA090-DBBD-D087-EBB7-AF6CB9B66909}"/>
                </a:ext>
              </a:extLst>
            </p:cNvPr>
            <p:cNvSpPr/>
            <p:nvPr/>
          </p:nvSpPr>
          <p:spPr>
            <a:xfrm>
              <a:off x="3451990" y="1668729"/>
              <a:ext cx="122490" cy="102117"/>
            </a:xfrm>
            <a:custGeom>
              <a:avLst/>
              <a:gdLst/>
              <a:ahLst/>
              <a:cxnLst/>
              <a:rect l="l" t="t" r="r" b="b"/>
              <a:pathLst>
                <a:path w="703" h="585" extrusionOk="0">
                  <a:moveTo>
                    <a:pt x="428" y="0"/>
                  </a:moveTo>
                  <a:cubicBezTo>
                    <a:pt x="153" y="0"/>
                    <a:pt x="0" y="306"/>
                    <a:pt x="184" y="489"/>
                  </a:cubicBezTo>
                  <a:cubicBezTo>
                    <a:pt x="248" y="554"/>
                    <a:pt x="329" y="585"/>
                    <a:pt x="407" y="585"/>
                  </a:cubicBezTo>
                  <a:cubicBezTo>
                    <a:pt x="549" y="585"/>
                    <a:pt x="683" y="483"/>
                    <a:pt x="703" y="306"/>
                  </a:cubicBezTo>
                  <a:cubicBezTo>
                    <a:pt x="703" y="153"/>
                    <a:pt x="581" y="31"/>
                    <a:pt x="428"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6" name="Google Shape;693;p28">
              <a:extLst>
                <a:ext uri="{FF2B5EF4-FFF2-40B4-BE49-F238E27FC236}">
                  <a16:creationId xmlns:a16="http://schemas.microsoft.com/office/drawing/2014/main" id="{9BA3BA83-FA42-5005-7CBA-41A358D07055}"/>
                </a:ext>
              </a:extLst>
            </p:cNvPr>
            <p:cNvSpPr/>
            <p:nvPr/>
          </p:nvSpPr>
          <p:spPr>
            <a:xfrm>
              <a:off x="3027357" y="1689153"/>
              <a:ext cx="106158" cy="102114"/>
            </a:xfrm>
            <a:custGeom>
              <a:avLst/>
              <a:gdLst/>
              <a:ahLst/>
              <a:cxnLst/>
              <a:rect l="l" t="t" r="r" b="b"/>
              <a:pathLst>
                <a:path w="597" h="575" extrusionOk="0">
                  <a:moveTo>
                    <a:pt x="281" y="0"/>
                  </a:moveTo>
                  <a:cubicBezTo>
                    <a:pt x="145" y="0"/>
                    <a:pt x="16" y="85"/>
                    <a:pt x="16" y="257"/>
                  </a:cubicBezTo>
                  <a:cubicBezTo>
                    <a:pt x="0" y="467"/>
                    <a:pt x="156" y="575"/>
                    <a:pt x="310" y="575"/>
                  </a:cubicBezTo>
                  <a:cubicBezTo>
                    <a:pt x="447" y="575"/>
                    <a:pt x="583" y="490"/>
                    <a:pt x="597" y="318"/>
                  </a:cubicBezTo>
                  <a:cubicBezTo>
                    <a:pt x="597" y="108"/>
                    <a:pt x="434" y="0"/>
                    <a:pt x="281"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7" name="Google Shape;694;p28">
              <a:extLst>
                <a:ext uri="{FF2B5EF4-FFF2-40B4-BE49-F238E27FC236}">
                  <a16:creationId xmlns:a16="http://schemas.microsoft.com/office/drawing/2014/main" id="{71E27148-5A72-DADB-8C87-FD0C4AF7D7DB}"/>
                </a:ext>
              </a:extLst>
            </p:cNvPr>
            <p:cNvSpPr/>
            <p:nvPr/>
          </p:nvSpPr>
          <p:spPr>
            <a:xfrm>
              <a:off x="3068187" y="1721830"/>
              <a:ext cx="240899" cy="481986"/>
            </a:xfrm>
            <a:custGeom>
              <a:avLst/>
              <a:gdLst/>
              <a:ahLst/>
              <a:cxnLst/>
              <a:rect l="l" t="t" r="r" b="b"/>
              <a:pathLst>
                <a:path w="1375" h="2720" extrusionOk="0">
                  <a:moveTo>
                    <a:pt x="122" y="1"/>
                  </a:moveTo>
                  <a:lnTo>
                    <a:pt x="0" y="184"/>
                  </a:lnTo>
                  <a:cubicBezTo>
                    <a:pt x="733" y="826"/>
                    <a:pt x="1131" y="1773"/>
                    <a:pt x="1100" y="2720"/>
                  </a:cubicBezTo>
                  <a:lnTo>
                    <a:pt x="1314" y="2720"/>
                  </a:lnTo>
                  <a:cubicBezTo>
                    <a:pt x="1375" y="1681"/>
                    <a:pt x="917" y="673"/>
                    <a:pt x="122"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8" name="Google Shape;695;p28">
              <a:extLst>
                <a:ext uri="{FF2B5EF4-FFF2-40B4-BE49-F238E27FC236}">
                  <a16:creationId xmlns:a16="http://schemas.microsoft.com/office/drawing/2014/main" id="{7848522A-900C-41BE-0C0B-8F4C606E9DC5}"/>
                </a:ext>
              </a:extLst>
            </p:cNvPr>
            <p:cNvSpPr/>
            <p:nvPr/>
          </p:nvSpPr>
          <p:spPr>
            <a:xfrm>
              <a:off x="3309086" y="1705492"/>
              <a:ext cx="224564" cy="510577"/>
            </a:xfrm>
            <a:custGeom>
              <a:avLst/>
              <a:gdLst/>
              <a:ahLst/>
              <a:cxnLst/>
              <a:rect l="l" t="t" r="r" b="b"/>
              <a:pathLst>
                <a:path w="1254" h="2872" extrusionOk="0">
                  <a:moveTo>
                    <a:pt x="1131" y="0"/>
                  </a:moveTo>
                  <a:cubicBezTo>
                    <a:pt x="1101" y="31"/>
                    <a:pt x="1" y="611"/>
                    <a:pt x="215" y="2872"/>
                  </a:cubicBezTo>
                  <a:lnTo>
                    <a:pt x="429" y="2872"/>
                  </a:lnTo>
                  <a:cubicBezTo>
                    <a:pt x="245" y="764"/>
                    <a:pt x="1253" y="184"/>
                    <a:pt x="1253" y="184"/>
                  </a:cubicBezTo>
                  <a:lnTo>
                    <a:pt x="1131" y="0"/>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29" name="Google Shape;696;p28">
              <a:extLst>
                <a:ext uri="{FF2B5EF4-FFF2-40B4-BE49-F238E27FC236}">
                  <a16:creationId xmlns:a16="http://schemas.microsoft.com/office/drawing/2014/main" id="{4AC5612D-9868-8A1B-2DEF-53580DB3F809}"/>
                </a:ext>
              </a:extLst>
            </p:cNvPr>
            <p:cNvSpPr>
              <a:spLocks/>
            </p:cNvSpPr>
            <p:nvPr/>
          </p:nvSpPr>
          <p:spPr bwMode="auto">
            <a:xfrm>
              <a:off x="3018181" y="2076048"/>
              <a:ext cx="594452" cy="886460"/>
            </a:xfrm>
            <a:custGeom>
              <a:avLst/>
              <a:gdLst>
                <a:gd name="T0" fmla="*/ 2147483646 w 3361"/>
                <a:gd name="T1" fmla="*/ 0 h 5012"/>
                <a:gd name="T2" fmla="*/ 2147483646 w 3361"/>
                <a:gd name="T3" fmla="*/ 2147483646 h 5012"/>
                <a:gd name="T4" fmla="*/ 2147483646 w 3361"/>
                <a:gd name="T5" fmla="*/ 2147483646 h 5012"/>
                <a:gd name="T6" fmla="*/ 2147483646 w 3361"/>
                <a:gd name="T7" fmla="*/ 2147483646 h 5012"/>
                <a:gd name="T8" fmla="*/ 2147483646 w 3361"/>
                <a:gd name="T9" fmla="*/ 2147483646 h 5012"/>
                <a:gd name="T10" fmla="*/ 2147483646 w 3361"/>
                <a:gd name="T11" fmla="*/ 2147483646 h 5012"/>
                <a:gd name="T12" fmla="*/ 2147483646 w 3361"/>
                <a:gd name="T13" fmla="*/ 2147483646 h 5012"/>
                <a:gd name="T14" fmla="*/ 2147483646 w 3361"/>
                <a:gd name="T15" fmla="*/ 2147483646 h 5012"/>
                <a:gd name="T16" fmla="*/ 2147483646 w 3361"/>
                <a:gd name="T17" fmla="*/ 2147483646 h 5012"/>
                <a:gd name="T18" fmla="*/ 2147483646 w 3361"/>
                <a:gd name="T19" fmla="*/ 2147483646 h 5012"/>
                <a:gd name="T20" fmla="*/ 2147483646 w 3361"/>
                <a:gd name="T21" fmla="*/ 2147483646 h 5012"/>
                <a:gd name="T22" fmla="*/ 2147483646 w 3361"/>
                <a:gd name="T23" fmla="*/ 2147483646 h 5012"/>
                <a:gd name="T24" fmla="*/ 2147483646 w 3361"/>
                <a:gd name="T25" fmla="*/ 2147483646 h 5012"/>
                <a:gd name="T26" fmla="*/ 2147483646 w 3361"/>
                <a:gd name="T27" fmla="*/ 2147483646 h 5012"/>
                <a:gd name="T28" fmla="*/ 2147483646 w 3361"/>
                <a:gd name="T29" fmla="*/ 2147483646 h 5012"/>
                <a:gd name="T30" fmla="*/ 2147483646 w 3361"/>
                <a:gd name="T31" fmla="*/ 2147483646 h 5012"/>
                <a:gd name="T32" fmla="*/ 2147483646 w 3361"/>
                <a:gd name="T33" fmla="*/ 0 h 50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61" h="5012" extrusionOk="0">
                  <a:moveTo>
                    <a:pt x="413" y="0"/>
                  </a:moveTo>
                  <a:cubicBezTo>
                    <a:pt x="328" y="0"/>
                    <a:pt x="227" y="49"/>
                    <a:pt x="61" y="202"/>
                  </a:cubicBezTo>
                  <a:cubicBezTo>
                    <a:pt x="0" y="1058"/>
                    <a:pt x="0" y="1913"/>
                    <a:pt x="61" y="2768"/>
                  </a:cubicBezTo>
                  <a:cubicBezTo>
                    <a:pt x="153" y="3379"/>
                    <a:pt x="336" y="3960"/>
                    <a:pt x="642" y="4510"/>
                  </a:cubicBezTo>
                  <a:cubicBezTo>
                    <a:pt x="764" y="4815"/>
                    <a:pt x="1100" y="4998"/>
                    <a:pt x="1406" y="4998"/>
                  </a:cubicBezTo>
                  <a:cubicBezTo>
                    <a:pt x="1455" y="5007"/>
                    <a:pt x="1505" y="5012"/>
                    <a:pt x="1556" y="5012"/>
                  </a:cubicBezTo>
                  <a:cubicBezTo>
                    <a:pt x="1846" y="5012"/>
                    <a:pt x="2135" y="4866"/>
                    <a:pt x="2291" y="4632"/>
                  </a:cubicBezTo>
                  <a:cubicBezTo>
                    <a:pt x="2628" y="4113"/>
                    <a:pt x="2872" y="3532"/>
                    <a:pt x="3055" y="2921"/>
                  </a:cubicBezTo>
                  <a:cubicBezTo>
                    <a:pt x="3208" y="2096"/>
                    <a:pt x="3330" y="1272"/>
                    <a:pt x="3361" y="447"/>
                  </a:cubicBezTo>
                  <a:cubicBezTo>
                    <a:pt x="3253" y="331"/>
                    <a:pt x="3172" y="289"/>
                    <a:pt x="3103" y="289"/>
                  </a:cubicBezTo>
                  <a:cubicBezTo>
                    <a:pt x="2924" y="289"/>
                    <a:pt x="2824" y="570"/>
                    <a:pt x="2538" y="570"/>
                  </a:cubicBezTo>
                  <a:cubicBezTo>
                    <a:pt x="2527" y="570"/>
                    <a:pt x="2516" y="570"/>
                    <a:pt x="2505" y="569"/>
                  </a:cubicBezTo>
                  <a:cubicBezTo>
                    <a:pt x="2447" y="564"/>
                    <a:pt x="2398" y="563"/>
                    <a:pt x="2354" y="563"/>
                  </a:cubicBezTo>
                  <a:cubicBezTo>
                    <a:pt x="2143" y="563"/>
                    <a:pt x="2070" y="606"/>
                    <a:pt x="1843" y="606"/>
                  </a:cubicBezTo>
                  <a:cubicBezTo>
                    <a:pt x="1797" y="606"/>
                    <a:pt x="1743" y="604"/>
                    <a:pt x="1681" y="599"/>
                  </a:cubicBezTo>
                  <a:cubicBezTo>
                    <a:pt x="1283" y="569"/>
                    <a:pt x="1314" y="172"/>
                    <a:pt x="886" y="141"/>
                  </a:cubicBezTo>
                  <a:cubicBezTo>
                    <a:pt x="643" y="123"/>
                    <a:pt x="548" y="0"/>
                    <a:pt x="413"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0" name="Google Shape;697;p28">
              <a:extLst>
                <a:ext uri="{FF2B5EF4-FFF2-40B4-BE49-F238E27FC236}">
                  <a16:creationId xmlns:a16="http://schemas.microsoft.com/office/drawing/2014/main" id="{1527874E-1819-2257-F302-BAF1427A11FC}"/>
                </a:ext>
              </a:extLst>
            </p:cNvPr>
            <p:cNvSpPr/>
            <p:nvPr/>
          </p:nvSpPr>
          <p:spPr>
            <a:xfrm>
              <a:off x="5742557" y="2640870"/>
              <a:ext cx="318474" cy="318601"/>
            </a:xfrm>
            <a:custGeom>
              <a:avLst/>
              <a:gdLst/>
              <a:ahLst/>
              <a:cxnLst/>
              <a:rect l="l" t="t" r="r" b="b"/>
              <a:pathLst>
                <a:path w="1804" h="1809" extrusionOk="0">
                  <a:moveTo>
                    <a:pt x="942" y="0"/>
                  </a:moveTo>
                  <a:cubicBezTo>
                    <a:pt x="913" y="0"/>
                    <a:pt x="884" y="2"/>
                    <a:pt x="856" y="6"/>
                  </a:cubicBezTo>
                  <a:cubicBezTo>
                    <a:pt x="642" y="6"/>
                    <a:pt x="490" y="220"/>
                    <a:pt x="337" y="403"/>
                  </a:cubicBezTo>
                  <a:cubicBezTo>
                    <a:pt x="215" y="587"/>
                    <a:pt x="1" y="770"/>
                    <a:pt x="31" y="984"/>
                  </a:cubicBezTo>
                  <a:cubicBezTo>
                    <a:pt x="62" y="1197"/>
                    <a:pt x="276" y="1350"/>
                    <a:pt x="459" y="1503"/>
                  </a:cubicBezTo>
                  <a:cubicBezTo>
                    <a:pt x="642" y="1625"/>
                    <a:pt x="856" y="1808"/>
                    <a:pt x="1070" y="1808"/>
                  </a:cubicBezTo>
                  <a:cubicBezTo>
                    <a:pt x="1284" y="1747"/>
                    <a:pt x="1467" y="1595"/>
                    <a:pt x="1620" y="1411"/>
                  </a:cubicBezTo>
                  <a:cubicBezTo>
                    <a:pt x="1742" y="1228"/>
                    <a:pt x="1803" y="1014"/>
                    <a:pt x="1742" y="800"/>
                  </a:cubicBezTo>
                  <a:cubicBezTo>
                    <a:pt x="1742" y="556"/>
                    <a:pt x="1650" y="342"/>
                    <a:pt x="1498" y="189"/>
                  </a:cubicBezTo>
                  <a:cubicBezTo>
                    <a:pt x="1338" y="83"/>
                    <a:pt x="1133" y="0"/>
                    <a:pt x="942"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1" name="Google Shape;698;p28">
              <a:extLst>
                <a:ext uri="{FF2B5EF4-FFF2-40B4-BE49-F238E27FC236}">
                  <a16:creationId xmlns:a16="http://schemas.microsoft.com/office/drawing/2014/main" id="{EC439A30-435A-DA07-7458-4070D1A94535}"/>
                </a:ext>
              </a:extLst>
            </p:cNvPr>
            <p:cNvSpPr/>
            <p:nvPr/>
          </p:nvSpPr>
          <p:spPr>
            <a:xfrm>
              <a:off x="6293762" y="2465233"/>
              <a:ext cx="130656" cy="106200"/>
            </a:xfrm>
            <a:custGeom>
              <a:avLst/>
              <a:gdLst/>
              <a:ahLst/>
              <a:cxnLst/>
              <a:rect l="l" t="t" r="r" b="b"/>
              <a:pathLst>
                <a:path w="749" h="597" extrusionOk="0">
                  <a:moveTo>
                    <a:pt x="333" y="1"/>
                  </a:moveTo>
                  <a:cubicBezTo>
                    <a:pt x="248" y="1"/>
                    <a:pt x="161" y="40"/>
                    <a:pt x="92" y="134"/>
                  </a:cubicBezTo>
                  <a:cubicBezTo>
                    <a:pt x="1" y="256"/>
                    <a:pt x="1" y="439"/>
                    <a:pt x="153" y="531"/>
                  </a:cubicBezTo>
                  <a:cubicBezTo>
                    <a:pt x="210" y="573"/>
                    <a:pt x="280" y="596"/>
                    <a:pt x="348" y="596"/>
                  </a:cubicBezTo>
                  <a:cubicBezTo>
                    <a:pt x="426" y="596"/>
                    <a:pt x="501" y="566"/>
                    <a:pt x="551" y="500"/>
                  </a:cubicBezTo>
                  <a:cubicBezTo>
                    <a:pt x="749" y="258"/>
                    <a:pt x="551" y="1"/>
                    <a:pt x="333"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2" name="Google Shape;699;p28">
              <a:extLst>
                <a:ext uri="{FF2B5EF4-FFF2-40B4-BE49-F238E27FC236}">
                  <a16:creationId xmlns:a16="http://schemas.microsoft.com/office/drawing/2014/main" id="{235499BA-6753-1BC3-C8B8-034EF1A3A2D7}"/>
                </a:ext>
              </a:extLst>
            </p:cNvPr>
            <p:cNvSpPr/>
            <p:nvPr/>
          </p:nvSpPr>
          <p:spPr>
            <a:xfrm>
              <a:off x="5918125" y="2232408"/>
              <a:ext cx="114324" cy="102117"/>
            </a:xfrm>
            <a:custGeom>
              <a:avLst/>
              <a:gdLst/>
              <a:ahLst/>
              <a:cxnLst/>
              <a:rect l="l" t="t" r="r" b="b"/>
              <a:pathLst>
                <a:path w="643" h="575" extrusionOk="0">
                  <a:moveTo>
                    <a:pt x="326" y="0"/>
                  </a:moveTo>
                  <a:cubicBezTo>
                    <a:pt x="237" y="0"/>
                    <a:pt x="148" y="41"/>
                    <a:pt x="92" y="115"/>
                  </a:cubicBezTo>
                  <a:cubicBezTo>
                    <a:pt x="1" y="237"/>
                    <a:pt x="1" y="420"/>
                    <a:pt x="154" y="512"/>
                  </a:cubicBezTo>
                  <a:cubicBezTo>
                    <a:pt x="207" y="552"/>
                    <a:pt x="272" y="574"/>
                    <a:pt x="336" y="574"/>
                  </a:cubicBezTo>
                  <a:cubicBezTo>
                    <a:pt x="418" y="574"/>
                    <a:pt x="499" y="537"/>
                    <a:pt x="551" y="451"/>
                  </a:cubicBezTo>
                  <a:cubicBezTo>
                    <a:pt x="642" y="328"/>
                    <a:pt x="612" y="145"/>
                    <a:pt x="490" y="54"/>
                  </a:cubicBezTo>
                  <a:cubicBezTo>
                    <a:pt x="441" y="17"/>
                    <a:pt x="384" y="0"/>
                    <a:pt x="326"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3" name="Google Shape;700;p28">
              <a:extLst>
                <a:ext uri="{FF2B5EF4-FFF2-40B4-BE49-F238E27FC236}">
                  <a16:creationId xmlns:a16="http://schemas.microsoft.com/office/drawing/2014/main" id="{F792D7A5-8F79-5DF6-50FE-CD87687D0E00}"/>
                </a:ext>
              </a:extLst>
            </p:cNvPr>
            <p:cNvSpPr/>
            <p:nvPr/>
          </p:nvSpPr>
          <p:spPr>
            <a:xfrm>
              <a:off x="5865047" y="2277340"/>
              <a:ext cx="179652" cy="514663"/>
            </a:xfrm>
            <a:custGeom>
              <a:avLst/>
              <a:gdLst/>
              <a:ahLst/>
              <a:cxnLst/>
              <a:rect l="l" t="t" r="r" b="b"/>
              <a:pathLst>
                <a:path w="1009" h="2903" extrusionOk="0">
                  <a:moveTo>
                    <a:pt x="734" y="0"/>
                  </a:moveTo>
                  <a:lnTo>
                    <a:pt x="520" y="61"/>
                  </a:lnTo>
                  <a:cubicBezTo>
                    <a:pt x="764" y="1008"/>
                    <a:pt x="550" y="1986"/>
                    <a:pt x="0" y="2780"/>
                  </a:cubicBezTo>
                  <a:lnTo>
                    <a:pt x="153" y="2902"/>
                  </a:lnTo>
                  <a:cubicBezTo>
                    <a:pt x="795" y="2078"/>
                    <a:pt x="1008" y="978"/>
                    <a:pt x="734"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4" name="Google Shape;701;p28">
              <a:extLst>
                <a:ext uri="{FF2B5EF4-FFF2-40B4-BE49-F238E27FC236}">
                  <a16:creationId xmlns:a16="http://schemas.microsoft.com/office/drawing/2014/main" id="{E05DE903-7527-B259-6E9C-5B7B304A38BA}"/>
                </a:ext>
              </a:extLst>
            </p:cNvPr>
            <p:cNvSpPr/>
            <p:nvPr/>
          </p:nvSpPr>
          <p:spPr>
            <a:xfrm>
              <a:off x="5930375" y="2493824"/>
              <a:ext cx="420548" cy="347195"/>
            </a:xfrm>
            <a:custGeom>
              <a:avLst/>
              <a:gdLst/>
              <a:ahLst/>
              <a:cxnLst/>
              <a:rect l="l" t="t" r="r" b="b"/>
              <a:pathLst>
                <a:path w="2384" h="1958" extrusionOk="0">
                  <a:moveTo>
                    <a:pt x="2332" y="1"/>
                  </a:moveTo>
                  <a:cubicBezTo>
                    <a:pt x="2086" y="1"/>
                    <a:pt x="1007" y="98"/>
                    <a:pt x="1" y="1866"/>
                  </a:cubicBezTo>
                  <a:lnTo>
                    <a:pt x="184" y="1957"/>
                  </a:lnTo>
                  <a:cubicBezTo>
                    <a:pt x="1101" y="340"/>
                    <a:pt x="2112" y="245"/>
                    <a:pt x="2338" y="245"/>
                  </a:cubicBezTo>
                  <a:cubicBezTo>
                    <a:pt x="2368" y="245"/>
                    <a:pt x="2384" y="247"/>
                    <a:pt x="2384" y="247"/>
                  </a:cubicBezTo>
                  <a:lnTo>
                    <a:pt x="2384" y="2"/>
                  </a:lnTo>
                  <a:cubicBezTo>
                    <a:pt x="2380" y="2"/>
                    <a:pt x="2363" y="1"/>
                    <a:pt x="2332"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5" name="Google Shape;702;p28">
              <a:extLst>
                <a:ext uri="{FF2B5EF4-FFF2-40B4-BE49-F238E27FC236}">
                  <a16:creationId xmlns:a16="http://schemas.microsoft.com/office/drawing/2014/main" id="{4D0E2028-C6A1-F491-D226-C61E4F1467A1}"/>
                </a:ext>
              </a:extLst>
            </p:cNvPr>
            <p:cNvSpPr>
              <a:spLocks/>
            </p:cNvSpPr>
            <p:nvPr/>
          </p:nvSpPr>
          <p:spPr bwMode="auto">
            <a:xfrm>
              <a:off x="5363042" y="2551636"/>
              <a:ext cx="816067" cy="886460"/>
            </a:xfrm>
            <a:custGeom>
              <a:avLst/>
              <a:gdLst>
                <a:gd name="T0" fmla="*/ 2147483646 w 4614"/>
                <a:gd name="T1" fmla="*/ 0 h 5012"/>
                <a:gd name="T2" fmla="*/ 2147483646 w 4614"/>
                <a:gd name="T3" fmla="*/ 2147483646 h 5012"/>
                <a:gd name="T4" fmla="*/ 2147483646 w 4614"/>
                <a:gd name="T5" fmla="*/ 2147483646 h 5012"/>
                <a:gd name="T6" fmla="*/ 2147483646 w 4614"/>
                <a:gd name="T7" fmla="*/ 2147483646 h 5012"/>
                <a:gd name="T8" fmla="*/ 2147483646 w 4614"/>
                <a:gd name="T9" fmla="*/ 2147483646 h 5012"/>
                <a:gd name="T10" fmla="*/ 2147483646 w 4614"/>
                <a:gd name="T11" fmla="*/ 2147483646 h 5012"/>
                <a:gd name="T12" fmla="*/ 2147483646 w 4614"/>
                <a:gd name="T13" fmla="*/ 2147483646 h 5012"/>
                <a:gd name="T14" fmla="*/ 2147483646 w 4614"/>
                <a:gd name="T15" fmla="*/ 2147483646 h 5012"/>
                <a:gd name="T16" fmla="*/ 2147483646 w 4614"/>
                <a:gd name="T17" fmla="*/ 2147483646 h 5012"/>
                <a:gd name="T18" fmla="*/ 2147483646 w 4614"/>
                <a:gd name="T19" fmla="*/ 2147483646 h 5012"/>
                <a:gd name="T20" fmla="*/ 2147483646 w 4614"/>
                <a:gd name="T21" fmla="*/ 2147483646 h 5012"/>
                <a:gd name="T22" fmla="*/ 2147483646 w 4614"/>
                <a:gd name="T23" fmla="*/ 2147483646 h 5012"/>
                <a:gd name="T24" fmla="*/ 2147483646 w 4614"/>
                <a:gd name="T25" fmla="*/ 2147483646 h 5012"/>
                <a:gd name="T26" fmla="*/ 2147483646 w 4614"/>
                <a:gd name="T27" fmla="*/ 2147483646 h 5012"/>
                <a:gd name="T28" fmla="*/ 2147483646 w 4614"/>
                <a:gd name="T29" fmla="*/ 0 h 50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614" h="5012" extrusionOk="0">
                  <a:moveTo>
                    <a:pt x="2234" y="0"/>
                  </a:moveTo>
                  <a:cubicBezTo>
                    <a:pt x="2183" y="0"/>
                    <a:pt x="2121" y="6"/>
                    <a:pt x="2047" y="18"/>
                  </a:cubicBezTo>
                  <a:cubicBezTo>
                    <a:pt x="1497" y="690"/>
                    <a:pt x="1008" y="1393"/>
                    <a:pt x="581" y="2157"/>
                  </a:cubicBezTo>
                  <a:cubicBezTo>
                    <a:pt x="306" y="2707"/>
                    <a:pt x="153" y="3287"/>
                    <a:pt x="92" y="3898"/>
                  </a:cubicBezTo>
                  <a:cubicBezTo>
                    <a:pt x="0" y="4234"/>
                    <a:pt x="153" y="4570"/>
                    <a:pt x="459" y="4753"/>
                  </a:cubicBezTo>
                  <a:cubicBezTo>
                    <a:pt x="622" y="4916"/>
                    <a:pt x="839" y="5011"/>
                    <a:pt x="1056" y="5011"/>
                  </a:cubicBezTo>
                  <a:cubicBezTo>
                    <a:pt x="1165" y="5011"/>
                    <a:pt x="1273" y="4988"/>
                    <a:pt x="1375" y="4937"/>
                  </a:cubicBezTo>
                  <a:cubicBezTo>
                    <a:pt x="1955" y="4692"/>
                    <a:pt x="2475" y="4387"/>
                    <a:pt x="2964" y="3959"/>
                  </a:cubicBezTo>
                  <a:cubicBezTo>
                    <a:pt x="3544" y="3379"/>
                    <a:pt x="4124" y="2768"/>
                    <a:pt x="4613" y="2096"/>
                  </a:cubicBezTo>
                  <a:cubicBezTo>
                    <a:pt x="4585" y="1843"/>
                    <a:pt x="4493" y="1797"/>
                    <a:pt x="4368" y="1797"/>
                  </a:cubicBezTo>
                  <a:cubicBezTo>
                    <a:pt x="4296" y="1797"/>
                    <a:pt x="4213" y="1812"/>
                    <a:pt x="4126" y="1812"/>
                  </a:cubicBezTo>
                  <a:cubicBezTo>
                    <a:pt x="4036" y="1812"/>
                    <a:pt x="3941" y="1796"/>
                    <a:pt x="3849" y="1729"/>
                  </a:cubicBezTo>
                  <a:cubicBezTo>
                    <a:pt x="3513" y="1485"/>
                    <a:pt x="3452" y="1546"/>
                    <a:pt x="3147" y="1271"/>
                  </a:cubicBezTo>
                  <a:cubicBezTo>
                    <a:pt x="2841" y="1026"/>
                    <a:pt x="3086" y="690"/>
                    <a:pt x="2780" y="446"/>
                  </a:cubicBezTo>
                  <a:cubicBezTo>
                    <a:pt x="2490" y="235"/>
                    <a:pt x="2565" y="0"/>
                    <a:pt x="2234"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36" name="Google Shape;703;p28">
              <a:extLst>
                <a:ext uri="{FF2B5EF4-FFF2-40B4-BE49-F238E27FC236}">
                  <a16:creationId xmlns:a16="http://schemas.microsoft.com/office/drawing/2014/main" id="{B0EE7250-B1FB-7A88-3E4A-9ED01DBD20DC}"/>
                </a:ext>
              </a:extLst>
            </p:cNvPr>
            <p:cNvSpPr/>
            <p:nvPr/>
          </p:nvSpPr>
          <p:spPr>
            <a:xfrm>
              <a:off x="4264509" y="2983979"/>
              <a:ext cx="314390" cy="306348"/>
            </a:xfrm>
            <a:custGeom>
              <a:avLst/>
              <a:gdLst/>
              <a:ahLst/>
              <a:cxnLst/>
              <a:rect l="l" t="t" r="r" b="b"/>
              <a:pathLst>
                <a:path w="1772" h="1730" extrusionOk="0">
                  <a:moveTo>
                    <a:pt x="914" y="0"/>
                  </a:moveTo>
                  <a:cubicBezTo>
                    <a:pt x="743" y="0"/>
                    <a:pt x="568" y="40"/>
                    <a:pt x="428" y="133"/>
                  </a:cubicBezTo>
                  <a:cubicBezTo>
                    <a:pt x="244" y="317"/>
                    <a:pt x="153" y="500"/>
                    <a:pt x="153" y="744"/>
                  </a:cubicBezTo>
                  <a:cubicBezTo>
                    <a:pt x="92" y="958"/>
                    <a:pt x="0" y="1233"/>
                    <a:pt x="122" y="1386"/>
                  </a:cubicBezTo>
                  <a:cubicBezTo>
                    <a:pt x="244" y="1569"/>
                    <a:pt x="519" y="1600"/>
                    <a:pt x="764" y="1661"/>
                  </a:cubicBezTo>
                  <a:cubicBezTo>
                    <a:pt x="871" y="1707"/>
                    <a:pt x="978" y="1730"/>
                    <a:pt x="1088" y="1730"/>
                  </a:cubicBezTo>
                  <a:cubicBezTo>
                    <a:pt x="1199" y="1730"/>
                    <a:pt x="1314" y="1707"/>
                    <a:pt x="1436" y="1661"/>
                  </a:cubicBezTo>
                  <a:cubicBezTo>
                    <a:pt x="1589" y="1508"/>
                    <a:pt x="1711" y="1294"/>
                    <a:pt x="1711" y="1050"/>
                  </a:cubicBezTo>
                  <a:cubicBezTo>
                    <a:pt x="1772" y="836"/>
                    <a:pt x="1711" y="622"/>
                    <a:pt x="1558" y="439"/>
                  </a:cubicBezTo>
                  <a:cubicBezTo>
                    <a:pt x="1466" y="256"/>
                    <a:pt x="1283" y="103"/>
                    <a:pt x="1069" y="11"/>
                  </a:cubicBezTo>
                  <a:cubicBezTo>
                    <a:pt x="1019" y="4"/>
                    <a:pt x="967" y="0"/>
                    <a:pt x="914"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7" name="Google Shape;704;p28">
              <a:extLst>
                <a:ext uri="{FF2B5EF4-FFF2-40B4-BE49-F238E27FC236}">
                  <a16:creationId xmlns:a16="http://schemas.microsoft.com/office/drawing/2014/main" id="{487902FA-715A-3A58-E8F1-8F7D9B2406CA}"/>
                </a:ext>
              </a:extLst>
            </p:cNvPr>
            <p:cNvSpPr/>
            <p:nvPr/>
          </p:nvSpPr>
          <p:spPr>
            <a:xfrm>
              <a:off x="4627895" y="2640870"/>
              <a:ext cx="122490" cy="106200"/>
            </a:xfrm>
            <a:custGeom>
              <a:avLst/>
              <a:gdLst/>
              <a:ahLst/>
              <a:cxnLst/>
              <a:rect l="l" t="t" r="r" b="b"/>
              <a:pathLst>
                <a:path w="696" h="582" extrusionOk="0">
                  <a:moveTo>
                    <a:pt x="381" y="1"/>
                  </a:moveTo>
                  <a:cubicBezTo>
                    <a:pt x="325" y="1"/>
                    <a:pt x="268" y="18"/>
                    <a:pt x="215" y="56"/>
                  </a:cubicBezTo>
                  <a:cubicBezTo>
                    <a:pt x="1" y="209"/>
                    <a:pt x="62" y="514"/>
                    <a:pt x="337" y="576"/>
                  </a:cubicBezTo>
                  <a:cubicBezTo>
                    <a:pt x="357" y="579"/>
                    <a:pt x="376" y="581"/>
                    <a:pt x="396" y="581"/>
                  </a:cubicBezTo>
                  <a:cubicBezTo>
                    <a:pt x="527" y="581"/>
                    <a:pt x="646" y="495"/>
                    <a:pt x="673" y="362"/>
                  </a:cubicBezTo>
                  <a:cubicBezTo>
                    <a:pt x="696" y="155"/>
                    <a:pt x="547" y="1"/>
                    <a:pt x="381"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8" name="Google Shape;705;p28">
              <a:extLst>
                <a:ext uri="{FF2B5EF4-FFF2-40B4-BE49-F238E27FC236}">
                  <a16:creationId xmlns:a16="http://schemas.microsoft.com/office/drawing/2014/main" id="{6E989B96-024F-32F9-49F0-78555F33FA74}"/>
                </a:ext>
              </a:extLst>
            </p:cNvPr>
            <p:cNvSpPr/>
            <p:nvPr/>
          </p:nvSpPr>
          <p:spPr>
            <a:xfrm>
              <a:off x="4186931" y="2600024"/>
              <a:ext cx="122490" cy="106200"/>
            </a:xfrm>
            <a:custGeom>
              <a:avLst/>
              <a:gdLst/>
              <a:ahLst/>
              <a:cxnLst/>
              <a:rect l="l" t="t" r="r" b="b"/>
              <a:pathLst>
                <a:path w="689" h="588" extrusionOk="0">
                  <a:moveTo>
                    <a:pt x="368" y="1"/>
                  </a:moveTo>
                  <a:cubicBezTo>
                    <a:pt x="137" y="1"/>
                    <a:pt x="0" y="247"/>
                    <a:pt x="139" y="467"/>
                  </a:cubicBezTo>
                  <a:cubicBezTo>
                    <a:pt x="198" y="550"/>
                    <a:pt x="284" y="587"/>
                    <a:pt x="370" y="587"/>
                  </a:cubicBezTo>
                  <a:cubicBezTo>
                    <a:pt x="506" y="587"/>
                    <a:pt x="639" y="495"/>
                    <a:pt x="658" y="345"/>
                  </a:cubicBezTo>
                  <a:cubicBezTo>
                    <a:pt x="688" y="193"/>
                    <a:pt x="597" y="40"/>
                    <a:pt x="444" y="9"/>
                  </a:cubicBezTo>
                  <a:cubicBezTo>
                    <a:pt x="418" y="3"/>
                    <a:pt x="392" y="1"/>
                    <a:pt x="368"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39" name="Google Shape;706;p28">
              <a:extLst>
                <a:ext uri="{FF2B5EF4-FFF2-40B4-BE49-F238E27FC236}">
                  <a16:creationId xmlns:a16="http://schemas.microsoft.com/office/drawing/2014/main" id="{8A7ACC55-11BA-594E-C0C8-0E74F3D4DA29}"/>
                </a:ext>
              </a:extLst>
            </p:cNvPr>
            <p:cNvSpPr/>
            <p:nvPr/>
          </p:nvSpPr>
          <p:spPr>
            <a:xfrm>
              <a:off x="4240011" y="2636787"/>
              <a:ext cx="204150" cy="506494"/>
            </a:xfrm>
            <a:custGeom>
              <a:avLst/>
              <a:gdLst/>
              <a:ahLst/>
              <a:cxnLst/>
              <a:rect l="l" t="t" r="r" b="b"/>
              <a:pathLst>
                <a:path w="1162" h="2873" extrusionOk="0">
                  <a:moveTo>
                    <a:pt x="184" y="1"/>
                  </a:moveTo>
                  <a:lnTo>
                    <a:pt x="0" y="153"/>
                  </a:lnTo>
                  <a:cubicBezTo>
                    <a:pt x="642" y="886"/>
                    <a:pt x="917" y="1895"/>
                    <a:pt x="764" y="2842"/>
                  </a:cubicBezTo>
                  <a:lnTo>
                    <a:pt x="978" y="2872"/>
                  </a:lnTo>
                  <a:cubicBezTo>
                    <a:pt x="1161" y="1833"/>
                    <a:pt x="856" y="795"/>
                    <a:pt x="184"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0" name="Google Shape;707;p28">
              <a:extLst>
                <a:ext uri="{FF2B5EF4-FFF2-40B4-BE49-F238E27FC236}">
                  <a16:creationId xmlns:a16="http://schemas.microsoft.com/office/drawing/2014/main" id="{7D3A7FB0-06E4-9EC8-08C3-EF26E2F52EA9}"/>
                </a:ext>
              </a:extLst>
            </p:cNvPr>
            <p:cNvSpPr/>
            <p:nvPr/>
          </p:nvSpPr>
          <p:spPr>
            <a:xfrm>
              <a:off x="4456409" y="2677633"/>
              <a:ext cx="249065" cy="481986"/>
            </a:xfrm>
            <a:custGeom>
              <a:avLst/>
              <a:gdLst/>
              <a:ahLst/>
              <a:cxnLst/>
              <a:rect l="l" t="t" r="r" b="b"/>
              <a:pathLst>
                <a:path w="1406" h="2720" extrusionOk="0">
                  <a:moveTo>
                    <a:pt x="1314" y="1"/>
                  </a:moveTo>
                  <a:cubicBezTo>
                    <a:pt x="1283" y="31"/>
                    <a:pt x="122" y="459"/>
                    <a:pt x="0" y="2720"/>
                  </a:cubicBezTo>
                  <a:lnTo>
                    <a:pt x="245" y="2720"/>
                  </a:lnTo>
                  <a:cubicBezTo>
                    <a:pt x="336" y="612"/>
                    <a:pt x="1405" y="215"/>
                    <a:pt x="1405" y="215"/>
                  </a:cubicBezTo>
                  <a:lnTo>
                    <a:pt x="1314" y="1"/>
                  </a:ln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1" name="Google Shape;708;p28">
              <a:extLst>
                <a:ext uri="{FF2B5EF4-FFF2-40B4-BE49-F238E27FC236}">
                  <a16:creationId xmlns:a16="http://schemas.microsoft.com/office/drawing/2014/main" id="{160ABEF4-D9FE-8510-65EF-D79D652A04C9}"/>
                </a:ext>
              </a:extLst>
            </p:cNvPr>
            <p:cNvSpPr>
              <a:spLocks/>
            </p:cNvSpPr>
            <p:nvPr/>
          </p:nvSpPr>
          <p:spPr bwMode="auto">
            <a:xfrm>
              <a:off x="4093336" y="2981240"/>
              <a:ext cx="632301" cy="909099"/>
            </a:xfrm>
            <a:custGeom>
              <a:avLst/>
              <a:gdLst>
                <a:gd name="T0" fmla="*/ 2147483646 w 3575"/>
                <a:gd name="T1" fmla="*/ 0 h 5140"/>
                <a:gd name="T2" fmla="*/ 2147483646 w 3575"/>
                <a:gd name="T3" fmla="*/ 2147483646 h 5140"/>
                <a:gd name="T4" fmla="*/ 0 w 3575"/>
                <a:gd name="T5" fmla="*/ 2147483646 h 5140"/>
                <a:gd name="T6" fmla="*/ 2147483646 w 3575"/>
                <a:gd name="T7" fmla="*/ 2147483646 h 5140"/>
                <a:gd name="T8" fmla="*/ 2147483646 w 3575"/>
                <a:gd name="T9" fmla="*/ 2147483646 h 5140"/>
                <a:gd name="T10" fmla="*/ 2147483646 w 3575"/>
                <a:gd name="T11" fmla="*/ 2147483646 h 5140"/>
                <a:gd name="T12" fmla="*/ 2147483646 w 3575"/>
                <a:gd name="T13" fmla="*/ 2147483646 h 5140"/>
                <a:gd name="T14" fmla="*/ 2147483646 w 3575"/>
                <a:gd name="T15" fmla="*/ 2147483646 h 5140"/>
                <a:gd name="T16" fmla="*/ 2147483646 w 3575"/>
                <a:gd name="T17" fmla="*/ 2147483646 h 5140"/>
                <a:gd name="T18" fmla="*/ 2147483646 w 3575"/>
                <a:gd name="T19" fmla="*/ 2147483646 h 5140"/>
                <a:gd name="T20" fmla="*/ 2147483646 w 3575"/>
                <a:gd name="T21" fmla="*/ 2147483646 h 5140"/>
                <a:gd name="T22" fmla="*/ 2147483646 w 3575"/>
                <a:gd name="T23" fmla="*/ 2147483646 h 5140"/>
                <a:gd name="T24" fmla="*/ 2147483646 w 3575"/>
                <a:gd name="T25" fmla="*/ 2147483646 h 5140"/>
                <a:gd name="T26" fmla="*/ 2147483646 w 3575"/>
                <a:gd name="T27" fmla="*/ 2147483646 h 5140"/>
                <a:gd name="T28" fmla="*/ 2147483646 w 3575"/>
                <a:gd name="T29" fmla="*/ 2147483646 h 5140"/>
                <a:gd name="T30" fmla="*/ 2147483646 w 3575"/>
                <a:gd name="T31" fmla="*/ 0 h 514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575" h="5140" extrusionOk="0">
                  <a:moveTo>
                    <a:pt x="681" y="0"/>
                  </a:moveTo>
                  <a:cubicBezTo>
                    <a:pt x="597" y="0"/>
                    <a:pt x="494" y="40"/>
                    <a:pt x="337" y="155"/>
                  </a:cubicBezTo>
                  <a:cubicBezTo>
                    <a:pt x="153" y="980"/>
                    <a:pt x="31" y="1836"/>
                    <a:pt x="0" y="2691"/>
                  </a:cubicBezTo>
                  <a:cubicBezTo>
                    <a:pt x="0" y="3302"/>
                    <a:pt x="92" y="3913"/>
                    <a:pt x="306" y="4493"/>
                  </a:cubicBezTo>
                  <a:cubicBezTo>
                    <a:pt x="398" y="4829"/>
                    <a:pt x="703" y="5074"/>
                    <a:pt x="1039" y="5104"/>
                  </a:cubicBezTo>
                  <a:cubicBezTo>
                    <a:pt x="1125" y="5128"/>
                    <a:pt x="1213" y="5139"/>
                    <a:pt x="1300" y="5139"/>
                  </a:cubicBezTo>
                  <a:cubicBezTo>
                    <a:pt x="1552" y="5139"/>
                    <a:pt x="1796" y="5042"/>
                    <a:pt x="1956" y="4860"/>
                  </a:cubicBezTo>
                  <a:cubicBezTo>
                    <a:pt x="2353" y="4371"/>
                    <a:pt x="2689" y="3852"/>
                    <a:pt x="2933" y="3271"/>
                  </a:cubicBezTo>
                  <a:cubicBezTo>
                    <a:pt x="3208" y="2477"/>
                    <a:pt x="3422" y="1683"/>
                    <a:pt x="3575" y="858"/>
                  </a:cubicBezTo>
                  <a:cubicBezTo>
                    <a:pt x="3482" y="710"/>
                    <a:pt x="3406" y="660"/>
                    <a:pt x="3333" y="660"/>
                  </a:cubicBezTo>
                  <a:cubicBezTo>
                    <a:pt x="3185" y="660"/>
                    <a:pt x="3050" y="868"/>
                    <a:pt x="2811" y="868"/>
                  </a:cubicBezTo>
                  <a:cubicBezTo>
                    <a:pt x="2782" y="868"/>
                    <a:pt x="2752" y="865"/>
                    <a:pt x="2719" y="858"/>
                  </a:cubicBezTo>
                  <a:cubicBezTo>
                    <a:pt x="2521" y="812"/>
                    <a:pt x="2421" y="812"/>
                    <a:pt x="2318" y="812"/>
                  </a:cubicBezTo>
                  <a:cubicBezTo>
                    <a:pt x="2215" y="812"/>
                    <a:pt x="2108" y="812"/>
                    <a:pt x="1894" y="766"/>
                  </a:cubicBezTo>
                  <a:cubicBezTo>
                    <a:pt x="1497" y="675"/>
                    <a:pt x="1589" y="278"/>
                    <a:pt x="1192" y="186"/>
                  </a:cubicBezTo>
                  <a:cubicBezTo>
                    <a:pt x="931" y="146"/>
                    <a:pt x="842" y="0"/>
                    <a:pt x="681"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42" name="Google Shape;709;p28">
              <a:extLst>
                <a:ext uri="{FF2B5EF4-FFF2-40B4-BE49-F238E27FC236}">
                  <a16:creationId xmlns:a16="http://schemas.microsoft.com/office/drawing/2014/main" id="{781D406D-7388-05AE-74AC-DF93771C3C6A}"/>
                </a:ext>
              </a:extLst>
            </p:cNvPr>
            <p:cNvSpPr/>
            <p:nvPr/>
          </p:nvSpPr>
          <p:spPr>
            <a:xfrm>
              <a:off x="6404004" y="4119505"/>
              <a:ext cx="326640" cy="314518"/>
            </a:xfrm>
            <a:custGeom>
              <a:avLst/>
              <a:gdLst/>
              <a:ahLst/>
              <a:cxnLst/>
              <a:rect l="l" t="t" r="r" b="b"/>
              <a:pathLst>
                <a:path w="1834" h="1779" extrusionOk="0">
                  <a:moveTo>
                    <a:pt x="1077" y="0"/>
                  </a:moveTo>
                  <a:cubicBezTo>
                    <a:pt x="892" y="0"/>
                    <a:pt x="709" y="84"/>
                    <a:pt x="550" y="190"/>
                  </a:cubicBezTo>
                  <a:cubicBezTo>
                    <a:pt x="367" y="312"/>
                    <a:pt x="122" y="434"/>
                    <a:pt x="61" y="648"/>
                  </a:cubicBezTo>
                  <a:cubicBezTo>
                    <a:pt x="0" y="862"/>
                    <a:pt x="183" y="1076"/>
                    <a:pt x="306" y="1289"/>
                  </a:cubicBezTo>
                  <a:cubicBezTo>
                    <a:pt x="397" y="1473"/>
                    <a:pt x="550" y="1717"/>
                    <a:pt x="764" y="1778"/>
                  </a:cubicBezTo>
                  <a:cubicBezTo>
                    <a:pt x="978" y="1778"/>
                    <a:pt x="1222" y="1717"/>
                    <a:pt x="1405" y="1564"/>
                  </a:cubicBezTo>
                  <a:cubicBezTo>
                    <a:pt x="1589" y="1442"/>
                    <a:pt x="1711" y="1259"/>
                    <a:pt x="1741" y="1076"/>
                  </a:cubicBezTo>
                  <a:cubicBezTo>
                    <a:pt x="1833" y="831"/>
                    <a:pt x="1803" y="617"/>
                    <a:pt x="1711" y="403"/>
                  </a:cubicBezTo>
                  <a:cubicBezTo>
                    <a:pt x="1589" y="190"/>
                    <a:pt x="1405" y="67"/>
                    <a:pt x="1161" y="6"/>
                  </a:cubicBezTo>
                  <a:cubicBezTo>
                    <a:pt x="1133" y="2"/>
                    <a:pt x="1105" y="0"/>
                    <a:pt x="1077"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3" name="Google Shape;710;p28">
              <a:extLst>
                <a:ext uri="{FF2B5EF4-FFF2-40B4-BE49-F238E27FC236}">
                  <a16:creationId xmlns:a16="http://schemas.microsoft.com/office/drawing/2014/main" id="{13D9B8B0-B173-48FC-F003-D65633915EB6}"/>
                </a:ext>
              </a:extLst>
            </p:cNvPr>
            <p:cNvSpPr/>
            <p:nvPr/>
          </p:nvSpPr>
          <p:spPr>
            <a:xfrm>
              <a:off x="7024621" y="4115422"/>
              <a:ext cx="130656" cy="102114"/>
            </a:xfrm>
            <a:custGeom>
              <a:avLst/>
              <a:gdLst/>
              <a:ahLst/>
              <a:cxnLst/>
              <a:rect l="l" t="t" r="r" b="b"/>
              <a:pathLst>
                <a:path w="750" h="573" extrusionOk="0">
                  <a:moveTo>
                    <a:pt x="374" y="0"/>
                  </a:moveTo>
                  <a:cubicBezTo>
                    <a:pt x="162" y="0"/>
                    <a:pt x="0" y="243"/>
                    <a:pt x="138" y="436"/>
                  </a:cubicBezTo>
                  <a:cubicBezTo>
                    <a:pt x="179" y="518"/>
                    <a:pt x="274" y="572"/>
                    <a:pt x="369" y="572"/>
                  </a:cubicBezTo>
                  <a:cubicBezTo>
                    <a:pt x="417" y="572"/>
                    <a:pt x="464" y="559"/>
                    <a:pt x="505" y="528"/>
                  </a:cubicBezTo>
                  <a:cubicBezTo>
                    <a:pt x="749" y="406"/>
                    <a:pt x="688" y="70"/>
                    <a:pt x="444" y="9"/>
                  </a:cubicBezTo>
                  <a:cubicBezTo>
                    <a:pt x="420" y="3"/>
                    <a:pt x="397" y="0"/>
                    <a:pt x="374"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4" name="Google Shape;711;p28">
              <a:extLst>
                <a:ext uri="{FF2B5EF4-FFF2-40B4-BE49-F238E27FC236}">
                  <a16:creationId xmlns:a16="http://schemas.microsoft.com/office/drawing/2014/main" id="{FC8DD27F-1370-9AFA-3972-879061F4C90D}"/>
                </a:ext>
              </a:extLst>
            </p:cNvPr>
            <p:cNvSpPr/>
            <p:nvPr/>
          </p:nvSpPr>
          <p:spPr>
            <a:xfrm>
              <a:off x="6746977" y="3764144"/>
              <a:ext cx="130656" cy="102114"/>
            </a:xfrm>
            <a:custGeom>
              <a:avLst/>
              <a:gdLst/>
              <a:ahLst/>
              <a:cxnLst/>
              <a:rect l="l" t="t" r="r" b="b"/>
              <a:pathLst>
                <a:path w="737" h="573" extrusionOk="0">
                  <a:moveTo>
                    <a:pt x="408" y="0"/>
                  </a:moveTo>
                  <a:cubicBezTo>
                    <a:pt x="364" y="0"/>
                    <a:pt x="319" y="10"/>
                    <a:pt x="279" y="31"/>
                  </a:cubicBezTo>
                  <a:cubicBezTo>
                    <a:pt x="1" y="208"/>
                    <a:pt x="162" y="572"/>
                    <a:pt x="398" y="572"/>
                  </a:cubicBezTo>
                  <a:cubicBezTo>
                    <a:pt x="448" y="572"/>
                    <a:pt x="501" y="556"/>
                    <a:pt x="554" y="519"/>
                  </a:cubicBezTo>
                  <a:cubicBezTo>
                    <a:pt x="706" y="428"/>
                    <a:pt x="737" y="275"/>
                    <a:pt x="645" y="122"/>
                  </a:cubicBezTo>
                  <a:cubicBezTo>
                    <a:pt x="584" y="41"/>
                    <a:pt x="496" y="0"/>
                    <a:pt x="408"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5" name="Google Shape;712;p28">
              <a:extLst>
                <a:ext uri="{FF2B5EF4-FFF2-40B4-BE49-F238E27FC236}">
                  <a16:creationId xmlns:a16="http://schemas.microsoft.com/office/drawing/2014/main" id="{5F9A809C-A85D-2C04-4423-4886362AD173}"/>
                </a:ext>
              </a:extLst>
            </p:cNvPr>
            <p:cNvSpPr/>
            <p:nvPr/>
          </p:nvSpPr>
          <p:spPr>
            <a:xfrm>
              <a:off x="6538742" y="3813159"/>
              <a:ext cx="298061" cy="449309"/>
            </a:xfrm>
            <a:custGeom>
              <a:avLst/>
              <a:gdLst/>
              <a:ahLst/>
              <a:cxnLst/>
              <a:rect l="l" t="t" r="r" b="b"/>
              <a:pathLst>
                <a:path w="1682" h="2536" extrusionOk="0">
                  <a:moveTo>
                    <a:pt x="1467" y="0"/>
                  </a:moveTo>
                  <a:cubicBezTo>
                    <a:pt x="1345" y="978"/>
                    <a:pt x="826" y="1833"/>
                    <a:pt x="1" y="2352"/>
                  </a:cubicBezTo>
                  <a:lnTo>
                    <a:pt x="123" y="2536"/>
                  </a:lnTo>
                  <a:cubicBezTo>
                    <a:pt x="1009" y="1986"/>
                    <a:pt x="1589" y="1039"/>
                    <a:pt x="1681" y="0"/>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6" name="Google Shape;713;p28">
              <a:extLst>
                <a:ext uri="{FF2B5EF4-FFF2-40B4-BE49-F238E27FC236}">
                  <a16:creationId xmlns:a16="http://schemas.microsoft.com/office/drawing/2014/main" id="{4D8135AA-E06C-7FF7-C630-4A408DA166CE}"/>
                </a:ext>
              </a:extLst>
            </p:cNvPr>
            <p:cNvSpPr/>
            <p:nvPr/>
          </p:nvSpPr>
          <p:spPr>
            <a:xfrm>
              <a:off x="6583656" y="4131760"/>
              <a:ext cx="514459" cy="204231"/>
            </a:xfrm>
            <a:custGeom>
              <a:avLst/>
              <a:gdLst/>
              <a:ahLst/>
              <a:cxnLst/>
              <a:rect l="l" t="t" r="r" b="b"/>
              <a:pathLst>
                <a:path w="2903" h="1166" extrusionOk="0">
                  <a:moveTo>
                    <a:pt x="2273" y="1"/>
                  </a:moveTo>
                  <a:cubicBezTo>
                    <a:pt x="1767" y="1"/>
                    <a:pt x="980" y="187"/>
                    <a:pt x="0" y="1013"/>
                  </a:cubicBezTo>
                  <a:lnTo>
                    <a:pt x="153" y="1165"/>
                  </a:lnTo>
                  <a:cubicBezTo>
                    <a:pt x="1090" y="387"/>
                    <a:pt x="1833" y="223"/>
                    <a:pt x="2293" y="223"/>
                  </a:cubicBezTo>
                  <a:cubicBezTo>
                    <a:pt x="2627" y="223"/>
                    <a:pt x="2811" y="310"/>
                    <a:pt x="2811" y="310"/>
                  </a:cubicBezTo>
                  <a:lnTo>
                    <a:pt x="2902" y="127"/>
                  </a:lnTo>
                  <a:cubicBezTo>
                    <a:pt x="2889" y="113"/>
                    <a:pt x="2665" y="1"/>
                    <a:pt x="2273" y="1"/>
                  </a:cubicBezTo>
                  <a:close/>
                </a:path>
              </a:pathLst>
            </a:custGeom>
            <a:solidFill>
              <a:schemeClr val="accent3"/>
            </a:solidFill>
            <a:ln>
              <a:noFill/>
            </a:ln>
          </p:spPr>
          <p:txBody>
            <a:bodyPr spcFirstLastPara="1" lIns="91425" tIns="91425" rIns="91425" bIns="91425"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47" name="Google Shape;714;p28">
              <a:extLst>
                <a:ext uri="{FF2B5EF4-FFF2-40B4-BE49-F238E27FC236}">
                  <a16:creationId xmlns:a16="http://schemas.microsoft.com/office/drawing/2014/main" id="{8EFEF1EC-108E-85E3-0141-62B808F6E0E6}"/>
                </a:ext>
              </a:extLst>
            </p:cNvPr>
            <p:cNvSpPr>
              <a:spLocks/>
            </p:cNvSpPr>
            <p:nvPr/>
          </p:nvSpPr>
          <p:spPr bwMode="auto">
            <a:xfrm>
              <a:off x="5887090" y="3981231"/>
              <a:ext cx="924133" cy="773265"/>
            </a:xfrm>
            <a:custGeom>
              <a:avLst/>
              <a:gdLst>
                <a:gd name="T0" fmla="*/ 2147483646 w 5225"/>
                <a:gd name="T1" fmla="*/ 0 h 4372"/>
                <a:gd name="T2" fmla="*/ 2147483646 w 5225"/>
                <a:gd name="T3" fmla="*/ 2147483646 h 4372"/>
                <a:gd name="T4" fmla="*/ 2147483646 w 5225"/>
                <a:gd name="T5" fmla="*/ 2147483646 h 4372"/>
                <a:gd name="T6" fmla="*/ 2147483646 w 5225"/>
                <a:gd name="T7" fmla="*/ 2147483646 h 4372"/>
                <a:gd name="T8" fmla="*/ 2147483646 w 5225"/>
                <a:gd name="T9" fmla="*/ 2147483646 h 4372"/>
                <a:gd name="T10" fmla="*/ 2147483646 w 5225"/>
                <a:gd name="T11" fmla="*/ 2147483646 h 4372"/>
                <a:gd name="T12" fmla="*/ 2147483646 w 5225"/>
                <a:gd name="T13" fmla="*/ 2147483646 h 4372"/>
                <a:gd name="T14" fmla="*/ 2147483646 w 5225"/>
                <a:gd name="T15" fmla="*/ 2147483646 h 4372"/>
                <a:gd name="T16" fmla="*/ 2147483646 w 5225"/>
                <a:gd name="T17" fmla="*/ 2147483646 h 4372"/>
                <a:gd name="T18" fmla="*/ 2147483646 w 5225"/>
                <a:gd name="T19" fmla="*/ 2147483646 h 4372"/>
                <a:gd name="T20" fmla="*/ 2147483646 w 5225"/>
                <a:gd name="T21" fmla="*/ 2147483646 h 4372"/>
                <a:gd name="T22" fmla="*/ 2147483646 w 5225"/>
                <a:gd name="T23" fmla="*/ 0 h 43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225" h="4372" extrusionOk="0">
                  <a:moveTo>
                    <a:pt x="3422" y="0"/>
                  </a:moveTo>
                  <a:cubicBezTo>
                    <a:pt x="2658" y="428"/>
                    <a:pt x="1956" y="947"/>
                    <a:pt x="1284" y="1497"/>
                  </a:cubicBezTo>
                  <a:cubicBezTo>
                    <a:pt x="825" y="1894"/>
                    <a:pt x="459" y="2413"/>
                    <a:pt x="184" y="2933"/>
                  </a:cubicBezTo>
                  <a:cubicBezTo>
                    <a:pt x="1" y="3238"/>
                    <a:pt x="31" y="3605"/>
                    <a:pt x="275" y="3880"/>
                  </a:cubicBezTo>
                  <a:cubicBezTo>
                    <a:pt x="390" y="4166"/>
                    <a:pt x="665" y="4371"/>
                    <a:pt x="975" y="4371"/>
                  </a:cubicBezTo>
                  <a:cubicBezTo>
                    <a:pt x="996" y="4371"/>
                    <a:pt x="1018" y="4370"/>
                    <a:pt x="1039" y="4369"/>
                  </a:cubicBezTo>
                  <a:cubicBezTo>
                    <a:pt x="1681" y="4369"/>
                    <a:pt x="2292" y="4246"/>
                    <a:pt x="2872" y="4032"/>
                  </a:cubicBezTo>
                  <a:cubicBezTo>
                    <a:pt x="3636" y="3696"/>
                    <a:pt x="4369" y="3299"/>
                    <a:pt x="5072" y="2841"/>
                  </a:cubicBezTo>
                  <a:cubicBezTo>
                    <a:pt x="5224" y="2291"/>
                    <a:pt x="4705" y="2597"/>
                    <a:pt x="4491" y="2261"/>
                  </a:cubicBezTo>
                  <a:cubicBezTo>
                    <a:pt x="4308" y="1894"/>
                    <a:pt x="4216" y="1925"/>
                    <a:pt x="4002" y="1589"/>
                  </a:cubicBezTo>
                  <a:cubicBezTo>
                    <a:pt x="3789" y="1222"/>
                    <a:pt x="4155" y="1008"/>
                    <a:pt x="3941" y="672"/>
                  </a:cubicBezTo>
                  <a:cubicBezTo>
                    <a:pt x="3727" y="306"/>
                    <a:pt x="3972" y="122"/>
                    <a:pt x="3422"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grpSp>
        <p:nvGrpSpPr>
          <p:cNvPr id="48" name="Google Shape;715;p28">
            <a:extLst>
              <a:ext uri="{FF2B5EF4-FFF2-40B4-BE49-F238E27FC236}">
                <a16:creationId xmlns:a16="http://schemas.microsoft.com/office/drawing/2014/main" id="{9A0F4493-FCF0-27B8-2577-9071FBCE4677}"/>
              </a:ext>
            </a:extLst>
          </p:cNvPr>
          <p:cNvGrpSpPr>
            <a:grpSpLocks/>
          </p:cNvGrpSpPr>
          <p:nvPr/>
        </p:nvGrpSpPr>
        <p:grpSpPr bwMode="auto">
          <a:xfrm flipH="1">
            <a:off x="6070600" y="5081588"/>
            <a:ext cx="1768475" cy="893762"/>
            <a:chOff x="1866724" y="1193292"/>
            <a:chExt cx="6154785" cy="3109690"/>
          </a:xfrm>
        </p:grpSpPr>
        <p:sp>
          <p:nvSpPr>
            <p:cNvPr id="49" name="Google Shape;716;p28">
              <a:extLst>
                <a:ext uri="{FF2B5EF4-FFF2-40B4-BE49-F238E27FC236}">
                  <a16:creationId xmlns:a16="http://schemas.microsoft.com/office/drawing/2014/main" id="{3A646497-8AD9-8A4A-BEEF-B3B80CA9CF5F}"/>
                </a:ext>
              </a:extLst>
            </p:cNvPr>
            <p:cNvSpPr>
              <a:spLocks/>
            </p:cNvSpPr>
            <p:nvPr/>
          </p:nvSpPr>
          <p:spPr bwMode="auto">
            <a:xfrm>
              <a:off x="1877886" y="1193292"/>
              <a:ext cx="6143622" cy="3109690"/>
            </a:xfrm>
            <a:custGeom>
              <a:avLst/>
              <a:gdLst>
                <a:gd name="T0" fmla="*/ 2147483646 w 33574"/>
                <a:gd name="T1" fmla="*/ 2147483646 h 16994"/>
                <a:gd name="T2" fmla="*/ 2147483646 w 33574"/>
                <a:gd name="T3" fmla="*/ 2147483646 h 16994"/>
                <a:gd name="T4" fmla="*/ 2147483646 w 33574"/>
                <a:gd name="T5" fmla="*/ 2147483646 h 16994"/>
                <a:gd name="T6" fmla="*/ 2147483646 w 33574"/>
                <a:gd name="T7" fmla="*/ 2147483646 h 16994"/>
                <a:gd name="T8" fmla="*/ 2147483646 w 33574"/>
                <a:gd name="T9" fmla="*/ 2147483646 h 16994"/>
                <a:gd name="T10" fmla="*/ 2147483646 w 33574"/>
                <a:gd name="T11" fmla="*/ 2147483646 h 16994"/>
                <a:gd name="T12" fmla="*/ 2147483646 w 33574"/>
                <a:gd name="T13" fmla="*/ 2147483646 h 16994"/>
                <a:gd name="T14" fmla="*/ 2147483646 w 33574"/>
                <a:gd name="T15" fmla="*/ 2147483646 h 16994"/>
                <a:gd name="T16" fmla="*/ 2147483646 w 33574"/>
                <a:gd name="T17" fmla="*/ 2147483646 h 16994"/>
                <a:gd name="T18" fmla="*/ 2147483646 w 33574"/>
                <a:gd name="T19" fmla="*/ 2147483646 h 16994"/>
                <a:gd name="T20" fmla="*/ 2147483646 w 33574"/>
                <a:gd name="T21" fmla="*/ 2147483646 h 16994"/>
                <a:gd name="T22" fmla="*/ 2147483646 w 33574"/>
                <a:gd name="T23" fmla="*/ 2147483646 h 16994"/>
                <a:gd name="T24" fmla="*/ 2147483646 w 33574"/>
                <a:gd name="T25" fmla="*/ 2147483646 h 16994"/>
                <a:gd name="T26" fmla="*/ 2147483646 w 33574"/>
                <a:gd name="T27" fmla="*/ 2147483646 h 16994"/>
                <a:gd name="T28" fmla="*/ 2147483646 w 33574"/>
                <a:gd name="T29" fmla="*/ 2147483646 h 16994"/>
                <a:gd name="T30" fmla="*/ 2147483646 w 33574"/>
                <a:gd name="T31" fmla="*/ 2147483646 h 16994"/>
                <a:gd name="T32" fmla="*/ 2147483646 w 33574"/>
                <a:gd name="T33" fmla="*/ 2147483646 h 16994"/>
                <a:gd name="T34" fmla="*/ 2147483646 w 33574"/>
                <a:gd name="T35" fmla="*/ 2147483646 h 16994"/>
                <a:gd name="T36" fmla="*/ 2147483646 w 33574"/>
                <a:gd name="T37" fmla="*/ 2147483646 h 16994"/>
                <a:gd name="T38" fmla="*/ 2147483646 w 33574"/>
                <a:gd name="T39" fmla="*/ 2147483646 h 16994"/>
                <a:gd name="T40" fmla="*/ 2147483646 w 33574"/>
                <a:gd name="T41" fmla="*/ 2147483646 h 16994"/>
                <a:gd name="T42" fmla="*/ 2147483646 w 33574"/>
                <a:gd name="T43" fmla="*/ 2147483646 h 16994"/>
                <a:gd name="T44" fmla="*/ 2147483646 w 33574"/>
                <a:gd name="T45" fmla="*/ 2147483646 h 16994"/>
                <a:gd name="T46" fmla="*/ 2147483646 w 33574"/>
                <a:gd name="T47" fmla="*/ 2147483646 h 16994"/>
                <a:gd name="T48" fmla="*/ 2147483646 w 33574"/>
                <a:gd name="T49" fmla="*/ 2147483646 h 16994"/>
                <a:gd name="T50" fmla="*/ 2147483646 w 33574"/>
                <a:gd name="T51" fmla="*/ 2147483646 h 16994"/>
                <a:gd name="T52" fmla="*/ 2147483646 w 33574"/>
                <a:gd name="T53" fmla="*/ 2147483646 h 16994"/>
                <a:gd name="T54" fmla="*/ 2147483646 w 33574"/>
                <a:gd name="T55" fmla="*/ 2147483646 h 16994"/>
                <a:gd name="T56" fmla="*/ 2147483646 w 33574"/>
                <a:gd name="T57" fmla="*/ 2147483646 h 16994"/>
                <a:gd name="T58" fmla="*/ 2147483646 w 33574"/>
                <a:gd name="T59" fmla="*/ 2147483646 h 16994"/>
                <a:gd name="T60" fmla="*/ 2147483646 w 33574"/>
                <a:gd name="T61" fmla="*/ 2147483646 h 16994"/>
                <a:gd name="T62" fmla="*/ 2147483646 w 33574"/>
                <a:gd name="T63" fmla="*/ 2147483646 h 16994"/>
                <a:gd name="T64" fmla="*/ 2147483646 w 33574"/>
                <a:gd name="T65" fmla="*/ 2147483646 h 16994"/>
                <a:gd name="T66" fmla="*/ 2147483646 w 33574"/>
                <a:gd name="T67" fmla="*/ 2147483646 h 16994"/>
                <a:gd name="T68" fmla="*/ 2147483646 w 33574"/>
                <a:gd name="T69" fmla="*/ 2147483646 h 16994"/>
                <a:gd name="T70" fmla="*/ 2147483646 w 33574"/>
                <a:gd name="T71" fmla="*/ 2147483646 h 16994"/>
                <a:gd name="T72" fmla="*/ 2147483646 w 33574"/>
                <a:gd name="T73" fmla="*/ 2147483646 h 16994"/>
                <a:gd name="T74" fmla="*/ 2147483646 w 33574"/>
                <a:gd name="T75" fmla="*/ 2147483646 h 16994"/>
                <a:gd name="T76" fmla="*/ 2147483646 w 33574"/>
                <a:gd name="T77" fmla="*/ 2147483646 h 16994"/>
                <a:gd name="T78" fmla="*/ 2147483646 w 33574"/>
                <a:gd name="T79" fmla="*/ 2147483646 h 16994"/>
                <a:gd name="T80" fmla="*/ 2147483646 w 33574"/>
                <a:gd name="T81" fmla="*/ 2147483646 h 16994"/>
                <a:gd name="T82" fmla="*/ 2147483646 w 33574"/>
                <a:gd name="T83" fmla="*/ 2147483646 h 16994"/>
                <a:gd name="T84" fmla="*/ 2147483646 w 33574"/>
                <a:gd name="T85" fmla="*/ 2147483646 h 16994"/>
                <a:gd name="T86" fmla="*/ 2147483646 w 33574"/>
                <a:gd name="T87" fmla="*/ 2147483646 h 16994"/>
                <a:gd name="T88" fmla="*/ 2147483646 w 33574"/>
                <a:gd name="T89" fmla="*/ 2147483646 h 16994"/>
                <a:gd name="T90" fmla="*/ 2147483646 w 33574"/>
                <a:gd name="T91" fmla="*/ 2147483646 h 16994"/>
                <a:gd name="T92" fmla="*/ 2147483646 w 33574"/>
                <a:gd name="T93" fmla="*/ 2147483646 h 16994"/>
                <a:gd name="T94" fmla="*/ 2147483646 w 33574"/>
                <a:gd name="T95" fmla="*/ 2147483646 h 16994"/>
                <a:gd name="T96" fmla="*/ 2147483646 w 33574"/>
                <a:gd name="T97" fmla="*/ 2147483646 h 16994"/>
                <a:gd name="T98" fmla="*/ 2147483646 w 33574"/>
                <a:gd name="T99" fmla="*/ 2147483646 h 16994"/>
                <a:gd name="T100" fmla="*/ 2147483646 w 33574"/>
                <a:gd name="T101" fmla="*/ 2147483646 h 16994"/>
                <a:gd name="T102" fmla="*/ 2147483646 w 33574"/>
                <a:gd name="T103" fmla="*/ 2147483646 h 16994"/>
                <a:gd name="T104" fmla="*/ 2147483646 w 33574"/>
                <a:gd name="T105" fmla="*/ 2147483646 h 16994"/>
                <a:gd name="T106" fmla="*/ 2147483646 w 33574"/>
                <a:gd name="T107" fmla="*/ 2147483646 h 16994"/>
                <a:gd name="T108" fmla="*/ 2147483646 w 33574"/>
                <a:gd name="T109" fmla="*/ 2147483646 h 16994"/>
                <a:gd name="T110" fmla="*/ 2147483646 w 33574"/>
                <a:gd name="T111" fmla="*/ 2147483646 h 16994"/>
                <a:gd name="T112" fmla="*/ 2147483646 w 33574"/>
                <a:gd name="T113" fmla="*/ 2147483646 h 16994"/>
                <a:gd name="T114" fmla="*/ 2147483646 w 33574"/>
                <a:gd name="T115" fmla="*/ 2147483646 h 16994"/>
                <a:gd name="T116" fmla="*/ 2147483646 w 33574"/>
                <a:gd name="T117" fmla="*/ 2147483646 h 16994"/>
                <a:gd name="T118" fmla="*/ 2147483646 w 33574"/>
                <a:gd name="T119" fmla="*/ 2147483646 h 16994"/>
                <a:gd name="T120" fmla="*/ 2147483646 w 33574"/>
                <a:gd name="T121" fmla="*/ 2147483646 h 16994"/>
                <a:gd name="T122" fmla="*/ 2147483646 w 33574"/>
                <a:gd name="T123" fmla="*/ 2147483646 h 169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3574" h="16994" extrusionOk="0">
                  <a:moveTo>
                    <a:pt x="15100" y="1"/>
                  </a:moveTo>
                  <a:cubicBezTo>
                    <a:pt x="15056" y="1"/>
                    <a:pt x="15013" y="3"/>
                    <a:pt x="14969" y="8"/>
                  </a:cubicBezTo>
                  <a:cubicBezTo>
                    <a:pt x="14420" y="39"/>
                    <a:pt x="13870" y="100"/>
                    <a:pt x="13320" y="161"/>
                  </a:cubicBezTo>
                  <a:cubicBezTo>
                    <a:pt x="13124" y="204"/>
                    <a:pt x="12921" y="213"/>
                    <a:pt x="12716" y="213"/>
                  </a:cubicBezTo>
                  <a:cubicBezTo>
                    <a:pt x="12581" y="213"/>
                    <a:pt x="12446" y="209"/>
                    <a:pt x="12312" y="209"/>
                  </a:cubicBezTo>
                  <a:cubicBezTo>
                    <a:pt x="12079" y="209"/>
                    <a:pt x="11852" y="221"/>
                    <a:pt x="11640" y="283"/>
                  </a:cubicBezTo>
                  <a:cubicBezTo>
                    <a:pt x="11120" y="466"/>
                    <a:pt x="10723" y="1016"/>
                    <a:pt x="10204" y="1230"/>
                  </a:cubicBezTo>
                  <a:cubicBezTo>
                    <a:pt x="9715" y="1413"/>
                    <a:pt x="9135" y="1536"/>
                    <a:pt x="8646" y="1780"/>
                  </a:cubicBezTo>
                  <a:cubicBezTo>
                    <a:pt x="8188" y="2055"/>
                    <a:pt x="7546" y="2086"/>
                    <a:pt x="7088" y="2391"/>
                  </a:cubicBezTo>
                  <a:cubicBezTo>
                    <a:pt x="6630" y="2696"/>
                    <a:pt x="6599" y="3613"/>
                    <a:pt x="6171" y="3949"/>
                  </a:cubicBezTo>
                  <a:cubicBezTo>
                    <a:pt x="5744" y="4316"/>
                    <a:pt x="5255" y="4529"/>
                    <a:pt x="4858" y="4927"/>
                  </a:cubicBezTo>
                  <a:cubicBezTo>
                    <a:pt x="4461" y="5293"/>
                    <a:pt x="3819" y="5476"/>
                    <a:pt x="3483" y="5904"/>
                  </a:cubicBezTo>
                  <a:cubicBezTo>
                    <a:pt x="3147" y="6301"/>
                    <a:pt x="3147" y="7004"/>
                    <a:pt x="2842" y="7462"/>
                  </a:cubicBezTo>
                  <a:cubicBezTo>
                    <a:pt x="2536" y="7920"/>
                    <a:pt x="1925" y="8195"/>
                    <a:pt x="1681" y="8684"/>
                  </a:cubicBezTo>
                  <a:cubicBezTo>
                    <a:pt x="1375" y="9142"/>
                    <a:pt x="1131" y="9631"/>
                    <a:pt x="917" y="10150"/>
                  </a:cubicBezTo>
                  <a:cubicBezTo>
                    <a:pt x="703" y="10639"/>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8" y="16871"/>
                    <a:pt x="18208" y="16840"/>
                    <a:pt x="19002" y="16840"/>
                  </a:cubicBezTo>
                  <a:cubicBezTo>
                    <a:pt x="19796" y="16840"/>
                    <a:pt x="19796" y="16657"/>
                    <a:pt x="20590" y="16657"/>
                  </a:cubicBezTo>
                  <a:cubicBezTo>
                    <a:pt x="21385" y="16657"/>
                    <a:pt x="21385" y="16963"/>
                    <a:pt x="22179" y="16963"/>
                  </a:cubicBezTo>
                  <a:cubicBezTo>
                    <a:pt x="22973" y="16963"/>
                    <a:pt x="22973" y="16382"/>
                    <a:pt x="23767" y="16382"/>
                  </a:cubicBezTo>
                  <a:cubicBezTo>
                    <a:pt x="24562" y="16382"/>
                    <a:pt x="24562" y="16718"/>
                    <a:pt x="25356" y="16718"/>
                  </a:cubicBezTo>
                  <a:cubicBezTo>
                    <a:pt x="26181" y="16718"/>
                    <a:pt x="26150" y="16810"/>
                    <a:pt x="26944" y="16810"/>
                  </a:cubicBezTo>
                  <a:cubicBezTo>
                    <a:pt x="2773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6" y="16746"/>
                    <a:pt x="32442" y="16854"/>
                    <a:pt x="32714" y="16854"/>
                  </a:cubicBezTo>
                  <a:cubicBezTo>
                    <a:pt x="32870" y="16854"/>
                    <a:pt x="33051" y="16818"/>
                    <a:pt x="33329" y="16718"/>
                  </a:cubicBezTo>
                  <a:cubicBezTo>
                    <a:pt x="33329" y="16168"/>
                    <a:pt x="33573" y="15527"/>
                    <a:pt x="33543" y="15007"/>
                  </a:cubicBezTo>
                  <a:cubicBezTo>
                    <a:pt x="33421" y="14458"/>
                    <a:pt x="33329" y="13908"/>
                    <a:pt x="33176" y="13358"/>
                  </a:cubicBezTo>
                  <a:cubicBezTo>
                    <a:pt x="33054" y="12839"/>
                    <a:pt x="32504" y="12411"/>
                    <a:pt x="32351" y="11892"/>
                  </a:cubicBezTo>
                  <a:cubicBezTo>
                    <a:pt x="32199" y="11372"/>
                    <a:pt x="32046" y="10853"/>
                    <a:pt x="31832" y="10364"/>
                  </a:cubicBezTo>
                  <a:cubicBezTo>
                    <a:pt x="31618" y="9845"/>
                    <a:pt x="31863" y="9112"/>
                    <a:pt x="31618" y="8623"/>
                  </a:cubicBezTo>
                  <a:cubicBezTo>
                    <a:pt x="31374" y="8165"/>
                    <a:pt x="31099" y="7615"/>
                    <a:pt x="30793" y="7157"/>
                  </a:cubicBezTo>
                  <a:cubicBezTo>
                    <a:pt x="30519" y="6729"/>
                    <a:pt x="29938" y="6393"/>
                    <a:pt x="29602" y="5996"/>
                  </a:cubicBezTo>
                  <a:cubicBezTo>
                    <a:pt x="29266" y="5568"/>
                    <a:pt x="28563" y="5476"/>
                    <a:pt x="28166" y="5079"/>
                  </a:cubicBezTo>
                  <a:cubicBezTo>
                    <a:pt x="27800" y="4713"/>
                    <a:pt x="27861" y="3796"/>
                    <a:pt x="27433" y="3460"/>
                  </a:cubicBezTo>
                  <a:cubicBezTo>
                    <a:pt x="27036" y="3124"/>
                    <a:pt x="26211" y="3277"/>
                    <a:pt x="25753" y="2971"/>
                  </a:cubicBezTo>
                  <a:cubicBezTo>
                    <a:pt x="25295" y="2666"/>
                    <a:pt x="25142" y="1872"/>
                    <a:pt x="24653" y="1597"/>
                  </a:cubicBezTo>
                  <a:cubicBezTo>
                    <a:pt x="24483" y="1501"/>
                    <a:pt x="24282" y="1476"/>
                    <a:pt x="24072" y="1476"/>
                  </a:cubicBezTo>
                  <a:cubicBezTo>
                    <a:pt x="23838" y="1476"/>
                    <a:pt x="23591" y="1507"/>
                    <a:pt x="23358" y="1507"/>
                  </a:cubicBezTo>
                  <a:cubicBezTo>
                    <a:pt x="23200" y="1507"/>
                    <a:pt x="23049" y="1492"/>
                    <a:pt x="22912" y="1444"/>
                  </a:cubicBezTo>
                  <a:cubicBezTo>
                    <a:pt x="22423" y="1230"/>
                    <a:pt x="21904" y="1016"/>
                    <a:pt x="21385" y="864"/>
                  </a:cubicBezTo>
                  <a:cubicBezTo>
                    <a:pt x="20865" y="711"/>
                    <a:pt x="20346" y="741"/>
                    <a:pt x="19796" y="619"/>
                  </a:cubicBezTo>
                  <a:cubicBezTo>
                    <a:pt x="19246" y="528"/>
                    <a:pt x="18757" y="375"/>
                    <a:pt x="18208" y="314"/>
                  </a:cubicBezTo>
                  <a:cubicBezTo>
                    <a:pt x="17840" y="292"/>
                    <a:pt x="17458" y="271"/>
                    <a:pt x="17071" y="271"/>
                  </a:cubicBezTo>
                  <a:cubicBezTo>
                    <a:pt x="16911" y="271"/>
                    <a:pt x="16749" y="274"/>
                    <a:pt x="16588" y="283"/>
                  </a:cubicBezTo>
                  <a:cubicBezTo>
                    <a:pt x="16084" y="283"/>
                    <a:pt x="15580" y="1"/>
                    <a:pt x="15100"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50" name="Google Shape;717;p28">
              <a:extLst>
                <a:ext uri="{FF2B5EF4-FFF2-40B4-BE49-F238E27FC236}">
                  <a16:creationId xmlns:a16="http://schemas.microsoft.com/office/drawing/2014/main" id="{708C21D0-E7A1-A7B0-D440-E3720BE01CA5}"/>
                </a:ext>
              </a:extLst>
            </p:cNvPr>
            <p:cNvSpPr>
              <a:spLocks/>
            </p:cNvSpPr>
            <p:nvPr/>
          </p:nvSpPr>
          <p:spPr bwMode="auto">
            <a:xfrm>
              <a:off x="1866724" y="2564217"/>
              <a:ext cx="6154785" cy="1738747"/>
            </a:xfrm>
            <a:custGeom>
              <a:avLst/>
              <a:gdLst>
                <a:gd name="T0" fmla="*/ 2147483646 w 33635"/>
                <a:gd name="T1" fmla="*/ 2147483646 h 9502"/>
                <a:gd name="T2" fmla="*/ 2147483646 w 33635"/>
                <a:gd name="T3" fmla="*/ 2147483646 h 9502"/>
                <a:gd name="T4" fmla="*/ 2147483646 w 33635"/>
                <a:gd name="T5" fmla="*/ 2147483646 h 9502"/>
                <a:gd name="T6" fmla="*/ 2147483646 w 33635"/>
                <a:gd name="T7" fmla="*/ 2147483646 h 9502"/>
                <a:gd name="T8" fmla="*/ 2147483646 w 33635"/>
                <a:gd name="T9" fmla="*/ 2147483646 h 9502"/>
                <a:gd name="T10" fmla="*/ 2147483646 w 33635"/>
                <a:gd name="T11" fmla="*/ 2147483646 h 9502"/>
                <a:gd name="T12" fmla="*/ 2147483646 w 33635"/>
                <a:gd name="T13" fmla="*/ 2147483646 h 9502"/>
                <a:gd name="T14" fmla="*/ 2147483646 w 33635"/>
                <a:gd name="T15" fmla="*/ 2147483646 h 9502"/>
                <a:gd name="T16" fmla="*/ 2147483646 w 33635"/>
                <a:gd name="T17" fmla="*/ 2147483646 h 9502"/>
                <a:gd name="T18" fmla="*/ 2147483646 w 33635"/>
                <a:gd name="T19" fmla="*/ 2147483646 h 9502"/>
                <a:gd name="T20" fmla="*/ 2147483646 w 33635"/>
                <a:gd name="T21" fmla="*/ 2147483646 h 9502"/>
                <a:gd name="T22" fmla="*/ 2147483646 w 33635"/>
                <a:gd name="T23" fmla="*/ 2147483646 h 9502"/>
                <a:gd name="T24" fmla="*/ 2147483646 w 33635"/>
                <a:gd name="T25" fmla="*/ 2147483646 h 9502"/>
                <a:gd name="T26" fmla="*/ 2147483646 w 33635"/>
                <a:gd name="T27" fmla="*/ 2147483646 h 9502"/>
                <a:gd name="T28" fmla="*/ 2147483646 w 33635"/>
                <a:gd name="T29" fmla="*/ 2147483646 h 9502"/>
                <a:gd name="T30" fmla="*/ 2147483646 w 33635"/>
                <a:gd name="T31" fmla="*/ 2147483646 h 9502"/>
                <a:gd name="T32" fmla="*/ 2147483646 w 33635"/>
                <a:gd name="T33" fmla="*/ 2147483646 h 9502"/>
                <a:gd name="T34" fmla="*/ 2147483646 w 33635"/>
                <a:gd name="T35" fmla="*/ 2147483646 h 9502"/>
                <a:gd name="T36" fmla="*/ 2147483646 w 33635"/>
                <a:gd name="T37" fmla="*/ 2147483646 h 9502"/>
                <a:gd name="T38" fmla="*/ 2147483646 w 33635"/>
                <a:gd name="T39" fmla="*/ 2147483646 h 9502"/>
                <a:gd name="T40" fmla="*/ 2147483646 w 33635"/>
                <a:gd name="T41" fmla="*/ 2147483646 h 9502"/>
                <a:gd name="T42" fmla="*/ 2147483646 w 33635"/>
                <a:gd name="T43" fmla="*/ 2147483646 h 9502"/>
                <a:gd name="T44" fmla="*/ 2147483646 w 33635"/>
                <a:gd name="T45" fmla="*/ 2147483646 h 9502"/>
                <a:gd name="T46" fmla="*/ 2147483646 w 33635"/>
                <a:gd name="T47" fmla="*/ 2147483646 h 9502"/>
                <a:gd name="T48" fmla="*/ 2147483646 w 33635"/>
                <a:gd name="T49" fmla="*/ 2147483646 h 9502"/>
                <a:gd name="T50" fmla="*/ 2147483646 w 33635"/>
                <a:gd name="T51" fmla="*/ 2147483646 h 9502"/>
                <a:gd name="T52" fmla="*/ 2147483646 w 33635"/>
                <a:gd name="T53" fmla="*/ 2147483646 h 9502"/>
                <a:gd name="T54" fmla="*/ 2147483646 w 33635"/>
                <a:gd name="T55" fmla="*/ 2147483646 h 9502"/>
                <a:gd name="T56" fmla="*/ 2147483646 w 33635"/>
                <a:gd name="T57" fmla="*/ 2147483646 h 9502"/>
                <a:gd name="T58" fmla="*/ 2147483646 w 33635"/>
                <a:gd name="T59" fmla="*/ 2147483646 h 9502"/>
                <a:gd name="T60" fmla="*/ 2147483646 w 33635"/>
                <a:gd name="T61" fmla="*/ 2147483646 h 9502"/>
                <a:gd name="T62" fmla="*/ 2147483646 w 33635"/>
                <a:gd name="T63" fmla="*/ 2147483646 h 9502"/>
                <a:gd name="T64" fmla="*/ 2147483646 w 33635"/>
                <a:gd name="T65" fmla="*/ 2147483646 h 9502"/>
                <a:gd name="T66" fmla="*/ 2147483646 w 33635"/>
                <a:gd name="T67" fmla="*/ 2147483646 h 9502"/>
                <a:gd name="T68" fmla="*/ 2147483646 w 33635"/>
                <a:gd name="T69" fmla="*/ 2147483646 h 9502"/>
                <a:gd name="T70" fmla="*/ 2147483646 w 33635"/>
                <a:gd name="T71" fmla="*/ 2147483646 h 9502"/>
                <a:gd name="T72" fmla="*/ 2147483646 w 33635"/>
                <a:gd name="T73" fmla="*/ 2147483646 h 9502"/>
                <a:gd name="T74" fmla="*/ 2147483646 w 33635"/>
                <a:gd name="T75" fmla="*/ 2147483646 h 9502"/>
                <a:gd name="T76" fmla="*/ 2147483646 w 33635"/>
                <a:gd name="T77" fmla="*/ 2147483646 h 9502"/>
                <a:gd name="T78" fmla="*/ 2147483646 w 33635"/>
                <a:gd name="T79" fmla="*/ 2147483646 h 9502"/>
                <a:gd name="T80" fmla="*/ 2147483646 w 33635"/>
                <a:gd name="T81" fmla="*/ 2147483646 h 9502"/>
                <a:gd name="T82" fmla="*/ 2147483646 w 33635"/>
                <a:gd name="T83" fmla="*/ 2147483646 h 9502"/>
                <a:gd name="T84" fmla="*/ 2147483646 w 33635"/>
                <a:gd name="T85" fmla="*/ 2147483646 h 95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3635" h="9502" extrusionOk="0">
                  <a:moveTo>
                    <a:pt x="31038" y="1"/>
                  </a:moveTo>
                  <a:cubicBezTo>
                    <a:pt x="30916" y="153"/>
                    <a:pt x="30793" y="306"/>
                    <a:pt x="30641" y="489"/>
                  </a:cubicBezTo>
                  <a:cubicBezTo>
                    <a:pt x="30619" y="511"/>
                    <a:pt x="30567" y="533"/>
                    <a:pt x="30517" y="533"/>
                  </a:cubicBezTo>
                  <a:cubicBezTo>
                    <a:pt x="30496" y="533"/>
                    <a:pt x="30475" y="529"/>
                    <a:pt x="30457" y="520"/>
                  </a:cubicBezTo>
                  <a:cubicBezTo>
                    <a:pt x="30366" y="948"/>
                    <a:pt x="30243" y="1345"/>
                    <a:pt x="30091" y="1711"/>
                  </a:cubicBezTo>
                  <a:cubicBezTo>
                    <a:pt x="30064" y="1817"/>
                    <a:pt x="29969" y="1900"/>
                    <a:pt x="29864" y="1900"/>
                  </a:cubicBezTo>
                  <a:cubicBezTo>
                    <a:pt x="29848" y="1900"/>
                    <a:pt x="29832" y="1899"/>
                    <a:pt x="29816" y="1895"/>
                  </a:cubicBezTo>
                  <a:cubicBezTo>
                    <a:pt x="29694" y="1864"/>
                    <a:pt x="29602" y="1803"/>
                    <a:pt x="29510" y="1772"/>
                  </a:cubicBezTo>
                  <a:cubicBezTo>
                    <a:pt x="28991" y="2475"/>
                    <a:pt x="28288" y="2994"/>
                    <a:pt x="27739" y="3666"/>
                  </a:cubicBezTo>
                  <a:cubicBezTo>
                    <a:pt x="27705" y="3717"/>
                    <a:pt x="27653" y="3740"/>
                    <a:pt x="27597" y="3740"/>
                  </a:cubicBezTo>
                  <a:cubicBezTo>
                    <a:pt x="27552" y="3740"/>
                    <a:pt x="27505" y="3724"/>
                    <a:pt x="27464" y="3697"/>
                  </a:cubicBezTo>
                  <a:lnTo>
                    <a:pt x="27189" y="3544"/>
                  </a:lnTo>
                  <a:cubicBezTo>
                    <a:pt x="27189" y="4400"/>
                    <a:pt x="26975" y="5408"/>
                    <a:pt x="26486" y="6019"/>
                  </a:cubicBezTo>
                  <a:cubicBezTo>
                    <a:pt x="26302" y="6254"/>
                    <a:pt x="26117" y="6349"/>
                    <a:pt x="25941" y="6349"/>
                  </a:cubicBezTo>
                  <a:cubicBezTo>
                    <a:pt x="25591" y="6349"/>
                    <a:pt x="25274" y="5977"/>
                    <a:pt x="25050" y="5591"/>
                  </a:cubicBezTo>
                  <a:cubicBezTo>
                    <a:pt x="24898" y="5774"/>
                    <a:pt x="24714" y="5988"/>
                    <a:pt x="24531" y="6171"/>
                  </a:cubicBezTo>
                  <a:cubicBezTo>
                    <a:pt x="24485" y="6202"/>
                    <a:pt x="24424" y="6217"/>
                    <a:pt x="24367" y="6217"/>
                  </a:cubicBezTo>
                  <a:cubicBezTo>
                    <a:pt x="24309" y="6217"/>
                    <a:pt x="24256" y="6202"/>
                    <a:pt x="24225" y="6171"/>
                  </a:cubicBezTo>
                  <a:cubicBezTo>
                    <a:pt x="24012" y="5927"/>
                    <a:pt x="23737" y="5744"/>
                    <a:pt x="23523" y="5499"/>
                  </a:cubicBezTo>
                  <a:cubicBezTo>
                    <a:pt x="23248" y="5774"/>
                    <a:pt x="22881" y="5927"/>
                    <a:pt x="22515" y="5927"/>
                  </a:cubicBezTo>
                  <a:cubicBezTo>
                    <a:pt x="21843" y="5958"/>
                    <a:pt x="21201" y="6141"/>
                    <a:pt x="20651" y="6538"/>
                  </a:cubicBezTo>
                  <a:cubicBezTo>
                    <a:pt x="20474" y="6644"/>
                    <a:pt x="20304" y="6689"/>
                    <a:pt x="20141" y="6689"/>
                  </a:cubicBezTo>
                  <a:cubicBezTo>
                    <a:pt x="19744" y="6689"/>
                    <a:pt x="19388" y="6423"/>
                    <a:pt x="19063" y="6141"/>
                  </a:cubicBezTo>
                  <a:cubicBezTo>
                    <a:pt x="18941" y="6385"/>
                    <a:pt x="18727" y="6568"/>
                    <a:pt x="18482" y="6660"/>
                  </a:cubicBezTo>
                  <a:cubicBezTo>
                    <a:pt x="18408" y="6685"/>
                    <a:pt x="18324" y="6692"/>
                    <a:pt x="18235" y="6692"/>
                  </a:cubicBezTo>
                  <a:cubicBezTo>
                    <a:pt x="18119" y="6692"/>
                    <a:pt x="17996" y="6680"/>
                    <a:pt x="17882" y="6680"/>
                  </a:cubicBezTo>
                  <a:cubicBezTo>
                    <a:pt x="17759" y="6680"/>
                    <a:pt x="17647" y="6694"/>
                    <a:pt x="17566" y="6752"/>
                  </a:cubicBezTo>
                  <a:cubicBezTo>
                    <a:pt x="17361" y="6935"/>
                    <a:pt x="17180" y="7000"/>
                    <a:pt x="17001" y="7000"/>
                  </a:cubicBezTo>
                  <a:cubicBezTo>
                    <a:pt x="16672" y="7000"/>
                    <a:pt x="16352" y="6779"/>
                    <a:pt x="15916" y="6660"/>
                  </a:cubicBezTo>
                  <a:cubicBezTo>
                    <a:pt x="15733" y="6568"/>
                    <a:pt x="15550" y="6446"/>
                    <a:pt x="15397" y="6324"/>
                  </a:cubicBezTo>
                  <a:cubicBezTo>
                    <a:pt x="15248" y="6233"/>
                    <a:pt x="15127" y="6196"/>
                    <a:pt x="15022" y="6196"/>
                  </a:cubicBezTo>
                  <a:cubicBezTo>
                    <a:pt x="14739" y="6196"/>
                    <a:pt x="14581" y="6468"/>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8" y="6777"/>
                    <a:pt x="12648" y="6996"/>
                  </a:cubicBezTo>
                  <a:cubicBezTo>
                    <a:pt x="12556" y="7088"/>
                    <a:pt x="12403" y="7149"/>
                    <a:pt x="12250" y="7179"/>
                  </a:cubicBezTo>
                  <a:cubicBezTo>
                    <a:pt x="11823" y="7149"/>
                    <a:pt x="11426" y="6996"/>
                    <a:pt x="11090" y="6752"/>
                  </a:cubicBezTo>
                  <a:cubicBezTo>
                    <a:pt x="10817" y="6561"/>
                    <a:pt x="10448" y="6055"/>
                    <a:pt x="10198" y="6055"/>
                  </a:cubicBezTo>
                  <a:cubicBezTo>
                    <a:pt x="10168" y="6055"/>
                    <a:pt x="10139" y="6063"/>
                    <a:pt x="10112" y="6080"/>
                  </a:cubicBezTo>
                  <a:cubicBezTo>
                    <a:pt x="9794" y="6299"/>
                    <a:pt x="9436" y="6530"/>
                    <a:pt x="9074" y="6530"/>
                  </a:cubicBezTo>
                  <a:cubicBezTo>
                    <a:pt x="8880" y="6530"/>
                    <a:pt x="8685" y="6464"/>
                    <a:pt x="8493" y="6294"/>
                  </a:cubicBezTo>
                  <a:cubicBezTo>
                    <a:pt x="8267" y="6082"/>
                    <a:pt x="8078" y="6001"/>
                    <a:pt x="7908" y="6001"/>
                  </a:cubicBezTo>
                  <a:cubicBezTo>
                    <a:pt x="7342" y="6001"/>
                    <a:pt x="6998" y="6905"/>
                    <a:pt x="6294" y="6905"/>
                  </a:cubicBezTo>
                  <a:cubicBezTo>
                    <a:pt x="6019" y="6874"/>
                    <a:pt x="5744" y="6752"/>
                    <a:pt x="5591" y="6538"/>
                  </a:cubicBezTo>
                  <a:cubicBezTo>
                    <a:pt x="5583" y="6528"/>
                    <a:pt x="5572" y="6523"/>
                    <a:pt x="5558" y="6523"/>
                  </a:cubicBezTo>
                  <a:cubicBezTo>
                    <a:pt x="5353" y="6523"/>
                    <a:pt x="4544" y="7493"/>
                    <a:pt x="4430" y="7607"/>
                  </a:cubicBezTo>
                  <a:cubicBezTo>
                    <a:pt x="4385" y="7652"/>
                    <a:pt x="4328" y="7672"/>
                    <a:pt x="4272" y="7672"/>
                  </a:cubicBezTo>
                  <a:cubicBezTo>
                    <a:pt x="4176" y="7672"/>
                    <a:pt x="4083" y="7612"/>
                    <a:pt x="4063" y="7515"/>
                  </a:cubicBezTo>
                  <a:cubicBezTo>
                    <a:pt x="4002" y="7332"/>
                    <a:pt x="3941" y="7179"/>
                    <a:pt x="3911" y="7027"/>
                  </a:cubicBezTo>
                  <a:cubicBezTo>
                    <a:pt x="3800" y="7052"/>
                    <a:pt x="3691" y="7064"/>
                    <a:pt x="3584" y="7064"/>
                  </a:cubicBezTo>
                  <a:cubicBezTo>
                    <a:pt x="3042" y="7064"/>
                    <a:pt x="2552" y="6758"/>
                    <a:pt x="2169" y="6324"/>
                  </a:cubicBezTo>
                  <a:cubicBezTo>
                    <a:pt x="1995" y="6120"/>
                    <a:pt x="1458" y="5249"/>
                    <a:pt x="1144" y="5249"/>
                  </a:cubicBezTo>
                  <a:cubicBezTo>
                    <a:pt x="1129" y="5249"/>
                    <a:pt x="1114" y="5251"/>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5"/>
                    <a:pt x="734" y="9501"/>
                    <a:pt x="1559" y="9501"/>
                  </a:cubicBezTo>
                  <a:cubicBezTo>
                    <a:pt x="2353" y="9501"/>
                    <a:pt x="2353" y="8982"/>
                    <a:pt x="3147" y="8982"/>
                  </a:cubicBezTo>
                  <a:cubicBezTo>
                    <a:pt x="3911" y="8982"/>
                    <a:pt x="3941" y="8829"/>
                    <a:pt x="4736" y="8829"/>
                  </a:cubicBezTo>
                  <a:cubicBezTo>
                    <a:pt x="5499" y="8829"/>
                    <a:pt x="5530" y="8921"/>
                    <a:pt x="6324" y="8921"/>
                  </a:cubicBezTo>
                  <a:cubicBezTo>
                    <a:pt x="7118" y="8921"/>
                    <a:pt x="7118" y="9409"/>
                    <a:pt x="7913" y="9409"/>
                  </a:cubicBezTo>
                  <a:cubicBezTo>
                    <a:pt x="8707" y="9409"/>
                    <a:pt x="8707" y="9104"/>
                    <a:pt x="9501" y="9104"/>
                  </a:cubicBezTo>
                  <a:cubicBezTo>
                    <a:pt x="10295" y="9104"/>
                    <a:pt x="10295" y="9409"/>
                    <a:pt x="11090" y="9409"/>
                  </a:cubicBezTo>
                  <a:cubicBezTo>
                    <a:pt x="11884" y="9409"/>
                    <a:pt x="11884" y="9501"/>
                    <a:pt x="12678" y="9501"/>
                  </a:cubicBezTo>
                  <a:cubicBezTo>
                    <a:pt x="13472" y="9501"/>
                    <a:pt x="13472" y="8982"/>
                    <a:pt x="14267" y="8982"/>
                  </a:cubicBezTo>
                  <a:cubicBezTo>
                    <a:pt x="15061" y="8982"/>
                    <a:pt x="15061" y="9471"/>
                    <a:pt x="15855" y="9471"/>
                  </a:cubicBezTo>
                  <a:cubicBezTo>
                    <a:pt x="16649" y="9471"/>
                    <a:pt x="16649" y="9379"/>
                    <a:pt x="17444" y="9379"/>
                  </a:cubicBezTo>
                  <a:cubicBezTo>
                    <a:pt x="18238" y="9379"/>
                    <a:pt x="18238" y="9348"/>
                    <a:pt x="19032" y="9348"/>
                  </a:cubicBezTo>
                  <a:cubicBezTo>
                    <a:pt x="19826" y="9348"/>
                    <a:pt x="19826"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18"/>
                    <a:pt x="26975" y="9318"/>
                  </a:cubicBezTo>
                  <a:cubicBezTo>
                    <a:pt x="27769" y="9318"/>
                    <a:pt x="27769" y="9073"/>
                    <a:pt x="28563" y="9073"/>
                  </a:cubicBezTo>
                  <a:cubicBezTo>
                    <a:pt x="29358" y="9073"/>
                    <a:pt x="29358" y="9257"/>
                    <a:pt x="30152" y="9257"/>
                  </a:cubicBezTo>
                  <a:cubicBezTo>
                    <a:pt x="30748" y="9257"/>
                    <a:pt x="30896" y="9154"/>
                    <a:pt x="31269" y="9154"/>
                  </a:cubicBezTo>
                  <a:cubicBezTo>
                    <a:pt x="31393" y="9154"/>
                    <a:pt x="31542" y="9165"/>
                    <a:pt x="31740" y="9196"/>
                  </a:cubicBezTo>
                  <a:cubicBezTo>
                    <a:pt x="32245" y="9254"/>
                    <a:pt x="32466" y="9362"/>
                    <a:pt x="32749" y="9362"/>
                  </a:cubicBezTo>
                  <a:cubicBezTo>
                    <a:pt x="32911" y="9362"/>
                    <a:pt x="33092" y="9326"/>
                    <a:pt x="33359" y="9226"/>
                  </a:cubicBezTo>
                  <a:cubicBezTo>
                    <a:pt x="33390" y="8676"/>
                    <a:pt x="33634" y="8035"/>
                    <a:pt x="33573" y="7515"/>
                  </a:cubicBezTo>
                  <a:cubicBezTo>
                    <a:pt x="33482" y="6966"/>
                    <a:pt x="33359" y="6416"/>
                    <a:pt x="33207" y="5866"/>
                  </a:cubicBezTo>
                  <a:cubicBezTo>
                    <a:pt x="33115" y="5347"/>
                    <a:pt x="32565" y="4919"/>
                    <a:pt x="32412" y="4400"/>
                  </a:cubicBezTo>
                  <a:cubicBezTo>
                    <a:pt x="32260" y="3880"/>
                    <a:pt x="32076" y="3361"/>
                    <a:pt x="31863" y="2872"/>
                  </a:cubicBezTo>
                  <a:cubicBezTo>
                    <a:pt x="31649" y="2353"/>
                    <a:pt x="31924" y="1620"/>
                    <a:pt x="31649" y="1131"/>
                  </a:cubicBezTo>
                  <a:cubicBezTo>
                    <a:pt x="31465" y="764"/>
                    <a:pt x="31252" y="367"/>
                    <a:pt x="31038" y="1"/>
                  </a:cubicBezTo>
                  <a:close/>
                </a:path>
              </a:pathLst>
            </a:custGeom>
            <a:solidFill>
              <a:srgbClr val="24962F">
                <a:alpha val="40392"/>
              </a:srgbClr>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51" name="Google Shape;718;p28">
            <a:extLst>
              <a:ext uri="{FF2B5EF4-FFF2-40B4-BE49-F238E27FC236}">
                <a16:creationId xmlns:a16="http://schemas.microsoft.com/office/drawing/2014/main" id="{158B0B18-C08A-EC97-8393-27BCDF085F15}"/>
              </a:ext>
            </a:extLst>
          </p:cNvPr>
          <p:cNvSpPr/>
          <p:nvPr/>
        </p:nvSpPr>
        <p:spPr>
          <a:xfrm flipH="1">
            <a:off x="8983663" y="823913"/>
            <a:ext cx="3255962" cy="898525"/>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52" name="Google Shape;719;p28">
            <a:extLst>
              <a:ext uri="{FF2B5EF4-FFF2-40B4-BE49-F238E27FC236}">
                <a16:creationId xmlns:a16="http://schemas.microsoft.com/office/drawing/2014/main" id="{16439698-2445-B860-0561-3C9EB4D5E6CA}"/>
              </a:ext>
            </a:extLst>
          </p:cNvPr>
          <p:cNvSpPr/>
          <p:nvPr/>
        </p:nvSpPr>
        <p:spPr>
          <a:xfrm flipH="1">
            <a:off x="11020425" y="2116138"/>
            <a:ext cx="1589088" cy="43815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53" name="Google Shape;720;p28">
            <a:extLst>
              <a:ext uri="{FF2B5EF4-FFF2-40B4-BE49-F238E27FC236}">
                <a16:creationId xmlns:a16="http://schemas.microsoft.com/office/drawing/2014/main" id="{2F26396B-E405-F9FE-52A9-8454D6631F54}"/>
              </a:ext>
            </a:extLst>
          </p:cNvPr>
          <p:cNvSpPr/>
          <p:nvPr/>
        </p:nvSpPr>
        <p:spPr>
          <a:xfrm flipH="1">
            <a:off x="411163" y="719138"/>
            <a:ext cx="1587500" cy="438150"/>
          </a:xfrm>
          <a:custGeom>
            <a:avLst/>
            <a:gdLst/>
            <a:ahLst/>
            <a:cxnLst/>
            <a:rect l="l" t="t" r="r" b="b"/>
            <a:pathLst>
              <a:path w="97130" h="26805" extrusionOk="0">
                <a:moveTo>
                  <a:pt x="48861" y="1"/>
                </a:moveTo>
                <a:cubicBezTo>
                  <a:pt x="48691" y="1"/>
                  <a:pt x="48520" y="3"/>
                  <a:pt x="48350" y="8"/>
                </a:cubicBezTo>
                <a:cubicBezTo>
                  <a:pt x="39878" y="259"/>
                  <a:pt x="32681" y="6272"/>
                  <a:pt x="30940" y="14582"/>
                </a:cubicBezTo>
                <a:cubicBezTo>
                  <a:pt x="28784" y="13049"/>
                  <a:pt x="26326" y="12326"/>
                  <a:pt x="23903" y="12326"/>
                </a:cubicBezTo>
                <a:cubicBezTo>
                  <a:pt x="19430" y="12326"/>
                  <a:pt x="15075" y="14793"/>
                  <a:pt x="12956" y="19194"/>
                </a:cubicBezTo>
                <a:cubicBezTo>
                  <a:pt x="11685" y="18597"/>
                  <a:pt x="10356" y="18317"/>
                  <a:pt x="9052" y="18317"/>
                </a:cubicBezTo>
                <a:cubicBezTo>
                  <a:pt x="5183" y="18317"/>
                  <a:pt x="1538" y="20784"/>
                  <a:pt x="303" y="24758"/>
                </a:cubicBezTo>
                <a:cubicBezTo>
                  <a:pt x="0" y="25772"/>
                  <a:pt x="756" y="26804"/>
                  <a:pt x="1819" y="26804"/>
                </a:cubicBezTo>
                <a:cubicBezTo>
                  <a:pt x="1828" y="26804"/>
                  <a:pt x="1837" y="26804"/>
                  <a:pt x="1846" y="26804"/>
                </a:cubicBezTo>
                <a:lnTo>
                  <a:pt x="95284" y="26804"/>
                </a:lnTo>
                <a:cubicBezTo>
                  <a:pt x="95293" y="26804"/>
                  <a:pt x="95302" y="26804"/>
                  <a:pt x="95311" y="26804"/>
                </a:cubicBezTo>
                <a:cubicBezTo>
                  <a:pt x="96374" y="26804"/>
                  <a:pt x="97130" y="25772"/>
                  <a:pt x="96827" y="24758"/>
                </a:cubicBezTo>
                <a:cubicBezTo>
                  <a:pt x="95567" y="20741"/>
                  <a:pt x="91896" y="18319"/>
                  <a:pt x="88069" y="18319"/>
                </a:cubicBezTo>
                <a:cubicBezTo>
                  <a:pt x="86390" y="18319"/>
                  <a:pt x="84681" y="18785"/>
                  <a:pt x="83133" y="19786"/>
                </a:cubicBezTo>
                <a:cubicBezTo>
                  <a:pt x="81166" y="15098"/>
                  <a:pt x="76639" y="12319"/>
                  <a:pt x="71903" y="12319"/>
                </a:cubicBezTo>
                <a:cubicBezTo>
                  <a:pt x="70112" y="12319"/>
                  <a:pt x="68291" y="12716"/>
                  <a:pt x="66567" y="13559"/>
                </a:cubicBezTo>
                <a:cubicBezTo>
                  <a:pt x="64404" y="5539"/>
                  <a:pt x="57139" y="1"/>
                  <a:pt x="48861" y="1"/>
                </a:cubicBezTo>
                <a:close/>
              </a:path>
            </a:pathLst>
          </a:custGeom>
          <a:solidFill>
            <a:schemeClr val="accent5"/>
          </a:solidFill>
          <a:ln>
            <a:noFill/>
          </a:ln>
        </p:spPr>
        <p:txBody>
          <a:bodyPr spcFirstLastPara="1" lIns="121900" tIns="121900" rIns="121900" bIns="121900" anchor="ctr"/>
          <a:lstStyle/>
          <a:p>
            <a:pPr defTabSz="914400" eaLnBrk="1" fontAlgn="auto" hangingPunct="1">
              <a:spcBef>
                <a:spcPts val="0"/>
              </a:spcBef>
              <a:spcAft>
                <a:spcPts val="0"/>
              </a:spcAft>
              <a:defRPr/>
            </a:pPr>
            <a:endParaRPr sz="2400">
              <a:solidFill>
                <a:srgbClr val="E5F7B3"/>
              </a:solidFill>
              <a:latin typeface="Arial"/>
              <a:cs typeface="+mn-cs"/>
            </a:endParaRPr>
          </a:p>
        </p:txBody>
      </p:sp>
      <p:sp>
        <p:nvSpPr>
          <p:cNvPr id="666" name="Google Shape;666;p28"/>
          <p:cNvSpPr txBox="1">
            <a:spLocks noGrp="1"/>
          </p:cNvSpPr>
          <p:nvPr>
            <p:ph type="title"/>
          </p:nvPr>
        </p:nvSpPr>
        <p:spPr>
          <a:xfrm flipH="1">
            <a:off x="951047" y="1448033"/>
            <a:ext cx="5658800" cy="1122400"/>
          </a:xfrm>
          <a:prstGeom prst="rect">
            <a:avLst/>
          </a:prstGeom>
        </p:spPr>
        <p:txBody>
          <a:bodyPr spcFirstLastPara="1" anchor="ctr">
            <a:noAutofit/>
          </a:bodyPr>
          <a:lstStyle>
            <a:lvl1pPr lvl="0" algn="r" rtl="0">
              <a:spcBef>
                <a:spcPts val="0"/>
              </a:spcBef>
              <a:spcAft>
                <a:spcPts val="0"/>
              </a:spcAft>
              <a:buSzPts val="3600"/>
              <a:buNone/>
              <a:defRPr sz="8000"/>
            </a:lvl1pPr>
            <a:lvl2pPr lvl="1" algn="r" rtl="0">
              <a:spcBef>
                <a:spcPts val="0"/>
              </a:spcBef>
              <a:spcAft>
                <a:spcPts val="0"/>
              </a:spcAft>
              <a:buSzPts val="3600"/>
              <a:buNone/>
              <a:defRPr sz="4800"/>
            </a:lvl2pPr>
            <a:lvl3pPr lvl="2" algn="r" rtl="0">
              <a:spcBef>
                <a:spcPts val="0"/>
              </a:spcBef>
              <a:spcAft>
                <a:spcPts val="0"/>
              </a:spcAft>
              <a:buSzPts val="3600"/>
              <a:buNone/>
              <a:defRPr sz="4800"/>
            </a:lvl3pPr>
            <a:lvl4pPr lvl="3" algn="r" rtl="0">
              <a:spcBef>
                <a:spcPts val="0"/>
              </a:spcBef>
              <a:spcAft>
                <a:spcPts val="0"/>
              </a:spcAft>
              <a:buSzPts val="3600"/>
              <a:buNone/>
              <a:defRPr sz="4800"/>
            </a:lvl4pPr>
            <a:lvl5pPr lvl="4" algn="r" rtl="0">
              <a:spcBef>
                <a:spcPts val="0"/>
              </a:spcBef>
              <a:spcAft>
                <a:spcPts val="0"/>
              </a:spcAft>
              <a:buSzPts val="3600"/>
              <a:buNone/>
              <a:defRPr sz="4800"/>
            </a:lvl5pPr>
            <a:lvl6pPr lvl="5" algn="r" rtl="0">
              <a:spcBef>
                <a:spcPts val="0"/>
              </a:spcBef>
              <a:spcAft>
                <a:spcPts val="0"/>
              </a:spcAft>
              <a:buSzPts val="3600"/>
              <a:buNone/>
              <a:defRPr sz="4800"/>
            </a:lvl6pPr>
            <a:lvl7pPr lvl="6" algn="r" rtl="0">
              <a:spcBef>
                <a:spcPts val="0"/>
              </a:spcBef>
              <a:spcAft>
                <a:spcPts val="0"/>
              </a:spcAft>
              <a:buSzPts val="3600"/>
              <a:buNone/>
              <a:defRPr sz="4800"/>
            </a:lvl7pPr>
            <a:lvl8pPr lvl="7" algn="r" rtl="0">
              <a:spcBef>
                <a:spcPts val="0"/>
              </a:spcBef>
              <a:spcAft>
                <a:spcPts val="0"/>
              </a:spcAft>
              <a:buSzPts val="3600"/>
              <a:buNone/>
              <a:defRPr sz="4800"/>
            </a:lvl8pPr>
            <a:lvl9pPr lvl="8" algn="r" rtl="0">
              <a:spcBef>
                <a:spcPts val="0"/>
              </a:spcBef>
              <a:spcAft>
                <a:spcPts val="0"/>
              </a:spcAft>
              <a:buSzPts val="3600"/>
              <a:buNone/>
              <a:defRPr sz="4800"/>
            </a:lvl9pPr>
          </a:lstStyle>
          <a:p>
            <a:endParaRPr/>
          </a:p>
        </p:txBody>
      </p:sp>
      <p:sp>
        <p:nvSpPr>
          <p:cNvPr id="667" name="Google Shape;667;p28"/>
          <p:cNvSpPr txBox="1">
            <a:spLocks noGrp="1"/>
          </p:cNvSpPr>
          <p:nvPr>
            <p:ph type="title" idx="2"/>
          </p:nvPr>
        </p:nvSpPr>
        <p:spPr>
          <a:xfrm flipH="1">
            <a:off x="6609847" y="1448033"/>
            <a:ext cx="2709200" cy="1723600"/>
          </a:xfrm>
          <a:prstGeom prst="rect">
            <a:avLst/>
          </a:prstGeom>
        </p:spPr>
        <p:txBody>
          <a:bodyPr spcFirstLastPara="1" anchor="ctr">
            <a:noAutofit/>
          </a:bodyPr>
          <a:lstStyle>
            <a:lvl1pPr lvl="0" algn="ctr" rtl="0">
              <a:spcBef>
                <a:spcPts val="0"/>
              </a:spcBef>
              <a:spcAft>
                <a:spcPts val="0"/>
              </a:spcAft>
              <a:buSzPts val="12000"/>
              <a:buNone/>
              <a:defRPr sz="13335"/>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rPr lang="en-US"/>
              <a:t>Click to edit Master title style</a:t>
            </a:r>
            <a:endParaRPr/>
          </a:p>
        </p:txBody>
      </p:sp>
      <p:sp>
        <p:nvSpPr>
          <p:cNvPr id="668" name="Google Shape;668;p28"/>
          <p:cNvSpPr txBox="1">
            <a:spLocks noGrp="1"/>
          </p:cNvSpPr>
          <p:nvPr>
            <p:ph type="subTitle" idx="1"/>
          </p:nvPr>
        </p:nvSpPr>
        <p:spPr>
          <a:xfrm flipH="1">
            <a:off x="950967" y="2570433"/>
            <a:ext cx="5658800" cy="601200"/>
          </a:xfrm>
          <a:prstGeom prst="rect">
            <a:avLst/>
          </a:prstGeom>
        </p:spPr>
        <p:txBody>
          <a:bodyPr spcFirstLastPara="1" anchor="b">
            <a:noAutofit/>
          </a:bodyPr>
          <a:lstStyle>
            <a:lvl1pPr lvl="0" algn="r"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spTree>
    <p:extLst>
      <p:ext uri="{BB962C8B-B14F-4D97-AF65-F5344CB8AC3E}">
        <p14:creationId xmlns:p14="http://schemas.microsoft.com/office/powerpoint/2010/main" val="60348838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749"/>
        <p:cNvGrpSpPr/>
        <p:nvPr/>
      </p:nvGrpSpPr>
      <p:grpSpPr>
        <a:xfrm>
          <a:off x="0" y="0"/>
          <a:ext cx="0" cy="0"/>
          <a:chOff x="0" y="0"/>
          <a:chExt cx="0" cy="0"/>
        </a:xfrm>
      </p:grpSpPr>
    </p:spTree>
    <p:extLst>
      <p:ext uri="{BB962C8B-B14F-4D97-AF65-F5344CB8AC3E}">
        <p14:creationId xmlns:p14="http://schemas.microsoft.com/office/powerpoint/2010/main" val="200889014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750"/>
        <p:cNvGrpSpPr/>
        <p:nvPr/>
      </p:nvGrpSpPr>
      <p:grpSpPr>
        <a:xfrm>
          <a:off x="0" y="0"/>
          <a:ext cx="0" cy="0"/>
          <a:chOff x="0" y="0"/>
          <a:chExt cx="0" cy="0"/>
        </a:xfrm>
      </p:grpSpPr>
      <p:grpSp>
        <p:nvGrpSpPr>
          <p:cNvPr id="2" name="Google Shape;751;p33">
            <a:extLst>
              <a:ext uri="{FF2B5EF4-FFF2-40B4-BE49-F238E27FC236}">
                <a16:creationId xmlns:a16="http://schemas.microsoft.com/office/drawing/2014/main" id="{86C031FA-DAD2-6B6F-D530-81BC9F4A63E9}"/>
              </a:ext>
            </a:extLst>
          </p:cNvPr>
          <p:cNvGrpSpPr>
            <a:grpSpLocks/>
          </p:cNvGrpSpPr>
          <p:nvPr/>
        </p:nvGrpSpPr>
        <p:grpSpPr bwMode="auto">
          <a:xfrm>
            <a:off x="-331788" y="5576888"/>
            <a:ext cx="12855576" cy="1281112"/>
            <a:chOff x="-248700" y="4182223"/>
            <a:chExt cx="9641100" cy="961287"/>
          </a:xfrm>
        </p:grpSpPr>
        <p:grpSp>
          <p:nvGrpSpPr>
            <p:cNvPr id="3" name="Google Shape;752;p33">
              <a:extLst>
                <a:ext uri="{FF2B5EF4-FFF2-40B4-BE49-F238E27FC236}">
                  <a16:creationId xmlns:a16="http://schemas.microsoft.com/office/drawing/2014/main" id="{3EED17DC-D169-F751-C8E2-E3D618D6B11F}"/>
                </a:ext>
              </a:extLst>
            </p:cNvPr>
            <p:cNvGrpSpPr>
              <a:grpSpLocks/>
            </p:cNvGrpSpPr>
            <p:nvPr/>
          </p:nvGrpSpPr>
          <p:grpSpPr bwMode="auto">
            <a:xfrm>
              <a:off x="-248629" y="4462202"/>
              <a:ext cx="9640980" cy="681308"/>
              <a:chOff x="131200" y="4480088"/>
              <a:chExt cx="8881603" cy="627644"/>
            </a:xfrm>
          </p:grpSpPr>
          <p:sp>
            <p:nvSpPr>
              <p:cNvPr id="5" name="Google Shape;753;p33">
                <a:extLst>
                  <a:ext uri="{FF2B5EF4-FFF2-40B4-BE49-F238E27FC236}">
                    <a16:creationId xmlns:a16="http://schemas.microsoft.com/office/drawing/2014/main" id="{3BFE21ED-5BE7-2FE2-DAD7-2230176A0BE0}"/>
                  </a:ext>
                </a:extLst>
              </p:cNvPr>
              <p:cNvSpPr>
                <a:spLocks/>
              </p:cNvSpPr>
              <p:nvPr/>
            </p:nvSpPr>
            <p:spPr bwMode="auto">
              <a:xfrm>
                <a:off x="235672" y="4610717"/>
                <a:ext cx="8672644" cy="497015"/>
              </a:xfrm>
              <a:custGeom>
                <a:avLst/>
                <a:gdLst>
                  <a:gd name="T0" fmla="*/ 0 w 278908"/>
                  <a:gd name="T1" fmla="*/ 2147483646 h 8952"/>
                  <a:gd name="T2" fmla="*/ 0 w 278908"/>
                  <a:gd name="T3" fmla="*/ 2147483646 h 8952"/>
                  <a:gd name="T4" fmla="*/ 2147483646 w 278908"/>
                  <a:gd name="T5" fmla="*/ 2147483646 h 8952"/>
                  <a:gd name="T6" fmla="*/ 2147483646 w 278908"/>
                  <a:gd name="T7" fmla="*/ 2147483646 h 8952"/>
                  <a:gd name="T8" fmla="*/ 0 w 278908"/>
                  <a:gd name="T9" fmla="*/ 2147483646 h 89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8908" h="8952" extrusionOk="0">
                    <a:moveTo>
                      <a:pt x="0" y="1"/>
                    </a:moveTo>
                    <a:lnTo>
                      <a:pt x="0" y="8951"/>
                    </a:lnTo>
                    <a:lnTo>
                      <a:pt x="278907" y="8951"/>
                    </a:lnTo>
                    <a:lnTo>
                      <a:pt x="278907" y="1"/>
                    </a:lnTo>
                    <a:lnTo>
                      <a:pt x="0"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6" name="Google Shape;754;p33">
                <a:extLst>
                  <a:ext uri="{FF2B5EF4-FFF2-40B4-BE49-F238E27FC236}">
                    <a16:creationId xmlns:a16="http://schemas.microsoft.com/office/drawing/2014/main" id="{86048501-0273-D037-E1CF-21A7892A48ED}"/>
                  </a:ext>
                </a:extLst>
              </p:cNvPr>
              <p:cNvSpPr>
                <a:spLocks/>
              </p:cNvSpPr>
              <p:nvPr/>
            </p:nvSpPr>
            <p:spPr bwMode="auto">
              <a:xfrm>
                <a:off x="235672" y="4710817"/>
                <a:ext cx="8672644" cy="296865"/>
              </a:xfrm>
              <a:custGeom>
                <a:avLst/>
                <a:gdLst>
                  <a:gd name="T0" fmla="*/ 2147483646 w 278908"/>
                  <a:gd name="T1" fmla="*/ 2147483646 h 5347"/>
                  <a:gd name="T2" fmla="*/ 2147483646 w 278908"/>
                  <a:gd name="T3" fmla="*/ 2147483646 h 5347"/>
                  <a:gd name="T4" fmla="*/ 2147483646 w 278908"/>
                  <a:gd name="T5" fmla="*/ 2147483646 h 5347"/>
                  <a:gd name="T6" fmla="*/ 2147483646 w 278908"/>
                  <a:gd name="T7" fmla="*/ 2147483646 h 5347"/>
                  <a:gd name="T8" fmla="*/ 0 w 278908"/>
                  <a:gd name="T9" fmla="*/ 2147483646 h 5347"/>
                  <a:gd name="T10" fmla="*/ 2147483646 w 278908"/>
                  <a:gd name="T11" fmla="*/ 2147483646 h 5347"/>
                  <a:gd name="T12" fmla="*/ 2147483646 w 278908"/>
                  <a:gd name="T13" fmla="*/ 2147483646 h 5347"/>
                  <a:gd name="T14" fmla="*/ 2147483646 w 278908"/>
                  <a:gd name="T15" fmla="*/ 2147483646 h 5347"/>
                  <a:gd name="T16" fmla="*/ 2147483646 w 278908"/>
                  <a:gd name="T17" fmla="*/ 2147483646 h 5347"/>
                  <a:gd name="T18" fmla="*/ 2147483646 w 278908"/>
                  <a:gd name="T19" fmla="*/ 2147483646 h 5347"/>
                  <a:gd name="T20" fmla="*/ 2147483646 w 278908"/>
                  <a:gd name="T21" fmla="*/ 2147483646 h 5347"/>
                  <a:gd name="T22" fmla="*/ 2147483646 w 278908"/>
                  <a:gd name="T23" fmla="*/ 2147483646 h 5347"/>
                  <a:gd name="T24" fmla="*/ 2147483646 w 278908"/>
                  <a:gd name="T25" fmla="*/ 2147483646 h 5347"/>
                  <a:gd name="T26" fmla="*/ 2147483646 w 278908"/>
                  <a:gd name="T27" fmla="*/ 2147483646 h 5347"/>
                  <a:gd name="T28" fmla="*/ 2147483646 w 278908"/>
                  <a:gd name="T29" fmla="*/ 2147483646 h 5347"/>
                  <a:gd name="T30" fmla="*/ 2147483646 w 278908"/>
                  <a:gd name="T31" fmla="*/ 2147483646 h 5347"/>
                  <a:gd name="T32" fmla="*/ 2147483646 w 278908"/>
                  <a:gd name="T33" fmla="*/ 2147483646 h 5347"/>
                  <a:gd name="T34" fmla="*/ 2147483646 w 278908"/>
                  <a:gd name="T35" fmla="*/ 2147483646 h 5347"/>
                  <a:gd name="T36" fmla="*/ 2147483646 w 278908"/>
                  <a:gd name="T37" fmla="*/ 2147483646 h 5347"/>
                  <a:gd name="T38" fmla="*/ 2147483646 w 278908"/>
                  <a:gd name="T39" fmla="*/ 2147483646 h 5347"/>
                  <a:gd name="T40" fmla="*/ 2147483646 w 278908"/>
                  <a:gd name="T41" fmla="*/ 2147483646 h 5347"/>
                  <a:gd name="T42" fmla="*/ 2147483646 w 278908"/>
                  <a:gd name="T43" fmla="*/ 2147483646 h 5347"/>
                  <a:gd name="T44" fmla="*/ 2147483646 w 278908"/>
                  <a:gd name="T45" fmla="*/ 2147483646 h 5347"/>
                  <a:gd name="T46" fmla="*/ 2147483646 w 278908"/>
                  <a:gd name="T47" fmla="*/ 2147483646 h 5347"/>
                  <a:gd name="T48" fmla="*/ 2147483646 w 278908"/>
                  <a:gd name="T49" fmla="*/ 2147483646 h 5347"/>
                  <a:gd name="T50" fmla="*/ 2147483646 w 278908"/>
                  <a:gd name="T51" fmla="*/ 2147483646 h 5347"/>
                  <a:gd name="T52" fmla="*/ 2147483646 w 278908"/>
                  <a:gd name="T53" fmla="*/ 2147483646 h 5347"/>
                  <a:gd name="T54" fmla="*/ 2147483646 w 278908"/>
                  <a:gd name="T55" fmla="*/ 2147483646 h 5347"/>
                  <a:gd name="T56" fmla="*/ 2147483646 w 278908"/>
                  <a:gd name="T57" fmla="*/ 2147483646 h 5347"/>
                  <a:gd name="T58" fmla="*/ 2147483646 w 278908"/>
                  <a:gd name="T59" fmla="*/ 2147483646 h 5347"/>
                  <a:gd name="T60" fmla="*/ 2147483646 w 278908"/>
                  <a:gd name="T61" fmla="*/ 2147483646 h 5347"/>
                  <a:gd name="T62" fmla="*/ 2147483646 w 278908"/>
                  <a:gd name="T63" fmla="*/ 2147483646 h 5347"/>
                  <a:gd name="T64" fmla="*/ 2147483646 w 278908"/>
                  <a:gd name="T65" fmla="*/ 2147483646 h 5347"/>
                  <a:gd name="T66" fmla="*/ 2147483646 w 278908"/>
                  <a:gd name="T67" fmla="*/ 2147483646 h 5347"/>
                  <a:gd name="T68" fmla="*/ 2147483646 w 278908"/>
                  <a:gd name="T69" fmla="*/ 2147483646 h 5347"/>
                  <a:gd name="T70" fmla="*/ 2147483646 w 278908"/>
                  <a:gd name="T71" fmla="*/ 2147483646 h 5347"/>
                  <a:gd name="T72" fmla="*/ 2147483646 w 278908"/>
                  <a:gd name="T73" fmla="*/ 2147483646 h 5347"/>
                  <a:gd name="T74" fmla="*/ 2147483646 w 278908"/>
                  <a:gd name="T75" fmla="*/ 2147483646 h 5347"/>
                  <a:gd name="T76" fmla="*/ 2147483646 w 278908"/>
                  <a:gd name="T77" fmla="*/ 2147483646 h 5347"/>
                  <a:gd name="T78" fmla="*/ 2147483646 w 278908"/>
                  <a:gd name="T79" fmla="*/ 2147483646 h 5347"/>
                  <a:gd name="T80" fmla="*/ 2147483646 w 278908"/>
                  <a:gd name="T81" fmla="*/ 2147483646 h 5347"/>
                  <a:gd name="T82" fmla="*/ 2147483646 w 278908"/>
                  <a:gd name="T83" fmla="*/ 2147483646 h 5347"/>
                  <a:gd name="T84" fmla="*/ 2147483646 w 278908"/>
                  <a:gd name="T85" fmla="*/ 2147483646 h 5347"/>
                  <a:gd name="T86" fmla="*/ 2147483646 w 278908"/>
                  <a:gd name="T87" fmla="*/ 2147483646 h 5347"/>
                  <a:gd name="T88" fmla="*/ 2147483646 w 278908"/>
                  <a:gd name="T89" fmla="*/ 2147483646 h 5347"/>
                  <a:gd name="T90" fmla="*/ 2147483646 w 278908"/>
                  <a:gd name="T91" fmla="*/ 2147483646 h 5347"/>
                  <a:gd name="T92" fmla="*/ 2147483646 w 278908"/>
                  <a:gd name="T93" fmla="*/ 2147483646 h 5347"/>
                  <a:gd name="T94" fmla="*/ 2147483646 w 278908"/>
                  <a:gd name="T95" fmla="*/ 2147483646 h 5347"/>
                  <a:gd name="T96" fmla="*/ 2147483646 w 278908"/>
                  <a:gd name="T97" fmla="*/ 2147483646 h 5347"/>
                  <a:gd name="T98" fmla="*/ 2147483646 w 278908"/>
                  <a:gd name="T99" fmla="*/ 2147483646 h 5347"/>
                  <a:gd name="T100" fmla="*/ 2147483646 w 278908"/>
                  <a:gd name="T101" fmla="*/ 2147483646 h 534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78908" h="5347" extrusionOk="0">
                    <a:moveTo>
                      <a:pt x="48878" y="0"/>
                    </a:moveTo>
                    <a:lnTo>
                      <a:pt x="46098" y="244"/>
                    </a:lnTo>
                    <a:lnTo>
                      <a:pt x="43318" y="580"/>
                    </a:lnTo>
                    <a:lnTo>
                      <a:pt x="40508" y="1405"/>
                    </a:lnTo>
                    <a:lnTo>
                      <a:pt x="37728" y="306"/>
                    </a:lnTo>
                    <a:lnTo>
                      <a:pt x="34948" y="642"/>
                    </a:lnTo>
                    <a:lnTo>
                      <a:pt x="32168" y="428"/>
                    </a:lnTo>
                    <a:lnTo>
                      <a:pt x="29388" y="1130"/>
                    </a:lnTo>
                    <a:lnTo>
                      <a:pt x="26577" y="1711"/>
                    </a:lnTo>
                    <a:lnTo>
                      <a:pt x="23798" y="611"/>
                    </a:lnTo>
                    <a:lnTo>
                      <a:pt x="21018" y="1894"/>
                    </a:lnTo>
                    <a:lnTo>
                      <a:pt x="18238" y="1650"/>
                    </a:lnTo>
                    <a:lnTo>
                      <a:pt x="15458" y="1558"/>
                    </a:lnTo>
                    <a:lnTo>
                      <a:pt x="12678" y="1008"/>
                    </a:lnTo>
                    <a:lnTo>
                      <a:pt x="9898" y="580"/>
                    </a:lnTo>
                    <a:lnTo>
                      <a:pt x="7088" y="31"/>
                    </a:lnTo>
                    <a:lnTo>
                      <a:pt x="4308" y="1558"/>
                    </a:lnTo>
                    <a:lnTo>
                      <a:pt x="1528" y="1253"/>
                    </a:lnTo>
                    <a:lnTo>
                      <a:pt x="0" y="947"/>
                    </a:lnTo>
                    <a:lnTo>
                      <a:pt x="0" y="4094"/>
                    </a:lnTo>
                    <a:lnTo>
                      <a:pt x="1528" y="3819"/>
                    </a:lnTo>
                    <a:lnTo>
                      <a:pt x="4338" y="4460"/>
                    </a:lnTo>
                    <a:lnTo>
                      <a:pt x="7118" y="3910"/>
                    </a:lnTo>
                    <a:lnTo>
                      <a:pt x="9898" y="3788"/>
                    </a:lnTo>
                    <a:lnTo>
                      <a:pt x="12678" y="5010"/>
                    </a:lnTo>
                    <a:lnTo>
                      <a:pt x="15488" y="5041"/>
                    </a:lnTo>
                    <a:lnTo>
                      <a:pt x="18268" y="3574"/>
                    </a:lnTo>
                    <a:lnTo>
                      <a:pt x="21048" y="4643"/>
                    </a:lnTo>
                    <a:lnTo>
                      <a:pt x="23828" y="4949"/>
                    </a:lnTo>
                    <a:lnTo>
                      <a:pt x="26639" y="4399"/>
                    </a:lnTo>
                    <a:lnTo>
                      <a:pt x="29418" y="4827"/>
                    </a:lnTo>
                    <a:lnTo>
                      <a:pt x="32198" y="3788"/>
                    </a:lnTo>
                    <a:lnTo>
                      <a:pt x="35009" y="4368"/>
                    </a:lnTo>
                    <a:lnTo>
                      <a:pt x="37789" y="4827"/>
                    </a:lnTo>
                    <a:lnTo>
                      <a:pt x="40569" y="3819"/>
                    </a:lnTo>
                    <a:lnTo>
                      <a:pt x="43379" y="4857"/>
                    </a:lnTo>
                    <a:lnTo>
                      <a:pt x="46159" y="4155"/>
                    </a:lnTo>
                    <a:lnTo>
                      <a:pt x="48939" y="5193"/>
                    </a:lnTo>
                    <a:lnTo>
                      <a:pt x="51719" y="3483"/>
                    </a:lnTo>
                    <a:lnTo>
                      <a:pt x="54529" y="3696"/>
                    </a:lnTo>
                    <a:lnTo>
                      <a:pt x="57309" y="4949"/>
                    </a:lnTo>
                    <a:lnTo>
                      <a:pt x="60089" y="3819"/>
                    </a:lnTo>
                    <a:lnTo>
                      <a:pt x="62869" y="5346"/>
                    </a:lnTo>
                    <a:lnTo>
                      <a:pt x="65649" y="4491"/>
                    </a:lnTo>
                    <a:lnTo>
                      <a:pt x="68459" y="4307"/>
                    </a:lnTo>
                    <a:lnTo>
                      <a:pt x="71239" y="4857"/>
                    </a:lnTo>
                    <a:lnTo>
                      <a:pt x="74019" y="5041"/>
                    </a:lnTo>
                    <a:lnTo>
                      <a:pt x="76799" y="4827"/>
                    </a:lnTo>
                    <a:lnTo>
                      <a:pt x="79610" y="3757"/>
                    </a:lnTo>
                    <a:lnTo>
                      <a:pt x="82389" y="3727"/>
                    </a:lnTo>
                    <a:lnTo>
                      <a:pt x="85169" y="3452"/>
                    </a:lnTo>
                    <a:lnTo>
                      <a:pt x="87949" y="3910"/>
                    </a:lnTo>
                    <a:lnTo>
                      <a:pt x="90760" y="4674"/>
                    </a:lnTo>
                    <a:lnTo>
                      <a:pt x="93540" y="5224"/>
                    </a:lnTo>
                    <a:lnTo>
                      <a:pt x="96320" y="4491"/>
                    </a:lnTo>
                    <a:lnTo>
                      <a:pt x="99099" y="4521"/>
                    </a:lnTo>
                    <a:lnTo>
                      <a:pt x="101879" y="4155"/>
                    </a:lnTo>
                    <a:lnTo>
                      <a:pt x="104690" y="4246"/>
                    </a:lnTo>
                    <a:lnTo>
                      <a:pt x="107470" y="3757"/>
                    </a:lnTo>
                    <a:lnTo>
                      <a:pt x="110250" y="5224"/>
                    </a:lnTo>
                    <a:lnTo>
                      <a:pt x="113030" y="4185"/>
                    </a:lnTo>
                    <a:lnTo>
                      <a:pt x="115840" y="4032"/>
                    </a:lnTo>
                    <a:lnTo>
                      <a:pt x="118620" y="4857"/>
                    </a:lnTo>
                    <a:lnTo>
                      <a:pt x="121400" y="3483"/>
                    </a:lnTo>
                    <a:lnTo>
                      <a:pt x="124180" y="4430"/>
                    </a:lnTo>
                    <a:lnTo>
                      <a:pt x="126990" y="3544"/>
                    </a:lnTo>
                    <a:lnTo>
                      <a:pt x="129770" y="3574"/>
                    </a:lnTo>
                    <a:lnTo>
                      <a:pt x="132550" y="4277"/>
                    </a:lnTo>
                    <a:lnTo>
                      <a:pt x="135330" y="4216"/>
                    </a:lnTo>
                    <a:lnTo>
                      <a:pt x="138140" y="4124"/>
                    </a:lnTo>
                    <a:lnTo>
                      <a:pt x="140920" y="4094"/>
                    </a:lnTo>
                    <a:lnTo>
                      <a:pt x="143700" y="5163"/>
                    </a:lnTo>
                    <a:lnTo>
                      <a:pt x="146480" y="4766"/>
                    </a:lnTo>
                    <a:lnTo>
                      <a:pt x="149260" y="5071"/>
                    </a:lnTo>
                    <a:lnTo>
                      <a:pt x="152070" y="5315"/>
                    </a:lnTo>
                    <a:lnTo>
                      <a:pt x="154850" y="3727"/>
                    </a:lnTo>
                    <a:lnTo>
                      <a:pt x="157630" y="4552"/>
                    </a:lnTo>
                    <a:lnTo>
                      <a:pt x="160410" y="4155"/>
                    </a:lnTo>
                    <a:lnTo>
                      <a:pt x="163190" y="4185"/>
                    </a:lnTo>
                    <a:lnTo>
                      <a:pt x="166000" y="4368"/>
                    </a:lnTo>
                    <a:lnTo>
                      <a:pt x="168780" y="4002"/>
                    </a:lnTo>
                    <a:lnTo>
                      <a:pt x="171560" y="5193"/>
                    </a:lnTo>
                    <a:lnTo>
                      <a:pt x="174340" y="4155"/>
                    </a:lnTo>
                    <a:lnTo>
                      <a:pt x="177151" y="3513"/>
                    </a:lnTo>
                    <a:lnTo>
                      <a:pt x="179931" y="4613"/>
                    </a:lnTo>
                    <a:lnTo>
                      <a:pt x="182710" y="4430"/>
                    </a:lnTo>
                    <a:lnTo>
                      <a:pt x="185490" y="4277"/>
                    </a:lnTo>
                    <a:lnTo>
                      <a:pt x="188270" y="4460"/>
                    </a:lnTo>
                    <a:lnTo>
                      <a:pt x="191081" y="5254"/>
                    </a:lnTo>
                    <a:lnTo>
                      <a:pt x="193861" y="4124"/>
                    </a:lnTo>
                    <a:lnTo>
                      <a:pt x="196641" y="3727"/>
                    </a:lnTo>
                    <a:lnTo>
                      <a:pt x="199420" y="4918"/>
                    </a:lnTo>
                    <a:lnTo>
                      <a:pt x="202200" y="3910"/>
                    </a:lnTo>
                    <a:lnTo>
                      <a:pt x="205011" y="3727"/>
                    </a:lnTo>
                    <a:lnTo>
                      <a:pt x="207791" y="4430"/>
                    </a:lnTo>
                    <a:lnTo>
                      <a:pt x="210571" y="4368"/>
                    </a:lnTo>
                    <a:lnTo>
                      <a:pt x="213351" y="3513"/>
                    </a:lnTo>
                    <a:lnTo>
                      <a:pt x="216130" y="3819"/>
                    </a:lnTo>
                    <a:lnTo>
                      <a:pt x="218941" y="4338"/>
                    </a:lnTo>
                    <a:lnTo>
                      <a:pt x="221721" y="5193"/>
                    </a:lnTo>
                    <a:lnTo>
                      <a:pt x="224501" y="3635"/>
                    </a:lnTo>
                    <a:lnTo>
                      <a:pt x="227281" y="3849"/>
                    </a:lnTo>
                    <a:lnTo>
                      <a:pt x="230061" y="4949"/>
                    </a:lnTo>
                    <a:lnTo>
                      <a:pt x="232840" y="4857"/>
                    </a:lnTo>
                    <a:lnTo>
                      <a:pt x="235651" y="5102"/>
                    </a:lnTo>
                    <a:lnTo>
                      <a:pt x="238431" y="3880"/>
                    </a:lnTo>
                    <a:lnTo>
                      <a:pt x="241211" y="3757"/>
                    </a:lnTo>
                    <a:lnTo>
                      <a:pt x="243991" y="4246"/>
                    </a:lnTo>
                    <a:lnTo>
                      <a:pt x="246771" y="3788"/>
                    </a:lnTo>
                    <a:lnTo>
                      <a:pt x="249581" y="4827"/>
                    </a:lnTo>
                    <a:lnTo>
                      <a:pt x="252361" y="5102"/>
                    </a:lnTo>
                    <a:lnTo>
                      <a:pt x="255141" y="3696"/>
                    </a:lnTo>
                    <a:lnTo>
                      <a:pt x="257921" y="4338"/>
                    </a:lnTo>
                    <a:lnTo>
                      <a:pt x="260701" y="3819"/>
                    </a:lnTo>
                    <a:lnTo>
                      <a:pt x="263481" y="5041"/>
                    </a:lnTo>
                    <a:lnTo>
                      <a:pt x="266260" y="5315"/>
                    </a:lnTo>
                    <a:lnTo>
                      <a:pt x="269071" y="5285"/>
                    </a:lnTo>
                    <a:lnTo>
                      <a:pt x="271851" y="4430"/>
                    </a:lnTo>
                    <a:lnTo>
                      <a:pt x="274631" y="4552"/>
                    </a:lnTo>
                    <a:lnTo>
                      <a:pt x="277411" y="4399"/>
                    </a:lnTo>
                    <a:lnTo>
                      <a:pt x="278907" y="4002"/>
                    </a:lnTo>
                    <a:lnTo>
                      <a:pt x="278907" y="1069"/>
                    </a:lnTo>
                    <a:lnTo>
                      <a:pt x="277411" y="1497"/>
                    </a:lnTo>
                    <a:lnTo>
                      <a:pt x="274631" y="1466"/>
                    </a:lnTo>
                    <a:lnTo>
                      <a:pt x="271820" y="550"/>
                    </a:lnTo>
                    <a:lnTo>
                      <a:pt x="269040" y="122"/>
                    </a:lnTo>
                    <a:lnTo>
                      <a:pt x="266260" y="336"/>
                    </a:lnTo>
                    <a:lnTo>
                      <a:pt x="263450" y="1130"/>
                    </a:lnTo>
                    <a:lnTo>
                      <a:pt x="260670" y="855"/>
                    </a:lnTo>
                    <a:lnTo>
                      <a:pt x="257890" y="1100"/>
                    </a:lnTo>
                    <a:lnTo>
                      <a:pt x="255110" y="703"/>
                    </a:lnTo>
                    <a:lnTo>
                      <a:pt x="252300" y="1833"/>
                    </a:lnTo>
                    <a:lnTo>
                      <a:pt x="249520" y="489"/>
                    </a:lnTo>
                    <a:lnTo>
                      <a:pt x="246740" y="122"/>
                    </a:lnTo>
                    <a:lnTo>
                      <a:pt x="243930" y="275"/>
                    </a:lnTo>
                    <a:lnTo>
                      <a:pt x="241150" y="61"/>
                    </a:lnTo>
                    <a:lnTo>
                      <a:pt x="238370" y="1711"/>
                    </a:lnTo>
                    <a:lnTo>
                      <a:pt x="235590" y="1772"/>
                    </a:lnTo>
                    <a:lnTo>
                      <a:pt x="232779" y="122"/>
                    </a:lnTo>
                    <a:lnTo>
                      <a:pt x="229999" y="733"/>
                    </a:lnTo>
                    <a:lnTo>
                      <a:pt x="227220" y="1222"/>
                    </a:lnTo>
                    <a:lnTo>
                      <a:pt x="224440" y="1711"/>
                    </a:lnTo>
                    <a:lnTo>
                      <a:pt x="221629" y="947"/>
                    </a:lnTo>
                    <a:lnTo>
                      <a:pt x="218849" y="1130"/>
                    </a:lnTo>
                    <a:lnTo>
                      <a:pt x="216069" y="550"/>
                    </a:lnTo>
                    <a:lnTo>
                      <a:pt x="213289" y="1894"/>
                    </a:lnTo>
                    <a:lnTo>
                      <a:pt x="210479" y="31"/>
                    </a:lnTo>
                    <a:lnTo>
                      <a:pt x="207699" y="275"/>
                    </a:lnTo>
                    <a:lnTo>
                      <a:pt x="204919" y="519"/>
                    </a:lnTo>
                    <a:lnTo>
                      <a:pt x="202139" y="978"/>
                    </a:lnTo>
                    <a:lnTo>
                      <a:pt x="199359" y="733"/>
                    </a:lnTo>
                    <a:lnTo>
                      <a:pt x="196549" y="1039"/>
                    </a:lnTo>
                    <a:lnTo>
                      <a:pt x="193769" y="611"/>
                    </a:lnTo>
                    <a:lnTo>
                      <a:pt x="190989" y="397"/>
                    </a:lnTo>
                    <a:lnTo>
                      <a:pt x="188209" y="978"/>
                    </a:lnTo>
                    <a:lnTo>
                      <a:pt x="185399" y="1650"/>
                    </a:lnTo>
                    <a:lnTo>
                      <a:pt x="182619" y="764"/>
                    </a:lnTo>
                    <a:lnTo>
                      <a:pt x="179839" y="31"/>
                    </a:lnTo>
                    <a:lnTo>
                      <a:pt x="177059" y="1864"/>
                    </a:lnTo>
                    <a:lnTo>
                      <a:pt x="174249" y="1008"/>
                    </a:lnTo>
                    <a:lnTo>
                      <a:pt x="171469" y="947"/>
                    </a:lnTo>
                    <a:lnTo>
                      <a:pt x="168689" y="1100"/>
                    </a:lnTo>
                    <a:lnTo>
                      <a:pt x="165909" y="855"/>
                    </a:lnTo>
                    <a:lnTo>
                      <a:pt x="163129" y="1191"/>
                    </a:lnTo>
                    <a:lnTo>
                      <a:pt x="160318" y="1466"/>
                    </a:lnTo>
                    <a:lnTo>
                      <a:pt x="157539" y="1711"/>
                    </a:lnTo>
                    <a:lnTo>
                      <a:pt x="154759" y="397"/>
                    </a:lnTo>
                    <a:lnTo>
                      <a:pt x="151979" y="855"/>
                    </a:lnTo>
                    <a:lnTo>
                      <a:pt x="149168" y="92"/>
                    </a:lnTo>
                    <a:lnTo>
                      <a:pt x="146388" y="642"/>
                    </a:lnTo>
                    <a:lnTo>
                      <a:pt x="143608" y="947"/>
                    </a:lnTo>
                    <a:lnTo>
                      <a:pt x="140829" y="1436"/>
                    </a:lnTo>
                    <a:lnTo>
                      <a:pt x="138018" y="1925"/>
                    </a:lnTo>
                    <a:lnTo>
                      <a:pt x="135238" y="458"/>
                    </a:lnTo>
                    <a:lnTo>
                      <a:pt x="132458" y="1741"/>
                    </a:lnTo>
                    <a:lnTo>
                      <a:pt x="129678" y="336"/>
                    </a:lnTo>
                    <a:lnTo>
                      <a:pt x="126899" y="1772"/>
                    </a:lnTo>
                    <a:lnTo>
                      <a:pt x="124088" y="1100"/>
                    </a:lnTo>
                    <a:lnTo>
                      <a:pt x="121308" y="580"/>
                    </a:lnTo>
                    <a:lnTo>
                      <a:pt x="118528" y="1008"/>
                    </a:lnTo>
                    <a:lnTo>
                      <a:pt x="115748" y="978"/>
                    </a:lnTo>
                    <a:lnTo>
                      <a:pt x="112938" y="1375"/>
                    </a:lnTo>
                    <a:lnTo>
                      <a:pt x="110158" y="917"/>
                    </a:lnTo>
                    <a:lnTo>
                      <a:pt x="107378" y="489"/>
                    </a:lnTo>
                    <a:lnTo>
                      <a:pt x="104598" y="886"/>
                    </a:lnTo>
                    <a:lnTo>
                      <a:pt x="101788" y="1436"/>
                    </a:lnTo>
                    <a:lnTo>
                      <a:pt x="99008" y="672"/>
                    </a:lnTo>
                    <a:lnTo>
                      <a:pt x="96228" y="1497"/>
                    </a:lnTo>
                    <a:lnTo>
                      <a:pt x="93448" y="1222"/>
                    </a:lnTo>
                    <a:lnTo>
                      <a:pt x="90668" y="1008"/>
                    </a:lnTo>
                    <a:lnTo>
                      <a:pt x="87888" y="1283"/>
                    </a:lnTo>
                    <a:lnTo>
                      <a:pt x="85078" y="580"/>
                    </a:lnTo>
                    <a:lnTo>
                      <a:pt x="82298" y="336"/>
                    </a:lnTo>
                    <a:lnTo>
                      <a:pt x="79518" y="1772"/>
                    </a:lnTo>
                    <a:lnTo>
                      <a:pt x="76738" y="1864"/>
                    </a:lnTo>
                    <a:lnTo>
                      <a:pt x="73958" y="489"/>
                    </a:lnTo>
                    <a:lnTo>
                      <a:pt x="71148" y="642"/>
                    </a:lnTo>
                    <a:lnTo>
                      <a:pt x="68368" y="336"/>
                    </a:lnTo>
                    <a:lnTo>
                      <a:pt x="65588" y="1864"/>
                    </a:lnTo>
                    <a:lnTo>
                      <a:pt x="62808" y="917"/>
                    </a:lnTo>
                    <a:lnTo>
                      <a:pt x="60028" y="61"/>
                    </a:lnTo>
                    <a:lnTo>
                      <a:pt x="57218" y="244"/>
                    </a:lnTo>
                    <a:lnTo>
                      <a:pt x="54438" y="1802"/>
                    </a:lnTo>
                    <a:lnTo>
                      <a:pt x="51658" y="61"/>
                    </a:lnTo>
                    <a:lnTo>
                      <a:pt x="4887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sp>
            <p:nvSpPr>
              <p:cNvPr id="7" name="Google Shape;755;p33">
                <a:extLst>
                  <a:ext uri="{FF2B5EF4-FFF2-40B4-BE49-F238E27FC236}">
                    <a16:creationId xmlns:a16="http://schemas.microsoft.com/office/drawing/2014/main" id="{9CD4FC9D-FBF7-3607-E4A1-4B6357FEAFC5}"/>
                  </a:ext>
                </a:extLst>
              </p:cNvPr>
              <p:cNvSpPr>
                <a:spLocks/>
              </p:cNvSpPr>
              <p:nvPr/>
            </p:nvSpPr>
            <p:spPr bwMode="auto">
              <a:xfrm>
                <a:off x="131200" y="4480088"/>
                <a:ext cx="8881603" cy="261260"/>
              </a:xfrm>
              <a:custGeom>
                <a:avLst/>
                <a:gdLst>
                  <a:gd name="T0" fmla="*/ 0 w 285628"/>
                  <a:gd name="T1" fmla="*/ 2147483646 h 8402"/>
                  <a:gd name="T2" fmla="*/ 0 w 285628"/>
                  <a:gd name="T3" fmla="*/ 2147483646 h 8402"/>
                  <a:gd name="T4" fmla="*/ 2147483646 w 285628"/>
                  <a:gd name="T5" fmla="*/ 2147483646 h 8402"/>
                  <a:gd name="T6" fmla="*/ 2147483646 w 285628"/>
                  <a:gd name="T7" fmla="*/ 2147483646 h 8402"/>
                  <a:gd name="T8" fmla="*/ 2147483646 w 285628"/>
                  <a:gd name="T9" fmla="*/ 2147483646 h 8402"/>
                  <a:gd name="T10" fmla="*/ 2147483646 w 285628"/>
                  <a:gd name="T11" fmla="*/ 2147483646 h 8402"/>
                  <a:gd name="T12" fmla="*/ 2147483646 w 285628"/>
                  <a:gd name="T13" fmla="*/ 2147483646 h 8402"/>
                  <a:gd name="T14" fmla="*/ 2147483646 w 285628"/>
                  <a:gd name="T15" fmla="*/ 2147483646 h 8402"/>
                  <a:gd name="T16" fmla="*/ 2147483646 w 285628"/>
                  <a:gd name="T17" fmla="*/ 2147483646 h 8402"/>
                  <a:gd name="T18" fmla="*/ 2147483646 w 285628"/>
                  <a:gd name="T19" fmla="*/ 2147483646 h 8402"/>
                  <a:gd name="T20" fmla="*/ 2147483646 w 285628"/>
                  <a:gd name="T21" fmla="*/ 2147483646 h 8402"/>
                  <a:gd name="T22" fmla="*/ 2147483646 w 285628"/>
                  <a:gd name="T23" fmla="*/ 2147483646 h 8402"/>
                  <a:gd name="T24" fmla="*/ 2147483646 w 285628"/>
                  <a:gd name="T25" fmla="*/ 2147483646 h 8402"/>
                  <a:gd name="T26" fmla="*/ 2147483646 w 285628"/>
                  <a:gd name="T27" fmla="*/ 2147483646 h 8402"/>
                  <a:gd name="T28" fmla="*/ 2147483646 w 285628"/>
                  <a:gd name="T29" fmla="*/ 2147483646 h 8402"/>
                  <a:gd name="T30" fmla="*/ 2147483646 w 285628"/>
                  <a:gd name="T31" fmla="*/ 2147483646 h 8402"/>
                  <a:gd name="T32" fmla="*/ 2147483646 w 285628"/>
                  <a:gd name="T33" fmla="*/ 2147483646 h 8402"/>
                  <a:gd name="T34" fmla="*/ 2147483646 w 285628"/>
                  <a:gd name="T35" fmla="*/ 2147483646 h 8402"/>
                  <a:gd name="T36" fmla="*/ 2147483646 w 285628"/>
                  <a:gd name="T37" fmla="*/ 2147483646 h 8402"/>
                  <a:gd name="T38" fmla="*/ 2147483646 w 285628"/>
                  <a:gd name="T39" fmla="*/ 2147483646 h 8402"/>
                  <a:gd name="T40" fmla="*/ 2147483646 w 285628"/>
                  <a:gd name="T41" fmla="*/ 2147483646 h 8402"/>
                  <a:gd name="T42" fmla="*/ 2147483646 w 285628"/>
                  <a:gd name="T43" fmla="*/ 2147483646 h 8402"/>
                  <a:gd name="T44" fmla="*/ 2147483646 w 285628"/>
                  <a:gd name="T45" fmla="*/ 2147483646 h 8402"/>
                  <a:gd name="T46" fmla="*/ 2147483646 w 285628"/>
                  <a:gd name="T47" fmla="*/ 2147483646 h 8402"/>
                  <a:gd name="T48" fmla="*/ 2147483646 w 285628"/>
                  <a:gd name="T49" fmla="*/ 2147483646 h 8402"/>
                  <a:gd name="T50" fmla="*/ 2147483646 w 285628"/>
                  <a:gd name="T51" fmla="*/ 2147483646 h 8402"/>
                  <a:gd name="T52" fmla="*/ 2147483646 w 285628"/>
                  <a:gd name="T53" fmla="*/ 2147483646 h 8402"/>
                  <a:gd name="T54" fmla="*/ 2147483646 w 285628"/>
                  <a:gd name="T55" fmla="*/ 2147483646 h 8402"/>
                  <a:gd name="T56" fmla="*/ 2147483646 w 285628"/>
                  <a:gd name="T57" fmla="*/ 2147483646 h 8402"/>
                  <a:gd name="T58" fmla="*/ 2147483646 w 285628"/>
                  <a:gd name="T59" fmla="*/ 2147483646 h 8402"/>
                  <a:gd name="T60" fmla="*/ 2147483646 w 285628"/>
                  <a:gd name="T61" fmla="*/ 2147483646 h 8402"/>
                  <a:gd name="T62" fmla="*/ 2147483646 w 285628"/>
                  <a:gd name="T63" fmla="*/ 2147483646 h 8402"/>
                  <a:gd name="T64" fmla="*/ 2147483646 w 285628"/>
                  <a:gd name="T65" fmla="*/ 2147483646 h 8402"/>
                  <a:gd name="T66" fmla="*/ 2147483646 w 285628"/>
                  <a:gd name="T67" fmla="*/ 2147483646 h 8402"/>
                  <a:gd name="T68" fmla="*/ 2147483646 w 285628"/>
                  <a:gd name="T69" fmla="*/ 2147483646 h 8402"/>
                  <a:gd name="T70" fmla="*/ 2147483646 w 285628"/>
                  <a:gd name="T71" fmla="*/ 2147483646 h 8402"/>
                  <a:gd name="T72" fmla="*/ 2147483646 w 285628"/>
                  <a:gd name="T73" fmla="*/ 2147483646 h 8402"/>
                  <a:gd name="T74" fmla="*/ 2147483646 w 285628"/>
                  <a:gd name="T75" fmla="*/ 2147483646 h 8402"/>
                  <a:gd name="T76" fmla="*/ 2147483646 w 285628"/>
                  <a:gd name="T77" fmla="*/ 2147483646 h 8402"/>
                  <a:gd name="T78" fmla="*/ 2147483646 w 285628"/>
                  <a:gd name="T79" fmla="*/ 2147483646 h 8402"/>
                  <a:gd name="T80" fmla="*/ 2147483646 w 285628"/>
                  <a:gd name="T81" fmla="*/ 2147483646 h 8402"/>
                  <a:gd name="T82" fmla="*/ 2147483646 w 285628"/>
                  <a:gd name="T83" fmla="*/ 2147483646 h 8402"/>
                  <a:gd name="T84" fmla="*/ 2147483646 w 285628"/>
                  <a:gd name="T85" fmla="*/ 2147483646 h 8402"/>
                  <a:gd name="T86" fmla="*/ 2147483646 w 285628"/>
                  <a:gd name="T87" fmla="*/ 2147483646 h 8402"/>
                  <a:gd name="T88" fmla="*/ 2147483646 w 285628"/>
                  <a:gd name="T89" fmla="*/ 2147483646 h 8402"/>
                  <a:gd name="T90" fmla="*/ 2147483646 w 285628"/>
                  <a:gd name="T91" fmla="*/ 2147483646 h 8402"/>
                  <a:gd name="T92" fmla="*/ 2147483646 w 285628"/>
                  <a:gd name="T93" fmla="*/ 2147483646 h 8402"/>
                  <a:gd name="T94" fmla="*/ 2147483646 w 285628"/>
                  <a:gd name="T95" fmla="*/ 2147483646 h 8402"/>
                  <a:gd name="T96" fmla="*/ 2147483646 w 285628"/>
                  <a:gd name="T97" fmla="*/ 2147483646 h 8402"/>
                  <a:gd name="T98" fmla="*/ 2147483646 w 285628"/>
                  <a:gd name="T99" fmla="*/ 2147483646 h 8402"/>
                  <a:gd name="T100" fmla="*/ 2147483646 w 285628"/>
                  <a:gd name="T101" fmla="*/ 2147483646 h 8402"/>
                  <a:gd name="T102" fmla="*/ 2147483646 w 285628"/>
                  <a:gd name="T103" fmla="*/ 2147483646 h 8402"/>
                  <a:gd name="T104" fmla="*/ 2147483646 w 285628"/>
                  <a:gd name="T105" fmla="*/ 2147483646 h 8402"/>
                  <a:gd name="T106" fmla="*/ 2147483646 w 285628"/>
                  <a:gd name="T107" fmla="*/ 2147483646 h 8402"/>
                  <a:gd name="T108" fmla="*/ 2147483646 w 285628"/>
                  <a:gd name="T109" fmla="*/ 2147483646 h 8402"/>
                  <a:gd name="T110" fmla="*/ 2147483646 w 285628"/>
                  <a:gd name="T111" fmla="*/ 901248180 h 84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85628" h="8402" extrusionOk="0">
                    <a:moveTo>
                      <a:pt x="3452" y="1"/>
                    </a:moveTo>
                    <a:cubicBezTo>
                      <a:pt x="1527" y="1"/>
                      <a:pt x="0" y="1559"/>
                      <a:pt x="0" y="3453"/>
                    </a:cubicBezTo>
                    <a:lnTo>
                      <a:pt x="0" y="5469"/>
                    </a:lnTo>
                    <a:lnTo>
                      <a:pt x="0" y="5561"/>
                    </a:lnTo>
                    <a:cubicBezTo>
                      <a:pt x="0" y="7057"/>
                      <a:pt x="1222" y="8310"/>
                      <a:pt x="2719" y="8340"/>
                    </a:cubicBezTo>
                    <a:cubicBezTo>
                      <a:pt x="2756" y="8342"/>
                      <a:pt x="2794" y="8343"/>
                      <a:pt x="2831" y="8343"/>
                    </a:cubicBezTo>
                    <a:cubicBezTo>
                      <a:pt x="4309" y="8343"/>
                      <a:pt x="5531" y="7173"/>
                      <a:pt x="5590" y="5713"/>
                    </a:cubicBezTo>
                    <a:cubicBezTo>
                      <a:pt x="5682" y="7180"/>
                      <a:pt x="6904" y="8340"/>
                      <a:pt x="8401" y="8340"/>
                    </a:cubicBezTo>
                    <a:cubicBezTo>
                      <a:pt x="9867" y="8340"/>
                      <a:pt x="11089" y="7180"/>
                      <a:pt x="11181" y="5713"/>
                    </a:cubicBezTo>
                    <a:cubicBezTo>
                      <a:pt x="11242" y="7210"/>
                      <a:pt x="12464" y="8402"/>
                      <a:pt x="13961" y="8402"/>
                    </a:cubicBezTo>
                    <a:cubicBezTo>
                      <a:pt x="15488" y="8402"/>
                      <a:pt x="16710" y="7210"/>
                      <a:pt x="16771" y="5713"/>
                    </a:cubicBezTo>
                    <a:cubicBezTo>
                      <a:pt x="16832" y="7210"/>
                      <a:pt x="18054" y="8402"/>
                      <a:pt x="19551" y="8402"/>
                    </a:cubicBezTo>
                    <a:cubicBezTo>
                      <a:pt x="21048" y="8402"/>
                      <a:pt x="22300" y="7210"/>
                      <a:pt x="22361" y="5713"/>
                    </a:cubicBezTo>
                    <a:cubicBezTo>
                      <a:pt x="22423" y="7180"/>
                      <a:pt x="23644" y="8340"/>
                      <a:pt x="25141" y="8340"/>
                    </a:cubicBezTo>
                    <a:cubicBezTo>
                      <a:pt x="26638" y="8340"/>
                      <a:pt x="27860" y="7180"/>
                      <a:pt x="27921" y="5713"/>
                    </a:cubicBezTo>
                    <a:cubicBezTo>
                      <a:pt x="27982" y="7210"/>
                      <a:pt x="29235" y="8402"/>
                      <a:pt x="30732" y="8402"/>
                    </a:cubicBezTo>
                    <a:cubicBezTo>
                      <a:pt x="32229" y="8402"/>
                      <a:pt x="33451" y="7210"/>
                      <a:pt x="33512" y="5713"/>
                    </a:cubicBezTo>
                    <a:cubicBezTo>
                      <a:pt x="33573" y="7210"/>
                      <a:pt x="34795" y="8402"/>
                      <a:pt x="36322" y="8402"/>
                    </a:cubicBezTo>
                    <a:cubicBezTo>
                      <a:pt x="37819" y="8402"/>
                      <a:pt x="39041" y="7210"/>
                      <a:pt x="39102" y="5713"/>
                    </a:cubicBezTo>
                    <a:cubicBezTo>
                      <a:pt x="39163" y="7210"/>
                      <a:pt x="40385" y="8402"/>
                      <a:pt x="41912" y="8402"/>
                    </a:cubicBezTo>
                    <a:cubicBezTo>
                      <a:pt x="43409" y="8402"/>
                      <a:pt x="44631" y="7210"/>
                      <a:pt x="44692" y="5713"/>
                    </a:cubicBezTo>
                    <a:cubicBezTo>
                      <a:pt x="44753" y="7210"/>
                      <a:pt x="45975" y="8402"/>
                      <a:pt x="47472" y="8402"/>
                    </a:cubicBezTo>
                    <a:cubicBezTo>
                      <a:pt x="49000" y="8402"/>
                      <a:pt x="50222" y="7210"/>
                      <a:pt x="50283" y="5713"/>
                    </a:cubicBezTo>
                    <a:cubicBezTo>
                      <a:pt x="50344" y="7210"/>
                      <a:pt x="51566" y="8402"/>
                      <a:pt x="53063" y="8402"/>
                    </a:cubicBezTo>
                    <a:cubicBezTo>
                      <a:pt x="54590" y="8402"/>
                      <a:pt x="55812" y="7210"/>
                      <a:pt x="55873" y="5713"/>
                    </a:cubicBezTo>
                    <a:cubicBezTo>
                      <a:pt x="55934" y="7210"/>
                      <a:pt x="57156" y="8402"/>
                      <a:pt x="58653" y="8402"/>
                    </a:cubicBezTo>
                    <a:cubicBezTo>
                      <a:pt x="60150" y="8402"/>
                      <a:pt x="61402" y="7210"/>
                      <a:pt x="61463" y="5713"/>
                    </a:cubicBezTo>
                    <a:cubicBezTo>
                      <a:pt x="61494" y="7210"/>
                      <a:pt x="62746" y="8402"/>
                      <a:pt x="64243" y="8402"/>
                    </a:cubicBezTo>
                    <a:cubicBezTo>
                      <a:pt x="65740" y="8402"/>
                      <a:pt x="66993" y="7210"/>
                      <a:pt x="67023" y="5713"/>
                    </a:cubicBezTo>
                    <a:cubicBezTo>
                      <a:pt x="67084" y="7210"/>
                      <a:pt x="68337" y="8402"/>
                      <a:pt x="69834" y="8402"/>
                    </a:cubicBezTo>
                    <a:cubicBezTo>
                      <a:pt x="71331" y="8402"/>
                      <a:pt x="72583" y="7210"/>
                      <a:pt x="72614" y="5713"/>
                    </a:cubicBezTo>
                    <a:cubicBezTo>
                      <a:pt x="72675" y="7210"/>
                      <a:pt x="73927" y="8402"/>
                      <a:pt x="75424" y="8402"/>
                    </a:cubicBezTo>
                    <a:cubicBezTo>
                      <a:pt x="76921" y="8402"/>
                      <a:pt x="78143" y="7210"/>
                      <a:pt x="78204" y="5713"/>
                    </a:cubicBezTo>
                    <a:cubicBezTo>
                      <a:pt x="78296" y="7180"/>
                      <a:pt x="79518" y="8340"/>
                      <a:pt x="81014" y="8340"/>
                    </a:cubicBezTo>
                    <a:cubicBezTo>
                      <a:pt x="82481" y="8340"/>
                      <a:pt x="83703" y="7180"/>
                      <a:pt x="83794" y="5713"/>
                    </a:cubicBezTo>
                    <a:cubicBezTo>
                      <a:pt x="83855" y="7210"/>
                      <a:pt x="85077" y="8402"/>
                      <a:pt x="86574" y="8402"/>
                    </a:cubicBezTo>
                    <a:cubicBezTo>
                      <a:pt x="88102" y="8402"/>
                      <a:pt x="89324" y="7210"/>
                      <a:pt x="89385" y="5713"/>
                    </a:cubicBezTo>
                    <a:cubicBezTo>
                      <a:pt x="89446" y="7210"/>
                      <a:pt x="90668" y="8402"/>
                      <a:pt x="92165" y="8402"/>
                    </a:cubicBezTo>
                    <a:cubicBezTo>
                      <a:pt x="93692" y="8402"/>
                      <a:pt x="94914" y="7210"/>
                      <a:pt x="94975" y="5713"/>
                    </a:cubicBezTo>
                    <a:cubicBezTo>
                      <a:pt x="95036" y="7180"/>
                      <a:pt x="96258" y="8340"/>
                      <a:pt x="97755" y="8340"/>
                    </a:cubicBezTo>
                    <a:cubicBezTo>
                      <a:pt x="99252" y="8340"/>
                      <a:pt x="100474" y="7180"/>
                      <a:pt x="100535" y="5713"/>
                    </a:cubicBezTo>
                    <a:cubicBezTo>
                      <a:pt x="100596" y="7210"/>
                      <a:pt x="101848" y="8402"/>
                      <a:pt x="103345" y="8402"/>
                    </a:cubicBezTo>
                    <a:cubicBezTo>
                      <a:pt x="104842" y="8402"/>
                      <a:pt x="106095" y="7210"/>
                      <a:pt x="106125" y="5713"/>
                    </a:cubicBezTo>
                    <a:cubicBezTo>
                      <a:pt x="106186" y="7210"/>
                      <a:pt x="107439" y="8402"/>
                      <a:pt x="108936" y="8402"/>
                    </a:cubicBezTo>
                    <a:cubicBezTo>
                      <a:pt x="110433" y="8402"/>
                      <a:pt x="111655" y="7210"/>
                      <a:pt x="111716" y="5713"/>
                    </a:cubicBezTo>
                    <a:cubicBezTo>
                      <a:pt x="111807" y="7180"/>
                      <a:pt x="113029" y="8340"/>
                      <a:pt x="114526" y="8340"/>
                    </a:cubicBezTo>
                    <a:cubicBezTo>
                      <a:pt x="115992" y="8340"/>
                      <a:pt x="117214" y="7180"/>
                      <a:pt x="117306" y="5713"/>
                    </a:cubicBezTo>
                    <a:cubicBezTo>
                      <a:pt x="117367" y="7210"/>
                      <a:pt x="118589" y="8402"/>
                      <a:pt x="120086" y="8402"/>
                    </a:cubicBezTo>
                    <a:cubicBezTo>
                      <a:pt x="121613" y="8402"/>
                      <a:pt x="122835" y="7210"/>
                      <a:pt x="122896" y="5713"/>
                    </a:cubicBezTo>
                    <a:cubicBezTo>
                      <a:pt x="122957" y="7210"/>
                      <a:pt x="124179" y="8402"/>
                      <a:pt x="125676" y="8402"/>
                    </a:cubicBezTo>
                    <a:cubicBezTo>
                      <a:pt x="127204" y="8402"/>
                      <a:pt x="128426" y="7210"/>
                      <a:pt x="128487" y="5713"/>
                    </a:cubicBezTo>
                    <a:cubicBezTo>
                      <a:pt x="128548" y="7210"/>
                      <a:pt x="129770" y="8402"/>
                      <a:pt x="131267" y="8402"/>
                    </a:cubicBezTo>
                    <a:cubicBezTo>
                      <a:pt x="132763" y="8402"/>
                      <a:pt x="134016" y="7210"/>
                      <a:pt x="134077" y="5713"/>
                    </a:cubicBezTo>
                    <a:cubicBezTo>
                      <a:pt x="134108" y="7210"/>
                      <a:pt x="135360" y="8402"/>
                      <a:pt x="136857" y="8402"/>
                    </a:cubicBezTo>
                    <a:cubicBezTo>
                      <a:pt x="138354" y="8402"/>
                      <a:pt x="139606" y="7210"/>
                      <a:pt x="139637" y="5713"/>
                    </a:cubicBezTo>
                    <a:cubicBezTo>
                      <a:pt x="139729" y="7180"/>
                      <a:pt x="140950" y="8340"/>
                      <a:pt x="142447" y="8340"/>
                    </a:cubicBezTo>
                    <a:cubicBezTo>
                      <a:pt x="143944" y="8340"/>
                      <a:pt x="145166" y="7180"/>
                      <a:pt x="145227" y="5713"/>
                    </a:cubicBezTo>
                    <a:cubicBezTo>
                      <a:pt x="145288" y="7210"/>
                      <a:pt x="146510" y="8402"/>
                      <a:pt x="148038" y="8402"/>
                    </a:cubicBezTo>
                    <a:cubicBezTo>
                      <a:pt x="149535" y="8402"/>
                      <a:pt x="150757" y="7210"/>
                      <a:pt x="150818" y="5713"/>
                    </a:cubicBezTo>
                    <a:cubicBezTo>
                      <a:pt x="150879" y="7210"/>
                      <a:pt x="152101" y="8402"/>
                      <a:pt x="153628" y="8402"/>
                    </a:cubicBezTo>
                    <a:cubicBezTo>
                      <a:pt x="155125" y="8402"/>
                      <a:pt x="156347" y="7210"/>
                      <a:pt x="156408" y="5713"/>
                    </a:cubicBezTo>
                    <a:cubicBezTo>
                      <a:pt x="156500" y="7180"/>
                      <a:pt x="157722" y="8340"/>
                      <a:pt x="159188" y="8340"/>
                    </a:cubicBezTo>
                    <a:cubicBezTo>
                      <a:pt x="160685" y="8340"/>
                      <a:pt x="161907" y="7180"/>
                      <a:pt x="161998" y="5713"/>
                    </a:cubicBezTo>
                    <a:cubicBezTo>
                      <a:pt x="162059" y="7210"/>
                      <a:pt x="163281" y="8402"/>
                      <a:pt x="164778" y="8402"/>
                    </a:cubicBezTo>
                    <a:cubicBezTo>
                      <a:pt x="166275" y="8402"/>
                      <a:pt x="167528" y="7210"/>
                      <a:pt x="167589" y="5713"/>
                    </a:cubicBezTo>
                    <a:cubicBezTo>
                      <a:pt x="167619" y="7210"/>
                      <a:pt x="168872" y="8402"/>
                      <a:pt x="170369" y="8402"/>
                    </a:cubicBezTo>
                    <a:cubicBezTo>
                      <a:pt x="171865" y="8402"/>
                      <a:pt x="173118" y="7210"/>
                      <a:pt x="173149" y="5713"/>
                    </a:cubicBezTo>
                    <a:cubicBezTo>
                      <a:pt x="173210" y="7210"/>
                      <a:pt x="174462" y="8402"/>
                      <a:pt x="175959" y="8402"/>
                    </a:cubicBezTo>
                    <a:cubicBezTo>
                      <a:pt x="177456" y="8402"/>
                      <a:pt x="178708" y="7210"/>
                      <a:pt x="178739" y="5713"/>
                    </a:cubicBezTo>
                    <a:cubicBezTo>
                      <a:pt x="178800" y="7210"/>
                      <a:pt x="180052" y="8402"/>
                      <a:pt x="181549" y="8402"/>
                    </a:cubicBezTo>
                    <a:cubicBezTo>
                      <a:pt x="183046" y="8402"/>
                      <a:pt x="184268" y="7210"/>
                      <a:pt x="184329" y="5713"/>
                    </a:cubicBezTo>
                    <a:cubicBezTo>
                      <a:pt x="184421" y="7180"/>
                      <a:pt x="185643" y="8340"/>
                      <a:pt x="187140" y="8340"/>
                    </a:cubicBezTo>
                    <a:cubicBezTo>
                      <a:pt x="188606" y="8340"/>
                      <a:pt x="189828" y="7180"/>
                      <a:pt x="189920" y="5713"/>
                    </a:cubicBezTo>
                    <a:cubicBezTo>
                      <a:pt x="189981" y="7210"/>
                      <a:pt x="191203" y="8402"/>
                      <a:pt x="192699" y="8402"/>
                    </a:cubicBezTo>
                    <a:cubicBezTo>
                      <a:pt x="194227" y="8402"/>
                      <a:pt x="195449" y="7210"/>
                      <a:pt x="195510" y="5713"/>
                    </a:cubicBezTo>
                    <a:cubicBezTo>
                      <a:pt x="195571" y="7210"/>
                      <a:pt x="196793" y="8402"/>
                      <a:pt x="198290" y="8402"/>
                    </a:cubicBezTo>
                    <a:cubicBezTo>
                      <a:pt x="199817" y="8402"/>
                      <a:pt x="201039" y="7210"/>
                      <a:pt x="201100" y="5713"/>
                    </a:cubicBezTo>
                    <a:cubicBezTo>
                      <a:pt x="201161" y="7180"/>
                      <a:pt x="202383" y="8340"/>
                      <a:pt x="203880" y="8340"/>
                    </a:cubicBezTo>
                    <a:cubicBezTo>
                      <a:pt x="205377" y="8340"/>
                      <a:pt x="206599" y="7180"/>
                      <a:pt x="206660" y="5713"/>
                    </a:cubicBezTo>
                    <a:cubicBezTo>
                      <a:pt x="206721" y="7210"/>
                      <a:pt x="207974" y="8402"/>
                      <a:pt x="209471" y="8402"/>
                    </a:cubicBezTo>
                    <a:cubicBezTo>
                      <a:pt x="210967" y="8402"/>
                      <a:pt x="212220" y="7210"/>
                      <a:pt x="212250" y="5713"/>
                    </a:cubicBezTo>
                    <a:cubicBezTo>
                      <a:pt x="212312" y="7210"/>
                      <a:pt x="213564" y="8402"/>
                      <a:pt x="215061" y="8402"/>
                    </a:cubicBezTo>
                    <a:cubicBezTo>
                      <a:pt x="216558" y="8402"/>
                      <a:pt x="217780" y="7210"/>
                      <a:pt x="217841" y="5713"/>
                    </a:cubicBezTo>
                    <a:cubicBezTo>
                      <a:pt x="217932" y="7180"/>
                      <a:pt x="219154" y="8340"/>
                      <a:pt x="220651" y="8340"/>
                    </a:cubicBezTo>
                    <a:cubicBezTo>
                      <a:pt x="222118" y="8340"/>
                      <a:pt x="223340" y="7180"/>
                      <a:pt x="223431" y="5713"/>
                    </a:cubicBezTo>
                    <a:cubicBezTo>
                      <a:pt x="223492" y="7210"/>
                      <a:pt x="224714" y="8402"/>
                      <a:pt x="226211" y="8402"/>
                    </a:cubicBezTo>
                    <a:cubicBezTo>
                      <a:pt x="227739" y="8402"/>
                      <a:pt x="228960" y="7210"/>
                      <a:pt x="229022" y="5713"/>
                    </a:cubicBezTo>
                    <a:cubicBezTo>
                      <a:pt x="229083" y="7210"/>
                      <a:pt x="230305" y="8402"/>
                      <a:pt x="231801" y="8402"/>
                    </a:cubicBezTo>
                    <a:cubicBezTo>
                      <a:pt x="233329" y="8402"/>
                      <a:pt x="234551" y="7210"/>
                      <a:pt x="234612" y="5713"/>
                    </a:cubicBezTo>
                    <a:cubicBezTo>
                      <a:pt x="234673" y="7210"/>
                      <a:pt x="235895" y="8402"/>
                      <a:pt x="237392" y="8402"/>
                    </a:cubicBezTo>
                    <a:cubicBezTo>
                      <a:pt x="238889" y="8402"/>
                      <a:pt x="240141" y="7210"/>
                      <a:pt x="240202" y="5713"/>
                    </a:cubicBezTo>
                    <a:cubicBezTo>
                      <a:pt x="240233" y="7210"/>
                      <a:pt x="241485" y="8402"/>
                      <a:pt x="242982" y="8402"/>
                    </a:cubicBezTo>
                    <a:cubicBezTo>
                      <a:pt x="244479" y="8402"/>
                      <a:pt x="245732" y="7210"/>
                      <a:pt x="245762" y="5713"/>
                    </a:cubicBezTo>
                    <a:cubicBezTo>
                      <a:pt x="245854" y="7180"/>
                      <a:pt x="247076" y="8340"/>
                      <a:pt x="248573" y="8340"/>
                    </a:cubicBezTo>
                    <a:cubicBezTo>
                      <a:pt x="250069" y="8340"/>
                      <a:pt x="251291" y="7180"/>
                      <a:pt x="251352" y="5713"/>
                    </a:cubicBezTo>
                    <a:cubicBezTo>
                      <a:pt x="251414" y="7210"/>
                      <a:pt x="252636" y="8402"/>
                      <a:pt x="254163" y="8402"/>
                    </a:cubicBezTo>
                    <a:cubicBezTo>
                      <a:pt x="255660" y="8402"/>
                      <a:pt x="256882" y="7210"/>
                      <a:pt x="256943" y="5713"/>
                    </a:cubicBezTo>
                    <a:cubicBezTo>
                      <a:pt x="257004" y="7210"/>
                      <a:pt x="258226" y="8402"/>
                      <a:pt x="259753" y="8402"/>
                    </a:cubicBezTo>
                    <a:cubicBezTo>
                      <a:pt x="261250" y="8402"/>
                      <a:pt x="262472" y="7210"/>
                      <a:pt x="262533" y="5713"/>
                    </a:cubicBezTo>
                    <a:cubicBezTo>
                      <a:pt x="262625" y="7180"/>
                      <a:pt x="263847" y="8340"/>
                      <a:pt x="265313" y="8340"/>
                    </a:cubicBezTo>
                    <a:cubicBezTo>
                      <a:pt x="266810" y="8340"/>
                      <a:pt x="268032" y="7180"/>
                      <a:pt x="268124" y="5713"/>
                    </a:cubicBezTo>
                    <a:cubicBezTo>
                      <a:pt x="268185" y="7210"/>
                      <a:pt x="269407" y="8402"/>
                      <a:pt x="270903" y="8402"/>
                    </a:cubicBezTo>
                    <a:cubicBezTo>
                      <a:pt x="272400" y="8402"/>
                      <a:pt x="273653" y="7210"/>
                      <a:pt x="273714" y="5713"/>
                    </a:cubicBezTo>
                    <a:cubicBezTo>
                      <a:pt x="273744" y="7210"/>
                      <a:pt x="274997" y="8402"/>
                      <a:pt x="276494" y="8402"/>
                    </a:cubicBezTo>
                    <a:cubicBezTo>
                      <a:pt x="277991" y="8402"/>
                      <a:pt x="279243" y="7210"/>
                      <a:pt x="279274" y="5713"/>
                    </a:cubicBezTo>
                    <a:cubicBezTo>
                      <a:pt x="279365" y="7149"/>
                      <a:pt x="280557" y="8279"/>
                      <a:pt x="281993" y="8340"/>
                    </a:cubicBezTo>
                    <a:cubicBezTo>
                      <a:pt x="282013" y="8341"/>
                      <a:pt x="282034" y="8341"/>
                      <a:pt x="282054" y="8341"/>
                    </a:cubicBezTo>
                    <a:cubicBezTo>
                      <a:pt x="283464" y="8341"/>
                      <a:pt x="284683" y="7312"/>
                      <a:pt x="284864" y="5897"/>
                    </a:cubicBezTo>
                    <a:cubicBezTo>
                      <a:pt x="284864" y="5866"/>
                      <a:pt x="284864" y="5866"/>
                      <a:pt x="284864" y="5866"/>
                    </a:cubicBezTo>
                    <a:cubicBezTo>
                      <a:pt x="285139" y="5805"/>
                      <a:pt x="285383" y="5683"/>
                      <a:pt x="285628" y="5561"/>
                    </a:cubicBezTo>
                    <a:lnTo>
                      <a:pt x="285628" y="3453"/>
                    </a:lnTo>
                    <a:cubicBezTo>
                      <a:pt x="285628" y="1559"/>
                      <a:pt x="284100" y="1"/>
                      <a:pt x="282206" y="1"/>
                    </a:cubicBezTo>
                    <a:lnTo>
                      <a:pt x="3452" y="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lIns="91425" tIns="91425" rIns="91425" bIns="91425" anchor="ctr"/>
              <a:lstStyle/>
              <a:p>
                <a:endParaRPr lang="en-US"/>
              </a:p>
            </p:txBody>
          </p:sp>
        </p:grpSp>
        <p:sp>
          <p:nvSpPr>
            <p:cNvPr id="4" name="Google Shape;756;p33">
              <a:extLst>
                <a:ext uri="{FF2B5EF4-FFF2-40B4-BE49-F238E27FC236}">
                  <a16:creationId xmlns:a16="http://schemas.microsoft.com/office/drawing/2014/main" id="{53D50C8D-2539-065E-167F-95DA0DEFDABC}"/>
                </a:ext>
              </a:extLst>
            </p:cNvPr>
            <p:cNvSpPr>
              <a:spLocks noChangeArrowheads="1"/>
            </p:cNvSpPr>
            <p:nvPr/>
          </p:nvSpPr>
          <p:spPr bwMode="auto">
            <a:xfrm>
              <a:off x="-248700" y="4182223"/>
              <a:ext cx="9641100" cy="37641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lIns="91425" tIns="91425" rIns="91425" bIns="91425"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defRPr/>
              </a:pPr>
              <a:endParaRPr lang="en-US" altLang="en-US" sz="2400">
                <a:solidFill>
                  <a:srgbClr val="E5F7B3"/>
                </a:solidFill>
              </a:endParaRPr>
            </a:p>
          </p:txBody>
        </p:sp>
      </p:grpSp>
    </p:spTree>
    <p:extLst>
      <p:ext uri="{BB962C8B-B14F-4D97-AF65-F5344CB8AC3E}">
        <p14:creationId xmlns:p14="http://schemas.microsoft.com/office/powerpoint/2010/main" val="345212367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x-none"/>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x-none"/>
          </a:p>
        </p:txBody>
      </p:sp>
      <p:sp>
        <p:nvSpPr>
          <p:cNvPr id="4" name="Date Placeholder 3">
            <a:extLst>
              <a:ext uri="{FF2B5EF4-FFF2-40B4-BE49-F238E27FC236}">
                <a16:creationId xmlns:a16="http://schemas.microsoft.com/office/drawing/2014/main" id="{900FAE92-8BE1-4923-3291-2AD52E175581}"/>
              </a:ext>
            </a:extLst>
          </p:cNvPr>
          <p:cNvSpPr>
            <a:spLocks noGrp="1"/>
          </p:cNvSpPr>
          <p:nvPr>
            <p:ph type="dt" sz="half" idx="10"/>
          </p:nvPr>
        </p:nvSpPr>
        <p:spPr/>
        <p:txBody>
          <a:bodyPr/>
          <a:lstStyle>
            <a:lvl1pPr>
              <a:defRPr/>
            </a:lvl1pPr>
          </a:lstStyle>
          <a:p>
            <a:pPr>
              <a:defRPr/>
            </a:pPr>
            <a:fld id="{B341C176-7EFC-42D9-9774-ABA0A87ECF8A}" type="datetimeFigureOut">
              <a:rPr lang="en-US"/>
              <a:pPr>
                <a:defRPr/>
              </a:pPr>
              <a:t>2/26/26</a:t>
            </a:fld>
            <a:endParaRPr lang="x-none"/>
          </a:p>
        </p:txBody>
      </p:sp>
      <p:sp>
        <p:nvSpPr>
          <p:cNvPr id="5" name="Footer Placeholder 4">
            <a:extLst>
              <a:ext uri="{FF2B5EF4-FFF2-40B4-BE49-F238E27FC236}">
                <a16:creationId xmlns:a16="http://schemas.microsoft.com/office/drawing/2014/main" id="{A1E8C964-95CD-68B5-EC24-7F3EBE546354}"/>
              </a:ext>
            </a:extLst>
          </p:cNvPr>
          <p:cNvSpPr>
            <a:spLocks noGrp="1"/>
          </p:cNvSpPr>
          <p:nvPr>
            <p:ph type="ftr" sz="quarter" idx="11"/>
          </p:nvPr>
        </p:nvSpPr>
        <p:spPr/>
        <p:txBody>
          <a:bodyPr/>
          <a:lstStyle>
            <a:lvl1pPr>
              <a:defRPr/>
            </a:lvl1pPr>
          </a:lstStyle>
          <a:p>
            <a:pPr>
              <a:defRPr/>
            </a:pPr>
            <a:endParaRPr lang="x-none"/>
          </a:p>
        </p:txBody>
      </p:sp>
      <p:sp>
        <p:nvSpPr>
          <p:cNvPr id="6" name="Slide Number Placeholder 5">
            <a:extLst>
              <a:ext uri="{FF2B5EF4-FFF2-40B4-BE49-F238E27FC236}">
                <a16:creationId xmlns:a16="http://schemas.microsoft.com/office/drawing/2014/main" id="{20E10D4E-5FF5-7167-D6EE-D3DEB9D682CD}"/>
              </a:ext>
            </a:extLst>
          </p:cNvPr>
          <p:cNvSpPr>
            <a:spLocks noGrp="1"/>
          </p:cNvSpPr>
          <p:nvPr>
            <p:ph type="sldNum" sz="quarter" idx="12"/>
          </p:nvPr>
        </p:nvSpPr>
        <p:spPr/>
        <p:txBody>
          <a:bodyPr/>
          <a:lstStyle>
            <a:lvl1pPr>
              <a:defRPr/>
            </a:lvl1pPr>
          </a:lstStyle>
          <a:p>
            <a:fld id="{E3A1C5C7-7247-4157-899F-E38DEE26BDD1}" type="slidenum">
              <a:rPr lang="en-US" altLang="en-US"/>
              <a:pPr/>
              <a:t>‹#›</a:t>
            </a:fld>
            <a:endParaRPr lang="en-US" altLang="en-US"/>
          </a:p>
        </p:txBody>
      </p:sp>
    </p:spTree>
    <p:extLst>
      <p:ext uri="{BB962C8B-B14F-4D97-AF65-F5344CB8AC3E}">
        <p14:creationId xmlns:p14="http://schemas.microsoft.com/office/powerpoint/2010/main" val="343271939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x-none"/>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Date Placeholder 3">
            <a:extLst>
              <a:ext uri="{FF2B5EF4-FFF2-40B4-BE49-F238E27FC236}">
                <a16:creationId xmlns:a16="http://schemas.microsoft.com/office/drawing/2014/main" id="{2F1B1333-C731-B67F-2891-4059EDA22187}"/>
              </a:ext>
            </a:extLst>
          </p:cNvPr>
          <p:cNvSpPr>
            <a:spLocks noGrp="1"/>
          </p:cNvSpPr>
          <p:nvPr>
            <p:ph type="dt" sz="half" idx="10"/>
          </p:nvPr>
        </p:nvSpPr>
        <p:spPr/>
        <p:txBody>
          <a:bodyPr/>
          <a:lstStyle>
            <a:lvl1pPr>
              <a:defRPr/>
            </a:lvl1pPr>
          </a:lstStyle>
          <a:p>
            <a:pPr>
              <a:defRPr/>
            </a:pPr>
            <a:fld id="{F0059ABF-891B-423B-A958-C76F2A1A8688}" type="datetimeFigureOut">
              <a:rPr lang="en-US"/>
              <a:pPr>
                <a:defRPr/>
              </a:pPr>
              <a:t>2/26/26</a:t>
            </a:fld>
            <a:endParaRPr lang="x-none"/>
          </a:p>
        </p:txBody>
      </p:sp>
      <p:sp>
        <p:nvSpPr>
          <p:cNvPr id="5" name="Footer Placeholder 4">
            <a:extLst>
              <a:ext uri="{FF2B5EF4-FFF2-40B4-BE49-F238E27FC236}">
                <a16:creationId xmlns:a16="http://schemas.microsoft.com/office/drawing/2014/main" id="{1C780946-14FF-45EC-53B8-2915D09193AE}"/>
              </a:ext>
            </a:extLst>
          </p:cNvPr>
          <p:cNvSpPr>
            <a:spLocks noGrp="1"/>
          </p:cNvSpPr>
          <p:nvPr>
            <p:ph type="ftr" sz="quarter" idx="11"/>
          </p:nvPr>
        </p:nvSpPr>
        <p:spPr/>
        <p:txBody>
          <a:bodyPr/>
          <a:lstStyle>
            <a:lvl1pPr>
              <a:defRPr/>
            </a:lvl1pPr>
          </a:lstStyle>
          <a:p>
            <a:pPr>
              <a:defRPr/>
            </a:pPr>
            <a:endParaRPr lang="x-none"/>
          </a:p>
        </p:txBody>
      </p:sp>
      <p:sp>
        <p:nvSpPr>
          <p:cNvPr id="6" name="Slide Number Placeholder 5">
            <a:extLst>
              <a:ext uri="{FF2B5EF4-FFF2-40B4-BE49-F238E27FC236}">
                <a16:creationId xmlns:a16="http://schemas.microsoft.com/office/drawing/2014/main" id="{E71AB628-5541-189E-1C29-A4F2954F9120}"/>
              </a:ext>
            </a:extLst>
          </p:cNvPr>
          <p:cNvSpPr>
            <a:spLocks noGrp="1"/>
          </p:cNvSpPr>
          <p:nvPr>
            <p:ph type="sldNum" sz="quarter" idx="12"/>
          </p:nvPr>
        </p:nvSpPr>
        <p:spPr/>
        <p:txBody>
          <a:bodyPr/>
          <a:lstStyle>
            <a:lvl1pPr>
              <a:defRPr/>
            </a:lvl1pPr>
          </a:lstStyle>
          <a:p>
            <a:fld id="{215C12E3-1CA0-46C4-B4F8-06D73B33FF46}" type="slidenum">
              <a:rPr lang="en-US" altLang="en-US"/>
              <a:pPr/>
              <a:t>‹#›</a:t>
            </a:fld>
            <a:endParaRPr lang="en-US" altLang="en-US"/>
          </a:p>
        </p:txBody>
      </p:sp>
    </p:spTree>
    <p:extLst>
      <p:ext uri="{BB962C8B-B14F-4D97-AF65-F5344CB8AC3E}">
        <p14:creationId xmlns:p14="http://schemas.microsoft.com/office/powerpoint/2010/main" val="243605804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x-none"/>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59866AC-B784-8ECD-3696-7E0EA2A72503}"/>
              </a:ext>
            </a:extLst>
          </p:cNvPr>
          <p:cNvSpPr>
            <a:spLocks noGrp="1"/>
          </p:cNvSpPr>
          <p:nvPr>
            <p:ph type="dt" sz="half" idx="10"/>
          </p:nvPr>
        </p:nvSpPr>
        <p:spPr/>
        <p:txBody>
          <a:bodyPr/>
          <a:lstStyle>
            <a:lvl1pPr>
              <a:defRPr/>
            </a:lvl1pPr>
          </a:lstStyle>
          <a:p>
            <a:pPr>
              <a:defRPr/>
            </a:pPr>
            <a:fld id="{9C114214-9D99-4A10-A030-A8471F75EF4B}" type="datetimeFigureOut">
              <a:rPr lang="en-US"/>
              <a:pPr>
                <a:defRPr/>
              </a:pPr>
              <a:t>2/26/26</a:t>
            </a:fld>
            <a:endParaRPr lang="x-none"/>
          </a:p>
        </p:txBody>
      </p:sp>
      <p:sp>
        <p:nvSpPr>
          <p:cNvPr id="5" name="Footer Placeholder 4">
            <a:extLst>
              <a:ext uri="{FF2B5EF4-FFF2-40B4-BE49-F238E27FC236}">
                <a16:creationId xmlns:a16="http://schemas.microsoft.com/office/drawing/2014/main" id="{CCEFD31B-9FDE-68D1-2D49-527839EDC5AE}"/>
              </a:ext>
            </a:extLst>
          </p:cNvPr>
          <p:cNvSpPr>
            <a:spLocks noGrp="1"/>
          </p:cNvSpPr>
          <p:nvPr>
            <p:ph type="ftr" sz="quarter" idx="11"/>
          </p:nvPr>
        </p:nvSpPr>
        <p:spPr/>
        <p:txBody>
          <a:bodyPr/>
          <a:lstStyle>
            <a:lvl1pPr>
              <a:defRPr/>
            </a:lvl1pPr>
          </a:lstStyle>
          <a:p>
            <a:pPr>
              <a:defRPr/>
            </a:pPr>
            <a:endParaRPr lang="x-none"/>
          </a:p>
        </p:txBody>
      </p:sp>
      <p:sp>
        <p:nvSpPr>
          <p:cNvPr id="6" name="Slide Number Placeholder 5">
            <a:extLst>
              <a:ext uri="{FF2B5EF4-FFF2-40B4-BE49-F238E27FC236}">
                <a16:creationId xmlns:a16="http://schemas.microsoft.com/office/drawing/2014/main" id="{E6E05F8C-747A-B6F9-57F8-F60C920E45F8}"/>
              </a:ext>
            </a:extLst>
          </p:cNvPr>
          <p:cNvSpPr>
            <a:spLocks noGrp="1"/>
          </p:cNvSpPr>
          <p:nvPr>
            <p:ph type="sldNum" sz="quarter" idx="12"/>
          </p:nvPr>
        </p:nvSpPr>
        <p:spPr/>
        <p:txBody>
          <a:bodyPr/>
          <a:lstStyle>
            <a:lvl1pPr>
              <a:defRPr/>
            </a:lvl1pPr>
          </a:lstStyle>
          <a:p>
            <a:fld id="{C4E3A672-A74E-4DB1-A82A-5CC2E4DBCD47}" type="slidenum">
              <a:rPr lang="en-US" altLang="en-US"/>
              <a:pPr/>
              <a:t>‹#›</a:t>
            </a:fld>
            <a:endParaRPr lang="en-US" altLang="en-US"/>
          </a:p>
        </p:txBody>
      </p:sp>
    </p:spTree>
    <p:extLst>
      <p:ext uri="{BB962C8B-B14F-4D97-AF65-F5344CB8AC3E}">
        <p14:creationId xmlns:p14="http://schemas.microsoft.com/office/powerpoint/2010/main" val="421489938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x-none"/>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5" name="Date Placeholder 3">
            <a:extLst>
              <a:ext uri="{FF2B5EF4-FFF2-40B4-BE49-F238E27FC236}">
                <a16:creationId xmlns:a16="http://schemas.microsoft.com/office/drawing/2014/main" id="{399D9622-2BA2-294E-200C-A544DE2B8F76}"/>
              </a:ext>
            </a:extLst>
          </p:cNvPr>
          <p:cNvSpPr>
            <a:spLocks noGrp="1"/>
          </p:cNvSpPr>
          <p:nvPr>
            <p:ph type="dt" sz="half" idx="10"/>
          </p:nvPr>
        </p:nvSpPr>
        <p:spPr/>
        <p:txBody>
          <a:bodyPr/>
          <a:lstStyle>
            <a:lvl1pPr>
              <a:defRPr/>
            </a:lvl1pPr>
          </a:lstStyle>
          <a:p>
            <a:pPr>
              <a:defRPr/>
            </a:pPr>
            <a:fld id="{10A3B937-FC8B-4903-A167-AC7F2051BA60}" type="datetimeFigureOut">
              <a:rPr lang="en-US"/>
              <a:pPr>
                <a:defRPr/>
              </a:pPr>
              <a:t>2/26/26</a:t>
            </a:fld>
            <a:endParaRPr lang="x-none"/>
          </a:p>
        </p:txBody>
      </p:sp>
      <p:sp>
        <p:nvSpPr>
          <p:cNvPr id="6" name="Footer Placeholder 4">
            <a:extLst>
              <a:ext uri="{FF2B5EF4-FFF2-40B4-BE49-F238E27FC236}">
                <a16:creationId xmlns:a16="http://schemas.microsoft.com/office/drawing/2014/main" id="{AE3FB65C-3BE5-5CA8-3A37-D1FDFB5A2A3E}"/>
              </a:ext>
            </a:extLst>
          </p:cNvPr>
          <p:cNvSpPr>
            <a:spLocks noGrp="1"/>
          </p:cNvSpPr>
          <p:nvPr>
            <p:ph type="ftr" sz="quarter" idx="11"/>
          </p:nvPr>
        </p:nvSpPr>
        <p:spPr/>
        <p:txBody>
          <a:bodyPr/>
          <a:lstStyle>
            <a:lvl1pPr>
              <a:defRPr/>
            </a:lvl1pPr>
          </a:lstStyle>
          <a:p>
            <a:pPr>
              <a:defRPr/>
            </a:pPr>
            <a:endParaRPr lang="x-none"/>
          </a:p>
        </p:txBody>
      </p:sp>
      <p:sp>
        <p:nvSpPr>
          <p:cNvPr id="7" name="Slide Number Placeholder 5">
            <a:extLst>
              <a:ext uri="{FF2B5EF4-FFF2-40B4-BE49-F238E27FC236}">
                <a16:creationId xmlns:a16="http://schemas.microsoft.com/office/drawing/2014/main" id="{3564AAED-3D58-2EDF-5E21-D9307FEE0A3F}"/>
              </a:ext>
            </a:extLst>
          </p:cNvPr>
          <p:cNvSpPr>
            <a:spLocks noGrp="1"/>
          </p:cNvSpPr>
          <p:nvPr>
            <p:ph type="sldNum" sz="quarter" idx="12"/>
          </p:nvPr>
        </p:nvSpPr>
        <p:spPr/>
        <p:txBody>
          <a:bodyPr/>
          <a:lstStyle>
            <a:lvl1pPr>
              <a:defRPr/>
            </a:lvl1pPr>
          </a:lstStyle>
          <a:p>
            <a:fld id="{8B99A641-0E40-469D-85FD-B82DAC2ABA08}" type="slidenum">
              <a:rPr lang="en-US" altLang="en-US"/>
              <a:pPr/>
              <a:t>‹#›</a:t>
            </a:fld>
            <a:endParaRPr lang="en-US" altLang="en-US"/>
          </a:p>
        </p:txBody>
      </p:sp>
    </p:spTree>
    <p:extLst>
      <p:ext uri="{BB962C8B-B14F-4D97-AF65-F5344CB8AC3E}">
        <p14:creationId xmlns:p14="http://schemas.microsoft.com/office/powerpoint/2010/main" val="349282871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x-none"/>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7" name="Date Placeholder 3">
            <a:extLst>
              <a:ext uri="{FF2B5EF4-FFF2-40B4-BE49-F238E27FC236}">
                <a16:creationId xmlns:a16="http://schemas.microsoft.com/office/drawing/2014/main" id="{B86286D4-375A-D589-CBE1-C218B03D9D6A}"/>
              </a:ext>
            </a:extLst>
          </p:cNvPr>
          <p:cNvSpPr>
            <a:spLocks noGrp="1"/>
          </p:cNvSpPr>
          <p:nvPr>
            <p:ph type="dt" sz="half" idx="10"/>
          </p:nvPr>
        </p:nvSpPr>
        <p:spPr/>
        <p:txBody>
          <a:bodyPr/>
          <a:lstStyle>
            <a:lvl1pPr>
              <a:defRPr/>
            </a:lvl1pPr>
          </a:lstStyle>
          <a:p>
            <a:pPr>
              <a:defRPr/>
            </a:pPr>
            <a:fld id="{ACC9F536-178B-46BE-ABE2-74D2849BB226}" type="datetimeFigureOut">
              <a:rPr lang="en-US"/>
              <a:pPr>
                <a:defRPr/>
              </a:pPr>
              <a:t>2/26/26</a:t>
            </a:fld>
            <a:endParaRPr lang="x-none"/>
          </a:p>
        </p:txBody>
      </p:sp>
      <p:sp>
        <p:nvSpPr>
          <p:cNvPr id="8" name="Footer Placeholder 4">
            <a:extLst>
              <a:ext uri="{FF2B5EF4-FFF2-40B4-BE49-F238E27FC236}">
                <a16:creationId xmlns:a16="http://schemas.microsoft.com/office/drawing/2014/main" id="{39B0211C-E37F-DB11-826C-E8678E3DE2EA}"/>
              </a:ext>
            </a:extLst>
          </p:cNvPr>
          <p:cNvSpPr>
            <a:spLocks noGrp="1"/>
          </p:cNvSpPr>
          <p:nvPr>
            <p:ph type="ftr" sz="quarter" idx="11"/>
          </p:nvPr>
        </p:nvSpPr>
        <p:spPr/>
        <p:txBody>
          <a:bodyPr/>
          <a:lstStyle>
            <a:lvl1pPr>
              <a:defRPr/>
            </a:lvl1pPr>
          </a:lstStyle>
          <a:p>
            <a:pPr>
              <a:defRPr/>
            </a:pPr>
            <a:endParaRPr lang="x-none"/>
          </a:p>
        </p:txBody>
      </p:sp>
      <p:sp>
        <p:nvSpPr>
          <p:cNvPr id="9" name="Slide Number Placeholder 5">
            <a:extLst>
              <a:ext uri="{FF2B5EF4-FFF2-40B4-BE49-F238E27FC236}">
                <a16:creationId xmlns:a16="http://schemas.microsoft.com/office/drawing/2014/main" id="{CFF33A5D-9326-E571-FC3C-0810AB30AFFC}"/>
              </a:ext>
            </a:extLst>
          </p:cNvPr>
          <p:cNvSpPr>
            <a:spLocks noGrp="1"/>
          </p:cNvSpPr>
          <p:nvPr>
            <p:ph type="sldNum" sz="quarter" idx="12"/>
          </p:nvPr>
        </p:nvSpPr>
        <p:spPr/>
        <p:txBody>
          <a:bodyPr/>
          <a:lstStyle>
            <a:lvl1pPr>
              <a:defRPr/>
            </a:lvl1pPr>
          </a:lstStyle>
          <a:p>
            <a:fld id="{790569EC-73BC-4F43-A38F-0F9894DAE950}" type="slidenum">
              <a:rPr lang="en-US" altLang="en-US"/>
              <a:pPr/>
              <a:t>‹#›</a:t>
            </a:fld>
            <a:endParaRPr lang="en-US" altLang="en-US"/>
          </a:p>
        </p:txBody>
      </p:sp>
    </p:spTree>
    <p:extLst>
      <p:ext uri="{BB962C8B-B14F-4D97-AF65-F5344CB8AC3E}">
        <p14:creationId xmlns:p14="http://schemas.microsoft.com/office/powerpoint/2010/main" val="369780916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x-none"/>
          </a:p>
        </p:txBody>
      </p:sp>
      <p:sp>
        <p:nvSpPr>
          <p:cNvPr id="3" name="Date Placeholder 3">
            <a:extLst>
              <a:ext uri="{FF2B5EF4-FFF2-40B4-BE49-F238E27FC236}">
                <a16:creationId xmlns:a16="http://schemas.microsoft.com/office/drawing/2014/main" id="{464F70E7-ABDE-57A4-0E3D-10E2B31ED4E4}"/>
              </a:ext>
            </a:extLst>
          </p:cNvPr>
          <p:cNvSpPr>
            <a:spLocks noGrp="1"/>
          </p:cNvSpPr>
          <p:nvPr>
            <p:ph type="dt" sz="half" idx="10"/>
          </p:nvPr>
        </p:nvSpPr>
        <p:spPr/>
        <p:txBody>
          <a:bodyPr/>
          <a:lstStyle>
            <a:lvl1pPr>
              <a:defRPr/>
            </a:lvl1pPr>
          </a:lstStyle>
          <a:p>
            <a:pPr>
              <a:defRPr/>
            </a:pPr>
            <a:fld id="{BDC55125-10CE-4622-92C1-4C6F6E59607B}" type="datetimeFigureOut">
              <a:rPr lang="en-US"/>
              <a:pPr>
                <a:defRPr/>
              </a:pPr>
              <a:t>2/26/26</a:t>
            </a:fld>
            <a:endParaRPr lang="x-none"/>
          </a:p>
        </p:txBody>
      </p:sp>
      <p:sp>
        <p:nvSpPr>
          <p:cNvPr id="4" name="Footer Placeholder 4">
            <a:extLst>
              <a:ext uri="{FF2B5EF4-FFF2-40B4-BE49-F238E27FC236}">
                <a16:creationId xmlns:a16="http://schemas.microsoft.com/office/drawing/2014/main" id="{1920EB38-F563-7F93-B399-7C06F9DF30DE}"/>
              </a:ext>
            </a:extLst>
          </p:cNvPr>
          <p:cNvSpPr>
            <a:spLocks noGrp="1"/>
          </p:cNvSpPr>
          <p:nvPr>
            <p:ph type="ftr" sz="quarter" idx="11"/>
          </p:nvPr>
        </p:nvSpPr>
        <p:spPr/>
        <p:txBody>
          <a:bodyPr/>
          <a:lstStyle>
            <a:lvl1pPr>
              <a:defRPr/>
            </a:lvl1pPr>
          </a:lstStyle>
          <a:p>
            <a:pPr>
              <a:defRPr/>
            </a:pPr>
            <a:endParaRPr lang="x-none"/>
          </a:p>
        </p:txBody>
      </p:sp>
      <p:sp>
        <p:nvSpPr>
          <p:cNvPr id="5" name="Slide Number Placeholder 5">
            <a:extLst>
              <a:ext uri="{FF2B5EF4-FFF2-40B4-BE49-F238E27FC236}">
                <a16:creationId xmlns:a16="http://schemas.microsoft.com/office/drawing/2014/main" id="{E7D6F206-BEBC-F53B-64E6-F3897DB9FE8A}"/>
              </a:ext>
            </a:extLst>
          </p:cNvPr>
          <p:cNvSpPr>
            <a:spLocks noGrp="1"/>
          </p:cNvSpPr>
          <p:nvPr>
            <p:ph type="sldNum" sz="quarter" idx="12"/>
          </p:nvPr>
        </p:nvSpPr>
        <p:spPr/>
        <p:txBody>
          <a:bodyPr/>
          <a:lstStyle>
            <a:lvl1pPr>
              <a:defRPr/>
            </a:lvl1pPr>
          </a:lstStyle>
          <a:p>
            <a:fld id="{65505847-8440-4BB7-A555-7CAF013BB4EC}" type="slidenum">
              <a:rPr lang="en-US" altLang="en-US"/>
              <a:pPr/>
              <a:t>‹#›</a:t>
            </a:fld>
            <a:endParaRPr lang="en-US" altLang="en-US"/>
          </a:p>
        </p:txBody>
      </p:sp>
    </p:spTree>
    <p:extLst>
      <p:ext uri="{BB962C8B-B14F-4D97-AF65-F5344CB8AC3E}">
        <p14:creationId xmlns:p14="http://schemas.microsoft.com/office/powerpoint/2010/main" val="132727611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0C0663A0-7F36-B26E-12C0-A180619BCF7F}"/>
              </a:ext>
            </a:extLst>
          </p:cNvPr>
          <p:cNvSpPr>
            <a:spLocks noGrp="1"/>
          </p:cNvSpPr>
          <p:nvPr>
            <p:ph type="dt" sz="half" idx="10"/>
          </p:nvPr>
        </p:nvSpPr>
        <p:spPr/>
        <p:txBody>
          <a:bodyPr/>
          <a:lstStyle>
            <a:lvl1pPr>
              <a:defRPr/>
            </a:lvl1pPr>
          </a:lstStyle>
          <a:p>
            <a:pPr>
              <a:defRPr/>
            </a:pPr>
            <a:fld id="{44789A7A-11A4-43F6-95B3-E5C7BDCD6DFB}" type="datetimeFigureOut">
              <a:rPr lang="en-US"/>
              <a:pPr>
                <a:defRPr/>
              </a:pPr>
              <a:t>2/26/26</a:t>
            </a:fld>
            <a:endParaRPr lang="en-US"/>
          </a:p>
        </p:txBody>
      </p:sp>
      <p:sp>
        <p:nvSpPr>
          <p:cNvPr id="3" name="Footer Placeholder 4">
            <a:extLst>
              <a:ext uri="{FF2B5EF4-FFF2-40B4-BE49-F238E27FC236}">
                <a16:creationId xmlns:a16="http://schemas.microsoft.com/office/drawing/2014/main" id="{E3A649FB-244F-150E-3B6F-03FD2DFB19E3}"/>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FD3B336D-169B-1C42-8D7B-C122FA69F3D7}"/>
              </a:ext>
            </a:extLst>
          </p:cNvPr>
          <p:cNvSpPr>
            <a:spLocks noGrp="1"/>
          </p:cNvSpPr>
          <p:nvPr>
            <p:ph type="sldNum" sz="quarter" idx="12"/>
          </p:nvPr>
        </p:nvSpPr>
        <p:spPr/>
        <p:txBody>
          <a:bodyPr/>
          <a:lstStyle>
            <a:lvl1pPr>
              <a:defRPr/>
            </a:lvl1pPr>
          </a:lstStyle>
          <a:p>
            <a:fld id="{0E35A9FD-3155-4782-9F11-BCDAE23939C5}" type="slidenum">
              <a:rPr lang="en-US" altLang="en-US"/>
              <a:pPr/>
              <a:t>‹#›</a:t>
            </a:fld>
            <a:endParaRPr lang="en-US" altLang="en-US"/>
          </a:p>
        </p:txBody>
      </p:sp>
    </p:spTree>
    <p:extLst>
      <p:ext uri="{BB962C8B-B14F-4D97-AF65-F5344CB8AC3E}">
        <p14:creationId xmlns:p14="http://schemas.microsoft.com/office/powerpoint/2010/main" val="388017096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0D2CE457-1B76-642C-85F9-6861EEDF8630}"/>
              </a:ext>
            </a:extLst>
          </p:cNvPr>
          <p:cNvSpPr>
            <a:spLocks noGrp="1"/>
          </p:cNvSpPr>
          <p:nvPr>
            <p:ph type="dt" sz="half" idx="10"/>
          </p:nvPr>
        </p:nvSpPr>
        <p:spPr/>
        <p:txBody>
          <a:bodyPr/>
          <a:lstStyle>
            <a:lvl1pPr>
              <a:defRPr/>
            </a:lvl1pPr>
          </a:lstStyle>
          <a:p>
            <a:pPr>
              <a:defRPr/>
            </a:pPr>
            <a:fld id="{2F4D83E9-310E-464D-838A-5A2A1102BAD0}" type="datetimeFigureOut">
              <a:rPr lang="en-US"/>
              <a:pPr>
                <a:defRPr/>
              </a:pPr>
              <a:t>2/26/26</a:t>
            </a:fld>
            <a:endParaRPr lang="x-none"/>
          </a:p>
        </p:txBody>
      </p:sp>
      <p:sp>
        <p:nvSpPr>
          <p:cNvPr id="3" name="Footer Placeholder 4">
            <a:extLst>
              <a:ext uri="{FF2B5EF4-FFF2-40B4-BE49-F238E27FC236}">
                <a16:creationId xmlns:a16="http://schemas.microsoft.com/office/drawing/2014/main" id="{71D3E9A4-20BF-CF5A-C6EC-F37C33335982}"/>
              </a:ext>
            </a:extLst>
          </p:cNvPr>
          <p:cNvSpPr>
            <a:spLocks noGrp="1"/>
          </p:cNvSpPr>
          <p:nvPr>
            <p:ph type="ftr" sz="quarter" idx="11"/>
          </p:nvPr>
        </p:nvSpPr>
        <p:spPr/>
        <p:txBody>
          <a:bodyPr/>
          <a:lstStyle>
            <a:lvl1pPr>
              <a:defRPr/>
            </a:lvl1pPr>
          </a:lstStyle>
          <a:p>
            <a:pPr>
              <a:defRPr/>
            </a:pPr>
            <a:endParaRPr lang="x-none"/>
          </a:p>
        </p:txBody>
      </p:sp>
      <p:sp>
        <p:nvSpPr>
          <p:cNvPr id="4" name="Slide Number Placeholder 5">
            <a:extLst>
              <a:ext uri="{FF2B5EF4-FFF2-40B4-BE49-F238E27FC236}">
                <a16:creationId xmlns:a16="http://schemas.microsoft.com/office/drawing/2014/main" id="{733B5F21-BEB2-4607-5564-19D9E9FC5F23}"/>
              </a:ext>
            </a:extLst>
          </p:cNvPr>
          <p:cNvSpPr>
            <a:spLocks noGrp="1"/>
          </p:cNvSpPr>
          <p:nvPr>
            <p:ph type="sldNum" sz="quarter" idx="12"/>
          </p:nvPr>
        </p:nvSpPr>
        <p:spPr/>
        <p:txBody>
          <a:bodyPr/>
          <a:lstStyle>
            <a:lvl1pPr>
              <a:defRPr/>
            </a:lvl1pPr>
          </a:lstStyle>
          <a:p>
            <a:fld id="{AA26FEE4-1296-4E4D-9274-A1AA6439B318}" type="slidenum">
              <a:rPr lang="en-US" altLang="en-US"/>
              <a:pPr/>
              <a:t>‹#›</a:t>
            </a:fld>
            <a:endParaRPr lang="en-US" altLang="en-US"/>
          </a:p>
        </p:txBody>
      </p:sp>
    </p:spTree>
    <p:extLst>
      <p:ext uri="{BB962C8B-B14F-4D97-AF65-F5344CB8AC3E}">
        <p14:creationId xmlns:p14="http://schemas.microsoft.com/office/powerpoint/2010/main" val="96680268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x-none"/>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a:ext uri="{FF2B5EF4-FFF2-40B4-BE49-F238E27FC236}">
                <a16:creationId xmlns:a16="http://schemas.microsoft.com/office/drawing/2014/main" id="{55FF47F4-B568-1DE3-BB6F-3CDFE552447F}"/>
              </a:ext>
            </a:extLst>
          </p:cNvPr>
          <p:cNvSpPr>
            <a:spLocks noGrp="1"/>
          </p:cNvSpPr>
          <p:nvPr>
            <p:ph type="dt" sz="half" idx="10"/>
          </p:nvPr>
        </p:nvSpPr>
        <p:spPr/>
        <p:txBody>
          <a:bodyPr/>
          <a:lstStyle>
            <a:lvl1pPr>
              <a:defRPr/>
            </a:lvl1pPr>
          </a:lstStyle>
          <a:p>
            <a:pPr>
              <a:defRPr/>
            </a:pPr>
            <a:fld id="{9089ACA1-A4CE-4912-A427-ED9152B38EB6}" type="datetimeFigureOut">
              <a:rPr lang="en-US"/>
              <a:pPr>
                <a:defRPr/>
              </a:pPr>
              <a:t>2/26/26</a:t>
            </a:fld>
            <a:endParaRPr lang="x-none"/>
          </a:p>
        </p:txBody>
      </p:sp>
      <p:sp>
        <p:nvSpPr>
          <p:cNvPr id="6" name="Footer Placeholder 4">
            <a:extLst>
              <a:ext uri="{FF2B5EF4-FFF2-40B4-BE49-F238E27FC236}">
                <a16:creationId xmlns:a16="http://schemas.microsoft.com/office/drawing/2014/main" id="{D34BEA4A-5CBF-FD37-C8D3-130DB2CCC106}"/>
              </a:ext>
            </a:extLst>
          </p:cNvPr>
          <p:cNvSpPr>
            <a:spLocks noGrp="1"/>
          </p:cNvSpPr>
          <p:nvPr>
            <p:ph type="ftr" sz="quarter" idx="11"/>
          </p:nvPr>
        </p:nvSpPr>
        <p:spPr/>
        <p:txBody>
          <a:bodyPr/>
          <a:lstStyle>
            <a:lvl1pPr>
              <a:defRPr/>
            </a:lvl1pPr>
          </a:lstStyle>
          <a:p>
            <a:pPr>
              <a:defRPr/>
            </a:pPr>
            <a:endParaRPr lang="x-none"/>
          </a:p>
        </p:txBody>
      </p:sp>
      <p:sp>
        <p:nvSpPr>
          <p:cNvPr id="7" name="Slide Number Placeholder 5">
            <a:extLst>
              <a:ext uri="{FF2B5EF4-FFF2-40B4-BE49-F238E27FC236}">
                <a16:creationId xmlns:a16="http://schemas.microsoft.com/office/drawing/2014/main" id="{C828BC85-76BB-E070-1934-6D370458A6CF}"/>
              </a:ext>
            </a:extLst>
          </p:cNvPr>
          <p:cNvSpPr>
            <a:spLocks noGrp="1"/>
          </p:cNvSpPr>
          <p:nvPr>
            <p:ph type="sldNum" sz="quarter" idx="12"/>
          </p:nvPr>
        </p:nvSpPr>
        <p:spPr/>
        <p:txBody>
          <a:bodyPr/>
          <a:lstStyle>
            <a:lvl1pPr>
              <a:defRPr/>
            </a:lvl1pPr>
          </a:lstStyle>
          <a:p>
            <a:fld id="{67FE8CC6-744E-4194-8565-DD1933274B6C}" type="slidenum">
              <a:rPr lang="en-US" altLang="en-US"/>
              <a:pPr/>
              <a:t>‹#›</a:t>
            </a:fld>
            <a:endParaRPr lang="en-US" altLang="en-US"/>
          </a:p>
        </p:txBody>
      </p:sp>
    </p:spTree>
    <p:extLst>
      <p:ext uri="{BB962C8B-B14F-4D97-AF65-F5344CB8AC3E}">
        <p14:creationId xmlns:p14="http://schemas.microsoft.com/office/powerpoint/2010/main" val="190412862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x-none"/>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x-none"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a:ext uri="{FF2B5EF4-FFF2-40B4-BE49-F238E27FC236}">
                <a16:creationId xmlns:a16="http://schemas.microsoft.com/office/drawing/2014/main" id="{0FC2FF07-85F6-9DCC-43BE-6DD1CAFA9B84}"/>
              </a:ext>
            </a:extLst>
          </p:cNvPr>
          <p:cNvSpPr>
            <a:spLocks noGrp="1"/>
          </p:cNvSpPr>
          <p:nvPr>
            <p:ph type="dt" sz="half" idx="10"/>
          </p:nvPr>
        </p:nvSpPr>
        <p:spPr/>
        <p:txBody>
          <a:bodyPr/>
          <a:lstStyle>
            <a:lvl1pPr>
              <a:defRPr/>
            </a:lvl1pPr>
          </a:lstStyle>
          <a:p>
            <a:pPr>
              <a:defRPr/>
            </a:pPr>
            <a:fld id="{EBCBBE0B-1987-4C32-A019-4E604DA67225}" type="datetimeFigureOut">
              <a:rPr lang="en-US"/>
              <a:pPr>
                <a:defRPr/>
              </a:pPr>
              <a:t>2/26/26</a:t>
            </a:fld>
            <a:endParaRPr lang="x-none"/>
          </a:p>
        </p:txBody>
      </p:sp>
      <p:sp>
        <p:nvSpPr>
          <p:cNvPr id="6" name="Footer Placeholder 4">
            <a:extLst>
              <a:ext uri="{FF2B5EF4-FFF2-40B4-BE49-F238E27FC236}">
                <a16:creationId xmlns:a16="http://schemas.microsoft.com/office/drawing/2014/main" id="{A7D66A7D-45B5-5F99-2352-AE5348564CCE}"/>
              </a:ext>
            </a:extLst>
          </p:cNvPr>
          <p:cNvSpPr>
            <a:spLocks noGrp="1"/>
          </p:cNvSpPr>
          <p:nvPr>
            <p:ph type="ftr" sz="quarter" idx="11"/>
          </p:nvPr>
        </p:nvSpPr>
        <p:spPr/>
        <p:txBody>
          <a:bodyPr/>
          <a:lstStyle>
            <a:lvl1pPr>
              <a:defRPr/>
            </a:lvl1pPr>
          </a:lstStyle>
          <a:p>
            <a:pPr>
              <a:defRPr/>
            </a:pPr>
            <a:endParaRPr lang="x-none"/>
          </a:p>
        </p:txBody>
      </p:sp>
      <p:sp>
        <p:nvSpPr>
          <p:cNvPr id="7" name="Slide Number Placeholder 5">
            <a:extLst>
              <a:ext uri="{FF2B5EF4-FFF2-40B4-BE49-F238E27FC236}">
                <a16:creationId xmlns:a16="http://schemas.microsoft.com/office/drawing/2014/main" id="{90933DC6-F679-BA2B-4711-378CBF834B0F}"/>
              </a:ext>
            </a:extLst>
          </p:cNvPr>
          <p:cNvSpPr>
            <a:spLocks noGrp="1"/>
          </p:cNvSpPr>
          <p:nvPr>
            <p:ph type="sldNum" sz="quarter" idx="12"/>
          </p:nvPr>
        </p:nvSpPr>
        <p:spPr/>
        <p:txBody>
          <a:bodyPr/>
          <a:lstStyle>
            <a:lvl1pPr>
              <a:defRPr/>
            </a:lvl1pPr>
          </a:lstStyle>
          <a:p>
            <a:fld id="{3EF15F19-1FA6-436C-A320-925EB621E7F3}" type="slidenum">
              <a:rPr lang="en-US" altLang="en-US"/>
              <a:pPr/>
              <a:t>‹#›</a:t>
            </a:fld>
            <a:endParaRPr lang="en-US" altLang="en-US"/>
          </a:p>
        </p:txBody>
      </p:sp>
    </p:spTree>
    <p:extLst>
      <p:ext uri="{BB962C8B-B14F-4D97-AF65-F5344CB8AC3E}">
        <p14:creationId xmlns:p14="http://schemas.microsoft.com/office/powerpoint/2010/main" val="172504481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x-none"/>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Date Placeholder 3">
            <a:extLst>
              <a:ext uri="{FF2B5EF4-FFF2-40B4-BE49-F238E27FC236}">
                <a16:creationId xmlns:a16="http://schemas.microsoft.com/office/drawing/2014/main" id="{CB9DADCE-BF04-C602-6846-FDAB9E913148}"/>
              </a:ext>
            </a:extLst>
          </p:cNvPr>
          <p:cNvSpPr>
            <a:spLocks noGrp="1"/>
          </p:cNvSpPr>
          <p:nvPr>
            <p:ph type="dt" sz="half" idx="10"/>
          </p:nvPr>
        </p:nvSpPr>
        <p:spPr/>
        <p:txBody>
          <a:bodyPr/>
          <a:lstStyle>
            <a:lvl1pPr>
              <a:defRPr/>
            </a:lvl1pPr>
          </a:lstStyle>
          <a:p>
            <a:pPr>
              <a:defRPr/>
            </a:pPr>
            <a:fld id="{B3626BA3-4BC4-427E-9AEB-376824C30581}" type="datetimeFigureOut">
              <a:rPr lang="en-US"/>
              <a:pPr>
                <a:defRPr/>
              </a:pPr>
              <a:t>2/26/26</a:t>
            </a:fld>
            <a:endParaRPr lang="x-none"/>
          </a:p>
        </p:txBody>
      </p:sp>
      <p:sp>
        <p:nvSpPr>
          <p:cNvPr id="5" name="Footer Placeholder 4">
            <a:extLst>
              <a:ext uri="{FF2B5EF4-FFF2-40B4-BE49-F238E27FC236}">
                <a16:creationId xmlns:a16="http://schemas.microsoft.com/office/drawing/2014/main" id="{A01CE097-9CBD-099B-ACEF-6E40B9B530F2}"/>
              </a:ext>
            </a:extLst>
          </p:cNvPr>
          <p:cNvSpPr>
            <a:spLocks noGrp="1"/>
          </p:cNvSpPr>
          <p:nvPr>
            <p:ph type="ftr" sz="quarter" idx="11"/>
          </p:nvPr>
        </p:nvSpPr>
        <p:spPr/>
        <p:txBody>
          <a:bodyPr/>
          <a:lstStyle>
            <a:lvl1pPr>
              <a:defRPr/>
            </a:lvl1pPr>
          </a:lstStyle>
          <a:p>
            <a:pPr>
              <a:defRPr/>
            </a:pPr>
            <a:endParaRPr lang="x-none"/>
          </a:p>
        </p:txBody>
      </p:sp>
      <p:sp>
        <p:nvSpPr>
          <p:cNvPr id="6" name="Slide Number Placeholder 5">
            <a:extLst>
              <a:ext uri="{FF2B5EF4-FFF2-40B4-BE49-F238E27FC236}">
                <a16:creationId xmlns:a16="http://schemas.microsoft.com/office/drawing/2014/main" id="{E4EAD0F3-839D-DA48-9113-BA138CC7CBBD}"/>
              </a:ext>
            </a:extLst>
          </p:cNvPr>
          <p:cNvSpPr>
            <a:spLocks noGrp="1"/>
          </p:cNvSpPr>
          <p:nvPr>
            <p:ph type="sldNum" sz="quarter" idx="12"/>
          </p:nvPr>
        </p:nvSpPr>
        <p:spPr/>
        <p:txBody>
          <a:bodyPr/>
          <a:lstStyle>
            <a:lvl1pPr>
              <a:defRPr/>
            </a:lvl1pPr>
          </a:lstStyle>
          <a:p>
            <a:fld id="{2EA3ADF0-9A79-456A-B983-7DB872934ECC}" type="slidenum">
              <a:rPr lang="en-US" altLang="en-US"/>
              <a:pPr/>
              <a:t>‹#›</a:t>
            </a:fld>
            <a:endParaRPr lang="en-US" altLang="en-US"/>
          </a:p>
        </p:txBody>
      </p:sp>
    </p:spTree>
    <p:extLst>
      <p:ext uri="{BB962C8B-B14F-4D97-AF65-F5344CB8AC3E}">
        <p14:creationId xmlns:p14="http://schemas.microsoft.com/office/powerpoint/2010/main" val="359032199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x-none"/>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Date Placeholder 3">
            <a:extLst>
              <a:ext uri="{FF2B5EF4-FFF2-40B4-BE49-F238E27FC236}">
                <a16:creationId xmlns:a16="http://schemas.microsoft.com/office/drawing/2014/main" id="{21FB1455-2F8B-936F-878D-E25A45989868}"/>
              </a:ext>
            </a:extLst>
          </p:cNvPr>
          <p:cNvSpPr>
            <a:spLocks noGrp="1"/>
          </p:cNvSpPr>
          <p:nvPr>
            <p:ph type="dt" sz="half" idx="10"/>
          </p:nvPr>
        </p:nvSpPr>
        <p:spPr/>
        <p:txBody>
          <a:bodyPr/>
          <a:lstStyle>
            <a:lvl1pPr>
              <a:defRPr/>
            </a:lvl1pPr>
          </a:lstStyle>
          <a:p>
            <a:pPr>
              <a:defRPr/>
            </a:pPr>
            <a:fld id="{B2E0F9AB-F524-4C22-9986-6A82FF10ADD2}" type="datetimeFigureOut">
              <a:rPr lang="en-US"/>
              <a:pPr>
                <a:defRPr/>
              </a:pPr>
              <a:t>2/26/26</a:t>
            </a:fld>
            <a:endParaRPr lang="x-none"/>
          </a:p>
        </p:txBody>
      </p:sp>
      <p:sp>
        <p:nvSpPr>
          <p:cNvPr id="5" name="Footer Placeholder 4">
            <a:extLst>
              <a:ext uri="{FF2B5EF4-FFF2-40B4-BE49-F238E27FC236}">
                <a16:creationId xmlns:a16="http://schemas.microsoft.com/office/drawing/2014/main" id="{2A2AB518-20F0-41A4-030A-4A7EE4DED287}"/>
              </a:ext>
            </a:extLst>
          </p:cNvPr>
          <p:cNvSpPr>
            <a:spLocks noGrp="1"/>
          </p:cNvSpPr>
          <p:nvPr>
            <p:ph type="ftr" sz="quarter" idx="11"/>
          </p:nvPr>
        </p:nvSpPr>
        <p:spPr/>
        <p:txBody>
          <a:bodyPr/>
          <a:lstStyle>
            <a:lvl1pPr>
              <a:defRPr/>
            </a:lvl1pPr>
          </a:lstStyle>
          <a:p>
            <a:pPr>
              <a:defRPr/>
            </a:pPr>
            <a:endParaRPr lang="x-none"/>
          </a:p>
        </p:txBody>
      </p:sp>
      <p:sp>
        <p:nvSpPr>
          <p:cNvPr id="6" name="Slide Number Placeholder 5">
            <a:extLst>
              <a:ext uri="{FF2B5EF4-FFF2-40B4-BE49-F238E27FC236}">
                <a16:creationId xmlns:a16="http://schemas.microsoft.com/office/drawing/2014/main" id="{F1DF04E0-692C-DEF3-B6D8-410CBB500E35}"/>
              </a:ext>
            </a:extLst>
          </p:cNvPr>
          <p:cNvSpPr>
            <a:spLocks noGrp="1"/>
          </p:cNvSpPr>
          <p:nvPr>
            <p:ph type="sldNum" sz="quarter" idx="12"/>
          </p:nvPr>
        </p:nvSpPr>
        <p:spPr/>
        <p:txBody>
          <a:bodyPr/>
          <a:lstStyle>
            <a:lvl1pPr>
              <a:defRPr/>
            </a:lvl1pPr>
          </a:lstStyle>
          <a:p>
            <a:fld id="{E4E80B1B-CCF8-4777-860D-333D6F36150E}" type="slidenum">
              <a:rPr lang="en-US" altLang="en-US"/>
              <a:pPr/>
              <a:t>‹#›</a:t>
            </a:fld>
            <a:endParaRPr lang="en-US" altLang="en-US"/>
          </a:p>
        </p:txBody>
      </p:sp>
    </p:spTree>
    <p:extLst>
      <p:ext uri="{BB962C8B-B14F-4D97-AF65-F5344CB8AC3E}">
        <p14:creationId xmlns:p14="http://schemas.microsoft.com/office/powerpoint/2010/main" val="48261584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x-none"/>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x-none"/>
          </a:p>
        </p:txBody>
      </p:sp>
      <p:sp>
        <p:nvSpPr>
          <p:cNvPr id="4" name="Date Placeholder 3">
            <a:extLst>
              <a:ext uri="{FF2B5EF4-FFF2-40B4-BE49-F238E27FC236}">
                <a16:creationId xmlns:a16="http://schemas.microsoft.com/office/drawing/2014/main" id="{F0D351C2-1D4E-8392-584E-6C17914028C8}"/>
              </a:ext>
            </a:extLst>
          </p:cNvPr>
          <p:cNvSpPr>
            <a:spLocks noGrp="1"/>
          </p:cNvSpPr>
          <p:nvPr>
            <p:ph type="dt" sz="half" idx="10"/>
          </p:nvPr>
        </p:nvSpPr>
        <p:spPr/>
        <p:txBody>
          <a:bodyPr/>
          <a:lstStyle>
            <a:lvl1pPr>
              <a:defRPr/>
            </a:lvl1pPr>
          </a:lstStyle>
          <a:p>
            <a:pPr>
              <a:defRPr/>
            </a:pPr>
            <a:fld id="{E259CCEC-40E1-457B-833F-D50E4EE6675E}" type="datetimeFigureOut">
              <a:rPr lang="en-US"/>
              <a:pPr>
                <a:defRPr/>
              </a:pPr>
              <a:t>2/26/26</a:t>
            </a:fld>
            <a:endParaRPr lang="x-none"/>
          </a:p>
        </p:txBody>
      </p:sp>
      <p:sp>
        <p:nvSpPr>
          <p:cNvPr id="5" name="Footer Placeholder 4">
            <a:extLst>
              <a:ext uri="{FF2B5EF4-FFF2-40B4-BE49-F238E27FC236}">
                <a16:creationId xmlns:a16="http://schemas.microsoft.com/office/drawing/2014/main" id="{34FC9763-B9DA-EDF3-1C1F-2664B1ECED66}"/>
              </a:ext>
            </a:extLst>
          </p:cNvPr>
          <p:cNvSpPr>
            <a:spLocks noGrp="1"/>
          </p:cNvSpPr>
          <p:nvPr>
            <p:ph type="ftr" sz="quarter" idx="11"/>
          </p:nvPr>
        </p:nvSpPr>
        <p:spPr/>
        <p:txBody>
          <a:bodyPr/>
          <a:lstStyle>
            <a:lvl1pPr>
              <a:defRPr/>
            </a:lvl1pPr>
          </a:lstStyle>
          <a:p>
            <a:pPr>
              <a:defRPr/>
            </a:pPr>
            <a:endParaRPr lang="x-none"/>
          </a:p>
        </p:txBody>
      </p:sp>
      <p:sp>
        <p:nvSpPr>
          <p:cNvPr id="6" name="Slide Number Placeholder 5">
            <a:extLst>
              <a:ext uri="{FF2B5EF4-FFF2-40B4-BE49-F238E27FC236}">
                <a16:creationId xmlns:a16="http://schemas.microsoft.com/office/drawing/2014/main" id="{D0B88B5C-99EC-5F37-1DE2-90735B42B7A7}"/>
              </a:ext>
            </a:extLst>
          </p:cNvPr>
          <p:cNvSpPr>
            <a:spLocks noGrp="1"/>
          </p:cNvSpPr>
          <p:nvPr>
            <p:ph type="sldNum" sz="quarter" idx="12"/>
          </p:nvPr>
        </p:nvSpPr>
        <p:spPr/>
        <p:txBody>
          <a:bodyPr/>
          <a:lstStyle>
            <a:lvl1pPr>
              <a:defRPr/>
            </a:lvl1pPr>
          </a:lstStyle>
          <a:p>
            <a:fld id="{FD00C8DE-C14C-4A48-AC65-DAB2D39B0E1D}" type="slidenum">
              <a:rPr lang="en-US" altLang="en-US"/>
              <a:pPr/>
              <a:t>‹#›</a:t>
            </a:fld>
            <a:endParaRPr lang="en-US" altLang="en-US"/>
          </a:p>
        </p:txBody>
      </p:sp>
    </p:spTree>
    <p:extLst>
      <p:ext uri="{BB962C8B-B14F-4D97-AF65-F5344CB8AC3E}">
        <p14:creationId xmlns:p14="http://schemas.microsoft.com/office/powerpoint/2010/main" val="114445019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x-none"/>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Date Placeholder 3">
            <a:extLst>
              <a:ext uri="{FF2B5EF4-FFF2-40B4-BE49-F238E27FC236}">
                <a16:creationId xmlns:a16="http://schemas.microsoft.com/office/drawing/2014/main" id="{EC87A4DE-4FD7-D7D3-9B9D-F71733554099}"/>
              </a:ext>
            </a:extLst>
          </p:cNvPr>
          <p:cNvSpPr>
            <a:spLocks noGrp="1"/>
          </p:cNvSpPr>
          <p:nvPr>
            <p:ph type="dt" sz="half" idx="10"/>
          </p:nvPr>
        </p:nvSpPr>
        <p:spPr/>
        <p:txBody>
          <a:bodyPr/>
          <a:lstStyle>
            <a:lvl1pPr>
              <a:defRPr/>
            </a:lvl1pPr>
          </a:lstStyle>
          <a:p>
            <a:pPr>
              <a:defRPr/>
            </a:pPr>
            <a:fld id="{4E193019-BF7E-4FB7-A9E5-00FB501E2880}" type="datetimeFigureOut">
              <a:rPr lang="en-US"/>
              <a:pPr>
                <a:defRPr/>
              </a:pPr>
              <a:t>2/26/26</a:t>
            </a:fld>
            <a:endParaRPr lang="x-none"/>
          </a:p>
        </p:txBody>
      </p:sp>
      <p:sp>
        <p:nvSpPr>
          <p:cNvPr id="5" name="Footer Placeholder 4">
            <a:extLst>
              <a:ext uri="{FF2B5EF4-FFF2-40B4-BE49-F238E27FC236}">
                <a16:creationId xmlns:a16="http://schemas.microsoft.com/office/drawing/2014/main" id="{B3770F6C-B286-07D7-5369-8E99664F9ACC}"/>
              </a:ext>
            </a:extLst>
          </p:cNvPr>
          <p:cNvSpPr>
            <a:spLocks noGrp="1"/>
          </p:cNvSpPr>
          <p:nvPr>
            <p:ph type="ftr" sz="quarter" idx="11"/>
          </p:nvPr>
        </p:nvSpPr>
        <p:spPr/>
        <p:txBody>
          <a:bodyPr/>
          <a:lstStyle>
            <a:lvl1pPr>
              <a:defRPr/>
            </a:lvl1pPr>
          </a:lstStyle>
          <a:p>
            <a:pPr>
              <a:defRPr/>
            </a:pPr>
            <a:endParaRPr lang="x-none"/>
          </a:p>
        </p:txBody>
      </p:sp>
      <p:sp>
        <p:nvSpPr>
          <p:cNvPr id="6" name="Slide Number Placeholder 5">
            <a:extLst>
              <a:ext uri="{FF2B5EF4-FFF2-40B4-BE49-F238E27FC236}">
                <a16:creationId xmlns:a16="http://schemas.microsoft.com/office/drawing/2014/main" id="{E63C0589-2A32-1999-BCCC-97EE59FC6188}"/>
              </a:ext>
            </a:extLst>
          </p:cNvPr>
          <p:cNvSpPr>
            <a:spLocks noGrp="1"/>
          </p:cNvSpPr>
          <p:nvPr>
            <p:ph type="sldNum" sz="quarter" idx="12"/>
          </p:nvPr>
        </p:nvSpPr>
        <p:spPr/>
        <p:txBody>
          <a:bodyPr/>
          <a:lstStyle>
            <a:lvl1pPr>
              <a:defRPr/>
            </a:lvl1pPr>
          </a:lstStyle>
          <a:p>
            <a:fld id="{2E7B4B26-B532-4DD5-98FD-C61A1C1FA78C}" type="slidenum">
              <a:rPr lang="en-US" altLang="en-US"/>
              <a:pPr/>
              <a:t>‹#›</a:t>
            </a:fld>
            <a:endParaRPr lang="en-US" altLang="en-US"/>
          </a:p>
        </p:txBody>
      </p:sp>
    </p:spTree>
    <p:extLst>
      <p:ext uri="{BB962C8B-B14F-4D97-AF65-F5344CB8AC3E}">
        <p14:creationId xmlns:p14="http://schemas.microsoft.com/office/powerpoint/2010/main" val="87858419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x-none"/>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C55E97AF-4228-D642-E59F-48450E5FE560}"/>
              </a:ext>
            </a:extLst>
          </p:cNvPr>
          <p:cNvSpPr>
            <a:spLocks noGrp="1"/>
          </p:cNvSpPr>
          <p:nvPr>
            <p:ph type="dt" sz="half" idx="10"/>
          </p:nvPr>
        </p:nvSpPr>
        <p:spPr/>
        <p:txBody>
          <a:bodyPr/>
          <a:lstStyle>
            <a:lvl1pPr>
              <a:defRPr/>
            </a:lvl1pPr>
          </a:lstStyle>
          <a:p>
            <a:pPr>
              <a:defRPr/>
            </a:pPr>
            <a:fld id="{BFC5089B-B36A-4209-83C1-229FA207D53F}" type="datetimeFigureOut">
              <a:rPr lang="en-US"/>
              <a:pPr>
                <a:defRPr/>
              </a:pPr>
              <a:t>2/26/26</a:t>
            </a:fld>
            <a:endParaRPr lang="x-none"/>
          </a:p>
        </p:txBody>
      </p:sp>
      <p:sp>
        <p:nvSpPr>
          <p:cNvPr id="5" name="Footer Placeholder 4">
            <a:extLst>
              <a:ext uri="{FF2B5EF4-FFF2-40B4-BE49-F238E27FC236}">
                <a16:creationId xmlns:a16="http://schemas.microsoft.com/office/drawing/2014/main" id="{60DFD242-8C71-D856-D86A-E611B4B54E8A}"/>
              </a:ext>
            </a:extLst>
          </p:cNvPr>
          <p:cNvSpPr>
            <a:spLocks noGrp="1"/>
          </p:cNvSpPr>
          <p:nvPr>
            <p:ph type="ftr" sz="quarter" idx="11"/>
          </p:nvPr>
        </p:nvSpPr>
        <p:spPr/>
        <p:txBody>
          <a:bodyPr/>
          <a:lstStyle>
            <a:lvl1pPr>
              <a:defRPr/>
            </a:lvl1pPr>
          </a:lstStyle>
          <a:p>
            <a:pPr>
              <a:defRPr/>
            </a:pPr>
            <a:endParaRPr lang="x-none"/>
          </a:p>
        </p:txBody>
      </p:sp>
      <p:sp>
        <p:nvSpPr>
          <p:cNvPr id="6" name="Slide Number Placeholder 5">
            <a:extLst>
              <a:ext uri="{FF2B5EF4-FFF2-40B4-BE49-F238E27FC236}">
                <a16:creationId xmlns:a16="http://schemas.microsoft.com/office/drawing/2014/main" id="{6EDF4408-1787-E370-1826-B2153ECCD118}"/>
              </a:ext>
            </a:extLst>
          </p:cNvPr>
          <p:cNvSpPr>
            <a:spLocks noGrp="1"/>
          </p:cNvSpPr>
          <p:nvPr>
            <p:ph type="sldNum" sz="quarter" idx="12"/>
          </p:nvPr>
        </p:nvSpPr>
        <p:spPr/>
        <p:txBody>
          <a:bodyPr/>
          <a:lstStyle>
            <a:lvl1pPr>
              <a:defRPr/>
            </a:lvl1pPr>
          </a:lstStyle>
          <a:p>
            <a:fld id="{890FF702-303B-4FDC-83B0-9D69A3F2A3BB}" type="slidenum">
              <a:rPr lang="en-US" altLang="en-US"/>
              <a:pPr/>
              <a:t>‹#›</a:t>
            </a:fld>
            <a:endParaRPr lang="en-US" altLang="en-US"/>
          </a:p>
        </p:txBody>
      </p:sp>
    </p:spTree>
    <p:extLst>
      <p:ext uri="{BB962C8B-B14F-4D97-AF65-F5344CB8AC3E}">
        <p14:creationId xmlns:p14="http://schemas.microsoft.com/office/powerpoint/2010/main" val="324375042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x-none"/>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5" name="Date Placeholder 3">
            <a:extLst>
              <a:ext uri="{FF2B5EF4-FFF2-40B4-BE49-F238E27FC236}">
                <a16:creationId xmlns:a16="http://schemas.microsoft.com/office/drawing/2014/main" id="{D4921849-9260-B747-B653-D310D607E2C6}"/>
              </a:ext>
            </a:extLst>
          </p:cNvPr>
          <p:cNvSpPr>
            <a:spLocks noGrp="1"/>
          </p:cNvSpPr>
          <p:nvPr>
            <p:ph type="dt" sz="half" idx="10"/>
          </p:nvPr>
        </p:nvSpPr>
        <p:spPr/>
        <p:txBody>
          <a:bodyPr/>
          <a:lstStyle>
            <a:lvl1pPr>
              <a:defRPr/>
            </a:lvl1pPr>
          </a:lstStyle>
          <a:p>
            <a:pPr>
              <a:defRPr/>
            </a:pPr>
            <a:fld id="{096C62AB-EA43-4124-B745-5B655BE268FB}" type="datetimeFigureOut">
              <a:rPr lang="en-US"/>
              <a:pPr>
                <a:defRPr/>
              </a:pPr>
              <a:t>2/26/26</a:t>
            </a:fld>
            <a:endParaRPr lang="x-none"/>
          </a:p>
        </p:txBody>
      </p:sp>
      <p:sp>
        <p:nvSpPr>
          <p:cNvPr id="6" name="Footer Placeholder 4">
            <a:extLst>
              <a:ext uri="{FF2B5EF4-FFF2-40B4-BE49-F238E27FC236}">
                <a16:creationId xmlns:a16="http://schemas.microsoft.com/office/drawing/2014/main" id="{B0F6C788-84F7-209C-DAD8-BED408E42BD6}"/>
              </a:ext>
            </a:extLst>
          </p:cNvPr>
          <p:cNvSpPr>
            <a:spLocks noGrp="1"/>
          </p:cNvSpPr>
          <p:nvPr>
            <p:ph type="ftr" sz="quarter" idx="11"/>
          </p:nvPr>
        </p:nvSpPr>
        <p:spPr/>
        <p:txBody>
          <a:bodyPr/>
          <a:lstStyle>
            <a:lvl1pPr>
              <a:defRPr/>
            </a:lvl1pPr>
          </a:lstStyle>
          <a:p>
            <a:pPr>
              <a:defRPr/>
            </a:pPr>
            <a:endParaRPr lang="x-none"/>
          </a:p>
        </p:txBody>
      </p:sp>
      <p:sp>
        <p:nvSpPr>
          <p:cNvPr id="7" name="Slide Number Placeholder 5">
            <a:extLst>
              <a:ext uri="{FF2B5EF4-FFF2-40B4-BE49-F238E27FC236}">
                <a16:creationId xmlns:a16="http://schemas.microsoft.com/office/drawing/2014/main" id="{81FEE063-364A-8A85-26E3-24BD5D19D1BA}"/>
              </a:ext>
            </a:extLst>
          </p:cNvPr>
          <p:cNvSpPr>
            <a:spLocks noGrp="1"/>
          </p:cNvSpPr>
          <p:nvPr>
            <p:ph type="sldNum" sz="quarter" idx="12"/>
          </p:nvPr>
        </p:nvSpPr>
        <p:spPr/>
        <p:txBody>
          <a:bodyPr/>
          <a:lstStyle>
            <a:lvl1pPr>
              <a:defRPr/>
            </a:lvl1pPr>
          </a:lstStyle>
          <a:p>
            <a:fld id="{59928AE2-6C32-4C1B-8A0E-98B6F0368AA9}" type="slidenum">
              <a:rPr lang="en-US" altLang="en-US"/>
              <a:pPr/>
              <a:t>‹#›</a:t>
            </a:fld>
            <a:endParaRPr lang="en-US" altLang="en-US"/>
          </a:p>
        </p:txBody>
      </p:sp>
    </p:spTree>
    <p:extLst>
      <p:ext uri="{BB962C8B-B14F-4D97-AF65-F5344CB8AC3E}">
        <p14:creationId xmlns:p14="http://schemas.microsoft.com/office/powerpoint/2010/main" val="386182921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x-none"/>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7" name="Date Placeholder 3">
            <a:extLst>
              <a:ext uri="{FF2B5EF4-FFF2-40B4-BE49-F238E27FC236}">
                <a16:creationId xmlns:a16="http://schemas.microsoft.com/office/drawing/2014/main" id="{AA20ED98-4536-1FE4-BFB9-466D89DB588F}"/>
              </a:ext>
            </a:extLst>
          </p:cNvPr>
          <p:cNvSpPr>
            <a:spLocks noGrp="1"/>
          </p:cNvSpPr>
          <p:nvPr>
            <p:ph type="dt" sz="half" idx="10"/>
          </p:nvPr>
        </p:nvSpPr>
        <p:spPr/>
        <p:txBody>
          <a:bodyPr/>
          <a:lstStyle>
            <a:lvl1pPr>
              <a:defRPr/>
            </a:lvl1pPr>
          </a:lstStyle>
          <a:p>
            <a:pPr>
              <a:defRPr/>
            </a:pPr>
            <a:fld id="{6CC9163E-9130-4C4A-93D1-0C3E5068DFEA}" type="datetimeFigureOut">
              <a:rPr lang="en-US"/>
              <a:pPr>
                <a:defRPr/>
              </a:pPr>
              <a:t>2/26/26</a:t>
            </a:fld>
            <a:endParaRPr lang="x-none"/>
          </a:p>
        </p:txBody>
      </p:sp>
      <p:sp>
        <p:nvSpPr>
          <p:cNvPr id="8" name="Footer Placeholder 4">
            <a:extLst>
              <a:ext uri="{FF2B5EF4-FFF2-40B4-BE49-F238E27FC236}">
                <a16:creationId xmlns:a16="http://schemas.microsoft.com/office/drawing/2014/main" id="{A389566E-8E77-435B-1E8A-1EF981244FD9}"/>
              </a:ext>
            </a:extLst>
          </p:cNvPr>
          <p:cNvSpPr>
            <a:spLocks noGrp="1"/>
          </p:cNvSpPr>
          <p:nvPr>
            <p:ph type="ftr" sz="quarter" idx="11"/>
          </p:nvPr>
        </p:nvSpPr>
        <p:spPr/>
        <p:txBody>
          <a:bodyPr/>
          <a:lstStyle>
            <a:lvl1pPr>
              <a:defRPr/>
            </a:lvl1pPr>
          </a:lstStyle>
          <a:p>
            <a:pPr>
              <a:defRPr/>
            </a:pPr>
            <a:endParaRPr lang="x-none"/>
          </a:p>
        </p:txBody>
      </p:sp>
      <p:sp>
        <p:nvSpPr>
          <p:cNvPr id="9" name="Slide Number Placeholder 5">
            <a:extLst>
              <a:ext uri="{FF2B5EF4-FFF2-40B4-BE49-F238E27FC236}">
                <a16:creationId xmlns:a16="http://schemas.microsoft.com/office/drawing/2014/main" id="{61489D61-1ED5-7FFE-714A-56BBAE9E49F0}"/>
              </a:ext>
            </a:extLst>
          </p:cNvPr>
          <p:cNvSpPr>
            <a:spLocks noGrp="1"/>
          </p:cNvSpPr>
          <p:nvPr>
            <p:ph type="sldNum" sz="quarter" idx="12"/>
          </p:nvPr>
        </p:nvSpPr>
        <p:spPr/>
        <p:txBody>
          <a:bodyPr/>
          <a:lstStyle>
            <a:lvl1pPr>
              <a:defRPr/>
            </a:lvl1pPr>
          </a:lstStyle>
          <a:p>
            <a:fld id="{57493999-78A3-4C3C-870B-E731A6360898}" type="slidenum">
              <a:rPr lang="en-US" altLang="en-US"/>
              <a:pPr/>
              <a:t>‹#›</a:t>
            </a:fld>
            <a:endParaRPr lang="en-US" altLang="en-US"/>
          </a:p>
        </p:txBody>
      </p:sp>
    </p:spTree>
    <p:extLst>
      <p:ext uri="{BB962C8B-B14F-4D97-AF65-F5344CB8AC3E}">
        <p14:creationId xmlns:p14="http://schemas.microsoft.com/office/powerpoint/2010/main" val="27217712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a:ext uri="{FF2B5EF4-FFF2-40B4-BE49-F238E27FC236}">
                <a16:creationId xmlns:a16="http://schemas.microsoft.com/office/drawing/2014/main" id="{8F74575B-29C2-3E46-C0E6-B92D6CF09F47}"/>
              </a:ext>
            </a:extLst>
          </p:cNvPr>
          <p:cNvSpPr>
            <a:spLocks noGrp="1"/>
          </p:cNvSpPr>
          <p:nvPr>
            <p:ph type="dt" sz="half" idx="10"/>
          </p:nvPr>
        </p:nvSpPr>
        <p:spPr/>
        <p:txBody>
          <a:bodyPr/>
          <a:lstStyle>
            <a:lvl1pPr>
              <a:defRPr/>
            </a:lvl1pPr>
          </a:lstStyle>
          <a:p>
            <a:pPr>
              <a:defRPr/>
            </a:pPr>
            <a:fld id="{F87E2E29-FD61-4012-AB79-DEC3535DEFE3}" type="datetimeFigureOut">
              <a:rPr lang="en-US"/>
              <a:pPr>
                <a:defRPr/>
              </a:pPr>
              <a:t>2/26/26</a:t>
            </a:fld>
            <a:endParaRPr lang="en-US"/>
          </a:p>
        </p:txBody>
      </p:sp>
      <p:sp>
        <p:nvSpPr>
          <p:cNvPr id="6" name="Footer Placeholder 4">
            <a:extLst>
              <a:ext uri="{FF2B5EF4-FFF2-40B4-BE49-F238E27FC236}">
                <a16:creationId xmlns:a16="http://schemas.microsoft.com/office/drawing/2014/main" id="{6E8E44DF-85FC-7151-DD7F-85B3DB3F05A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B9DA3C3E-5743-5190-179A-49803376578F}"/>
              </a:ext>
            </a:extLst>
          </p:cNvPr>
          <p:cNvSpPr>
            <a:spLocks noGrp="1"/>
          </p:cNvSpPr>
          <p:nvPr>
            <p:ph type="sldNum" sz="quarter" idx="12"/>
          </p:nvPr>
        </p:nvSpPr>
        <p:spPr/>
        <p:txBody>
          <a:bodyPr/>
          <a:lstStyle>
            <a:lvl1pPr>
              <a:defRPr/>
            </a:lvl1pPr>
          </a:lstStyle>
          <a:p>
            <a:fld id="{AC03A838-22D6-45A5-B3F4-F163CCB0B64F}" type="slidenum">
              <a:rPr lang="en-US" altLang="en-US"/>
              <a:pPr/>
              <a:t>‹#›</a:t>
            </a:fld>
            <a:endParaRPr lang="en-US" altLang="en-US"/>
          </a:p>
        </p:txBody>
      </p:sp>
    </p:spTree>
    <p:extLst>
      <p:ext uri="{BB962C8B-B14F-4D97-AF65-F5344CB8AC3E}">
        <p14:creationId xmlns:p14="http://schemas.microsoft.com/office/powerpoint/2010/main" val="333279135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x-none"/>
          </a:p>
        </p:txBody>
      </p:sp>
      <p:sp>
        <p:nvSpPr>
          <p:cNvPr id="3" name="Date Placeholder 3">
            <a:extLst>
              <a:ext uri="{FF2B5EF4-FFF2-40B4-BE49-F238E27FC236}">
                <a16:creationId xmlns:a16="http://schemas.microsoft.com/office/drawing/2014/main" id="{6716B1C1-BE94-473B-E749-6A5A0E5A7616}"/>
              </a:ext>
            </a:extLst>
          </p:cNvPr>
          <p:cNvSpPr>
            <a:spLocks noGrp="1"/>
          </p:cNvSpPr>
          <p:nvPr>
            <p:ph type="dt" sz="half" idx="10"/>
          </p:nvPr>
        </p:nvSpPr>
        <p:spPr/>
        <p:txBody>
          <a:bodyPr/>
          <a:lstStyle>
            <a:lvl1pPr>
              <a:defRPr/>
            </a:lvl1pPr>
          </a:lstStyle>
          <a:p>
            <a:pPr>
              <a:defRPr/>
            </a:pPr>
            <a:fld id="{39E14A72-E094-4345-97B0-E52D77CE13D9}" type="datetimeFigureOut">
              <a:rPr lang="en-US"/>
              <a:pPr>
                <a:defRPr/>
              </a:pPr>
              <a:t>2/26/26</a:t>
            </a:fld>
            <a:endParaRPr lang="x-none"/>
          </a:p>
        </p:txBody>
      </p:sp>
      <p:sp>
        <p:nvSpPr>
          <p:cNvPr id="4" name="Footer Placeholder 4">
            <a:extLst>
              <a:ext uri="{FF2B5EF4-FFF2-40B4-BE49-F238E27FC236}">
                <a16:creationId xmlns:a16="http://schemas.microsoft.com/office/drawing/2014/main" id="{F3AC85B0-4A98-452E-37BD-E8E8BAF33914}"/>
              </a:ext>
            </a:extLst>
          </p:cNvPr>
          <p:cNvSpPr>
            <a:spLocks noGrp="1"/>
          </p:cNvSpPr>
          <p:nvPr>
            <p:ph type="ftr" sz="quarter" idx="11"/>
          </p:nvPr>
        </p:nvSpPr>
        <p:spPr/>
        <p:txBody>
          <a:bodyPr/>
          <a:lstStyle>
            <a:lvl1pPr>
              <a:defRPr/>
            </a:lvl1pPr>
          </a:lstStyle>
          <a:p>
            <a:pPr>
              <a:defRPr/>
            </a:pPr>
            <a:endParaRPr lang="x-none"/>
          </a:p>
        </p:txBody>
      </p:sp>
      <p:sp>
        <p:nvSpPr>
          <p:cNvPr id="5" name="Slide Number Placeholder 5">
            <a:extLst>
              <a:ext uri="{FF2B5EF4-FFF2-40B4-BE49-F238E27FC236}">
                <a16:creationId xmlns:a16="http://schemas.microsoft.com/office/drawing/2014/main" id="{F0CFB82A-8D0C-DBB8-7B7B-2321AC3433B8}"/>
              </a:ext>
            </a:extLst>
          </p:cNvPr>
          <p:cNvSpPr>
            <a:spLocks noGrp="1"/>
          </p:cNvSpPr>
          <p:nvPr>
            <p:ph type="sldNum" sz="quarter" idx="12"/>
          </p:nvPr>
        </p:nvSpPr>
        <p:spPr/>
        <p:txBody>
          <a:bodyPr/>
          <a:lstStyle>
            <a:lvl1pPr>
              <a:defRPr/>
            </a:lvl1pPr>
          </a:lstStyle>
          <a:p>
            <a:fld id="{F6423546-6CB4-4DDE-9FBD-50253EBC5DE2}" type="slidenum">
              <a:rPr lang="en-US" altLang="en-US"/>
              <a:pPr/>
              <a:t>‹#›</a:t>
            </a:fld>
            <a:endParaRPr lang="en-US" altLang="en-US"/>
          </a:p>
        </p:txBody>
      </p:sp>
    </p:spTree>
    <p:extLst>
      <p:ext uri="{BB962C8B-B14F-4D97-AF65-F5344CB8AC3E}">
        <p14:creationId xmlns:p14="http://schemas.microsoft.com/office/powerpoint/2010/main" val="87682309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3BC5E7D-E074-B041-06A7-E2C36152F3FB}"/>
              </a:ext>
            </a:extLst>
          </p:cNvPr>
          <p:cNvSpPr>
            <a:spLocks noGrp="1"/>
          </p:cNvSpPr>
          <p:nvPr>
            <p:ph type="dt" sz="half" idx="10"/>
          </p:nvPr>
        </p:nvSpPr>
        <p:spPr/>
        <p:txBody>
          <a:bodyPr/>
          <a:lstStyle>
            <a:lvl1pPr>
              <a:defRPr/>
            </a:lvl1pPr>
          </a:lstStyle>
          <a:p>
            <a:pPr>
              <a:defRPr/>
            </a:pPr>
            <a:fld id="{14A180C4-1C2A-4A42-A9B0-91B0BBC2B2C1}" type="datetimeFigureOut">
              <a:rPr lang="en-US"/>
              <a:pPr>
                <a:defRPr/>
              </a:pPr>
              <a:t>2/26/26</a:t>
            </a:fld>
            <a:endParaRPr lang="x-none"/>
          </a:p>
        </p:txBody>
      </p:sp>
      <p:sp>
        <p:nvSpPr>
          <p:cNvPr id="3" name="Footer Placeholder 4">
            <a:extLst>
              <a:ext uri="{FF2B5EF4-FFF2-40B4-BE49-F238E27FC236}">
                <a16:creationId xmlns:a16="http://schemas.microsoft.com/office/drawing/2014/main" id="{4897086E-722A-5241-88F3-CE5DCBDCA1AC}"/>
              </a:ext>
            </a:extLst>
          </p:cNvPr>
          <p:cNvSpPr>
            <a:spLocks noGrp="1"/>
          </p:cNvSpPr>
          <p:nvPr>
            <p:ph type="ftr" sz="quarter" idx="11"/>
          </p:nvPr>
        </p:nvSpPr>
        <p:spPr/>
        <p:txBody>
          <a:bodyPr/>
          <a:lstStyle>
            <a:lvl1pPr>
              <a:defRPr/>
            </a:lvl1pPr>
          </a:lstStyle>
          <a:p>
            <a:pPr>
              <a:defRPr/>
            </a:pPr>
            <a:endParaRPr lang="x-none"/>
          </a:p>
        </p:txBody>
      </p:sp>
      <p:sp>
        <p:nvSpPr>
          <p:cNvPr id="4" name="Slide Number Placeholder 5">
            <a:extLst>
              <a:ext uri="{FF2B5EF4-FFF2-40B4-BE49-F238E27FC236}">
                <a16:creationId xmlns:a16="http://schemas.microsoft.com/office/drawing/2014/main" id="{830765F9-E945-7EA7-F550-9B924DB0DFAC}"/>
              </a:ext>
            </a:extLst>
          </p:cNvPr>
          <p:cNvSpPr>
            <a:spLocks noGrp="1"/>
          </p:cNvSpPr>
          <p:nvPr>
            <p:ph type="sldNum" sz="quarter" idx="12"/>
          </p:nvPr>
        </p:nvSpPr>
        <p:spPr/>
        <p:txBody>
          <a:bodyPr/>
          <a:lstStyle>
            <a:lvl1pPr>
              <a:defRPr/>
            </a:lvl1pPr>
          </a:lstStyle>
          <a:p>
            <a:fld id="{8072B824-77DE-4523-8300-EFF3EE4E28D2}" type="slidenum">
              <a:rPr lang="en-US" altLang="en-US"/>
              <a:pPr/>
              <a:t>‹#›</a:t>
            </a:fld>
            <a:endParaRPr lang="en-US" altLang="en-US"/>
          </a:p>
        </p:txBody>
      </p:sp>
    </p:spTree>
    <p:extLst>
      <p:ext uri="{BB962C8B-B14F-4D97-AF65-F5344CB8AC3E}">
        <p14:creationId xmlns:p14="http://schemas.microsoft.com/office/powerpoint/2010/main" val="70733270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x-none"/>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a:ext uri="{FF2B5EF4-FFF2-40B4-BE49-F238E27FC236}">
                <a16:creationId xmlns:a16="http://schemas.microsoft.com/office/drawing/2014/main" id="{F33ED29A-FD56-C8A0-4C96-C51DF26B7341}"/>
              </a:ext>
            </a:extLst>
          </p:cNvPr>
          <p:cNvSpPr>
            <a:spLocks noGrp="1"/>
          </p:cNvSpPr>
          <p:nvPr>
            <p:ph type="dt" sz="half" idx="10"/>
          </p:nvPr>
        </p:nvSpPr>
        <p:spPr/>
        <p:txBody>
          <a:bodyPr/>
          <a:lstStyle>
            <a:lvl1pPr>
              <a:defRPr/>
            </a:lvl1pPr>
          </a:lstStyle>
          <a:p>
            <a:pPr>
              <a:defRPr/>
            </a:pPr>
            <a:fld id="{FAB8483A-47C2-447C-ADCA-8A8E0A40F186}" type="datetimeFigureOut">
              <a:rPr lang="en-US"/>
              <a:pPr>
                <a:defRPr/>
              </a:pPr>
              <a:t>2/26/26</a:t>
            </a:fld>
            <a:endParaRPr lang="x-none"/>
          </a:p>
        </p:txBody>
      </p:sp>
      <p:sp>
        <p:nvSpPr>
          <p:cNvPr id="6" name="Footer Placeholder 4">
            <a:extLst>
              <a:ext uri="{FF2B5EF4-FFF2-40B4-BE49-F238E27FC236}">
                <a16:creationId xmlns:a16="http://schemas.microsoft.com/office/drawing/2014/main" id="{B065FB70-77D3-CA6C-E715-8DB77B07B030}"/>
              </a:ext>
            </a:extLst>
          </p:cNvPr>
          <p:cNvSpPr>
            <a:spLocks noGrp="1"/>
          </p:cNvSpPr>
          <p:nvPr>
            <p:ph type="ftr" sz="quarter" idx="11"/>
          </p:nvPr>
        </p:nvSpPr>
        <p:spPr/>
        <p:txBody>
          <a:bodyPr/>
          <a:lstStyle>
            <a:lvl1pPr>
              <a:defRPr/>
            </a:lvl1pPr>
          </a:lstStyle>
          <a:p>
            <a:pPr>
              <a:defRPr/>
            </a:pPr>
            <a:endParaRPr lang="x-none"/>
          </a:p>
        </p:txBody>
      </p:sp>
      <p:sp>
        <p:nvSpPr>
          <p:cNvPr id="7" name="Slide Number Placeholder 5">
            <a:extLst>
              <a:ext uri="{FF2B5EF4-FFF2-40B4-BE49-F238E27FC236}">
                <a16:creationId xmlns:a16="http://schemas.microsoft.com/office/drawing/2014/main" id="{7D420CD9-4F02-C605-EFDA-B5DCB6CAC5C0}"/>
              </a:ext>
            </a:extLst>
          </p:cNvPr>
          <p:cNvSpPr>
            <a:spLocks noGrp="1"/>
          </p:cNvSpPr>
          <p:nvPr>
            <p:ph type="sldNum" sz="quarter" idx="12"/>
          </p:nvPr>
        </p:nvSpPr>
        <p:spPr/>
        <p:txBody>
          <a:bodyPr/>
          <a:lstStyle>
            <a:lvl1pPr>
              <a:defRPr/>
            </a:lvl1pPr>
          </a:lstStyle>
          <a:p>
            <a:fld id="{AC129EAD-55B4-41D6-957F-E6E229F5C308}" type="slidenum">
              <a:rPr lang="en-US" altLang="en-US"/>
              <a:pPr/>
              <a:t>‹#›</a:t>
            </a:fld>
            <a:endParaRPr lang="en-US" altLang="en-US"/>
          </a:p>
        </p:txBody>
      </p:sp>
    </p:spTree>
    <p:extLst>
      <p:ext uri="{BB962C8B-B14F-4D97-AF65-F5344CB8AC3E}">
        <p14:creationId xmlns:p14="http://schemas.microsoft.com/office/powerpoint/2010/main" val="388254500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x-none"/>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x-none"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a:ext uri="{FF2B5EF4-FFF2-40B4-BE49-F238E27FC236}">
                <a16:creationId xmlns:a16="http://schemas.microsoft.com/office/drawing/2014/main" id="{643BACC0-C09E-9F97-96C4-642BFA0B522B}"/>
              </a:ext>
            </a:extLst>
          </p:cNvPr>
          <p:cNvSpPr>
            <a:spLocks noGrp="1"/>
          </p:cNvSpPr>
          <p:nvPr>
            <p:ph type="dt" sz="half" idx="10"/>
          </p:nvPr>
        </p:nvSpPr>
        <p:spPr/>
        <p:txBody>
          <a:bodyPr/>
          <a:lstStyle>
            <a:lvl1pPr>
              <a:defRPr/>
            </a:lvl1pPr>
          </a:lstStyle>
          <a:p>
            <a:pPr>
              <a:defRPr/>
            </a:pPr>
            <a:fld id="{20E487FF-6EEA-4732-8D8A-F6284E9A43AB}" type="datetimeFigureOut">
              <a:rPr lang="en-US"/>
              <a:pPr>
                <a:defRPr/>
              </a:pPr>
              <a:t>2/26/26</a:t>
            </a:fld>
            <a:endParaRPr lang="x-none"/>
          </a:p>
        </p:txBody>
      </p:sp>
      <p:sp>
        <p:nvSpPr>
          <p:cNvPr id="6" name="Footer Placeholder 4">
            <a:extLst>
              <a:ext uri="{FF2B5EF4-FFF2-40B4-BE49-F238E27FC236}">
                <a16:creationId xmlns:a16="http://schemas.microsoft.com/office/drawing/2014/main" id="{EA3CA6FC-0644-30C9-018E-A7E5EBA44018}"/>
              </a:ext>
            </a:extLst>
          </p:cNvPr>
          <p:cNvSpPr>
            <a:spLocks noGrp="1"/>
          </p:cNvSpPr>
          <p:nvPr>
            <p:ph type="ftr" sz="quarter" idx="11"/>
          </p:nvPr>
        </p:nvSpPr>
        <p:spPr/>
        <p:txBody>
          <a:bodyPr/>
          <a:lstStyle>
            <a:lvl1pPr>
              <a:defRPr/>
            </a:lvl1pPr>
          </a:lstStyle>
          <a:p>
            <a:pPr>
              <a:defRPr/>
            </a:pPr>
            <a:endParaRPr lang="x-none"/>
          </a:p>
        </p:txBody>
      </p:sp>
      <p:sp>
        <p:nvSpPr>
          <p:cNvPr id="7" name="Slide Number Placeholder 5">
            <a:extLst>
              <a:ext uri="{FF2B5EF4-FFF2-40B4-BE49-F238E27FC236}">
                <a16:creationId xmlns:a16="http://schemas.microsoft.com/office/drawing/2014/main" id="{8E020D0E-B30F-A699-0991-9D97A85A1FA3}"/>
              </a:ext>
            </a:extLst>
          </p:cNvPr>
          <p:cNvSpPr>
            <a:spLocks noGrp="1"/>
          </p:cNvSpPr>
          <p:nvPr>
            <p:ph type="sldNum" sz="quarter" idx="12"/>
          </p:nvPr>
        </p:nvSpPr>
        <p:spPr/>
        <p:txBody>
          <a:bodyPr/>
          <a:lstStyle>
            <a:lvl1pPr>
              <a:defRPr/>
            </a:lvl1pPr>
          </a:lstStyle>
          <a:p>
            <a:fld id="{2C344C0A-0750-46B4-A1B7-2EAD973F2793}" type="slidenum">
              <a:rPr lang="en-US" altLang="en-US"/>
              <a:pPr/>
              <a:t>‹#›</a:t>
            </a:fld>
            <a:endParaRPr lang="en-US" altLang="en-US"/>
          </a:p>
        </p:txBody>
      </p:sp>
    </p:spTree>
    <p:extLst>
      <p:ext uri="{BB962C8B-B14F-4D97-AF65-F5344CB8AC3E}">
        <p14:creationId xmlns:p14="http://schemas.microsoft.com/office/powerpoint/2010/main" val="321065850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x-none"/>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Date Placeholder 3">
            <a:extLst>
              <a:ext uri="{FF2B5EF4-FFF2-40B4-BE49-F238E27FC236}">
                <a16:creationId xmlns:a16="http://schemas.microsoft.com/office/drawing/2014/main" id="{F7BA58F7-37BA-A480-E777-1BEF388E96C8}"/>
              </a:ext>
            </a:extLst>
          </p:cNvPr>
          <p:cNvSpPr>
            <a:spLocks noGrp="1"/>
          </p:cNvSpPr>
          <p:nvPr>
            <p:ph type="dt" sz="half" idx="10"/>
          </p:nvPr>
        </p:nvSpPr>
        <p:spPr/>
        <p:txBody>
          <a:bodyPr/>
          <a:lstStyle>
            <a:lvl1pPr>
              <a:defRPr/>
            </a:lvl1pPr>
          </a:lstStyle>
          <a:p>
            <a:pPr>
              <a:defRPr/>
            </a:pPr>
            <a:fld id="{A64B8D5D-EFE8-4F92-AEEB-FE3AEA91BAC5}" type="datetimeFigureOut">
              <a:rPr lang="en-US"/>
              <a:pPr>
                <a:defRPr/>
              </a:pPr>
              <a:t>2/26/26</a:t>
            </a:fld>
            <a:endParaRPr lang="x-none"/>
          </a:p>
        </p:txBody>
      </p:sp>
      <p:sp>
        <p:nvSpPr>
          <p:cNvPr id="5" name="Footer Placeholder 4">
            <a:extLst>
              <a:ext uri="{FF2B5EF4-FFF2-40B4-BE49-F238E27FC236}">
                <a16:creationId xmlns:a16="http://schemas.microsoft.com/office/drawing/2014/main" id="{626D8ED6-3B96-EC9F-1CB8-44ED724AD3B5}"/>
              </a:ext>
            </a:extLst>
          </p:cNvPr>
          <p:cNvSpPr>
            <a:spLocks noGrp="1"/>
          </p:cNvSpPr>
          <p:nvPr>
            <p:ph type="ftr" sz="quarter" idx="11"/>
          </p:nvPr>
        </p:nvSpPr>
        <p:spPr/>
        <p:txBody>
          <a:bodyPr/>
          <a:lstStyle>
            <a:lvl1pPr>
              <a:defRPr/>
            </a:lvl1pPr>
          </a:lstStyle>
          <a:p>
            <a:pPr>
              <a:defRPr/>
            </a:pPr>
            <a:endParaRPr lang="x-none"/>
          </a:p>
        </p:txBody>
      </p:sp>
      <p:sp>
        <p:nvSpPr>
          <p:cNvPr id="6" name="Slide Number Placeholder 5">
            <a:extLst>
              <a:ext uri="{FF2B5EF4-FFF2-40B4-BE49-F238E27FC236}">
                <a16:creationId xmlns:a16="http://schemas.microsoft.com/office/drawing/2014/main" id="{9C2663D1-A71F-7785-6D5D-D8E2175CF839}"/>
              </a:ext>
            </a:extLst>
          </p:cNvPr>
          <p:cNvSpPr>
            <a:spLocks noGrp="1"/>
          </p:cNvSpPr>
          <p:nvPr>
            <p:ph type="sldNum" sz="quarter" idx="12"/>
          </p:nvPr>
        </p:nvSpPr>
        <p:spPr/>
        <p:txBody>
          <a:bodyPr/>
          <a:lstStyle>
            <a:lvl1pPr>
              <a:defRPr/>
            </a:lvl1pPr>
          </a:lstStyle>
          <a:p>
            <a:fld id="{A602145E-6F52-43F6-B43E-18C8A329F750}" type="slidenum">
              <a:rPr lang="en-US" altLang="en-US"/>
              <a:pPr/>
              <a:t>‹#›</a:t>
            </a:fld>
            <a:endParaRPr lang="en-US" altLang="en-US"/>
          </a:p>
        </p:txBody>
      </p:sp>
    </p:spTree>
    <p:extLst>
      <p:ext uri="{BB962C8B-B14F-4D97-AF65-F5344CB8AC3E}">
        <p14:creationId xmlns:p14="http://schemas.microsoft.com/office/powerpoint/2010/main" val="83344185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x-none"/>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Date Placeholder 3">
            <a:extLst>
              <a:ext uri="{FF2B5EF4-FFF2-40B4-BE49-F238E27FC236}">
                <a16:creationId xmlns:a16="http://schemas.microsoft.com/office/drawing/2014/main" id="{E9BD3D54-A74C-C44A-3701-8AB69F5F9CC9}"/>
              </a:ext>
            </a:extLst>
          </p:cNvPr>
          <p:cNvSpPr>
            <a:spLocks noGrp="1"/>
          </p:cNvSpPr>
          <p:nvPr>
            <p:ph type="dt" sz="half" idx="10"/>
          </p:nvPr>
        </p:nvSpPr>
        <p:spPr/>
        <p:txBody>
          <a:bodyPr/>
          <a:lstStyle>
            <a:lvl1pPr>
              <a:defRPr/>
            </a:lvl1pPr>
          </a:lstStyle>
          <a:p>
            <a:pPr>
              <a:defRPr/>
            </a:pPr>
            <a:fld id="{78594CA0-517A-4B56-A6E6-27F6C7B25005}" type="datetimeFigureOut">
              <a:rPr lang="en-US"/>
              <a:pPr>
                <a:defRPr/>
              </a:pPr>
              <a:t>2/26/26</a:t>
            </a:fld>
            <a:endParaRPr lang="x-none"/>
          </a:p>
        </p:txBody>
      </p:sp>
      <p:sp>
        <p:nvSpPr>
          <p:cNvPr id="5" name="Footer Placeholder 4">
            <a:extLst>
              <a:ext uri="{FF2B5EF4-FFF2-40B4-BE49-F238E27FC236}">
                <a16:creationId xmlns:a16="http://schemas.microsoft.com/office/drawing/2014/main" id="{BB8EA4D9-560D-7310-7DF2-BC6622CC274E}"/>
              </a:ext>
            </a:extLst>
          </p:cNvPr>
          <p:cNvSpPr>
            <a:spLocks noGrp="1"/>
          </p:cNvSpPr>
          <p:nvPr>
            <p:ph type="ftr" sz="quarter" idx="11"/>
          </p:nvPr>
        </p:nvSpPr>
        <p:spPr/>
        <p:txBody>
          <a:bodyPr/>
          <a:lstStyle>
            <a:lvl1pPr>
              <a:defRPr/>
            </a:lvl1pPr>
          </a:lstStyle>
          <a:p>
            <a:pPr>
              <a:defRPr/>
            </a:pPr>
            <a:endParaRPr lang="x-none"/>
          </a:p>
        </p:txBody>
      </p:sp>
      <p:sp>
        <p:nvSpPr>
          <p:cNvPr id="6" name="Slide Number Placeholder 5">
            <a:extLst>
              <a:ext uri="{FF2B5EF4-FFF2-40B4-BE49-F238E27FC236}">
                <a16:creationId xmlns:a16="http://schemas.microsoft.com/office/drawing/2014/main" id="{97716C32-D659-0250-B276-068E6542C068}"/>
              </a:ext>
            </a:extLst>
          </p:cNvPr>
          <p:cNvSpPr>
            <a:spLocks noGrp="1"/>
          </p:cNvSpPr>
          <p:nvPr>
            <p:ph type="sldNum" sz="quarter" idx="12"/>
          </p:nvPr>
        </p:nvSpPr>
        <p:spPr/>
        <p:txBody>
          <a:bodyPr/>
          <a:lstStyle>
            <a:lvl1pPr>
              <a:defRPr/>
            </a:lvl1pPr>
          </a:lstStyle>
          <a:p>
            <a:fld id="{328A6A58-EAD7-4883-9245-5D6C3A8359C9}" type="slidenum">
              <a:rPr lang="en-US" altLang="en-US"/>
              <a:pPr/>
              <a:t>‹#›</a:t>
            </a:fld>
            <a:endParaRPr lang="en-US" altLang="en-US"/>
          </a:p>
        </p:txBody>
      </p:sp>
    </p:spTree>
    <p:extLst>
      <p:ext uri="{BB962C8B-B14F-4D97-AF65-F5344CB8AC3E}">
        <p14:creationId xmlns:p14="http://schemas.microsoft.com/office/powerpoint/2010/main" val="276897809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x-none"/>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x-none"/>
          </a:p>
        </p:txBody>
      </p:sp>
      <p:sp>
        <p:nvSpPr>
          <p:cNvPr id="4" name="Date Placeholder 3">
            <a:extLst>
              <a:ext uri="{FF2B5EF4-FFF2-40B4-BE49-F238E27FC236}">
                <a16:creationId xmlns:a16="http://schemas.microsoft.com/office/drawing/2014/main" id="{97A66D61-0777-6117-50B7-4F3749C02399}"/>
              </a:ext>
            </a:extLst>
          </p:cNvPr>
          <p:cNvSpPr>
            <a:spLocks noGrp="1"/>
          </p:cNvSpPr>
          <p:nvPr>
            <p:ph type="dt" sz="half" idx="10"/>
          </p:nvPr>
        </p:nvSpPr>
        <p:spPr/>
        <p:txBody>
          <a:bodyPr/>
          <a:lstStyle>
            <a:lvl1pPr>
              <a:defRPr/>
            </a:lvl1pPr>
          </a:lstStyle>
          <a:p>
            <a:pPr>
              <a:defRPr/>
            </a:pPr>
            <a:fld id="{EA4FFE57-EF01-45F3-9C9E-4C9AF3121170}" type="datetimeFigureOut">
              <a:rPr lang="en-US"/>
              <a:pPr>
                <a:defRPr/>
              </a:pPr>
              <a:t>2/26/26</a:t>
            </a:fld>
            <a:endParaRPr lang="x-none"/>
          </a:p>
        </p:txBody>
      </p:sp>
      <p:sp>
        <p:nvSpPr>
          <p:cNvPr id="5" name="Footer Placeholder 4">
            <a:extLst>
              <a:ext uri="{FF2B5EF4-FFF2-40B4-BE49-F238E27FC236}">
                <a16:creationId xmlns:a16="http://schemas.microsoft.com/office/drawing/2014/main" id="{E0DC9C31-080F-E6DC-3EF9-358A625F9D8D}"/>
              </a:ext>
            </a:extLst>
          </p:cNvPr>
          <p:cNvSpPr>
            <a:spLocks noGrp="1"/>
          </p:cNvSpPr>
          <p:nvPr>
            <p:ph type="ftr" sz="quarter" idx="11"/>
          </p:nvPr>
        </p:nvSpPr>
        <p:spPr/>
        <p:txBody>
          <a:bodyPr/>
          <a:lstStyle>
            <a:lvl1pPr>
              <a:defRPr/>
            </a:lvl1pPr>
          </a:lstStyle>
          <a:p>
            <a:pPr>
              <a:defRPr/>
            </a:pPr>
            <a:endParaRPr lang="x-none"/>
          </a:p>
        </p:txBody>
      </p:sp>
      <p:sp>
        <p:nvSpPr>
          <p:cNvPr id="6" name="Slide Number Placeholder 5">
            <a:extLst>
              <a:ext uri="{FF2B5EF4-FFF2-40B4-BE49-F238E27FC236}">
                <a16:creationId xmlns:a16="http://schemas.microsoft.com/office/drawing/2014/main" id="{046C2E4F-5115-B4AF-C9F4-69A884A0D789}"/>
              </a:ext>
            </a:extLst>
          </p:cNvPr>
          <p:cNvSpPr>
            <a:spLocks noGrp="1"/>
          </p:cNvSpPr>
          <p:nvPr>
            <p:ph type="sldNum" sz="quarter" idx="12"/>
          </p:nvPr>
        </p:nvSpPr>
        <p:spPr/>
        <p:txBody>
          <a:bodyPr/>
          <a:lstStyle>
            <a:lvl1pPr>
              <a:defRPr/>
            </a:lvl1pPr>
          </a:lstStyle>
          <a:p>
            <a:fld id="{941BA6DB-4A81-4E45-8C38-70E25691CB6A}" type="slidenum">
              <a:rPr lang="en-US" altLang="en-US"/>
              <a:pPr/>
              <a:t>‹#›</a:t>
            </a:fld>
            <a:endParaRPr lang="en-US" altLang="en-US"/>
          </a:p>
        </p:txBody>
      </p:sp>
    </p:spTree>
    <p:extLst>
      <p:ext uri="{BB962C8B-B14F-4D97-AF65-F5344CB8AC3E}">
        <p14:creationId xmlns:p14="http://schemas.microsoft.com/office/powerpoint/2010/main" val="28446060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x-none"/>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Date Placeholder 3">
            <a:extLst>
              <a:ext uri="{FF2B5EF4-FFF2-40B4-BE49-F238E27FC236}">
                <a16:creationId xmlns:a16="http://schemas.microsoft.com/office/drawing/2014/main" id="{BB373780-2433-7449-CD88-9683B1B99058}"/>
              </a:ext>
            </a:extLst>
          </p:cNvPr>
          <p:cNvSpPr>
            <a:spLocks noGrp="1"/>
          </p:cNvSpPr>
          <p:nvPr>
            <p:ph type="dt" sz="half" idx="10"/>
          </p:nvPr>
        </p:nvSpPr>
        <p:spPr/>
        <p:txBody>
          <a:bodyPr/>
          <a:lstStyle>
            <a:lvl1pPr>
              <a:defRPr/>
            </a:lvl1pPr>
          </a:lstStyle>
          <a:p>
            <a:pPr>
              <a:defRPr/>
            </a:pPr>
            <a:fld id="{9CD5F144-8919-4232-853B-AC3216D0A43E}" type="datetimeFigureOut">
              <a:rPr lang="en-US"/>
              <a:pPr>
                <a:defRPr/>
              </a:pPr>
              <a:t>2/26/26</a:t>
            </a:fld>
            <a:endParaRPr lang="x-none"/>
          </a:p>
        </p:txBody>
      </p:sp>
      <p:sp>
        <p:nvSpPr>
          <p:cNvPr id="5" name="Footer Placeholder 4">
            <a:extLst>
              <a:ext uri="{FF2B5EF4-FFF2-40B4-BE49-F238E27FC236}">
                <a16:creationId xmlns:a16="http://schemas.microsoft.com/office/drawing/2014/main" id="{3C9C5FA6-BD09-BBAF-ED1C-CABF23F005DC}"/>
              </a:ext>
            </a:extLst>
          </p:cNvPr>
          <p:cNvSpPr>
            <a:spLocks noGrp="1"/>
          </p:cNvSpPr>
          <p:nvPr>
            <p:ph type="ftr" sz="quarter" idx="11"/>
          </p:nvPr>
        </p:nvSpPr>
        <p:spPr/>
        <p:txBody>
          <a:bodyPr/>
          <a:lstStyle>
            <a:lvl1pPr>
              <a:defRPr/>
            </a:lvl1pPr>
          </a:lstStyle>
          <a:p>
            <a:pPr>
              <a:defRPr/>
            </a:pPr>
            <a:endParaRPr lang="x-none"/>
          </a:p>
        </p:txBody>
      </p:sp>
      <p:sp>
        <p:nvSpPr>
          <p:cNvPr id="6" name="Slide Number Placeholder 5">
            <a:extLst>
              <a:ext uri="{FF2B5EF4-FFF2-40B4-BE49-F238E27FC236}">
                <a16:creationId xmlns:a16="http://schemas.microsoft.com/office/drawing/2014/main" id="{128F22B3-39F1-FFFA-9198-71E56A5157DF}"/>
              </a:ext>
            </a:extLst>
          </p:cNvPr>
          <p:cNvSpPr>
            <a:spLocks noGrp="1"/>
          </p:cNvSpPr>
          <p:nvPr>
            <p:ph type="sldNum" sz="quarter" idx="12"/>
          </p:nvPr>
        </p:nvSpPr>
        <p:spPr/>
        <p:txBody>
          <a:bodyPr/>
          <a:lstStyle>
            <a:lvl1pPr>
              <a:defRPr/>
            </a:lvl1pPr>
          </a:lstStyle>
          <a:p>
            <a:fld id="{DE04CA18-3D8B-4B0E-9D3A-34950DDCE43E}" type="slidenum">
              <a:rPr lang="en-US" altLang="en-US"/>
              <a:pPr/>
              <a:t>‹#›</a:t>
            </a:fld>
            <a:endParaRPr lang="en-US" altLang="en-US"/>
          </a:p>
        </p:txBody>
      </p:sp>
    </p:spTree>
    <p:extLst>
      <p:ext uri="{BB962C8B-B14F-4D97-AF65-F5344CB8AC3E}">
        <p14:creationId xmlns:p14="http://schemas.microsoft.com/office/powerpoint/2010/main" val="1507460329"/>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x-none"/>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B05CECCD-6AA3-CC40-A155-B9545D1EBFF5}"/>
              </a:ext>
            </a:extLst>
          </p:cNvPr>
          <p:cNvSpPr>
            <a:spLocks noGrp="1"/>
          </p:cNvSpPr>
          <p:nvPr>
            <p:ph type="dt" sz="half" idx="10"/>
          </p:nvPr>
        </p:nvSpPr>
        <p:spPr/>
        <p:txBody>
          <a:bodyPr/>
          <a:lstStyle>
            <a:lvl1pPr>
              <a:defRPr/>
            </a:lvl1pPr>
          </a:lstStyle>
          <a:p>
            <a:pPr>
              <a:defRPr/>
            </a:pPr>
            <a:fld id="{1BF53CD0-1866-4DEA-A607-B4A5D704E550}" type="datetimeFigureOut">
              <a:rPr lang="en-US"/>
              <a:pPr>
                <a:defRPr/>
              </a:pPr>
              <a:t>2/26/26</a:t>
            </a:fld>
            <a:endParaRPr lang="x-none"/>
          </a:p>
        </p:txBody>
      </p:sp>
      <p:sp>
        <p:nvSpPr>
          <p:cNvPr id="5" name="Footer Placeholder 4">
            <a:extLst>
              <a:ext uri="{FF2B5EF4-FFF2-40B4-BE49-F238E27FC236}">
                <a16:creationId xmlns:a16="http://schemas.microsoft.com/office/drawing/2014/main" id="{CABAD2A2-C12D-21CB-F3D1-E269B799D304}"/>
              </a:ext>
            </a:extLst>
          </p:cNvPr>
          <p:cNvSpPr>
            <a:spLocks noGrp="1"/>
          </p:cNvSpPr>
          <p:nvPr>
            <p:ph type="ftr" sz="quarter" idx="11"/>
          </p:nvPr>
        </p:nvSpPr>
        <p:spPr/>
        <p:txBody>
          <a:bodyPr/>
          <a:lstStyle>
            <a:lvl1pPr>
              <a:defRPr/>
            </a:lvl1pPr>
          </a:lstStyle>
          <a:p>
            <a:pPr>
              <a:defRPr/>
            </a:pPr>
            <a:endParaRPr lang="x-none"/>
          </a:p>
        </p:txBody>
      </p:sp>
      <p:sp>
        <p:nvSpPr>
          <p:cNvPr id="6" name="Slide Number Placeholder 5">
            <a:extLst>
              <a:ext uri="{FF2B5EF4-FFF2-40B4-BE49-F238E27FC236}">
                <a16:creationId xmlns:a16="http://schemas.microsoft.com/office/drawing/2014/main" id="{7D4CF8B6-5944-6E08-8994-6473F46972B4}"/>
              </a:ext>
            </a:extLst>
          </p:cNvPr>
          <p:cNvSpPr>
            <a:spLocks noGrp="1"/>
          </p:cNvSpPr>
          <p:nvPr>
            <p:ph type="sldNum" sz="quarter" idx="12"/>
          </p:nvPr>
        </p:nvSpPr>
        <p:spPr/>
        <p:txBody>
          <a:bodyPr/>
          <a:lstStyle>
            <a:lvl1pPr>
              <a:defRPr/>
            </a:lvl1pPr>
          </a:lstStyle>
          <a:p>
            <a:fld id="{1744E57C-5C84-4E7F-AC59-7AAF2F60A332}" type="slidenum">
              <a:rPr lang="en-US" altLang="en-US"/>
              <a:pPr/>
              <a:t>‹#›</a:t>
            </a:fld>
            <a:endParaRPr lang="en-US" altLang="en-US"/>
          </a:p>
        </p:txBody>
      </p:sp>
    </p:spTree>
    <p:extLst>
      <p:ext uri="{BB962C8B-B14F-4D97-AF65-F5344CB8AC3E}">
        <p14:creationId xmlns:p14="http://schemas.microsoft.com/office/powerpoint/2010/main" val="78921883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x-none"/>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5" name="Date Placeholder 3">
            <a:extLst>
              <a:ext uri="{FF2B5EF4-FFF2-40B4-BE49-F238E27FC236}">
                <a16:creationId xmlns:a16="http://schemas.microsoft.com/office/drawing/2014/main" id="{95688544-FDDE-DBB9-F0C0-499D7BA2FB07}"/>
              </a:ext>
            </a:extLst>
          </p:cNvPr>
          <p:cNvSpPr>
            <a:spLocks noGrp="1"/>
          </p:cNvSpPr>
          <p:nvPr>
            <p:ph type="dt" sz="half" idx="10"/>
          </p:nvPr>
        </p:nvSpPr>
        <p:spPr/>
        <p:txBody>
          <a:bodyPr/>
          <a:lstStyle>
            <a:lvl1pPr>
              <a:defRPr/>
            </a:lvl1pPr>
          </a:lstStyle>
          <a:p>
            <a:pPr>
              <a:defRPr/>
            </a:pPr>
            <a:fld id="{C8F54107-DE4A-4CE2-973D-05040F32C4CF}" type="datetimeFigureOut">
              <a:rPr lang="en-US"/>
              <a:pPr>
                <a:defRPr/>
              </a:pPr>
              <a:t>2/26/26</a:t>
            </a:fld>
            <a:endParaRPr lang="x-none"/>
          </a:p>
        </p:txBody>
      </p:sp>
      <p:sp>
        <p:nvSpPr>
          <p:cNvPr id="6" name="Footer Placeholder 4">
            <a:extLst>
              <a:ext uri="{FF2B5EF4-FFF2-40B4-BE49-F238E27FC236}">
                <a16:creationId xmlns:a16="http://schemas.microsoft.com/office/drawing/2014/main" id="{D7CEE6A6-7908-45A2-496A-6FF593CBA75E}"/>
              </a:ext>
            </a:extLst>
          </p:cNvPr>
          <p:cNvSpPr>
            <a:spLocks noGrp="1"/>
          </p:cNvSpPr>
          <p:nvPr>
            <p:ph type="ftr" sz="quarter" idx="11"/>
          </p:nvPr>
        </p:nvSpPr>
        <p:spPr/>
        <p:txBody>
          <a:bodyPr/>
          <a:lstStyle>
            <a:lvl1pPr>
              <a:defRPr/>
            </a:lvl1pPr>
          </a:lstStyle>
          <a:p>
            <a:pPr>
              <a:defRPr/>
            </a:pPr>
            <a:endParaRPr lang="x-none"/>
          </a:p>
        </p:txBody>
      </p:sp>
      <p:sp>
        <p:nvSpPr>
          <p:cNvPr id="7" name="Slide Number Placeholder 5">
            <a:extLst>
              <a:ext uri="{FF2B5EF4-FFF2-40B4-BE49-F238E27FC236}">
                <a16:creationId xmlns:a16="http://schemas.microsoft.com/office/drawing/2014/main" id="{818ED5A0-22EA-117F-A174-EFED36B92FA9}"/>
              </a:ext>
            </a:extLst>
          </p:cNvPr>
          <p:cNvSpPr>
            <a:spLocks noGrp="1"/>
          </p:cNvSpPr>
          <p:nvPr>
            <p:ph type="sldNum" sz="quarter" idx="12"/>
          </p:nvPr>
        </p:nvSpPr>
        <p:spPr/>
        <p:txBody>
          <a:bodyPr/>
          <a:lstStyle>
            <a:lvl1pPr>
              <a:defRPr/>
            </a:lvl1pPr>
          </a:lstStyle>
          <a:p>
            <a:fld id="{35D7365B-D680-450B-BA0F-73650FFDB75F}" type="slidenum">
              <a:rPr lang="en-US" altLang="en-US"/>
              <a:pPr/>
              <a:t>‹#›</a:t>
            </a:fld>
            <a:endParaRPr lang="en-US" altLang="en-US"/>
          </a:p>
        </p:txBody>
      </p:sp>
    </p:spTree>
    <p:extLst>
      <p:ext uri="{BB962C8B-B14F-4D97-AF65-F5344CB8AC3E}">
        <p14:creationId xmlns:p14="http://schemas.microsoft.com/office/powerpoint/2010/main" val="373666519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a:ext uri="{FF2B5EF4-FFF2-40B4-BE49-F238E27FC236}">
                <a16:creationId xmlns:a16="http://schemas.microsoft.com/office/drawing/2014/main" id="{A3C99AEF-47C4-2F4D-A591-07CFF504C949}"/>
              </a:ext>
            </a:extLst>
          </p:cNvPr>
          <p:cNvSpPr>
            <a:spLocks noGrp="1"/>
          </p:cNvSpPr>
          <p:nvPr>
            <p:ph type="dt" sz="half" idx="10"/>
          </p:nvPr>
        </p:nvSpPr>
        <p:spPr/>
        <p:txBody>
          <a:bodyPr/>
          <a:lstStyle>
            <a:lvl1pPr>
              <a:defRPr/>
            </a:lvl1pPr>
          </a:lstStyle>
          <a:p>
            <a:pPr>
              <a:defRPr/>
            </a:pPr>
            <a:fld id="{2E5A71FD-2832-4EB8-B1ED-414F3B40BDD5}" type="datetimeFigureOut">
              <a:rPr lang="en-US"/>
              <a:pPr>
                <a:defRPr/>
              </a:pPr>
              <a:t>2/26/26</a:t>
            </a:fld>
            <a:endParaRPr lang="en-US"/>
          </a:p>
        </p:txBody>
      </p:sp>
      <p:sp>
        <p:nvSpPr>
          <p:cNvPr id="6" name="Footer Placeholder 4">
            <a:extLst>
              <a:ext uri="{FF2B5EF4-FFF2-40B4-BE49-F238E27FC236}">
                <a16:creationId xmlns:a16="http://schemas.microsoft.com/office/drawing/2014/main" id="{3C5777E0-59C5-C5E5-B55A-562AF340D688}"/>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7407B61-E776-4D3A-14DA-8BBFE6A9F476}"/>
              </a:ext>
            </a:extLst>
          </p:cNvPr>
          <p:cNvSpPr>
            <a:spLocks noGrp="1"/>
          </p:cNvSpPr>
          <p:nvPr>
            <p:ph type="sldNum" sz="quarter" idx="12"/>
          </p:nvPr>
        </p:nvSpPr>
        <p:spPr/>
        <p:txBody>
          <a:bodyPr/>
          <a:lstStyle>
            <a:lvl1pPr>
              <a:defRPr/>
            </a:lvl1pPr>
          </a:lstStyle>
          <a:p>
            <a:fld id="{FB409B7F-3026-47E2-B8EC-EC1996A0E9E8}" type="slidenum">
              <a:rPr lang="en-US" altLang="en-US"/>
              <a:pPr/>
              <a:t>‹#›</a:t>
            </a:fld>
            <a:endParaRPr lang="en-US" altLang="en-US"/>
          </a:p>
        </p:txBody>
      </p:sp>
    </p:spTree>
    <p:extLst>
      <p:ext uri="{BB962C8B-B14F-4D97-AF65-F5344CB8AC3E}">
        <p14:creationId xmlns:p14="http://schemas.microsoft.com/office/powerpoint/2010/main" val="422693992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x-none"/>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7" name="Date Placeholder 3">
            <a:extLst>
              <a:ext uri="{FF2B5EF4-FFF2-40B4-BE49-F238E27FC236}">
                <a16:creationId xmlns:a16="http://schemas.microsoft.com/office/drawing/2014/main" id="{C8FCA18E-7F2C-D56C-6BC4-CFFB4558C836}"/>
              </a:ext>
            </a:extLst>
          </p:cNvPr>
          <p:cNvSpPr>
            <a:spLocks noGrp="1"/>
          </p:cNvSpPr>
          <p:nvPr>
            <p:ph type="dt" sz="half" idx="10"/>
          </p:nvPr>
        </p:nvSpPr>
        <p:spPr/>
        <p:txBody>
          <a:bodyPr/>
          <a:lstStyle>
            <a:lvl1pPr>
              <a:defRPr/>
            </a:lvl1pPr>
          </a:lstStyle>
          <a:p>
            <a:pPr>
              <a:defRPr/>
            </a:pPr>
            <a:fld id="{355D6F98-65B5-4726-8BAD-3B282FB5E115}" type="datetimeFigureOut">
              <a:rPr lang="en-US"/>
              <a:pPr>
                <a:defRPr/>
              </a:pPr>
              <a:t>2/26/26</a:t>
            </a:fld>
            <a:endParaRPr lang="x-none"/>
          </a:p>
        </p:txBody>
      </p:sp>
      <p:sp>
        <p:nvSpPr>
          <p:cNvPr id="8" name="Footer Placeholder 4">
            <a:extLst>
              <a:ext uri="{FF2B5EF4-FFF2-40B4-BE49-F238E27FC236}">
                <a16:creationId xmlns:a16="http://schemas.microsoft.com/office/drawing/2014/main" id="{F82893C1-9A17-B729-E406-9AADEC06AA0A}"/>
              </a:ext>
            </a:extLst>
          </p:cNvPr>
          <p:cNvSpPr>
            <a:spLocks noGrp="1"/>
          </p:cNvSpPr>
          <p:nvPr>
            <p:ph type="ftr" sz="quarter" idx="11"/>
          </p:nvPr>
        </p:nvSpPr>
        <p:spPr/>
        <p:txBody>
          <a:bodyPr/>
          <a:lstStyle>
            <a:lvl1pPr>
              <a:defRPr/>
            </a:lvl1pPr>
          </a:lstStyle>
          <a:p>
            <a:pPr>
              <a:defRPr/>
            </a:pPr>
            <a:endParaRPr lang="x-none"/>
          </a:p>
        </p:txBody>
      </p:sp>
      <p:sp>
        <p:nvSpPr>
          <p:cNvPr id="9" name="Slide Number Placeholder 5">
            <a:extLst>
              <a:ext uri="{FF2B5EF4-FFF2-40B4-BE49-F238E27FC236}">
                <a16:creationId xmlns:a16="http://schemas.microsoft.com/office/drawing/2014/main" id="{65CBBD64-20A2-0F81-D9EC-04F665744A4F}"/>
              </a:ext>
            </a:extLst>
          </p:cNvPr>
          <p:cNvSpPr>
            <a:spLocks noGrp="1"/>
          </p:cNvSpPr>
          <p:nvPr>
            <p:ph type="sldNum" sz="quarter" idx="12"/>
          </p:nvPr>
        </p:nvSpPr>
        <p:spPr/>
        <p:txBody>
          <a:bodyPr/>
          <a:lstStyle>
            <a:lvl1pPr>
              <a:defRPr/>
            </a:lvl1pPr>
          </a:lstStyle>
          <a:p>
            <a:fld id="{3C6C0FFA-8BA9-48EB-9BAE-8941AAC7FFF1}" type="slidenum">
              <a:rPr lang="en-US" altLang="en-US"/>
              <a:pPr/>
              <a:t>‹#›</a:t>
            </a:fld>
            <a:endParaRPr lang="en-US" altLang="en-US"/>
          </a:p>
        </p:txBody>
      </p:sp>
    </p:spTree>
    <p:extLst>
      <p:ext uri="{BB962C8B-B14F-4D97-AF65-F5344CB8AC3E}">
        <p14:creationId xmlns:p14="http://schemas.microsoft.com/office/powerpoint/2010/main" val="302141221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x-none"/>
          </a:p>
        </p:txBody>
      </p:sp>
      <p:sp>
        <p:nvSpPr>
          <p:cNvPr id="3" name="Date Placeholder 3">
            <a:extLst>
              <a:ext uri="{FF2B5EF4-FFF2-40B4-BE49-F238E27FC236}">
                <a16:creationId xmlns:a16="http://schemas.microsoft.com/office/drawing/2014/main" id="{6C8B242C-3033-5C1F-1356-033150545D0F}"/>
              </a:ext>
            </a:extLst>
          </p:cNvPr>
          <p:cNvSpPr>
            <a:spLocks noGrp="1"/>
          </p:cNvSpPr>
          <p:nvPr>
            <p:ph type="dt" sz="half" idx="10"/>
          </p:nvPr>
        </p:nvSpPr>
        <p:spPr/>
        <p:txBody>
          <a:bodyPr/>
          <a:lstStyle>
            <a:lvl1pPr>
              <a:defRPr/>
            </a:lvl1pPr>
          </a:lstStyle>
          <a:p>
            <a:pPr>
              <a:defRPr/>
            </a:pPr>
            <a:fld id="{C8736886-012D-47AA-9AF8-73900FA3E3D1}" type="datetimeFigureOut">
              <a:rPr lang="en-US"/>
              <a:pPr>
                <a:defRPr/>
              </a:pPr>
              <a:t>2/26/26</a:t>
            </a:fld>
            <a:endParaRPr lang="x-none"/>
          </a:p>
        </p:txBody>
      </p:sp>
      <p:sp>
        <p:nvSpPr>
          <p:cNvPr id="4" name="Footer Placeholder 4">
            <a:extLst>
              <a:ext uri="{FF2B5EF4-FFF2-40B4-BE49-F238E27FC236}">
                <a16:creationId xmlns:a16="http://schemas.microsoft.com/office/drawing/2014/main" id="{43105555-BBBA-4115-0F09-72F0908D3796}"/>
              </a:ext>
            </a:extLst>
          </p:cNvPr>
          <p:cNvSpPr>
            <a:spLocks noGrp="1"/>
          </p:cNvSpPr>
          <p:nvPr>
            <p:ph type="ftr" sz="quarter" idx="11"/>
          </p:nvPr>
        </p:nvSpPr>
        <p:spPr/>
        <p:txBody>
          <a:bodyPr/>
          <a:lstStyle>
            <a:lvl1pPr>
              <a:defRPr/>
            </a:lvl1pPr>
          </a:lstStyle>
          <a:p>
            <a:pPr>
              <a:defRPr/>
            </a:pPr>
            <a:endParaRPr lang="x-none"/>
          </a:p>
        </p:txBody>
      </p:sp>
      <p:sp>
        <p:nvSpPr>
          <p:cNvPr id="5" name="Slide Number Placeholder 5">
            <a:extLst>
              <a:ext uri="{FF2B5EF4-FFF2-40B4-BE49-F238E27FC236}">
                <a16:creationId xmlns:a16="http://schemas.microsoft.com/office/drawing/2014/main" id="{8D177F2D-C570-16CB-4666-376E3AD6C8A4}"/>
              </a:ext>
            </a:extLst>
          </p:cNvPr>
          <p:cNvSpPr>
            <a:spLocks noGrp="1"/>
          </p:cNvSpPr>
          <p:nvPr>
            <p:ph type="sldNum" sz="quarter" idx="12"/>
          </p:nvPr>
        </p:nvSpPr>
        <p:spPr/>
        <p:txBody>
          <a:bodyPr/>
          <a:lstStyle>
            <a:lvl1pPr>
              <a:defRPr/>
            </a:lvl1pPr>
          </a:lstStyle>
          <a:p>
            <a:fld id="{962BC811-584D-412A-86C5-7FA889B7EAC1}" type="slidenum">
              <a:rPr lang="en-US" altLang="en-US"/>
              <a:pPr/>
              <a:t>‹#›</a:t>
            </a:fld>
            <a:endParaRPr lang="en-US" altLang="en-US"/>
          </a:p>
        </p:txBody>
      </p:sp>
    </p:spTree>
    <p:extLst>
      <p:ext uri="{BB962C8B-B14F-4D97-AF65-F5344CB8AC3E}">
        <p14:creationId xmlns:p14="http://schemas.microsoft.com/office/powerpoint/2010/main" val="314230476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8395B863-41CE-4FDA-47A2-A65F7F4B0E09}"/>
              </a:ext>
            </a:extLst>
          </p:cNvPr>
          <p:cNvSpPr>
            <a:spLocks noGrp="1"/>
          </p:cNvSpPr>
          <p:nvPr>
            <p:ph type="dt" sz="half" idx="10"/>
          </p:nvPr>
        </p:nvSpPr>
        <p:spPr/>
        <p:txBody>
          <a:bodyPr/>
          <a:lstStyle>
            <a:lvl1pPr>
              <a:defRPr/>
            </a:lvl1pPr>
          </a:lstStyle>
          <a:p>
            <a:pPr>
              <a:defRPr/>
            </a:pPr>
            <a:fld id="{4EF2EEE0-7A79-481B-87DC-BD7ECC7DF2D9}" type="datetimeFigureOut">
              <a:rPr lang="en-US"/>
              <a:pPr>
                <a:defRPr/>
              </a:pPr>
              <a:t>2/26/26</a:t>
            </a:fld>
            <a:endParaRPr lang="x-none"/>
          </a:p>
        </p:txBody>
      </p:sp>
      <p:sp>
        <p:nvSpPr>
          <p:cNvPr id="3" name="Footer Placeholder 4">
            <a:extLst>
              <a:ext uri="{FF2B5EF4-FFF2-40B4-BE49-F238E27FC236}">
                <a16:creationId xmlns:a16="http://schemas.microsoft.com/office/drawing/2014/main" id="{1A9AB9FA-A5E6-DBD1-4AB6-DB8A3AEA049C}"/>
              </a:ext>
            </a:extLst>
          </p:cNvPr>
          <p:cNvSpPr>
            <a:spLocks noGrp="1"/>
          </p:cNvSpPr>
          <p:nvPr>
            <p:ph type="ftr" sz="quarter" idx="11"/>
          </p:nvPr>
        </p:nvSpPr>
        <p:spPr/>
        <p:txBody>
          <a:bodyPr/>
          <a:lstStyle>
            <a:lvl1pPr>
              <a:defRPr/>
            </a:lvl1pPr>
          </a:lstStyle>
          <a:p>
            <a:pPr>
              <a:defRPr/>
            </a:pPr>
            <a:endParaRPr lang="x-none"/>
          </a:p>
        </p:txBody>
      </p:sp>
      <p:sp>
        <p:nvSpPr>
          <p:cNvPr id="4" name="Slide Number Placeholder 5">
            <a:extLst>
              <a:ext uri="{FF2B5EF4-FFF2-40B4-BE49-F238E27FC236}">
                <a16:creationId xmlns:a16="http://schemas.microsoft.com/office/drawing/2014/main" id="{BAC3E200-3620-651D-1310-AEDFA7EFED39}"/>
              </a:ext>
            </a:extLst>
          </p:cNvPr>
          <p:cNvSpPr>
            <a:spLocks noGrp="1"/>
          </p:cNvSpPr>
          <p:nvPr>
            <p:ph type="sldNum" sz="quarter" idx="12"/>
          </p:nvPr>
        </p:nvSpPr>
        <p:spPr/>
        <p:txBody>
          <a:bodyPr/>
          <a:lstStyle>
            <a:lvl1pPr>
              <a:defRPr/>
            </a:lvl1pPr>
          </a:lstStyle>
          <a:p>
            <a:fld id="{F6F05A80-7C51-4DCD-87CC-784A1FC7A406}" type="slidenum">
              <a:rPr lang="en-US" altLang="en-US"/>
              <a:pPr/>
              <a:t>‹#›</a:t>
            </a:fld>
            <a:endParaRPr lang="en-US" altLang="en-US"/>
          </a:p>
        </p:txBody>
      </p:sp>
    </p:spTree>
    <p:extLst>
      <p:ext uri="{BB962C8B-B14F-4D97-AF65-F5344CB8AC3E}">
        <p14:creationId xmlns:p14="http://schemas.microsoft.com/office/powerpoint/2010/main" val="123980515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x-none"/>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a:ext uri="{FF2B5EF4-FFF2-40B4-BE49-F238E27FC236}">
                <a16:creationId xmlns:a16="http://schemas.microsoft.com/office/drawing/2014/main" id="{4AFCDA8F-2896-C2EA-9B58-230CA5B539E8}"/>
              </a:ext>
            </a:extLst>
          </p:cNvPr>
          <p:cNvSpPr>
            <a:spLocks noGrp="1"/>
          </p:cNvSpPr>
          <p:nvPr>
            <p:ph type="dt" sz="half" idx="10"/>
          </p:nvPr>
        </p:nvSpPr>
        <p:spPr/>
        <p:txBody>
          <a:bodyPr/>
          <a:lstStyle>
            <a:lvl1pPr>
              <a:defRPr/>
            </a:lvl1pPr>
          </a:lstStyle>
          <a:p>
            <a:pPr>
              <a:defRPr/>
            </a:pPr>
            <a:fld id="{43441A72-4D04-4125-A1D0-D2F3BB64D02B}" type="datetimeFigureOut">
              <a:rPr lang="en-US"/>
              <a:pPr>
                <a:defRPr/>
              </a:pPr>
              <a:t>2/26/26</a:t>
            </a:fld>
            <a:endParaRPr lang="x-none"/>
          </a:p>
        </p:txBody>
      </p:sp>
      <p:sp>
        <p:nvSpPr>
          <p:cNvPr id="6" name="Footer Placeholder 4">
            <a:extLst>
              <a:ext uri="{FF2B5EF4-FFF2-40B4-BE49-F238E27FC236}">
                <a16:creationId xmlns:a16="http://schemas.microsoft.com/office/drawing/2014/main" id="{8F1C0134-F9F4-4F84-BDCD-0FF3B069B1E5}"/>
              </a:ext>
            </a:extLst>
          </p:cNvPr>
          <p:cNvSpPr>
            <a:spLocks noGrp="1"/>
          </p:cNvSpPr>
          <p:nvPr>
            <p:ph type="ftr" sz="quarter" idx="11"/>
          </p:nvPr>
        </p:nvSpPr>
        <p:spPr/>
        <p:txBody>
          <a:bodyPr/>
          <a:lstStyle>
            <a:lvl1pPr>
              <a:defRPr/>
            </a:lvl1pPr>
          </a:lstStyle>
          <a:p>
            <a:pPr>
              <a:defRPr/>
            </a:pPr>
            <a:endParaRPr lang="x-none"/>
          </a:p>
        </p:txBody>
      </p:sp>
      <p:sp>
        <p:nvSpPr>
          <p:cNvPr id="7" name="Slide Number Placeholder 5">
            <a:extLst>
              <a:ext uri="{FF2B5EF4-FFF2-40B4-BE49-F238E27FC236}">
                <a16:creationId xmlns:a16="http://schemas.microsoft.com/office/drawing/2014/main" id="{728D8EB7-DD6A-F752-DDF1-E83BA275FB3D}"/>
              </a:ext>
            </a:extLst>
          </p:cNvPr>
          <p:cNvSpPr>
            <a:spLocks noGrp="1"/>
          </p:cNvSpPr>
          <p:nvPr>
            <p:ph type="sldNum" sz="quarter" idx="12"/>
          </p:nvPr>
        </p:nvSpPr>
        <p:spPr/>
        <p:txBody>
          <a:bodyPr/>
          <a:lstStyle>
            <a:lvl1pPr>
              <a:defRPr/>
            </a:lvl1pPr>
          </a:lstStyle>
          <a:p>
            <a:fld id="{7495F3D7-C7B9-4454-8175-A52A98800604}" type="slidenum">
              <a:rPr lang="en-US" altLang="en-US"/>
              <a:pPr/>
              <a:t>‹#›</a:t>
            </a:fld>
            <a:endParaRPr lang="en-US" altLang="en-US"/>
          </a:p>
        </p:txBody>
      </p:sp>
    </p:spTree>
    <p:extLst>
      <p:ext uri="{BB962C8B-B14F-4D97-AF65-F5344CB8AC3E}">
        <p14:creationId xmlns:p14="http://schemas.microsoft.com/office/powerpoint/2010/main" val="69289084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x-none"/>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x-none"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a:ext uri="{FF2B5EF4-FFF2-40B4-BE49-F238E27FC236}">
                <a16:creationId xmlns:a16="http://schemas.microsoft.com/office/drawing/2014/main" id="{5EEC9FBC-1712-500F-1782-4ECDCB4620F5}"/>
              </a:ext>
            </a:extLst>
          </p:cNvPr>
          <p:cNvSpPr>
            <a:spLocks noGrp="1"/>
          </p:cNvSpPr>
          <p:nvPr>
            <p:ph type="dt" sz="half" idx="10"/>
          </p:nvPr>
        </p:nvSpPr>
        <p:spPr/>
        <p:txBody>
          <a:bodyPr/>
          <a:lstStyle>
            <a:lvl1pPr>
              <a:defRPr/>
            </a:lvl1pPr>
          </a:lstStyle>
          <a:p>
            <a:pPr>
              <a:defRPr/>
            </a:pPr>
            <a:fld id="{517E0784-F4F0-4FC0-98EA-084AB3C536B6}" type="datetimeFigureOut">
              <a:rPr lang="en-US"/>
              <a:pPr>
                <a:defRPr/>
              </a:pPr>
              <a:t>2/26/26</a:t>
            </a:fld>
            <a:endParaRPr lang="x-none"/>
          </a:p>
        </p:txBody>
      </p:sp>
      <p:sp>
        <p:nvSpPr>
          <p:cNvPr id="6" name="Footer Placeholder 4">
            <a:extLst>
              <a:ext uri="{FF2B5EF4-FFF2-40B4-BE49-F238E27FC236}">
                <a16:creationId xmlns:a16="http://schemas.microsoft.com/office/drawing/2014/main" id="{B7774B8B-AE30-6CD4-B5FE-CC04EC8104BE}"/>
              </a:ext>
            </a:extLst>
          </p:cNvPr>
          <p:cNvSpPr>
            <a:spLocks noGrp="1"/>
          </p:cNvSpPr>
          <p:nvPr>
            <p:ph type="ftr" sz="quarter" idx="11"/>
          </p:nvPr>
        </p:nvSpPr>
        <p:spPr/>
        <p:txBody>
          <a:bodyPr/>
          <a:lstStyle>
            <a:lvl1pPr>
              <a:defRPr/>
            </a:lvl1pPr>
          </a:lstStyle>
          <a:p>
            <a:pPr>
              <a:defRPr/>
            </a:pPr>
            <a:endParaRPr lang="x-none"/>
          </a:p>
        </p:txBody>
      </p:sp>
      <p:sp>
        <p:nvSpPr>
          <p:cNvPr id="7" name="Slide Number Placeholder 5">
            <a:extLst>
              <a:ext uri="{FF2B5EF4-FFF2-40B4-BE49-F238E27FC236}">
                <a16:creationId xmlns:a16="http://schemas.microsoft.com/office/drawing/2014/main" id="{562B61F9-9076-D843-5342-AD97F1658BF7}"/>
              </a:ext>
            </a:extLst>
          </p:cNvPr>
          <p:cNvSpPr>
            <a:spLocks noGrp="1"/>
          </p:cNvSpPr>
          <p:nvPr>
            <p:ph type="sldNum" sz="quarter" idx="12"/>
          </p:nvPr>
        </p:nvSpPr>
        <p:spPr/>
        <p:txBody>
          <a:bodyPr/>
          <a:lstStyle>
            <a:lvl1pPr>
              <a:defRPr/>
            </a:lvl1pPr>
          </a:lstStyle>
          <a:p>
            <a:fld id="{7A2C7CB5-10D9-4FF6-A29F-707231751029}" type="slidenum">
              <a:rPr lang="en-US" altLang="en-US"/>
              <a:pPr/>
              <a:t>‹#›</a:t>
            </a:fld>
            <a:endParaRPr lang="en-US" altLang="en-US"/>
          </a:p>
        </p:txBody>
      </p:sp>
    </p:spTree>
    <p:extLst>
      <p:ext uri="{BB962C8B-B14F-4D97-AF65-F5344CB8AC3E}">
        <p14:creationId xmlns:p14="http://schemas.microsoft.com/office/powerpoint/2010/main" val="172320419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x-none"/>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Date Placeholder 3">
            <a:extLst>
              <a:ext uri="{FF2B5EF4-FFF2-40B4-BE49-F238E27FC236}">
                <a16:creationId xmlns:a16="http://schemas.microsoft.com/office/drawing/2014/main" id="{3AC9FD1A-8DD7-9A74-EB73-10BB2D483C65}"/>
              </a:ext>
            </a:extLst>
          </p:cNvPr>
          <p:cNvSpPr>
            <a:spLocks noGrp="1"/>
          </p:cNvSpPr>
          <p:nvPr>
            <p:ph type="dt" sz="half" idx="10"/>
          </p:nvPr>
        </p:nvSpPr>
        <p:spPr/>
        <p:txBody>
          <a:bodyPr/>
          <a:lstStyle>
            <a:lvl1pPr>
              <a:defRPr/>
            </a:lvl1pPr>
          </a:lstStyle>
          <a:p>
            <a:pPr>
              <a:defRPr/>
            </a:pPr>
            <a:fld id="{1093D6FA-DE71-4C7D-AC93-A9C5D9A6B0DE}" type="datetimeFigureOut">
              <a:rPr lang="en-US"/>
              <a:pPr>
                <a:defRPr/>
              </a:pPr>
              <a:t>2/26/26</a:t>
            </a:fld>
            <a:endParaRPr lang="x-none"/>
          </a:p>
        </p:txBody>
      </p:sp>
      <p:sp>
        <p:nvSpPr>
          <p:cNvPr id="5" name="Footer Placeholder 4">
            <a:extLst>
              <a:ext uri="{FF2B5EF4-FFF2-40B4-BE49-F238E27FC236}">
                <a16:creationId xmlns:a16="http://schemas.microsoft.com/office/drawing/2014/main" id="{B0B29024-97FD-6475-3C22-EAD93E26E8A9}"/>
              </a:ext>
            </a:extLst>
          </p:cNvPr>
          <p:cNvSpPr>
            <a:spLocks noGrp="1"/>
          </p:cNvSpPr>
          <p:nvPr>
            <p:ph type="ftr" sz="quarter" idx="11"/>
          </p:nvPr>
        </p:nvSpPr>
        <p:spPr/>
        <p:txBody>
          <a:bodyPr/>
          <a:lstStyle>
            <a:lvl1pPr>
              <a:defRPr/>
            </a:lvl1pPr>
          </a:lstStyle>
          <a:p>
            <a:pPr>
              <a:defRPr/>
            </a:pPr>
            <a:endParaRPr lang="x-none"/>
          </a:p>
        </p:txBody>
      </p:sp>
      <p:sp>
        <p:nvSpPr>
          <p:cNvPr id="6" name="Slide Number Placeholder 5">
            <a:extLst>
              <a:ext uri="{FF2B5EF4-FFF2-40B4-BE49-F238E27FC236}">
                <a16:creationId xmlns:a16="http://schemas.microsoft.com/office/drawing/2014/main" id="{03A1E398-19ED-D7CB-FB24-0E9661D0C839}"/>
              </a:ext>
            </a:extLst>
          </p:cNvPr>
          <p:cNvSpPr>
            <a:spLocks noGrp="1"/>
          </p:cNvSpPr>
          <p:nvPr>
            <p:ph type="sldNum" sz="quarter" idx="12"/>
          </p:nvPr>
        </p:nvSpPr>
        <p:spPr/>
        <p:txBody>
          <a:bodyPr/>
          <a:lstStyle>
            <a:lvl1pPr>
              <a:defRPr/>
            </a:lvl1pPr>
          </a:lstStyle>
          <a:p>
            <a:fld id="{02E903A7-4296-4149-964D-EDBAB5C1D716}" type="slidenum">
              <a:rPr lang="en-US" altLang="en-US"/>
              <a:pPr/>
              <a:t>‹#›</a:t>
            </a:fld>
            <a:endParaRPr lang="en-US" altLang="en-US"/>
          </a:p>
        </p:txBody>
      </p:sp>
    </p:spTree>
    <p:extLst>
      <p:ext uri="{BB962C8B-B14F-4D97-AF65-F5344CB8AC3E}">
        <p14:creationId xmlns:p14="http://schemas.microsoft.com/office/powerpoint/2010/main" val="227955073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x-none"/>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Date Placeholder 3">
            <a:extLst>
              <a:ext uri="{FF2B5EF4-FFF2-40B4-BE49-F238E27FC236}">
                <a16:creationId xmlns:a16="http://schemas.microsoft.com/office/drawing/2014/main" id="{DBCF44F8-188D-D15A-1D59-B25255E708E7}"/>
              </a:ext>
            </a:extLst>
          </p:cNvPr>
          <p:cNvSpPr>
            <a:spLocks noGrp="1"/>
          </p:cNvSpPr>
          <p:nvPr>
            <p:ph type="dt" sz="half" idx="10"/>
          </p:nvPr>
        </p:nvSpPr>
        <p:spPr/>
        <p:txBody>
          <a:bodyPr/>
          <a:lstStyle>
            <a:lvl1pPr>
              <a:defRPr/>
            </a:lvl1pPr>
          </a:lstStyle>
          <a:p>
            <a:pPr>
              <a:defRPr/>
            </a:pPr>
            <a:fld id="{9EEB03FC-398D-4FE0-89B1-02BBF6346F44}" type="datetimeFigureOut">
              <a:rPr lang="en-US"/>
              <a:pPr>
                <a:defRPr/>
              </a:pPr>
              <a:t>2/26/26</a:t>
            </a:fld>
            <a:endParaRPr lang="x-none"/>
          </a:p>
        </p:txBody>
      </p:sp>
      <p:sp>
        <p:nvSpPr>
          <p:cNvPr id="5" name="Footer Placeholder 4">
            <a:extLst>
              <a:ext uri="{FF2B5EF4-FFF2-40B4-BE49-F238E27FC236}">
                <a16:creationId xmlns:a16="http://schemas.microsoft.com/office/drawing/2014/main" id="{F9890F49-E3D8-EAB3-F620-69D8DCC59033}"/>
              </a:ext>
            </a:extLst>
          </p:cNvPr>
          <p:cNvSpPr>
            <a:spLocks noGrp="1"/>
          </p:cNvSpPr>
          <p:nvPr>
            <p:ph type="ftr" sz="quarter" idx="11"/>
          </p:nvPr>
        </p:nvSpPr>
        <p:spPr/>
        <p:txBody>
          <a:bodyPr/>
          <a:lstStyle>
            <a:lvl1pPr>
              <a:defRPr/>
            </a:lvl1pPr>
          </a:lstStyle>
          <a:p>
            <a:pPr>
              <a:defRPr/>
            </a:pPr>
            <a:endParaRPr lang="x-none"/>
          </a:p>
        </p:txBody>
      </p:sp>
      <p:sp>
        <p:nvSpPr>
          <p:cNvPr id="6" name="Slide Number Placeholder 5">
            <a:extLst>
              <a:ext uri="{FF2B5EF4-FFF2-40B4-BE49-F238E27FC236}">
                <a16:creationId xmlns:a16="http://schemas.microsoft.com/office/drawing/2014/main" id="{242B89CF-7186-DC9F-A2A8-B65C71C5D55C}"/>
              </a:ext>
            </a:extLst>
          </p:cNvPr>
          <p:cNvSpPr>
            <a:spLocks noGrp="1"/>
          </p:cNvSpPr>
          <p:nvPr>
            <p:ph type="sldNum" sz="quarter" idx="12"/>
          </p:nvPr>
        </p:nvSpPr>
        <p:spPr/>
        <p:txBody>
          <a:bodyPr/>
          <a:lstStyle>
            <a:lvl1pPr>
              <a:defRPr/>
            </a:lvl1pPr>
          </a:lstStyle>
          <a:p>
            <a:fld id="{CA423705-0630-4B2F-9D8D-CCA26478D510}" type="slidenum">
              <a:rPr lang="en-US" altLang="en-US"/>
              <a:pPr/>
              <a:t>‹#›</a:t>
            </a:fld>
            <a:endParaRPr lang="en-US" altLang="en-US"/>
          </a:p>
        </p:txBody>
      </p:sp>
    </p:spTree>
    <p:extLst>
      <p:ext uri="{BB962C8B-B14F-4D97-AF65-F5344CB8AC3E}">
        <p14:creationId xmlns:p14="http://schemas.microsoft.com/office/powerpoint/2010/main" val="200323070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x-none"/>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x-none"/>
          </a:p>
        </p:txBody>
      </p:sp>
      <p:sp>
        <p:nvSpPr>
          <p:cNvPr id="4" name="Date Placeholder 3">
            <a:extLst>
              <a:ext uri="{FF2B5EF4-FFF2-40B4-BE49-F238E27FC236}">
                <a16:creationId xmlns:a16="http://schemas.microsoft.com/office/drawing/2014/main" id="{A1AB3F5B-DF95-B21F-8399-6D19309C65B9}"/>
              </a:ext>
            </a:extLst>
          </p:cNvPr>
          <p:cNvSpPr>
            <a:spLocks noGrp="1"/>
          </p:cNvSpPr>
          <p:nvPr>
            <p:ph type="dt" sz="half" idx="10"/>
          </p:nvPr>
        </p:nvSpPr>
        <p:spPr/>
        <p:txBody>
          <a:bodyPr/>
          <a:lstStyle>
            <a:lvl1pPr>
              <a:defRPr/>
            </a:lvl1pPr>
          </a:lstStyle>
          <a:p>
            <a:pPr>
              <a:defRPr/>
            </a:pPr>
            <a:fld id="{6C8A3172-249A-4A93-90A9-69A9DB867AE9}" type="datetimeFigureOut">
              <a:rPr lang="en-US"/>
              <a:pPr>
                <a:defRPr/>
              </a:pPr>
              <a:t>2/26/26</a:t>
            </a:fld>
            <a:endParaRPr lang="x-none"/>
          </a:p>
        </p:txBody>
      </p:sp>
      <p:sp>
        <p:nvSpPr>
          <p:cNvPr id="5" name="Footer Placeholder 4">
            <a:extLst>
              <a:ext uri="{FF2B5EF4-FFF2-40B4-BE49-F238E27FC236}">
                <a16:creationId xmlns:a16="http://schemas.microsoft.com/office/drawing/2014/main" id="{CEC29975-0832-08D3-A19C-07DB9DF5B7B6}"/>
              </a:ext>
            </a:extLst>
          </p:cNvPr>
          <p:cNvSpPr>
            <a:spLocks noGrp="1"/>
          </p:cNvSpPr>
          <p:nvPr>
            <p:ph type="ftr" sz="quarter" idx="11"/>
          </p:nvPr>
        </p:nvSpPr>
        <p:spPr/>
        <p:txBody>
          <a:bodyPr/>
          <a:lstStyle>
            <a:lvl1pPr>
              <a:defRPr/>
            </a:lvl1pPr>
          </a:lstStyle>
          <a:p>
            <a:pPr>
              <a:defRPr/>
            </a:pPr>
            <a:endParaRPr lang="x-none"/>
          </a:p>
        </p:txBody>
      </p:sp>
      <p:sp>
        <p:nvSpPr>
          <p:cNvPr id="6" name="Slide Number Placeholder 5">
            <a:extLst>
              <a:ext uri="{FF2B5EF4-FFF2-40B4-BE49-F238E27FC236}">
                <a16:creationId xmlns:a16="http://schemas.microsoft.com/office/drawing/2014/main" id="{312BE4D0-FFA7-7FB4-9436-02293D0073CB}"/>
              </a:ext>
            </a:extLst>
          </p:cNvPr>
          <p:cNvSpPr>
            <a:spLocks noGrp="1"/>
          </p:cNvSpPr>
          <p:nvPr>
            <p:ph type="sldNum" sz="quarter" idx="12"/>
          </p:nvPr>
        </p:nvSpPr>
        <p:spPr/>
        <p:txBody>
          <a:bodyPr/>
          <a:lstStyle>
            <a:lvl1pPr>
              <a:defRPr/>
            </a:lvl1pPr>
          </a:lstStyle>
          <a:p>
            <a:fld id="{39F5C88F-037E-4C68-A8F4-831C8D483FF4}" type="slidenum">
              <a:rPr lang="en-US" altLang="en-US"/>
              <a:pPr/>
              <a:t>‹#›</a:t>
            </a:fld>
            <a:endParaRPr lang="en-US" altLang="en-US"/>
          </a:p>
        </p:txBody>
      </p:sp>
    </p:spTree>
    <p:extLst>
      <p:ext uri="{BB962C8B-B14F-4D97-AF65-F5344CB8AC3E}">
        <p14:creationId xmlns:p14="http://schemas.microsoft.com/office/powerpoint/2010/main" val="83273059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x-none"/>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Date Placeholder 3">
            <a:extLst>
              <a:ext uri="{FF2B5EF4-FFF2-40B4-BE49-F238E27FC236}">
                <a16:creationId xmlns:a16="http://schemas.microsoft.com/office/drawing/2014/main" id="{039722F2-726F-E66D-E8F8-569CD0FBE437}"/>
              </a:ext>
            </a:extLst>
          </p:cNvPr>
          <p:cNvSpPr>
            <a:spLocks noGrp="1"/>
          </p:cNvSpPr>
          <p:nvPr>
            <p:ph type="dt" sz="half" idx="10"/>
          </p:nvPr>
        </p:nvSpPr>
        <p:spPr/>
        <p:txBody>
          <a:bodyPr/>
          <a:lstStyle>
            <a:lvl1pPr>
              <a:defRPr/>
            </a:lvl1pPr>
          </a:lstStyle>
          <a:p>
            <a:pPr>
              <a:defRPr/>
            </a:pPr>
            <a:fld id="{DF8F0685-C09B-4687-A88E-67B090F06B1A}" type="datetimeFigureOut">
              <a:rPr lang="en-US"/>
              <a:pPr>
                <a:defRPr/>
              </a:pPr>
              <a:t>2/26/26</a:t>
            </a:fld>
            <a:endParaRPr lang="x-none"/>
          </a:p>
        </p:txBody>
      </p:sp>
      <p:sp>
        <p:nvSpPr>
          <p:cNvPr id="5" name="Footer Placeholder 4">
            <a:extLst>
              <a:ext uri="{FF2B5EF4-FFF2-40B4-BE49-F238E27FC236}">
                <a16:creationId xmlns:a16="http://schemas.microsoft.com/office/drawing/2014/main" id="{2B5FED27-8A81-AD9F-E312-B0D2350144A2}"/>
              </a:ext>
            </a:extLst>
          </p:cNvPr>
          <p:cNvSpPr>
            <a:spLocks noGrp="1"/>
          </p:cNvSpPr>
          <p:nvPr>
            <p:ph type="ftr" sz="quarter" idx="11"/>
          </p:nvPr>
        </p:nvSpPr>
        <p:spPr/>
        <p:txBody>
          <a:bodyPr/>
          <a:lstStyle>
            <a:lvl1pPr>
              <a:defRPr/>
            </a:lvl1pPr>
          </a:lstStyle>
          <a:p>
            <a:pPr>
              <a:defRPr/>
            </a:pPr>
            <a:endParaRPr lang="x-none"/>
          </a:p>
        </p:txBody>
      </p:sp>
      <p:sp>
        <p:nvSpPr>
          <p:cNvPr id="6" name="Slide Number Placeholder 5">
            <a:extLst>
              <a:ext uri="{FF2B5EF4-FFF2-40B4-BE49-F238E27FC236}">
                <a16:creationId xmlns:a16="http://schemas.microsoft.com/office/drawing/2014/main" id="{25FE579D-E1EC-0548-132D-CE6C4D26DF37}"/>
              </a:ext>
            </a:extLst>
          </p:cNvPr>
          <p:cNvSpPr>
            <a:spLocks noGrp="1"/>
          </p:cNvSpPr>
          <p:nvPr>
            <p:ph type="sldNum" sz="quarter" idx="12"/>
          </p:nvPr>
        </p:nvSpPr>
        <p:spPr/>
        <p:txBody>
          <a:bodyPr/>
          <a:lstStyle>
            <a:lvl1pPr>
              <a:defRPr/>
            </a:lvl1pPr>
          </a:lstStyle>
          <a:p>
            <a:fld id="{5BEA6FCB-570F-4EFE-885C-F2E900CA15C3}" type="slidenum">
              <a:rPr lang="en-US" altLang="en-US"/>
              <a:pPr/>
              <a:t>‹#›</a:t>
            </a:fld>
            <a:endParaRPr lang="en-US" altLang="en-US"/>
          </a:p>
        </p:txBody>
      </p:sp>
    </p:spTree>
    <p:extLst>
      <p:ext uri="{BB962C8B-B14F-4D97-AF65-F5344CB8AC3E}">
        <p14:creationId xmlns:p14="http://schemas.microsoft.com/office/powerpoint/2010/main" val="148950341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x-none"/>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A9D343D-2081-76BA-9D30-46C33A932A97}"/>
              </a:ext>
            </a:extLst>
          </p:cNvPr>
          <p:cNvSpPr>
            <a:spLocks noGrp="1"/>
          </p:cNvSpPr>
          <p:nvPr>
            <p:ph type="dt" sz="half" idx="10"/>
          </p:nvPr>
        </p:nvSpPr>
        <p:spPr/>
        <p:txBody>
          <a:bodyPr/>
          <a:lstStyle>
            <a:lvl1pPr>
              <a:defRPr/>
            </a:lvl1pPr>
          </a:lstStyle>
          <a:p>
            <a:pPr>
              <a:defRPr/>
            </a:pPr>
            <a:fld id="{FA35CF9E-D06B-48B2-A909-E03A6DD8EFFC}" type="datetimeFigureOut">
              <a:rPr lang="en-US"/>
              <a:pPr>
                <a:defRPr/>
              </a:pPr>
              <a:t>2/26/26</a:t>
            </a:fld>
            <a:endParaRPr lang="x-none"/>
          </a:p>
        </p:txBody>
      </p:sp>
      <p:sp>
        <p:nvSpPr>
          <p:cNvPr id="5" name="Footer Placeholder 4">
            <a:extLst>
              <a:ext uri="{FF2B5EF4-FFF2-40B4-BE49-F238E27FC236}">
                <a16:creationId xmlns:a16="http://schemas.microsoft.com/office/drawing/2014/main" id="{7A530375-F952-3FC5-78F8-23AB8F05AA09}"/>
              </a:ext>
            </a:extLst>
          </p:cNvPr>
          <p:cNvSpPr>
            <a:spLocks noGrp="1"/>
          </p:cNvSpPr>
          <p:nvPr>
            <p:ph type="ftr" sz="quarter" idx="11"/>
          </p:nvPr>
        </p:nvSpPr>
        <p:spPr/>
        <p:txBody>
          <a:bodyPr/>
          <a:lstStyle>
            <a:lvl1pPr>
              <a:defRPr/>
            </a:lvl1pPr>
          </a:lstStyle>
          <a:p>
            <a:pPr>
              <a:defRPr/>
            </a:pPr>
            <a:endParaRPr lang="x-none"/>
          </a:p>
        </p:txBody>
      </p:sp>
      <p:sp>
        <p:nvSpPr>
          <p:cNvPr id="6" name="Slide Number Placeholder 5">
            <a:extLst>
              <a:ext uri="{FF2B5EF4-FFF2-40B4-BE49-F238E27FC236}">
                <a16:creationId xmlns:a16="http://schemas.microsoft.com/office/drawing/2014/main" id="{69F97727-5A86-CAD9-9C72-6C8D474018C2}"/>
              </a:ext>
            </a:extLst>
          </p:cNvPr>
          <p:cNvSpPr>
            <a:spLocks noGrp="1"/>
          </p:cNvSpPr>
          <p:nvPr>
            <p:ph type="sldNum" sz="quarter" idx="12"/>
          </p:nvPr>
        </p:nvSpPr>
        <p:spPr/>
        <p:txBody>
          <a:bodyPr/>
          <a:lstStyle>
            <a:lvl1pPr>
              <a:defRPr/>
            </a:lvl1pPr>
          </a:lstStyle>
          <a:p>
            <a:fld id="{0AF496AB-FD74-4E29-AD5A-563DB55733C4}" type="slidenum">
              <a:rPr lang="en-US" altLang="en-US"/>
              <a:pPr/>
              <a:t>‹#›</a:t>
            </a:fld>
            <a:endParaRPr lang="en-US" altLang="en-US"/>
          </a:p>
        </p:txBody>
      </p:sp>
    </p:spTree>
    <p:extLst>
      <p:ext uri="{BB962C8B-B14F-4D97-AF65-F5344CB8AC3E}">
        <p14:creationId xmlns:p14="http://schemas.microsoft.com/office/powerpoint/2010/main" val="410531356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5.xml"/><Relationship Id="rId13" Type="http://schemas.openxmlformats.org/officeDocument/2006/relationships/slideLayout" Target="../slideLayouts/slideLayout120.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slideLayout" Target="../slideLayouts/slideLayout119.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 Id="rId14"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8.xml"/><Relationship Id="rId3" Type="http://schemas.openxmlformats.org/officeDocument/2006/relationships/slideLayout" Target="../slideLayouts/slideLayout123.xml"/><Relationship Id="rId7" Type="http://schemas.openxmlformats.org/officeDocument/2006/relationships/slideLayout" Target="../slideLayouts/slideLayout127.xml"/><Relationship Id="rId12" Type="http://schemas.openxmlformats.org/officeDocument/2006/relationships/theme" Target="../theme/theme11.xml"/><Relationship Id="rId2" Type="http://schemas.openxmlformats.org/officeDocument/2006/relationships/slideLayout" Target="../slideLayouts/slideLayout122.xml"/><Relationship Id="rId1" Type="http://schemas.openxmlformats.org/officeDocument/2006/relationships/slideLayout" Target="../slideLayouts/slideLayout121.xml"/><Relationship Id="rId6" Type="http://schemas.openxmlformats.org/officeDocument/2006/relationships/slideLayout" Target="../slideLayouts/slideLayout126.xml"/><Relationship Id="rId11" Type="http://schemas.openxmlformats.org/officeDocument/2006/relationships/slideLayout" Target="../slideLayouts/slideLayout131.xml"/><Relationship Id="rId5" Type="http://schemas.openxmlformats.org/officeDocument/2006/relationships/slideLayout" Target="../slideLayouts/slideLayout125.xml"/><Relationship Id="rId10" Type="http://schemas.openxmlformats.org/officeDocument/2006/relationships/slideLayout" Target="../slideLayouts/slideLayout130.xml"/><Relationship Id="rId4" Type="http://schemas.openxmlformats.org/officeDocument/2006/relationships/slideLayout" Target="../slideLayouts/slideLayout124.xml"/><Relationship Id="rId9" Type="http://schemas.openxmlformats.org/officeDocument/2006/relationships/slideLayout" Target="../slideLayouts/slideLayout129.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9.xml"/><Relationship Id="rId13" Type="http://schemas.openxmlformats.org/officeDocument/2006/relationships/slideLayout" Target="../slideLayouts/slideLayout144.xml"/><Relationship Id="rId3" Type="http://schemas.openxmlformats.org/officeDocument/2006/relationships/slideLayout" Target="../slideLayouts/slideLayout134.xml"/><Relationship Id="rId7" Type="http://schemas.openxmlformats.org/officeDocument/2006/relationships/slideLayout" Target="../slideLayouts/slideLayout138.xml"/><Relationship Id="rId12" Type="http://schemas.openxmlformats.org/officeDocument/2006/relationships/slideLayout" Target="../slideLayouts/slideLayout143.xml"/><Relationship Id="rId2" Type="http://schemas.openxmlformats.org/officeDocument/2006/relationships/slideLayout" Target="../slideLayouts/slideLayout133.xml"/><Relationship Id="rId16" Type="http://schemas.openxmlformats.org/officeDocument/2006/relationships/theme" Target="../theme/theme12.xml"/><Relationship Id="rId1" Type="http://schemas.openxmlformats.org/officeDocument/2006/relationships/slideLayout" Target="../slideLayouts/slideLayout132.xml"/><Relationship Id="rId6" Type="http://schemas.openxmlformats.org/officeDocument/2006/relationships/slideLayout" Target="../slideLayouts/slideLayout137.xml"/><Relationship Id="rId11" Type="http://schemas.openxmlformats.org/officeDocument/2006/relationships/slideLayout" Target="../slideLayouts/slideLayout142.xml"/><Relationship Id="rId5" Type="http://schemas.openxmlformats.org/officeDocument/2006/relationships/slideLayout" Target="../slideLayouts/slideLayout136.xml"/><Relationship Id="rId15" Type="http://schemas.openxmlformats.org/officeDocument/2006/relationships/slideLayout" Target="../slideLayouts/slideLayout146.xml"/><Relationship Id="rId10" Type="http://schemas.openxmlformats.org/officeDocument/2006/relationships/slideLayout" Target="../slideLayouts/slideLayout141.xml"/><Relationship Id="rId4" Type="http://schemas.openxmlformats.org/officeDocument/2006/relationships/slideLayout" Target="../slideLayouts/slideLayout135.xml"/><Relationship Id="rId9" Type="http://schemas.openxmlformats.org/officeDocument/2006/relationships/slideLayout" Target="../slideLayouts/slideLayout140.xml"/><Relationship Id="rId14" Type="http://schemas.openxmlformats.org/officeDocument/2006/relationships/slideLayout" Target="../slideLayouts/slideLayout145.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54.xml"/><Relationship Id="rId13" Type="http://schemas.openxmlformats.org/officeDocument/2006/relationships/slideLayout" Target="../slideLayouts/slideLayout159.xml"/><Relationship Id="rId3" Type="http://schemas.openxmlformats.org/officeDocument/2006/relationships/slideLayout" Target="../slideLayouts/slideLayout149.xml"/><Relationship Id="rId7" Type="http://schemas.openxmlformats.org/officeDocument/2006/relationships/slideLayout" Target="../slideLayouts/slideLayout153.xml"/><Relationship Id="rId12" Type="http://schemas.openxmlformats.org/officeDocument/2006/relationships/slideLayout" Target="../slideLayouts/slideLayout158.xml"/><Relationship Id="rId2" Type="http://schemas.openxmlformats.org/officeDocument/2006/relationships/slideLayout" Target="../slideLayouts/slideLayout148.xml"/><Relationship Id="rId16" Type="http://schemas.openxmlformats.org/officeDocument/2006/relationships/theme" Target="../theme/theme13.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5" Type="http://schemas.openxmlformats.org/officeDocument/2006/relationships/slideLayout" Target="../slideLayouts/slideLayout151.xml"/><Relationship Id="rId15" Type="http://schemas.openxmlformats.org/officeDocument/2006/relationships/slideLayout" Target="../slideLayouts/slideLayout161.xml"/><Relationship Id="rId10" Type="http://schemas.openxmlformats.org/officeDocument/2006/relationships/slideLayout" Target="../slideLayouts/slideLayout156.xml"/><Relationship Id="rId4" Type="http://schemas.openxmlformats.org/officeDocument/2006/relationships/slideLayout" Target="../slideLayouts/slideLayout150.xml"/><Relationship Id="rId9" Type="http://schemas.openxmlformats.org/officeDocument/2006/relationships/slideLayout" Target="../slideLayouts/slideLayout155.xml"/><Relationship Id="rId14" Type="http://schemas.openxmlformats.org/officeDocument/2006/relationships/slideLayout" Target="../slideLayouts/slideLayout160.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slideLayout" Target="../slideLayouts/slideLayout174.xml"/><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slideLayout" Target="../slideLayouts/slideLayout173.xml"/><Relationship Id="rId2" Type="http://schemas.openxmlformats.org/officeDocument/2006/relationships/slideLayout" Target="../slideLayouts/slideLayout163.xml"/><Relationship Id="rId16" Type="http://schemas.openxmlformats.org/officeDocument/2006/relationships/theme" Target="../theme/theme14.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5" Type="http://schemas.openxmlformats.org/officeDocument/2006/relationships/slideLayout" Target="../slideLayouts/slideLayout176.xml"/><Relationship Id="rId10" Type="http://schemas.openxmlformats.org/officeDocument/2006/relationships/slideLayout" Target="../slideLayouts/slideLayout171.xml"/><Relationship Id="rId4" Type="http://schemas.openxmlformats.org/officeDocument/2006/relationships/slideLayout" Target="../slideLayouts/slideLayout165.xml"/><Relationship Id="rId9" Type="http://schemas.openxmlformats.org/officeDocument/2006/relationships/slideLayout" Target="../slideLayouts/slideLayout170.xml"/><Relationship Id="rId14" Type="http://schemas.openxmlformats.org/officeDocument/2006/relationships/slideLayout" Target="../slideLayouts/slideLayout17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84.xml"/><Relationship Id="rId13" Type="http://schemas.openxmlformats.org/officeDocument/2006/relationships/slideLayout" Target="../slideLayouts/slideLayout189.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slideLayout" Target="../slideLayouts/slideLayout188.xml"/><Relationship Id="rId2" Type="http://schemas.openxmlformats.org/officeDocument/2006/relationships/slideLayout" Target="../slideLayouts/slideLayout178.xml"/><Relationship Id="rId16" Type="http://schemas.openxmlformats.org/officeDocument/2006/relationships/theme" Target="../theme/theme15.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5" Type="http://schemas.openxmlformats.org/officeDocument/2006/relationships/slideLayout" Target="../slideLayouts/slideLayout19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 Id="rId14" Type="http://schemas.openxmlformats.org/officeDocument/2006/relationships/slideLayout" Target="../slideLayouts/slideLayout190.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99.xml"/><Relationship Id="rId13" Type="http://schemas.openxmlformats.org/officeDocument/2006/relationships/slideLayout" Target="../slideLayouts/slideLayout204.xml"/><Relationship Id="rId3" Type="http://schemas.openxmlformats.org/officeDocument/2006/relationships/slideLayout" Target="../slideLayouts/slideLayout194.xml"/><Relationship Id="rId7" Type="http://schemas.openxmlformats.org/officeDocument/2006/relationships/slideLayout" Target="../slideLayouts/slideLayout198.xml"/><Relationship Id="rId12" Type="http://schemas.openxmlformats.org/officeDocument/2006/relationships/slideLayout" Target="../slideLayouts/slideLayout203.xml"/><Relationship Id="rId2" Type="http://schemas.openxmlformats.org/officeDocument/2006/relationships/slideLayout" Target="../slideLayouts/slideLayout193.xml"/><Relationship Id="rId16" Type="http://schemas.openxmlformats.org/officeDocument/2006/relationships/theme" Target="../theme/theme16.xml"/><Relationship Id="rId1" Type="http://schemas.openxmlformats.org/officeDocument/2006/relationships/slideLayout" Target="../slideLayouts/slideLayout192.xml"/><Relationship Id="rId6" Type="http://schemas.openxmlformats.org/officeDocument/2006/relationships/slideLayout" Target="../slideLayouts/slideLayout197.xml"/><Relationship Id="rId11" Type="http://schemas.openxmlformats.org/officeDocument/2006/relationships/slideLayout" Target="../slideLayouts/slideLayout202.xml"/><Relationship Id="rId5" Type="http://schemas.openxmlformats.org/officeDocument/2006/relationships/slideLayout" Target="../slideLayouts/slideLayout196.xml"/><Relationship Id="rId15" Type="http://schemas.openxmlformats.org/officeDocument/2006/relationships/slideLayout" Target="../slideLayouts/slideLayout206.xml"/><Relationship Id="rId10" Type="http://schemas.openxmlformats.org/officeDocument/2006/relationships/slideLayout" Target="../slideLayouts/slideLayout201.xml"/><Relationship Id="rId4" Type="http://schemas.openxmlformats.org/officeDocument/2006/relationships/slideLayout" Target="../slideLayouts/slideLayout195.xml"/><Relationship Id="rId9" Type="http://schemas.openxmlformats.org/officeDocument/2006/relationships/slideLayout" Target="../slideLayouts/slideLayout200.xml"/><Relationship Id="rId14" Type="http://schemas.openxmlformats.org/officeDocument/2006/relationships/slideLayout" Target="../slideLayouts/slideLayout205.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14.xml"/><Relationship Id="rId13" Type="http://schemas.openxmlformats.org/officeDocument/2006/relationships/slideLayout" Target="../slideLayouts/slideLayout219.xml"/><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slideLayout" Target="../slideLayouts/slideLayout218.xml"/><Relationship Id="rId2" Type="http://schemas.openxmlformats.org/officeDocument/2006/relationships/slideLayout" Target="../slideLayouts/slideLayout208.xml"/><Relationship Id="rId16" Type="http://schemas.openxmlformats.org/officeDocument/2006/relationships/theme" Target="../theme/theme17.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5" Type="http://schemas.openxmlformats.org/officeDocument/2006/relationships/slideLayout" Target="../slideLayouts/slideLayout22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 Id="rId14" Type="http://schemas.openxmlformats.org/officeDocument/2006/relationships/slideLayout" Target="../slideLayouts/slideLayout22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29.xml"/><Relationship Id="rId13" Type="http://schemas.openxmlformats.org/officeDocument/2006/relationships/theme" Target="../theme/theme18.xml"/><Relationship Id="rId3" Type="http://schemas.openxmlformats.org/officeDocument/2006/relationships/slideLayout" Target="../slideLayouts/slideLayout224.xml"/><Relationship Id="rId7" Type="http://schemas.openxmlformats.org/officeDocument/2006/relationships/slideLayout" Target="../slideLayouts/slideLayout228.xml"/><Relationship Id="rId12" Type="http://schemas.openxmlformats.org/officeDocument/2006/relationships/slideLayout" Target="../slideLayouts/slideLayout233.xml"/><Relationship Id="rId2" Type="http://schemas.openxmlformats.org/officeDocument/2006/relationships/slideLayout" Target="../slideLayouts/slideLayout223.xml"/><Relationship Id="rId1" Type="http://schemas.openxmlformats.org/officeDocument/2006/relationships/slideLayout" Target="../slideLayouts/slideLayout222.xml"/><Relationship Id="rId6" Type="http://schemas.openxmlformats.org/officeDocument/2006/relationships/slideLayout" Target="../slideLayouts/slideLayout227.xml"/><Relationship Id="rId11" Type="http://schemas.openxmlformats.org/officeDocument/2006/relationships/slideLayout" Target="../slideLayouts/slideLayout232.xml"/><Relationship Id="rId5" Type="http://schemas.openxmlformats.org/officeDocument/2006/relationships/slideLayout" Target="../slideLayouts/slideLayout226.xml"/><Relationship Id="rId10" Type="http://schemas.openxmlformats.org/officeDocument/2006/relationships/slideLayout" Target="../slideLayouts/slideLayout231.xml"/><Relationship Id="rId4" Type="http://schemas.openxmlformats.org/officeDocument/2006/relationships/slideLayout" Target="../slideLayouts/slideLayout225.xml"/><Relationship Id="rId9" Type="http://schemas.openxmlformats.org/officeDocument/2006/relationships/slideLayout" Target="../slideLayouts/slideLayout23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41.xml"/><Relationship Id="rId13" Type="http://schemas.openxmlformats.org/officeDocument/2006/relationships/theme" Target="../theme/theme19.xml"/><Relationship Id="rId3" Type="http://schemas.openxmlformats.org/officeDocument/2006/relationships/slideLayout" Target="../slideLayouts/slideLayout236.xml"/><Relationship Id="rId7" Type="http://schemas.openxmlformats.org/officeDocument/2006/relationships/slideLayout" Target="../slideLayouts/slideLayout240.xml"/><Relationship Id="rId12" Type="http://schemas.openxmlformats.org/officeDocument/2006/relationships/slideLayout" Target="../slideLayouts/slideLayout245.xml"/><Relationship Id="rId2" Type="http://schemas.openxmlformats.org/officeDocument/2006/relationships/slideLayout" Target="../slideLayouts/slideLayout235.xml"/><Relationship Id="rId1" Type="http://schemas.openxmlformats.org/officeDocument/2006/relationships/slideLayout" Target="../slideLayouts/slideLayout234.xml"/><Relationship Id="rId6" Type="http://schemas.openxmlformats.org/officeDocument/2006/relationships/slideLayout" Target="../slideLayouts/slideLayout239.xml"/><Relationship Id="rId11" Type="http://schemas.openxmlformats.org/officeDocument/2006/relationships/slideLayout" Target="../slideLayouts/slideLayout244.xml"/><Relationship Id="rId5" Type="http://schemas.openxmlformats.org/officeDocument/2006/relationships/slideLayout" Target="../slideLayouts/slideLayout238.xml"/><Relationship Id="rId10" Type="http://schemas.openxmlformats.org/officeDocument/2006/relationships/slideLayout" Target="../slideLayouts/slideLayout243.xml"/><Relationship Id="rId4" Type="http://schemas.openxmlformats.org/officeDocument/2006/relationships/slideLayout" Target="../slideLayouts/slideLayout237.xml"/><Relationship Id="rId9" Type="http://schemas.openxmlformats.org/officeDocument/2006/relationships/slideLayout" Target="../slideLayouts/slideLayout24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53.xml"/><Relationship Id="rId13" Type="http://schemas.openxmlformats.org/officeDocument/2006/relationships/theme" Target="../theme/theme20.xml"/><Relationship Id="rId3" Type="http://schemas.openxmlformats.org/officeDocument/2006/relationships/slideLayout" Target="../slideLayouts/slideLayout248.xml"/><Relationship Id="rId7" Type="http://schemas.openxmlformats.org/officeDocument/2006/relationships/slideLayout" Target="../slideLayouts/slideLayout252.xml"/><Relationship Id="rId12" Type="http://schemas.openxmlformats.org/officeDocument/2006/relationships/slideLayout" Target="../slideLayouts/slideLayout257.xml"/><Relationship Id="rId2" Type="http://schemas.openxmlformats.org/officeDocument/2006/relationships/slideLayout" Target="../slideLayouts/slideLayout247.xml"/><Relationship Id="rId1" Type="http://schemas.openxmlformats.org/officeDocument/2006/relationships/slideLayout" Target="../slideLayouts/slideLayout246.xml"/><Relationship Id="rId6" Type="http://schemas.openxmlformats.org/officeDocument/2006/relationships/slideLayout" Target="../slideLayouts/slideLayout251.xml"/><Relationship Id="rId11" Type="http://schemas.openxmlformats.org/officeDocument/2006/relationships/slideLayout" Target="../slideLayouts/slideLayout256.xml"/><Relationship Id="rId5" Type="http://schemas.openxmlformats.org/officeDocument/2006/relationships/slideLayout" Target="../slideLayouts/slideLayout250.xml"/><Relationship Id="rId10" Type="http://schemas.openxmlformats.org/officeDocument/2006/relationships/slideLayout" Target="../slideLayouts/slideLayout255.xml"/><Relationship Id="rId4" Type="http://schemas.openxmlformats.org/officeDocument/2006/relationships/slideLayout" Target="../slideLayouts/slideLayout249.xml"/><Relationship Id="rId9" Type="http://schemas.openxmlformats.org/officeDocument/2006/relationships/slideLayout" Target="../slideLayouts/slideLayout25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5" Type="http://schemas.openxmlformats.org/officeDocument/2006/relationships/theme" Target="../theme/theme3.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slideLayout" Target="../slideLayouts/slideLayout3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6.xml"/><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theme" Target="../theme/theme4.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slideLayout" Target="../slideLayouts/slideLayout62.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5" Type="http://schemas.openxmlformats.org/officeDocument/2006/relationships/theme" Target="../theme/theme5.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slideLayout" Target="../slideLayouts/slideLayout6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1.xml"/><Relationship Id="rId3" Type="http://schemas.openxmlformats.org/officeDocument/2006/relationships/slideLayout" Target="../slideLayouts/slideLayout66.xml"/><Relationship Id="rId7" Type="http://schemas.openxmlformats.org/officeDocument/2006/relationships/slideLayout" Target="../slideLayouts/slideLayout70.xml"/><Relationship Id="rId12" Type="http://schemas.openxmlformats.org/officeDocument/2006/relationships/theme" Target="../theme/theme6.xml"/><Relationship Id="rId2" Type="http://schemas.openxmlformats.org/officeDocument/2006/relationships/slideLayout" Target="../slideLayouts/slideLayout65.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1" Type="http://schemas.openxmlformats.org/officeDocument/2006/relationships/slideLayout" Target="../slideLayouts/slideLayout74.xml"/><Relationship Id="rId5" Type="http://schemas.openxmlformats.org/officeDocument/2006/relationships/slideLayout" Target="../slideLayouts/slideLayout68.xml"/><Relationship Id="rId10" Type="http://schemas.openxmlformats.org/officeDocument/2006/relationships/slideLayout" Target="../slideLayouts/slideLayout73.xml"/><Relationship Id="rId4" Type="http://schemas.openxmlformats.org/officeDocument/2006/relationships/slideLayout" Target="../slideLayouts/slideLayout67.xml"/><Relationship Id="rId9" Type="http://schemas.openxmlformats.org/officeDocument/2006/relationships/slideLayout" Target="../slideLayouts/slideLayout72.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2.xml"/><Relationship Id="rId3" Type="http://schemas.openxmlformats.org/officeDocument/2006/relationships/slideLayout" Target="../slideLayouts/slideLayout77.xml"/><Relationship Id="rId7" Type="http://schemas.openxmlformats.org/officeDocument/2006/relationships/slideLayout" Target="../slideLayouts/slideLayout81.xml"/><Relationship Id="rId12" Type="http://schemas.openxmlformats.org/officeDocument/2006/relationships/theme" Target="../theme/theme7.xml"/><Relationship Id="rId2" Type="http://schemas.openxmlformats.org/officeDocument/2006/relationships/slideLayout" Target="../slideLayouts/slideLayout76.xml"/><Relationship Id="rId1" Type="http://schemas.openxmlformats.org/officeDocument/2006/relationships/slideLayout" Target="../slideLayouts/slideLayout75.xml"/><Relationship Id="rId6" Type="http://schemas.openxmlformats.org/officeDocument/2006/relationships/slideLayout" Target="../slideLayouts/slideLayout80.xml"/><Relationship Id="rId11" Type="http://schemas.openxmlformats.org/officeDocument/2006/relationships/slideLayout" Target="../slideLayouts/slideLayout85.xml"/><Relationship Id="rId5" Type="http://schemas.openxmlformats.org/officeDocument/2006/relationships/slideLayout" Target="../slideLayouts/slideLayout79.xml"/><Relationship Id="rId10" Type="http://schemas.openxmlformats.org/officeDocument/2006/relationships/slideLayout" Target="../slideLayouts/slideLayout84.xml"/><Relationship Id="rId4" Type="http://schemas.openxmlformats.org/officeDocument/2006/relationships/slideLayout" Target="../slideLayouts/slideLayout78.xml"/><Relationship Id="rId9" Type="http://schemas.openxmlformats.org/officeDocument/2006/relationships/slideLayout" Target="../slideLayouts/slideLayout8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3.xml"/><Relationship Id="rId3" Type="http://schemas.openxmlformats.org/officeDocument/2006/relationships/slideLayout" Target="../slideLayouts/slideLayout88.xml"/><Relationship Id="rId7" Type="http://schemas.openxmlformats.org/officeDocument/2006/relationships/slideLayout" Target="../slideLayouts/slideLayout92.xml"/><Relationship Id="rId12" Type="http://schemas.openxmlformats.org/officeDocument/2006/relationships/theme" Target="../theme/theme8.xml"/><Relationship Id="rId2" Type="http://schemas.openxmlformats.org/officeDocument/2006/relationships/slideLayout" Target="../slideLayouts/slideLayout87.xml"/><Relationship Id="rId1" Type="http://schemas.openxmlformats.org/officeDocument/2006/relationships/slideLayout" Target="../slideLayouts/slideLayout86.xml"/><Relationship Id="rId6" Type="http://schemas.openxmlformats.org/officeDocument/2006/relationships/slideLayout" Target="../slideLayouts/slideLayout91.xml"/><Relationship Id="rId11" Type="http://schemas.openxmlformats.org/officeDocument/2006/relationships/slideLayout" Target="../slideLayouts/slideLayout96.xml"/><Relationship Id="rId5" Type="http://schemas.openxmlformats.org/officeDocument/2006/relationships/slideLayout" Target="../slideLayouts/slideLayout90.xml"/><Relationship Id="rId10" Type="http://schemas.openxmlformats.org/officeDocument/2006/relationships/slideLayout" Target="../slideLayouts/slideLayout95.xml"/><Relationship Id="rId4" Type="http://schemas.openxmlformats.org/officeDocument/2006/relationships/slideLayout" Target="../slideLayouts/slideLayout89.xml"/><Relationship Id="rId9" Type="http://schemas.openxmlformats.org/officeDocument/2006/relationships/slideLayout" Target="../slideLayouts/slideLayout94.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4.xml"/><Relationship Id="rId3" Type="http://schemas.openxmlformats.org/officeDocument/2006/relationships/slideLayout" Target="../slideLayouts/slideLayout99.xml"/><Relationship Id="rId7" Type="http://schemas.openxmlformats.org/officeDocument/2006/relationships/slideLayout" Target="../slideLayouts/slideLayout103.xml"/><Relationship Id="rId12" Type="http://schemas.openxmlformats.org/officeDocument/2006/relationships/theme" Target="../theme/theme9.xml"/><Relationship Id="rId2" Type="http://schemas.openxmlformats.org/officeDocument/2006/relationships/slideLayout" Target="../slideLayouts/slideLayout98.xml"/><Relationship Id="rId1" Type="http://schemas.openxmlformats.org/officeDocument/2006/relationships/slideLayout" Target="../slideLayouts/slideLayout97.xml"/><Relationship Id="rId6" Type="http://schemas.openxmlformats.org/officeDocument/2006/relationships/slideLayout" Target="../slideLayouts/slideLayout102.xml"/><Relationship Id="rId11" Type="http://schemas.openxmlformats.org/officeDocument/2006/relationships/slideLayout" Target="../slideLayouts/slideLayout107.xml"/><Relationship Id="rId5" Type="http://schemas.openxmlformats.org/officeDocument/2006/relationships/slideLayout" Target="../slideLayouts/slideLayout101.xml"/><Relationship Id="rId10" Type="http://schemas.openxmlformats.org/officeDocument/2006/relationships/slideLayout" Target="../slideLayouts/slideLayout106.xml"/><Relationship Id="rId4" Type="http://schemas.openxmlformats.org/officeDocument/2006/relationships/slideLayout" Target="../slideLayouts/slideLayout100.xml"/><Relationship Id="rId9" Type="http://schemas.openxmlformats.org/officeDocument/2006/relationships/slideLayout" Target="../slideLayouts/slideLayout10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1">
          <a:gsLst>
            <a:gs pos="0">
              <a:srgbClr val="E7E6E6"/>
            </a:gs>
            <a:gs pos="74001">
              <a:srgbClr val="ABC0E4"/>
            </a:gs>
            <a:gs pos="83000">
              <a:srgbClr val="ABC0E4"/>
            </a:gs>
            <a:gs pos="100000">
              <a:srgbClr val="C7D5ED"/>
            </a:gs>
          </a:gsLst>
          <a:lin ang="5400000" scaled="1"/>
        </a:gra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9E8CDC88-0B7D-535C-9DD5-388193B79328}"/>
              </a:ext>
            </a:extLst>
          </p:cNvPr>
          <p:cNvSpPr>
            <a:spLocks noGrp="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802DBEF0-B3FC-6C97-3E81-70F7FD7FAD77}"/>
              </a:ext>
            </a:extLst>
          </p:cNvPr>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CE060DE5-8B84-0D52-39A7-F5B92FBCB60A}"/>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eaLnBrk="1" fontAlgn="auto" hangingPunct="1">
              <a:spcBef>
                <a:spcPts val="0"/>
              </a:spcBef>
              <a:spcAft>
                <a:spcPts val="0"/>
              </a:spcAft>
              <a:defRPr sz="1200">
                <a:solidFill>
                  <a:schemeClr val="tx1">
                    <a:tint val="75000"/>
                  </a:schemeClr>
                </a:solidFill>
                <a:latin typeface="+mn-lt"/>
                <a:cs typeface="+mn-cs"/>
              </a:defRPr>
            </a:lvl1pPr>
          </a:lstStyle>
          <a:p>
            <a:pPr>
              <a:defRPr/>
            </a:pPr>
            <a:fld id="{2CA3F728-E7D3-497F-AA5D-4C034C5FC614}" type="datetimeFigureOut">
              <a:rPr lang="en-US"/>
              <a:pPr>
                <a:defRPr/>
              </a:pPr>
              <a:t>2/26/26</a:t>
            </a:fld>
            <a:endParaRPr lang="en-US"/>
          </a:p>
        </p:txBody>
      </p:sp>
      <p:sp>
        <p:nvSpPr>
          <p:cNvPr id="5" name="Footer Placeholder 4">
            <a:extLst>
              <a:ext uri="{FF2B5EF4-FFF2-40B4-BE49-F238E27FC236}">
                <a16:creationId xmlns:a16="http://schemas.microsoft.com/office/drawing/2014/main" id="{325C1810-C530-4AD1-6820-665B12C28B0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cs typeface="+mn-cs"/>
              </a:defRPr>
            </a:lvl1pPr>
          </a:lstStyle>
          <a:p>
            <a:pPr>
              <a:defRPr/>
            </a:pPr>
            <a:endParaRPr lang="en-US"/>
          </a:p>
        </p:txBody>
      </p:sp>
      <p:sp>
        <p:nvSpPr>
          <p:cNvPr id="6" name="Slide Number Placeholder 5">
            <a:extLst>
              <a:ext uri="{FF2B5EF4-FFF2-40B4-BE49-F238E27FC236}">
                <a16:creationId xmlns:a16="http://schemas.microsoft.com/office/drawing/2014/main" id="{CA068A85-181F-6318-CC72-0A5093466205}"/>
              </a:ext>
            </a:extLst>
          </p:cNvPr>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anose="020F0502020204030204" pitchFamily="34" charset="0"/>
              </a:defRPr>
            </a:lvl1pPr>
          </a:lstStyle>
          <a:p>
            <a:fld id="{7B2B3205-38CF-41F1-9FEE-A6161691FD03}"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6573" r:id="rId1"/>
    <p:sldLayoutId id="2147486574" r:id="rId2"/>
    <p:sldLayoutId id="2147486575" r:id="rId3"/>
    <p:sldLayoutId id="2147486576" r:id="rId4"/>
    <p:sldLayoutId id="2147486577" r:id="rId5"/>
    <p:sldLayoutId id="2147486578" r:id="rId6"/>
    <p:sldLayoutId id="2147486579" r:id="rId7"/>
    <p:sldLayoutId id="2147486580" r:id="rId8"/>
    <p:sldLayoutId id="2147486581" r:id="rId9"/>
    <p:sldLayoutId id="2147486582" r:id="rId10"/>
    <p:sldLayoutId id="2147486583" r:id="rId11"/>
    <p:sldLayoutId id="2147486680" r:id="rId12"/>
    <p:sldLayoutId id="2147486681" r:id="rId13"/>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99CCFF"/>
            </a:gs>
            <a:gs pos="50000">
              <a:srgbClr val="99FF66"/>
            </a:gs>
            <a:gs pos="100000">
              <a:srgbClr val="99CCFF"/>
            </a:gs>
          </a:gsLst>
          <a:lin ang="5400000" scaled="1"/>
        </a:gradFill>
        <a:effectLst/>
      </p:bgPr>
    </p:bg>
    <p:spTree>
      <p:nvGrpSpPr>
        <p:cNvPr id="1" name=""/>
        <p:cNvGrpSpPr/>
        <p:nvPr/>
      </p:nvGrpSpPr>
      <p:grpSpPr>
        <a:xfrm>
          <a:off x="0" y="0"/>
          <a:ext cx="0" cy="0"/>
          <a:chOff x="0" y="0"/>
          <a:chExt cx="0" cy="0"/>
        </a:xfrm>
      </p:grpSpPr>
      <p:sp>
        <p:nvSpPr>
          <p:cNvPr id="10242" name="Rectangle 2">
            <a:extLst>
              <a:ext uri="{FF2B5EF4-FFF2-40B4-BE49-F238E27FC236}">
                <a16:creationId xmlns:a16="http://schemas.microsoft.com/office/drawing/2014/main" id="{EE034A4F-59F5-4967-9100-F7C8BB565001}"/>
              </a:ext>
            </a:extLst>
          </p:cNvPr>
          <p:cNvSpPr>
            <a:spLocks noGrp="1" noChangeArrowheads="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LID4096"/>
              <a:t>Click to edit Master title style</a:t>
            </a:r>
          </a:p>
        </p:txBody>
      </p:sp>
      <p:sp>
        <p:nvSpPr>
          <p:cNvPr id="10243" name="Rectangle 3">
            <a:extLst>
              <a:ext uri="{FF2B5EF4-FFF2-40B4-BE49-F238E27FC236}">
                <a16:creationId xmlns:a16="http://schemas.microsoft.com/office/drawing/2014/main" id="{B529045A-42D6-D4CB-44E7-9B8F95687D9F}"/>
              </a:ext>
            </a:extLst>
          </p:cNvPr>
          <p:cNvSpPr>
            <a:spLocks noGrp="1" noChangeArrowheads="1"/>
          </p:cNvSpPr>
          <p:nvPr>
            <p:ph type="body" idx="1"/>
          </p:nvPr>
        </p:nvSpPr>
        <p:spPr bwMode="auto">
          <a:xfrm>
            <a:off x="609600" y="1600200"/>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LID4096"/>
              <a:t>Click to edit Master text styles</a:t>
            </a:r>
          </a:p>
          <a:p>
            <a:pPr lvl="1"/>
            <a:r>
              <a:rPr lang="en-US" altLang="LID4096"/>
              <a:t>Second level</a:t>
            </a:r>
          </a:p>
          <a:p>
            <a:pPr lvl="2"/>
            <a:r>
              <a:rPr lang="en-US" altLang="LID4096"/>
              <a:t>Third level</a:t>
            </a:r>
          </a:p>
          <a:p>
            <a:pPr lvl="3"/>
            <a:r>
              <a:rPr lang="en-US" altLang="LID4096"/>
              <a:t>Fourth level</a:t>
            </a:r>
          </a:p>
          <a:p>
            <a:pPr lvl="4"/>
            <a:r>
              <a:rPr lang="en-US" altLang="LID4096"/>
              <a:t>Fifth level</a:t>
            </a:r>
          </a:p>
        </p:txBody>
      </p:sp>
      <p:sp>
        <p:nvSpPr>
          <p:cNvPr id="1028" name="Rectangle 4">
            <a:extLst>
              <a:ext uri="{FF2B5EF4-FFF2-40B4-BE49-F238E27FC236}">
                <a16:creationId xmlns:a16="http://schemas.microsoft.com/office/drawing/2014/main" id="{0512EB10-8C48-4E74-21D4-54ADAD0F65FC}"/>
              </a:ext>
            </a:extLst>
          </p:cNvPr>
          <p:cNvSpPr>
            <a:spLocks noGrp="1" noChangeArrowheads="1"/>
          </p:cNvSpPr>
          <p:nvPr>
            <p:ph type="dt" sz="half" idx="2"/>
          </p:nvPr>
        </p:nvSpPr>
        <p:spPr bwMode="auto">
          <a:xfrm>
            <a:off x="609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defTabSz="914400" eaLnBrk="1" fontAlgn="auto" hangingPunct="1">
              <a:spcBef>
                <a:spcPts val="0"/>
              </a:spcBef>
              <a:spcAft>
                <a:spcPts val="0"/>
              </a:spcAft>
              <a:defRPr sz="1400">
                <a:solidFill>
                  <a:srgbClr val="000000"/>
                </a:solidFill>
                <a:latin typeface="+mn-lt"/>
                <a:cs typeface="Arial" charset="0"/>
              </a:defRPr>
            </a:lvl1pPr>
          </a:lstStyle>
          <a:p>
            <a:pPr>
              <a:defRPr/>
            </a:pPr>
            <a:endParaRPr lang="en-US"/>
          </a:p>
        </p:txBody>
      </p:sp>
      <p:sp>
        <p:nvSpPr>
          <p:cNvPr id="1029" name="Rectangle 5">
            <a:extLst>
              <a:ext uri="{FF2B5EF4-FFF2-40B4-BE49-F238E27FC236}">
                <a16:creationId xmlns:a16="http://schemas.microsoft.com/office/drawing/2014/main" id="{9A0AD87A-05DB-67A4-AE0B-2723AF39FDC9}"/>
              </a:ext>
            </a:extLst>
          </p:cNvPr>
          <p:cNvSpPr>
            <a:spLocks noGrp="1" noChangeArrowheads="1"/>
          </p:cNvSpPr>
          <p:nvPr>
            <p:ph type="ftr" sz="quarter" idx="3"/>
          </p:nvPr>
        </p:nvSpPr>
        <p:spPr bwMode="auto">
          <a:xfrm>
            <a:off x="4165600" y="6245225"/>
            <a:ext cx="3860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fontAlgn="auto" hangingPunct="1">
              <a:spcBef>
                <a:spcPts val="0"/>
              </a:spcBef>
              <a:spcAft>
                <a:spcPts val="0"/>
              </a:spcAft>
              <a:defRPr sz="1400">
                <a:solidFill>
                  <a:srgbClr val="000000"/>
                </a:solidFill>
                <a:latin typeface="+mn-lt"/>
                <a:cs typeface="Arial" charset="0"/>
              </a:defRPr>
            </a:lvl1pPr>
          </a:lstStyle>
          <a:p>
            <a:pPr>
              <a:defRPr/>
            </a:pPr>
            <a:endParaRPr lang="en-US"/>
          </a:p>
        </p:txBody>
      </p:sp>
      <p:sp>
        <p:nvSpPr>
          <p:cNvPr id="1030" name="Rectangle 6">
            <a:extLst>
              <a:ext uri="{FF2B5EF4-FFF2-40B4-BE49-F238E27FC236}">
                <a16:creationId xmlns:a16="http://schemas.microsoft.com/office/drawing/2014/main" id="{BCD44546-7C3B-D319-9EB2-CB9EE4E867AD}"/>
              </a:ext>
            </a:extLst>
          </p:cNvPr>
          <p:cNvSpPr>
            <a:spLocks noGrp="1" noChangeArrowheads="1"/>
          </p:cNvSpPr>
          <p:nvPr>
            <p:ph type="sldNum" sz="quarter" idx="4"/>
          </p:nvPr>
        </p:nvSpPr>
        <p:spPr bwMode="auto">
          <a:xfrm>
            <a:off x="8737600" y="6245225"/>
            <a:ext cx="28448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defRPr sz="1400">
                <a:solidFill>
                  <a:srgbClr val="000000"/>
                </a:solidFill>
              </a:defRPr>
            </a:lvl1pPr>
          </a:lstStyle>
          <a:p>
            <a:fld id="{6928F02E-15F7-4FFA-844D-3FAC865F5445}"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6656" r:id="rId1"/>
    <p:sldLayoutId id="2147486657" r:id="rId2"/>
    <p:sldLayoutId id="2147486658" r:id="rId3"/>
    <p:sldLayoutId id="2147486659" r:id="rId4"/>
    <p:sldLayoutId id="2147486660" r:id="rId5"/>
    <p:sldLayoutId id="2147486661" r:id="rId6"/>
    <p:sldLayoutId id="2147486662" r:id="rId7"/>
    <p:sldLayoutId id="2147486663" r:id="rId8"/>
    <p:sldLayoutId id="2147486664" r:id="rId9"/>
    <p:sldLayoutId id="2147486665" r:id="rId10"/>
    <p:sldLayoutId id="2147486666" r:id="rId11"/>
    <p:sldLayoutId id="2147486667" r:id="rId12"/>
    <p:sldLayoutId id="2147486668"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cs typeface="Arial" charset="0"/>
        </a:defRPr>
      </a:lvl2pPr>
      <a:lvl3pPr algn="ctr" rtl="0" eaLnBrk="0" fontAlgn="base" hangingPunct="0">
        <a:spcBef>
          <a:spcPct val="0"/>
        </a:spcBef>
        <a:spcAft>
          <a:spcPct val="0"/>
        </a:spcAft>
        <a:defRPr sz="4400">
          <a:solidFill>
            <a:schemeClr val="tx2"/>
          </a:solidFill>
          <a:latin typeface="Arial" charset="0"/>
          <a:cs typeface="Arial" charset="0"/>
        </a:defRPr>
      </a:lvl3pPr>
      <a:lvl4pPr algn="ctr" rtl="0" eaLnBrk="0" fontAlgn="base" hangingPunct="0">
        <a:spcBef>
          <a:spcPct val="0"/>
        </a:spcBef>
        <a:spcAft>
          <a:spcPct val="0"/>
        </a:spcAft>
        <a:defRPr sz="4400">
          <a:solidFill>
            <a:schemeClr val="tx2"/>
          </a:solidFill>
          <a:latin typeface="Arial" charset="0"/>
          <a:cs typeface="Arial" charset="0"/>
        </a:defRPr>
      </a:lvl4pPr>
      <a:lvl5pPr algn="ctr" rtl="0" eaLnBrk="0" fontAlgn="base" hangingPunct="0">
        <a:spcBef>
          <a:spcPct val="0"/>
        </a:spcBef>
        <a:spcAft>
          <a:spcPct val="0"/>
        </a:spcAft>
        <a:defRPr sz="4400">
          <a:solidFill>
            <a:schemeClr val="tx2"/>
          </a:solidFill>
          <a:latin typeface="Arial" charset="0"/>
          <a:cs typeface="Arial" charset="0"/>
        </a:defRPr>
      </a:lvl5pPr>
      <a:lvl6pPr marL="457200" algn="ctr" rtl="0" fontAlgn="base">
        <a:spcBef>
          <a:spcPct val="0"/>
        </a:spcBef>
        <a:spcAft>
          <a:spcPct val="0"/>
        </a:spcAft>
        <a:defRPr sz="4400">
          <a:solidFill>
            <a:schemeClr val="tx2"/>
          </a:solidFill>
          <a:latin typeface="Arial" charset="0"/>
          <a:cs typeface="Arial" charset="0"/>
        </a:defRPr>
      </a:lvl6pPr>
      <a:lvl7pPr marL="914400" algn="ctr" rtl="0" fontAlgn="base">
        <a:spcBef>
          <a:spcPct val="0"/>
        </a:spcBef>
        <a:spcAft>
          <a:spcPct val="0"/>
        </a:spcAft>
        <a:defRPr sz="4400">
          <a:solidFill>
            <a:schemeClr val="tx2"/>
          </a:solidFill>
          <a:latin typeface="Arial" charset="0"/>
          <a:cs typeface="Arial" charset="0"/>
        </a:defRPr>
      </a:lvl7pPr>
      <a:lvl8pPr marL="1371600" algn="ctr" rtl="0" fontAlgn="base">
        <a:spcBef>
          <a:spcPct val="0"/>
        </a:spcBef>
        <a:spcAft>
          <a:spcPct val="0"/>
        </a:spcAft>
        <a:defRPr sz="4400">
          <a:solidFill>
            <a:schemeClr val="tx2"/>
          </a:solidFill>
          <a:latin typeface="Arial" charset="0"/>
          <a:cs typeface="Arial" charset="0"/>
        </a:defRPr>
      </a:lvl8pPr>
      <a:lvl9pPr marL="1828800" algn="ctr" rtl="0" fontAlgn="base">
        <a:spcBef>
          <a:spcPct val="0"/>
        </a:spcBef>
        <a:spcAft>
          <a:spcPct val="0"/>
        </a:spcAft>
        <a:defRPr sz="4400">
          <a:solidFill>
            <a:schemeClr val="tx2"/>
          </a:solidFill>
          <a:latin typeface="Arial"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cs typeface="+mn-cs"/>
        </a:defRPr>
      </a:lvl2pPr>
      <a:lvl3pPr marL="1143000" indent="-228600" algn="l" rtl="0" eaLnBrk="0" fontAlgn="base" hangingPunct="0">
        <a:spcBef>
          <a:spcPct val="20000"/>
        </a:spcBef>
        <a:spcAft>
          <a:spcPct val="0"/>
        </a:spcAft>
        <a:buChar char="•"/>
        <a:defRPr sz="2400">
          <a:solidFill>
            <a:schemeClr val="tx1"/>
          </a:solidFill>
          <a:latin typeface="+mn-lt"/>
          <a:cs typeface="+mn-cs"/>
        </a:defRPr>
      </a:lvl3pPr>
      <a:lvl4pPr marL="1600200" indent="-228600" algn="l" rtl="0" eaLnBrk="0" fontAlgn="base" hangingPunct="0">
        <a:spcBef>
          <a:spcPct val="20000"/>
        </a:spcBef>
        <a:spcAft>
          <a:spcPct val="0"/>
        </a:spcAft>
        <a:buChar char="–"/>
        <a:defRPr sz="2000">
          <a:solidFill>
            <a:schemeClr val="tx1"/>
          </a:solidFill>
          <a:latin typeface="+mn-lt"/>
          <a:cs typeface="+mn-cs"/>
        </a:defRPr>
      </a:lvl4pPr>
      <a:lvl5pPr marL="2057400" indent="-228600" algn="l" rtl="0" eaLnBrk="0" fontAlgn="base" hangingPunct="0">
        <a:spcBef>
          <a:spcPct val="20000"/>
        </a:spcBef>
        <a:spcAft>
          <a:spcPct val="0"/>
        </a:spcAft>
        <a:buChar char="»"/>
        <a:defRPr sz="2000">
          <a:solidFill>
            <a:schemeClr val="tx1"/>
          </a:solidFill>
          <a:latin typeface="+mn-lt"/>
          <a:cs typeface="+mn-cs"/>
        </a:defRPr>
      </a:lvl5pPr>
      <a:lvl6pPr marL="2514600" indent="-228600" algn="l" rtl="0" fontAlgn="base">
        <a:spcBef>
          <a:spcPct val="20000"/>
        </a:spcBef>
        <a:spcAft>
          <a:spcPct val="0"/>
        </a:spcAft>
        <a:buChar char="»"/>
        <a:defRPr sz="2000">
          <a:solidFill>
            <a:schemeClr val="tx1"/>
          </a:solidFill>
          <a:latin typeface="+mn-lt"/>
          <a:cs typeface="+mn-cs"/>
        </a:defRPr>
      </a:lvl6pPr>
      <a:lvl7pPr marL="2971800" indent="-228600" algn="l" rtl="0" fontAlgn="base">
        <a:spcBef>
          <a:spcPct val="20000"/>
        </a:spcBef>
        <a:spcAft>
          <a:spcPct val="0"/>
        </a:spcAft>
        <a:buChar char="»"/>
        <a:defRPr sz="2000">
          <a:solidFill>
            <a:schemeClr val="tx1"/>
          </a:solidFill>
          <a:latin typeface="+mn-lt"/>
          <a:cs typeface="+mn-cs"/>
        </a:defRPr>
      </a:lvl7pPr>
      <a:lvl8pPr marL="3429000" indent="-228600" algn="l" rtl="0" fontAlgn="base">
        <a:spcBef>
          <a:spcPct val="20000"/>
        </a:spcBef>
        <a:spcAft>
          <a:spcPct val="0"/>
        </a:spcAft>
        <a:buChar char="»"/>
        <a:defRPr sz="2000">
          <a:solidFill>
            <a:schemeClr val="tx1"/>
          </a:solidFill>
          <a:latin typeface="+mn-lt"/>
          <a:cs typeface="+mn-cs"/>
        </a:defRPr>
      </a:lvl8pPr>
      <a:lvl9pPr marL="3886200" indent="-228600"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Title Placeholder 1">
            <a:extLst>
              <a:ext uri="{FF2B5EF4-FFF2-40B4-BE49-F238E27FC236}">
                <a16:creationId xmlns:a16="http://schemas.microsoft.com/office/drawing/2014/main" id="{9426D378-48FE-04BA-4D47-B481AC727A80}"/>
              </a:ext>
            </a:extLst>
          </p:cNvPr>
          <p:cNvSpPr>
            <a:spLocks noGrp="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1267" name="Text Placeholder 2">
            <a:extLst>
              <a:ext uri="{FF2B5EF4-FFF2-40B4-BE49-F238E27FC236}">
                <a16:creationId xmlns:a16="http://schemas.microsoft.com/office/drawing/2014/main" id="{C32C0D7E-50DE-B9B4-BBF1-C54A6764BBD2}"/>
              </a:ext>
            </a:extLst>
          </p:cNvPr>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00115863-9B5D-F455-8D56-36362D1F207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defTabSz="914400" eaLnBrk="1" fontAlgn="auto" hangingPunct="1">
              <a:spcBef>
                <a:spcPts val="0"/>
              </a:spcBef>
              <a:spcAft>
                <a:spcPts val="0"/>
              </a:spcAft>
              <a:defRPr sz="1200">
                <a:solidFill>
                  <a:prstClr val="black">
                    <a:tint val="75000"/>
                  </a:prstClr>
                </a:solidFill>
                <a:latin typeface="Calibri"/>
                <a:cs typeface="+mn-cs"/>
              </a:defRPr>
            </a:lvl1pPr>
          </a:lstStyle>
          <a:p>
            <a:pPr>
              <a:defRPr/>
            </a:pPr>
            <a:fld id="{9763A150-FC60-4C27-BF3A-DA7E1CA4CFCB}" type="datetimeFigureOut">
              <a:rPr lang="en-US"/>
              <a:pPr>
                <a:defRPr/>
              </a:pPr>
              <a:t>2/26/26</a:t>
            </a:fld>
            <a:endParaRPr lang="en-US"/>
          </a:p>
        </p:txBody>
      </p:sp>
      <p:sp>
        <p:nvSpPr>
          <p:cNvPr id="5" name="Footer Placeholder 4">
            <a:extLst>
              <a:ext uri="{FF2B5EF4-FFF2-40B4-BE49-F238E27FC236}">
                <a16:creationId xmlns:a16="http://schemas.microsoft.com/office/drawing/2014/main" id="{1A93CD4E-7CC0-CEA9-9ADA-2763F94887F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defTabSz="914400" eaLnBrk="1" fontAlgn="auto" hangingPunct="1">
              <a:spcBef>
                <a:spcPts val="0"/>
              </a:spcBef>
              <a:spcAft>
                <a:spcPts val="0"/>
              </a:spcAft>
              <a:defRPr sz="1200">
                <a:solidFill>
                  <a:prstClr val="black">
                    <a:tint val="75000"/>
                  </a:prstClr>
                </a:solidFill>
                <a:latin typeface="Calibri"/>
                <a:cs typeface="+mn-cs"/>
              </a:defRPr>
            </a:lvl1pPr>
          </a:lstStyle>
          <a:p>
            <a:pPr>
              <a:defRPr/>
            </a:pPr>
            <a:endParaRPr lang="en-US"/>
          </a:p>
        </p:txBody>
      </p:sp>
      <p:sp>
        <p:nvSpPr>
          <p:cNvPr id="6" name="Slide Number Placeholder 5">
            <a:extLst>
              <a:ext uri="{FF2B5EF4-FFF2-40B4-BE49-F238E27FC236}">
                <a16:creationId xmlns:a16="http://schemas.microsoft.com/office/drawing/2014/main" id="{0F353DC3-76E3-0A99-0B88-67E958133D58}"/>
              </a:ext>
            </a:extLst>
          </p:cNvPr>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898989"/>
                </a:solidFill>
                <a:latin typeface="Calibri" panose="020F0502020204030204" pitchFamily="34" charset="0"/>
              </a:defRPr>
            </a:lvl1pPr>
          </a:lstStyle>
          <a:p>
            <a:fld id="{82937FB1-82D0-4C2F-9C44-0ED8B5721FCE}"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6669" r:id="rId1"/>
    <p:sldLayoutId id="2147486670" r:id="rId2"/>
    <p:sldLayoutId id="2147486671" r:id="rId3"/>
    <p:sldLayoutId id="2147486672" r:id="rId4"/>
    <p:sldLayoutId id="2147486673" r:id="rId5"/>
    <p:sldLayoutId id="2147486674" r:id="rId6"/>
    <p:sldLayoutId id="2147486675" r:id="rId7"/>
    <p:sldLayoutId id="2147486676" r:id="rId8"/>
    <p:sldLayoutId id="2147486677" r:id="rId9"/>
    <p:sldLayoutId id="2147486678" r:id="rId10"/>
    <p:sldLayoutId id="2147486679" r:id="rId11"/>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2290" name="Google Shape;6;p1">
            <a:extLst>
              <a:ext uri="{FF2B5EF4-FFF2-40B4-BE49-F238E27FC236}">
                <a16:creationId xmlns:a16="http://schemas.microsoft.com/office/drawing/2014/main" id="{7D10AFA6-2937-80B1-B4C0-34359D1E9BAB}"/>
              </a:ext>
            </a:extLst>
          </p:cNvPr>
          <p:cNvSpPr txBox="1">
            <a:spLocks noGrp="1"/>
          </p:cNvSpPr>
          <p:nvPr>
            <p:ph type="title"/>
          </p:nvPr>
        </p:nvSpPr>
        <p:spPr bwMode="auto">
          <a:xfrm>
            <a:off x="968375" y="588963"/>
            <a:ext cx="10255250" cy="76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t" anchorCtr="0" compatLnSpc="1">
            <a:prstTxWarp prst="textNoShape">
              <a:avLst/>
            </a:prstTxWarp>
          </a:bodyPr>
          <a:lstStyle/>
          <a:p>
            <a:pPr lvl="0"/>
            <a:endParaRPr lang="en-US" altLang="en-US">
              <a:sym typeface="Arial" panose="020B0604020202020204" pitchFamily="34" charset="0"/>
            </a:endParaRPr>
          </a:p>
        </p:txBody>
      </p:sp>
      <p:sp>
        <p:nvSpPr>
          <p:cNvPr id="12291" name="Google Shape;7;p1">
            <a:extLst>
              <a:ext uri="{FF2B5EF4-FFF2-40B4-BE49-F238E27FC236}">
                <a16:creationId xmlns:a16="http://schemas.microsoft.com/office/drawing/2014/main" id="{5948F61F-2844-51E9-009C-5A3E666529B6}"/>
              </a:ext>
            </a:extLst>
          </p:cNvPr>
          <p:cNvSpPr txBox="1">
            <a:spLocks noGrp="1"/>
          </p:cNvSpPr>
          <p:nvPr>
            <p:ph type="body" idx="1"/>
          </p:nvPr>
        </p:nvSpPr>
        <p:spPr bwMode="auto">
          <a:xfrm>
            <a:off x="415925" y="1536700"/>
            <a:ext cx="11360150" cy="4554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ctr" anchorCtr="0" compatLnSpc="1">
            <a:prstTxWarp prst="textNoShape">
              <a:avLst/>
            </a:prstTxWarp>
          </a:bodyPr>
          <a:lstStyle/>
          <a:p>
            <a:pPr lvl="0"/>
            <a:endParaRPr lang="en-US" altLang="en-US">
              <a:sym typeface="Arial" panose="020B0604020202020204" pitchFamily="34" charset="0"/>
            </a:endParaRPr>
          </a:p>
        </p:txBody>
      </p:sp>
    </p:spTree>
  </p:cSld>
  <p:clrMap bg1="lt1" tx1="dk1" bg2="dk2" tx2="lt2" accent1="accent1" accent2="accent2" accent3="accent3" accent4="accent4" accent5="accent5" accent6="accent6" hlink="hlink" folHlink="folHlink"/>
  <p:sldLayoutIdLst>
    <p:sldLayoutId id="2147486704" r:id="rId1"/>
    <p:sldLayoutId id="2147486705" r:id="rId2"/>
    <p:sldLayoutId id="2147486706" r:id="rId3"/>
    <p:sldLayoutId id="2147486707" r:id="rId4"/>
    <p:sldLayoutId id="2147486708" r:id="rId5"/>
    <p:sldLayoutId id="2147486709" r:id="rId6"/>
    <p:sldLayoutId id="2147486710" r:id="rId7"/>
    <p:sldLayoutId id="2147486711" r:id="rId8"/>
    <p:sldLayoutId id="2147486712" r:id="rId9"/>
    <p:sldLayoutId id="2147486713" r:id="rId10"/>
    <p:sldLayoutId id="2147486714" r:id="rId11"/>
    <p:sldLayoutId id="2147486715" r:id="rId12"/>
    <p:sldLayoutId id="2147486716" r:id="rId13"/>
    <p:sldLayoutId id="2147486717" r:id="rId14"/>
    <p:sldLayoutId id="2147486718" r:id="rId15"/>
  </p:sldLayoutIdLst>
  <p:hf sldNum="0" hdr="0" ftr="0" dt="0"/>
  <p:txStyles>
    <p:title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314" name="Google Shape;6;p1">
            <a:extLst>
              <a:ext uri="{FF2B5EF4-FFF2-40B4-BE49-F238E27FC236}">
                <a16:creationId xmlns:a16="http://schemas.microsoft.com/office/drawing/2014/main" id="{6CD032FE-6B14-1E05-F367-ECD0FC70F72B}"/>
              </a:ext>
            </a:extLst>
          </p:cNvPr>
          <p:cNvSpPr txBox="1">
            <a:spLocks noGrp="1"/>
          </p:cNvSpPr>
          <p:nvPr>
            <p:ph type="title"/>
          </p:nvPr>
        </p:nvSpPr>
        <p:spPr bwMode="auto">
          <a:xfrm>
            <a:off x="968375" y="588963"/>
            <a:ext cx="10255250" cy="76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t" anchorCtr="0" compatLnSpc="1">
            <a:prstTxWarp prst="textNoShape">
              <a:avLst/>
            </a:prstTxWarp>
          </a:bodyPr>
          <a:lstStyle/>
          <a:p>
            <a:pPr lvl="0"/>
            <a:endParaRPr lang="en-US" altLang="en-US">
              <a:sym typeface="Arial" panose="020B0604020202020204" pitchFamily="34" charset="0"/>
            </a:endParaRPr>
          </a:p>
        </p:txBody>
      </p:sp>
      <p:sp>
        <p:nvSpPr>
          <p:cNvPr id="13315" name="Google Shape;7;p1">
            <a:extLst>
              <a:ext uri="{FF2B5EF4-FFF2-40B4-BE49-F238E27FC236}">
                <a16:creationId xmlns:a16="http://schemas.microsoft.com/office/drawing/2014/main" id="{7642B59B-2669-E460-BD53-691DC1BD8B0F}"/>
              </a:ext>
            </a:extLst>
          </p:cNvPr>
          <p:cNvSpPr txBox="1">
            <a:spLocks noGrp="1"/>
          </p:cNvSpPr>
          <p:nvPr>
            <p:ph type="body" idx="1"/>
          </p:nvPr>
        </p:nvSpPr>
        <p:spPr bwMode="auto">
          <a:xfrm>
            <a:off x="415925" y="1536700"/>
            <a:ext cx="11360150" cy="4554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ctr" anchorCtr="0" compatLnSpc="1">
            <a:prstTxWarp prst="textNoShape">
              <a:avLst/>
            </a:prstTxWarp>
          </a:bodyPr>
          <a:lstStyle/>
          <a:p>
            <a:pPr lvl="0"/>
            <a:endParaRPr lang="en-US" altLang="en-US">
              <a:sym typeface="Arial" panose="020B0604020202020204" pitchFamily="34" charset="0"/>
            </a:endParaRPr>
          </a:p>
        </p:txBody>
      </p:sp>
    </p:spTree>
  </p:cSld>
  <p:clrMap bg1="lt1" tx1="dk1" bg2="dk2" tx2="lt2" accent1="accent1" accent2="accent2" accent3="accent3" accent4="accent4" accent5="accent5" accent6="accent6" hlink="hlink" folHlink="folHlink"/>
  <p:sldLayoutIdLst>
    <p:sldLayoutId id="2147486719" r:id="rId1"/>
    <p:sldLayoutId id="2147486720" r:id="rId2"/>
    <p:sldLayoutId id="2147486721" r:id="rId3"/>
    <p:sldLayoutId id="2147486722" r:id="rId4"/>
    <p:sldLayoutId id="2147486723" r:id="rId5"/>
    <p:sldLayoutId id="2147486724" r:id="rId6"/>
    <p:sldLayoutId id="2147486725" r:id="rId7"/>
    <p:sldLayoutId id="2147486726" r:id="rId8"/>
    <p:sldLayoutId id="2147486727" r:id="rId9"/>
    <p:sldLayoutId id="2147486728" r:id="rId10"/>
    <p:sldLayoutId id="2147486729" r:id="rId11"/>
    <p:sldLayoutId id="2147486730" r:id="rId12"/>
    <p:sldLayoutId id="2147486731" r:id="rId13"/>
    <p:sldLayoutId id="2147486732" r:id="rId14"/>
    <p:sldLayoutId id="2147486733" r:id="rId15"/>
  </p:sldLayoutIdLst>
  <p:hf sldNum="0" hdr="0" ftr="0" dt="0"/>
  <p:txStyles>
    <p:title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4338" name="Google Shape;6;p1">
            <a:extLst>
              <a:ext uri="{FF2B5EF4-FFF2-40B4-BE49-F238E27FC236}">
                <a16:creationId xmlns:a16="http://schemas.microsoft.com/office/drawing/2014/main" id="{30610B39-43B2-FEF1-09C3-EE741C73533C}"/>
              </a:ext>
            </a:extLst>
          </p:cNvPr>
          <p:cNvSpPr txBox="1">
            <a:spLocks noGrp="1"/>
          </p:cNvSpPr>
          <p:nvPr>
            <p:ph type="title"/>
          </p:nvPr>
        </p:nvSpPr>
        <p:spPr bwMode="auto">
          <a:xfrm>
            <a:off x="968375" y="588963"/>
            <a:ext cx="10255250" cy="76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t" anchorCtr="0" compatLnSpc="1">
            <a:prstTxWarp prst="textNoShape">
              <a:avLst/>
            </a:prstTxWarp>
          </a:bodyPr>
          <a:lstStyle/>
          <a:p>
            <a:pPr lvl="0"/>
            <a:endParaRPr lang="en-US" altLang="en-US">
              <a:sym typeface="Arial" panose="020B0604020202020204" pitchFamily="34" charset="0"/>
            </a:endParaRPr>
          </a:p>
        </p:txBody>
      </p:sp>
      <p:sp>
        <p:nvSpPr>
          <p:cNvPr id="14339" name="Google Shape;7;p1">
            <a:extLst>
              <a:ext uri="{FF2B5EF4-FFF2-40B4-BE49-F238E27FC236}">
                <a16:creationId xmlns:a16="http://schemas.microsoft.com/office/drawing/2014/main" id="{85BD6258-9FF3-5206-8016-F23AC4D45637}"/>
              </a:ext>
            </a:extLst>
          </p:cNvPr>
          <p:cNvSpPr txBox="1">
            <a:spLocks noGrp="1"/>
          </p:cNvSpPr>
          <p:nvPr>
            <p:ph type="body" idx="1"/>
          </p:nvPr>
        </p:nvSpPr>
        <p:spPr bwMode="auto">
          <a:xfrm>
            <a:off x="415925" y="1536700"/>
            <a:ext cx="11360150" cy="4554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ctr" anchorCtr="0" compatLnSpc="1">
            <a:prstTxWarp prst="textNoShape">
              <a:avLst/>
            </a:prstTxWarp>
          </a:bodyPr>
          <a:lstStyle/>
          <a:p>
            <a:pPr lvl="0"/>
            <a:endParaRPr lang="en-US" altLang="en-US">
              <a:sym typeface="Arial" panose="020B0604020202020204" pitchFamily="34" charset="0"/>
            </a:endParaRPr>
          </a:p>
        </p:txBody>
      </p:sp>
    </p:spTree>
  </p:cSld>
  <p:clrMap bg1="lt1" tx1="dk1" bg2="dk2" tx2="lt2" accent1="accent1" accent2="accent2" accent3="accent3" accent4="accent4" accent5="accent5" accent6="accent6" hlink="hlink" folHlink="folHlink"/>
  <p:sldLayoutIdLst>
    <p:sldLayoutId id="2147486734" r:id="rId1"/>
    <p:sldLayoutId id="2147486735" r:id="rId2"/>
    <p:sldLayoutId id="2147486736" r:id="rId3"/>
    <p:sldLayoutId id="2147486737" r:id="rId4"/>
    <p:sldLayoutId id="2147486738" r:id="rId5"/>
    <p:sldLayoutId id="2147486739" r:id="rId6"/>
    <p:sldLayoutId id="2147486740" r:id="rId7"/>
    <p:sldLayoutId id="2147486741" r:id="rId8"/>
    <p:sldLayoutId id="2147486742" r:id="rId9"/>
    <p:sldLayoutId id="2147486743" r:id="rId10"/>
    <p:sldLayoutId id="2147486744" r:id="rId11"/>
    <p:sldLayoutId id="2147486745" r:id="rId12"/>
    <p:sldLayoutId id="2147486746" r:id="rId13"/>
    <p:sldLayoutId id="2147486747" r:id="rId14"/>
    <p:sldLayoutId id="2147486748" r:id="rId15"/>
  </p:sldLayoutIdLst>
  <p:hf sldNum="0" hdr="0" ftr="0" dt="0"/>
  <p:txStyles>
    <p:title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362" name="Google Shape;6;p1">
            <a:extLst>
              <a:ext uri="{FF2B5EF4-FFF2-40B4-BE49-F238E27FC236}">
                <a16:creationId xmlns:a16="http://schemas.microsoft.com/office/drawing/2014/main" id="{296AA4F2-B759-3B92-8FB9-E294B9488873}"/>
              </a:ext>
            </a:extLst>
          </p:cNvPr>
          <p:cNvSpPr txBox="1">
            <a:spLocks noGrp="1"/>
          </p:cNvSpPr>
          <p:nvPr>
            <p:ph type="title"/>
          </p:nvPr>
        </p:nvSpPr>
        <p:spPr bwMode="auto">
          <a:xfrm>
            <a:off x="968375" y="588963"/>
            <a:ext cx="10255250" cy="76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t" anchorCtr="0" compatLnSpc="1">
            <a:prstTxWarp prst="textNoShape">
              <a:avLst/>
            </a:prstTxWarp>
          </a:bodyPr>
          <a:lstStyle/>
          <a:p>
            <a:pPr lvl="0"/>
            <a:endParaRPr lang="en-US" altLang="en-US">
              <a:sym typeface="Arial" panose="020B0604020202020204" pitchFamily="34" charset="0"/>
            </a:endParaRPr>
          </a:p>
        </p:txBody>
      </p:sp>
      <p:sp>
        <p:nvSpPr>
          <p:cNvPr id="15363" name="Google Shape;7;p1">
            <a:extLst>
              <a:ext uri="{FF2B5EF4-FFF2-40B4-BE49-F238E27FC236}">
                <a16:creationId xmlns:a16="http://schemas.microsoft.com/office/drawing/2014/main" id="{656A636D-2DF9-2383-73DB-B63F4AF64E0F}"/>
              </a:ext>
            </a:extLst>
          </p:cNvPr>
          <p:cNvSpPr txBox="1">
            <a:spLocks noGrp="1"/>
          </p:cNvSpPr>
          <p:nvPr>
            <p:ph type="body" idx="1"/>
          </p:nvPr>
        </p:nvSpPr>
        <p:spPr bwMode="auto">
          <a:xfrm>
            <a:off x="415925" y="1536700"/>
            <a:ext cx="11360150" cy="4554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ctr" anchorCtr="0" compatLnSpc="1">
            <a:prstTxWarp prst="textNoShape">
              <a:avLst/>
            </a:prstTxWarp>
          </a:bodyPr>
          <a:lstStyle/>
          <a:p>
            <a:pPr lvl="0"/>
            <a:endParaRPr lang="en-US" altLang="en-US">
              <a:sym typeface="Arial" panose="020B0604020202020204" pitchFamily="34" charset="0"/>
            </a:endParaRPr>
          </a:p>
        </p:txBody>
      </p:sp>
    </p:spTree>
  </p:cSld>
  <p:clrMap bg1="lt1" tx1="dk1" bg2="dk2" tx2="lt2" accent1="accent1" accent2="accent2" accent3="accent3" accent4="accent4" accent5="accent5" accent6="accent6" hlink="hlink" folHlink="folHlink"/>
  <p:sldLayoutIdLst>
    <p:sldLayoutId id="2147486749" r:id="rId1"/>
    <p:sldLayoutId id="2147486750" r:id="rId2"/>
    <p:sldLayoutId id="2147486751" r:id="rId3"/>
    <p:sldLayoutId id="2147486752" r:id="rId4"/>
    <p:sldLayoutId id="2147486753" r:id="rId5"/>
    <p:sldLayoutId id="2147486754" r:id="rId6"/>
    <p:sldLayoutId id="2147486755" r:id="rId7"/>
    <p:sldLayoutId id="2147486756" r:id="rId8"/>
    <p:sldLayoutId id="2147486757" r:id="rId9"/>
    <p:sldLayoutId id="2147486758" r:id="rId10"/>
    <p:sldLayoutId id="2147486759" r:id="rId11"/>
    <p:sldLayoutId id="2147486760" r:id="rId12"/>
    <p:sldLayoutId id="2147486761" r:id="rId13"/>
    <p:sldLayoutId id="2147486762" r:id="rId14"/>
    <p:sldLayoutId id="2147486763" r:id="rId15"/>
  </p:sldLayoutIdLst>
  <p:hf sldNum="0" hdr="0" ftr="0" dt="0"/>
  <p:txStyles>
    <p:title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6386" name="Google Shape;6;p1">
            <a:extLst>
              <a:ext uri="{FF2B5EF4-FFF2-40B4-BE49-F238E27FC236}">
                <a16:creationId xmlns:a16="http://schemas.microsoft.com/office/drawing/2014/main" id="{D4C5613C-DBA3-F9E2-ED92-995224359F64}"/>
              </a:ext>
            </a:extLst>
          </p:cNvPr>
          <p:cNvSpPr txBox="1">
            <a:spLocks noGrp="1"/>
          </p:cNvSpPr>
          <p:nvPr>
            <p:ph type="title"/>
          </p:nvPr>
        </p:nvSpPr>
        <p:spPr bwMode="auto">
          <a:xfrm>
            <a:off x="968375" y="588963"/>
            <a:ext cx="10255250" cy="76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t" anchorCtr="0" compatLnSpc="1">
            <a:prstTxWarp prst="textNoShape">
              <a:avLst/>
            </a:prstTxWarp>
          </a:bodyPr>
          <a:lstStyle/>
          <a:p>
            <a:pPr lvl="0"/>
            <a:endParaRPr lang="en-US" altLang="en-US">
              <a:sym typeface="Arial" panose="020B0604020202020204" pitchFamily="34" charset="0"/>
            </a:endParaRPr>
          </a:p>
        </p:txBody>
      </p:sp>
      <p:sp>
        <p:nvSpPr>
          <p:cNvPr id="16387" name="Google Shape;7;p1">
            <a:extLst>
              <a:ext uri="{FF2B5EF4-FFF2-40B4-BE49-F238E27FC236}">
                <a16:creationId xmlns:a16="http://schemas.microsoft.com/office/drawing/2014/main" id="{1412CA4A-6B99-4E9D-D44A-5730B266587E}"/>
              </a:ext>
            </a:extLst>
          </p:cNvPr>
          <p:cNvSpPr txBox="1">
            <a:spLocks noGrp="1"/>
          </p:cNvSpPr>
          <p:nvPr>
            <p:ph type="body" idx="1"/>
          </p:nvPr>
        </p:nvSpPr>
        <p:spPr bwMode="auto">
          <a:xfrm>
            <a:off x="415925" y="1536700"/>
            <a:ext cx="11360150" cy="4554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ctr" anchorCtr="0" compatLnSpc="1">
            <a:prstTxWarp prst="textNoShape">
              <a:avLst/>
            </a:prstTxWarp>
          </a:bodyPr>
          <a:lstStyle/>
          <a:p>
            <a:pPr lvl="0"/>
            <a:endParaRPr lang="en-US" altLang="en-US">
              <a:sym typeface="Arial" panose="020B0604020202020204" pitchFamily="34" charset="0"/>
            </a:endParaRPr>
          </a:p>
        </p:txBody>
      </p:sp>
    </p:spTree>
  </p:cSld>
  <p:clrMap bg1="lt1" tx1="dk1" bg2="dk2" tx2="lt2" accent1="accent1" accent2="accent2" accent3="accent3" accent4="accent4" accent5="accent5" accent6="accent6" hlink="hlink" folHlink="folHlink"/>
  <p:sldLayoutIdLst>
    <p:sldLayoutId id="2147486764" r:id="rId1"/>
    <p:sldLayoutId id="2147486765" r:id="rId2"/>
    <p:sldLayoutId id="2147486766" r:id="rId3"/>
    <p:sldLayoutId id="2147486767" r:id="rId4"/>
    <p:sldLayoutId id="2147486768" r:id="rId5"/>
    <p:sldLayoutId id="2147486769" r:id="rId6"/>
    <p:sldLayoutId id="2147486770" r:id="rId7"/>
    <p:sldLayoutId id="2147486771" r:id="rId8"/>
    <p:sldLayoutId id="2147486772" r:id="rId9"/>
    <p:sldLayoutId id="2147486773" r:id="rId10"/>
    <p:sldLayoutId id="2147486774" r:id="rId11"/>
    <p:sldLayoutId id="2147486775" r:id="rId12"/>
    <p:sldLayoutId id="2147486776" r:id="rId13"/>
    <p:sldLayoutId id="2147486777" r:id="rId14"/>
    <p:sldLayoutId id="2147486778" r:id="rId15"/>
  </p:sldLayoutIdLst>
  <p:hf sldNum="0" hdr="0" ftr="0" dt="0"/>
  <p:txStyles>
    <p:title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7410" name="Google Shape;6;p1">
            <a:extLst>
              <a:ext uri="{FF2B5EF4-FFF2-40B4-BE49-F238E27FC236}">
                <a16:creationId xmlns:a16="http://schemas.microsoft.com/office/drawing/2014/main" id="{E263EE9D-FDC6-D7B5-3617-30391AE91B4B}"/>
              </a:ext>
            </a:extLst>
          </p:cNvPr>
          <p:cNvSpPr txBox="1">
            <a:spLocks noGrp="1"/>
          </p:cNvSpPr>
          <p:nvPr>
            <p:ph type="title"/>
          </p:nvPr>
        </p:nvSpPr>
        <p:spPr bwMode="auto">
          <a:xfrm>
            <a:off x="968375" y="588963"/>
            <a:ext cx="10255250" cy="76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t" anchorCtr="0" compatLnSpc="1">
            <a:prstTxWarp prst="textNoShape">
              <a:avLst/>
            </a:prstTxWarp>
          </a:bodyPr>
          <a:lstStyle/>
          <a:p>
            <a:pPr lvl="0"/>
            <a:endParaRPr lang="en-US" altLang="en-US">
              <a:sym typeface="Arial" panose="020B0604020202020204" pitchFamily="34" charset="0"/>
            </a:endParaRPr>
          </a:p>
        </p:txBody>
      </p:sp>
      <p:sp>
        <p:nvSpPr>
          <p:cNvPr id="17411" name="Google Shape;7;p1">
            <a:extLst>
              <a:ext uri="{FF2B5EF4-FFF2-40B4-BE49-F238E27FC236}">
                <a16:creationId xmlns:a16="http://schemas.microsoft.com/office/drawing/2014/main" id="{5217201F-7641-8737-EDFC-E0E769455116}"/>
              </a:ext>
            </a:extLst>
          </p:cNvPr>
          <p:cNvSpPr txBox="1">
            <a:spLocks noGrp="1"/>
          </p:cNvSpPr>
          <p:nvPr>
            <p:ph type="body" idx="1"/>
          </p:nvPr>
        </p:nvSpPr>
        <p:spPr bwMode="auto">
          <a:xfrm>
            <a:off x="415925" y="1536700"/>
            <a:ext cx="11360150" cy="4554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ctr" anchorCtr="0" compatLnSpc="1">
            <a:prstTxWarp prst="textNoShape">
              <a:avLst/>
            </a:prstTxWarp>
          </a:bodyPr>
          <a:lstStyle/>
          <a:p>
            <a:pPr lvl="0"/>
            <a:endParaRPr lang="en-US" altLang="en-US">
              <a:sym typeface="Arial" panose="020B0604020202020204" pitchFamily="34" charset="0"/>
            </a:endParaRPr>
          </a:p>
        </p:txBody>
      </p:sp>
    </p:spTree>
  </p:cSld>
  <p:clrMap bg1="lt1" tx1="dk1" bg2="dk2" tx2="lt2" accent1="accent1" accent2="accent2" accent3="accent3" accent4="accent4" accent5="accent5" accent6="accent6" hlink="hlink" folHlink="folHlink"/>
  <p:sldLayoutIdLst>
    <p:sldLayoutId id="2147486779" r:id="rId1"/>
    <p:sldLayoutId id="2147486780" r:id="rId2"/>
    <p:sldLayoutId id="2147486781" r:id="rId3"/>
    <p:sldLayoutId id="2147486782" r:id="rId4"/>
    <p:sldLayoutId id="2147486783" r:id="rId5"/>
    <p:sldLayoutId id="2147486784" r:id="rId6"/>
    <p:sldLayoutId id="2147486785" r:id="rId7"/>
    <p:sldLayoutId id="2147486786" r:id="rId8"/>
    <p:sldLayoutId id="2147486787" r:id="rId9"/>
    <p:sldLayoutId id="2147486788" r:id="rId10"/>
    <p:sldLayoutId id="2147486789" r:id="rId11"/>
    <p:sldLayoutId id="2147486790" r:id="rId12"/>
    <p:sldLayoutId id="2147486791" r:id="rId13"/>
    <p:sldLayoutId id="2147486792" r:id="rId14"/>
    <p:sldLayoutId id="2147486793" r:id="rId15"/>
  </p:sldLayoutIdLst>
  <p:hf sldNum="0" hdr="0" ftr="0" dt="0"/>
  <p:txStyles>
    <p:title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8434" name="Google Shape;6;p1">
            <a:extLst>
              <a:ext uri="{FF2B5EF4-FFF2-40B4-BE49-F238E27FC236}">
                <a16:creationId xmlns:a16="http://schemas.microsoft.com/office/drawing/2014/main" id="{D8B1F131-05F5-CD18-4170-3C977F97513E}"/>
              </a:ext>
            </a:extLst>
          </p:cNvPr>
          <p:cNvSpPr txBox="1">
            <a:spLocks noGrp="1"/>
          </p:cNvSpPr>
          <p:nvPr>
            <p:ph type="title"/>
          </p:nvPr>
        </p:nvSpPr>
        <p:spPr bwMode="auto">
          <a:xfrm>
            <a:off x="415925" y="593725"/>
            <a:ext cx="11360150" cy="763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t" anchorCtr="0" compatLnSpc="1">
            <a:prstTxWarp prst="textNoShape">
              <a:avLst/>
            </a:prstTxWarp>
          </a:bodyPr>
          <a:lstStyle/>
          <a:p>
            <a:pPr lvl="0"/>
            <a:endParaRPr lang="en-US" altLang="en-US">
              <a:sym typeface="Arial" panose="020B0604020202020204" pitchFamily="34" charset="0"/>
            </a:endParaRPr>
          </a:p>
        </p:txBody>
      </p:sp>
      <p:sp>
        <p:nvSpPr>
          <p:cNvPr id="18435" name="Google Shape;7;p1">
            <a:extLst>
              <a:ext uri="{FF2B5EF4-FFF2-40B4-BE49-F238E27FC236}">
                <a16:creationId xmlns:a16="http://schemas.microsoft.com/office/drawing/2014/main" id="{04BE8F31-5E11-3F54-96C1-E7A163540572}"/>
              </a:ext>
            </a:extLst>
          </p:cNvPr>
          <p:cNvSpPr txBox="1">
            <a:spLocks noGrp="1"/>
          </p:cNvSpPr>
          <p:nvPr>
            <p:ph type="body" idx="1"/>
          </p:nvPr>
        </p:nvSpPr>
        <p:spPr bwMode="auto">
          <a:xfrm>
            <a:off x="415925" y="1536700"/>
            <a:ext cx="11360150" cy="4554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t" anchorCtr="0" compatLnSpc="1">
            <a:prstTxWarp prst="textNoShape">
              <a:avLst/>
            </a:prstTxWarp>
          </a:bodyPr>
          <a:lstStyle/>
          <a:p>
            <a:pPr lvl="0"/>
            <a:endParaRPr lang="en-US" altLang="en-US">
              <a:sym typeface="Arial" panose="020B0604020202020204" pitchFamily="34" charset="0"/>
            </a:endParaRPr>
          </a:p>
        </p:txBody>
      </p:sp>
    </p:spTree>
  </p:cSld>
  <p:clrMap bg1="lt1" tx1="dk1" bg2="dk2" tx2="lt2" accent1="accent1" accent2="accent2" accent3="accent3" accent4="accent4" accent5="accent5" accent6="accent6" hlink="hlink" folHlink="folHlink"/>
  <p:sldLayoutIdLst>
    <p:sldLayoutId id="2147486794" r:id="rId1"/>
    <p:sldLayoutId id="2147486795" r:id="rId2"/>
    <p:sldLayoutId id="2147486796" r:id="rId3"/>
    <p:sldLayoutId id="2147486797" r:id="rId4"/>
    <p:sldLayoutId id="2147486798" r:id="rId5"/>
    <p:sldLayoutId id="2147486799" r:id="rId6"/>
    <p:sldLayoutId id="2147486800" r:id="rId7"/>
    <p:sldLayoutId id="2147486801" r:id="rId8"/>
    <p:sldLayoutId id="2147486802" r:id="rId9"/>
    <p:sldLayoutId id="2147486803" r:id="rId10"/>
    <p:sldLayoutId id="2147486804" r:id="rId11"/>
    <p:sldLayoutId id="2147486805" r:id="rId12"/>
  </p:sldLayoutIdLst>
  <p:hf sldNum="0" hdr="0" ftr="0" dt="0"/>
  <p:txStyles>
    <p:title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5pPr>
      <a:lvl6pPr marR="0" lvl="5"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5pPr>
      <a:lvl6pPr marR="0" lvl="5"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9458" name="Google Shape;6;p1">
            <a:extLst>
              <a:ext uri="{FF2B5EF4-FFF2-40B4-BE49-F238E27FC236}">
                <a16:creationId xmlns:a16="http://schemas.microsoft.com/office/drawing/2014/main" id="{309D685F-471F-3604-B45B-73A175D1E7BB}"/>
              </a:ext>
            </a:extLst>
          </p:cNvPr>
          <p:cNvSpPr txBox="1">
            <a:spLocks noGrp="1"/>
          </p:cNvSpPr>
          <p:nvPr>
            <p:ph type="title"/>
          </p:nvPr>
        </p:nvSpPr>
        <p:spPr bwMode="auto">
          <a:xfrm>
            <a:off x="415925" y="593725"/>
            <a:ext cx="11360150" cy="763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t" anchorCtr="0" compatLnSpc="1">
            <a:prstTxWarp prst="textNoShape">
              <a:avLst/>
            </a:prstTxWarp>
          </a:bodyPr>
          <a:lstStyle/>
          <a:p>
            <a:pPr lvl="0"/>
            <a:endParaRPr lang="en-US" altLang="en-US">
              <a:sym typeface="Arial" panose="020B0604020202020204" pitchFamily="34" charset="0"/>
            </a:endParaRPr>
          </a:p>
        </p:txBody>
      </p:sp>
      <p:sp>
        <p:nvSpPr>
          <p:cNvPr id="19459" name="Google Shape;7;p1">
            <a:extLst>
              <a:ext uri="{FF2B5EF4-FFF2-40B4-BE49-F238E27FC236}">
                <a16:creationId xmlns:a16="http://schemas.microsoft.com/office/drawing/2014/main" id="{E6D335A8-0148-03B0-D466-56F0E731075F}"/>
              </a:ext>
            </a:extLst>
          </p:cNvPr>
          <p:cNvSpPr txBox="1">
            <a:spLocks noGrp="1"/>
          </p:cNvSpPr>
          <p:nvPr>
            <p:ph type="body" idx="1"/>
          </p:nvPr>
        </p:nvSpPr>
        <p:spPr bwMode="auto">
          <a:xfrm>
            <a:off x="415925" y="1536700"/>
            <a:ext cx="11360150" cy="4554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t" anchorCtr="0" compatLnSpc="1">
            <a:prstTxWarp prst="textNoShape">
              <a:avLst/>
            </a:prstTxWarp>
          </a:bodyPr>
          <a:lstStyle/>
          <a:p>
            <a:pPr lvl="0"/>
            <a:endParaRPr lang="en-US" altLang="en-US">
              <a:sym typeface="Arial" panose="020B0604020202020204" pitchFamily="34" charset="0"/>
            </a:endParaRPr>
          </a:p>
        </p:txBody>
      </p:sp>
    </p:spTree>
  </p:cSld>
  <p:clrMap bg1="lt1" tx1="dk1" bg2="dk2" tx2="lt2" accent1="accent1" accent2="accent2" accent3="accent3" accent4="accent4" accent5="accent5" accent6="accent6" hlink="hlink" folHlink="folHlink"/>
  <p:sldLayoutIdLst>
    <p:sldLayoutId id="2147486806" r:id="rId1"/>
    <p:sldLayoutId id="2147486807" r:id="rId2"/>
    <p:sldLayoutId id="2147486808" r:id="rId3"/>
    <p:sldLayoutId id="2147486809" r:id="rId4"/>
    <p:sldLayoutId id="2147486810" r:id="rId5"/>
    <p:sldLayoutId id="2147486811" r:id="rId6"/>
    <p:sldLayoutId id="2147486812" r:id="rId7"/>
    <p:sldLayoutId id="2147486813" r:id="rId8"/>
    <p:sldLayoutId id="2147486814" r:id="rId9"/>
    <p:sldLayoutId id="2147486815" r:id="rId10"/>
    <p:sldLayoutId id="2147486816" r:id="rId11"/>
    <p:sldLayoutId id="2147486817" r:id="rId12"/>
  </p:sldLayoutIdLst>
  <p:hf sldNum="0" hdr="0" ftr="0" dt="0"/>
  <p:txStyles>
    <p:title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5pPr>
      <a:lvl6pPr marR="0" lvl="5"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5pPr>
      <a:lvl6pPr marR="0" lvl="5"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Title Placeholder 1">
            <a:extLst>
              <a:ext uri="{FF2B5EF4-FFF2-40B4-BE49-F238E27FC236}">
                <a16:creationId xmlns:a16="http://schemas.microsoft.com/office/drawing/2014/main" id="{D8F183A5-89C4-C259-A5E1-D3BA4D44729E}"/>
              </a:ext>
            </a:extLst>
          </p:cNvPr>
          <p:cNvSpPr>
            <a:spLocks noGrp="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051" name="Text Placeholder 2">
            <a:extLst>
              <a:ext uri="{FF2B5EF4-FFF2-40B4-BE49-F238E27FC236}">
                <a16:creationId xmlns:a16="http://schemas.microsoft.com/office/drawing/2014/main" id="{4ABBF390-A0B5-A369-718C-B0004DF1754B}"/>
              </a:ext>
            </a:extLst>
          </p:cNvPr>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9D5DACB-7E0E-7A73-4FAD-4D43940BCCB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defTabSz="914400" eaLnBrk="1" fontAlgn="auto" hangingPunct="1">
              <a:spcBef>
                <a:spcPts val="0"/>
              </a:spcBef>
              <a:spcAft>
                <a:spcPts val="0"/>
              </a:spcAft>
              <a:defRPr sz="1200">
                <a:solidFill>
                  <a:prstClr val="black">
                    <a:tint val="75000"/>
                  </a:prstClr>
                </a:solidFill>
                <a:latin typeface="Calibri"/>
                <a:cs typeface="+mn-cs"/>
              </a:defRPr>
            </a:lvl1pPr>
          </a:lstStyle>
          <a:p>
            <a:pPr>
              <a:defRPr/>
            </a:pPr>
            <a:fld id="{8F52EF3F-7856-4069-80FA-1E2DA5D08E74}" type="datetimeFigureOut">
              <a:rPr lang="en-US"/>
              <a:pPr>
                <a:defRPr/>
              </a:pPr>
              <a:t>2/26/26</a:t>
            </a:fld>
            <a:endParaRPr lang="en-US"/>
          </a:p>
        </p:txBody>
      </p:sp>
      <p:sp>
        <p:nvSpPr>
          <p:cNvPr id="5" name="Footer Placeholder 4">
            <a:extLst>
              <a:ext uri="{FF2B5EF4-FFF2-40B4-BE49-F238E27FC236}">
                <a16:creationId xmlns:a16="http://schemas.microsoft.com/office/drawing/2014/main" id="{9F9D973E-C034-F6E2-925F-722E170F716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defTabSz="914400" eaLnBrk="1" fontAlgn="auto" hangingPunct="1">
              <a:spcBef>
                <a:spcPts val="0"/>
              </a:spcBef>
              <a:spcAft>
                <a:spcPts val="0"/>
              </a:spcAft>
              <a:defRPr sz="1200">
                <a:solidFill>
                  <a:prstClr val="black">
                    <a:tint val="75000"/>
                  </a:prstClr>
                </a:solidFill>
                <a:latin typeface="Calibri"/>
                <a:cs typeface="+mn-cs"/>
              </a:defRPr>
            </a:lvl1pPr>
          </a:lstStyle>
          <a:p>
            <a:pPr>
              <a:defRPr/>
            </a:pPr>
            <a:endParaRPr lang="en-US"/>
          </a:p>
        </p:txBody>
      </p:sp>
      <p:sp>
        <p:nvSpPr>
          <p:cNvPr id="6" name="Slide Number Placeholder 5">
            <a:extLst>
              <a:ext uri="{FF2B5EF4-FFF2-40B4-BE49-F238E27FC236}">
                <a16:creationId xmlns:a16="http://schemas.microsoft.com/office/drawing/2014/main" id="{4530292A-F60C-5752-682A-E4D83D369084}"/>
              </a:ext>
            </a:extLst>
          </p:cNvPr>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898989"/>
                </a:solidFill>
                <a:latin typeface="Calibri" panose="020F0502020204030204" pitchFamily="34" charset="0"/>
              </a:defRPr>
            </a:lvl1pPr>
          </a:lstStyle>
          <a:p>
            <a:fld id="{3E0803D4-78BB-41C4-8F97-53340B1C4DFD}"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6584" r:id="rId1"/>
    <p:sldLayoutId id="2147486585" r:id="rId2"/>
    <p:sldLayoutId id="2147486586" r:id="rId3"/>
    <p:sldLayoutId id="2147486587" r:id="rId4"/>
    <p:sldLayoutId id="2147486588" r:id="rId5"/>
    <p:sldLayoutId id="2147486589" r:id="rId6"/>
    <p:sldLayoutId id="2147486590" r:id="rId7"/>
    <p:sldLayoutId id="2147486591" r:id="rId8"/>
    <p:sldLayoutId id="2147486592" r:id="rId9"/>
    <p:sldLayoutId id="2147486593" r:id="rId10"/>
    <p:sldLayoutId id="2147486594" r:id="rId11"/>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20482" name="Google Shape;6;p1">
            <a:extLst>
              <a:ext uri="{FF2B5EF4-FFF2-40B4-BE49-F238E27FC236}">
                <a16:creationId xmlns:a16="http://schemas.microsoft.com/office/drawing/2014/main" id="{8BF68953-E0E1-DE22-6AEC-D6D87D2B75F4}"/>
              </a:ext>
            </a:extLst>
          </p:cNvPr>
          <p:cNvSpPr txBox="1">
            <a:spLocks noGrp="1"/>
          </p:cNvSpPr>
          <p:nvPr>
            <p:ph type="title"/>
          </p:nvPr>
        </p:nvSpPr>
        <p:spPr bwMode="auto">
          <a:xfrm>
            <a:off x="415925" y="593725"/>
            <a:ext cx="11360150" cy="763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t" anchorCtr="0" compatLnSpc="1">
            <a:prstTxWarp prst="textNoShape">
              <a:avLst/>
            </a:prstTxWarp>
          </a:bodyPr>
          <a:lstStyle/>
          <a:p>
            <a:pPr lvl="0"/>
            <a:endParaRPr lang="en-US" altLang="en-US">
              <a:sym typeface="Arial" panose="020B0604020202020204" pitchFamily="34" charset="0"/>
            </a:endParaRPr>
          </a:p>
        </p:txBody>
      </p:sp>
      <p:sp>
        <p:nvSpPr>
          <p:cNvPr id="20483" name="Google Shape;7;p1">
            <a:extLst>
              <a:ext uri="{FF2B5EF4-FFF2-40B4-BE49-F238E27FC236}">
                <a16:creationId xmlns:a16="http://schemas.microsoft.com/office/drawing/2014/main" id="{E27446FB-BB3F-F6FA-CA76-D7F54D6424E2}"/>
              </a:ext>
            </a:extLst>
          </p:cNvPr>
          <p:cNvSpPr txBox="1">
            <a:spLocks noGrp="1"/>
          </p:cNvSpPr>
          <p:nvPr>
            <p:ph type="body" idx="1"/>
          </p:nvPr>
        </p:nvSpPr>
        <p:spPr bwMode="auto">
          <a:xfrm>
            <a:off x="415925" y="1536700"/>
            <a:ext cx="11360150" cy="4554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t" anchorCtr="0" compatLnSpc="1">
            <a:prstTxWarp prst="textNoShape">
              <a:avLst/>
            </a:prstTxWarp>
          </a:bodyPr>
          <a:lstStyle/>
          <a:p>
            <a:pPr lvl="0"/>
            <a:endParaRPr lang="en-US" altLang="en-US">
              <a:sym typeface="Arial" panose="020B0604020202020204" pitchFamily="34" charset="0"/>
            </a:endParaRPr>
          </a:p>
        </p:txBody>
      </p:sp>
    </p:spTree>
  </p:cSld>
  <p:clrMap bg1="lt1" tx1="dk1" bg2="dk2" tx2="lt2" accent1="accent1" accent2="accent2" accent3="accent3" accent4="accent4" accent5="accent5" accent6="accent6" hlink="hlink" folHlink="folHlink"/>
  <p:sldLayoutIdLst>
    <p:sldLayoutId id="2147486818" r:id="rId1"/>
    <p:sldLayoutId id="2147486819" r:id="rId2"/>
    <p:sldLayoutId id="2147486820" r:id="rId3"/>
    <p:sldLayoutId id="2147486821" r:id="rId4"/>
    <p:sldLayoutId id="2147486822" r:id="rId5"/>
    <p:sldLayoutId id="2147486823" r:id="rId6"/>
    <p:sldLayoutId id="2147486824" r:id="rId7"/>
    <p:sldLayoutId id="2147486825" r:id="rId8"/>
    <p:sldLayoutId id="2147486826" r:id="rId9"/>
    <p:sldLayoutId id="2147486827" r:id="rId10"/>
    <p:sldLayoutId id="2147486828" r:id="rId11"/>
    <p:sldLayoutId id="2147486829" r:id="rId12"/>
  </p:sldLayoutIdLst>
  <p:hf sldNum="0" hdr="0" ftr="0" dt="0"/>
  <p:txStyles>
    <p:title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5pPr>
      <a:lvl6pPr marR="0" lvl="5"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5pPr>
      <a:lvl6pPr marR="0" lvl="5"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7"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E6F7FF"/>
        </a:solidFill>
        <a:effectLst/>
      </p:bgPr>
    </p:bg>
    <p:spTree>
      <p:nvGrpSpPr>
        <p:cNvPr id="1" name=""/>
        <p:cNvGrpSpPr/>
        <p:nvPr/>
      </p:nvGrpSpPr>
      <p:grpSpPr>
        <a:xfrm>
          <a:off x="0" y="0"/>
          <a:ext cx="0" cy="0"/>
          <a:chOff x="0" y="0"/>
          <a:chExt cx="0" cy="0"/>
        </a:xfrm>
      </p:grpSpPr>
      <p:sp>
        <p:nvSpPr>
          <p:cNvPr id="3074" name="Google Shape;6;p1">
            <a:extLst>
              <a:ext uri="{FF2B5EF4-FFF2-40B4-BE49-F238E27FC236}">
                <a16:creationId xmlns:a16="http://schemas.microsoft.com/office/drawing/2014/main" id="{4B500AD4-190B-DB90-34AA-1DC83B90040E}"/>
              </a:ext>
            </a:extLst>
          </p:cNvPr>
          <p:cNvSpPr txBox="1">
            <a:spLocks noGrp="1"/>
          </p:cNvSpPr>
          <p:nvPr>
            <p:ph type="title"/>
          </p:nvPr>
        </p:nvSpPr>
        <p:spPr bwMode="auto">
          <a:xfrm>
            <a:off x="950913" y="719138"/>
            <a:ext cx="10290175" cy="76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t" anchorCtr="0" compatLnSpc="1">
            <a:prstTxWarp prst="textNoShape">
              <a:avLst/>
            </a:prstTxWarp>
          </a:bodyPr>
          <a:lstStyle/>
          <a:p>
            <a:pPr lvl="0"/>
            <a:endParaRPr lang="en-US" altLang="en-US">
              <a:sym typeface="Arial" panose="020B0604020202020204" pitchFamily="34" charset="0"/>
            </a:endParaRPr>
          </a:p>
        </p:txBody>
      </p:sp>
      <p:sp>
        <p:nvSpPr>
          <p:cNvPr id="3075" name="Google Shape;7;p1">
            <a:extLst>
              <a:ext uri="{FF2B5EF4-FFF2-40B4-BE49-F238E27FC236}">
                <a16:creationId xmlns:a16="http://schemas.microsoft.com/office/drawing/2014/main" id="{E3E81B0D-6785-2CC4-39FF-0E63000B783C}"/>
              </a:ext>
            </a:extLst>
          </p:cNvPr>
          <p:cNvSpPr txBox="1">
            <a:spLocks noGrp="1"/>
          </p:cNvSpPr>
          <p:nvPr>
            <p:ph type="body" idx="1"/>
          </p:nvPr>
        </p:nvSpPr>
        <p:spPr bwMode="auto">
          <a:xfrm>
            <a:off x="950913" y="1662113"/>
            <a:ext cx="10290175" cy="447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t" anchorCtr="0" compatLnSpc="1">
            <a:prstTxWarp prst="textNoShape">
              <a:avLst/>
            </a:prstTxWarp>
          </a:bodyPr>
          <a:lstStyle/>
          <a:p>
            <a:pPr lvl="0"/>
            <a:endParaRPr lang="en-US" altLang="en-US">
              <a:sym typeface="Arial" panose="020B0604020202020204" pitchFamily="34" charset="0"/>
            </a:endParaRPr>
          </a:p>
        </p:txBody>
      </p:sp>
    </p:spTree>
  </p:cSld>
  <p:clrMap bg1="lt1" tx1="dk1" bg2="dk2" tx2="lt2" accent1="accent1" accent2="accent2" accent3="accent3" accent4="accent4" accent5="accent5" accent6="accent6" hlink="hlink" folHlink="folHlink"/>
  <p:sldLayoutIdLst>
    <p:sldLayoutId id="2147486595" r:id="rId1"/>
    <p:sldLayoutId id="2147486682" r:id="rId2"/>
    <p:sldLayoutId id="2147486683" r:id="rId3"/>
    <p:sldLayoutId id="2147486684" r:id="rId4"/>
    <p:sldLayoutId id="2147486685" r:id="rId5"/>
    <p:sldLayoutId id="2147486596" r:id="rId6"/>
    <p:sldLayoutId id="2147486686" r:id="rId7"/>
    <p:sldLayoutId id="2147486687" r:id="rId8"/>
    <p:sldLayoutId id="2147486688" r:id="rId9"/>
    <p:sldLayoutId id="2147486689" r:id="rId10"/>
    <p:sldLayoutId id="2147486690" r:id="rId11"/>
    <p:sldLayoutId id="2147486691" r:id="rId12"/>
    <p:sldLayoutId id="2147486597" r:id="rId13"/>
    <p:sldLayoutId id="2147486692" r:id="rId14"/>
  </p:sldLayoutIdLst>
  <p:hf sldNum="0" hdr="0" ftr="0" dt="0"/>
  <p:txStyles>
    <p:title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Title Placeholder 1">
            <a:extLst>
              <a:ext uri="{FF2B5EF4-FFF2-40B4-BE49-F238E27FC236}">
                <a16:creationId xmlns:a16="http://schemas.microsoft.com/office/drawing/2014/main" id="{0DE04592-CD9C-7424-D861-10B4FF50918E}"/>
              </a:ext>
            </a:extLst>
          </p:cNvPr>
          <p:cNvSpPr>
            <a:spLocks noGrp="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4099" name="Text Placeholder 2">
            <a:extLst>
              <a:ext uri="{FF2B5EF4-FFF2-40B4-BE49-F238E27FC236}">
                <a16:creationId xmlns:a16="http://schemas.microsoft.com/office/drawing/2014/main" id="{C0394C01-8B2D-92A9-729F-74AEB3014FD1}"/>
              </a:ext>
            </a:extLst>
          </p:cNvPr>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EB80DD89-2121-2BAE-3327-659AD122F04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defTabSz="914400" eaLnBrk="1" fontAlgn="auto" hangingPunct="1">
              <a:spcBef>
                <a:spcPts val="0"/>
              </a:spcBef>
              <a:spcAft>
                <a:spcPts val="0"/>
              </a:spcAft>
              <a:defRPr sz="1200">
                <a:solidFill>
                  <a:prstClr val="black">
                    <a:tint val="75000"/>
                  </a:prstClr>
                </a:solidFill>
                <a:latin typeface="Calibri"/>
                <a:cs typeface="+mn-cs"/>
              </a:defRPr>
            </a:lvl1pPr>
          </a:lstStyle>
          <a:p>
            <a:pPr>
              <a:defRPr/>
            </a:pPr>
            <a:fld id="{A29EA16A-35D8-48F5-8989-540928C555CE}" type="datetimeFigureOut">
              <a:rPr lang="en-US"/>
              <a:pPr>
                <a:defRPr/>
              </a:pPr>
              <a:t>2/26/26</a:t>
            </a:fld>
            <a:endParaRPr lang="en-US"/>
          </a:p>
        </p:txBody>
      </p:sp>
      <p:sp>
        <p:nvSpPr>
          <p:cNvPr id="5" name="Footer Placeholder 4">
            <a:extLst>
              <a:ext uri="{FF2B5EF4-FFF2-40B4-BE49-F238E27FC236}">
                <a16:creationId xmlns:a16="http://schemas.microsoft.com/office/drawing/2014/main" id="{525FF3F4-7A11-FC03-8E2A-9F7F92990CF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defTabSz="914400" eaLnBrk="1" fontAlgn="auto" hangingPunct="1">
              <a:spcBef>
                <a:spcPts val="0"/>
              </a:spcBef>
              <a:spcAft>
                <a:spcPts val="0"/>
              </a:spcAft>
              <a:defRPr sz="1200">
                <a:solidFill>
                  <a:prstClr val="black">
                    <a:tint val="75000"/>
                  </a:prstClr>
                </a:solidFill>
                <a:latin typeface="Calibri"/>
                <a:cs typeface="+mn-cs"/>
              </a:defRPr>
            </a:lvl1pPr>
          </a:lstStyle>
          <a:p>
            <a:pPr>
              <a:defRPr/>
            </a:pPr>
            <a:endParaRPr lang="en-US"/>
          </a:p>
        </p:txBody>
      </p:sp>
      <p:sp>
        <p:nvSpPr>
          <p:cNvPr id="6" name="Slide Number Placeholder 5">
            <a:extLst>
              <a:ext uri="{FF2B5EF4-FFF2-40B4-BE49-F238E27FC236}">
                <a16:creationId xmlns:a16="http://schemas.microsoft.com/office/drawing/2014/main" id="{5A1887B8-5409-2280-0E98-AD7190F5859F}"/>
              </a:ext>
            </a:extLst>
          </p:cNvPr>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898989"/>
                </a:solidFill>
                <a:latin typeface="Calibri" panose="020F0502020204030204" pitchFamily="34" charset="0"/>
              </a:defRPr>
            </a:lvl1pPr>
          </a:lstStyle>
          <a:p>
            <a:fld id="{B31F0AF5-2E25-42CF-A481-3ED8AD796800}"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6598" r:id="rId1"/>
    <p:sldLayoutId id="2147486599" r:id="rId2"/>
    <p:sldLayoutId id="2147486600" r:id="rId3"/>
    <p:sldLayoutId id="2147486601" r:id="rId4"/>
    <p:sldLayoutId id="2147486602" r:id="rId5"/>
    <p:sldLayoutId id="2147486603" r:id="rId6"/>
    <p:sldLayoutId id="2147486604" r:id="rId7"/>
    <p:sldLayoutId id="2147486605" r:id="rId8"/>
    <p:sldLayoutId id="2147486606" r:id="rId9"/>
    <p:sldLayoutId id="2147486607" r:id="rId10"/>
    <p:sldLayoutId id="2147486608" r:id="rId11"/>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E6F7FF"/>
        </a:solidFill>
        <a:effectLst/>
      </p:bgPr>
    </p:bg>
    <p:spTree>
      <p:nvGrpSpPr>
        <p:cNvPr id="1" name=""/>
        <p:cNvGrpSpPr/>
        <p:nvPr/>
      </p:nvGrpSpPr>
      <p:grpSpPr>
        <a:xfrm>
          <a:off x="0" y="0"/>
          <a:ext cx="0" cy="0"/>
          <a:chOff x="0" y="0"/>
          <a:chExt cx="0" cy="0"/>
        </a:xfrm>
      </p:grpSpPr>
      <p:sp>
        <p:nvSpPr>
          <p:cNvPr id="5122" name="Google Shape;6;p1">
            <a:extLst>
              <a:ext uri="{FF2B5EF4-FFF2-40B4-BE49-F238E27FC236}">
                <a16:creationId xmlns:a16="http://schemas.microsoft.com/office/drawing/2014/main" id="{C074CAAF-7F9D-F21B-91A4-9CC693E229B2}"/>
              </a:ext>
            </a:extLst>
          </p:cNvPr>
          <p:cNvSpPr txBox="1">
            <a:spLocks noGrp="1"/>
          </p:cNvSpPr>
          <p:nvPr>
            <p:ph type="title"/>
          </p:nvPr>
        </p:nvSpPr>
        <p:spPr bwMode="auto">
          <a:xfrm>
            <a:off x="950913" y="719138"/>
            <a:ext cx="10290175" cy="763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t" anchorCtr="0" compatLnSpc="1">
            <a:prstTxWarp prst="textNoShape">
              <a:avLst/>
            </a:prstTxWarp>
          </a:bodyPr>
          <a:lstStyle/>
          <a:p>
            <a:pPr lvl="0"/>
            <a:endParaRPr lang="en-US" altLang="en-US">
              <a:sym typeface="Arial" panose="020B0604020202020204" pitchFamily="34" charset="0"/>
            </a:endParaRPr>
          </a:p>
        </p:txBody>
      </p:sp>
      <p:sp>
        <p:nvSpPr>
          <p:cNvPr id="5123" name="Google Shape;7;p1">
            <a:extLst>
              <a:ext uri="{FF2B5EF4-FFF2-40B4-BE49-F238E27FC236}">
                <a16:creationId xmlns:a16="http://schemas.microsoft.com/office/drawing/2014/main" id="{28881532-341F-A743-8BE0-F4324EE6845B}"/>
              </a:ext>
            </a:extLst>
          </p:cNvPr>
          <p:cNvSpPr txBox="1">
            <a:spLocks noGrp="1"/>
          </p:cNvSpPr>
          <p:nvPr>
            <p:ph type="body" idx="1"/>
          </p:nvPr>
        </p:nvSpPr>
        <p:spPr bwMode="auto">
          <a:xfrm>
            <a:off x="950913" y="1662113"/>
            <a:ext cx="10290175" cy="447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5" tIns="91425" rIns="91425" bIns="91425" numCol="1" anchor="t" anchorCtr="0" compatLnSpc="1">
            <a:prstTxWarp prst="textNoShape">
              <a:avLst/>
            </a:prstTxWarp>
          </a:bodyPr>
          <a:lstStyle/>
          <a:p>
            <a:pPr lvl="0"/>
            <a:endParaRPr lang="en-US" altLang="en-US">
              <a:sym typeface="Arial" panose="020B0604020202020204" pitchFamily="34" charset="0"/>
            </a:endParaRPr>
          </a:p>
        </p:txBody>
      </p:sp>
    </p:spTree>
  </p:cSld>
  <p:clrMap bg1="lt1" tx1="dk1" bg2="dk2" tx2="lt2" accent1="accent1" accent2="accent2" accent3="accent3" accent4="accent4" accent5="accent5" accent6="accent6" hlink="hlink" folHlink="folHlink"/>
  <p:sldLayoutIdLst>
    <p:sldLayoutId id="2147486609" r:id="rId1"/>
    <p:sldLayoutId id="2147486693" r:id="rId2"/>
    <p:sldLayoutId id="2147486694" r:id="rId3"/>
    <p:sldLayoutId id="2147486695" r:id="rId4"/>
    <p:sldLayoutId id="2147486696" r:id="rId5"/>
    <p:sldLayoutId id="2147486610" r:id="rId6"/>
    <p:sldLayoutId id="2147486697" r:id="rId7"/>
    <p:sldLayoutId id="2147486698" r:id="rId8"/>
    <p:sldLayoutId id="2147486699" r:id="rId9"/>
    <p:sldLayoutId id="2147486700" r:id="rId10"/>
    <p:sldLayoutId id="2147486701" r:id="rId11"/>
    <p:sldLayoutId id="2147486702" r:id="rId12"/>
    <p:sldLayoutId id="2147486611" r:id="rId13"/>
    <p:sldLayoutId id="2147486703" r:id="rId14"/>
  </p:sldLayoutIdLst>
  <p:hf sldNum="0" hdr="0" ftr="0" dt="0"/>
  <p:txStyles>
    <p:title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1pPr>
      <a:lvl2pPr lvl="1"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2pPr>
      <a:lvl3pPr lvl="2"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3pPr>
      <a:lvl4pPr lvl="3"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4pPr>
      <a:lvl5pPr lvl="4" algn="l" rtl="0" eaLnBrk="0" fontAlgn="base" hangingPunct="0">
        <a:spcBef>
          <a:spcPct val="0"/>
        </a:spcBef>
        <a:spcAft>
          <a:spcPct val="0"/>
        </a:spcAft>
        <a:buClr>
          <a:srgbClr val="000000"/>
        </a:buClr>
        <a:buFont typeface="Arial" panose="020B0604020202020204" pitchFamily="34" charset="0"/>
        <a:defRPr>
          <a:solidFill>
            <a:srgbClr val="000000"/>
          </a:solidFill>
          <a:latin typeface="Arial" panose="020B0604020202020204"/>
          <a:ea typeface="Arial" panose="020B0604020202020204"/>
          <a:cs typeface="Arial" panose="020B0604020202020204"/>
          <a:sym typeface="Arial" panose="020B0604020202020204" pitchFamily="34" charset="0"/>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Title Placeholder 1">
            <a:extLst>
              <a:ext uri="{FF2B5EF4-FFF2-40B4-BE49-F238E27FC236}">
                <a16:creationId xmlns:a16="http://schemas.microsoft.com/office/drawing/2014/main" id="{7B80F060-1D69-9C63-B360-03E54D78FA08}"/>
              </a:ext>
            </a:extLst>
          </p:cNvPr>
          <p:cNvSpPr>
            <a:spLocks noGrp="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endParaRPr lang="LID4096" altLang="en-US"/>
          </a:p>
        </p:txBody>
      </p:sp>
      <p:sp>
        <p:nvSpPr>
          <p:cNvPr id="6147" name="Text Placeholder 2">
            <a:extLst>
              <a:ext uri="{FF2B5EF4-FFF2-40B4-BE49-F238E27FC236}">
                <a16:creationId xmlns:a16="http://schemas.microsoft.com/office/drawing/2014/main" id="{35AD7DA6-8C0E-EEEA-C32E-EBF8EE294AFD}"/>
              </a:ext>
            </a:extLst>
          </p:cNvPr>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LID4096" altLang="en-US"/>
          </a:p>
        </p:txBody>
      </p:sp>
      <p:sp>
        <p:nvSpPr>
          <p:cNvPr id="4" name="Date Placeholder 3">
            <a:extLst>
              <a:ext uri="{FF2B5EF4-FFF2-40B4-BE49-F238E27FC236}">
                <a16:creationId xmlns:a16="http://schemas.microsoft.com/office/drawing/2014/main" id="{2C9ED5DF-026F-073C-1B29-7E916B9C56C6}"/>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defTabSz="914400" eaLnBrk="1" fontAlgn="auto" hangingPunct="1">
              <a:spcBef>
                <a:spcPts val="0"/>
              </a:spcBef>
              <a:spcAft>
                <a:spcPts val="0"/>
              </a:spcAft>
              <a:defRPr sz="1200">
                <a:solidFill>
                  <a:prstClr val="black">
                    <a:tint val="75000"/>
                  </a:prstClr>
                </a:solidFill>
                <a:latin typeface="Calibri" panose="020F0502020204030204"/>
                <a:cs typeface="+mn-cs"/>
              </a:defRPr>
            </a:lvl1pPr>
          </a:lstStyle>
          <a:p>
            <a:pPr>
              <a:defRPr/>
            </a:pPr>
            <a:fld id="{42E3F503-0B7F-4DBF-91A9-6E37CA5DD4BF}" type="datetimeFigureOut">
              <a:rPr lang="en-US"/>
              <a:pPr>
                <a:defRPr/>
              </a:pPr>
              <a:t>2/26/26</a:t>
            </a:fld>
            <a:endParaRPr lang="x-none"/>
          </a:p>
        </p:txBody>
      </p:sp>
      <p:sp>
        <p:nvSpPr>
          <p:cNvPr id="5" name="Footer Placeholder 4">
            <a:extLst>
              <a:ext uri="{FF2B5EF4-FFF2-40B4-BE49-F238E27FC236}">
                <a16:creationId xmlns:a16="http://schemas.microsoft.com/office/drawing/2014/main" id="{73D347F6-246F-0028-BE2A-8A233040D53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defTabSz="914400" eaLnBrk="1" fontAlgn="auto" hangingPunct="1">
              <a:spcBef>
                <a:spcPts val="0"/>
              </a:spcBef>
              <a:spcAft>
                <a:spcPts val="0"/>
              </a:spcAft>
              <a:defRPr sz="1200">
                <a:solidFill>
                  <a:prstClr val="black">
                    <a:tint val="75000"/>
                  </a:prstClr>
                </a:solidFill>
                <a:latin typeface="Calibri" panose="020F0502020204030204"/>
                <a:cs typeface="+mn-cs"/>
              </a:defRPr>
            </a:lvl1pPr>
          </a:lstStyle>
          <a:p>
            <a:pPr>
              <a:defRPr/>
            </a:pPr>
            <a:endParaRPr lang="x-none"/>
          </a:p>
        </p:txBody>
      </p:sp>
      <p:sp>
        <p:nvSpPr>
          <p:cNvPr id="6" name="Slide Number Placeholder 5">
            <a:extLst>
              <a:ext uri="{FF2B5EF4-FFF2-40B4-BE49-F238E27FC236}">
                <a16:creationId xmlns:a16="http://schemas.microsoft.com/office/drawing/2014/main" id="{C2A30D7D-B453-2562-D2FE-A145169584A4}"/>
              </a:ext>
            </a:extLst>
          </p:cNvPr>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898989"/>
                </a:solidFill>
                <a:latin typeface="Calibri" panose="020F0502020204030204" pitchFamily="34" charset="0"/>
              </a:defRPr>
            </a:lvl1pPr>
          </a:lstStyle>
          <a:p>
            <a:fld id="{8F1A63D8-19B4-4942-BDFD-AEA3726C9DBE}"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6612" r:id="rId1"/>
    <p:sldLayoutId id="2147486613" r:id="rId2"/>
    <p:sldLayoutId id="2147486614" r:id="rId3"/>
    <p:sldLayoutId id="2147486615" r:id="rId4"/>
    <p:sldLayoutId id="2147486616" r:id="rId5"/>
    <p:sldLayoutId id="2147486617" r:id="rId6"/>
    <p:sldLayoutId id="2147486618" r:id="rId7"/>
    <p:sldLayoutId id="2147486619" r:id="rId8"/>
    <p:sldLayoutId id="2147486620" r:id="rId9"/>
    <p:sldLayoutId id="2147486621" r:id="rId10"/>
    <p:sldLayoutId id="2147486622" r:id="rId11"/>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x-non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0" name="Title Placeholder 1">
            <a:extLst>
              <a:ext uri="{FF2B5EF4-FFF2-40B4-BE49-F238E27FC236}">
                <a16:creationId xmlns:a16="http://schemas.microsoft.com/office/drawing/2014/main" id="{EAF3F855-1408-5C9A-EFAD-DA419892B1D6}"/>
              </a:ext>
            </a:extLst>
          </p:cNvPr>
          <p:cNvSpPr>
            <a:spLocks noGrp="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endParaRPr lang="LID4096" altLang="en-US"/>
          </a:p>
        </p:txBody>
      </p:sp>
      <p:sp>
        <p:nvSpPr>
          <p:cNvPr id="7171" name="Text Placeholder 2">
            <a:extLst>
              <a:ext uri="{FF2B5EF4-FFF2-40B4-BE49-F238E27FC236}">
                <a16:creationId xmlns:a16="http://schemas.microsoft.com/office/drawing/2014/main" id="{E93C85CE-E2CF-7F49-FB71-83C6F6498497}"/>
              </a:ext>
            </a:extLst>
          </p:cNvPr>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LID4096" altLang="en-US"/>
          </a:p>
        </p:txBody>
      </p:sp>
      <p:sp>
        <p:nvSpPr>
          <p:cNvPr id="4" name="Date Placeholder 3">
            <a:extLst>
              <a:ext uri="{FF2B5EF4-FFF2-40B4-BE49-F238E27FC236}">
                <a16:creationId xmlns:a16="http://schemas.microsoft.com/office/drawing/2014/main" id="{9C0E8C7E-51DC-A385-FEA3-1C930F0F538B}"/>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defTabSz="914400" eaLnBrk="1" fontAlgn="auto" hangingPunct="1">
              <a:spcBef>
                <a:spcPts val="0"/>
              </a:spcBef>
              <a:spcAft>
                <a:spcPts val="0"/>
              </a:spcAft>
              <a:defRPr sz="1200">
                <a:solidFill>
                  <a:prstClr val="black">
                    <a:tint val="75000"/>
                  </a:prstClr>
                </a:solidFill>
                <a:latin typeface="Calibri" panose="020F0502020204030204"/>
                <a:cs typeface="+mn-cs"/>
              </a:defRPr>
            </a:lvl1pPr>
          </a:lstStyle>
          <a:p>
            <a:pPr>
              <a:defRPr/>
            </a:pPr>
            <a:fld id="{B50B6051-5854-4ED5-AB2A-F4559A0EE7B6}" type="datetimeFigureOut">
              <a:rPr lang="en-US"/>
              <a:pPr>
                <a:defRPr/>
              </a:pPr>
              <a:t>2/26/26</a:t>
            </a:fld>
            <a:endParaRPr lang="x-none"/>
          </a:p>
        </p:txBody>
      </p:sp>
      <p:sp>
        <p:nvSpPr>
          <p:cNvPr id="5" name="Footer Placeholder 4">
            <a:extLst>
              <a:ext uri="{FF2B5EF4-FFF2-40B4-BE49-F238E27FC236}">
                <a16:creationId xmlns:a16="http://schemas.microsoft.com/office/drawing/2014/main" id="{3F0204D5-6D91-8360-13A8-FA8A97D8E23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defTabSz="914400" eaLnBrk="1" fontAlgn="auto" hangingPunct="1">
              <a:spcBef>
                <a:spcPts val="0"/>
              </a:spcBef>
              <a:spcAft>
                <a:spcPts val="0"/>
              </a:spcAft>
              <a:defRPr sz="1200">
                <a:solidFill>
                  <a:prstClr val="black">
                    <a:tint val="75000"/>
                  </a:prstClr>
                </a:solidFill>
                <a:latin typeface="Calibri" panose="020F0502020204030204"/>
                <a:cs typeface="+mn-cs"/>
              </a:defRPr>
            </a:lvl1pPr>
          </a:lstStyle>
          <a:p>
            <a:pPr>
              <a:defRPr/>
            </a:pPr>
            <a:endParaRPr lang="x-none"/>
          </a:p>
        </p:txBody>
      </p:sp>
      <p:sp>
        <p:nvSpPr>
          <p:cNvPr id="6" name="Slide Number Placeholder 5">
            <a:extLst>
              <a:ext uri="{FF2B5EF4-FFF2-40B4-BE49-F238E27FC236}">
                <a16:creationId xmlns:a16="http://schemas.microsoft.com/office/drawing/2014/main" id="{1DC76BEA-F8A8-8AFC-D5D1-FFA8D728B816}"/>
              </a:ext>
            </a:extLst>
          </p:cNvPr>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898989"/>
                </a:solidFill>
                <a:latin typeface="Calibri" panose="020F0502020204030204" pitchFamily="34" charset="0"/>
              </a:defRPr>
            </a:lvl1pPr>
          </a:lstStyle>
          <a:p>
            <a:fld id="{731F9358-E4DB-4D01-88E8-1E42A3B59203}"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6623" r:id="rId1"/>
    <p:sldLayoutId id="2147486624" r:id="rId2"/>
    <p:sldLayoutId id="2147486625" r:id="rId3"/>
    <p:sldLayoutId id="2147486626" r:id="rId4"/>
    <p:sldLayoutId id="2147486627" r:id="rId5"/>
    <p:sldLayoutId id="2147486628" r:id="rId6"/>
    <p:sldLayoutId id="2147486629" r:id="rId7"/>
    <p:sldLayoutId id="2147486630" r:id="rId8"/>
    <p:sldLayoutId id="2147486631" r:id="rId9"/>
    <p:sldLayoutId id="2147486632" r:id="rId10"/>
    <p:sldLayoutId id="2147486633" r:id="rId11"/>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x-non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4" name="Title Placeholder 1">
            <a:extLst>
              <a:ext uri="{FF2B5EF4-FFF2-40B4-BE49-F238E27FC236}">
                <a16:creationId xmlns:a16="http://schemas.microsoft.com/office/drawing/2014/main" id="{28EACE97-D52F-9EFA-7FAD-50E559DEB993}"/>
              </a:ext>
            </a:extLst>
          </p:cNvPr>
          <p:cNvSpPr>
            <a:spLocks noGrp="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endParaRPr lang="LID4096" altLang="en-US"/>
          </a:p>
        </p:txBody>
      </p:sp>
      <p:sp>
        <p:nvSpPr>
          <p:cNvPr id="8195" name="Text Placeholder 2">
            <a:extLst>
              <a:ext uri="{FF2B5EF4-FFF2-40B4-BE49-F238E27FC236}">
                <a16:creationId xmlns:a16="http://schemas.microsoft.com/office/drawing/2014/main" id="{DDD9CC9E-97E7-62F2-DE65-9CA3A9360EEE}"/>
              </a:ext>
            </a:extLst>
          </p:cNvPr>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LID4096" altLang="en-US"/>
          </a:p>
        </p:txBody>
      </p:sp>
      <p:sp>
        <p:nvSpPr>
          <p:cNvPr id="4" name="Date Placeholder 3">
            <a:extLst>
              <a:ext uri="{FF2B5EF4-FFF2-40B4-BE49-F238E27FC236}">
                <a16:creationId xmlns:a16="http://schemas.microsoft.com/office/drawing/2014/main" id="{4E2794EF-2637-5705-BDD7-7B441E2A3E01}"/>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defTabSz="914400" eaLnBrk="1" fontAlgn="auto" hangingPunct="1">
              <a:spcBef>
                <a:spcPts val="0"/>
              </a:spcBef>
              <a:spcAft>
                <a:spcPts val="0"/>
              </a:spcAft>
              <a:defRPr sz="1200">
                <a:solidFill>
                  <a:prstClr val="black">
                    <a:tint val="75000"/>
                  </a:prstClr>
                </a:solidFill>
                <a:latin typeface="Calibri" panose="020F0502020204030204"/>
                <a:cs typeface="+mn-cs"/>
              </a:defRPr>
            </a:lvl1pPr>
          </a:lstStyle>
          <a:p>
            <a:pPr>
              <a:defRPr/>
            </a:pPr>
            <a:fld id="{7597227D-80C8-4489-B757-73003E2010E0}" type="datetimeFigureOut">
              <a:rPr lang="en-US"/>
              <a:pPr>
                <a:defRPr/>
              </a:pPr>
              <a:t>2/26/26</a:t>
            </a:fld>
            <a:endParaRPr lang="x-none"/>
          </a:p>
        </p:txBody>
      </p:sp>
      <p:sp>
        <p:nvSpPr>
          <p:cNvPr id="5" name="Footer Placeholder 4">
            <a:extLst>
              <a:ext uri="{FF2B5EF4-FFF2-40B4-BE49-F238E27FC236}">
                <a16:creationId xmlns:a16="http://schemas.microsoft.com/office/drawing/2014/main" id="{945EADC4-400E-E42F-E0BC-ACD6BE853A1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defTabSz="914400" eaLnBrk="1" fontAlgn="auto" hangingPunct="1">
              <a:spcBef>
                <a:spcPts val="0"/>
              </a:spcBef>
              <a:spcAft>
                <a:spcPts val="0"/>
              </a:spcAft>
              <a:defRPr sz="1200">
                <a:solidFill>
                  <a:prstClr val="black">
                    <a:tint val="75000"/>
                  </a:prstClr>
                </a:solidFill>
                <a:latin typeface="Calibri" panose="020F0502020204030204"/>
                <a:cs typeface="+mn-cs"/>
              </a:defRPr>
            </a:lvl1pPr>
          </a:lstStyle>
          <a:p>
            <a:pPr>
              <a:defRPr/>
            </a:pPr>
            <a:endParaRPr lang="x-none"/>
          </a:p>
        </p:txBody>
      </p:sp>
      <p:sp>
        <p:nvSpPr>
          <p:cNvPr id="6" name="Slide Number Placeholder 5">
            <a:extLst>
              <a:ext uri="{FF2B5EF4-FFF2-40B4-BE49-F238E27FC236}">
                <a16:creationId xmlns:a16="http://schemas.microsoft.com/office/drawing/2014/main" id="{EAB72A38-DF14-9934-A8CD-8F72591D5741}"/>
              </a:ext>
            </a:extLst>
          </p:cNvPr>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898989"/>
                </a:solidFill>
                <a:latin typeface="Calibri" panose="020F0502020204030204" pitchFamily="34" charset="0"/>
              </a:defRPr>
            </a:lvl1pPr>
          </a:lstStyle>
          <a:p>
            <a:fld id="{68A4AE42-261F-4F19-BB27-41FC010BDB42}"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6634" r:id="rId1"/>
    <p:sldLayoutId id="2147486635" r:id="rId2"/>
    <p:sldLayoutId id="2147486636" r:id="rId3"/>
    <p:sldLayoutId id="2147486637" r:id="rId4"/>
    <p:sldLayoutId id="2147486638" r:id="rId5"/>
    <p:sldLayoutId id="2147486639" r:id="rId6"/>
    <p:sldLayoutId id="2147486640" r:id="rId7"/>
    <p:sldLayoutId id="2147486641" r:id="rId8"/>
    <p:sldLayoutId id="2147486642" r:id="rId9"/>
    <p:sldLayoutId id="2147486643" r:id="rId10"/>
    <p:sldLayoutId id="2147486644" r:id="rId11"/>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x-non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18" name="Title Placeholder 1">
            <a:extLst>
              <a:ext uri="{FF2B5EF4-FFF2-40B4-BE49-F238E27FC236}">
                <a16:creationId xmlns:a16="http://schemas.microsoft.com/office/drawing/2014/main" id="{26454AED-A068-6205-B9C1-DF10FA21E8E8}"/>
              </a:ext>
            </a:extLst>
          </p:cNvPr>
          <p:cNvSpPr>
            <a:spLocks noGrp="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endParaRPr lang="LID4096" altLang="en-US"/>
          </a:p>
        </p:txBody>
      </p:sp>
      <p:sp>
        <p:nvSpPr>
          <p:cNvPr id="9219" name="Text Placeholder 2">
            <a:extLst>
              <a:ext uri="{FF2B5EF4-FFF2-40B4-BE49-F238E27FC236}">
                <a16:creationId xmlns:a16="http://schemas.microsoft.com/office/drawing/2014/main" id="{B819FD0D-1817-C9C2-5946-E432BF369186}"/>
              </a:ext>
            </a:extLst>
          </p:cNvPr>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LID4096" altLang="en-US"/>
          </a:p>
        </p:txBody>
      </p:sp>
      <p:sp>
        <p:nvSpPr>
          <p:cNvPr id="4" name="Date Placeholder 3">
            <a:extLst>
              <a:ext uri="{FF2B5EF4-FFF2-40B4-BE49-F238E27FC236}">
                <a16:creationId xmlns:a16="http://schemas.microsoft.com/office/drawing/2014/main" id="{B3E02AE7-32FC-05CC-93FD-8D6B12D3A3F1}"/>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defTabSz="914400" eaLnBrk="1" fontAlgn="auto" hangingPunct="1">
              <a:spcBef>
                <a:spcPts val="0"/>
              </a:spcBef>
              <a:spcAft>
                <a:spcPts val="0"/>
              </a:spcAft>
              <a:defRPr sz="1200">
                <a:solidFill>
                  <a:prstClr val="black">
                    <a:tint val="75000"/>
                  </a:prstClr>
                </a:solidFill>
                <a:latin typeface="Calibri" panose="020F0502020204030204"/>
                <a:cs typeface="+mn-cs"/>
              </a:defRPr>
            </a:lvl1pPr>
          </a:lstStyle>
          <a:p>
            <a:pPr>
              <a:defRPr/>
            </a:pPr>
            <a:fld id="{5B35D645-9F0D-4CCB-A360-0C5297F391B1}" type="datetimeFigureOut">
              <a:rPr lang="en-US"/>
              <a:pPr>
                <a:defRPr/>
              </a:pPr>
              <a:t>2/26/26</a:t>
            </a:fld>
            <a:endParaRPr lang="x-none"/>
          </a:p>
        </p:txBody>
      </p:sp>
      <p:sp>
        <p:nvSpPr>
          <p:cNvPr id="5" name="Footer Placeholder 4">
            <a:extLst>
              <a:ext uri="{FF2B5EF4-FFF2-40B4-BE49-F238E27FC236}">
                <a16:creationId xmlns:a16="http://schemas.microsoft.com/office/drawing/2014/main" id="{F415BC13-A457-26A5-1D5C-FEF771C589A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defTabSz="914400" eaLnBrk="1" fontAlgn="auto" hangingPunct="1">
              <a:spcBef>
                <a:spcPts val="0"/>
              </a:spcBef>
              <a:spcAft>
                <a:spcPts val="0"/>
              </a:spcAft>
              <a:defRPr sz="1200">
                <a:solidFill>
                  <a:prstClr val="black">
                    <a:tint val="75000"/>
                  </a:prstClr>
                </a:solidFill>
                <a:latin typeface="Calibri" panose="020F0502020204030204"/>
                <a:cs typeface="+mn-cs"/>
              </a:defRPr>
            </a:lvl1pPr>
          </a:lstStyle>
          <a:p>
            <a:pPr>
              <a:defRPr/>
            </a:pPr>
            <a:endParaRPr lang="x-none"/>
          </a:p>
        </p:txBody>
      </p:sp>
      <p:sp>
        <p:nvSpPr>
          <p:cNvPr id="6" name="Slide Number Placeholder 5">
            <a:extLst>
              <a:ext uri="{FF2B5EF4-FFF2-40B4-BE49-F238E27FC236}">
                <a16:creationId xmlns:a16="http://schemas.microsoft.com/office/drawing/2014/main" id="{2E370631-F6E8-C58C-E4BD-F0CC5DE9A5F5}"/>
              </a:ext>
            </a:extLst>
          </p:cNvPr>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898989"/>
                </a:solidFill>
                <a:latin typeface="Calibri" panose="020F0502020204030204" pitchFamily="34" charset="0"/>
              </a:defRPr>
            </a:lvl1pPr>
          </a:lstStyle>
          <a:p>
            <a:fld id="{6F6267CE-9548-4FAA-8F87-DEC80174332E}" type="slidenum">
              <a:rPr lang="en-US" altLang="en-US"/>
              <a:pPr/>
              <a:t>‹#›</a:t>
            </a:fld>
            <a:endParaRPr lang="en-US" altLang="en-US"/>
          </a:p>
        </p:txBody>
      </p:sp>
    </p:spTree>
  </p:cSld>
  <p:clrMap bg1="lt1" tx1="dk1" bg2="lt2" tx2="dk2" accent1="accent1" accent2="accent2" accent3="accent3" accent4="accent4" accent5="accent5" accent6="accent6" hlink="hlink" folHlink="folHlink"/>
  <p:sldLayoutIdLst>
    <p:sldLayoutId id="2147486645" r:id="rId1"/>
    <p:sldLayoutId id="2147486646" r:id="rId2"/>
    <p:sldLayoutId id="2147486647" r:id="rId3"/>
    <p:sldLayoutId id="2147486648" r:id="rId4"/>
    <p:sldLayoutId id="2147486649" r:id="rId5"/>
    <p:sldLayoutId id="2147486650" r:id="rId6"/>
    <p:sldLayoutId id="2147486651" r:id="rId7"/>
    <p:sldLayoutId id="2147486652" r:id="rId8"/>
    <p:sldLayoutId id="2147486653" r:id="rId9"/>
    <p:sldLayoutId id="2147486654" r:id="rId10"/>
    <p:sldLayoutId id="2147486655" r:id="rId11"/>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x-non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gif"/><Relationship Id="rId2"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image" Target="../media/image5.gif"/><Relationship Id="rId5" Type="http://schemas.openxmlformats.org/officeDocument/2006/relationships/image" Target="../media/image4.gif"/><Relationship Id="rId4" Type="http://schemas.openxmlformats.org/officeDocument/2006/relationships/image" Target="../media/image3.wmf"/></Relationships>
</file>

<file path=ppt/slides/_rels/slide1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4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15.gif"/><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audio" Target="../media/audio1.wav"/><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15.gif"/><Relationship Id="rId2" Type="http://schemas.openxmlformats.org/officeDocument/2006/relationships/image" Target="../media/image18.jpe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xml"/><Relationship Id="rId1" Type="http://schemas.openxmlformats.org/officeDocument/2006/relationships/slideLayout" Target="../slideLayouts/slideLayout60.xml"/><Relationship Id="rId4" Type="http://schemas.openxmlformats.org/officeDocument/2006/relationships/image" Target="../media/image20.jpeg"/></Relationships>
</file>

<file path=ppt/slides/_rels/slide1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jpe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9.xml"/></Relationships>
</file>

<file path=ppt/slides/_rels/slide24.xml.rels><?xml version="1.0" encoding="UTF-8" standalone="yes"?>
<Relationships xmlns="http://schemas.openxmlformats.org/package/2006/relationships"><Relationship Id="rId3" Type="http://schemas.openxmlformats.org/officeDocument/2006/relationships/hyperlink" Target="http://vi.wikipedia.org/wiki/1868" TargetMode="External"/><Relationship Id="rId2" Type="http://schemas.openxmlformats.org/officeDocument/2006/relationships/hyperlink" Target="http://vi.wikipedia.org/wiki/27_th%C3%A1ng_10" TargetMode="External"/><Relationship Id="rId1" Type="http://schemas.openxmlformats.org/officeDocument/2006/relationships/slideLayout" Target="../slideLayouts/slideLayout2.xml"/><Relationship Id="rId5" Type="http://schemas.openxmlformats.org/officeDocument/2006/relationships/image" Target="../media/image24.jpeg"/><Relationship Id="rId4" Type="http://schemas.openxmlformats.org/officeDocument/2006/relationships/hyperlink" Target="http://vi.wikipedia.org/wiki/Ch%E1%BB%AF_H%C3%A1n" TargetMode="External"/></Relationships>
</file>

<file path=ppt/slides/_rels/slide25.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jpeg"/><Relationship Id="rId1" Type="http://schemas.openxmlformats.org/officeDocument/2006/relationships/slideLayout" Target="../slideLayouts/slideLayout31.xml"/></Relationships>
</file>

<file path=ppt/slides/_rels/slide26.xml.rels><?xml version="1.0" encoding="UTF-8" standalone="yes"?>
<Relationships xmlns="http://schemas.openxmlformats.org/package/2006/relationships"><Relationship Id="rId8" Type="http://schemas.openxmlformats.org/officeDocument/2006/relationships/hyperlink" Target="https://vi.wikipedia.org/wiki/G%C3%B2_C%C3%B4ng" TargetMode="External"/><Relationship Id="rId3" Type="http://schemas.openxmlformats.org/officeDocument/2006/relationships/hyperlink" Target="https://vi.wikipedia.org/wiki/Ch%C3%B9a_C%C3%A2y_Mai" TargetMode="External"/><Relationship Id="rId7" Type="http://schemas.openxmlformats.org/officeDocument/2006/relationships/hyperlink" Target="https://vi.wikipedia.org/wiki/Tr%E1%BA%ADn_%C4%90%E1%BA%A1i_%C4%91%E1%BB%93n_Ch%C3%AD_H%C3%B2a" TargetMode="External"/><Relationship Id="rId12" Type="http://schemas.openxmlformats.org/officeDocument/2006/relationships/image" Target="../media/image28.jpeg"/><Relationship Id="rId2" Type="http://schemas.openxmlformats.org/officeDocument/2006/relationships/hyperlink" Target="https://vi.wikipedia.org/wiki/Th%C3%A0nh_Gia_%C4%90%E1%BB%8Bnh" TargetMode="External"/><Relationship Id="rId1" Type="http://schemas.openxmlformats.org/officeDocument/2006/relationships/slideLayout" Target="../slideLayouts/slideLayout2.xml"/><Relationship Id="rId6" Type="http://schemas.openxmlformats.org/officeDocument/2006/relationships/hyperlink" Target="https://vi.wikipedia.org/wiki/Nguy%E1%BB%85n_Tri_Ph%C6%B0%C6%A1ng" TargetMode="External"/><Relationship Id="rId11" Type="http://schemas.openxmlformats.org/officeDocument/2006/relationships/image" Target="../media/image27.jpeg"/><Relationship Id="rId5" Type="http://schemas.openxmlformats.org/officeDocument/2006/relationships/hyperlink" Target="https://vi.wikipedia.org/wiki/1861" TargetMode="External"/><Relationship Id="rId10" Type="http://schemas.openxmlformats.org/officeDocument/2006/relationships/hyperlink" Target="https://vi.wikipedia.org/wiki/%C4%90%E1%BB%8Bnh_T%C6%B0%E1%BB%9Dng" TargetMode="External"/><Relationship Id="rId4" Type="http://schemas.openxmlformats.org/officeDocument/2006/relationships/hyperlink" Target="https://vi.wikipedia.org/wiki/Th%E1%BB%8B_Ngh%C3%A8" TargetMode="External"/><Relationship Id="rId9" Type="http://schemas.openxmlformats.org/officeDocument/2006/relationships/hyperlink" Target="https://vi.wikipedia.org/wiki/Gia_%C4%90%E1%BB%8Bnh" TargetMode="External"/></Relationships>
</file>

<file path=ppt/slides/_rels/slide27.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3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3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jpeg"/><Relationship Id="rId1" Type="http://schemas.openxmlformats.org/officeDocument/2006/relationships/slideLayout" Target="../slideLayouts/slideLayout2.xml"/><Relationship Id="rId4" Type="http://schemas.openxmlformats.org/officeDocument/2006/relationships/image" Target="../media/image34.png"/></Relationships>
</file>

<file path=ppt/slides/_rels/slide3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slideLayout" Target="../slideLayouts/slideLayout7.xml"/><Relationship Id="rId1" Type="http://schemas.openxmlformats.org/officeDocument/2006/relationships/video" Target="file:///C:/Users/Administrator/Desktop/T&#192;I%20LI&#7878;U%208/b&#224;i%2025%20s&#7917;%208%20ti&#7871;t%201/b&#224;i%2025%20s&#7917;%208%20ti&#7871;t%201/ph&#225;p%20&#273;&#225;nh%20b&#7855;c%20k&#236;%20l&#7847;n%201.mp4"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image" Target="../media/image36.png"/><Relationship Id="rId7" Type="http://schemas.openxmlformats.org/officeDocument/2006/relationships/image" Target="../media/image39.png"/><Relationship Id="rId2" Type="http://schemas.openxmlformats.org/officeDocument/2006/relationships/image" Target="../media/image33.png"/><Relationship Id="rId1" Type="http://schemas.openxmlformats.org/officeDocument/2006/relationships/slideLayout" Target="../slideLayouts/slideLayout70.xml"/><Relationship Id="rId6" Type="http://schemas.openxmlformats.org/officeDocument/2006/relationships/image" Target="../media/image38.png"/><Relationship Id="rId11" Type="http://schemas.openxmlformats.org/officeDocument/2006/relationships/image" Target="../media/image43.jpeg"/><Relationship Id="rId5" Type="http://schemas.openxmlformats.org/officeDocument/2006/relationships/image" Target="../media/image37.jpeg"/><Relationship Id="rId10" Type="http://schemas.openxmlformats.org/officeDocument/2006/relationships/image" Target="../media/image42.gif"/><Relationship Id="rId4" Type="http://schemas.openxmlformats.org/officeDocument/2006/relationships/image" Target="../media/image34.png"/><Relationship Id="rId9" Type="http://schemas.openxmlformats.org/officeDocument/2006/relationships/image" Target="../media/image41.png"/></Relationships>
</file>

<file path=ppt/slides/_rels/slide3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image" Target="../media/image44.jpeg"/><Relationship Id="rId1" Type="http://schemas.openxmlformats.org/officeDocument/2006/relationships/slideLayout" Target="../slideLayouts/slideLayout81.xml"/></Relationships>
</file>

<file path=ppt/slides/_rels/slide4.xml.rels><?xml version="1.0" encoding="UTF-8" standalone="yes"?>
<Relationships xmlns="http://schemas.openxmlformats.org/package/2006/relationships"><Relationship Id="rId2" Type="http://schemas.openxmlformats.org/officeDocument/2006/relationships/image" Target="../media/image9.gif"/><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image" Target="../media/image46.jpeg"/><Relationship Id="rId1" Type="http://schemas.openxmlformats.org/officeDocument/2006/relationships/slideLayout" Target="../slideLayouts/slideLayout92.xml"/></Relationships>
</file>

<file path=ppt/slides/_rels/slide41.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10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42.gif"/><Relationship Id="rId2" Type="http://schemas.openxmlformats.org/officeDocument/2006/relationships/image" Target="../media/image49.png"/><Relationship Id="rId1" Type="http://schemas.openxmlformats.org/officeDocument/2006/relationships/slideLayout" Target="../slideLayouts/slideLayout109.xml"/><Relationship Id="rId4" Type="http://schemas.openxmlformats.org/officeDocument/2006/relationships/image" Target="../media/image50.png"/></Relationships>
</file>

<file path=ppt/slides/_rels/slide47.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Layout" Target="../slideLayouts/slideLayout7.xml"/><Relationship Id="rId4" Type="http://schemas.openxmlformats.org/officeDocument/2006/relationships/image" Target="../media/image12.jpeg"/></Relationships>
</file>

<file path=ppt/slides/_rels/slide50.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slideLayout" Target="../slideLayouts/slideLayout2.xml"/><Relationship Id="rId1" Type="http://schemas.openxmlformats.org/officeDocument/2006/relationships/video" Target="file:///C:/Users/Administrator/Desktop/T&#192;I%20LI&#7878;U%208/b&#224;i%2025%20s&#7917;%208%20ti&#7871;t%202/b&#224;i%2025%20s&#7917;%208%20ti&#7871;t%202/ph&#225;p%20t&#7845;n%20c&#244;ng%20ra%20b&#7855;c.mp4" TargetMode="External"/></Relationships>
</file>

<file path=ppt/slides/_rels/slide5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127.xml"/><Relationship Id="rId6" Type="http://schemas.openxmlformats.org/officeDocument/2006/relationships/image" Target="../media/image55.png"/><Relationship Id="rId5" Type="http://schemas.openxmlformats.org/officeDocument/2006/relationships/image" Target="../media/image54.jpeg"/><Relationship Id="rId4" Type="http://schemas.openxmlformats.org/officeDocument/2006/relationships/image" Target="../media/image36.png"/></Relationships>
</file>

<file path=ppt/slides/_rels/slide52.xml.rels><?xml version="1.0" encoding="UTF-8" standalone="yes"?>
<Relationships xmlns="http://schemas.openxmlformats.org/package/2006/relationships"><Relationship Id="rId8" Type="http://schemas.openxmlformats.org/officeDocument/2006/relationships/slide" Target="slide8.xml"/><Relationship Id="rId13" Type="http://schemas.openxmlformats.org/officeDocument/2006/relationships/image" Target="../media/image37.jpeg"/><Relationship Id="rId18" Type="http://schemas.openxmlformats.org/officeDocument/2006/relationships/image" Target="../media/image59.png"/><Relationship Id="rId3" Type="http://schemas.openxmlformats.org/officeDocument/2006/relationships/slide" Target="slide2.xml"/><Relationship Id="rId7" Type="http://schemas.openxmlformats.org/officeDocument/2006/relationships/slide" Target="slide28.xml"/><Relationship Id="rId12" Type="http://schemas.openxmlformats.org/officeDocument/2006/relationships/image" Target="../media/image36.png"/><Relationship Id="rId17" Type="http://schemas.openxmlformats.org/officeDocument/2006/relationships/image" Target="../media/image54.jpeg"/><Relationship Id="rId2" Type="http://schemas.openxmlformats.org/officeDocument/2006/relationships/notesSlide" Target="../notesSlides/notesSlide2.xml"/><Relationship Id="rId16" Type="http://schemas.openxmlformats.org/officeDocument/2006/relationships/image" Target="../media/image58.png"/><Relationship Id="rId1" Type="http://schemas.openxmlformats.org/officeDocument/2006/relationships/slideLayout" Target="../slideLayouts/slideLayout136.xml"/><Relationship Id="rId6" Type="http://schemas.openxmlformats.org/officeDocument/2006/relationships/slide" Target="slide10.xml"/><Relationship Id="rId11" Type="http://schemas.openxmlformats.org/officeDocument/2006/relationships/image" Target="../media/image56.jpeg"/><Relationship Id="rId5" Type="http://schemas.openxmlformats.org/officeDocument/2006/relationships/slide" Target="slide17.xml"/><Relationship Id="rId15" Type="http://schemas.openxmlformats.org/officeDocument/2006/relationships/image" Target="../media/image34.png"/><Relationship Id="rId10" Type="http://schemas.openxmlformats.org/officeDocument/2006/relationships/slide" Target="slide15.xml"/><Relationship Id="rId19" Type="http://schemas.openxmlformats.org/officeDocument/2006/relationships/image" Target="../media/image42.gif"/><Relationship Id="rId4" Type="http://schemas.openxmlformats.org/officeDocument/2006/relationships/slide" Target="slide34.xml"/><Relationship Id="rId9" Type="http://schemas.openxmlformats.org/officeDocument/2006/relationships/slide" Target="slide13.xml"/><Relationship Id="rId14" Type="http://schemas.openxmlformats.org/officeDocument/2006/relationships/image" Target="../media/image57.png"/></Relationships>
</file>

<file path=ppt/slides/_rels/slide53.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image" Target="../media/image60.jpeg"/><Relationship Id="rId1" Type="http://schemas.openxmlformats.org/officeDocument/2006/relationships/slideLayout" Target="../slideLayouts/slideLayout14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5.xml.rels><?xml version="1.0" encoding="UTF-8" standalone="yes"?>
<Relationships xmlns="http://schemas.openxmlformats.org/package/2006/relationships"><Relationship Id="rId3" Type="http://schemas.openxmlformats.org/officeDocument/2006/relationships/image" Target="../media/image42.gif"/><Relationship Id="rId2" Type="http://schemas.openxmlformats.org/officeDocument/2006/relationships/image" Target="../media/image62.jpeg"/><Relationship Id="rId1" Type="http://schemas.openxmlformats.org/officeDocument/2006/relationships/slideLayout" Target="../slideLayouts/slideLayout175.xml"/><Relationship Id="rId4" Type="http://schemas.openxmlformats.org/officeDocument/2006/relationships/image" Target="../media/image36.png"/></Relationships>
</file>

<file path=ppt/slides/_rels/slide56.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image" Target="../media/image63.png"/><Relationship Id="rId1" Type="http://schemas.openxmlformats.org/officeDocument/2006/relationships/slideLayout" Target="../slideLayouts/slideLayout14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8" Type="http://schemas.openxmlformats.org/officeDocument/2006/relationships/hyperlink" Target="https://vi.wikipedia.org/wiki/Ho%C3%A0ng_Di%E1%BB%87u#cite_note-Tr%E1%BA%A7n_V%C4%83n_M%E1%BB%B9_2018-3" TargetMode="External"/><Relationship Id="rId13" Type="http://schemas.openxmlformats.org/officeDocument/2006/relationships/hyperlink" Target="https://vi.wikipedia.org/wiki/H%C6%B0%C6%A1ng_c%E1%BB%91ng" TargetMode="External"/><Relationship Id="rId3" Type="http://schemas.openxmlformats.org/officeDocument/2006/relationships/image" Target="../media/image65.jpeg"/><Relationship Id="rId7" Type="http://schemas.openxmlformats.org/officeDocument/2006/relationships/hyperlink" Target="https://vi.wikipedia.org/wiki/1829" TargetMode="External"/><Relationship Id="rId12" Type="http://schemas.openxmlformats.org/officeDocument/2006/relationships/hyperlink" Target="https://vi.wikipedia.org/wiki/Ph%C3%B3_b%E1%BA%A3ng" TargetMode="External"/><Relationship Id="rId2" Type="http://schemas.openxmlformats.org/officeDocument/2006/relationships/notesSlide" Target="../notesSlides/notesSlide3.xml"/><Relationship Id="rId16" Type="http://schemas.openxmlformats.org/officeDocument/2006/relationships/hyperlink" Target="https://vi.wikipedia.org/wiki/Ho%C3%A0ng_T%E1%BB%A5y" TargetMode="External"/><Relationship Id="rId1" Type="http://schemas.openxmlformats.org/officeDocument/2006/relationships/slideLayout" Target="../slideLayouts/slideLayout151.xml"/><Relationship Id="rId6" Type="http://schemas.openxmlformats.org/officeDocument/2006/relationships/hyperlink" Target="https://vi.wikipedia.org/wiki/14_th%C3%A1ng_3" TargetMode="External"/><Relationship Id="rId11" Type="http://schemas.openxmlformats.org/officeDocument/2006/relationships/hyperlink" Target="https://vi.wikipedia.org/wiki/Ho%C3%A0ng_Di%E1%BB%87u#endnote_HDa" TargetMode="External"/><Relationship Id="rId5" Type="http://schemas.openxmlformats.org/officeDocument/2006/relationships/hyperlink" Target="https://vi.wikipedia.org/wiki/Ho%C3%A0ng_Di%E1%BB%87u#cite_note-B%E1%BA%A3o_t%C3%A0ng_L%E1%BB%8Bch_s%E1%BB%AD_Qu%E1%BB%91c_gia_2019-2" TargetMode="External"/><Relationship Id="rId15" Type="http://schemas.openxmlformats.org/officeDocument/2006/relationships/hyperlink" Target="https://vi.wikipedia.org/wiki/T%E1%BB%B1_%C4%90%E1%BB%A9c" TargetMode="External"/><Relationship Id="rId10" Type="http://schemas.openxmlformats.org/officeDocument/2006/relationships/hyperlink" Target="https://vi.wikipedia.org/wiki/Qu%E1%BA%A3ng_Nam" TargetMode="External"/><Relationship Id="rId4" Type="http://schemas.openxmlformats.org/officeDocument/2006/relationships/slide" Target="slide6.xml"/><Relationship Id="rId9" Type="http://schemas.openxmlformats.org/officeDocument/2006/relationships/hyperlink" Target="https://vi.wikipedia.org/wiki/%C4%90i%E1%BB%87n_B%C3%A0n" TargetMode="External"/><Relationship Id="rId14" Type="http://schemas.openxmlformats.org/officeDocument/2006/relationships/hyperlink" Target="https://vi.wikipedia.org/wiki/T%C3%BA_t%C3%A0i" TargetMode="External"/></Relationships>
</file>

<file path=ppt/slides/_rels/slide59.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image" Target="../media/image66.png"/><Relationship Id="rId1" Type="http://schemas.openxmlformats.org/officeDocument/2006/relationships/slideLayout" Target="../slideLayouts/slideLayout151.xml"/></Relationships>
</file>

<file path=ppt/slides/_rels/slide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image" Target="../media/image10.jpe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image" Target="../media/image10.jpeg"/><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image" Target="../media/image68.png"/><Relationship Id="rId1" Type="http://schemas.openxmlformats.org/officeDocument/2006/relationships/slideLayout" Target="../slideLayouts/slideLayout190.xml"/></Relationships>
</file>

<file path=ppt/slides/_rels/slide66.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205.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0.xml"/></Relationships>
</file>

<file path=ppt/slides/_rels/slide7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4.xml"/><Relationship Id="rId1" Type="http://schemas.openxmlformats.org/officeDocument/2006/relationships/slideLayout" Target="../slideLayouts/slideLayout225.xml"/><Relationship Id="rId4" Type="http://schemas.openxmlformats.org/officeDocument/2006/relationships/image" Target="../media/image72.png"/></Relationships>
</file>

<file path=ppt/slides/_rels/slide71.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5.xml"/><Relationship Id="rId1" Type="http://schemas.openxmlformats.org/officeDocument/2006/relationships/slideLayout" Target="../slideLayouts/slideLayout207.xml"/><Relationship Id="rId5" Type="http://schemas.openxmlformats.org/officeDocument/2006/relationships/image" Target="../media/image75.jpeg"/><Relationship Id="rId4" Type="http://schemas.openxmlformats.org/officeDocument/2006/relationships/image" Target="../media/image74.png"/></Relationships>
</file>

<file path=ppt/slides/_rels/slide72.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slideLayout" Target="../slideLayouts/slideLayout208.xml"/><Relationship Id="rId1" Type="http://schemas.openxmlformats.org/officeDocument/2006/relationships/video" Target="file:///D:/H&#7890;NG%20ANH_H&#7890;%20S&#416;%20GI&#7842;NG%20D&#7840;Y/GI&#193;O%20&#193;N%20L&#7882;CH%20S&#7916;/L&#7882;CH%20S&#7916;%208%20C&#7842;%20B&#7896;%20HO&#192;N%20CH&#7880;NH_Wor_PowerPoint/Video/Nguy&#7877;n%20Tr&#432;&#7901;ng%20T&#7897;%20v&#224;%20kh&#225;t%20v&#7885;ng%20canh%20t&#226;n%20&#273;&#7845;t%20n&#432;&#7899;c.mp4" TargetMode="Externa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4.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6.xml"/><Relationship Id="rId1" Type="http://schemas.openxmlformats.org/officeDocument/2006/relationships/slideLayout" Target="../slideLayouts/slideLayout243.xml"/></Relationships>
</file>

<file path=ppt/slides/_rels/slide75.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slideLayout" Target="../slideLayouts/slideLayout208.xml"/><Relationship Id="rId1" Type="http://schemas.openxmlformats.org/officeDocument/2006/relationships/video" Target="file:///C:/Users/Administrator/Desktop/T&#192;I%20LI&#7878;U%208/b&#224;i%2028%20s&#7917;%208/b&#224;i%2028%20s&#7917;%208/nguy&#7877;n%20l&#7897;%20tr&#7841;ch.mp4" TargetMode="External"/></Relationships>
</file>

<file path=ppt/slides/_rels/slide76.xml.rels><?xml version="1.0" encoding="UTF-8" standalone="yes"?>
<Relationships xmlns="http://schemas.openxmlformats.org/package/2006/relationships"><Relationship Id="rId2" Type="http://schemas.openxmlformats.org/officeDocument/2006/relationships/audio" Target="../media/audio1.wav"/><Relationship Id="rId1" Type="http://schemas.openxmlformats.org/officeDocument/2006/relationships/slideLayout" Target="../slideLayouts/slideLayout13.xml"/></Relationships>
</file>

<file path=ppt/slides/_rels/slide77.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7.xml"/><Relationship Id="rId1" Type="http://schemas.openxmlformats.org/officeDocument/2006/relationships/slideLayout" Target="../slideLayouts/slideLayout254.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2.xml.rels><?xml version="1.0" encoding="UTF-8" standalone="yes"?>
<Relationships xmlns="http://schemas.openxmlformats.org/package/2006/relationships"><Relationship Id="rId2" Type="http://schemas.openxmlformats.org/officeDocument/2006/relationships/hyperlink" Target="https://vietjack.me/co-y-kien-cho-rang-trieu-dinh-nha-nguyen-phai-chiu-toan-bo-trach-nhiem-131750.html" TargetMode="External"/><Relationship Id="rId1" Type="http://schemas.openxmlformats.org/officeDocument/2006/relationships/slideLayout" Target="../slideLayouts/slideLayout13.xml"/></Relationships>
</file>

<file path=ppt/slides/_rels/slide83.xml.rels><?xml version="1.0" encoding="UTF-8" standalone="yes"?>
<Relationships xmlns="http://schemas.openxmlformats.org/package/2006/relationships"><Relationship Id="rId2" Type="http://schemas.openxmlformats.org/officeDocument/2006/relationships/image" Target="../media/image80.wmf"/><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8" Type="http://schemas.openxmlformats.org/officeDocument/2006/relationships/image" Target="../media/image85.gif"/><Relationship Id="rId3" Type="http://schemas.openxmlformats.org/officeDocument/2006/relationships/audio" Target="../media/audio1.wav"/><Relationship Id="rId7" Type="http://schemas.openxmlformats.org/officeDocument/2006/relationships/image" Target="../media/image84.gif"/><Relationship Id="rId2" Type="http://schemas.openxmlformats.org/officeDocument/2006/relationships/audio" Target="../media/audio2.wav"/><Relationship Id="rId1" Type="http://schemas.openxmlformats.org/officeDocument/2006/relationships/slideLayout" Target="../slideLayouts/slideLayout12.xml"/><Relationship Id="rId6" Type="http://schemas.openxmlformats.org/officeDocument/2006/relationships/image" Target="../media/image83.gif"/><Relationship Id="rId5" Type="http://schemas.openxmlformats.org/officeDocument/2006/relationships/image" Target="../media/image82.gif"/><Relationship Id="rId4" Type="http://schemas.openxmlformats.org/officeDocument/2006/relationships/image" Target="../media/image81.gif"/></Relationships>
</file>

<file path=ppt/slides/_rels/slide9.xml.rels><?xml version="1.0" encoding="UTF-8" standalone="yes"?>
<Relationships xmlns="http://schemas.openxmlformats.org/package/2006/relationships"><Relationship Id="rId2" Type="http://schemas.openxmlformats.org/officeDocument/2006/relationships/image" Target="../media/image15.gif"/><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a:extLst>
              <a:ext uri="{FF2B5EF4-FFF2-40B4-BE49-F238E27FC236}">
                <a16:creationId xmlns:a16="http://schemas.microsoft.com/office/drawing/2014/main" id="{8D84FDCE-FA43-E1FB-CFB4-78E04E83B024}"/>
              </a:ext>
            </a:extLst>
          </p:cNvPr>
          <p:cNvSpPr/>
          <p:nvPr/>
        </p:nvSpPr>
        <p:spPr>
          <a:xfrm>
            <a:off x="109538" y="1081088"/>
            <a:ext cx="11990387" cy="5700712"/>
          </a:xfrm>
          <a:prstGeom prst="roundRect">
            <a:avLst>
              <a:gd name="adj" fmla="val 2338"/>
            </a:avLst>
          </a:prstGeom>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anchor="ctr"/>
          <a:lstStyle/>
          <a:p>
            <a:pPr algn="ctr">
              <a:defRPr/>
            </a:pPr>
            <a:endParaRPr lang="en-US">
              <a:solidFill>
                <a:prstClr val="white"/>
              </a:solidFill>
            </a:endParaRPr>
          </a:p>
        </p:txBody>
      </p:sp>
      <p:pic>
        <p:nvPicPr>
          <p:cNvPr id="5" name="Picture 2">
            <a:extLst>
              <a:ext uri="{FF2B5EF4-FFF2-40B4-BE49-F238E27FC236}">
                <a16:creationId xmlns:a16="http://schemas.microsoft.com/office/drawing/2014/main" id="{E2D7922E-E983-70CA-26B7-5F6FF2DCF31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10909" b="7677"/>
          <a:stretch/>
        </p:blipFill>
        <p:spPr bwMode="auto">
          <a:xfrm>
            <a:off x="212521" y="1212754"/>
            <a:ext cx="11736101" cy="5532380"/>
          </a:xfrm>
          <a:prstGeom prst="roundRect">
            <a:avLst>
              <a:gd name="adj" fmla="val 2792"/>
            </a:avLst>
          </a:prstGeom>
          <a:blipFill>
            <a:blip r:embed="rId3"/>
            <a:stretch>
              <a:fillRect/>
            </a:stretch>
          </a:blipFill>
          <a:ln>
            <a:noFill/>
          </a:ln>
          <a:effectLst/>
        </p:spPr>
      </p:pic>
      <p:sp>
        <p:nvSpPr>
          <p:cNvPr id="6" name="Rounded Rectangle 5">
            <a:extLst>
              <a:ext uri="{FF2B5EF4-FFF2-40B4-BE49-F238E27FC236}">
                <a16:creationId xmlns:a16="http://schemas.microsoft.com/office/drawing/2014/main" id="{B26BCD23-783E-6F8F-1E75-CDDE2A1996A6}"/>
              </a:ext>
            </a:extLst>
          </p:cNvPr>
          <p:cNvSpPr/>
          <p:nvPr/>
        </p:nvSpPr>
        <p:spPr>
          <a:xfrm>
            <a:off x="1692275" y="52388"/>
            <a:ext cx="10407650" cy="938212"/>
          </a:xfrm>
          <a:prstGeom prst="roundRect">
            <a:avLst>
              <a:gd name="adj" fmla="val 7378"/>
            </a:avLst>
          </a:prstGeom>
          <a:ln>
            <a:solidFill>
              <a:schemeClr val="tx1"/>
            </a:solidFill>
          </a:ln>
        </p:spPr>
        <p:style>
          <a:lnRef idx="2">
            <a:schemeClr val="accent1">
              <a:shade val="50000"/>
            </a:schemeClr>
          </a:lnRef>
          <a:fillRef idx="1003">
            <a:schemeClr val="l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8" name="Rounded Rectangle 7">
            <a:extLst>
              <a:ext uri="{FF2B5EF4-FFF2-40B4-BE49-F238E27FC236}">
                <a16:creationId xmlns:a16="http://schemas.microsoft.com/office/drawing/2014/main" id="{F96400F9-D7A5-098C-D782-AF6420EFA3F8}"/>
              </a:ext>
            </a:extLst>
          </p:cNvPr>
          <p:cNvSpPr/>
          <p:nvPr/>
        </p:nvSpPr>
        <p:spPr>
          <a:xfrm>
            <a:off x="244475" y="85725"/>
            <a:ext cx="1382713" cy="793750"/>
          </a:xfrm>
          <a:prstGeom prst="roundRect">
            <a:avLst>
              <a:gd name="adj" fmla="val 6422"/>
            </a:avLst>
          </a:prstGeom>
          <a:noFill/>
          <a:ln>
            <a:solidFill>
              <a:schemeClr val="tx1"/>
            </a:solidFill>
          </a:ln>
          <a:effectLst>
            <a:outerShdw blurRad="50800" dist="38100" dir="8100000" algn="tr"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anchor="ctr"/>
          <a:lstStyle/>
          <a:p>
            <a:pPr algn="ctr">
              <a:defRPr/>
            </a:pPr>
            <a:endParaRPr lang="en-US">
              <a:solidFill>
                <a:srgbClr val="FF0000"/>
              </a:solidFill>
            </a:endParaRPr>
          </a:p>
        </p:txBody>
      </p:sp>
      <p:sp>
        <p:nvSpPr>
          <p:cNvPr id="12" name="Rectangle 11">
            <a:extLst>
              <a:ext uri="{FF2B5EF4-FFF2-40B4-BE49-F238E27FC236}">
                <a16:creationId xmlns:a16="http://schemas.microsoft.com/office/drawing/2014/main" id="{BC5CB607-148B-D065-371D-F3007EDDC46B}"/>
              </a:ext>
            </a:extLst>
          </p:cNvPr>
          <p:cNvSpPr/>
          <p:nvPr/>
        </p:nvSpPr>
        <p:spPr>
          <a:xfrm>
            <a:off x="179388" y="85725"/>
            <a:ext cx="1447800" cy="793750"/>
          </a:xfrm>
          <a:prstGeom prst="rect">
            <a:avLst/>
          </a:prstGeom>
          <a:noFill/>
          <a:ln>
            <a:noFill/>
          </a:ln>
        </p:spPr>
        <p:style>
          <a:lnRef idx="2">
            <a:schemeClr val="dk1"/>
          </a:lnRef>
          <a:fillRef idx="1">
            <a:schemeClr val="lt1"/>
          </a:fillRef>
          <a:effectRef idx="0">
            <a:schemeClr val="dk1"/>
          </a:effectRef>
          <a:fontRef idx="minor">
            <a:schemeClr val="dk1"/>
          </a:fontRef>
        </p:style>
        <p:txBody>
          <a:bodyPr anchor="ctr"/>
          <a:lstStyle/>
          <a:p>
            <a:pPr algn="ctr">
              <a:defRPr/>
            </a:pPr>
            <a:endParaRPr lang="en-US" sz="2800" dirty="0">
              <a:ln w="18415" cmpd="sng">
                <a:solidFill>
                  <a:srgbClr val="FF0000"/>
                </a:solidFill>
                <a:prstDash val="solid"/>
              </a:ln>
              <a:solidFill>
                <a:srgbClr val="00B050"/>
              </a:solidFill>
              <a:effectLst>
                <a:glow rad="76200">
                  <a:srgbClr val="1F497D">
                    <a:lumMod val="75000"/>
                  </a:srgbClr>
                </a:glow>
                <a:outerShdw blurRad="63500" dir="3600000" algn="tl" rotWithShape="0">
                  <a:srgbClr val="000000">
                    <a:alpha val="70000"/>
                  </a:srgbClr>
                </a:outerShdw>
              </a:effectLst>
              <a:latin typeface="Cambria" pitchFamily="18" charset="0"/>
            </a:endParaRPr>
          </a:p>
        </p:txBody>
      </p:sp>
      <p:sp>
        <p:nvSpPr>
          <p:cNvPr id="13" name="Rounded Rectangle 12">
            <a:extLst>
              <a:ext uri="{FF2B5EF4-FFF2-40B4-BE49-F238E27FC236}">
                <a16:creationId xmlns:a16="http://schemas.microsoft.com/office/drawing/2014/main" id="{EB1C4E14-80B6-B137-CC6B-64DB9E7C0430}"/>
              </a:ext>
            </a:extLst>
          </p:cNvPr>
          <p:cNvSpPr/>
          <p:nvPr/>
        </p:nvSpPr>
        <p:spPr>
          <a:xfrm>
            <a:off x="228600" y="1143000"/>
            <a:ext cx="11734800" cy="5548313"/>
          </a:xfrm>
          <a:prstGeom prst="roundRect">
            <a:avLst>
              <a:gd name="adj" fmla="val 204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pic>
        <p:nvPicPr>
          <p:cNvPr id="30" name="Picture 2">
            <a:extLst>
              <a:ext uri="{FF2B5EF4-FFF2-40B4-BE49-F238E27FC236}">
                <a16:creationId xmlns:a16="http://schemas.microsoft.com/office/drawing/2014/main" id="{C2832354-CC17-1B23-2A9F-78D393A2E45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90" t="35554" r="1701" b="51835"/>
          <a:stretch/>
        </p:blipFill>
        <p:spPr bwMode="auto">
          <a:xfrm flipV="1">
            <a:off x="1720802" y="162844"/>
            <a:ext cx="10299749" cy="786780"/>
          </a:xfrm>
          <a:prstGeom prst="roundRect">
            <a:avLst>
              <a:gd name="adj" fmla="val 2792"/>
            </a:avLst>
          </a:prstGeom>
          <a:blipFill>
            <a:blip r:embed="rId3"/>
            <a:stretch>
              <a:fillRect/>
            </a:stretch>
          </a:blipFill>
          <a:ln>
            <a:noFill/>
          </a:ln>
          <a:effectLst/>
        </p:spPr>
      </p:pic>
      <p:sp>
        <p:nvSpPr>
          <p:cNvPr id="29" name="Rounded Rectangle 28">
            <a:extLst>
              <a:ext uri="{FF2B5EF4-FFF2-40B4-BE49-F238E27FC236}">
                <a16:creationId xmlns:a16="http://schemas.microsoft.com/office/drawing/2014/main" id="{58B27D0C-CB72-6107-7356-BAA4FD1FD514}"/>
              </a:ext>
            </a:extLst>
          </p:cNvPr>
          <p:cNvSpPr/>
          <p:nvPr/>
        </p:nvSpPr>
        <p:spPr>
          <a:xfrm>
            <a:off x="1790700" y="133350"/>
            <a:ext cx="10172700" cy="787400"/>
          </a:xfrm>
          <a:prstGeom prst="roundRect">
            <a:avLst>
              <a:gd name="adj" fmla="val 6422"/>
            </a:avLst>
          </a:prstGeom>
          <a:noFill/>
          <a:ln>
            <a:solidFill>
              <a:schemeClr val="tx1"/>
            </a:solidFill>
          </a:ln>
          <a:effectLst/>
        </p:spPr>
        <p:style>
          <a:lnRef idx="2">
            <a:schemeClr val="accent6"/>
          </a:lnRef>
          <a:fillRef idx="1">
            <a:schemeClr val="lt1"/>
          </a:fillRef>
          <a:effectRef idx="0">
            <a:schemeClr val="accent6"/>
          </a:effectRef>
          <a:fontRef idx="minor">
            <a:schemeClr val="dk1"/>
          </a:fontRef>
        </p:style>
        <p:txBody>
          <a:bodyPr anchor="ctr"/>
          <a:lstStyle/>
          <a:p>
            <a:pPr algn="ctr">
              <a:defRPr/>
            </a:pPr>
            <a:endParaRPr lang="en-US">
              <a:solidFill>
                <a:prstClr val="black"/>
              </a:solidFill>
            </a:endParaRPr>
          </a:p>
        </p:txBody>
      </p:sp>
      <p:sp>
        <p:nvSpPr>
          <p:cNvPr id="9" name="Oval 8">
            <a:extLst>
              <a:ext uri="{FF2B5EF4-FFF2-40B4-BE49-F238E27FC236}">
                <a16:creationId xmlns:a16="http://schemas.microsoft.com/office/drawing/2014/main" id="{D445E595-E068-946C-CAC2-D836DADB8102}"/>
              </a:ext>
            </a:extLst>
          </p:cNvPr>
          <p:cNvSpPr/>
          <p:nvPr/>
        </p:nvSpPr>
        <p:spPr>
          <a:xfrm rot="7538023">
            <a:off x="282891" y="572620"/>
            <a:ext cx="220832" cy="303923"/>
          </a:xfrm>
          <a:prstGeom prst="ellipse">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endParaRPr>
          </a:p>
        </p:txBody>
      </p:sp>
      <p:sp>
        <p:nvSpPr>
          <p:cNvPr id="10" name="Oval 9">
            <a:extLst>
              <a:ext uri="{FF2B5EF4-FFF2-40B4-BE49-F238E27FC236}">
                <a16:creationId xmlns:a16="http://schemas.microsoft.com/office/drawing/2014/main" id="{66B23CAB-AC74-9CB3-964A-7E43B442B185}"/>
              </a:ext>
            </a:extLst>
          </p:cNvPr>
          <p:cNvSpPr/>
          <p:nvPr/>
        </p:nvSpPr>
        <p:spPr>
          <a:xfrm rot="11180550">
            <a:off x="272346" y="1143154"/>
            <a:ext cx="293596" cy="228600"/>
          </a:xfrm>
          <a:prstGeom prst="ellipse">
            <a:avLst/>
          </a:prstGeom>
          <a:ln>
            <a:noFill/>
          </a:ln>
          <a:effectLst>
            <a:innerShdw blurRad="63500" dist="50800" dir="13500000">
              <a:prstClr val="black">
                <a:alpha val="50000"/>
              </a:prstClr>
            </a:innerShdw>
          </a:effectLst>
        </p:spPr>
        <p:style>
          <a:lnRef idx="2">
            <a:schemeClr val="dk1"/>
          </a:lnRef>
          <a:fillRef idx="1">
            <a:schemeClr val="lt1"/>
          </a:fillRef>
          <a:effectRef idx="0">
            <a:schemeClr val="dk1"/>
          </a:effectRef>
          <a:fontRef idx="minor">
            <a:schemeClr val="dk1"/>
          </a:fontRef>
        </p:style>
        <p:txBody>
          <a:bodyPr anchor="ctr"/>
          <a:lstStyle/>
          <a:p>
            <a:pPr algn="ctr">
              <a:defRPr/>
            </a:pPr>
            <a:endParaRPr lang="en-US">
              <a:solidFill>
                <a:prstClr val="black"/>
              </a:solidFill>
            </a:endParaRPr>
          </a:p>
        </p:txBody>
      </p:sp>
      <p:sp>
        <p:nvSpPr>
          <p:cNvPr id="11" name="Block Arc 10">
            <a:extLst>
              <a:ext uri="{FF2B5EF4-FFF2-40B4-BE49-F238E27FC236}">
                <a16:creationId xmlns:a16="http://schemas.microsoft.com/office/drawing/2014/main" id="{0AE6EED9-B1D6-1A4D-1E49-769AE912E1F7}"/>
              </a:ext>
            </a:extLst>
          </p:cNvPr>
          <p:cNvSpPr/>
          <p:nvPr/>
        </p:nvSpPr>
        <p:spPr>
          <a:xfrm rot="16200000">
            <a:off x="77251" y="842188"/>
            <a:ext cx="545300" cy="309564"/>
          </a:xfrm>
          <a:prstGeom prst="blockArc">
            <a:avLst>
              <a:gd name="adj1" fmla="val 10259821"/>
              <a:gd name="adj2" fmla="val 387255"/>
              <a:gd name="adj3" fmla="val 0"/>
            </a:avLst>
          </a:prstGeom>
          <a:ln w="76200"/>
          <a:scene3d>
            <a:camera prst="perspectiveBelow"/>
            <a:lightRig rig="threePt" dir="t"/>
          </a:scene3d>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en-US">
              <a:solidFill>
                <a:prstClr val="black"/>
              </a:solidFill>
            </a:endParaRPr>
          </a:p>
        </p:txBody>
      </p:sp>
      <p:sp>
        <p:nvSpPr>
          <p:cNvPr id="176145" name="Title 1">
            <a:extLst>
              <a:ext uri="{FF2B5EF4-FFF2-40B4-BE49-F238E27FC236}">
                <a16:creationId xmlns:a16="http://schemas.microsoft.com/office/drawing/2014/main" id="{CF37FE58-F00C-7EFB-8D9F-EFEDD9B09541}"/>
              </a:ext>
            </a:extLst>
          </p:cNvPr>
          <p:cNvSpPr txBox="1">
            <a:spLocks/>
          </p:cNvSpPr>
          <p:nvPr/>
        </p:nvSpPr>
        <p:spPr bwMode="auto">
          <a:xfrm>
            <a:off x="1905000" y="266700"/>
            <a:ext cx="10044113"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4400" eaLnBrk="1" hangingPunct="1"/>
            <a:r>
              <a:rPr lang="en-US" altLang="en-US" sz="3200" b="1">
                <a:solidFill>
                  <a:srgbClr val="0D30DD"/>
                </a:solidFill>
                <a:latin typeface="Cambria" panose="02040503050406030204" pitchFamily="18" charset="0"/>
              </a:rPr>
              <a:t>CHÀO MỪNG QUÝ THẦY CÔ VÀ CÁC EM HỌC SINH</a:t>
            </a:r>
          </a:p>
        </p:txBody>
      </p:sp>
      <p:pic>
        <p:nvPicPr>
          <p:cNvPr id="176146" name="Picture 2" descr="BOOK1">
            <a:extLst>
              <a:ext uri="{FF2B5EF4-FFF2-40B4-BE49-F238E27FC236}">
                <a16:creationId xmlns:a16="http://schemas.microsoft.com/office/drawing/2014/main" id="{DD934181-FC8B-155F-CE5A-B0B05BEF2FF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610799">
            <a:off x="27732" y="1182425"/>
            <a:ext cx="4261585" cy="15557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WordArt 3">
            <a:extLst>
              <a:ext uri="{FF2B5EF4-FFF2-40B4-BE49-F238E27FC236}">
                <a16:creationId xmlns:a16="http://schemas.microsoft.com/office/drawing/2014/main" id="{D7222EA3-3854-EB14-5636-6E30C25D5C7D}"/>
              </a:ext>
            </a:extLst>
          </p:cNvPr>
          <p:cNvSpPr>
            <a:spLocks noChangeArrowheads="1" noChangeShapeType="1" noTextEdit="1"/>
          </p:cNvSpPr>
          <p:nvPr/>
        </p:nvSpPr>
        <p:spPr bwMode="auto">
          <a:xfrm rot="-1647657">
            <a:off x="640908" y="1426797"/>
            <a:ext cx="2903538" cy="523875"/>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contourClr>
                <a:srgbClr val="FF0000"/>
              </a:contourClr>
            </a:sp3d>
          </a:bodyPr>
          <a:lstStyle/>
          <a:p>
            <a:r>
              <a:rPr lang="en-US" sz="3520" kern="10">
                <a:ln w="9525">
                  <a:round/>
                  <a:headEnd/>
                  <a:tailEnd/>
                </a:ln>
                <a:gradFill rotWithShape="1">
                  <a:gsLst>
                    <a:gs pos="0">
                      <a:srgbClr val="FF0000"/>
                    </a:gs>
                    <a:gs pos="100000">
                      <a:srgbClr val="00FFFF"/>
                    </a:gs>
                  </a:gsLst>
                  <a:lin ang="6660000" scaled="1"/>
                </a:gradFill>
                <a:latin typeface=".VnArabia"/>
              </a:rPr>
              <a:t>TIẾT DẠY</a:t>
            </a:r>
          </a:p>
        </p:txBody>
      </p:sp>
      <p:pic>
        <p:nvPicPr>
          <p:cNvPr id="176148" name="Picture 8" descr="image">
            <a:extLst>
              <a:ext uri="{FF2B5EF4-FFF2-40B4-BE49-F238E27FC236}">
                <a16:creationId xmlns:a16="http://schemas.microsoft.com/office/drawing/2014/main" id="{D9CA5A4C-0272-4B34-DBBE-A7403B47B458}"/>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7888288" y="4845050"/>
            <a:ext cx="1795462" cy="193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49" name="Picture 9" descr="image">
            <a:extLst>
              <a:ext uri="{FF2B5EF4-FFF2-40B4-BE49-F238E27FC236}">
                <a16:creationId xmlns:a16="http://schemas.microsoft.com/office/drawing/2014/main" id="{51AE48C7-6ADA-DC58-7E12-42E9B44183D3}"/>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9056688" y="4845050"/>
            <a:ext cx="1795462" cy="193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50" name="Picture 10" descr="image">
            <a:extLst>
              <a:ext uri="{FF2B5EF4-FFF2-40B4-BE49-F238E27FC236}">
                <a16:creationId xmlns:a16="http://schemas.microsoft.com/office/drawing/2014/main" id="{8831A42F-9578-E743-4782-48710AB234A3}"/>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10225088" y="4745038"/>
            <a:ext cx="1795462" cy="193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WordArt 14">
            <a:extLst>
              <a:ext uri="{FF2B5EF4-FFF2-40B4-BE49-F238E27FC236}">
                <a16:creationId xmlns:a16="http://schemas.microsoft.com/office/drawing/2014/main" id="{BDE4CDBC-9259-3F59-F109-DA33F90B2E91}"/>
              </a:ext>
            </a:extLst>
          </p:cNvPr>
          <p:cNvSpPr>
            <a:spLocks noChangeArrowheads="1" noChangeShapeType="1" noTextEdit="1"/>
          </p:cNvSpPr>
          <p:nvPr/>
        </p:nvSpPr>
        <p:spPr bwMode="auto">
          <a:xfrm>
            <a:off x="4585179" y="1096280"/>
            <a:ext cx="4621842" cy="556014"/>
          </a:xfrm>
          <a:prstGeom prst="rect">
            <a:avLst/>
          </a:prstGeom>
        </p:spPr>
        <p:txBody>
          <a:bodyPr wrap="none" fromWordArt="1">
            <a:prstTxWarp prst="textPlain">
              <a:avLst>
                <a:gd name="adj" fmla="val 50000"/>
              </a:avLst>
            </a:prstTxWarp>
          </a:bodyPr>
          <a:lstStyle/>
          <a:p>
            <a:r>
              <a:rPr lang="en-US" sz="3520" b="1" kern="10">
                <a:ln w="19050">
                  <a:solidFill>
                    <a:srgbClr val="FFFF00"/>
                  </a:solidFill>
                  <a:round/>
                  <a:headEnd/>
                  <a:tailEnd/>
                </a:ln>
                <a:solidFill>
                  <a:srgbClr val="FF00FF"/>
                </a:solidFill>
                <a:effectLst>
                  <a:outerShdw dist="35921" dir="2700000" algn="ctr" rotWithShape="0">
                    <a:srgbClr val="990000"/>
                  </a:outerShdw>
                </a:effectLst>
              </a:rPr>
              <a:t>LỊCH SỬ 8</a:t>
            </a:r>
          </a:p>
        </p:txBody>
      </p:sp>
      <p:pic>
        <p:nvPicPr>
          <p:cNvPr id="176152" name="Picture 7" descr="BAR">
            <a:extLst>
              <a:ext uri="{FF2B5EF4-FFF2-40B4-BE49-F238E27FC236}">
                <a16:creationId xmlns:a16="http://schemas.microsoft.com/office/drawing/2014/main" id="{3F6741D9-51DF-73BA-6201-E44CF5A7ACA6}"/>
              </a:ext>
            </a:extLst>
          </p:cNvPr>
          <p:cNvPicPr preferRelativeResize="0">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400000">
            <a:off x="-476249" y="6070600"/>
            <a:ext cx="1268412" cy="7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53" name="Picture 8" descr="BAR">
            <a:extLst>
              <a:ext uri="{FF2B5EF4-FFF2-40B4-BE49-F238E27FC236}">
                <a16:creationId xmlns:a16="http://schemas.microsoft.com/office/drawing/2014/main" id="{190A1BA5-0471-2DF7-E7DC-3B7F5583874E}"/>
              </a:ext>
            </a:extLst>
          </p:cNvPr>
          <p:cNvPicPr preferRelativeResize="0">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5400000" flipV="1">
            <a:off x="-244474" y="6221412"/>
            <a:ext cx="969962" cy="74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54" name="Picture 6" descr="BAR">
            <a:extLst>
              <a:ext uri="{FF2B5EF4-FFF2-40B4-BE49-F238E27FC236}">
                <a16:creationId xmlns:a16="http://schemas.microsoft.com/office/drawing/2014/main" id="{B8468002-9247-43B4-FCE1-18344470C883}"/>
              </a:ext>
            </a:extLst>
          </p:cNvPr>
          <p:cNvPicPr preferRelativeResize="0">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6700" y="6642100"/>
            <a:ext cx="1638300" cy="10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55" name="Picture 9" descr="BAR">
            <a:extLst>
              <a:ext uri="{FF2B5EF4-FFF2-40B4-BE49-F238E27FC236}">
                <a16:creationId xmlns:a16="http://schemas.microsoft.com/office/drawing/2014/main" id="{4E1AA158-5BF6-6536-3D71-2B056507D0C7}"/>
              </a:ext>
            </a:extLst>
          </p:cNvPr>
          <p:cNvPicPr preferRelativeResize="0">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4000" y="6567488"/>
            <a:ext cx="1265238" cy="7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56" name="Picture 2" descr="465af33b3ec41">
            <a:extLst>
              <a:ext uri="{FF2B5EF4-FFF2-40B4-BE49-F238E27FC236}">
                <a16:creationId xmlns:a16="http://schemas.microsoft.com/office/drawing/2014/main" id="{1FE09660-AA0C-A242-0A51-41DC1A26299A}"/>
              </a:ext>
            </a:extLst>
          </p:cNvPr>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a:off x="293688" y="3624263"/>
            <a:ext cx="1497012" cy="28987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76157" name="Picture 8" descr="image">
            <a:extLst>
              <a:ext uri="{FF2B5EF4-FFF2-40B4-BE49-F238E27FC236}">
                <a16:creationId xmlns:a16="http://schemas.microsoft.com/office/drawing/2014/main" id="{16ED1317-110E-C826-94CF-47DE11E53869}"/>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8507413" y="4338638"/>
            <a:ext cx="1793875" cy="2443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58" name="Picture 8" descr="image">
            <a:extLst>
              <a:ext uri="{FF2B5EF4-FFF2-40B4-BE49-F238E27FC236}">
                <a16:creationId xmlns:a16="http://schemas.microsoft.com/office/drawing/2014/main" id="{1F692412-116B-C085-C16B-4917B9432794}"/>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9678988" y="4241800"/>
            <a:ext cx="1793875" cy="254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59" name="Picture 8" descr="image">
            <a:extLst>
              <a:ext uri="{FF2B5EF4-FFF2-40B4-BE49-F238E27FC236}">
                <a16:creationId xmlns:a16="http://schemas.microsoft.com/office/drawing/2014/main" id="{791AA5F1-0A65-1C48-6454-5EB9E564932E}"/>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10498138" y="3543300"/>
            <a:ext cx="1793875"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 name="WordArt 14">
            <a:extLst>
              <a:ext uri="{FF2B5EF4-FFF2-40B4-BE49-F238E27FC236}">
                <a16:creationId xmlns:a16="http://schemas.microsoft.com/office/drawing/2014/main" id="{F6E5A84B-3599-5BFA-3B1F-F36FD4DDEC01}"/>
              </a:ext>
            </a:extLst>
          </p:cNvPr>
          <p:cNvSpPr>
            <a:spLocks noChangeArrowheads="1" noChangeShapeType="1" noTextEdit="1"/>
          </p:cNvSpPr>
          <p:nvPr/>
        </p:nvSpPr>
        <p:spPr bwMode="auto">
          <a:xfrm>
            <a:off x="1757363" y="4629246"/>
            <a:ext cx="7042150" cy="1016000"/>
          </a:xfrm>
          <a:prstGeom prst="rect">
            <a:avLst/>
          </a:prstGeom>
          <a:noFill/>
          <a:ln>
            <a:solidFill>
              <a:schemeClr val="accent2">
                <a:lumMod val="40000"/>
                <a:lumOff val="60000"/>
              </a:schemeClr>
            </a:solidFill>
          </a:ln>
        </p:spPr>
        <p:txBody>
          <a:bodyPr wrap="none" fromWordArt="1">
            <a:prstTxWarp prst="textPlain">
              <a:avLst>
                <a:gd name="adj" fmla="val 50000"/>
              </a:avLst>
            </a:prstTxWarp>
          </a:bodyPr>
          <a:lstStyle/>
          <a:p>
            <a:r>
              <a:rPr lang="en-US" sz="3520" b="1" kern="10">
                <a:ln w="19050">
                  <a:solidFill>
                    <a:srgbClr val="FFFF00"/>
                  </a:solidFill>
                  <a:round/>
                  <a:headEnd/>
                  <a:tailEnd/>
                </a:ln>
                <a:solidFill>
                  <a:srgbClr val="000099"/>
                </a:solidFill>
                <a:effectLst>
                  <a:outerShdw dist="35921" dir="2700000" algn="ctr" rotWithShape="0">
                    <a:srgbClr val="990000"/>
                  </a:outerShdw>
                </a:effectLst>
              </a:rPr>
              <a:t>GIÁO VIÊN :</a:t>
            </a:r>
            <a:r>
              <a:rPr lang="vi-VN" sz="3520" b="1" kern="10">
                <a:ln w="19050">
                  <a:solidFill>
                    <a:srgbClr val="FFFF00"/>
                  </a:solidFill>
                  <a:round/>
                  <a:headEnd/>
                  <a:tailEnd/>
                </a:ln>
                <a:solidFill>
                  <a:srgbClr val="000099"/>
                </a:solidFill>
                <a:effectLst>
                  <a:outerShdw dist="35921" dir="2700000" algn="ctr" rotWithShape="0">
                    <a:srgbClr val="990000"/>
                  </a:outerShdw>
                </a:effectLst>
              </a:rPr>
              <a:t> ĐINH THỊ THU THUỶ </a:t>
            </a:r>
          </a:p>
          <a:p>
            <a:r>
              <a:rPr lang="vi-VN" sz="3520" b="1" kern="10">
                <a:ln w="19050">
                  <a:solidFill>
                    <a:srgbClr val="FFFF00"/>
                  </a:solidFill>
                  <a:round/>
                  <a:headEnd/>
                  <a:tailEnd/>
                </a:ln>
                <a:solidFill>
                  <a:srgbClr val="000099"/>
                </a:solidFill>
                <a:effectLst>
                  <a:outerShdw dist="35921" dir="2700000" algn="ctr" rotWithShape="0">
                    <a:srgbClr val="990000"/>
                  </a:outerShdw>
                </a:effectLst>
              </a:rPr>
              <a:t>Trường TH&amp; THCS Hà Sen</a:t>
            </a:r>
            <a:endParaRPr lang="en-US" sz="3520" b="1" kern="10">
              <a:ln w="19050">
                <a:solidFill>
                  <a:srgbClr val="FFFF00"/>
                </a:solidFill>
                <a:round/>
                <a:headEnd/>
                <a:tailEnd/>
              </a:ln>
              <a:solidFill>
                <a:srgbClr val="000099"/>
              </a:solidFill>
              <a:effectLst>
                <a:outerShdw dist="35921" dir="2700000" algn="ctr" rotWithShape="0">
                  <a:srgbClr val="990000"/>
                </a:outerShdw>
              </a:effectLst>
            </a:endParaRPr>
          </a:p>
        </p:txBody>
      </p:sp>
      <p:sp>
        <p:nvSpPr>
          <p:cNvPr id="33" name="AutoShape 13">
            <a:extLst>
              <a:ext uri="{FF2B5EF4-FFF2-40B4-BE49-F238E27FC236}">
                <a16:creationId xmlns:a16="http://schemas.microsoft.com/office/drawing/2014/main" id="{6B0D72F6-01D5-9D24-5BFF-D6CD480AFFCC}"/>
              </a:ext>
            </a:extLst>
          </p:cNvPr>
          <p:cNvSpPr>
            <a:spLocks noChangeArrowheads="1"/>
          </p:cNvSpPr>
          <p:nvPr/>
        </p:nvSpPr>
        <p:spPr bwMode="auto">
          <a:xfrm>
            <a:off x="504825" y="130175"/>
            <a:ext cx="833438" cy="708025"/>
          </a:xfrm>
          <a:prstGeom prst="star5">
            <a:avLst/>
          </a:prstGeom>
          <a:gradFill rotWithShape="1">
            <a:gsLst>
              <a:gs pos="0">
                <a:srgbClr val="FFFF9F"/>
              </a:gs>
              <a:gs pos="100000">
                <a:srgbClr val="FF9981"/>
              </a:gs>
            </a:gsLst>
            <a:path path="shape">
              <a:fillToRect l="50000" t="50000" r="50000" b="50000"/>
            </a:path>
          </a:gradFill>
          <a:ln w="9525">
            <a:solidFill>
              <a:srgbClr val="FF33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eaLnBrk="1" hangingPunct="1">
              <a:defRPr/>
            </a:pPr>
            <a:endParaRPr lang="en-US"/>
          </a:p>
        </p:txBody>
      </p:sp>
      <p:sp>
        <p:nvSpPr>
          <p:cNvPr id="2" name="Hộp Văn bản 1">
            <a:extLst>
              <a:ext uri="{FF2B5EF4-FFF2-40B4-BE49-F238E27FC236}">
                <a16:creationId xmlns:a16="http://schemas.microsoft.com/office/drawing/2014/main" id="{4B8D26A3-B10A-BA9D-75F5-6B75EBD97833}"/>
              </a:ext>
            </a:extLst>
          </p:cNvPr>
          <p:cNvSpPr txBox="1"/>
          <p:nvPr/>
        </p:nvSpPr>
        <p:spPr>
          <a:xfrm>
            <a:off x="5169786" y="2526414"/>
            <a:ext cx="1828800" cy="1828800"/>
          </a:xfrm>
          <a:prstGeom prst="rect">
            <a:avLst/>
          </a:prstGeom>
          <a:noFill/>
        </p:spPr>
        <p:txBody>
          <a:bodyPr wrap="square" rtlCol="0">
            <a:spAutoFit/>
          </a:bodyPr>
          <a:lstStyle/>
          <a:p>
            <a:pPr algn="l"/>
            <a:endParaRPr lang="vi-VN"/>
          </a:p>
        </p:txBody>
      </p:sp>
      <p:sp>
        <p:nvSpPr>
          <p:cNvPr id="3" name="Hộp Văn bản 2">
            <a:extLst>
              <a:ext uri="{FF2B5EF4-FFF2-40B4-BE49-F238E27FC236}">
                <a16:creationId xmlns:a16="http://schemas.microsoft.com/office/drawing/2014/main" id="{A4EA9737-73D5-E656-EC2D-01F01B249A2B}"/>
              </a:ext>
            </a:extLst>
          </p:cNvPr>
          <p:cNvSpPr txBox="1"/>
          <p:nvPr/>
        </p:nvSpPr>
        <p:spPr>
          <a:xfrm>
            <a:off x="5169786" y="2526414"/>
            <a:ext cx="1828800" cy="1828800"/>
          </a:xfrm>
          <a:prstGeom prst="rect">
            <a:avLst/>
          </a:prstGeom>
          <a:noFill/>
        </p:spPr>
        <p:txBody>
          <a:bodyPr wrap="square" rtlCol="0">
            <a:spAutoFit/>
          </a:bodyPr>
          <a:lstStyle/>
          <a:p>
            <a:pPr algn="l"/>
            <a:endParaRPr lang="vi-VN"/>
          </a:p>
        </p:txBody>
      </p:sp>
      <p:sp>
        <p:nvSpPr>
          <p:cNvPr id="15" name="WordArt 4">
            <a:extLst>
              <a:ext uri="{FF2B5EF4-FFF2-40B4-BE49-F238E27FC236}">
                <a16:creationId xmlns:a16="http://schemas.microsoft.com/office/drawing/2014/main" id="{E8D7FF54-74D1-4261-6114-669FA865E1C6}"/>
              </a:ext>
            </a:extLst>
          </p:cNvPr>
          <p:cNvSpPr>
            <a:spLocks noChangeArrowheads="1" noChangeShapeType="1" noTextEdit="1"/>
          </p:cNvSpPr>
          <p:nvPr/>
        </p:nvSpPr>
        <p:spPr bwMode="auto">
          <a:xfrm>
            <a:off x="1867011" y="2995526"/>
            <a:ext cx="9407526" cy="1236837"/>
          </a:xfrm>
          <a:prstGeom prst="rect">
            <a:avLst/>
          </a:prstGeom>
        </p:spPr>
        <p:txBody>
          <a:bodyPr wrap="none" numCol="1" fromWordArt="1">
            <a:prstTxWarp prst="textPlain">
              <a:avLst>
                <a:gd name="adj" fmla="val 50000"/>
              </a:avLst>
            </a:prstTxWarp>
          </a:bodyPr>
          <a:lstStyle>
            <a:defPPr>
              <a:defRPr lang="en-US"/>
            </a:defPPr>
            <a:lvl1pPr algn="l" defTabSz="457200"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defTabSz="457200"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defTabSz="457200"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defTabSz="457200"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defTabSz="457200"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algn="ctr"/>
            <a:r>
              <a:rPr lang="en-US" sz="3600" b="1" kern="10">
                <a:ln w="9525">
                  <a:solidFill>
                    <a:srgbClr val="000080"/>
                  </a:solidFill>
                  <a:round/>
                  <a:headEnd/>
                  <a:tailEnd/>
                </a:ln>
                <a:solidFill>
                  <a:srgbClr val="FF0000"/>
                </a:solidFill>
                <a:effectLst>
                  <a:outerShdw dist="107763" dir="18900000" algn="ctr" rotWithShape="0">
                    <a:srgbClr val="868686">
                      <a:alpha val="50000"/>
                    </a:srgbClr>
                  </a:outerShdw>
                </a:effectLst>
                <a:latin typeface="Times New Roman" panose="02020603050405020304" pitchFamily="18" charset="0"/>
                <a:cs typeface="Times New Roman" panose="02020603050405020304" pitchFamily="18" charset="0"/>
              </a:rPr>
              <a:t>CUỘC KHÁNG CHIẾN CHỐNG THỰC DÂN PHÁP</a:t>
            </a:r>
          </a:p>
          <a:p>
            <a:pPr algn="ctr"/>
            <a:r>
              <a:rPr lang="en-US" sz="3600" b="1" kern="10">
                <a:ln w="9525">
                  <a:solidFill>
                    <a:srgbClr val="000080"/>
                  </a:solidFill>
                  <a:round/>
                  <a:headEnd/>
                  <a:tailEnd/>
                </a:ln>
                <a:solidFill>
                  <a:srgbClr val="FF0000"/>
                </a:solidFill>
                <a:effectLst>
                  <a:outerShdw dist="107763" dir="18900000" algn="ctr" rotWithShape="0">
                    <a:srgbClr val="868686">
                      <a:alpha val="50000"/>
                    </a:srgbClr>
                  </a:outerShdw>
                </a:effectLst>
                <a:latin typeface="Times New Roman" panose="02020603050405020304" pitchFamily="18" charset="0"/>
                <a:cs typeface="Times New Roman" panose="02020603050405020304" pitchFamily="18" charset="0"/>
              </a:rPr>
              <a:t>TỪ NĂM 1858 ĐẾN NĂM 1884</a:t>
            </a:r>
          </a:p>
        </p:txBody>
      </p:sp>
      <p:sp>
        <p:nvSpPr>
          <p:cNvPr id="17" name="Rectangle 5">
            <a:extLst>
              <a:ext uri="{FF2B5EF4-FFF2-40B4-BE49-F238E27FC236}">
                <a16:creationId xmlns:a16="http://schemas.microsoft.com/office/drawing/2014/main" id="{4FAFE517-F4AB-6842-882A-3800F2B0A0F4}"/>
              </a:ext>
            </a:extLst>
          </p:cNvPr>
          <p:cNvSpPr>
            <a:spLocks noChangeArrowheads="1"/>
          </p:cNvSpPr>
          <p:nvPr/>
        </p:nvSpPr>
        <p:spPr bwMode="auto">
          <a:xfrm>
            <a:off x="3812279" y="2039462"/>
            <a:ext cx="39624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n-US" altLang="en-US" sz="4800" b="1">
                <a:solidFill>
                  <a:schemeClr val="accent2"/>
                </a:solidFill>
                <a:latin typeface="Times New Roman" panose="02020603050405020304" pitchFamily="18" charset="0"/>
              </a:rPr>
              <a:t>Bài 17:</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 presetClass="entr" presetSubtype="16"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circle(in)">
                                      <p:cBhvr>
                                        <p:cTn id="7" dur="2000"/>
                                        <p:tgtEl>
                                          <p:spTgt spid="18"/>
                                        </p:tgtEl>
                                      </p:cBhvr>
                                    </p:animEffect>
                                  </p:childTnLst>
                                </p:cTn>
                              </p:par>
                              <p:par>
                                <p:cTn id="8" presetID="51" presetClass="entr" presetSubtype="0" fill="hold"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fade">
                                      <p:cBhvr>
                                        <p:cTn id="10" dur="770" decel="100000"/>
                                        <p:tgtEl>
                                          <p:spTgt spid="25"/>
                                        </p:tgtEl>
                                      </p:cBhvr>
                                    </p:animEffect>
                                    <p:animScale>
                                      <p:cBhvr>
                                        <p:cTn id="11" dur="770" decel="100000"/>
                                        <p:tgtEl>
                                          <p:spTgt spid="25"/>
                                        </p:tgtEl>
                                      </p:cBhvr>
                                      <p:from x="10000" y="10000"/>
                                      <p:to x="200000" y="450000"/>
                                    </p:animScale>
                                    <p:animScale>
                                      <p:cBhvr>
                                        <p:cTn id="12" dur="1230" accel="100000" fill="hold">
                                          <p:stCondLst>
                                            <p:cond delay="770"/>
                                          </p:stCondLst>
                                        </p:cTn>
                                        <p:tgtEl>
                                          <p:spTgt spid="25"/>
                                        </p:tgtEl>
                                      </p:cBhvr>
                                      <p:from x="200000" y="450000"/>
                                      <p:to x="100000" y="100000"/>
                                    </p:animScale>
                                    <p:set>
                                      <p:cBhvr>
                                        <p:cTn id="13" dur="770" fill="hold"/>
                                        <p:tgtEl>
                                          <p:spTgt spid="25"/>
                                        </p:tgtEl>
                                        <p:attrNameLst>
                                          <p:attrName>ppt_x</p:attrName>
                                        </p:attrNameLst>
                                      </p:cBhvr>
                                      <p:to>
                                        <p:strVal val="(0.5)"/>
                                      </p:to>
                                    </p:set>
                                    <p:anim from="(0.5)" to="(#ppt_x)" calcmode="lin" valueType="num">
                                      <p:cBhvr>
                                        <p:cTn id="14" dur="1230" accel="100000" fill="hold">
                                          <p:stCondLst>
                                            <p:cond delay="770"/>
                                          </p:stCondLst>
                                        </p:cTn>
                                        <p:tgtEl>
                                          <p:spTgt spid="25"/>
                                        </p:tgtEl>
                                        <p:attrNameLst>
                                          <p:attrName>ppt_x</p:attrName>
                                        </p:attrNameLst>
                                      </p:cBhvr>
                                    </p:anim>
                                    <p:set>
                                      <p:cBhvr>
                                        <p:cTn id="15" dur="770" fill="hold"/>
                                        <p:tgtEl>
                                          <p:spTgt spid="25"/>
                                        </p:tgtEl>
                                        <p:attrNameLst>
                                          <p:attrName>ppt_y</p:attrName>
                                        </p:attrNameLst>
                                      </p:cBhvr>
                                      <p:to>
                                        <p:strVal val="(#ppt_y+0.4)"/>
                                      </p:to>
                                    </p:set>
                                    <p:anim from="(#ppt_y+0.4)" to="(#ppt_y)" calcmode="lin" valueType="num">
                                      <p:cBhvr>
                                        <p:cTn id="16" dur="1230" accel="100000" fill="hold">
                                          <p:stCondLst>
                                            <p:cond delay="770"/>
                                          </p:stCondLst>
                                        </p:cTn>
                                        <p:tgtEl>
                                          <p:spTgt spid="25"/>
                                        </p:tgtEl>
                                        <p:attrNameLst>
                                          <p:attrName>ppt_y</p:attrName>
                                        </p:attrNameLst>
                                      </p:cBhvr>
                                    </p:anim>
                                  </p:childTnLst>
                                </p:cTn>
                              </p:par>
                              <p:par>
                                <p:cTn id="17" presetID="51" presetClass="entr" presetSubtype="0" fill="hold" nodeType="with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fade">
                                      <p:cBhvr>
                                        <p:cTn id="19" dur="770" decel="100000"/>
                                        <p:tgtEl>
                                          <p:spTgt spid="37"/>
                                        </p:tgtEl>
                                      </p:cBhvr>
                                    </p:animEffect>
                                    <p:animScale>
                                      <p:cBhvr>
                                        <p:cTn id="20" dur="770" decel="100000"/>
                                        <p:tgtEl>
                                          <p:spTgt spid="37"/>
                                        </p:tgtEl>
                                      </p:cBhvr>
                                      <p:from x="10000" y="10000"/>
                                      <p:to x="200000" y="450000"/>
                                    </p:animScale>
                                    <p:animScale>
                                      <p:cBhvr>
                                        <p:cTn id="21" dur="1230" accel="100000" fill="hold">
                                          <p:stCondLst>
                                            <p:cond delay="770"/>
                                          </p:stCondLst>
                                        </p:cTn>
                                        <p:tgtEl>
                                          <p:spTgt spid="37"/>
                                        </p:tgtEl>
                                      </p:cBhvr>
                                      <p:from x="200000" y="450000"/>
                                      <p:to x="100000" y="100000"/>
                                    </p:animScale>
                                    <p:set>
                                      <p:cBhvr>
                                        <p:cTn id="22" dur="770" fill="hold"/>
                                        <p:tgtEl>
                                          <p:spTgt spid="37"/>
                                        </p:tgtEl>
                                        <p:attrNameLst>
                                          <p:attrName>ppt_x</p:attrName>
                                        </p:attrNameLst>
                                      </p:cBhvr>
                                      <p:to>
                                        <p:strVal val="(0.5)"/>
                                      </p:to>
                                    </p:set>
                                    <p:anim from="(0.5)" to="(#ppt_x)" calcmode="lin" valueType="num">
                                      <p:cBhvr>
                                        <p:cTn id="23" dur="1230" accel="100000" fill="hold">
                                          <p:stCondLst>
                                            <p:cond delay="770"/>
                                          </p:stCondLst>
                                        </p:cTn>
                                        <p:tgtEl>
                                          <p:spTgt spid="37"/>
                                        </p:tgtEl>
                                        <p:attrNameLst>
                                          <p:attrName>ppt_x</p:attrName>
                                        </p:attrNameLst>
                                      </p:cBhvr>
                                    </p:anim>
                                    <p:set>
                                      <p:cBhvr>
                                        <p:cTn id="24" dur="770" fill="hold"/>
                                        <p:tgtEl>
                                          <p:spTgt spid="37"/>
                                        </p:tgtEl>
                                        <p:attrNameLst>
                                          <p:attrName>ppt_y</p:attrName>
                                        </p:attrNameLst>
                                      </p:cBhvr>
                                      <p:to>
                                        <p:strVal val="(#ppt_y+0.4)"/>
                                      </p:to>
                                    </p:set>
                                    <p:anim from="(#ppt_y+0.4)" to="(#ppt_y)" calcmode="lin" valueType="num">
                                      <p:cBhvr>
                                        <p:cTn id="25" dur="1230" accel="100000" fill="hold">
                                          <p:stCondLst>
                                            <p:cond delay="770"/>
                                          </p:stCondLst>
                                        </p:cTn>
                                        <p:tgtEl>
                                          <p:spTgt spid="37"/>
                                        </p:tgtEl>
                                        <p:attrNameLst>
                                          <p:attrName>ppt_y</p:attrName>
                                        </p:attrNameLst>
                                      </p:cBhvr>
                                    </p:anim>
                                  </p:childTnLst>
                                </p:cTn>
                              </p:par>
                              <p:par>
                                <p:cTn id="26" presetID="49" presetClass="exit" presetSubtype="0" repeatCount="indefinite" accel="100000" fill="hold" nodeType="withEffect">
                                  <p:stCondLst>
                                    <p:cond delay="0"/>
                                  </p:stCondLst>
                                  <p:childTnLst>
                                    <p:anim calcmode="lin" valueType="num">
                                      <p:cBhvr>
                                        <p:cTn id="27" dur="3000"/>
                                        <p:tgtEl>
                                          <p:spTgt spid="33"/>
                                        </p:tgtEl>
                                        <p:attrNameLst>
                                          <p:attrName>ppt_w</p:attrName>
                                        </p:attrNameLst>
                                      </p:cBhvr>
                                      <p:tavLst>
                                        <p:tav tm="0">
                                          <p:val>
                                            <p:strVal val="ppt_w"/>
                                          </p:val>
                                        </p:tav>
                                        <p:tav tm="100000">
                                          <p:val>
                                            <p:fltVal val="0"/>
                                          </p:val>
                                        </p:tav>
                                      </p:tavLst>
                                    </p:anim>
                                    <p:anim calcmode="lin" valueType="num">
                                      <p:cBhvr>
                                        <p:cTn id="28" dur="3000"/>
                                        <p:tgtEl>
                                          <p:spTgt spid="33"/>
                                        </p:tgtEl>
                                        <p:attrNameLst>
                                          <p:attrName>ppt_h</p:attrName>
                                        </p:attrNameLst>
                                      </p:cBhvr>
                                      <p:tavLst>
                                        <p:tav tm="0">
                                          <p:val>
                                            <p:strVal val="ppt_h"/>
                                          </p:val>
                                        </p:tav>
                                        <p:tav tm="100000">
                                          <p:val>
                                            <p:fltVal val="0"/>
                                          </p:val>
                                        </p:tav>
                                      </p:tavLst>
                                    </p:anim>
                                    <p:anim calcmode="lin" valueType="num">
                                      <p:cBhvr>
                                        <p:cTn id="29" dur="3000"/>
                                        <p:tgtEl>
                                          <p:spTgt spid="33"/>
                                        </p:tgtEl>
                                        <p:attrNameLst>
                                          <p:attrName>style.rotation</p:attrName>
                                        </p:attrNameLst>
                                      </p:cBhvr>
                                      <p:tavLst>
                                        <p:tav tm="0">
                                          <p:val>
                                            <p:fltVal val="0"/>
                                          </p:val>
                                        </p:tav>
                                        <p:tav tm="100000">
                                          <p:val>
                                            <p:fltVal val="360"/>
                                          </p:val>
                                        </p:tav>
                                      </p:tavLst>
                                    </p:anim>
                                    <p:animEffect transition="out" filter="fade">
                                      <p:cBhvr>
                                        <p:cTn id="30" dur="3000"/>
                                        <p:tgtEl>
                                          <p:spTgt spid="33"/>
                                        </p:tgtEl>
                                      </p:cBhvr>
                                    </p:animEffect>
                                    <p:set>
                                      <p:cBhvr>
                                        <p:cTn id="31" dur="1" fill="hold">
                                          <p:stCondLst>
                                            <p:cond delay="2999"/>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6" name="Phap danh chiem Gia Dinh.mp4" descr="Phap danh chiem Gia Dinh.mp4">
            <a:hlinkClick r:id="" action="ppaction://media"/>
            <a:extLst>
              <a:ext uri="{FF2B5EF4-FFF2-40B4-BE49-F238E27FC236}">
                <a16:creationId xmlns:a16="http://schemas.microsoft.com/office/drawing/2014/main" id="{9779B401-9387-4468-50BA-D6925D70671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random/>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AutoShape 15">
            <a:extLst>
              <a:ext uri="{FF2B5EF4-FFF2-40B4-BE49-F238E27FC236}">
                <a16:creationId xmlns:a16="http://schemas.microsoft.com/office/drawing/2014/main" id="{8CB79BA5-BBA1-8B4A-D647-BCC029901081}"/>
              </a:ext>
            </a:extLst>
          </p:cNvPr>
          <p:cNvSpPr>
            <a:spLocks noChangeArrowheads="1"/>
          </p:cNvSpPr>
          <p:nvPr/>
        </p:nvSpPr>
        <p:spPr bwMode="auto">
          <a:xfrm>
            <a:off x="7467600" y="1600200"/>
            <a:ext cx="4500563" cy="2643188"/>
          </a:xfrm>
          <a:prstGeom prst="cloudCallout">
            <a:avLst>
              <a:gd name="adj1" fmla="val -74758"/>
              <a:gd name="adj2" fmla="val 84488"/>
            </a:avLst>
          </a:prstGeom>
          <a:solidFill>
            <a:schemeClr val="accent3">
              <a:lumMod val="20000"/>
              <a:lumOff val="80000"/>
            </a:schemeClr>
          </a:solidFill>
          <a:ln>
            <a:solidFill>
              <a:schemeClr val="tx1"/>
            </a:solidFill>
            <a:headEnd/>
            <a:tailEnd/>
          </a:ln>
        </p:spPr>
        <p:style>
          <a:lnRef idx="1">
            <a:schemeClr val="accent3"/>
          </a:lnRef>
          <a:fillRef idx="2">
            <a:schemeClr val="accent3"/>
          </a:fillRef>
          <a:effectRef idx="1">
            <a:schemeClr val="accent3"/>
          </a:effectRef>
          <a:fontRef idx="minor">
            <a:schemeClr val="dk1"/>
          </a:fontRef>
        </p:style>
        <p:txBody>
          <a:bodyPr anchor="ctr"/>
          <a:lstStyle/>
          <a:p>
            <a:pPr indent="444500" algn="just" eaLnBrk="1" hangingPunct="1">
              <a:defRPr/>
            </a:pPr>
            <a:r>
              <a:rPr lang="pt-BR" sz="2400" dirty="0">
                <a:solidFill>
                  <a:srgbClr val="FF0000"/>
                </a:solidFill>
                <a:latin typeface="Times New Roman" pitchFamily="18" charset="0"/>
                <a:cs typeface="Times New Roman" pitchFamily="18" charset="0"/>
              </a:rPr>
              <a:t>Lí do tại sao Pháp lại chuyển mục tiêu tấn công vào mặt trận Gia Định?</a:t>
            </a:r>
            <a:endParaRPr lang="en-US" sz="2400" dirty="0">
              <a:solidFill>
                <a:srgbClr val="FF0000"/>
              </a:solidFill>
              <a:latin typeface="Times New Roman" pitchFamily="18" charset="0"/>
              <a:cs typeface="Times New Roman" pitchFamily="18" charset="0"/>
            </a:endParaRPr>
          </a:p>
        </p:txBody>
      </p:sp>
      <p:pic>
        <p:nvPicPr>
          <p:cNvPr id="11" name="Picture 23" descr="qustionbig_b">
            <a:extLst>
              <a:ext uri="{FF2B5EF4-FFF2-40B4-BE49-F238E27FC236}">
                <a16:creationId xmlns:a16="http://schemas.microsoft.com/office/drawing/2014/main" id="{E0AB4270-EC9D-8140-E8C1-2F2FD1C42945}"/>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9717088" y="3732213"/>
            <a:ext cx="990600" cy="1262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1">
            <a:extLst>
              <a:ext uri="{FF2B5EF4-FFF2-40B4-BE49-F238E27FC236}">
                <a16:creationId xmlns:a16="http://schemas.microsoft.com/office/drawing/2014/main" id="{51090519-84EF-0439-D845-AA7AEC8A50DB}"/>
              </a:ext>
            </a:extLst>
          </p:cNvPr>
          <p:cNvSpPr>
            <a:spLocks noChangeArrowheads="1"/>
          </p:cNvSpPr>
          <p:nvPr/>
        </p:nvSpPr>
        <p:spPr bwMode="auto">
          <a:xfrm>
            <a:off x="287338" y="4481513"/>
            <a:ext cx="9144000" cy="830262"/>
          </a:xfrm>
          <a:prstGeom prst="rect">
            <a:avLst/>
          </a:prstGeom>
          <a:ln>
            <a:headEnd/>
            <a:tailEnd/>
          </a:ln>
        </p:spPr>
        <p:style>
          <a:lnRef idx="1">
            <a:schemeClr val="accent5"/>
          </a:lnRef>
          <a:fillRef idx="2">
            <a:schemeClr val="accent5"/>
          </a:fillRef>
          <a:effectRef idx="1">
            <a:schemeClr val="accent5"/>
          </a:effectRef>
          <a:fontRef idx="minor">
            <a:schemeClr val="dk1"/>
          </a:fontRef>
        </p:style>
        <p:txBody>
          <a:bodyPr anchor="ctr">
            <a:spAutoFit/>
          </a:bodyPr>
          <a:lstStyle>
            <a:lvl1pPr>
              <a:tabLst>
                <a:tab pos="2001838" algn="l"/>
              </a:tabLst>
              <a:defRPr>
                <a:solidFill>
                  <a:schemeClr val="tx1"/>
                </a:solidFill>
                <a:latin typeface="Arial" panose="020B0604020202020204" pitchFamily="34" charset="0"/>
                <a:cs typeface="Arial" panose="020B0604020202020204" pitchFamily="34" charset="0"/>
              </a:defRPr>
            </a:lvl1pPr>
            <a:lvl2pPr marL="742950" indent="-285750">
              <a:tabLst>
                <a:tab pos="2001838" algn="l"/>
              </a:tabLst>
              <a:defRPr>
                <a:solidFill>
                  <a:schemeClr val="tx1"/>
                </a:solidFill>
                <a:latin typeface="Arial" panose="020B0604020202020204" pitchFamily="34" charset="0"/>
                <a:cs typeface="Arial" panose="020B0604020202020204" pitchFamily="34" charset="0"/>
              </a:defRPr>
            </a:lvl2pPr>
            <a:lvl3pPr marL="1143000" indent="-228600">
              <a:tabLst>
                <a:tab pos="2001838" algn="l"/>
              </a:tabLst>
              <a:defRPr>
                <a:solidFill>
                  <a:schemeClr val="tx1"/>
                </a:solidFill>
                <a:latin typeface="Arial" panose="020B0604020202020204" pitchFamily="34" charset="0"/>
                <a:cs typeface="Arial" panose="020B0604020202020204" pitchFamily="34" charset="0"/>
              </a:defRPr>
            </a:lvl3pPr>
            <a:lvl4pPr marL="1600200" indent="-228600">
              <a:tabLst>
                <a:tab pos="2001838" algn="l"/>
              </a:tabLst>
              <a:defRPr>
                <a:solidFill>
                  <a:schemeClr val="tx1"/>
                </a:solidFill>
                <a:latin typeface="Arial" panose="020B0604020202020204" pitchFamily="34" charset="0"/>
                <a:cs typeface="Arial" panose="020B0604020202020204" pitchFamily="34" charset="0"/>
              </a:defRPr>
            </a:lvl4pPr>
            <a:lvl5pPr marL="2057400" indent="-228600">
              <a:tabLst>
                <a:tab pos="2001838" algn="l"/>
              </a:tabLst>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tabLst>
                <a:tab pos="2001838" algn="l"/>
              </a:tabLs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tabLst>
                <a:tab pos="2001838" algn="l"/>
              </a:tabLs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tabLst>
                <a:tab pos="2001838" algn="l"/>
              </a:tabLs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tabLst>
                <a:tab pos="2001838" algn="l"/>
              </a:tabLst>
              <a:defRPr>
                <a:solidFill>
                  <a:schemeClr val="tx1"/>
                </a:solidFill>
                <a:latin typeface="Arial" panose="020B0604020202020204" pitchFamily="34" charset="0"/>
                <a:cs typeface="Arial" panose="020B0604020202020204" pitchFamily="34" charset="0"/>
              </a:defRPr>
            </a:lvl9pPr>
          </a:lstStyle>
          <a:p>
            <a:pPr algn="just" defTabSz="914400" eaLnBrk="1" hangingPunct="1">
              <a:defRPr/>
            </a:pPr>
            <a:r>
              <a:rPr lang="pt-BR" altLang="en-US" sz="2400" dirty="0">
                <a:solidFill>
                  <a:srgbClr val="000000"/>
                </a:solidFill>
                <a:latin typeface="Times New Roman" panose="02020603050405020304" pitchFamily="18" charset="0"/>
                <a:cs typeface="Times New Roman" panose="02020603050405020304" pitchFamily="18" charset="0"/>
              </a:rPr>
              <a:t>- Gia Định và Nam Kì là vựa lúa lớn.</a:t>
            </a:r>
          </a:p>
          <a:p>
            <a:pPr algn="just" defTabSz="914400">
              <a:defRPr/>
            </a:pPr>
            <a:r>
              <a:rPr lang="pt-BR" altLang="en-US" sz="2400" dirty="0">
                <a:latin typeface="Times New Roman" panose="02020603050405020304" pitchFamily="18" charset="0"/>
                <a:cs typeface="Times New Roman" panose="02020603050405020304" pitchFamily="18" charset="0"/>
              </a:rPr>
              <a:t>- Đây là khu vực có hệ thống giao thông thủy.</a:t>
            </a:r>
            <a:endParaRPr lang="en-US" altLang="en-US" sz="2400" dirty="0">
              <a:latin typeface="Times New Roman" panose="02020603050405020304" pitchFamily="18" charset="0"/>
              <a:cs typeface="Times New Roman" panose="02020603050405020304" pitchFamily="18" charset="0"/>
              <a:sym typeface="Wingdings" panose="05000000000000000000" pitchFamily="2" charset="2"/>
            </a:endParaRPr>
          </a:p>
        </p:txBody>
      </p:sp>
      <p:sp>
        <p:nvSpPr>
          <p:cNvPr id="3" name="Rectangle 2">
            <a:extLst>
              <a:ext uri="{FF2B5EF4-FFF2-40B4-BE49-F238E27FC236}">
                <a16:creationId xmlns:a16="http://schemas.microsoft.com/office/drawing/2014/main" id="{03C81712-E835-608A-B1C2-6BA88519AB05}"/>
              </a:ext>
            </a:extLst>
          </p:cNvPr>
          <p:cNvSpPr>
            <a:spLocks noChangeArrowheads="1"/>
          </p:cNvSpPr>
          <p:nvPr/>
        </p:nvSpPr>
        <p:spPr bwMode="auto">
          <a:xfrm>
            <a:off x="287338" y="1362075"/>
            <a:ext cx="9551987"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eaLnBrk="1" hangingPunct="1">
              <a:lnSpc>
                <a:spcPct val="115000"/>
              </a:lnSpc>
              <a:spcBef>
                <a:spcPct val="0"/>
              </a:spcBef>
              <a:buFontTx/>
              <a:buNone/>
            </a:pPr>
            <a:r>
              <a:rPr lang="en-US" altLang="en-US" sz="3600">
                <a:latin typeface="Times New Roman" panose="02020603050405020304" pitchFamily="18" charset="0"/>
                <a:cs typeface="Times New Roman" panose="02020603050405020304" pitchFamily="18" charset="0"/>
              </a:rPr>
              <a:t>- 2/1859, Pháp kéo quân từ Đà Nẵng vào Gia Định</a:t>
            </a:r>
          </a:p>
        </p:txBody>
      </p:sp>
      <p:sp>
        <p:nvSpPr>
          <p:cNvPr id="186374" name="TextBox 3">
            <a:extLst>
              <a:ext uri="{FF2B5EF4-FFF2-40B4-BE49-F238E27FC236}">
                <a16:creationId xmlns:a16="http://schemas.microsoft.com/office/drawing/2014/main" id="{65A713EA-70BD-96BE-A228-C44CFFAAFDA0}"/>
              </a:ext>
            </a:extLst>
          </p:cNvPr>
          <p:cNvSpPr txBox="1">
            <a:spLocks noChangeArrowheads="1"/>
          </p:cNvSpPr>
          <p:nvPr/>
        </p:nvSpPr>
        <p:spPr bwMode="auto">
          <a:xfrm>
            <a:off x="273050" y="839788"/>
            <a:ext cx="11385550" cy="658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15000"/>
              </a:lnSpc>
              <a:spcBef>
                <a:spcPct val="0"/>
              </a:spcBef>
              <a:spcAft>
                <a:spcPts val="1000"/>
              </a:spcAft>
              <a:buFontTx/>
              <a:buNone/>
            </a:pPr>
            <a:r>
              <a:rPr lang="en-US" altLang="en-US" sz="3200" b="1" i="1">
                <a:solidFill>
                  <a:srgbClr val="000000"/>
                </a:solidFill>
                <a:latin typeface="Times New Roman" panose="02020603050405020304" pitchFamily="18" charset="0"/>
                <a:cs typeface="Times New Roman" panose="02020603050405020304" pitchFamily="18" charset="0"/>
              </a:rPr>
              <a:t>*  Chiến sự ở Đông Nam Kì (tháng 2/1859 - tháng 6/1862):</a:t>
            </a:r>
            <a:endParaRPr lang="en-US" altLang="en-US" sz="3200">
              <a:ea typeface="Calibri" panose="020F0502020204030204" pitchFamily="34" charset="0"/>
              <a:cs typeface="Times New Roman" panose="02020603050405020304" pitchFamily="18" charset="0"/>
            </a:endParaRPr>
          </a:p>
        </p:txBody>
      </p:sp>
      <p:sp>
        <p:nvSpPr>
          <p:cNvPr id="186375" name="Rectangle 1">
            <a:extLst>
              <a:ext uri="{FF2B5EF4-FFF2-40B4-BE49-F238E27FC236}">
                <a16:creationId xmlns:a16="http://schemas.microsoft.com/office/drawing/2014/main" id="{CBDB253B-2F85-E29E-8954-1FBBB0B8636F}"/>
              </a:ext>
            </a:extLst>
          </p:cNvPr>
          <p:cNvSpPr>
            <a:spLocks noChangeArrowheads="1"/>
          </p:cNvSpPr>
          <p:nvPr/>
        </p:nvSpPr>
        <p:spPr bwMode="auto">
          <a:xfrm>
            <a:off x="287338" y="141288"/>
            <a:ext cx="116760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vi-VN" sz="3200" b="1">
                <a:solidFill>
                  <a:srgbClr val="002060"/>
                </a:solidFill>
                <a:latin typeface="Times New Roman" panose="02020603050405020304" pitchFamily="18" charset="0"/>
                <a:cs typeface="Times New Roman" panose="02020603050405020304" pitchFamily="18" charset="0"/>
              </a:rPr>
              <a:t>1. </a:t>
            </a:r>
            <a:r>
              <a:rPr lang="en-US" altLang="en-US" sz="3200" b="1">
                <a:solidFill>
                  <a:srgbClr val="002060"/>
                </a:solidFill>
                <a:latin typeface="Times New Roman" panose="02020603050405020304" pitchFamily="18" charset="0"/>
                <a:cs typeface="Times New Roman" panose="02020603050405020304" pitchFamily="18" charset="0"/>
              </a:rPr>
              <a:t>Cuộc kháng chiến chống Pháp của nhân dân ta 1858 – 1874 </a:t>
            </a:r>
            <a:endParaRPr lang="en-US" altLang="en-US" sz="3200">
              <a:solidFill>
                <a:srgbClr val="002060"/>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childTnLst>
                                </p:cTn>
                              </p:par>
                              <p:par>
                                <p:cTn id="9" presetID="17" presetClass="entr" presetSubtype="10"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49" presetClass="exit" presetSubtype="0" accel="100000" fill="hold" nodeType="clickEffect">
                                  <p:stCondLst>
                                    <p:cond delay="0"/>
                                  </p:stCondLst>
                                  <p:childTnLst>
                                    <p:anim calcmode="lin" valueType="num">
                                      <p:cBhvr>
                                        <p:cTn id="16" dur="500"/>
                                        <p:tgtEl>
                                          <p:spTgt spid="8"/>
                                        </p:tgtEl>
                                        <p:attrNameLst>
                                          <p:attrName>ppt_w</p:attrName>
                                        </p:attrNameLst>
                                      </p:cBhvr>
                                      <p:tavLst>
                                        <p:tav tm="0">
                                          <p:val>
                                            <p:strVal val="ppt_w"/>
                                          </p:val>
                                        </p:tav>
                                        <p:tav tm="100000">
                                          <p:val>
                                            <p:fltVal val="0"/>
                                          </p:val>
                                        </p:tav>
                                      </p:tavLst>
                                    </p:anim>
                                    <p:anim calcmode="lin" valueType="num">
                                      <p:cBhvr>
                                        <p:cTn id="17" dur="500"/>
                                        <p:tgtEl>
                                          <p:spTgt spid="8"/>
                                        </p:tgtEl>
                                        <p:attrNameLst>
                                          <p:attrName>ppt_h</p:attrName>
                                        </p:attrNameLst>
                                      </p:cBhvr>
                                      <p:tavLst>
                                        <p:tav tm="0">
                                          <p:val>
                                            <p:strVal val="ppt_h"/>
                                          </p:val>
                                        </p:tav>
                                        <p:tav tm="100000">
                                          <p:val>
                                            <p:fltVal val="0"/>
                                          </p:val>
                                        </p:tav>
                                      </p:tavLst>
                                    </p:anim>
                                    <p:anim calcmode="lin" valueType="num">
                                      <p:cBhvr>
                                        <p:cTn id="18" dur="500"/>
                                        <p:tgtEl>
                                          <p:spTgt spid="8"/>
                                        </p:tgtEl>
                                        <p:attrNameLst>
                                          <p:attrName>style.rotation</p:attrName>
                                        </p:attrNameLst>
                                      </p:cBhvr>
                                      <p:tavLst>
                                        <p:tav tm="0">
                                          <p:val>
                                            <p:fltVal val="0"/>
                                          </p:val>
                                        </p:tav>
                                        <p:tav tm="100000">
                                          <p:val>
                                            <p:fltVal val="360"/>
                                          </p:val>
                                        </p:tav>
                                      </p:tavLst>
                                    </p:anim>
                                    <p:animEffect transition="out" filter="fade">
                                      <p:cBhvr>
                                        <p:cTn id="19" dur="500"/>
                                        <p:tgtEl>
                                          <p:spTgt spid="8"/>
                                        </p:tgtEl>
                                      </p:cBhvr>
                                    </p:animEffect>
                                    <p:set>
                                      <p:cBhvr>
                                        <p:cTn id="20" dur="1" fill="hold">
                                          <p:stCondLst>
                                            <p:cond delay="499"/>
                                          </p:stCondLst>
                                        </p:cTn>
                                        <p:tgtEl>
                                          <p:spTgt spid="8"/>
                                        </p:tgtEl>
                                        <p:attrNameLst>
                                          <p:attrName>style.visibility</p:attrName>
                                        </p:attrNameLst>
                                      </p:cBhvr>
                                      <p:to>
                                        <p:strVal val="hidden"/>
                                      </p:to>
                                    </p:set>
                                  </p:childTnLst>
                                </p:cTn>
                              </p:par>
                              <p:par>
                                <p:cTn id="21" presetID="49" presetClass="exit" presetSubtype="0" accel="100000" fill="hold" nodeType="withEffect">
                                  <p:stCondLst>
                                    <p:cond delay="0"/>
                                  </p:stCondLst>
                                  <p:childTnLst>
                                    <p:anim calcmode="lin" valueType="num">
                                      <p:cBhvr>
                                        <p:cTn id="22" dur="500"/>
                                        <p:tgtEl>
                                          <p:spTgt spid="11"/>
                                        </p:tgtEl>
                                        <p:attrNameLst>
                                          <p:attrName>ppt_w</p:attrName>
                                        </p:attrNameLst>
                                      </p:cBhvr>
                                      <p:tavLst>
                                        <p:tav tm="0">
                                          <p:val>
                                            <p:strVal val="ppt_w"/>
                                          </p:val>
                                        </p:tav>
                                        <p:tav tm="100000">
                                          <p:val>
                                            <p:fltVal val="0"/>
                                          </p:val>
                                        </p:tav>
                                      </p:tavLst>
                                    </p:anim>
                                    <p:anim calcmode="lin" valueType="num">
                                      <p:cBhvr>
                                        <p:cTn id="23" dur="500"/>
                                        <p:tgtEl>
                                          <p:spTgt spid="11"/>
                                        </p:tgtEl>
                                        <p:attrNameLst>
                                          <p:attrName>ppt_h</p:attrName>
                                        </p:attrNameLst>
                                      </p:cBhvr>
                                      <p:tavLst>
                                        <p:tav tm="0">
                                          <p:val>
                                            <p:strVal val="ppt_h"/>
                                          </p:val>
                                        </p:tav>
                                        <p:tav tm="100000">
                                          <p:val>
                                            <p:fltVal val="0"/>
                                          </p:val>
                                        </p:tav>
                                      </p:tavLst>
                                    </p:anim>
                                    <p:anim calcmode="lin" valueType="num">
                                      <p:cBhvr>
                                        <p:cTn id="24" dur="500"/>
                                        <p:tgtEl>
                                          <p:spTgt spid="11"/>
                                        </p:tgtEl>
                                        <p:attrNameLst>
                                          <p:attrName>style.rotation</p:attrName>
                                        </p:attrNameLst>
                                      </p:cBhvr>
                                      <p:tavLst>
                                        <p:tav tm="0">
                                          <p:val>
                                            <p:fltVal val="0"/>
                                          </p:val>
                                        </p:tav>
                                        <p:tav tm="100000">
                                          <p:val>
                                            <p:fltVal val="360"/>
                                          </p:val>
                                        </p:tav>
                                      </p:tavLst>
                                    </p:anim>
                                    <p:animEffect transition="out" filter="fade">
                                      <p:cBhvr>
                                        <p:cTn id="25" dur="500"/>
                                        <p:tgtEl>
                                          <p:spTgt spid="11"/>
                                        </p:tgtEl>
                                      </p:cBhvr>
                                    </p:animEffect>
                                    <p:set>
                                      <p:cBhvr>
                                        <p:cTn id="26" dur="1" fill="hold">
                                          <p:stCondLst>
                                            <p:cond delay="499"/>
                                          </p:stCondLst>
                                        </p:cTn>
                                        <p:tgtEl>
                                          <p:spTgt spid="11"/>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42"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fade">
                                      <p:cBhvr>
                                        <p:cTn id="31" dur="1000"/>
                                        <p:tgtEl>
                                          <p:spTgt spid="15"/>
                                        </p:tgtEl>
                                      </p:cBhvr>
                                    </p:animEffect>
                                    <p:anim calcmode="lin" valueType="num">
                                      <p:cBhvr>
                                        <p:cTn id="32" dur="1000" fill="hold"/>
                                        <p:tgtEl>
                                          <p:spTgt spid="15"/>
                                        </p:tgtEl>
                                        <p:attrNameLst>
                                          <p:attrName>ppt_x</p:attrName>
                                        </p:attrNameLst>
                                      </p:cBhvr>
                                      <p:tavLst>
                                        <p:tav tm="0">
                                          <p:val>
                                            <p:strVal val="#ppt_x"/>
                                          </p:val>
                                        </p:tav>
                                        <p:tav tm="100000">
                                          <p:val>
                                            <p:strVal val="#ppt_x"/>
                                          </p:val>
                                        </p:tav>
                                      </p:tavLst>
                                    </p:anim>
                                    <p:anim calcmode="lin" valueType="num">
                                      <p:cBhvr>
                                        <p:cTn id="33"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4"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 calcmode="lin" valueType="num">
                                      <p:cBhvr additive="base">
                                        <p:cTn id="38" dur="500" fill="hold"/>
                                        <p:tgtEl>
                                          <p:spTgt spid="3"/>
                                        </p:tgtEl>
                                        <p:attrNameLst>
                                          <p:attrName>ppt_x</p:attrName>
                                        </p:attrNameLst>
                                      </p:cBhvr>
                                      <p:tavLst>
                                        <p:tav tm="0">
                                          <p:val>
                                            <p:strVal val="#ppt_x"/>
                                          </p:val>
                                        </p:tav>
                                        <p:tav tm="100000">
                                          <p:val>
                                            <p:strVal val="#ppt_x"/>
                                          </p:val>
                                        </p:tav>
                                      </p:tavLst>
                                    </p:anim>
                                    <p:anim calcmode="lin" valueType="num">
                                      <p:cBhvr additive="base">
                                        <p:cTn id="39"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 grpId="1" animBg="1"/>
      <p:bldP spid="15" grpId="0" animBg="1"/>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52E8D1CE-942A-FCF1-6F12-E3E1367F9141}"/>
              </a:ext>
            </a:extLst>
          </p:cNvPr>
          <p:cNvSpPr>
            <a:spLocks noChangeArrowheads="1"/>
          </p:cNvSpPr>
          <p:nvPr/>
        </p:nvSpPr>
        <p:spPr bwMode="auto">
          <a:xfrm>
            <a:off x="381000" y="742950"/>
            <a:ext cx="9348788"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eaLnBrk="1" hangingPunct="1">
              <a:lnSpc>
                <a:spcPct val="115000"/>
              </a:lnSpc>
              <a:spcBef>
                <a:spcPct val="0"/>
              </a:spcBef>
              <a:buFontTx/>
              <a:buNone/>
            </a:pPr>
            <a:r>
              <a:rPr lang="en-US" altLang="en-US" sz="3200">
                <a:latin typeface="Times New Roman" panose="02020603050405020304" pitchFamily="18" charset="0"/>
                <a:cs typeface="Times New Roman" panose="02020603050405020304" pitchFamily="18" charset="0"/>
              </a:rPr>
              <a:t>- 2/1859, Pháp kéo quân từ Đà Nẵng vào Gia Định</a:t>
            </a:r>
          </a:p>
        </p:txBody>
      </p:sp>
      <p:pic>
        <p:nvPicPr>
          <p:cNvPr id="12" name="Picture 11" descr="gia_dinh_400">
            <a:extLst>
              <a:ext uri="{FF2B5EF4-FFF2-40B4-BE49-F238E27FC236}">
                <a16:creationId xmlns:a16="http://schemas.microsoft.com/office/drawing/2014/main" id="{8F88E811-7F2D-CBEA-29AC-AA2D0B72931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1888" t="3333" r="1888"/>
          <a:stretch>
            <a:fillRect/>
          </a:stretch>
        </p:blipFill>
        <p:spPr bwMode="auto">
          <a:xfrm>
            <a:off x="5638800" y="1524000"/>
            <a:ext cx="6523038" cy="533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AutoShape 15">
            <a:extLst>
              <a:ext uri="{FF2B5EF4-FFF2-40B4-BE49-F238E27FC236}">
                <a16:creationId xmlns:a16="http://schemas.microsoft.com/office/drawing/2014/main" id="{3A18C00B-C7EE-7D83-7599-28588AE3CF98}"/>
              </a:ext>
            </a:extLst>
          </p:cNvPr>
          <p:cNvSpPr>
            <a:spLocks noChangeArrowheads="1"/>
          </p:cNvSpPr>
          <p:nvPr/>
        </p:nvSpPr>
        <p:spPr bwMode="auto">
          <a:xfrm>
            <a:off x="287338" y="3932238"/>
            <a:ext cx="3203575" cy="1524000"/>
          </a:xfrm>
          <a:prstGeom prst="cloudCallout">
            <a:avLst>
              <a:gd name="adj1" fmla="val 56429"/>
              <a:gd name="adj2" fmla="val 64986"/>
            </a:avLst>
          </a:prstGeom>
          <a:solidFill>
            <a:srgbClr val="FFFF00"/>
          </a:solidFill>
          <a:ln>
            <a:solidFill>
              <a:schemeClr val="tx1"/>
            </a:solidFill>
            <a:headEnd/>
            <a:tailEnd/>
          </a:ln>
        </p:spPr>
        <p:style>
          <a:lnRef idx="1">
            <a:schemeClr val="accent3"/>
          </a:lnRef>
          <a:fillRef idx="2">
            <a:schemeClr val="accent3"/>
          </a:fillRef>
          <a:effectRef idx="1">
            <a:schemeClr val="accent3"/>
          </a:effectRef>
          <a:fontRef idx="minor">
            <a:schemeClr val="dk1"/>
          </a:fontRef>
        </p:style>
        <p:txBody>
          <a:bodyPr anchor="ctr"/>
          <a:lstStyle/>
          <a:p>
            <a:pPr indent="444500" algn="just">
              <a:defRPr/>
            </a:pPr>
            <a:r>
              <a:rPr lang="pt-BR" sz="2400" dirty="0">
                <a:solidFill>
                  <a:srgbClr val="FF0000"/>
                </a:solidFill>
                <a:latin typeface="Times New Roman" pitchFamily="18" charset="0"/>
                <a:cs typeface="Times New Roman" pitchFamily="18" charset="0"/>
              </a:rPr>
              <a:t>Nhân dân đã chống Pháp như thế nào?</a:t>
            </a:r>
            <a:endParaRPr lang="en-US" sz="2400" dirty="0">
              <a:solidFill>
                <a:srgbClr val="FF0000"/>
              </a:solidFill>
              <a:latin typeface="Times New Roman" pitchFamily="18" charset="0"/>
              <a:cs typeface="Times New Roman" pitchFamily="18" charset="0"/>
            </a:endParaRPr>
          </a:p>
        </p:txBody>
      </p:sp>
      <p:sp>
        <p:nvSpPr>
          <p:cNvPr id="16" name="Rectangle 15">
            <a:extLst>
              <a:ext uri="{FF2B5EF4-FFF2-40B4-BE49-F238E27FC236}">
                <a16:creationId xmlns:a16="http://schemas.microsoft.com/office/drawing/2014/main" id="{F5605D8F-B68A-C3E3-8E0F-B586EE793B10}"/>
              </a:ext>
            </a:extLst>
          </p:cNvPr>
          <p:cNvSpPr/>
          <p:nvPr/>
        </p:nvSpPr>
        <p:spPr>
          <a:xfrm>
            <a:off x="304800" y="5662613"/>
            <a:ext cx="5181600" cy="1108075"/>
          </a:xfrm>
          <a:prstGeom prst="rect">
            <a:avLst/>
          </a:prstGeom>
        </p:spPr>
        <p:style>
          <a:lnRef idx="1">
            <a:schemeClr val="accent5"/>
          </a:lnRef>
          <a:fillRef idx="2">
            <a:schemeClr val="accent5"/>
          </a:fillRef>
          <a:effectRef idx="1">
            <a:schemeClr val="accent5"/>
          </a:effectRef>
          <a:fontRef idx="minor">
            <a:schemeClr val="dk1"/>
          </a:fontRef>
        </p:style>
        <p:txBody>
          <a:bodyPr>
            <a:spAutoFit/>
          </a:bodyPr>
          <a:lstStyle/>
          <a:p>
            <a:pPr indent="268288" algn="just">
              <a:defRPr/>
            </a:pPr>
            <a:r>
              <a:rPr lang="pt-BR" sz="2200" dirty="0">
                <a:latin typeface="Times New Roman" pitchFamily="18" charset="0"/>
                <a:cs typeface="Times New Roman" pitchFamily="18" charset="0"/>
              </a:rPr>
              <a:t>Về phía nhân dân đã chống Pháp một cách quyết liệt và tạo cho pháp nhiều khó khăn</a:t>
            </a:r>
            <a:endParaRPr lang="en-US" sz="2200" dirty="0">
              <a:latin typeface="Times New Roman" pitchFamily="18" charset="0"/>
              <a:cs typeface="Times New Roman" pitchFamily="18" charset="0"/>
            </a:endParaRPr>
          </a:p>
        </p:txBody>
      </p:sp>
      <p:sp>
        <p:nvSpPr>
          <p:cNvPr id="17" name="Right Arrow 16">
            <a:extLst>
              <a:ext uri="{FF2B5EF4-FFF2-40B4-BE49-F238E27FC236}">
                <a16:creationId xmlns:a16="http://schemas.microsoft.com/office/drawing/2014/main" id="{F33A88B5-96E6-1066-3522-F7171303B491}"/>
              </a:ext>
            </a:extLst>
          </p:cNvPr>
          <p:cNvSpPr/>
          <p:nvPr/>
        </p:nvSpPr>
        <p:spPr>
          <a:xfrm>
            <a:off x="10047288" y="3717925"/>
            <a:ext cx="1428750" cy="428625"/>
          </a:xfrm>
          <a:prstGeom prst="rightArrow">
            <a:avLst>
              <a:gd name="adj1" fmla="val 62549"/>
              <a:gd name="adj2" fmla="val 50000"/>
            </a:avLst>
          </a:prstGeom>
        </p:spPr>
        <p:style>
          <a:lnRef idx="1">
            <a:schemeClr val="accent3"/>
          </a:lnRef>
          <a:fillRef idx="2">
            <a:schemeClr val="accent3"/>
          </a:fillRef>
          <a:effectRef idx="1">
            <a:schemeClr val="accent3"/>
          </a:effectRef>
          <a:fontRef idx="minor">
            <a:schemeClr val="dk1"/>
          </a:fontRef>
        </p:style>
        <p:txBody>
          <a:bodyPr anchor="ctr"/>
          <a:lstStyle/>
          <a:p>
            <a:pPr algn="ctr">
              <a:defRPr/>
            </a:pPr>
            <a:r>
              <a:rPr lang="en-US" b="1" dirty="0">
                <a:solidFill>
                  <a:srgbClr val="FF0000"/>
                </a:solidFill>
                <a:latin typeface="Times New Roman" pitchFamily="18" charset="0"/>
                <a:cs typeface="Times New Roman" pitchFamily="18" charset="0"/>
              </a:rPr>
              <a:t>17/02/1859</a:t>
            </a:r>
          </a:p>
        </p:txBody>
      </p:sp>
      <p:sp>
        <p:nvSpPr>
          <p:cNvPr id="187399" name="TextBox 3">
            <a:extLst>
              <a:ext uri="{FF2B5EF4-FFF2-40B4-BE49-F238E27FC236}">
                <a16:creationId xmlns:a16="http://schemas.microsoft.com/office/drawing/2014/main" id="{19700412-6CCF-E3F0-0591-D2DE891705B5}"/>
              </a:ext>
            </a:extLst>
          </p:cNvPr>
          <p:cNvSpPr txBox="1">
            <a:spLocks noChangeArrowheads="1"/>
          </p:cNvSpPr>
          <p:nvPr/>
        </p:nvSpPr>
        <p:spPr bwMode="auto">
          <a:xfrm>
            <a:off x="304800" y="144463"/>
            <a:ext cx="11353800" cy="58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15000"/>
              </a:lnSpc>
              <a:spcBef>
                <a:spcPct val="0"/>
              </a:spcBef>
              <a:spcAft>
                <a:spcPts val="1000"/>
              </a:spcAft>
              <a:buFontTx/>
              <a:buNone/>
            </a:pPr>
            <a:r>
              <a:rPr lang="en-US" altLang="en-US" b="1">
                <a:solidFill>
                  <a:srgbClr val="000000"/>
                </a:solidFill>
                <a:latin typeface="Times New Roman" panose="02020603050405020304" pitchFamily="18" charset="0"/>
                <a:cs typeface="Times New Roman" panose="02020603050405020304" pitchFamily="18" charset="0"/>
              </a:rPr>
              <a:t>*  Chiến sự ở Đông Nam Kì (tháng 2/1859 - tháng 6/1862):</a:t>
            </a:r>
            <a:endParaRPr lang="en-US" altLang="en-US">
              <a:ea typeface="Calibri" panose="020F0502020204030204" pitchFamily="34" charset="0"/>
              <a:cs typeface="Times New Roman" panose="02020603050405020304"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6"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Horizontal)">
                                      <p:cBhvr>
                                        <p:cTn id="7" dur="500"/>
                                        <p:tgtEl>
                                          <p:spTgt spid="12"/>
                                        </p:tgtEl>
                                      </p:cBhvr>
                                    </p:animEffect>
                                  </p:childTnLst>
                                </p:cTn>
                              </p:par>
                              <p:par>
                                <p:cTn id="8" presetID="29" presetClass="entr" presetSubtype="0" repeatCount="5000"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 calcmode="lin" valueType="num">
                                      <p:cBhvr>
                                        <p:cTn id="10" dur="1000" fill="hold"/>
                                        <p:tgtEl>
                                          <p:spTgt spid="17"/>
                                        </p:tgtEl>
                                        <p:attrNameLst>
                                          <p:attrName>ppt_x</p:attrName>
                                        </p:attrNameLst>
                                      </p:cBhvr>
                                      <p:tavLst>
                                        <p:tav tm="0">
                                          <p:val>
                                            <p:strVal val="#ppt_x-.2"/>
                                          </p:val>
                                        </p:tav>
                                        <p:tav tm="100000">
                                          <p:val>
                                            <p:strVal val="#ppt_x"/>
                                          </p:val>
                                        </p:tav>
                                      </p:tavLst>
                                    </p:anim>
                                    <p:anim calcmode="lin" valueType="num">
                                      <p:cBhvr>
                                        <p:cTn id="11" dur="1000" fill="hold"/>
                                        <p:tgtEl>
                                          <p:spTgt spid="17"/>
                                        </p:tgtEl>
                                        <p:attrNameLst>
                                          <p:attrName>ppt_y</p:attrName>
                                        </p:attrNameLst>
                                      </p:cBhvr>
                                      <p:tavLst>
                                        <p:tav tm="0">
                                          <p:val>
                                            <p:strVal val="#ppt_y"/>
                                          </p:val>
                                        </p:tav>
                                        <p:tav tm="100000">
                                          <p:val>
                                            <p:strVal val="#ppt_y"/>
                                          </p:val>
                                        </p:tav>
                                      </p:tavLst>
                                    </p:anim>
                                    <p:animEffect transition="in" filter="wipe(right)" prLst="gradientSize: 0.1">
                                      <p:cBhvr>
                                        <p:cTn id="12" dur="1000"/>
                                        <p:tgtEl>
                                          <p:spTgt spid="1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7" presetClass="entr" presetSubtype="1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p:cTn id="17" dur="500" fill="hold"/>
                                        <p:tgtEl>
                                          <p:spTgt spid="14"/>
                                        </p:tgtEl>
                                        <p:attrNameLst>
                                          <p:attrName>ppt_w</p:attrName>
                                        </p:attrNameLst>
                                      </p:cBhvr>
                                      <p:tavLst>
                                        <p:tav tm="0">
                                          <p:val>
                                            <p:fltVal val="0"/>
                                          </p:val>
                                        </p:tav>
                                        <p:tav tm="100000">
                                          <p:val>
                                            <p:strVal val="#ppt_w"/>
                                          </p:val>
                                        </p:tav>
                                      </p:tavLst>
                                    </p:anim>
                                    <p:anim calcmode="lin" valueType="num">
                                      <p:cBhvr>
                                        <p:cTn id="18" dur="500" fill="hold"/>
                                        <p:tgtEl>
                                          <p:spTgt spid="14"/>
                                        </p:tgtEl>
                                        <p:attrNameLst>
                                          <p:attrName>ppt_h</p:attrName>
                                        </p:attrNameLst>
                                      </p:cBhvr>
                                      <p:tavLst>
                                        <p:tav tm="0">
                                          <p:val>
                                            <p:strVal val="#ppt_h"/>
                                          </p:val>
                                        </p:tav>
                                        <p:tav tm="100000">
                                          <p:val>
                                            <p:strVal val="#ppt_h"/>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6" presetClass="entr" presetSubtype="26" fill="hold" nodeType="click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barn(inHorizontal)">
                                      <p:cBhvr>
                                        <p:cTn id="2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4" grpId="0" animBg="1"/>
      <p:bldP spid="16" grpId="0" animBg="1"/>
      <p:bldP spid="1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662F2EF-AAAB-0C53-8584-FF4D4E541FF4}"/>
              </a:ext>
            </a:extLst>
          </p:cNvPr>
          <p:cNvSpPr>
            <a:spLocks noChangeArrowheads="1"/>
          </p:cNvSpPr>
          <p:nvPr/>
        </p:nvSpPr>
        <p:spPr bwMode="auto">
          <a:xfrm>
            <a:off x="185738" y="1004888"/>
            <a:ext cx="11353800" cy="1139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r>
              <a:rPr lang="en-US" altLang="en-US" sz="3600">
                <a:latin typeface="Times New Roman" panose="02020603050405020304" pitchFamily="18" charset="0"/>
                <a:cs typeface="Times New Roman" panose="02020603050405020304" pitchFamily="18" charset="0"/>
              </a:rPr>
              <a:t>- </a:t>
            </a:r>
            <a:r>
              <a:rPr lang="en-US" altLang="en-US" sz="3200">
                <a:latin typeface="Times New Roman" panose="02020603050405020304" pitchFamily="18" charset="0"/>
                <a:cs typeface="Times New Roman" panose="02020603050405020304" pitchFamily="18" charset="0"/>
              </a:rPr>
              <a:t>Quân triều đình chống trả yếu ớt rồi tan rã. Nhưng nhân dân đã tự động đứng lên kháng Pháp làm cho chúng rất khó khăn</a:t>
            </a:r>
            <a:endParaRPr lang="en-US" altLang="en-US" sz="3200">
              <a:latin typeface="Arial" panose="020B0604020202020204" pitchFamily="34" charset="0"/>
            </a:endParaRPr>
          </a:p>
        </p:txBody>
      </p:sp>
      <p:pic>
        <p:nvPicPr>
          <p:cNvPr id="12" name="Picture 11" descr="gia_dinh_400">
            <a:extLst>
              <a:ext uri="{FF2B5EF4-FFF2-40B4-BE49-F238E27FC236}">
                <a16:creationId xmlns:a16="http://schemas.microsoft.com/office/drawing/2014/main" id="{2ACA85D0-3966-412F-F40D-A3D58871B6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888" t="3333" r="1888"/>
          <a:stretch>
            <a:fillRect/>
          </a:stretch>
        </p:blipFill>
        <p:spPr bwMode="auto">
          <a:xfrm>
            <a:off x="7086600" y="1574800"/>
            <a:ext cx="5105400" cy="5289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Left Arrow 13">
            <a:extLst>
              <a:ext uri="{FF2B5EF4-FFF2-40B4-BE49-F238E27FC236}">
                <a16:creationId xmlns:a16="http://schemas.microsoft.com/office/drawing/2014/main" id="{1642AA51-3001-9060-E6EE-ECD5B894DFF3}"/>
              </a:ext>
            </a:extLst>
          </p:cNvPr>
          <p:cNvSpPr/>
          <p:nvPr/>
        </p:nvSpPr>
        <p:spPr>
          <a:xfrm rot="982474">
            <a:off x="7880350" y="3635375"/>
            <a:ext cx="1428750" cy="428625"/>
          </a:xfrm>
          <a:prstGeom prst="leftArrow">
            <a:avLst/>
          </a:prstGeom>
        </p:spPr>
        <p:style>
          <a:lnRef idx="1">
            <a:schemeClr val="accent3"/>
          </a:lnRef>
          <a:fillRef idx="2">
            <a:schemeClr val="accent3"/>
          </a:fillRef>
          <a:effectRef idx="1">
            <a:schemeClr val="accent3"/>
          </a:effectRef>
          <a:fontRef idx="minor">
            <a:schemeClr val="dk1"/>
          </a:fontRef>
        </p:style>
        <p:txBody>
          <a:bodyPr anchor="ctr"/>
          <a:lstStyle/>
          <a:p>
            <a:pPr algn="ctr">
              <a:defRPr/>
            </a:pPr>
            <a:r>
              <a:rPr lang="en-US" b="1" dirty="0">
                <a:solidFill>
                  <a:srgbClr val="FF0000"/>
                </a:solidFill>
                <a:latin typeface="Times New Roman" pitchFamily="18" charset="0"/>
                <a:cs typeface="Times New Roman" pitchFamily="18" charset="0"/>
              </a:rPr>
              <a:t>24/12/1861</a:t>
            </a:r>
          </a:p>
        </p:txBody>
      </p:sp>
      <p:sp>
        <p:nvSpPr>
          <p:cNvPr id="4" name="Explosion 1 3">
            <a:extLst>
              <a:ext uri="{FF2B5EF4-FFF2-40B4-BE49-F238E27FC236}">
                <a16:creationId xmlns:a16="http://schemas.microsoft.com/office/drawing/2014/main" id="{2BC6BC59-E313-5C9D-5B06-44D2F6D0129C}"/>
              </a:ext>
            </a:extLst>
          </p:cNvPr>
          <p:cNvSpPr/>
          <p:nvPr/>
        </p:nvSpPr>
        <p:spPr>
          <a:xfrm>
            <a:off x="7559675" y="1631950"/>
            <a:ext cx="1309688" cy="1265238"/>
          </a:xfrm>
          <a:prstGeom prst="irregularSeal1">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 name="Rectangle 4">
            <a:extLst>
              <a:ext uri="{FF2B5EF4-FFF2-40B4-BE49-F238E27FC236}">
                <a16:creationId xmlns:a16="http://schemas.microsoft.com/office/drawing/2014/main" id="{2EE3E2FE-77F4-1CE9-C6D0-2EB542150B06}"/>
              </a:ext>
            </a:extLst>
          </p:cNvPr>
          <p:cNvSpPr>
            <a:spLocks noChangeArrowheads="1"/>
          </p:cNvSpPr>
          <p:nvPr/>
        </p:nvSpPr>
        <p:spPr bwMode="auto">
          <a:xfrm>
            <a:off x="185738" y="492125"/>
            <a:ext cx="11426825"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eaLnBrk="1" hangingPunct="1">
              <a:lnSpc>
                <a:spcPct val="115000"/>
              </a:lnSpc>
              <a:spcBef>
                <a:spcPct val="0"/>
              </a:spcBef>
              <a:buFontTx/>
              <a:buNone/>
            </a:pPr>
            <a:r>
              <a:rPr lang="en-US" altLang="en-US" sz="3200">
                <a:latin typeface="Times New Roman" panose="02020603050405020304" pitchFamily="18" charset="0"/>
                <a:cs typeface="Times New Roman" panose="02020603050405020304" pitchFamily="18" charset="0"/>
              </a:rPr>
              <a:t>- 2/1859, Pháp kéo quân từ Đà Nẵng vào Gia Định</a:t>
            </a:r>
          </a:p>
        </p:txBody>
      </p:sp>
      <p:sp>
        <p:nvSpPr>
          <p:cNvPr id="14343" name="TextBox 6">
            <a:extLst>
              <a:ext uri="{FF2B5EF4-FFF2-40B4-BE49-F238E27FC236}">
                <a16:creationId xmlns:a16="http://schemas.microsoft.com/office/drawing/2014/main" id="{5931F8CF-969A-3AC0-5B65-48EA37FB1CE6}"/>
              </a:ext>
            </a:extLst>
          </p:cNvPr>
          <p:cNvSpPr txBox="1">
            <a:spLocks noChangeArrowheads="1"/>
          </p:cNvSpPr>
          <p:nvPr/>
        </p:nvSpPr>
        <p:spPr bwMode="auto">
          <a:xfrm>
            <a:off x="238125" y="2570163"/>
            <a:ext cx="6553200" cy="40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spcAft>
                <a:spcPts val="1000"/>
              </a:spcAft>
              <a:buFontTx/>
              <a:buNone/>
            </a:pPr>
            <a:r>
              <a:rPr lang="en-US" altLang="en-US">
                <a:solidFill>
                  <a:srgbClr val="000000"/>
                </a:solidFill>
                <a:latin typeface="Times New Roman" panose="02020603050405020304" pitchFamily="18" charset="0"/>
                <a:cs typeface="Times New Roman" panose="02020603050405020304" pitchFamily="18" charset="0"/>
              </a:rPr>
              <a:t>- 24/12/1861, Pháp tấn công Đại đồn Chí Hoà. Quân triều đình kháng cự quyết liệt, nhưng không cản được giặc. Đại đồn Chí Hoà thất thủ.</a:t>
            </a:r>
            <a:endParaRPr lang="en-US" altLang="en-US" sz="2000">
              <a:ea typeface="Calibri" panose="020F0502020204030204" pitchFamily="34" charset="0"/>
              <a:cs typeface="Times New Roman" panose="02020603050405020304" pitchFamily="18" charset="0"/>
            </a:endParaRPr>
          </a:p>
          <a:p>
            <a:pPr algn="just">
              <a:lnSpc>
                <a:spcPct val="100000"/>
              </a:lnSpc>
              <a:spcBef>
                <a:spcPct val="0"/>
              </a:spcBef>
              <a:spcAft>
                <a:spcPts val="1000"/>
              </a:spcAft>
              <a:buFontTx/>
              <a:buNone/>
            </a:pPr>
            <a:r>
              <a:rPr lang="en-US" altLang="en-US">
                <a:solidFill>
                  <a:srgbClr val="000000"/>
                </a:solidFill>
                <a:latin typeface="Times New Roman" panose="02020603050405020304" pitchFamily="18" charset="0"/>
                <a:cs typeface="Times New Roman" panose="02020603050405020304" pitchFamily="18" charset="0"/>
              </a:rPr>
              <a:t>+ Phong trào kháng chiến của nhân dân vẫn tiếp diễn sôi nổi,nghĩa quân Nguyễn Trung Trực đã đốt cháy tàu Ét pê rang</a:t>
            </a:r>
            <a:r>
              <a:rPr lang="en-US" altLang="en-US" sz="2000">
                <a:cs typeface="Times New Roman" panose="02020603050405020304" pitchFamily="18" charset="0"/>
              </a:rPr>
              <a:t> </a:t>
            </a:r>
            <a:r>
              <a:rPr lang="en-US" altLang="en-US">
                <a:solidFill>
                  <a:srgbClr val="000000"/>
                </a:solidFill>
                <a:latin typeface="Times New Roman" panose="02020603050405020304" pitchFamily="18" charset="0"/>
                <a:cs typeface="Times New Roman" panose="02020603050405020304" pitchFamily="18" charset="0"/>
              </a:rPr>
              <a:t>(Hi Vọng) của quân Pháp trên sông Nhật Tảo ( 12/1861)</a:t>
            </a:r>
            <a:endParaRPr lang="en-US" altLang="en-US" sz="2000">
              <a:cs typeface="Calibri" panose="020F0502020204030204" pitchFamily="34" charset="0"/>
            </a:endParaRPr>
          </a:p>
        </p:txBody>
      </p:sp>
      <p:sp>
        <p:nvSpPr>
          <p:cNvPr id="188424" name="Rectangle 1">
            <a:extLst>
              <a:ext uri="{FF2B5EF4-FFF2-40B4-BE49-F238E27FC236}">
                <a16:creationId xmlns:a16="http://schemas.microsoft.com/office/drawing/2014/main" id="{D9B5DB9C-A30E-865B-837B-C62C40E5B24A}"/>
              </a:ext>
            </a:extLst>
          </p:cNvPr>
          <p:cNvSpPr>
            <a:spLocks noChangeArrowheads="1"/>
          </p:cNvSpPr>
          <p:nvPr/>
        </p:nvSpPr>
        <p:spPr bwMode="auto">
          <a:xfrm>
            <a:off x="134938" y="9525"/>
            <a:ext cx="116744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vi-VN" sz="3200" b="1">
                <a:solidFill>
                  <a:srgbClr val="002060"/>
                </a:solidFill>
                <a:latin typeface="Times New Roman" panose="02020603050405020304" pitchFamily="18" charset="0"/>
                <a:cs typeface="Times New Roman" panose="02020603050405020304" pitchFamily="18" charset="0"/>
              </a:rPr>
              <a:t>1. </a:t>
            </a:r>
            <a:r>
              <a:rPr lang="en-US" altLang="en-US" sz="3200" b="1">
                <a:solidFill>
                  <a:srgbClr val="002060"/>
                </a:solidFill>
                <a:latin typeface="Times New Roman" panose="02020603050405020304" pitchFamily="18" charset="0"/>
                <a:cs typeface="Times New Roman" panose="02020603050405020304" pitchFamily="18" charset="0"/>
              </a:rPr>
              <a:t>Cuộc kháng chiến chống Pháp của nhân dân ta 1858 – 1874 </a:t>
            </a:r>
            <a:endParaRPr lang="en-US" altLang="en-US" sz="3200">
              <a:solidFill>
                <a:srgbClr val="002060"/>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6" presetClass="entr" presetSubtype="26"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barn(inHorizontal)">
                                      <p:cBhvr>
                                        <p:cTn id="14" dur="500"/>
                                        <p:tgtEl>
                                          <p:spTgt spid="12"/>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16" presetClass="entr" presetSubtype="21" repeatCount="5000" fill="hold" nodeType="click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barn(inVertical)">
                                      <p:cBhvr>
                                        <p:cTn id="19" dur="500"/>
                                        <p:tgtEl>
                                          <p:spTgt spid="1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6" presetClass="entr" presetSubtype="21" repeatCount="3000" fill="hold"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barn(inVertical)">
                                      <p:cBhvr>
                                        <p:cTn id="24" dur="500"/>
                                        <p:tgtEl>
                                          <p:spTgt spid="4"/>
                                        </p:tgtEl>
                                      </p:cBhvr>
                                    </p:animEffect>
                                  </p:childTnLst>
                                  <p:subTnLst>
                                    <p:audio>
                                      <p:cMediaNode vol="90000">
                                        <p:cTn display="0" masterRel="sameClick">
                                          <p:stCondLst>
                                            <p:cond evt="begin" delay="0">
                                              <p:tn val="22"/>
                                            </p:cond>
                                          </p:stCondLst>
                                          <p:endCondLst>
                                            <p:cond evt="onStopAudio" delay="0">
                                              <p:tgtEl>
                                                <p:sldTgt/>
                                              </p:tgtEl>
                                            </p:cond>
                                          </p:endCondLst>
                                        </p:cTn>
                                        <p:tgtEl>
                                          <p:sndTgt r:embed="rId2" name="bomb.wav"/>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4343"/>
                                        </p:tgtEl>
                                        <p:attrNameLst>
                                          <p:attrName>style.visibility</p:attrName>
                                        </p:attrNameLst>
                                      </p:cBhvr>
                                      <p:to>
                                        <p:strVal val="visible"/>
                                      </p:to>
                                    </p:set>
                                    <p:animEffect transition="in" filter="fade">
                                      <p:cBhvr>
                                        <p:cTn id="29" dur="500"/>
                                        <p:tgtEl>
                                          <p:spTgt spid="143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4" grpId="0" animBg="1"/>
      <p:bldP spid="4" grpId="0" animBg="1"/>
      <p:bldP spid="5" grpId="0"/>
      <p:bldP spid="1434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7AF1171-EEDF-517C-2172-51E6B915E051}"/>
              </a:ext>
            </a:extLst>
          </p:cNvPr>
          <p:cNvSpPr>
            <a:spLocks noChangeArrowheads="1"/>
          </p:cNvSpPr>
          <p:nvPr/>
        </p:nvSpPr>
        <p:spPr bwMode="auto">
          <a:xfrm>
            <a:off x="185738" y="1104900"/>
            <a:ext cx="11353800" cy="1138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r>
              <a:rPr lang="en-US" altLang="en-US" sz="3600">
                <a:latin typeface="Times New Roman" panose="02020603050405020304" pitchFamily="18" charset="0"/>
                <a:cs typeface="Times New Roman" panose="02020603050405020304" pitchFamily="18" charset="0"/>
              </a:rPr>
              <a:t>- </a:t>
            </a:r>
            <a:r>
              <a:rPr lang="en-US" altLang="en-US" sz="3200">
                <a:latin typeface="Times New Roman" panose="02020603050405020304" pitchFamily="18" charset="0"/>
                <a:cs typeface="Times New Roman" panose="02020603050405020304" pitchFamily="18" charset="0"/>
              </a:rPr>
              <a:t>Quân triều đình chống trả yếu ớt rồi tan rã. Nhưng nhân dân đã tự động đứng lên kháng Pháp làm cho chúng rất khó khăn</a:t>
            </a:r>
            <a:endParaRPr lang="en-US" altLang="en-US" sz="3200">
              <a:latin typeface="Arial" panose="020B0604020202020204" pitchFamily="34" charset="0"/>
            </a:endParaRPr>
          </a:p>
        </p:txBody>
      </p:sp>
      <p:sp>
        <p:nvSpPr>
          <p:cNvPr id="5" name="Rectangle 4">
            <a:extLst>
              <a:ext uri="{FF2B5EF4-FFF2-40B4-BE49-F238E27FC236}">
                <a16:creationId xmlns:a16="http://schemas.microsoft.com/office/drawing/2014/main" id="{1FA8F96D-CE08-853F-2ACD-0AAB9392975B}"/>
              </a:ext>
            </a:extLst>
          </p:cNvPr>
          <p:cNvSpPr>
            <a:spLocks noChangeArrowheads="1"/>
          </p:cNvSpPr>
          <p:nvPr/>
        </p:nvSpPr>
        <p:spPr bwMode="auto">
          <a:xfrm>
            <a:off x="185738" y="492125"/>
            <a:ext cx="11426825"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eaLnBrk="1" hangingPunct="1">
              <a:lnSpc>
                <a:spcPct val="115000"/>
              </a:lnSpc>
              <a:spcBef>
                <a:spcPct val="0"/>
              </a:spcBef>
              <a:buFontTx/>
              <a:buNone/>
            </a:pPr>
            <a:r>
              <a:rPr lang="en-US" altLang="en-US" sz="3200">
                <a:latin typeface="Times New Roman" panose="02020603050405020304" pitchFamily="18" charset="0"/>
                <a:cs typeface="Times New Roman" panose="02020603050405020304" pitchFamily="18" charset="0"/>
              </a:rPr>
              <a:t>- 2/1859, Pháp kéo quân từ Đà Nẵng vào Gia Định</a:t>
            </a:r>
          </a:p>
        </p:txBody>
      </p:sp>
      <p:sp>
        <p:nvSpPr>
          <p:cNvPr id="14343" name="TextBox 6">
            <a:extLst>
              <a:ext uri="{FF2B5EF4-FFF2-40B4-BE49-F238E27FC236}">
                <a16:creationId xmlns:a16="http://schemas.microsoft.com/office/drawing/2014/main" id="{2A67F283-82B5-021C-AFFB-8DAE74F7EBCE}"/>
              </a:ext>
            </a:extLst>
          </p:cNvPr>
          <p:cNvSpPr txBox="1">
            <a:spLocks noChangeArrowheads="1"/>
          </p:cNvSpPr>
          <p:nvPr/>
        </p:nvSpPr>
        <p:spPr bwMode="auto">
          <a:xfrm>
            <a:off x="212725" y="2438400"/>
            <a:ext cx="11301413" cy="4098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spcAft>
                <a:spcPts val="1000"/>
              </a:spcAft>
              <a:buFontTx/>
              <a:buNone/>
            </a:pPr>
            <a:r>
              <a:rPr lang="en-US" altLang="en-US" sz="3600">
                <a:solidFill>
                  <a:srgbClr val="000000"/>
                </a:solidFill>
                <a:latin typeface="Times New Roman" panose="02020603050405020304" pitchFamily="18" charset="0"/>
                <a:cs typeface="Times New Roman" panose="02020603050405020304" pitchFamily="18" charset="0"/>
              </a:rPr>
              <a:t>- 24/12/1861, Pháp tấn công Đại đồn Chí Hoà. Quân triều đình kháng cự quyết liệt, nhưng không cản được giặc. Đại đồn Chí Hoà thất thủ.</a:t>
            </a:r>
            <a:endParaRPr lang="en-US" altLang="en-US">
              <a:ea typeface="Calibri" panose="020F0502020204030204" pitchFamily="34" charset="0"/>
              <a:cs typeface="Times New Roman" panose="02020603050405020304" pitchFamily="18" charset="0"/>
            </a:endParaRPr>
          </a:p>
          <a:p>
            <a:pPr algn="just">
              <a:lnSpc>
                <a:spcPct val="100000"/>
              </a:lnSpc>
              <a:spcBef>
                <a:spcPct val="0"/>
              </a:spcBef>
              <a:spcAft>
                <a:spcPts val="1000"/>
              </a:spcAft>
              <a:buFontTx/>
              <a:buNone/>
            </a:pPr>
            <a:r>
              <a:rPr lang="en-US" altLang="en-US" sz="3600">
                <a:solidFill>
                  <a:srgbClr val="000000"/>
                </a:solidFill>
                <a:latin typeface="Times New Roman" panose="02020603050405020304" pitchFamily="18" charset="0"/>
                <a:cs typeface="Times New Roman" panose="02020603050405020304" pitchFamily="18" charset="0"/>
              </a:rPr>
              <a:t>+ Phong trào kháng chiến của nhân dân vẫn tiếp diễn sôi nổi,nghĩa quân Nguyễn Trung Trực đã đốt cháy tàu Ét pê rang</a:t>
            </a:r>
            <a:r>
              <a:rPr lang="en-US" altLang="en-US">
                <a:cs typeface="Times New Roman" panose="02020603050405020304" pitchFamily="18" charset="0"/>
              </a:rPr>
              <a:t> </a:t>
            </a:r>
            <a:r>
              <a:rPr lang="en-US" altLang="en-US" sz="3600">
                <a:solidFill>
                  <a:srgbClr val="000000"/>
                </a:solidFill>
                <a:latin typeface="Times New Roman" panose="02020603050405020304" pitchFamily="18" charset="0"/>
                <a:cs typeface="Times New Roman" panose="02020603050405020304" pitchFamily="18" charset="0"/>
              </a:rPr>
              <a:t>(Hi Vọng) của quân Pháp trên sông Nhật Tảo ( 12/1861)</a:t>
            </a:r>
            <a:endParaRPr lang="en-US" altLang="en-US">
              <a:cs typeface="Calibri" panose="020F0502020204030204" pitchFamily="34" charset="0"/>
            </a:endParaRPr>
          </a:p>
        </p:txBody>
      </p:sp>
      <p:sp>
        <p:nvSpPr>
          <p:cNvPr id="189445" name="Rectangle 1">
            <a:extLst>
              <a:ext uri="{FF2B5EF4-FFF2-40B4-BE49-F238E27FC236}">
                <a16:creationId xmlns:a16="http://schemas.microsoft.com/office/drawing/2014/main" id="{9A91D6AB-3859-7B4A-FA7B-A9292A33C3A0}"/>
              </a:ext>
            </a:extLst>
          </p:cNvPr>
          <p:cNvSpPr>
            <a:spLocks noChangeArrowheads="1"/>
          </p:cNvSpPr>
          <p:nvPr/>
        </p:nvSpPr>
        <p:spPr bwMode="auto">
          <a:xfrm>
            <a:off x="134938" y="9525"/>
            <a:ext cx="116744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vi-VN" sz="3200" b="1">
                <a:solidFill>
                  <a:srgbClr val="002060"/>
                </a:solidFill>
                <a:latin typeface="Times New Roman" panose="02020603050405020304" pitchFamily="18" charset="0"/>
                <a:cs typeface="Times New Roman" panose="02020603050405020304" pitchFamily="18" charset="0"/>
              </a:rPr>
              <a:t>1. </a:t>
            </a:r>
            <a:r>
              <a:rPr lang="en-US" altLang="en-US" sz="3200" b="1">
                <a:solidFill>
                  <a:srgbClr val="002060"/>
                </a:solidFill>
                <a:latin typeface="Times New Roman" panose="02020603050405020304" pitchFamily="18" charset="0"/>
                <a:cs typeface="Times New Roman" panose="02020603050405020304" pitchFamily="18" charset="0"/>
              </a:rPr>
              <a:t>Cuộc kháng chiến chống Pháp của nhân dân ta 1858 – 1874 </a:t>
            </a:r>
            <a:endParaRPr lang="en-US" altLang="en-US" sz="3200">
              <a:solidFill>
                <a:srgbClr val="002060"/>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0" presetClass="entr" presetSubtype="0" fill="hold" grpId="0" nodeType="clickEffect">
                                  <p:stCondLst>
                                    <p:cond delay="0"/>
                                  </p:stCondLst>
                                  <p:childTnLst>
                                    <p:set>
                                      <p:cBhvr>
                                        <p:cTn id="13" dur="1" fill="hold">
                                          <p:stCondLst>
                                            <p:cond delay="0"/>
                                          </p:stCondLst>
                                        </p:cTn>
                                        <p:tgtEl>
                                          <p:spTgt spid="14343"/>
                                        </p:tgtEl>
                                        <p:attrNameLst>
                                          <p:attrName>style.visibility</p:attrName>
                                        </p:attrNameLst>
                                      </p:cBhvr>
                                      <p:to>
                                        <p:strVal val="visible"/>
                                      </p:to>
                                    </p:set>
                                    <p:animEffect transition="in" filter="fade">
                                      <p:cBhvr>
                                        <p:cTn id="14" dur="500"/>
                                        <p:tgtEl>
                                          <p:spTgt spid="143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1434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440px-NamKyLucTinh1841-1862.jpg">
            <a:extLst>
              <a:ext uri="{FF2B5EF4-FFF2-40B4-BE49-F238E27FC236}">
                <a16:creationId xmlns:a16="http://schemas.microsoft.com/office/drawing/2014/main" id="{47D49A7B-2C57-DA90-4054-DD72B82D835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457950" y="2438400"/>
            <a:ext cx="5657850" cy="441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Freeform 9">
            <a:extLst>
              <a:ext uri="{FF2B5EF4-FFF2-40B4-BE49-F238E27FC236}">
                <a16:creationId xmlns:a16="http://schemas.microsoft.com/office/drawing/2014/main" id="{00A43DF9-BFCA-15E2-D6B4-5119617A9018}"/>
              </a:ext>
            </a:extLst>
          </p:cNvPr>
          <p:cNvSpPr/>
          <p:nvPr/>
        </p:nvSpPr>
        <p:spPr>
          <a:xfrm>
            <a:off x="8355013" y="2743200"/>
            <a:ext cx="3409950" cy="2982913"/>
          </a:xfrm>
          <a:custGeom>
            <a:avLst/>
            <a:gdLst>
              <a:gd name="connsiteX0" fmla="*/ 2799080 w 2842260"/>
              <a:gd name="connsiteY0" fmla="*/ 2089150 h 3299460"/>
              <a:gd name="connsiteX1" fmla="*/ 2814320 w 2842260"/>
              <a:gd name="connsiteY1" fmla="*/ 1982470 h 3299460"/>
              <a:gd name="connsiteX2" fmla="*/ 2768600 w 2842260"/>
              <a:gd name="connsiteY2" fmla="*/ 1936750 h 3299460"/>
              <a:gd name="connsiteX3" fmla="*/ 2829560 w 2842260"/>
              <a:gd name="connsiteY3" fmla="*/ 1708150 h 3299460"/>
              <a:gd name="connsiteX4" fmla="*/ 2692400 w 2842260"/>
              <a:gd name="connsiteY4" fmla="*/ 1471930 h 3299460"/>
              <a:gd name="connsiteX5" fmla="*/ 2707640 w 2842260"/>
              <a:gd name="connsiteY5" fmla="*/ 1327150 h 3299460"/>
              <a:gd name="connsiteX6" fmla="*/ 2753360 w 2842260"/>
              <a:gd name="connsiteY6" fmla="*/ 1205230 h 3299460"/>
              <a:gd name="connsiteX7" fmla="*/ 2692400 w 2842260"/>
              <a:gd name="connsiteY7" fmla="*/ 999490 h 3299460"/>
              <a:gd name="connsiteX8" fmla="*/ 2661920 w 2842260"/>
              <a:gd name="connsiteY8" fmla="*/ 938530 h 3299460"/>
              <a:gd name="connsiteX9" fmla="*/ 2578100 w 2842260"/>
              <a:gd name="connsiteY9" fmla="*/ 930910 h 3299460"/>
              <a:gd name="connsiteX10" fmla="*/ 2463800 w 2842260"/>
              <a:gd name="connsiteY10" fmla="*/ 816610 h 3299460"/>
              <a:gd name="connsiteX11" fmla="*/ 2608580 w 2842260"/>
              <a:gd name="connsiteY11" fmla="*/ 664210 h 3299460"/>
              <a:gd name="connsiteX12" fmla="*/ 2608580 w 2842260"/>
              <a:gd name="connsiteY12" fmla="*/ 527050 h 3299460"/>
              <a:gd name="connsiteX13" fmla="*/ 2707640 w 2842260"/>
              <a:gd name="connsiteY13" fmla="*/ 443230 h 3299460"/>
              <a:gd name="connsiteX14" fmla="*/ 2623820 w 2842260"/>
              <a:gd name="connsiteY14" fmla="*/ 77470 h 3299460"/>
              <a:gd name="connsiteX15" fmla="*/ 2555240 w 2842260"/>
              <a:gd name="connsiteY15" fmla="*/ 16510 h 3299460"/>
              <a:gd name="connsiteX16" fmla="*/ 2341880 w 2842260"/>
              <a:gd name="connsiteY16" fmla="*/ 31750 h 3299460"/>
              <a:gd name="connsiteX17" fmla="*/ 2166620 w 2842260"/>
              <a:gd name="connsiteY17" fmla="*/ 207010 h 3299460"/>
              <a:gd name="connsiteX18" fmla="*/ 2059940 w 2842260"/>
              <a:gd name="connsiteY18" fmla="*/ 290830 h 3299460"/>
              <a:gd name="connsiteX19" fmla="*/ 1930400 w 2842260"/>
              <a:gd name="connsiteY19" fmla="*/ 283210 h 3299460"/>
              <a:gd name="connsiteX20" fmla="*/ 1762760 w 2842260"/>
              <a:gd name="connsiteY20" fmla="*/ 405130 h 3299460"/>
              <a:gd name="connsiteX21" fmla="*/ 1610360 w 2842260"/>
              <a:gd name="connsiteY21" fmla="*/ 389890 h 3299460"/>
              <a:gd name="connsiteX22" fmla="*/ 1511300 w 2842260"/>
              <a:gd name="connsiteY22" fmla="*/ 435610 h 3299460"/>
              <a:gd name="connsiteX23" fmla="*/ 1465580 w 2842260"/>
              <a:gd name="connsiteY23" fmla="*/ 603250 h 3299460"/>
              <a:gd name="connsiteX24" fmla="*/ 1374140 w 2842260"/>
              <a:gd name="connsiteY24" fmla="*/ 748030 h 3299460"/>
              <a:gd name="connsiteX25" fmla="*/ 1099820 w 2842260"/>
              <a:gd name="connsiteY25" fmla="*/ 648970 h 3299460"/>
              <a:gd name="connsiteX26" fmla="*/ 901700 w 2842260"/>
              <a:gd name="connsiteY26" fmla="*/ 793750 h 3299460"/>
              <a:gd name="connsiteX27" fmla="*/ 855980 w 2842260"/>
              <a:gd name="connsiteY27" fmla="*/ 770890 h 3299460"/>
              <a:gd name="connsiteX28" fmla="*/ 749300 w 2842260"/>
              <a:gd name="connsiteY28" fmla="*/ 869950 h 3299460"/>
              <a:gd name="connsiteX29" fmla="*/ 810260 w 2842260"/>
              <a:gd name="connsiteY29" fmla="*/ 961390 h 3299460"/>
              <a:gd name="connsiteX30" fmla="*/ 756920 w 2842260"/>
              <a:gd name="connsiteY30" fmla="*/ 1342390 h 3299460"/>
              <a:gd name="connsiteX31" fmla="*/ 734060 w 2842260"/>
              <a:gd name="connsiteY31" fmla="*/ 1502410 h 3299460"/>
              <a:gd name="connsiteX32" fmla="*/ 322580 w 2842260"/>
              <a:gd name="connsiteY32" fmla="*/ 1624330 h 3299460"/>
              <a:gd name="connsiteX33" fmla="*/ 170180 w 2842260"/>
              <a:gd name="connsiteY33" fmla="*/ 1708150 h 3299460"/>
              <a:gd name="connsiteX34" fmla="*/ 17780 w 2842260"/>
              <a:gd name="connsiteY34" fmla="*/ 1662430 h 3299460"/>
              <a:gd name="connsiteX35" fmla="*/ 63500 w 2842260"/>
              <a:gd name="connsiteY35" fmla="*/ 1814830 h 3299460"/>
              <a:gd name="connsiteX36" fmla="*/ 139700 w 2842260"/>
              <a:gd name="connsiteY36" fmla="*/ 1814830 h 3299460"/>
              <a:gd name="connsiteX37" fmla="*/ 269240 w 2842260"/>
              <a:gd name="connsiteY37" fmla="*/ 2035810 h 3299460"/>
              <a:gd name="connsiteX38" fmla="*/ 330200 w 2842260"/>
              <a:gd name="connsiteY38" fmla="*/ 2119630 h 3299460"/>
              <a:gd name="connsiteX39" fmla="*/ 429260 w 2842260"/>
              <a:gd name="connsiteY39" fmla="*/ 2180590 h 3299460"/>
              <a:gd name="connsiteX40" fmla="*/ 642620 w 2842260"/>
              <a:gd name="connsiteY40" fmla="*/ 2340610 h 3299460"/>
              <a:gd name="connsiteX41" fmla="*/ 833120 w 2842260"/>
              <a:gd name="connsiteY41" fmla="*/ 2424430 h 3299460"/>
              <a:gd name="connsiteX42" fmla="*/ 840740 w 2842260"/>
              <a:gd name="connsiteY42" fmla="*/ 2736850 h 3299460"/>
              <a:gd name="connsiteX43" fmla="*/ 970280 w 2842260"/>
              <a:gd name="connsiteY43" fmla="*/ 2881630 h 3299460"/>
              <a:gd name="connsiteX44" fmla="*/ 1137920 w 2842260"/>
              <a:gd name="connsiteY44" fmla="*/ 3094990 h 3299460"/>
              <a:gd name="connsiteX45" fmla="*/ 1320800 w 2842260"/>
              <a:gd name="connsiteY45" fmla="*/ 3216910 h 3299460"/>
              <a:gd name="connsiteX46" fmla="*/ 1419860 w 2842260"/>
              <a:gd name="connsiteY46" fmla="*/ 3285490 h 3299460"/>
              <a:gd name="connsiteX47" fmla="*/ 1587500 w 2842260"/>
              <a:gd name="connsiteY47" fmla="*/ 3270250 h 3299460"/>
              <a:gd name="connsiteX48" fmla="*/ 1663700 w 2842260"/>
              <a:gd name="connsiteY48" fmla="*/ 3110230 h 3299460"/>
              <a:gd name="connsiteX49" fmla="*/ 1579880 w 2842260"/>
              <a:gd name="connsiteY49" fmla="*/ 2965450 h 3299460"/>
              <a:gd name="connsiteX50" fmla="*/ 1625600 w 2842260"/>
              <a:gd name="connsiteY50" fmla="*/ 2927350 h 3299460"/>
              <a:gd name="connsiteX51" fmla="*/ 1686560 w 2842260"/>
              <a:gd name="connsiteY51" fmla="*/ 2973070 h 3299460"/>
              <a:gd name="connsiteX52" fmla="*/ 1770380 w 2842260"/>
              <a:gd name="connsiteY52" fmla="*/ 2927350 h 3299460"/>
              <a:gd name="connsiteX53" fmla="*/ 1717040 w 2842260"/>
              <a:gd name="connsiteY53" fmla="*/ 2813050 h 3299460"/>
              <a:gd name="connsiteX54" fmla="*/ 1808480 w 2842260"/>
              <a:gd name="connsiteY54" fmla="*/ 2713990 h 3299460"/>
              <a:gd name="connsiteX55" fmla="*/ 1915160 w 2842260"/>
              <a:gd name="connsiteY55" fmla="*/ 2630170 h 3299460"/>
              <a:gd name="connsiteX56" fmla="*/ 1838960 w 2842260"/>
              <a:gd name="connsiteY56" fmla="*/ 2515870 h 3299460"/>
              <a:gd name="connsiteX57" fmla="*/ 1915160 w 2842260"/>
              <a:gd name="connsiteY57" fmla="*/ 2485390 h 3299460"/>
              <a:gd name="connsiteX58" fmla="*/ 1877060 w 2842260"/>
              <a:gd name="connsiteY58" fmla="*/ 2325370 h 3299460"/>
              <a:gd name="connsiteX59" fmla="*/ 1778000 w 2842260"/>
              <a:gd name="connsiteY59" fmla="*/ 2241550 h 3299460"/>
              <a:gd name="connsiteX60" fmla="*/ 1816100 w 2842260"/>
              <a:gd name="connsiteY60" fmla="*/ 2157730 h 3299460"/>
              <a:gd name="connsiteX61" fmla="*/ 1953260 w 2842260"/>
              <a:gd name="connsiteY61" fmla="*/ 2272030 h 3299460"/>
              <a:gd name="connsiteX62" fmla="*/ 2037080 w 2842260"/>
              <a:gd name="connsiteY62" fmla="*/ 2279650 h 3299460"/>
              <a:gd name="connsiteX63" fmla="*/ 2105660 w 2842260"/>
              <a:gd name="connsiteY63" fmla="*/ 2180590 h 3299460"/>
              <a:gd name="connsiteX64" fmla="*/ 2174240 w 2842260"/>
              <a:gd name="connsiteY64" fmla="*/ 2195830 h 3299460"/>
              <a:gd name="connsiteX65" fmla="*/ 2235200 w 2842260"/>
              <a:gd name="connsiteY65" fmla="*/ 2287270 h 3299460"/>
              <a:gd name="connsiteX66" fmla="*/ 2219960 w 2842260"/>
              <a:gd name="connsiteY66" fmla="*/ 2340610 h 3299460"/>
              <a:gd name="connsiteX67" fmla="*/ 2303780 w 2842260"/>
              <a:gd name="connsiteY67" fmla="*/ 2348230 h 3299460"/>
              <a:gd name="connsiteX68" fmla="*/ 2395220 w 2842260"/>
              <a:gd name="connsiteY68" fmla="*/ 2302510 h 3299460"/>
              <a:gd name="connsiteX69" fmla="*/ 2524760 w 2842260"/>
              <a:gd name="connsiteY69" fmla="*/ 2287270 h 3299460"/>
              <a:gd name="connsiteX70" fmla="*/ 2585720 w 2842260"/>
              <a:gd name="connsiteY70" fmla="*/ 2226310 h 3299460"/>
              <a:gd name="connsiteX71" fmla="*/ 2692400 w 2842260"/>
              <a:gd name="connsiteY71" fmla="*/ 2218690 h 3299460"/>
              <a:gd name="connsiteX72" fmla="*/ 2768600 w 2842260"/>
              <a:gd name="connsiteY72" fmla="*/ 2134870 h 3299460"/>
              <a:gd name="connsiteX73" fmla="*/ 2799080 w 2842260"/>
              <a:gd name="connsiteY73" fmla="*/ 2089150 h 329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842260" h="3299460">
                <a:moveTo>
                  <a:pt x="2799080" y="2089150"/>
                </a:moveTo>
                <a:cubicBezTo>
                  <a:pt x="2806700" y="2063750"/>
                  <a:pt x="2819400" y="2007870"/>
                  <a:pt x="2814320" y="1982470"/>
                </a:cubicBezTo>
                <a:cubicBezTo>
                  <a:pt x="2809240" y="1957070"/>
                  <a:pt x="2766060" y="1982470"/>
                  <a:pt x="2768600" y="1936750"/>
                </a:cubicBezTo>
                <a:cubicBezTo>
                  <a:pt x="2771140" y="1891030"/>
                  <a:pt x="2842260" y="1785620"/>
                  <a:pt x="2829560" y="1708150"/>
                </a:cubicBezTo>
                <a:cubicBezTo>
                  <a:pt x="2816860" y="1630680"/>
                  <a:pt x="2712720" y="1535430"/>
                  <a:pt x="2692400" y="1471930"/>
                </a:cubicBezTo>
                <a:cubicBezTo>
                  <a:pt x="2672080" y="1408430"/>
                  <a:pt x="2697480" y="1371600"/>
                  <a:pt x="2707640" y="1327150"/>
                </a:cubicBezTo>
                <a:cubicBezTo>
                  <a:pt x="2717800" y="1282700"/>
                  <a:pt x="2755900" y="1259840"/>
                  <a:pt x="2753360" y="1205230"/>
                </a:cubicBezTo>
                <a:cubicBezTo>
                  <a:pt x="2750820" y="1150620"/>
                  <a:pt x="2707640" y="1043940"/>
                  <a:pt x="2692400" y="999490"/>
                </a:cubicBezTo>
                <a:cubicBezTo>
                  <a:pt x="2677160" y="955040"/>
                  <a:pt x="2680970" y="949960"/>
                  <a:pt x="2661920" y="938530"/>
                </a:cubicBezTo>
                <a:cubicBezTo>
                  <a:pt x="2642870" y="927100"/>
                  <a:pt x="2611120" y="951230"/>
                  <a:pt x="2578100" y="930910"/>
                </a:cubicBezTo>
                <a:cubicBezTo>
                  <a:pt x="2545080" y="910590"/>
                  <a:pt x="2458720" y="861060"/>
                  <a:pt x="2463800" y="816610"/>
                </a:cubicBezTo>
                <a:cubicBezTo>
                  <a:pt x="2468880" y="772160"/>
                  <a:pt x="2584450" y="712470"/>
                  <a:pt x="2608580" y="664210"/>
                </a:cubicBezTo>
                <a:cubicBezTo>
                  <a:pt x="2632710" y="615950"/>
                  <a:pt x="2592070" y="563880"/>
                  <a:pt x="2608580" y="527050"/>
                </a:cubicBezTo>
                <a:cubicBezTo>
                  <a:pt x="2625090" y="490220"/>
                  <a:pt x="2705100" y="518160"/>
                  <a:pt x="2707640" y="443230"/>
                </a:cubicBezTo>
                <a:cubicBezTo>
                  <a:pt x="2710180" y="368300"/>
                  <a:pt x="2649220" y="148590"/>
                  <a:pt x="2623820" y="77470"/>
                </a:cubicBezTo>
                <a:cubicBezTo>
                  <a:pt x="2598420" y="6350"/>
                  <a:pt x="2602230" y="24130"/>
                  <a:pt x="2555240" y="16510"/>
                </a:cubicBezTo>
                <a:cubicBezTo>
                  <a:pt x="2508250" y="8890"/>
                  <a:pt x="2406650" y="0"/>
                  <a:pt x="2341880" y="31750"/>
                </a:cubicBezTo>
                <a:cubicBezTo>
                  <a:pt x="2277110" y="63500"/>
                  <a:pt x="2213610" y="163830"/>
                  <a:pt x="2166620" y="207010"/>
                </a:cubicBezTo>
                <a:cubicBezTo>
                  <a:pt x="2119630" y="250190"/>
                  <a:pt x="2099310" y="278130"/>
                  <a:pt x="2059940" y="290830"/>
                </a:cubicBezTo>
                <a:cubicBezTo>
                  <a:pt x="2020570" y="303530"/>
                  <a:pt x="1979930" y="264160"/>
                  <a:pt x="1930400" y="283210"/>
                </a:cubicBezTo>
                <a:cubicBezTo>
                  <a:pt x="1880870" y="302260"/>
                  <a:pt x="1816100" y="387350"/>
                  <a:pt x="1762760" y="405130"/>
                </a:cubicBezTo>
                <a:cubicBezTo>
                  <a:pt x="1709420" y="422910"/>
                  <a:pt x="1652270" y="384810"/>
                  <a:pt x="1610360" y="389890"/>
                </a:cubicBezTo>
                <a:cubicBezTo>
                  <a:pt x="1568450" y="394970"/>
                  <a:pt x="1535430" y="400050"/>
                  <a:pt x="1511300" y="435610"/>
                </a:cubicBezTo>
                <a:cubicBezTo>
                  <a:pt x="1487170" y="471170"/>
                  <a:pt x="1488440" y="551180"/>
                  <a:pt x="1465580" y="603250"/>
                </a:cubicBezTo>
                <a:cubicBezTo>
                  <a:pt x="1442720" y="655320"/>
                  <a:pt x="1435100" y="740410"/>
                  <a:pt x="1374140" y="748030"/>
                </a:cubicBezTo>
                <a:cubicBezTo>
                  <a:pt x="1313180" y="755650"/>
                  <a:pt x="1178560" y="641350"/>
                  <a:pt x="1099820" y="648970"/>
                </a:cubicBezTo>
                <a:cubicBezTo>
                  <a:pt x="1021080" y="656590"/>
                  <a:pt x="942340" y="773430"/>
                  <a:pt x="901700" y="793750"/>
                </a:cubicBezTo>
                <a:cubicBezTo>
                  <a:pt x="861060" y="814070"/>
                  <a:pt x="881380" y="758190"/>
                  <a:pt x="855980" y="770890"/>
                </a:cubicBezTo>
                <a:cubicBezTo>
                  <a:pt x="830580" y="783590"/>
                  <a:pt x="756920" y="838200"/>
                  <a:pt x="749300" y="869950"/>
                </a:cubicBezTo>
                <a:cubicBezTo>
                  <a:pt x="741680" y="901700"/>
                  <a:pt x="808990" y="882650"/>
                  <a:pt x="810260" y="961390"/>
                </a:cubicBezTo>
                <a:cubicBezTo>
                  <a:pt x="811530" y="1040130"/>
                  <a:pt x="769620" y="1252220"/>
                  <a:pt x="756920" y="1342390"/>
                </a:cubicBezTo>
                <a:cubicBezTo>
                  <a:pt x="744220" y="1432560"/>
                  <a:pt x="806450" y="1455420"/>
                  <a:pt x="734060" y="1502410"/>
                </a:cubicBezTo>
                <a:cubicBezTo>
                  <a:pt x="661670" y="1549400"/>
                  <a:pt x="416560" y="1590040"/>
                  <a:pt x="322580" y="1624330"/>
                </a:cubicBezTo>
                <a:cubicBezTo>
                  <a:pt x="228600" y="1658620"/>
                  <a:pt x="220980" y="1701800"/>
                  <a:pt x="170180" y="1708150"/>
                </a:cubicBezTo>
                <a:cubicBezTo>
                  <a:pt x="119380" y="1714500"/>
                  <a:pt x="35560" y="1644650"/>
                  <a:pt x="17780" y="1662430"/>
                </a:cubicBezTo>
                <a:cubicBezTo>
                  <a:pt x="0" y="1680210"/>
                  <a:pt x="43180" y="1789430"/>
                  <a:pt x="63500" y="1814830"/>
                </a:cubicBezTo>
                <a:cubicBezTo>
                  <a:pt x="83820" y="1840230"/>
                  <a:pt x="105410" y="1778000"/>
                  <a:pt x="139700" y="1814830"/>
                </a:cubicBezTo>
                <a:cubicBezTo>
                  <a:pt x="173990" y="1851660"/>
                  <a:pt x="237490" y="1985010"/>
                  <a:pt x="269240" y="2035810"/>
                </a:cubicBezTo>
                <a:cubicBezTo>
                  <a:pt x="300990" y="2086610"/>
                  <a:pt x="303530" y="2095500"/>
                  <a:pt x="330200" y="2119630"/>
                </a:cubicBezTo>
                <a:cubicBezTo>
                  <a:pt x="356870" y="2143760"/>
                  <a:pt x="377190" y="2143760"/>
                  <a:pt x="429260" y="2180590"/>
                </a:cubicBezTo>
                <a:cubicBezTo>
                  <a:pt x="481330" y="2217420"/>
                  <a:pt x="575310" y="2299970"/>
                  <a:pt x="642620" y="2340610"/>
                </a:cubicBezTo>
                <a:cubicBezTo>
                  <a:pt x="709930" y="2381250"/>
                  <a:pt x="800100" y="2358390"/>
                  <a:pt x="833120" y="2424430"/>
                </a:cubicBezTo>
                <a:cubicBezTo>
                  <a:pt x="866140" y="2490470"/>
                  <a:pt x="817880" y="2660650"/>
                  <a:pt x="840740" y="2736850"/>
                </a:cubicBezTo>
                <a:cubicBezTo>
                  <a:pt x="863600" y="2813050"/>
                  <a:pt x="920750" y="2821940"/>
                  <a:pt x="970280" y="2881630"/>
                </a:cubicBezTo>
                <a:cubicBezTo>
                  <a:pt x="1019810" y="2941320"/>
                  <a:pt x="1079500" y="3039110"/>
                  <a:pt x="1137920" y="3094990"/>
                </a:cubicBezTo>
                <a:cubicBezTo>
                  <a:pt x="1196340" y="3150870"/>
                  <a:pt x="1273810" y="3185160"/>
                  <a:pt x="1320800" y="3216910"/>
                </a:cubicBezTo>
                <a:cubicBezTo>
                  <a:pt x="1367790" y="3248660"/>
                  <a:pt x="1375410" y="3276600"/>
                  <a:pt x="1419860" y="3285490"/>
                </a:cubicBezTo>
                <a:cubicBezTo>
                  <a:pt x="1464310" y="3294380"/>
                  <a:pt x="1546860" y="3299460"/>
                  <a:pt x="1587500" y="3270250"/>
                </a:cubicBezTo>
                <a:cubicBezTo>
                  <a:pt x="1628140" y="3241040"/>
                  <a:pt x="1664970" y="3161030"/>
                  <a:pt x="1663700" y="3110230"/>
                </a:cubicBezTo>
                <a:cubicBezTo>
                  <a:pt x="1662430" y="3059430"/>
                  <a:pt x="1586230" y="2995930"/>
                  <a:pt x="1579880" y="2965450"/>
                </a:cubicBezTo>
                <a:cubicBezTo>
                  <a:pt x="1573530" y="2934970"/>
                  <a:pt x="1607820" y="2926080"/>
                  <a:pt x="1625600" y="2927350"/>
                </a:cubicBezTo>
                <a:cubicBezTo>
                  <a:pt x="1643380" y="2928620"/>
                  <a:pt x="1662430" y="2973070"/>
                  <a:pt x="1686560" y="2973070"/>
                </a:cubicBezTo>
                <a:cubicBezTo>
                  <a:pt x="1710690" y="2973070"/>
                  <a:pt x="1765300" y="2954020"/>
                  <a:pt x="1770380" y="2927350"/>
                </a:cubicBezTo>
                <a:cubicBezTo>
                  <a:pt x="1775460" y="2900680"/>
                  <a:pt x="1710690" y="2848610"/>
                  <a:pt x="1717040" y="2813050"/>
                </a:cubicBezTo>
                <a:cubicBezTo>
                  <a:pt x="1723390" y="2777490"/>
                  <a:pt x="1775460" y="2744470"/>
                  <a:pt x="1808480" y="2713990"/>
                </a:cubicBezTo>
                <a:cubicBezTo>
                  <a:pt x="1841500" y="2683510"/>
                  <a:pt x="1910080" y="2663190"/>
                  <a:pt x="1915160" y="2630170"/>
                </a:cubicBezTo>
                <a:cubicBezTo>
                  <a:pt x="1920240" y="2597150"/>
                  <a:pt x="1838960" y="2540000"/>
                  <a:pt x="1838960" y="2515870"/>
                </a:cubicBezTo>
                <a:cubicBezTo>
                  <a:pt x="1838960" y="2491740"/>
                  <a:pt x="1908810" y="2517140"/>
                  <a:pt x="1915160" y="2485390"/>
                </a:cubicBezTo>
                <a:cubicBezTo>
                  <a:pt x="1921510" y="2453640"/>
                  <a:pt x="1899920" y="2366010"/>
                  <a:pt x="1877060" y="2325370"/>
                </a:cubicBezTo>
                <a:cubicBezTo>
                  <a:pt x="1854200" y="2284730"/>
                  <a:pt x="1788160" y="2269490"/>
                  <a:pt x="1778000" y="2241550"/>
                </a:cubicBezTo>
                <a:cubicBezTo>
                  <a:pt x="1767840" y="2213610"/>
                  <a:pt x="1786890" y="2152650"/>
                  <a:pt x="1816100" y="2157730"/>
                </a:cubicBezTo>
                <a:cubicBezTo>
                  <a:pt x="1845310" y="2162810"/>
                  <a:pt x="1916430" y="2251710"/>
                  <a:pt x="1953260" y="2272030"/>
                </a:cubicBezTo>
                <a:cubicBezTo>
                  <a:pt x="1990090" y="2292350"/>
                  <a:pt x="2011680" y="2294890"/>
                  <a:pt x="2037080" y="2279650"/>
                </a:cubicBezTo>
                <a:cubicBezTo>
                  <a:pt x="2062480" y="2264410"/>
                  <a:pt x="2082800" y="2194560"/>
                  <a:pt x="2105660" y="2180590"/>
                </a:cubicBezTo>
                <a:cubicBezTo>
                  <a:pt x="2128520" y="2166620"/>
                  <a:pt x="2152650" y="2178050"/>
                  <a:pt x="2174240" y="2195830"/>
                </a:cubicBezTo>
                <a:cubicBezTo>
                  <a:pt x="2195830" y="2213610"/>
                  <a:pt x="2227580" y="2263140"/>
                  <a:pt x="2235200" y="2287270"/>
                </a:cubicBezTo>
                <a:cubicBezTo>
                  <a:pt x="2242820" y="2311400"/>
                  <a:pt x="2208530" y="2330450"/>
                  <a:pt x="2219960" y="2340610"/>
                </a:cubicBezTo>
                <a:cubicBezTo>
                  <a:pt x="2231390" y="2350770"/>
                  <a:pt x="2274570" y="2354580"/>
                  <a:pt x="2303780" y="2348230"/>
                </a:cubicBezTo>
                <a:cubicBezTo>
                  <a:pt x="2332990" y="2341880"/>
                  <a:pt x="2358390" y="2312670"/>
                  <a:pt x="2395220" y="2302510"/>
                </a:cubicBezTo>
                <a:cubicBezTo>
                  <a:pt x="2432050" y="2292350"/>
                  <a:pt x="2493010" y="2299970"/>
                  <a:pt x="2524760" y="2287270"/>
                </a:cubicBezTo>
                <a:cubicBezTo>
                  <a:pt x="2556510" y="2274570"/>
                  <a:pt x="2557780" y="2237740"/>
                  <a:pt x="2585720" y="2226310"/>
                </a:cubicBezTo>
                <a:cubicBezTo>
                  <a:pt x="2613660" y="2214880"/>
                  <a:pt x="2661920" y="2233930"/>
                  <a:pt x="2692400" y="2218690"/>
                </a:cubicBezTo>
                <a:cubicBezTo>
                  <a:pt x="2722880" y="2203450"/>
                  <a:pt x="2749550" y="2157730"/>
                  <a:pt x="2768600" y="2134870"/>
                </a:cubicBezTo>
                <a:cubicBezTo>
                  <a:pt x="2787650" y="2112010"/>
                  <a:pt x="2791460" y="2114550"/>
                  <a:pt x="2799080" y="2089150"/>
                </a:cubicBezTo>
                <a:close/>
              </a:path>
            </a:pathLst>
          </a:custGeom>
          <a:noFill/>
          <a:ln w="5715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 name="AutoShape 15">
            <a:extLst>
              <a:ext uri="{FF2B5EF4-FFF2-40B4-BE49-F238E27FC236}">
                <a16:creationId xmlns:a16="http://schemas.microsoft.com/office/drawing/2014/main" id="{1D7DDB77-7B14-909F-CA7B-052A21C7FD24}"/>
              </a:ext>
            </a:extLst>
          </p:cNvPr>
          <p:cNvSpPr>
            <a:spLocks noChangeArrowheads="1"/>
          </p:cNvSpPr>
          <p:nvPr/>
        </p:nvSpPr>
        <p:spPr bwMode="auto">
          <a:xfrm>
            <a:off x="187325" y="4065588"/>
            <a:ext cx="4371975" cy="1927225"/>
          </a:xfrm>
          <a:prstGeom prst="cloudCallout">
            <a:avLst>
              <a:gd name="adj1" fmla="val 43871"/>
              <a:gd name="adj2" fmla="val 75664"/>
            </a:avLst>
          </a:prstGeom>
          <a:solidFill>
            <a:schemeClr val="accent2">
              <a:lumMod val="40000"/>
              <a:lumOff val="60000"/>
            </a:schemeClr>
          </a:solidFill>
          <a:ln>
            <a:solidFill>
              <a:schemeClr val="tx1"/>
            </a:solidFill>
            <a:headEnd/>
            <a:tailEnd/>
          </a:ln>
        </p:spPr>
        <p:style>
          <a:lnRef idx="1">
            <a:schemeClr val="accent3"/>
          </a:lnRef>
          <a:fillRef idx="2">
            <a:schemeClr val="accent3"/>
          </a:fillRef>
          <a:effectRef idx="1">
            <a:schemeClr val="accent3"/>
          </a:effectRef>
          <a:fontRef idx="minor">
            <a:schemeClr val="dk1"/>
          </a:fontRef>
        </p:style>
        <p:txBody>
          <a:bodyPr anchor="ctr"/>
          <a:lstStyle/>
          <a:p>
            <a:pPr indent="1082040" algn="just">
              <a:defRPr/>
            </a:pPr>
            <a:r>
              <a:rPr lang="pt-BR" sz="2400" dirty="0">
                <a:solidFill>
                  <a:srgbClr val="FF0000"/>
                </a:solidFill>
                <a:latin typeface="Times New Roman" pitchFamily="18" charset="0"/>
                <a:cs typeface="Times New Roman" pitchFamily="18" charset="0"/>
              </a:rPr>
              <a:t>Trước sức mạnh của Pháp, triều đình đã có những động thái gì?</a:t>
            </a:r>
            <a:endParaRPr lang="en-US" sz="2400" dirty="0">
              <a:solidFill>
                <a:srgbClr val="FF0000"/>
              </a:solidFill>
              <a:latin typeface="Times New Roman" pitchFamily="18" charset="0"/>
              <a:cs typeface="Times New Roman" pitchFamily="18" charset="0"/>
            </a:endParaRPr>
          </a:p>
        </p:txBody>
      </p:sp>
      <p:pic>
        <p:nvPicPr>
          <p:cNvPr id="14" name="Picture 23" descr="qustionbig_b">
            <a:extLst>
              <a:ext uri="{FF2B5EF4-FFF2-40B4-BE49-F238E27FC236}">
                <a16:creationId xmlns:a16="http://schemas.microsoft.com/office/drawing/2014/main" id="{EC6625FE-519B-F335-7340-A234148BA50D}"/>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4467225" y="5486400"/>
            <a:ext cx="1189038" cy="151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a:extLst>
              <a:ext uri="{FF2B5EF4-FFF2-40B4-BE49-F238E27FC236}">
                <a16:creationId xmlns:a16="http://schemas.microsoft.com/office/drawing/2014/main" id="{6D47B975-43D4-EBD1-76BE-DA4B52BDA35B}"/>
              </a:ext>
            </a:extLst>
          </p:cNvPr>
          <p:cNvSpPr>
            <a:spLocks noChangeArrowheads="1"/>
          </p:cNvSpPr>
          <p:nvPr/>
        </p:nvSpPr>
        <p:spPr bwMode="auto">
          <a:xfrm>
            <a:off x="217488" y="1914525"/>
            <a:ext cx="117459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r>
              <a:rPr lang="en-US" altLang="en-US" sz="3200">
                <a:latin typeface="Times New Roman" panose="02020603050405020304" pitchFamily="18" charset="0"/>
                <a:cs typeface="Times New Roman" panose="02020603050405020304" pitchFamily="18" charset="0"/>
              </a:rPr>
              <a:t>- Ngày 5/6/1862, Triều đình Huế ký với Pháp hiệp ước Nhâm Tuất</a:t>
            </a:r>
            <a:endParaRPr lang="en-US" altLang="en-US" sz="3200">
              <a:latin typeface="Arial" panose="020B0604020202020204" pitchFamily="34" charset="0"/>
            </a:endParaRPr>
          </a:p>
        </p:txBody>
      </p:sp>
      <p:sp>
        <p:nvSpPr>
          <p:cNvPr id="190471" name="TextBox 5">
            <a:extLst>
              <a:ext uri="{FF2B5EF4-FFF2-40B4-BE49-F238E27FC236}">
                <a16:creationId xmlns:a16="http://schemas.microsoft.com/office/drawing/2014/main" id="{D97CD587-C8FE-8F13-C030-2B15263A9949}"/>
              </a:ext>
            </a:extLst>
          </p:cNvPr>
          <p:cNvSpPr txBox="1">
            <a:spLocks noChangeArrowheads="1"/>
          </p:cNvSpPr>
          <p:nvPr/>
        </p:nvSpPr>
        <p:spPr bwMode="auto">
          <a:xfrm>
            <a:off x="284163" y="381000"/>
            <a:ext cx="11298237"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r>
              <a:rPr lang="en-US" altLang="en-US" sz="3200">
                <a:solidFill>
                  <a:srgbClr val="000000"/>
                </a:solidFill>
                <a:latin typeface="Times New Roman" panose="02020603050405020304" pitchFamily="18" charset="0"/>
                <a:cs typeface="Times New Roman" panose="02020603050405020304" pitchFamily="18" charset="0"/>
              </a:rPr>
              <a:t>- Cuối tháng 3 đại quân Pháp tiếp tục chiếm các tỉnh Gia Định, Định Tường, Biên Hoà, Vĩnh Long Sau đó, Pháp đánh chiếm các tỉnh Nam kỳ: Định Tường, Biên Hoà và Vĩnh Long.</a:t>
            </a:r>
            <a:endParaRPr lang="en-US" altLang="en-US" sz="3200">
              <a:solidFill>
                <a:srgbClr val="000000"/>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Horizontal)">
                                      <p:cBhvr>
                                        <p:cTn id="7" dur="5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6" repeatCount="indefinite" fill="hold" nodeType="clickEffect">
                                  <p:stCondLst>
                                    <p:cond delay="0"/>
                                  </p:stCondLst>
                                  <p:endCondLst>
                                    <p:cond evt="onNext" delay="0">
                                      <p:tgtEl>
                                        <p:sldTgt/>
                                      </p:tgtEl>
                                    </p:cond>
                                  </p:endCondLst>
                                  <p:childTnLst>
                                    <p:set>
                                      <p:cBhvr>
                                        <p:cTn id="11" dur="1" fill="hold">
                                          <p:stCondLst>
                                            <p:cond delay="0"/>
                                          </p:stCondLst>
                                        </p:cTn>
                                        <p:tgtEl>
                                          <p:spTgt spid="10"/>
                                        </p:tgtEl>
                                        <p:attrNameLst>
                                          <p:attrName>style.visibility</p:attrName>
                                        </p:attrNameLst>
                                      </p:cBhvr>
                                      <p:to>
                                        <p:strVal val="visible"/>
                                      </p:to>
                                    </p:set>
                                    <p:animEffect transition="in" filter="barn(inHorizontal)">
                                      <p:cBhvr>
                                        <p:cTn id="12" dur="500"/>
                                        <p:tgtEl>
                                          <p:spTgt spid="1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7" presetClass="entr" presetSubtype="10"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strVal val="#ppt_h"/>
                                          </p:val>
                                        </p:tav>
                                        <p:tav tm="100000">
                                          <p:val>
                                            <p:strVal val="#ppt_h"/>
                                          </p:val>
                                        </p:tav>
                                      </p:tavLst>
                                    </p:anim>
                                  </p:childTnLst>
                                </p:cTn>
                              </p:par>
                              <p:par>
                                <p:cTn id="19" presetID="17" presetClass="entr" presetSubtype="10" fill="hold" nodeType="with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p:cTn id="21" dur="500" fill="hold"/>
                                        <p:tgtEl>
                                          <p:spTgt spid="14"/>
                                        </p:tgtEl>
                                        <p:attrNameLst>
                                          <p:attrName>ppt_w</p:attrName>
                                        </p:attrNameLst>
                                      </p:cBhvr>
                                      <p:tavLst>
                                        <p:tav tm="0">
                                          <p:val>
                                            <p:fltVal val="0"/>
                                          </p:val>
                                        </p:tav>
                                        <p:tav tm="100000">
                                          <p:val>
                                            <p:strVal val="#ppt_w"/>
                                          </p:val>
                                        </p:tav>
                                      </p:tavLst>
                                    </p:anim>
                                    <p:anim calcmode="lin" valueType="num">
                                      <p:cBhvr>
                                        <p:cTn id="22" dur="500" fill="hold"/>
                                        <p:tgtEl>
                                          <p:spTgt spid="14"/>
                                        </p:tgtEl>
                                        <p:attrNameLst>
                                          <p:attrName>ppt_h</p:attrName>
                                        </p:attrNameLst>
                                      </p:cBhvr>
                                      <p:tavLst>
                                        <p:tav tm="0">
                                          <p:val>
                                            <p:strVal val="#ppt_h"/>
                                          </p:val>
                                        </p:tav>
                                        <p:tav tm="100000">
                                          <p:val>
                                            <p:strVal val="#ppt_h"/>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14" presetClass="exit" presetSubtype="10" fill="hold" nodeType="clickEffect">
                                  <p:stCondLst>
                                    <p:cond delay="0"/>
                                  </p:stCondLst>
                                  <p:childTnLst>
                                    <p:animEffect transition="out" filter="randombar(horizontal)">
                                      <p:cBhvr>
                                        <p:cTn id="26" dur="500"/>
                                        <p:tgtEl>
                                          <p:spTgt spid="12"/>
                                        </p:tgtEl>
                                      </p:cBhvr>
                                    </p:animEffect>
                                    <p:set>
                                      <p:cBhvr>
                                        <p:cTn id="27" dur="1" fill="hold">
                                          <p:stCondLst>
                                            <p:cond delay="499"/>
                                          </p:stCondLst>
                                        </p:cTn>
                                        <p:tgtEl>
                                          <p:spTgt spid="12"/>
                                        </p:tgtEl>
                                        <p:attrNameLst>
                                          <p:attrName>style.visibility</p:attrName>
                                        </p:attrNameLst>
                                      </p:cBhvr>
                                      <p:to>
                                        <p:strVal val="hidden"/>
                                      </p:to>
                                    </p:set>
                                  </p:childTnLst>
                                </p:cTn>
                              </p:par>
                              <p:par>
                                <p:cTn id="28" presetID="14" presetClass="exit" presetSubtype="10" fill="hold" nodeType="withEffect">
                                  <p:stCondLst>
                                    <p:cond delay="0"/>
                                  </p:stCondLst>
                                  <p:childTnLst>
                                    <p:animEffect transition="out" filter="randombar(horizontal)">
                                      <p:cBhvr>
                                        <p:cTn id="29" dur="500"/>
                                        <p:tgtEl>
                                          <p:spTgt spid="14"/>
                                        </p:tgtEl>
                                      </p:cBhvr>
                                    </p:animEffect>
                                    <p:set>
                                      <p:cBhvr>
                                        <p:cTn id="30" dur="1" fill="hold">
                                          <p:stCondLst>
                                            <p:cond delay="499"/>
                                          </p:stCondLst>
                                        </p:cTn>
                                        <p:tgtEl>
                                          <p:spTgt spid="14"/>
                                        </p:tgtEl>
                                        <p:attrNameLst>
                                          <p:attrName>style.visibility</p:attrName>
                                        </p:attrNameLst>
                                      </p:cBhvr>
                                      <p:to>
                                        <p:strVal val="hidden"/>
                                      </p:to>
                                    </p:set>
                                  </p:childTnLst>
                                </p:cTn>
                              </p:par>
                            </p:childTnLst>
                          </p:cTn>
                        </p:par>
                        <p:par>
                          <p:cTn id="31" fill="hold" nodeType="afterGroup">
                            <p:stCondLst>
                              <p:cond delay="500"/>
                            </p:stCondLst>
                            <p:childTnLst>
                              <p:par>
                                <p:cTn id="32" presetID="42" presetClass="entr" presetSubtype="0" fill="hold" nodeType="afterEffect">
                                  <p:stCondLst>
                                    <p:cond delay="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1000"/>
                                        <p:tgtEl>
                                          <p:spTgt spid="5"/>
                                        </p:tgtEl>
                                      </p:cBhvr>
                                    </p:animEffect>
                                    <p:anim calcmode="lin" valueType="num">
                                      <p:cBhvr>
                                        <p:cTn id="35" dur="1000" fill="hold"/>
                                        <p:tgtEl>
                                          <p:spTgt spid="5"/>
                                        </p:tgtEl>
                                        <p:attrNameLst>
                                          <p:attrName>ppt_x</p:attrName>
                                        </p:attrNameLst>
                                      </p:cBhvr>
                                      <p:tavLst>
                                        <p:tav tm="0">
                                          <p:val>
                                            <p:strVal val="#ppt_x"/>
                                          </p:val>
                                        </p:tav>
                                        <p:tav tm="100000">
                                          <p:val>
                                            <p:strVal val="#ppt_x"/>
                                          </p:val>
                                        </p:tav>
                                      </p:tavLst>
                                    </p:anim>
                                    <p:anim calcmode="lin" valueType="num">
                                      <p:cBhvr>
                                        <p:cTn id="3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2" grpId="1" animBg="1"/>
      <p:bldP spid="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72" name="Google Shape;1272;p47">
            <a:extLst>
              <a:ext uri="{FF2B5EF4-FFF2-40B4-BE49-F238E27FC236}">
                <a16:creationId xmlns:a16="http://schemas.microsoft.com/office/drawing/2014/main" id="{B904242D-4223-6EC2-73E4-1ED67F217C36}"/>
              </a:ext>
            </a:extLst>
          </p:cNvPr>
          <p:cNvGrpSpPr>
            <a:grpSpLocks/>
          </p:cNvGrpSpPr>
          <p:nvPr/>
        </p:nvGrpSpPr>
        <p:grpSpPr bwMode="auto">
          <a:xfrm flipH="1">
            <a:off x="8445500" y="5284788"/>
            <a:ext cx="1574800" cy="796925"/>
            <a:chOff x="1866724" y="1193292"/>
            <a:chExt cx="6154785" cy="3109690"/>
          </a:xfrm>
        </p:grpSpPr>
        <p:sp>
          <p:nvSpPr>
            <p:cNvPr id="1273" name="Google Shape;1273;p47">
              <a:extLst>
                <a:ext uri="{FF2B5EF4-FFF2-40B4-BE49-F238E27FC236}">
                  <a16:creationId xmlns:a16="http://schemas.microsoft.com/office/drawing/2014/main" id="{A024178F-0DC0-138B-9114-C25756539229}"/>
                </a:ext>
              </a:extLst>
            </p:cNvPr>
            <p:cNvSpPr/>
            <p:nvPr/>
          </p:nvSpPr>
          <p:spPr>
            <a:xfrm>
              <a:off x="1879133" y="1193292"/>
              <a:ext cx="6142376" cy="3109690"/>
            </a:xfrm>
            <a:custGeom>
              <a:avLst/>
              <a:gdLst/>
              <a:ahLst/>
              <a:cxnLst/>
              <a:rect l="l" t="t" r="r" b="b"/>
              <a:pathLst>
                <a:path w="33574" h="16994" extrusionOk="0">
                  <a:moveTo>
                    <a:pt x="15100" y="1"/>
                  </a:moveTo>
                  <a:cubicBezTo>
                    <a:pt x="15056" y="1"/>
                    <a:pt x="15013" y="3"/>
                    <a:pt x="14969" y="8"/>
                  </a:cubicBezTo>
                  <a:cubicBezTo>
                    <a:pt x="14420" y="39"/>
                    <a:pt x="13870" y="100"/>
                    <a:pt x="13320" y="161"/>
                  </a:cubicBezTo>
                  <a:cubicBezTo>
                    <a:pt x="13124" y="204"/>
                    <a:pt x="12921" y="213"/>
                    <a:pt x="12716" y="213"/>
                  </a:cubicBezTo>
                  <a:cubicBezTo>
                    <a:pt x="12581" y="213"/>
                    <a:pt x="12446" y="209"/>
                    <a:pt x="12312" y="209"/>
                  </a:cubicBezTo>
                  <a:cubicBezTo>
                    <a:pt x="12079" y="209"/>
                    <a:pt x="11852" y="221"/>
                    <a:pt x="11640" y="283"/>
                  </a:cubicBezTo>
                  <a:cubicBezTo>
                    <a:pt x="11120" y="466"/>
                    <a:pt x="10723" y="1016"/>
                    <a:pt x="10204" y="1230"/>
                  </a:cubicBezTo>
                  <a:cubicBezTo>
                    <a:pt x="9715" y="1413"/>
                    <a:pt x="9135" y="1536"/>
                    <a:pt x="8646" y="1780"/>
                  </a:cubicBezTo>
                  <a:cubicBezTo>
                    <a:pt x="8188" y="2055"/>
                    <a:pt x="7546" y="2086"/>
                    <a:pt x="7088" y="2391"/>
                  </a:cubicBezTo>
                  <a:cubicBezTo>
                    <a:pt x="6630" y="2696"/>
                    <a:pt x="6599" y="3613"/>
                    <a:pt x="6171" y="3949"/>
                  </a:cubicBezTo>
                  <a:cubicBezTo>
                    <a:pt x="5744" y="4316"/>
                    <a:pt x="5255" y="4529"/>
                    <a:pt x="4858" y="4927"/>
                  </a:cubicBezTo>
                  <a:cubicBezTo>
                    <a:pt x="4461" y="5293"/>
                    <a:pt x="3819" y="5476"/>
                    <a:pt x="3483" y="5904"/>
                  </a:cubicBezTo>
                  <a:cubicBezTo>
                    <a:pt x="3147" y="6301"/>
                    <a:pt x="3147" y="7004"/>
                    <a:pt x="2842" y="7462"/>
                  </a:cubicBezTo>
                  <a:cubicBezTo>
                    <a:pt x="2536" y="7920"/>
                    <a:pt x="1925" y="8195"/>
                    <a:pt x="1681" y="8684"/>
                  </a:cubicBezTo>
                  <a:cubicBezTo>
                    <a:pt x="1375" y="9142"/>
                    <a:pt x="1131" y="9631"/>
                    <a:pt x="917" y="10150"/>
                  </a:cubicBezTo>
                  <a:cubicBezTo>
                    <a:pt x="703" y="10639"/>
                    <a:pt x="489" y="11189"/>
                    <a:pt x="337" y="11708"/>
                  </a:cubicBezTo>
                  <a:cubicBezTo>
                    <a:pt x="184" y="12228"/>
                    <a:pt x="214" y="12839"/>
                    <a:pt x="92" y="13358"/>
                  </a:cubicBezTo>
                  <a:cubicBezTo>
                    <a:pt x="1" y="13908"/>
                    <a:pt x="489" y="14519"/>
                    <a:pt x="428" y="15069"/>
                  </a:cubicBezTo>
                  <a:cubicBezTo>
                    <a:pt x="367" y="15588"/>
                    <a:pt x="31" y="15832"/>
                    <a:pt x="31" y="16352"/>
                  </a:cubicBezTo>
                  <a:cubicBezTo>
                    <a:pt x="795" y="16627"/>
                    <a:pt x="734" y="16993"/>
                    <a:pt x="1528" y="16993"/>
                  </a:cubicBezTo>
                  <a:cubicBezTo>
                    <a:pt x="2322" y="16993"/>
                    <a:pt x="2322" y="16474"/>
                    <a:pt x="3117" y="16474"/>
                  </a:cubicBezTo>
                  <a:cubicBezTo>
                    <a:pt x="3911" y="16474"/>
                    <a:pt x="3911" y="16291"/>
                    <a:pt x="4705" y="16291"/>
                  </a:cubicBezTo>
                  <a:cubicBezTo>
                    <a:pt x="5499" y="16291"/>
                    <a:pt x="5499" y="16382"/>
                    <a:pt x="6294" y="16382"/>
                  </a:cubicBezTo>
                  <a:cubicBezTo>
                    <a:pt x="7088" y="16382"/>
                    <a:pt x="7088" y="16871"/>
                    <a:pt x="7882" y="16871"/>
                  </a:cubicBezTo>
                  <a:cubicBezTo>
                    <a:pt x="8676" y="16871"/>
                    <a:pt x="8676" y="16596"/>
                    <a:pt x="9471" y="16596"/>
                  </a:cubicBezTo>
                  <a:cubicBezTo>
                    <a:pt x="10265" y="16596"/>
                    <a:pt x="10265" y="16901"/>
                    <a:pt x="11059" y="16901"/>
                  </a:cubicBezTo>
                  <a:cubicBezTo>
                    <a:pt x="11853" y="16901"/>
                    <a:pt x="11853" y="16963"/>
                    <a:pt x="12648" y="16963"/>
                  </a:cubicBezTo>
                  <a:cubicBezTo>
                    <a:pt x="13442" y="16963"/>
                    <a:pt x="13442" y="16474"/>
                    <a:pt x="14236" y="16474"/>
                  </a:cubicBezTo>
                  <a:cubicBezTo>
                    <a:pt x="15030" y="16474"/>
                    <a:pt x="15030" y="16963"/>
                    <a:pt x="15825" y="16963"/>
                  </a:cubicBezTo>
                  <a:cubicBezTo>
                    <a:pt x="16619" y="16963"/>
                    <a:pt x="16619" y="16871"/>
                    <a:pt x="17413" y="16871"/>
                  </a:cubicBezTo>
                  <a:cubicBezTo>
                    <a:pt x="18208" y="16871"/>
                    <a:pt x="18208" y="16840"/>
                    <a:pt x="19002" y="16840"/>
                  </a:cubicBezTo>
                  <a:cubicBezTo>
                    <a:pt x="19796" y="16840"/>
                    <a:pt x="19796" y="16657"/>
                    <a:pt x="20590" y="16657"/>
                  </a:cubicBezTo>
                  <a:cubicBezTo>
                    <a:pt x="21385" y="16657"/>
                    <a:pt x="21385" y="16963"/>
                    <a:pt x="22179" y="16963"/>
                  </a:cubicBezTo>
                  <a:cubicBezTo>
                    <a:pt x="22973" y="16963"/>
                    <a:pt x="22973" y="16382"/>
                    <a:pt x="23767" y="16382"/>
                  </a:cubicBezTo>
                  <a:cubicBezTo>
                    <a:pt x="24562" y="16382"/>
                    <a:pt x="24562" y="16718"/>
                    <a:pt x="25356" y="16718"/>
                  </a:cubicBezTo>
                  <a:cubicBezTo>
                    <a:pt x="26181" y="16718"/>
                    <a:pt x="26150" y="16810"/>
                    <a:pt x="26944" y="16810"/>
                  </a:cubicBezTo>
                  <a:cubicBezTo>
                    <a:pt x="27739" y="16810"/>
                    <a:pt x="27769" y="16565"/>
                    <a:pt x="28563" y="16565"/>
                  </a:cubicBezTo>
                  <a:cubicBezTo>
                    <a:pt x="29358" y="16565"/>
                    <a:pt x="29358" y="16749"/>
                    <a:pt x="30152" y="16749"/>
                  </a:cubicBezTo>
                  <a:cubicBezTo>
                    <a:pt x="30748" y="16749"/>
                    <a:pt x="30897" y="16646"/>
                    <a:pt x="31269" y="16646"/>
                  </a:cubicBezTo>
                  <a:cubicBezTo>
                    <a:pt x="31393" y="16646"/>
                    <a:pt x="31542" y="16657"/>
                    <a:pt x="31740" y="16688"/>
                  </a:cubicBezTo>
                  <a:cubicBezTo>
                    <a:pt x="32246" y="16746"/>
                    <a:pt x="32442" y="16854"/>
                    <a:pt x="32714" y="16854"/>
                  </a:cubicBezTo>
                  <a:cubicBezTo>
                    <a:pt x="32870" y="16854"/>
                    <a:pt x="33051" y="16818"/>
                    <a:pt x="33329" y="16718"/>
                  </a:cubicBezTo>
                  <a:cubicBezTo>
                    <a:pt x="33329" y="16168"/>
                    <a:pt x="33573" y="15527"/>
                    <a:pt x="33543" y="15007"/>
                  </a:cubicBezTo>
                  <a:cubicBezTo>
                    <a:pt x="33421" y="14458"/>
                    <a:pt x="33329" y="13908"/>
                    <a:pt x="33176" y="13358"/>
                  </a:cubicBezTo>
                  <a:cubicBezTo>
                    <a:pt x="33054" y="12839"/>
                    <a:pt x="32504" y="12411"/>
                    <a:pt x="32351" y="11892"/>
                  </a:cubicBezTo>
                  <a:cubicBezTo>
                    <a:pt x="32199" y="11372"/>
                    <a:pt x="32046" y="10853"/>
                    <a:pt x="31832" y="10364"/>
                  </a:cubicBezTo>
                  <a:cubicBezTo>
                    <a:pt x="31618" y="9845"/>
                    <a:pt x="31863" y="9112"/>
                    <a:pt x="31618" y="8623"/>
                  </a:cubicBezTo>
                  <a:cubicBezTo>
                    <a:pt x="31374" y="8165"/>
                    <a:pt x="31099" y="7615"/>
                    <a:pt x="30793" y="7157"/>
                  </a:cubicBezTo>
                  <a:cubicBezTo>
                    <a:pt x="30519" y="6729"/>
                    <a:pt x="29938" y="6393"/>
                    <a:pt x="29602" y="5996"/>
                  </a:cubicBezTo>
                  <a:cubicBezTo>
                    <a:pt x="29266" y="5568"/>
                    <a:pt x="28563" y="5476"/>
                    <a:pt x="28166" y="5079"/>
                  </a:cubicBezTo>
                  <a:cubicBezTo>
                    <a:pt x="27800" y="4713"/>
                    <a:pt x="27861" y="3796"/>
                    <a:pt x="27433" y="3460"/>
                  </a:cubicBezTo>
                  <a:cubicBezTo>
                    <a:pt x="27036" y="3124"/>
                    <a:pt x="26211" y="3277"/>
                    <a:pt x="25753" y="2971"/>
                  </a:cubicBezTo>
                  <a:cubicBezTo>
                    <a:pt x="25295" y="2666"/>
                    <a:pt x="25142" y="1872"/>
                    <a:pt x="24653" y="1597"/>
                  </a:cubicBezTo>
                  <a:cubicBezTo>
                    <a:pt x="24483" y="1501"/>
                    <a:pt x="24282" y="1476"/>
                    <a:pt x="24072" y="1476"/>
                  </a:cubicBezTo>
                  <a:cubicBezTo>
                    <a:pt x="23838" y="1476"/>
                    <a:pt x="23591" y="1507"/>
                    <a:pt x="23358" y="1507"/>
                  </a:cubicBezTo>
                  <a:cubicBezTo>
                    <a:pt x="23200" y="1507"/>
                    <a:pt x="23049" y="1492"/>
                    <a:pt x="22912" y="1444"/>
                  </a:cubicBezTo>
                  <a:cubicBezTo>
                    <a:pt x="22423" y="1230"/>
                    <a:pt x="21904" y="1016"/>
                    <a:pt x="21385" y="864"/>
                  </a:cubicBezTo>
                  <a:cubicBezTo>
                    <a:pt x="20865" y="711"/>
                    <a:pt x="20346" y="741"/>
                    <a:pt x="19796" y="619"/>
                  </a:cubicBezTo>
                  <a:cubicBezTo>
                    <a:pt x="19246" y="528"/>
                    <a:pt x="18757" y="375"/>
                    <a:pt x="18208" y="314"/>
                  </a:cubicBezTo>
                  <a:cubicBezTo>
                    <a:pt x="17840" y="292"/>
                    <a:pt x="17458" y="271"/>
                    <a:pt x="17071" y="271"/>
                  </a:cubicBezTo>
                  <a:cubicBezTo>
                    <a:pt x="16911" y="271"/>
                    <a:pt x="16749" y="274"/>
                    <a:pt x="16588" y="283"/>
                  </a:cubicBezTo>
                  <a:cubicBezTo>
                    <a:pt x="16084" y="283"/>
                    <a:pt x="15580" y="1"/>
                    <a:pt x="15100" y="1"/>
                  </a:cubicBezTo>
                  <a:close/>
                </a:path>
              </a:pathLst>
            </a:custGeom>
            <a:solidFill>
              <a:schemeClr val="lt1"/>
            </a:solidFill>
            <a:ln>
              <a:noFill/>
            </a:ln>
          </p:spPr>
          <p:txBody>
            <a:bodyPr spcFirstLastPara="1" lIns="121900" tIns="121900" rIns="121900" bIns="121900" anchor="ctr"/>
            <a:lstStyle/>
            <a:p>
              <a:pPr defTabSz="1219200" eaLnBrk="1" fontAlgn="auto" hangingPunct="1">
                <a:spcBef>
                  <a:spcPts val="0"/>
                </a:spcBef>
                <a:spcAft>
                  <a:spcPts val="0"/>
                </a:spcAft>
                <a:buClr>
                  <a:srgbClr val="000000"/>
                </a:buClr>
                <a:defRPr/>
              </a:pPr>
              <a:endParaRPr sz="1865" kern="0">
                <a:solidFill>
                  <a:srgbClr val="000000"/>
                </a:solidFill>
                <a:latin typeface="Arial" panose="020B0604020202020204"/>
                <a:cs typeface="Arial" panose="020B0604020202020204"/>
                <a:sym typeface="Arial" panose="020B0604020202020204"/>
              </a:endParaRPr>
            </a:p>
          </p:txBody>
        </p:sp>
        <p:sp>
          <p:nvSpPr>
            <p:cNvPr id="1274" name="Google Shape;1274;p47">
              <a:extLst>
                <a:ext uri="{FF2B5EF4-FFF2-40B4-BE49-F238E27FC236}">
                  <a16:creationId xmlns:a16="http://schemas.microsoft.com/office/drawing/2014/main" id="{EE9913E3-50CB-454D-8989-CD2014B0462F}"/>
                </a:ext>
              </a:extLst>
            </p:cNvPr>
            <p:cNvSpPr/>
            <p:nvPr/>
          </p:nvSpPr>
          <p:spPr>
            <a:xfrm>
              <a:off x="1866724" y="2562297"/>
              <a:ext cx="6154785" cy="1740685"/>
            </a:xfrm>
            <a:custGeom>
              <a:avLst/>
              <a:gdLst/>
              <a:ahLst/>
              <a:cxnLst/>
              <a:rect l="l" t="t" r="r" b="b"/>
              <a:pathLst>
                <a:path w="33635" h="9502" extrusionOk="0">
                  <a:moveTo>
                    <a:pt x="31038" y="1"/>
                  </a:moveTo>
                  <a:cubicBezTo>
                    <a:pt x="30916" y="153"/>
                    <a:pt x="30793" y="306"/>
                    <a:pt x="30641" y="489"/>
                  </a:cubicBezTo>
                  <a:cubicBezTo>
                    <a:pt x="30619" y="511"/>
                    <a:pt x="30567" y="533"/>
                    <a:pt x="30517" y="533"/>
                  </a:cubicBezTo>
                  <a:cubicBezTo>
                    <a:pt x="30496" y="533"/>
                    <a:pt x="30475" y="529"/>
                    <a:pt x="30457" y="520"/>
                  </a:cubicBezTo>
                  <a:cubicBezTo>
                    <a:pt x="30366" y="948"/>
                    <a:pt x="30243" y="1345"/>
                    <a:pt x="30091" y="1711"/>
                  </a:cubicBezTo>
                  <a:cubicBezTo>
                    <a:pt x="30064" y="1817"/>
                    <a:pt x="29969" y="1900"/>
                    <a:pt x="29864" y="1900"/>
                  </a:cubicBezTo>
                  <a:cubicBezTo>
                    <a:pt x="29848" y="1900"/>
                    <a:pt x="29832" y="1899"/>
                    <a:pt x="29816" y="1895"/>
                  </a:cubicBezTo>
                  <a:cubicBezTo>
                    <a:pt x="29694" y="1864"/>
                    <a:pt x="29602" y="1803"/>
                    <a:pt x="29510" y="1772"/>
                  </a:cubicBezTo>
                  <a:cubicBezTo>
                    <a:pt x="28991" y="2475"/>
                    <a:pt x="28288" y="2994"/>
                    <a:pt x="27739" y="3666"/>
                  </a:cubicBezTo>
                  <a:cubicBezTo>
                    <a:pt x="27705" y="3717"/>
                    <a:pt x="27653" y="3740"/>
                    <a:pt x="27597" y="3740"/>
                  </a:cubicBezTo>
                  <a:cubicBezTo>
                    <a:pt x="27552" y="3740"/>
                    <a:pt x="27505" y="3724"/>
                    <a:pt x="27464" y="3697"/>
                  </a:cubicBezTo>
                  <a:lnTo>
                    <a:pt x="27189" y="3544"/>
                  </a:lnTo>
                  <a:cubicBezTo>
                    <a:pt x="27189" y="4400"/>
                    <a:pt x="26975" y="5408"/>
                    <a:pt x="26486" y="6019"/>
                  </a:cubicBezTo>
                  <a:cubicBezTo>
                    <a:pt x="26302" y="6254"/>
                    <a:pt x="26117" y="6349"/>
                    <a:pt x="25941" y="6349"/>
                  </a:cubicBezTo>
                  <a:cubicBezTo>
                    <a:pt x="25591" y="6349"/>
                    <a:pt x="25274" y="5977"/>
                    <a:pt x="25050" y="5591"/>
                  </a:cubicBezTo>
                  <a:cubicBezTo>
                    <a:pt x="24898" y="5774"/>
                    <a:pt x="24714" y="5988"/>
                    <a:pt x="24531" y="6171"/>
                  </a:cubicBezTo>
                  <a:cubicBezTo>
                    <a:pt x="24485" y="6202"/>
                    <a:pt x="24424" y="6217"/>
                    <a:pt x="24367" y="6217"/>
                  </a:cubicBezTo>
                  <a:cubicBezTo>
                    <a:pt x="24309" y="6217"/>
                    <a:pt x="24256" y="6202"/>
                    <a:pt x="24225" y="6171"/>
                  </a:cubicBezTo>
                  <a:cubicBezTo>
                    <a:pt x="24012" y="5927"/>
                    <a:pt x="23737" y="5744"/>
                    <a:pt x="23523" y="5499"/>
                  </a:cubicBezTo>
                  <a:cubicBezTo>
                    <a:pt x="23248" y="5774"/>
                    <a:pt x="22881" y="5927"/>
                    <a:pt x="22515" y="5927"/>
                  </a:cubicBezTo>
                  <a:cubicBezTo>
                    <a:pt x="21843" y="5958"/>
                    <a:pt x="21201" y="6141"/>
                    <a:pt x="20651" y="6538"/>
                  </a:cubicBezTo>
                  <a:cubicBezTo>
                    <a:pt x="20474" y="6644"/>
                    <a:pt x="20304" y="6689"/>
                    <a:pt x="20141" y="6689"/>
                  </a:cubicBezTo>
                  <a:cubicBezTo>
                    <a:pt x="19744" y="6689"/>
                    <a:pt x="19388" y="6423"/>
                    <a:pt x="19063" y="6141"/>
                  </a:cubicBezTo>
                  <a:cubicBezTo>
                    <a:pt x="18941" y="6385"/>
                    <a:pt x="18727" y="6568"/>
                    <a:pt x="18482" y="6660"/>
                  </a:cubicBezTo>
                  <a:cubicBezTo>
                    <a:pt x="18408" y="6685"/>
                    <a:pt x="18324" y="6692"/>
                    <a:pt x="18235" y="6692"/>
                  </a:cubicBezTo>
                  <a:cubicBezTo>
                    <a:pt x="18119" y="6692"/>
                    <a:pt x="17996" y="6680"/>
                    <a:pt x="17882" y="6680"/>
                  </a:cubicBezTo>
                  <a:cubicBezTo>
                    <a:pt x="17759" y="6680"/>
                    <a:pt x="17647" y="6694"/>
                    <a:pt x="17566" y="6752"/>
                  </a:cubicBezTo>
                  <a:cubicBezTo>
                    <a:pt x="17361" y="6935"/>
                    <a:pt x="17180" y="7000"/>
                    <a:pt x="17001" y="7000"/>
                  </a:cubicBezTo>
                  <a:cubicBezTo>
                    <a:pt x="16672" y="7000"/>
                    <a:pt x="16352" y="6779"/>
                    <a:pt x="15916" y="6660"/>
                  </a:cubicBezTo>
                  <a:cubicBezTo>
                    <a:pt x="15733" y="6568"/>
                    <a:pt x="15550" y="6446"/>
                    <a:pt x="15397" y="6324"/>
                  </a:cubicBezTo>
                  <a:cubicBezTo>
                    <a:pt x="15248" y="6233"/>
                    <a:pt x="15127" y="6196"/>
                    <a:pt x="15022" y="6196"/>
                  </a:cubicBezTo>
                  <a:cubicBezTo>
                    <a:pt x="14739" y="6196"/>
                    <a:pt x="14581" y="6468"/>
                    <a:pt x="14358" y="6691"/>
                  </a:cubicBezTo>
                  <a:cubicBezTo>
                    <a:pt x="14222" y="6804"/>
                    <a:pt x="14053" y="6867"/>
                    <a:pt x="13875" y="6867"/>
                  </a:cubicBezTo>
                  <a:cubicBezTo>
                    <a:pt x="13813" y="6867"/>
                    <a:pt x="13749" y="6859"/>
                    <a:pt x="13686" y="6843"/>
                  </a:cubicBezTo>
                  <a:cubicBezTo>
                    <a:pt x="13404" y="6769"/>
                    <a:pt x="13266" y="6702"/>
                    <a:pt x="13143" y="6702"/>
                  </a:cubicBezTo>
                  <a:cubicBezTo>
                    <a:pt x="13013" y="6702"/>
                    <a:pt x="12898" y="6777"/>
                    <a:pt x="12648" y="6996"/>
                  </a:cubicBezTo>
                  <a:cubicBezTo>
                    <a:pt x="12556" y="7088"/>
                    <a:pt x="12403" y="7149"/>
                    <a:pt x="12250" y="7179"/>
                  </a:cubicBezTo>
                  <a:cubicBezTo>
                    <a:pt x="11823" y="7149"/>
                    <a:pt x="11426" y="6996"/>
                    <a:pt x="11090" y="6752"/>
                  </a:cubicBezTo>
                  <a:cubicBezTo>
                    <a:pt x="10817" y="6561"/>
                    <a:pt x="10448" y="6055"/>
                    <a:pt x="10198" y="6055"/>
                  </a:cubicBezTo>
                  <a:cubicBezTo>
                    <a:pt x="10168" y="6055"/>
                    <a:pt x="10139" y="6063"/>
                    <a:pt x="10112" y="6080"/>
                  </a:cubicBezTo>
                  <a:cubicBezTo>
                    <a:pt x="9794" y="6299"/>
                    <a:pt x="9436" y="6530"/>
                    <a:pt x="9074" y="6530"/>
                  </a:cubicBezTo>
                  <a:cubicBezTo>
                    <a:pt x="8880" y="6530"/>
                    <a:pt x="8685" y="6464"/>
                    <a:pt x="8493" y="6294"/>
                  </a:cubicBezTo>
                  <a:cubicBezTo>
                    <a:pt x="8267" y="6082"/>
                    <a:pt x="8078" y="6001"/>
                    <a:pt x="7908" y="6001"/>
                  </a:cubicBezTo>
                  <a:cubicBezTo>
                    <a:pt x="7342" y="6001"/>
                    <a:pt x="6998" y="6905"/>
                    <a:pt x="6294" y="6905"/>
                  </a:cubicBezTo>
                  <a:cubicBezTo>
                    <a:pt x="6019" y="6874"/>
                    <a:pt x="5744" y="6752"/>
                    <a:pt x="5591" y="6538"/>
                  </a:cubicBezTo>
                  <a:cubicBezTo>
                    <a:pt x="5583" y="6528"/>
                    <a:pt x="5572" y="6523"/>
                    <a:pt x="5558" y="6523"/>
                  </a:cubicBezTo>
                  <a:cubicBezTo>
                    <a:pt x="5353" y="6523"/>
                    <a:pt x="4544" y="7493"/>
                    <a:pt x="4430" y="7607"/>
                  </a:cubicBezTo>
                  <a:cubicBezTo>
                    <a:pt x="4385" y="7652"/>
                    <a:pt x="4328" y="7672"/>
                    <a:pt x="4272" y="7672"/>
                  </a:cubicBezTo>
                  <a:cubicBezTo>
                    <a:pt x="4176" y="7672"/>
                    <a:pt x="4083" y="7612"/>
                    <a:pt x="4063" y="7515"/>
                  </a:cubicBezTo>
                  <a:cubicBezTo>
                    <a:pt x="4002" y="7332"/>
                    <a:pt x="3941" y="7179"/>
                    <a:pt x="3911" y="7027"/>
                  </a:cubicBezTo>
                  <a:cubicBezTo>
                    <a:pt x="3800" y="7052"/>
                    <a:pt x="3691" y="7064"/>
                    <a:pt x="3584" y="7064"/>
                  </a:cubicBezTo>
                  <a:cubicBezTo>
                    <a:pt x="3042" y="7064"/>
                    <a:pt x="2552" y="6758"/>
                    <a:pt x="2169" y="6324"/>
                  </a:cubicBezTo>
                  <a:cubicBezTo>
                    <a:pt x="1995" y="6120"/>
                    <a:pt x="1458" y="5249"/>
                    <a:pt x="1144" y="5249"/>
                  </a:cubicBezTo>
                  <a:cubicBezTo>
                    <a:pt x="1129" y="5249"/>
                    <a:pt x="1114" y="5251"/>
                    <a:pt x="1100" y="5255"/>
                  </a:cubicBezTo>
                  <a:cubicBezTo>
                    <a:pt x="825" y="5316"/>
                    <a:pt x="489" y="5438"/>
                    <a:pt x="153" y="5530"/>
                  </a:cubicBezTo>
                  <a:cubicBezTo>
                    <a:pt x="153" y="5652"/>
                    <a:pt x="123" y="5774"/>
                    <a:pt x="123" y="5896"/>
                  </a:cubicBezTo>
                  <a:cubicBezTo>
                    <a:pt x="1" y="6416"/>
                    <a:pt x="489" y="7027"/>
                    <a:pt x="428" y="7577"/>
                  </a:cubicBezTo>
                  <a:cubicBezTo>
                    <a:pt x="367" y="8126"/>
                    <a:pt x="62" y="8340"/>
                    <a:pt x="62" y="8890"/>
                  </a:cubicBezTo>
                  <a:cubicBezTo>
                    <a:pt x="825" y="9135"/>
                    <a:pt x="734" y="9501"/>
                    <a:pt x="1559" y="9501"/>
                  </a:cubicBezTo>
                  <a:cubicBezTo>
                    <a:pt x="2353" y="9501"/>
                    <a:pt x="2353" y="8982"/>
                    <a:pt x="3147" y="8982"/>
                  </a:cubicBezTo>
                  <a:cubicBezTo>
                    <a:pt x="3911" y="8982"/>
                    <a:pt x="3941" y="8829"/>
                    <a:pt x="4736" y="8829"/>
                  </a:cubicBezTo>
                  <a:cubicBezTo>
                    <a:pt x="5499" y="8829"/>
                    <a:pt x="5530" y="8921"/>
                    <a:pt x="6324" y="8921"/>
                  </a:cubicBezTo>
                  <a:cubicBezTo>
                    <a:pt x="7118" y="8921"/>
                    <a:pt x="7118" y="9409"/>
                    <a:pt x="7913" y="9409"/>
                  </a:cubicBezTo>
                  <a:cubicBezTo>
                    <a:pt x="8707" y="9409"/>
                    <a:pt x="8707" y="9104"/>
                    <a:pt x="9501" y="9104"/>
                  </a:cubicBezTo>
                  <a:cubicBezTo>
                    <a:pt x="10295" y="9104"/>
                    <a:pt x="10295" y="9409"/>
                    <a:pt x="11090" y="9409"/>
                  </a:cubicBezTo>
                  <a:cubicBezTo>
                    <a:pt x="11884" y="9409"/>
                    <a:pt x="11884" y="9501"/>
                    <a:pt x="12678" y="9501"/>
                  </a:cubicBezTo>
                  <a:cubicBezTo>
                    <a:pt x="13472" y="9501"/>
                    <a:pt x="13472" y="8982"/>
                    <a:pt x="14267" y="8982"/>
                  </a:cubicBezTo>
                  <a:cubicBezTo>
                    <a:pt x="15061" y="8982"/>
                    <a:pt x="15061" y="9471"/>
                    <a:pt x="15855" y="9471"/>
                  </a:cubicBezTo>
                  <a:cubicBezTo>
                    <a:pt x="16649" y="9471"/>
                    <a:pt x="16649" y="9379"/>
                    <a:pt x="17444" y="9379"/>
                  </a:cubicBezTo>
                  <a:cubicBezTo>
                    <a:pt x="18238" y="9379"/>
                    <a:pt x="18238" y="9348"/>
                    <a:pt x="19032" y="9348"/>
                  </a:cubicBezTo>
                  <a:cubicBezTo>
                    <a:pt x="19826" y="9348"/>
                    <a:pt x="19826" y="9165"/>
                    <a:pt x="20621" y="9165"/>
                  </a:cubicBezTo>
                  <a:cubicBezTo>
                    <a:pt x="21415" y="9165"/>
                    <a:pt x="21415" y="9471"/>
                    <a:pt x="22209" y="9471"/>
                  </a:cubicBezTo>
                  <a:cubicBezTo>
                    <a:pt x="23004" y="9471"/>
                    <a:pt x="23004" y="8890"/>
                    <a:pt x="23798" y="8890"/>
                  </a:cubicBezTo>
                  <a:cubicBezTo>
                    <a:pt x="24592" y="8890"/>
                    <a:pt x="24592" y="9226"/>
                    <a:pt x="25386" y="9226"/>
                  </a:cubicBezTo>
                  <a:cubicBezTo>
                    <a:pt x="26181" y="9226"/>
                    <a:pt x="26181" y="9318"/>
                    <a:pt x="26975" y="9318"/>
                  </a:cubicBezTo>
                  <a:cubicBezTo>
                    <a:pt x="27769" y="9318"/>
                    <a:pt x="27769" y="9073"/>
                    <a:pt x="28563" y="9073"/>
                  </a:cubicBezTo>
                  <a:cubicBezTo>
                    <a:pt x="29358" y="9073"/>
                    <a:pt x="29358" y="9257"/>
                    <a:pt x="30152" y="9257"/>
                  </a:cubicBezTo>
                  <a:cubicBezTo>
                    <a:pt x="30748" y="9257"/>
                    <a:pt x="30896" y="9154"/>
                    <a:pt x="31269" y="9154"/>
                  </a:cubicBezTo>
                  <a:cubicBezTo>
                    <a:pt x="31393" y="9154"/>
                    <a:pt x="31542" y="9165"/>
                    <a:pt x="31740" y="9196"/>
                  </a:cubicBezTo>
                  <a:cubicBezTo>
                    <a:pt x="32245" y="9254"/>
                    <a:pt x="32466" y="9362"/>
                    <a:pt x="32749" y="9362"/>
                  </a:cubicBezTo>
                  <a:cubicBezTo>
                    <a:pt x="32911" y="9362"/>
                    <a:pt x="33092" y="9326"/>
                    <a:pt x="33359" y="9226"/>
                  </a:cubicBezTo>
                  <a:cubicBezTo>
                    <a:pt x="33390" y="8676"/>
                    <a:pt x="33634" y="8035"/>
                    <a:pt x="33573" y="7515"/>
                  </a:cubicBezTo>
                  <a:cubicBezTo>
                    <a:pt x="33482" y="6966"/>
                    <a:pt x="33359" y="6416"/>
                    <a:pt x="33207" y="5866"/>
                  </a:cubicBezTo>
                  <a:cubicBezTo>
                    <a:pt x="33115" y="5347"/>
                    <a:pt x="32565" y="4919"/>
                    <a:pt x="32412" y="4400"/>
                  </a:cubicBezTo>
                  <a:cubicBezTo>
                    <a:pt x="32260" y="3880"/>
                    <a:pt x="32076" y="3361"/>
                    <a:pt x="31863" y="2872"/>
                  </a:cubicBezTo>
                  <a:cubicBezTo>
                    <a:pt x="31649" y="2353"/>
                    <a:pt x="31924" y="1620"/>
                    <a:pt x="31649" y="1131"/>
                  </a:cubicBezTo>
                  <a:cubicBezTo>
                    <a:pt x="31465" y="764"/>
                    <a:pt x="31252" y="367"/>
                    <a:pt x="31038" y="1"/>
                  </a:cubicBezTo>
                  <a:close/>
                </a:path>
              </a:pathLst>
            </a:custGeom>
            <a:solidFill>
              <a:srgbClr val="24962F">
                <a:alpha val="40560"/>
              </a:srgbClr>
            </a:solidFill>
            <a:ln>
              <a:noFill/>
            </a:ln>
          </p:spPr>
          <p:txBody>
            <a:bodyPr spcFirstLastPara="1" lIns="121900" tIns="121900" rIns="121900" bIns="121900" anchor="ctr"/>
            <a:lstStyle/>
            <a:p>
              <a:pPr defTabSz="1219200" eaLnBrk="1" fontAlgn="auto" hangingPunct="1">
                <a:spcBef>
                  <a:spcPts val="0"/>
                </a:spcBef>
                <a:spcAft>
                  <a:spcPts val="0"/>
                </a:spcAft>
                <a:buClr>
                  <a:srgbClr val="000000"/>
                </a:buClr>
                <a:defRPr/>
              </a:pPr>
              <a:endParaRPr sz="1865" kern="0">
                <a:solidFill>
                  <a:srgbClr val="000000"/>
                </a:solidFill>
                <a:latin typeface="Arial" panose="020B0604020202020204"/>
                <a:cs typeface="Arial" panose="020B0604020202020204"/>
                <a:sym typeface="Arial" panose="020B0604020202020204"/>
              </a:endParaRPr>
            </a:p>
          </p:txBody>
        </p:sp>
      </p:grpSp>
      <p:grpSp>
        <p:nvGrpSpPr>
          <p:cNvPr id="1334" name="Google Shape;1334;p47">
            <a:extLst>
              <a:ext uri="{FF2B5EF4-FFF2-40B4-BE49-F238E27FC236}">
                <a16:creationId xmlns:a16="http://schemas.microsoft.com/office/drawing/2014/main" id="{2F248567-B5EC-A038-E6FD-DA8AFA74A875}"/>
              </a:ext>
            </a:extLst>
          </p:cNvPr>
          <p:cNvGrpSpPr>
            <a:grpSpLocks/>
          </p:cNvGrpSpPr>
          <p:nvPr/>
        </p:nvGrpSpPr>
        <p:grpSpPr bwMode="auto">
          <a:xfrm>
            <a:off x="3214688" y="5413375"/>
            <a:ext cx="1104900" cy="795338"/>
            <a:chOff x="2258466" y="4060000"/>
            <a:chExt cx="829300" cy="596825"/>
          </a:xfrm>
        </p:grpSpPr>
        <p:sp>
          <p:nvSpPr>
            <p:cNvPr id="1335" name="Google Shape;1335;p47">
              <a:extLst>
                <a:ext uri="{FF2B5EF4-FFF2-40B4-BE49-F238E27FC236}">
                  <a16:creationId xmlns:a16="http://schemas.microsoft.com/office/drawing/2014/main" id="{CAF2D259-7DFD-7359-7117-B41AC5DECC6D}"/>
                </a:ext>
              </a:extLst>
            </p:cNvPr>
            <p:cNvSpPr/>
            <p:nvPr/>
          </p:nvSpPr>
          <p:spPr>
            <a:xfrm>
              <a:off x="2323999" y="4060000"/>
              <a:ext cx="763767" cy="486037"/>
            </a:xfrm>
            <a:custGeom>
              <a:avLst/>
              <a:gdLst/>
              <a:ahLst/>
              <a:cxnLst/>
              <a:rect l="l" t="t" r="r" b="b"/>
              <a:pathLst>
                <a:path w="30567" h="19437" extrusionOk="0">
                  <a:moveTo>
                    <a:pt x="13583" y="1"/>
                  </a:moveTo>
                  <a:cubicBezTo>
                    <a:pt x="12855" y="1"/>
                    <a:pt x="12116" y="190"/>
                    <a:pt x="11366" y="667"/>
                  </a:cubicBezTo>
                  <a:cubicBezTo>
                    <a:pt x="9084" y="2110"/>
                    <a:pt x="7534" y="4413"/>
                    <a:pt x="5898" y="6479"/>
                  </a:cubicBezTo>
                  <a:cubicBezTo>
                    <a:pt x="5511" y="6974"/>
                    <a:pt x="5123" y="7469"/>
                    <a:pt x="4801" y="7986"/>
                  </a:cubicBezTo>
                  <a:lnTo>
                    <a:pt x="4607" y="8158"/>
                  </a:lnTo>
                  <a:cubicBezTo>
                    <a:pt x="3617" y="9148"/>
                    <a:pt x="2971" y="10225"/>
                    <a:pt x="2282" y="11430"/>
                  </a:cubicBezTo>
                  <a:cubicBezTo>
                    <a:pt x="1809" y="12270"/>
                    <a:pt x="582" y="13001"/>
                    <a:pt x="345" y="13970"/>
                  </a:cubicBezTo>
                  <a:cubicBezTo>
                    <a:pt x="0" y="15434"/>
                    <a:pt x="1077" y="16381"/>
                    <a:pt x="2540" y="16424"/>
                  </a:cubicBezTo>
                  <a:cubicBezTo>
                    <a:pt x="3638" y="16467"/>
                    <a:pt x="4736" y="16489"/>
                    <a:pt x="5834" y="16532"/>
                  </a:cubicBezTo>
                  <a:cubicBezTo>
                    <a:pt x="5812" y="16790"/>
                    <a:pt x="5877" y="17027"/>
                    <a:pt x="6028" y="17220"/>
                  </a:cubicBezTo>
                  <a:cubicBezTo>
                    <a:pt x="6844" y="18555"/>
                    <a:pt x="8169" y="18771"/>
                    <a:pt x="9574" y="18771"/>
                  </a:cubicBezTo>
                  <a:cubicBezTo>
                    <a:pt x="10244" y="18771"/>
                    <a:pt x="10932" y="18722"/>
                    <a:pt x="11591" y="18722"/>
                  </a:cubicBezTo>
                  <a:cubicBezTo>
                    <a:pt x="12248" y="18722"/>
                    <a:pt x="12877" y="18770"/>
                    <a:pt x="13432" y="18964"/>
                  </a:cubicBezTo>
                  <a:cubicBezTo>
                    <a:pt x="14208" y="19235"/>
                    <a:pt x="15071" y="19437"/>
                    <a:pt x="15903" y="19437"/>
                  </a:cubicBezTo>
                  <a:cubicBezTo>
                    <a:pt x="16918" y="19437"/>
                    <a:pt x="17888" y="19137"/>
                    <a:pt x="18598" y="18297"/>
                  </a:cubicBezTo>
                  <a:cubicBezTo>
                    <a:pt x="18749" y="18146"/>
                    <a:pt x="18792" y="17909"/>
                    <a:pt x="18684" y="17716"/>
                  </a:cubicBezTo>
                  <a:cubicBezTo>
                    <a:pt x="18577" y="17543"/>
                    <a:pt x="18469" y="17393"/>
                    <a:pt x="18340" y="17242"/>
                  </a:cubicBezTo>
                  <a:cubicBezTo>
                    <a:pt x="19459" y="17242"/>
                    <a:pt x="20579" y="17220"/>
                    <a:pt x="21676" y="17199"/>
                  </a:cubicBezTo>
                  <a:cubicBezTo>
                    <a:pt x="23463" y="17134"/>
                    <a:pt x="25357" y="17199"/>
                    <a:pt x="26929" y="16209"/>
                  </a:cubicBezTo>
                  <a:cubicBezTo>
                    <a:pt x="30566" y="13927"/>
                    <a:pt x="26003" y="8417"/>
                    <a:pt x="24260" y="6565"/>
                  </a:cubicBezTo>
                  <a:cubicBezTo>
                    <a:pt x="22193" y="4391"/>
                    <a:pt x="20191" y="2712"/>
                    <a:pt x="17501" y="1313"/>
                  </a:cubicBezTo>
                  <a:cubicBezTo>
                    <a:pt x="16231" y="643"/>
                    <a:pt x="14925" y="1"/>
                    <a:pt x="13583" y="1"/>
                  </a:cubicBezTo>
                  <a:close/>
                </a:path>
              </a:pathLst>
            </a:custGeom>
            <a:solidFill>
              <a:schemeClr val="lt2"/>
            </a:solidFill>
            <a:ln>
              <a:noFill/>
            </a:ln>
          </p:spPr>
          <p:txBody>
            <a:bodyPr spcFirstLastPara="1" lIns="121900" tIns="121900" rIns="121900" bIns="121900" anchor="ctr"/>
            <a:lstStyle/>
            <a:p>
              <a:pPr defTabSz="1219200" eaLnBrk="1" fontAlgn="auto" hangingPunct="1">
                <a:spcBef>
                  <a:spcPts val="0"/>
                </a:spcBef>
                <a:spcAft>
                  <a:spcPts val="0"/>
                </a:spcAft>
                <a:buClr>
                  <a:srgbClr val="000000"/>
                </a:buClr>
                <a:defRPr/>
              </a:pPr>
              <a:endParaRPr sz="1865" kern="0">
                <a:solidFill>
                  <a:srgbClr val="000000"/>
                </a:solidFill>
                <a:latin typeface="Arial" panose="020B0604020202020204"/>
                <a:cs typeface="Arial" panose="020B0604020202020204"/>
                <a:sym typeface="Arial" panose="020B0604020202020204"/>
              </a:endParaRPr>
            </a:p>
          </p:txBody>
        </p:sp>
        <p:sp>
          <p:nvSpPr>
            <p:cNvPr id="1336" name="Google Shape;1336;p47">
              <a:extLst>
                <a:ext uri="{FF2B5EF4-FFF2-40B4-BE49-F238E27FC236}">
                  <a16:creationId xmlns:a16="http://schemas.microsoft.com/office/drawing/2014/main" id="{CBA8FED4-0BEC-4B9C-412F-F94D0E2EF02F}"/>
                </a:ext>
              </a:extLst>
            </p:cNvPr>
            <p:cNvSpPr/>
            <p:nvPr/>
          </p:nvSpPr>
          <p:spPr>
            <a:xfrm>
              <a:off x="2432428" y="4540081"/>
              <a:ext cx="146557" cy="116744"/>
            </a:xfrm>
            <a:custGeom>
              <a:avLst/>
              <a:gdLst/>
              <a:ahLst/>
              <a:cxnLst/>
              <a:rect l="l" t="t" r="r" b="b"/>
              <a:pathLst>
                <a:path w="5867" h="4686" extrusionOk="0">
                  <a:moveTo>
                    <a:pt x="2758" y="0"/>
                  </a:moveTo>
                  <a:cubicBezTo>
                    <a:pt x="1291" y="0"/>
                    <a:pt x="1" y="1456"/>
                    <a:pt x="765" y="2984"/>
                  </a:cubicBezTo>
                  <a:cubicBezTo>
                    <a:pt x="1174" y="3759"/>
                    <a:pt x="1884" y="4340"/>
                    <a:pt x="2745" y="4577"/>
                  </a:cubicBezTo>
                  <a:cubicBezTo>
                    <a:pt x="3021" y="4640"/>
                    <a:pt x="3351" y="4686"/>
                    <a:pt x="3686" y="4686"/>
                  </a:cubicBezTo>
                  <a:cubicBezTo>
                    <a:pt x="4268" y="4686"/>
                    <a:pt x="4866" y="4548"/>
                    <a:pt x="5221" y="4125"/>
                  </a:cubicBezTo>
                  <a:cubicBezTo>
                    <a:pt x="5866" y="3350"/>
                    <a:pt x="5522" y="2511"/>
                    <a:pt x="4898" y="2209"/>
                  </a:cubicBezTo>
                  <a:cubicBezTo>
                    <a:pt x="4919" y="1370"/>
                    <a:pt x="4446" y="573"/>
                    <a:pt x="3692" y="207"/>
                  </a:cubicBezTo>
                  <a:cubicBezTo>
                    <a:pt x="3385" y="65"/>
                    <a:pt x="3068" y="0"/>
                    <a:pt x="2758" y="0"/>
                  </a:cubicBezTo>
                  <a:close/>
                </a:path>
              </a:pathLst>
            </a:custGeom>
            <a:solidFill>
              <a:schemeClr val="lt2"/>
            </a:solidFill>
            <a:ln>
              <a:noFill/>
            </a:ln>
          </p:spPr>
          <p:txBody>
            <a:bodyPr spcFirstLastPara="1" lIns="121900" tIns="121900" rIns="121900" bIns="121900" anchor="ctr"/>
            <a:lstStyle/>
            <a:p>
              <a:pPr defTabSz="1219200" eaLnBrk="1" fontAlgn="auto" hangingPunct="1">
                <a:spcBef>
                  <a:spcPts val="0"/>
                </a:spcBef>
                <a:spcAft>
                  <a:spcPts val="0"/>
                </a:spcAft>
                <a:buClr>
                  <a:srgbClr val="000000"/>
                </a:buClr>
                <a:defRPr/>
              </a:pPr>
              <a:endParaRPr sz="1865" kern="0">
                <a:solidFill>
                  <a:srgbClr val="000000"/>
                </a:solidFill>
                <a:latin typeface="Arial" panose="020B0604020202020204"/>
                <a:cs typeface="Arial" panose="020B0604020202020204"/>
                <a:sym typeface="Arial" panose="020B0604020202020204"/>
              </a:endParaRPr>
            </a:p>
          </p:txBody>
        </p:sp>
        <p:sp>
          <p:nvSpPr>
            <p:cNvPr id="1337" name="Google Shape;1337;p47">
              <a:extLst>
                <a:ext uri="{FF2B5EF4-FFF2-40B4-BE49-F238E27FC236}">
                  <a16:creationId xmlns:a16="http://schemas.microsoft.com/office/drawing/2014/main" id="{D2D093AF-1D5B-1821-E1D2-94F4FA1E2FD0}"/>
                </a:ext>
              </a:extLst>
            </p:cNvPr>
            <p:cNvSpPr/>
            <p:nvPr/>
          </p:nvSpPr>
          <p:spPr>
            <a:xfrm>
              <a:off x="2258466" y="4496004"/>
              <a:ext cx="108428" cy="85771"/>
            </a:xfrm>
            <a:custGeom>
              <a:avLst/>
              <a:gdLst/>
              <a:ahLst/>
              <a:cxnLst/>
              <a:rect l="l" t="t" r="r" b="b"/>
              <a:pathLst>
                <a:path w="4328" h="3409" extrusionOk="0">
                  <a:moveTo>
                    <a:pt x="1966" y="1"/>
                  </a:moveTo>
                  <a:cubicBezTo>
                    <a:pt x="1687" y="1"/>
                    <a:pt x="1405" y="63"/>
                    <a:pt x="1142" y="191"/>
                  </a:cubicBezTo>
                  <a:cubicBezTo>
                    <a:pt x="517" y="514"/>
                    <a:pt x="1" y="1181"/>
                    <a:pt x="216" y="1913"/>
                  </a:cubicBezTo>
                  <a:cubicBezTo>
                    <a:pt x="410" y="2516"/>
                    <a:pt x="840" y="2796"/>
                    <a:pt x="1378" y="3075"/>
                  </a:cubicBezTo>
                  <a:cubicBezTo>
                    <a:pt x="1733" y="3268"/>
                    <a:pt x="2149" y="3409"/>
                    <a:pt x="2563" y="3409"/>
                  </a:cubicBezTo>
                  <a:cubicBezTo>
                    <a:pt x="2752" y="3409"/>
                    <a:pt x="2940" y="3380"/>
                    <a:pt x="3122" y="3312"/>
                  </a:cubicBezTo>
                  <a:cubicBezTo>
                    <a:pt x="3596" y="3140"/>
                    <a:pt x="3983" y="2774"/>
                    <a:pt x="4155" y="2322"/>
                  </a:cubicBezTo>
                  <a:cubicBezTo>
                    <a:pt x="4327" y="1891"/>
                    <a:pt x="4220" y="1396"/>
                    <a:pt x="3897" y="1095"/>
                  </a:cubicBezTo>
                  <a:cubicBezTo>
                    <a:pt x="3660" y="1009"/>
                    <a:pt x="3466" y="837"/>
                    <a:pt x="3359" y="621"/>
                  </a:cubicBezTo>
                  <a:cubicBezTo>
                    <a:pt x="2995" y="216"/>
                    <a:pt x="2485" y="1"/>
                    <a:pt x="1966" y="1"/>
                  </a:cubicBezTo>
                  <a:close/>
                </a:path>
              </a:pathLst>
            </a:custGeom>
            <a:solidFill>
              <a:schemeClr val="lt2"/>
            </a:solidFill>
            <a:ln>
              <a:noFill/>
            </a:ln>
          </p:spPr>
          <p:txBody>
            <a:bodyPr spcFirstLastPara="1" lIns="121900" tIns="121900" rIns="121900" bIns="121900" anchor="ctr"/>
            <a:lstStyle/>
            <a:p>
              <a:pPr defTabSz="1219200" eaLnBrk="1" fontAlgn="auto" hangingPunct="1">
                <a:spcBef>
                  <a:spcPts val="0"/>
                </a:spcBef>
                <a:spcAft>
                  <a:spcPts val="0"/>
                </a:spcAft>
                <a:buClr>
                  <a:srgbClr val="000000"/>
                </a:buClr>
                <a:defRPr/>
              </a:pPr>
              <a:endParaRPr sz="1865" kern="0">
                <a:solidFill>
                  <a:srgbClr val="000000"/>
                </a:solidFill>
                <a:latin typeface="Arial" panose="020B0604020202020204"/>
                <a:cs typeface="Arial" panose="020B0604020202020204"/>
                <a:sym typeface="Arial" panose="020B0604020202020204"/>
              </a:endParaRPr>
            </a:p>
          </p:txBody>
        </p:sp>
      </p:grpSp>
      <p:pic>
        <p:nvPicPr>
          <p:cNvPr id="5122" name="Picture 2">
            <a:extLst>
              <a:ext uri="{FF2B5EF4-FFF2-40B4-BE49-F238E27FC236}">
                <a16:creationId xmlns:a16="http://schemas.microsoft.com/office/drawing/2014/main" id="{B3866A83-C78B-E246-DE78-B175AE621B1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338" y="-53975"/>
            <a:ext cx="4348163" cy="4973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24" name="Picture 4">
            <a:extLst>
              <a:ext uri="{FF2B5EF4-FFF2-40B4-BE49-F238E27FC236}">
                <a16:creationId xmlns:a16="http://schemas.microsoft.com/office/drawing/2014/main" id="{0A89C247-075B-54CB-5D26-AF8A0FBC03E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14825" y="0"/>
            <a:ext cx="7877175" cy="563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7">
            <a:extLst>
              <a:ext uri="{FF2B5EF4-FFF2-40B4-BE49-F238E27FC236}">
                <a16:creationId xmlns:a16="http://schemas.microsoft.com/office/drawing/2014/main" id="{AA1AED16-BBE6-1ACF-07F6-9FCE34D0E4C9}"/>
              </a:ext>
            </a:extLst>
          </p:cNvPr>
          <p:cNvSpPr/>
          <p:nvPr/>
        </p:nvSpPr>
        <p:spPr>
          <a:xfrm>
            <a:off x="0" y="4919663"/>
            <a:ext cx="4411663" cy="1938337"/>
          </a:xfrm>
          <a:prstGeom prst="rect">
            <a:avLst/>
          </a:prstGeom>
          <a:solidFill>
            <a:schemeClr val="accent2">
              <a:lumMod val="20000"/>
              <a:lumOff val="80000"/>
            </a:schemeClr>
          </a:solidFill>
        </p:spPr>
        <p:txBody>
          <a:bodyPr>
            <a:spAutoFit/>
          </a:bodyPr>
          <a:lstStyle/>
          <a:p>
            <a:pPr algn="just" defTabSz="914400" eaLnBrk="1" fontAlgn="auto" hangingPunct="1">
              <a:spcBef>
                <a:spcPts val="0"/>
              </a:spcBef>
              <a:spcAft>
                <a:spcPts val="0"/>
              </a:spcAft>
              <a:defRPr/>
            </a:pPr>
            <a:r>
              <a:rPr lang="vi-VN" sz="2400" i="1" dirty="0">
                <a:solidFill>
                  <a:srgbClr val="111111"/>
                </a:solidFill>
                <a:latin typeface="Times New Roman" panose="02020603050405020304" pitchFamily="18" charset="0"/>
                <a:cs typeface="Times New Roman" panose="02020603050405020304" pitchFamily="18" charset="0"/>
              </a:rPr>
              <a:t>Chánh sứ Phan Thanh Giản (1796-1867), người đại diện triều đình nhà Nguyễn ký Hòa ước Nhâm Tuất (5/6/1862) với Pháp tại Sài Gòn.</a:t>
            </a:r>
            <a:endParaRPr lang="en-US" sz="2400" dirty="0">
              <a:solidFill>
                <a:srgbClr val="E5F7B3"/>
              </a:solidFill>
              <a:latin typeface="Times New Roman" panose="02020603050405020304" pitchFamily="18" charset="0"/>
              <a:cs typeface="Times New Roman" panose="02020603050405020304" pitchFamily="18" charset="0"/>
            </a:endParaRPr>
          </a:p>
        </p:txBody>
      </p:sp>
      <p:sp>
        <p:nvSpPr>
          <p:cNvPr id="9" name="Rectangle 8">
            <a:extLst>
              <a:ext uri="{FF2B5EF4-FFF2-40B4-BE49-F238E27FC236}">
                <a16:creationId xmlns:a16="http://schemas.microsoft.com/office/drawing/2014/main" id="{A9AC2F39-BE57-D6D3-102D-59526AB40DC7}"/>
              </a:ext>
            </a:extLst>
          </p:cNvPr>
          <p:cNvSpPr>
            <a:spLocks noChangeArrowheads="1"/>
          </p:cNvSpPr>
          <p:nvPr/>
        </p:nvSpPr>
        <p:spPr bwMode="auto">
          <a:xfrm>
            <a:off x="4371975" y="5554663"/>
            <a:ext cx="7780338" cy="1384300"/>
          </a:xfrm>
          <a:prstGeom prst="rect">
            <a:avLst/>
          </a:prstGeom>
          <a:solidFill>
            <a:srgbClr val="00B05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defTabSz="914400" eaLnBrk="1" hangingPunct="1"/>
            <a:r>
              <a:rPr lang="vi-VN" altLang="en-US" sz="2800">
                <a:solidFill>
                  <a:srgbClr val="C00000"/>
                </a:solidFill>
                <a:latin typeface="Times New Roman" panose="02020603050405020304" pitchFamily="18" charset="0"/>
                <a:cs typeface="Times New Roman" panose="02020603050405020304" pitchFamily="18" charset="0"/>
              </a:rPr>
              <a:t>Chánh sứ Phan Thanh Giản và Phó sứ Lâm Duy Hiệp ký hòa ước Nhâm Tuất (5/6/1862) với Pháp tại Sài Gòn.</a:t>
            </a:r>
            <a:endParaRPr lang="en-US" altLang="en-US" sz="2800">
              <a:solidFill>
                <a:srgbClr val="C00000"/>
              </a:solidFill>
              <a:latin typeface="Times New Roman" panose="02020603050405020304" pitchFamily="18" charset="0"/>
              <a:cs typeface="Times New Roman" panose="02020603050405020304" pitchFamily="18" charset="0"/>
            </a:endParaRPr>
          </a:p>
        </p:txBody>
      </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1272"/>
                                        </p:tgtEl>
                                        <p:attrNameLst>
                                          <p:attrName>style.visibility</p:attrName>
                                        </p:attrNameLst>
                                      </p:cBhvr>
                                      <p:to>
                                        <p:strVal val="visible"/>
                                      </p:to>
                                    </p:set>
                                    <p:anim calcmode="lin" valueType="num">
                                      <p:cBhvr>
                                        <p:cTn id="7" dur="1000" fill="hold"/>
                                        <p:tgtEl>
                                          <p:spTgt spid="1272"/>
                                        </p:tgtEl>
                                        <p:attrNameLst>
                                          <p:attrName>ppt_w</p:attrName>
                                        </p:attrNameLst>
                                      </p:cBhvr>
                                      <p:tavLst>
                                        <p:tav tm="0">
                                          <p:val>
                                            <p:strVal val="#ppt_w*0.70"/>
                                          </p:val>
                                        </p:tav>
                                        <p:tav tm="100000">
                                          <p:val>
                                            <p:strVal val="#ppt_w"/>
                                          </p:val>
                                        </p:tav>
                                      </p:tavLst>
                                    </p:anim>
                                    <p:anim calcmode="lin" valueType="num">
                                      <p:cBhvr>
                                        <p:cTn id="8" dur="1000" fill="hold"/>
                                        <p:tgtEl>
                                          <p:spTgt spid="1272"/>
                                        </p:tgtEl>
                                        <p:attrNameLst>
                                          <p:attrName>ppt_h</p:attrName>
                                        </p:attrNameLst>
                                      </p:cBhvr>
                                      <p:tavLst>
                                        <p:tav tm="0">
                                          <p:val>
                                            <p:strVal val="#ppt_h"/>
                                          </p:val>
                                        </p:tav>
                                        <p:tav tm="100000">
                                          <p:val>
                                            <p:strVal val="#ppt_h"/>
                                          </p:val>
                                        </p:tav>
                                      </p:tavLst>
                                    </p:anim>
                                    <p:animEffect transition="in" filter="fade">
                                      <p:cBhvr>
                                        <p:cTn id="9" dur="1000"/>
                                        <p:tgtEl>
                                          <p:spTgt spid="1272"/>
                                        </p:tgtEl>
                                      </p:cBhvr>
                                    </p:animEffect>
                                  </p:childTnLst>
                                </p:cTn>
                              </p:par>
                              <p:par>
                                <p:cTn id="10" presetID="55" presetClass="entr" presetSubtype="0" fill="hold" nodeType="withEffect">
                                  <p:stCondLst>
                                    <p:cond delay="0"/>
                                  </p:stCondLst>
                                  <p:childTnLst>
                                    <p:set>
                                      <p:cBhvr>
                                        <p:cTn id="11" dur="1" fill="hold">
                                          <p:stCondLst>
                                            <p:cond delay="0"/>
                                          </p:stCondLst>
                                        </p:cTn>
                                        <p:tgtEl>
                                          <p:spTgt spid="1334"/>
                                        </p:tgtEl>
                                        <p:attrNameLst>
                                          <p:attrName>style.visibility</p:attrName>
                                        </p:attrNameLst>
                                      </p:cBhvr>
                                      <p:to>
                                        <p:strVal val="visible"/>
                                      </p:to>
                                    </p:set>
                                    <p:anim calcmode="lin" valueType="num">
                                      <p:cBhvr>
                                        <p:cTn id="12" dur="1000" fill="hold"/>
                                        <p:tgtEl>
                                          <p:spTgt spid="1334"/>
                                        </p:tgtEl>
                                        <p:attrNameLst>
                                          <p:attrName>ppt_w</p:attrName>
                                        </p:attrNameLst>
                                      </p:cBhvr>
                                      <p:tavLst>
                                        <p:tav tm="0">
                                          <p:val>
                                            <p:strVal val="#ppt_w*0.70"/>
                                          </p:val>
                                        </p:tav>
                                        <p:tav tm="100000">
                                          <p:val>
                                            <p:strVal val="#ppt_w"/>
                                          </p:val>
                                        </p:tav>
                                      </p:tavLst>
                                    </p:anim>
                                    <p:anim calcmode="lin" valueType="num">
                                      <p:cBhvr>
                                        <p:cTn id="13" dur="1000" fill="hold"/>
                                        <p:tgtEl>
                                          <p:spTgt spid="1334"/>
                                        </p:tgtEl>
                                        <p:attrNameLst>
                                          <p:attrName>ppt_h</p:attrName>
                                        </p:attrNameLst>
                                      </p:cBhvr>
                                      <p:tavLst>
                                        <p:tav tm="0">
                                          <p:val>
                                            <p:strVal val="#ppt_h"/>
                                          </p:val>
                                        </p:tav>
                                        <p:tav tm="100000">
                                          <p:val>
                                            <p:strVal val="#ppt_h"/>
                                          </p:val>
                                        </p:tav>
                                      </p:tavLst>
                                    </p:anim>
                                    <p:animEffect transition="in" filter="fade">
                                      <p:cBhvr>
                                        <p:cTn id="14" dur="1000"/>
                                        <p:tgtEl>
                                          <p:spTgt spid="1334"/>
                                        </p:tgtEl>
                                      </p:cBhvr>
                                    </p:animEffect>
                                  </p:childTnLst>
                                </p:cTn>
                              </p:par>
                              <p:par>
                                <p:cTn id="15" presetID="55" presetClass="entr" presetSubtype="0" fill="hold" nodeType="withEffect">
                                  <p:stCondLst>
                                    <p:cond delay="0"/>
                                  </p:stCondLst>
                                  <p:childTnLst>
                                    <p:set>
                                      <p:cBhvr>
                                        <p:cTn id="16" dur="1" fill="hold">
                                          <p:stCondLst>
                                            <p:cond delay="0"/>
                                          </p:stCondLst>
                                        </p:cTn>
                                        <p:tgtEl>
                                          <p:spTgt spid="5122"/>
                                        </p:tgtEl>
                                        <p:attrNameLst>
                                          <p:attrName>style.visibility</p:attrName>
                                        </p:attrNameLst>
                                      </p:cBhvr>
                                      <p:to>
                                        <p:strVal val="visible"/>
                                      </p:to>
                                    </p:set>
                                    <p:anim calcmode="lin" valueType="num">
                                      <p:cBhvr>
                                        <p:cTn id="17" dur="1000" fill="hold"/>
                                        <p:tgtEl>
                                          <p:spTgt spid="5122"/>
                                        </p:tgtEl>
                                        <p:attrNameLst>
                                          <p:attrName>ppt_w</p:attrName>
                                        </p:attrNameLst>
                                      </p:cBhvr>
                                      <p:tavLst>
                                        <p:tav tm="0">
                                          <p:val>
                                            <p:strVal val="#ppt_w*0.70"/>
                                          </p:val>
                                        </p:tav>
                                        <p:tav tm="100000">
                                          <p:val>
                                            <p:strVal val="#ppt_w"/>
                                          </p:val>
                                        </p:tav>
                                      </p:tavLst>
                                    </p:anim>
                                    <p:anim calcmode="lin" valueType="num">
                                      <p:cBhvr>
                                        <p:cTn id="18" dur="1000" fill="hold"/>
                                        <p:tgtEl>
                                          <p:spTgt spid="5122"/>
                                        </p:tgtEl>
                                        <p:attrNameLst>
                                          <p:attrName>ppt_h</p:attrName>
                                        </p:attrNameLst>
                                      </p:cBhvr>
                                      <p:tavLst>
                                        <p:tav tm="0">
                                          <p:val>
                                            <p:strVal val="#ppt_h"/>
                                          </p:val>
                                        </p:tav>
                                        <p:tav tm="100000">
                                          <p:val>
                                            <p:strVal val="#ppt_h"/>
                                          </p:val>
                                        </p:tav>
                                      </p:tavLst>
                                    </p:anim>
                                    <p:animEffect transition="in" filter="fade">
                                      <p:cBhvr>
                                        <p:cTn id="19" dur="1000"/>
                                        <p:tgtEl>
                                          <p:spTgt spid="5122"/>
                                        </p:tgtEl>
                                      </p:cBhvr>
                                    </p:animEffect>
                                  </p:childTnLst>
                                </p:cTn>
                              </p:par>
                              <p:par>
                                <p:cTn id="20" presetID="55" presetClass="entr" presetSubtype="0" fill="hold" nodeType="withEffect">
                                  <p:stCondLst>
                                    <p:cond delay="0"/>
                                  </p:stCondLst>
                                  <p:childTnLst>
                                    <p:set>
                                      <p:cBhvr>
                                        <p:cTn id="21" dur="1" fill="hold">
                                          <p:stCondLst>
                                            <p:cond delay="0"/>
                                          </p:stCondLst>
                                        </p:cTn>
                                        <p:tgtEl>
                                          <p:spTgt spid="5124"/>
                                        </p:tgtEl>
                                        <p:attrNameLst>
                                          <p:attrName>style.visibility</p:attrName>
                                        </p:attrNameLst>
                                      </p:cBhvr>
                                      <p:to>
                                        <p:strVal val="visible"/>
                                      </p:to>
                                    </p:set>
                                    <p:anim calcmode="lin" valueType="num">
                                      <p:cBhvr>
                                        <p:cTn id="22" dur="1000" fill="hold"/>
                                        <p:tgtEl>
                                          <p:spTgt spid="5124"/>
                                        </p:tgtEl>
                                        <p:attrNameLst>
                                          <p:attrName>ppt_w</p:attrName>
                                        </p:attrNameLst>
                                      </p:cBhvr>
                                      <p:tavLst>
                                        <p:tav tm="0">
                                          <p:val>
                                            <p:strVal val="#ppt_w*0.70"/>
                                          </p:val>
                                        </p:tav>
                                        <p:tav tm="100000">
                                          <p:val>
                                            <p:strVal val="#ppt_w"/>
                                          </p:val>
                                        </p:tav>
                                      </p:tavLst>
                                    </p:anim>
                                    <p:anim calcmode="lin" valueType="num">
                                      <p:cBhvr>
                                        <p:cTn id="23" dur="1000" fill="hold"/>
                                        <p:tgtEl>
                                          <p:spTgt spid="5124"/>
                                        </p:tgtEl>
                                        <p:attrNameLst>
                                          <p:attrName>ppt_h</p:attrName>
                                        </p:attrNameLst>
                                      </p:cBhvr>
                                      <p:tavLst>
                                        <p:tav tm="0">
                                          <p:val>
                                            <p:strVal val="#ppt_h"/>
                                          </p:val>
                                        </p:tav>
                                        <p:tav tm="100000">
                                          <p:val>
                                            <p:strVal val="#ppt_h"/>
                                          </p:val>
                                        </p:tav>
                                      </p:tavLst>
                                    </p:anim>
                                    <p:animEffect transition="in" filter="fade">
                                      <p:cBhvr>
                                        <p:cTn id="24" dur="1000"/>
                                        <p:tgtEl>
                                          <p:spTgt spid="5124"/>
                                        </p:tgtEl>
                                      </p:cBhvr>
                                    </p:animEffect>
                                  </p:childTnLst>
                                </p:cTn>
                              </p:par>
                              <p:par>
                                <p:cTn id="25" presetID="55"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1000" fill="hold"/>
                                        <p:tgtEl>
                                          <p:spTgt spid="8"/>
                                        </p:tgtEl>
                                        <p:attrNameLst>
                                          <p:attrName>ppt_w</p:attrName>
                                        </p:attrNameLst>
                                      </p:cBhvr>
                                      <p:tavLst>
                                        <p:tav tm="0">
                                          <p:val>
                                            <p:strVal val="#ppt_w*0.70"/>
                                          </p:val>
                                        </p:tav>
                                        <p:tav tm="100000">
                                          <p:val>
                                            <p:strVal val="#ppt_w"/>
                                          </p:val>
                                        </p:tav>
                                      </p:tavLst>
                                    </p:anim>
                                    <p:anim calcmode="lin" valueType="num">
                                      <p:cBhvr>
                                        <p:cTn id="28" dur="1000" fill="hold"/>
                                        <p:tgtEl>
                                          <p:spTgt spid="8"/>
                                        </p:tgtEl>
                                        <p:attrNameLst>
                                          <p:attrName>ppt_h</p:attrName>
                                        </p:attrNameLst>
                                      </p:cBhvr>
                                      <p:tavLst>
                                        <p:tav tm="0">
                                          <p:val>
                                            <p:strVal val="#ppt_h"/>
                                          </p:val>
                                        </p:tav>
                                        <p:tav tm="100000">
                                          <p:val>
                                            <p:strVal val="#ppt_h"/>
                                          </p:val>
                                        </p:tav>
                                      </p:tavLst>
                                    </p:anim>
                                    <p:animEffect transition="in" filter="fade">
                                      <p:cBhvr>
                                        <p:cTn id="29" dur="1000"/>
                                        <p:tgtEl>
                                          <p:spTgt spid="8"/>
                                        </p:tgtEl>
                                      </p:cBhvr>
                                    </p:animEffect>
                                  </p:childTnLst>
                                </p:cTn>
                              </p:par>
                              <p:par>
                                <p:cTn id="30" presetID="55" presetClass="entr" presetSubtype="0" fill="hold" grpId="0" nodeType="with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1000" fill="hold"/>
                                        <p:tgtEl>
                                          <p:spTgt spid="9"/>
                                        </p:tgtEl>
                                        <p:attrNameLst>
                                          <p:attrName>ppt_w</p:attrName>
                                        </p:attrNameLst>
                                      </p:cBhvr>
                                      <p:tavLst>
                                        <p:tav tm="0">
                                          <p:val>
                                            <p:strVal val="#ppt_w*0.70"/>
                                          </p:val>
                                        </p:tav>
                                        <p:tav tm="100000">
                                          <p:val>
                                            <p:strVal val="#ppt_w"/>
                                          </p:val>
                                        </p:tav>
                                      </p:tavLst>
                                    </p:anim>
                                    <p:anim calcmode="lin" valueType="num">
                                      <p:cBhvr>
                                        <p:cTn id="33" dur="1000" fill="hold"/>
                                        <p:tgtEl>
                                          <p:spTgt spid="9"/>
                                        </p:tgtEl>
                                        <p:attrNameLst>
                                          <p:attrName>ppt_h</p:attrName>
                                        </p:attrNameLst>
                                      </p:cBhvr>
                                      <p:tavLst>
                                        <p:tav tm="0">
                                          <p:val>
                                            <p:strVal val="#ppt_h"/>
                                          </p:val>
                                        </p:tav>
                                        <p:tav tm="100000">
                                          <p:val>
                                            <p:strVal val="#ppt_h"/>
                                          </p:val>
                                        </p:tav>
                                      </p:tavLst>
                                    </p:anim>
                                    <p:animEffect transition="in" filter="fade">
                                      <p:cBhvr>
                                        <p:cTn id="34"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0" name="Rectangle 1">
            <a:extLst>
              <a:ext uri="{FF2B5EF4-FFF2-40B4-BE49-F238E27FC236}">
                <a16:creationId xmlns:a16="http://schemas.microsoft.com/office/drawing/2014/main" id="{39581BF4-25F2-4DF9-E381-AAAAE7AAC4BF}"/>
              </a:ext>
            </a:extLst>
          </p:cNvPr>
          <p:cNvSpPr>
            <a:spLocks noChangeArrowheads="1"/>
          </p:cNvSpPr>
          <p:nvPr/>
        </p:nvSpPr>
        <p:spPr bwMode="auto">
          <a:xfrm>
            <a:off x="381000" y="141288"/>
            <a:ext cx="83677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vi-VN" sz="3200" b="1">
                <a:latin typeface="Times New Roman" panose="02020603050405020304" pitchFamily="18" charset="0"/>
                <a:cs typeface="Times New Roman" panose="02020603050405020304" pitchFamily="18" charset="0"/>
              </a:rPr>
              <a:t>* Nội dung của Hiệp ước Nhâm Tuất (1862):</a:t>
            </a:r>
            <a:endParaRPr lang="en-US" altLang="en-US" sz="3200"/>
          </a:p>
        </p:txBody>
      </p:sp>
      <p:pic>
        <p:nvPicPr>
          <p:cNvPr id="12" name="Picture 5" descr="img084">
            <a:extLst>
              <a:ext uri="{FF2B5EF4-FFF2-40B4-BE49-F238E27FC236}">
                <a16:creationId xmlns:a16="http://schemas.microsoft.com/office/drawing/2014/main" id="{DF9B6705-4764-86D4-75D7-13E8A77D753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00" y="2078038"/>
            <a:ext cx="5792788" cy="428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13" descr="Ban Hiep uoc ki nam 1862">
            <a:extLst>
              <a:ext uri="{FF2B5EF4-FFF2-40B4-BE49-F238E27FC236}">
                <a16:creationId xmlns:a16="http://schemas.microsoft.com/office/drawing/2014/main" id="{D5DC40DD-B48F-DD81-2EFC-10C5EB0D5C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5193" r="3386"/>
          <a:stretch>
            <a:fillRect/>
          </a:stretch>
        </p:blipFill>
        <p:spPr bwMode="auto">
          <a:xfrm>
            <a:off x="6858000" y="1617663"/>
            <a:ext cx="4448175" cy="5033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Rectangle 15">
            <a:extLst>
              <a:ext uri="{FF2B5EF4-FFF2-40B4-BE49-F238E27FC236}">
                <a16:creationId xmlns:a16="http://schemas.microsoft.com/office/drawing/2014/main" id="{E87B2474-7044-E2F0-4307-E4D08ABDFD59}"/>
              </a:ext>
            </a:extLst>
          </p:cNvPr>
          <p:cNvSpPr>
            <a:spLocks noChangeArrowheads="1"/>
          </p:cNvSpPr>
          <p:nvPr/>
        </p:nvSpPr>
        <p:spPr bwMode="auto">
          <a:xfrm>
            <a:off x="558800" y="725488"/>
            <a:ext cx="10729913" cy="6186487"/>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Char char="-"/>
            </a:pPr>
            <a:r>
              <a:rPr lang="en-US" altLang="en-US" sz="3600" i="1">
                <a:latin typeface="Times New Roman" panose="02020603050405020304" pitchFamily="18" charset="0"/>
              </a:rPr>
              <a:t> Triều đình thừa nhận quyền cai quản của nước Pháp ở 3 tỉnh miền Đông Nam Kì (Gia Định, Định Tường, Biên Hoà và đảo Côn Lôn).</a:t>
            </a:r>
          </a:p>
          <a:p>
            <a:pPr algn="just">
              <a:lnSpc>
                <a:spcPct val="100000"/>
              </a:lnSpc>
              <a:spcBef>
                <a:spcPct val="0"/>
              </a:spcBef>
              <a:buFontTx/>
              <a:buChar char="-"/>
            </a:pPr>
            <a:r>
              <a:rPr lang="en-US" altLang="en-US" sz="3600" i="1">
                <a:latin typeface="Times New Roman" panose="02020603050405020304" pitchFamily="18" charset="0"/>
              </a:rPr>
              <a:t> Mở ba cửa biển (Đà Nẵng, Ba Lạt, Quảng Yên) cho Pháp vào buôn bán </a:t>
            </a:r>
          </a:p>
          <a:p>
            <a:pPr algn="just">
              <a:lnSpc>
                <a:spcPct val="100000"/>
              </a:lnSpc>
              <a:spcBef>
                <a:spcPct val="0"/>
              </a:spcBef>
              <a:buFontTx/>
              <a:buChar char="-"/>
            </a:pPr>
            <a:r>
              <a:rPr lang="en-US" altLang="en-US" sz="3600" i="1">
                <a:latin typeface="Times New Roman" panose="02020603050405020304" pitchFamily="18" charset="0"/>
              </a:rPr>
              <a:t> Cho phép người Pháp và Tây Ban Nha tự do truyền đạo Gia Tô, bãi bỏ lệnh cấm đạo trước đây.</a:t>
            </a:r>
          </a:p>
          <a:p>
            <a:pPr algn="just">
              <a:lnSpc>
                <a:spcPct val="100000"/>
              </a:lnSpc>
              <a:spcBef>
                <a:spcPct val="0"/>
              </a:spcBef>
              <a:buFontTx/>
              <a:buChar char="-"/>
            </a:pPr>
            <a:r>
              <a:rPr lang="en-US" altLang="en-US" sz="3600" i="1">
                <a:latin typeface="Times New Roman" panose="02020603050405020304" pitchFamily="18" charset="0"/>
              </a:rPr>
              <a:t> Bồi thường cho Pháp một khoản chiến phí tương đương 288 vạn lạng bạc.</a:t>
            </a:r>
          </a:p>
          <a:p>
            <a:pPr algn="just">
              <a:lnSpc>
                <a:spcPct val="100000"/>
              </a:lnSpc>
              <a:spcBef>
                <a:spcPct val="0"/>
              </a:spcBef>
              <a:buFontTx/>
              <a:buChar char="-"/>
            </a:pPr>
            <a:r>
              <a:rPr lang="en-US" altLang="en-US" sz="3600" i="1">
                <a:latin typeface="Times New Roman" panose="02020603050405020304" pitchFamily="18" charset="0"/>
              </a:rPr>
              <a:t> Pháp sẽ “trả lại” thành Vĩnh Long cho triều đình khi nào triều đình buộc được dân chúng ngừng kháng chiến.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800" decel="100000"/>
                                        <p:tgtEl>
                                          <p:spTgt spid="12"/>
                                        </p:tgtEl>
                                      </p:cBhvr>
                                    </p:animEffect>
                                    <p:anim calcmode="lin" valueType="num">
                                      <p:cBhvr>
                                        <p:cTn id="8" dur="800" decel="100000" fill="hold"/>
                                        <p:tgtEl>
                                          <p:spTgt spid="12"/>
                                        </p:tgtEl>
                                        <p:attrNameLst>
                                          <p:attrName>style.rotation</p:attrName>
                                        </p:attrNameLst>
                                      </p:cBhvr>
                                      <p:tavLst>
                                        <p:tav tm="0">
                                          <p:val>
                                            <p:fltVal val="-90"/>
                                          </p:val>
                                        </p:tav>
                                        <p:tav tm="100000">
                                          <p:val>
                                            <p:fltVal val="0"/>
                                          </p:val>
                                        </p:tav>
                                      </p:tavLst>
                                    </p:anim>
                                    <p:anim calcmode="lin" valueType="num">
                                      <p:cBhvr>
                                        <p:cTn id="9" dur="800" decel="100000" fill="hold"/>
                                        <p:tgtEl>
                                          <p:spTgt spid="12"/>
                                        </p:tgtEl>
                                        <p:attrNameLst>
                                          <p:attrName>ppt_x</p:attrName>
                                        </p:attrNameLst>
                                      </p:cBhvr>
                                      <p:tavLst>
                                        <p:tav tm="0">
                                          <p:val>
                                            <p:strVal val="#ppt_x+0.4"/>
                                          </p:val>
                                        </p:tav>
                                        <p:tav tm="100000">
                                          <p:val>
                                            <p:strVal val="#ppt_x-0.05"/>
                                          </p:val>
                                        </p:tav>
                                      </p:tavLst>
                                    </p:anim>
                                    <p:anim calcmode="lin" valueType="num">
                                      <p:cBhvr>
                                        <p:cTn id="10" dur="800" decel="100000" fill="hold"/>
                                        <p:tgtEl>
                                          <p:spTgt spid="12"/>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12"/>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12"/>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800" decel="100000"/>
                                        <p:tgtEl>
                                          <p:spTgt spid="14"/>
                                        </p:tgtEl>
                                      </p:cBhvr>
                                    </p:animEffect>
                                    <p:anim calcmode="lin" valueType="num">
                                      <p:cBhvr>
                                        <p:cTn id="18" dur="800" decel="100000" fill="hold"/>
                                        <p:tgtEl>
                                          <p:spTgt spid="14"/>
                                        </p:tgtEl>
                                        <p:attrNameLst>
                                          <p:attrName>style.rotation</p:attrName>
                                        </p:attrNameLst>
                                      </p:cBhvr>
                                      <p:tavLst>
                                        <p:tav tm="0">
                                          <p:val>
                                            <p:fltVal val="-90"/>
                                          </p:val>
                                        </p:tav>
                                        <p:tav tm="100000">
                                          <p:val>
                                            <p:fltVal val="0"/>
                                          </p:val>
                                        </p:tav>
                                      </p:tavLst>
                                    </p:anim>
                                    <p:anim calcmode="lin" valueType="num">
                                      <p:cBhvr>
                                        <p:cTn id="19" dur="800" decel="100000" fill="hold"/>
                                        <p:tgtEl>
                                          <p:spTgt spid="14"/>
                                        </p:tgtEl>
                                        <p:attrNameLst>
                                          <p:attrName>ppt_x</p:attrName>
                                        </p:attrNameLst>
                                      </p:cBhvr>
                                      <p:tavLst>
                                        <p:tav tm="0">
                                          <p:val>
                                            <p:strVal val="#ppt_x+0.4"/>
                                          </p:val>
                                        </p:tav>
                                        <p:tav tm="100000">
                                          <p:val>
                                            <p:strVal val="#ppt_x-0.05"/>
                                          </p:val>
                                        </p:tav>
                                      </p:tavLst>
                                    </p:anim>
                                    <p:anim calcmode="lin" valueType="num">
                                      <p:cBhvr>
                                        <p:cTn id="20" dur="800" decel="100000" fill="hold"/>
                                        <p:tgtEl>
                                          <p:spTgt spid="14"/>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14"/>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14"/>
                                        </p:tgtEl>
                                        <p:attrNameLst>
                                          <p:attrName>ppt_y</p:attrName>
                                        </p:attrNameLst>
                                      </p:cBhvr>
                                      <p:tavLst>
                                        <p:tav tm="0">
                                          <p:val>
                                            <p:strVal val="#ppt_y+0.1"/>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48" presetClass="exit" presetSubtype="0" decel="50000" fill="hold" nodeType="clickEffect">
                                  <p:stCondLst>
                                    <p:cond delay="0"/>
                                  </p:stCondLst>
                                  <p:childTnLst>
                                    <p:anim calcmode="lin" valueType="num">
                                      <p:cBhvr>
                                        <p:cTn id="26" dur="1000"/>
                                        <p:tgtEl>
                                          <p:spTgt spid="12"/>
                                        </p:tgtEl>
                                        <p:attrNameLst>
                                          <p:attrName>style.rotation</p:attrName>
                                        </p:attrNameLst>
                                      </p:cBhvr>
                                      <p:tavLst>
                                        <p:tav tm="0">
                                          <p:val>
                                            <p:fltVal val="0"/>
                                          </p:val>
                                        </p:tav>
                                        <p:tav tm="20000">
                                          <p:val>
                                            <p:fltVal val="90"/>
                                          </p:val>
                                        </p:tav>
                                        <p:tav tm="20000">
                                          <p:val>
                                            <p:fltVal val="90"/>
                                          </p:val>
                                        </p:tav>
                                        <p:tav tm="100000">
                                          <p:val>
                                            <p:fltVal val="90"/>
                                          </p:val>
                                        </p:tav>
                                      </p:tavLst>
                                    </p:anim>
                                    <p:anim calcmode="lin" valueType="num">
                                      <p:cBhvr>
                                        <p:cTn id="27" dur="1000"/>
                                        <p:tgtEl>
                                          <p:spTgt spid="12"/>
                                        </p:tgtEl>
                                        <p:attrNameLst>
                                          <p:attrName>ppt_x</p:attrName>
                                        </p:attrNameLst>
                                      </p:cBhvr>
                                      <p:tavLst>
                                        <p:tav tm="0">
                                          <p:val>
                                            <p:strVal val="ppt_x"/>
                                          </p:val>
                                        </p:tav>
                                        <p:tav tm="50000">
                                          <p:val>
                                            <p:fltVal val="0.95"/>
                                          </p:val>
                                        </p:tav>
                                        <p:tav tm="100000">
                                          <p:val>
                                            <p:fltVal val="-1"/>
                                          </p:val>
                                        </p:tav>
                                      </p:tavLst>
                                    </p:anim>
                                    <p:anim calcmode="lin" valueType="num">
                                      <p:cBhvr>
                                        <p:cTn id="28" dur="1000"/>
                                        <p:tgtEl>
                                          <p:spTgt spid="12"/>
                                        </p:tgtEl>
                                        <p:attrNameLst>
                                          <p:attrName>ppt_y</p:attrName>
                                        </p:attrNameLst>
                                      </p:cBhvr>
                                      <p:tavLst>
                                        <p:tav tm="0">
                                          <p:val>
                                            <p:strVal val="ppt_y"/>
                                          </p:val>
                                        </p:tav>
                                        <p:tav tm="100000">
                                          <p:val>
                                            <p:strVal val="ppt_y"/>
                                          </p:val>
                                        </p:tav>
                                      </p:tavLst>
                                    </p:anim>
                                    <p:animEffect transition="out" filter="fade">
                                      <p:cBhvr>
                                        <p:cTn id="29" dur="1000"/>
                                        <p:tgtEl>
                                          <p:spTgt spid="12"/>
                                        </p:tgtEl>
                                      </p:cBhvr>
                                    </p:animEffect>
                                    <p:set>
                                      <p:cBhvr>
                                        <p:cTn id="30" dur="1" fill="hold">
                                          <p:stCondLst>
                                            <p:cond delay="999"/>
                                          </p:stCondLst>
                                        </p:cTn>
                                        <p:tgtEl>
                                          <p:spTgt spid="12"/>
                                        </p:tgtEl>
                                        <p:attrNameLst>
                                          <p:attrName>style.visibility</p:attrName>
                                        </p:attrNameLst>
                                      </p:cBhvr>
                                      <p:to>
                                        <p:strVal val="hidden"/>
                                      </p:to>
                                    </p:set>
                                  </p:childTnLst>
                                </p:cTn>
                              </p:par>
                              <p:par>
                                <p:cTn id="31" presetID="48" presetClass="exit" presetSubtype="0" decel="50000" fill="hold" nodeType="withEffect">
                                  <p:stCondLst>
                                    <p:cond delay="0"/>
                                  </p:stCondLst>
                                  <p:childTnLst>
                                    <p:anim calcmode="lin" valueType="num">
                                      <p:cBhvr>
                                        <p:cTn id="32" dur="1000"/>
                                        <p:tgtEl>
                                          <p:spTgt spid="14"/>
                                        </p:tgtEl>
                                        <p:attrNameLst>
                                          <p:attrName>style.rotation</p:attrName>
                                        </p:attrNameLst>
                                      </p:cBhvr>
                                      <p:tavLst>
                                        <p:tav tm="0">
                                          <p:val>
                                            <p:fltVal val="0"/>
                                          </p:val>
                                        </p:tav>
                                        <p:tav tm="20000">
                                          <p:val>
                                            <p:fltVal val="90"/>
                                          </p:val>
                                        </p:tav>
                                        <p:tav tm="20000">
                                          <p:val>
                                            <p:fltVal val="90"/>
                                          </p:val>
                                        </p:tav>
                                        <p:tav tm="100000">
                                          <p:val>
                                            <p:fltVal val="90"/>
                                          </p:val>
                                        </p:tav>
                                      </p:tavLst>
                                    </p:anim>
                                    <p:anim calcmode="lin" valueType="num">
                                      <p:cBhvr>
                                        <p:cTn id="33" dur="1000"/>
                                        <p:tgtEl>
                                          <p:spTgt spid="14"/>
                                        </p:tgtEl>
                                        <p:attrNameLst>
                                          <p:attrName>ppt_x</p:attrName>
                                        </p:attrNameLst>
                                      </p:cBhvr>
                                      <p:tavLst>
                                        <p:tav tm="0">
                                          <p:val>
                                            <p:strVal val="ppt_x"/>
                                          </p:val>
                                        </p:tav>
                                        <p:tav tm="50000">
                                          <p:val>
                                            <p:fltVal val="0.95"/>
                                          </p:val>
                                        </p:tav>
                                        <p:tav tm="100000">
                                          <p:val>
                                            <p:fltVal val="-1"/>
                                          </p:val>
                                        </p:tav>
                                      </p:tavLst>
                                    </p:anim>
                                    <p:anim calcmode="lin" valueType="num">
                                      <p:cBhvr>
                                        <p:cTn id="34" dur="1000"/>
                                        <p:tgtEl>
                                          <p:spTgt spid="14"/>
                                        </p:tgtEl>
                                        <p:attrNameLst>
                                          <p:attrName>ppt_y</p:attrName>
                                        </p:attrNameLst>
                                      </p:cBhvr>
                                      <p:tavLst>
                                        <p:tav tm="0">
                                          <p:val>
                                            <p:strVal val="ppt_y"/>
                                          </p:val>
                                        </p:tav>
                                        <p:tav tm="100000">
                                          <p:val>
                                            <p:strVal val="ppt_y"/>
                                          </p:val>
                                        </p:tav>
                                      </p:tavLst>
                                    </p:anim>
                                    <p:animEffect transition="out" filter="fade">
                                      <p:cBhvr>
                                        <p:cTn id="35" dur="1000"/>
                                        <p:tgtEl>
                                          <p:spTgt spid="14"/>
                                        </p:tgtEl>
                                      </p:cBhvr>
                                    </p:animEffect>
                                    <p:set>
                                      <p:cBhvr>
                                        <p:cTn id="36" dur="1" fill="hold">
                                          <p:stCondLst>
                                            <p:cond delay="999"/>
                                          </p:stCondLst>
                                        </p:cTn>
                                        <p:tgtEl>
                                          <p:spTgt spid="14"/>
                                        </p:tgtEl>
                                        <p:attrNameLst>
                                          <p:attrName>style.visibility</p:attrName>
                                        </p:attrNameLst>
                                      </p:cBhvr>
                                      <p:to>
                                        <p:strVal val="hidden"/>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26" presetClass="entr" presetSubtype="0" fill="hold" nodeType="click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wipe(down)">
                                      <p:cBhvr>
                                        <p:cTn id="41" dur="580">
                                          <p:stCondLst>
                                            <p:cond delay="0"/>
                                          </p:stCondLst>
                                        </p:cTn>
                                        <p:tgtEl>
                                          <p:spTgt spid="16"/>
                                        </p:tgtEl>
                                      </p:cBhvr>
                                    </p:animEffect>
                                    <p:anim calcmode="lin" valueType="num">
                                      <p:cBhvr>
                                        <p:cTn id="42"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47" dur="26">
                                          <p:stCondLst>
                                            <p:cond delay="650"/>
                                          </p:stCondLst>
                                        </p:cTn>
                                        <p:tgtEl>
                                          <p:spTgt spid="16"/>
                                        </p:tgtEl>
                                      </p:cBhvr>
                                      <p:to x="100000" y="60000"/>
                                    </p:animScale>
                                    <p:animScale>
                                      <p:cBhvr>
                                        <p:cTn id="48" dur="166" decel="50000">
                                          <p:stCondLst>
                                            <p:cond delay="676"/>
                                          </p:stCondLst>
                                        </p:cTn>
                                        <p:tgtEl>
                                          <p:spTgt spid="16"/>
                                        </p:tgtEl>
                                      </p:cBhvr>
                                      <p:to x="100000" y="100000"/>
                                    </p:animScale>
                                    <p:animScale>
                                      <p:cBhvr>
                                        <p:cTn id="49" dur="26">
                                          <p:stCondLst>
                                            <p:cond delay="1312"/>
                                          </p:stCondLst>
                                        </p:cTn>
                                        <p:tgtEl>
                                          <p:spTgt spid="16"/>
                                        </p:tgtEl>
                                      </p:cBhvr>
                                      <p:to x="100000" y="80000"/>
                                    </p:animScale>
                                    <p:animScale>
                                      <p:cBhvr>
                                        <p:cTn id="50" dur="166" decel="50000">
                                          <p:stCondLst>
                                            <p:cond delay="1338"/>
                                          </p:stCondLst>
                                        </p:cTn>
                                        <p:tgtEl>
                                          <p:spTgt spid="16"/>
                                        </p:tgtEl>
                                      </p:cBhvr>
                                      <p:to x="100000" y="100000"/>
                                    </p:animScale>
                                    <p:animScale>
                                      <p:cBhvr>
                                        <p:cTn id="51" dur="26">
                                          <p:stCondLst>
                                            <p:cond delay="1642"/>
                                          </p:stCondLst>
                                        </p:cTn>
                                        <p:tgtEl>
                                          <p:spTgt spid="16"/>
                                        </p:tgtEl>
                                      </p:cBhvr>
                                      <p:to x="100000" y="90000"/>
                                    </p:animScale>
                                    <p:animScale>
                                      <p:cBhvr>
                                        <p:cTn id="52" dur="166" decel="50000">
                                          <p:stCondLst>
                                            <p:cond delay="1668"/>
                                          </p:stCondLst>
                                        </p:cTn>
                                        <p:tgtEl>
                                          <p:spTgt spid="16"/>
                                        </p:tgtEl>
                                      </p:cBhvr>
                                      <p:to x="100000" y="100000"/>
                                    </p:animScale>
                                    <p:animScale>
                                      <p:cBhvr>
                                        <p:cTn id="53" dur="26">
                                          <p:stCondLst>
                                            <p:cond delay="1808"/>
                                          </p:stCondLst>
                                        </p:cTn>
                                        <p:tgtEl>
                                          <p:spTgt spid="16"/>
                                        </p:tgtEl>
                                      </p:cBhvr>
                                      <p:to x="100000" y="95000"/>
                                    </p:animScale>
                                    <p:animScale>
                                      <p:cBhvr>
                                        <p:cTn id="54"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0" grpId="0"/>
      <p:bldP spid="1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a:extLst>
              <a:ext uri="{FF2B5EF4-FFF2-40B4-BE49-F238E27FC236}">
                <a16:creationId xmlns:a16="http://schemas.microsoft.com/office/drawing/2014/main" id="{8FFE7E3E-F8B2-BD2F-54BE-3D746BFBBBA3}"/>
              </a:ext>
            </a:extLst>
          </p:cNvPr>
          <p:cNvGraphicFramePr/>
          <p:nvPr/>
        </p:nvGraphicFramePr>
        <p:xfrm>
          <a:off x="304800" y="1"/>
          <a:ext cx="11582400" cy="685799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5" name="Rectangle 14">
            <a:extLst>
              <a:ext uri="{FF2B5EF4-FFF2-40B4-BE49-F238E27FC236}">
                <a16:creationId xmlns:a16="http://schemas.microsoft.com/office/drawing/2014/main" id="{EB7A158A-9338-24FE-D681-2FF1A6CA213D}"/>
              </a:ext>
            </a:extLst>
          </p:cNvPr>
          <p:cNvSpPr>
            <a:spLocks noChangeArrowheads="1"/>
          </p:cNvSpPr>
          <p:nvPr/>
        </p:nvSpPr>
        <p:spPr bwMode="auto">
          <a:xfrm>
            <a:off x="914400" y="709613"/>
            <a:ext cx="608013"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vi-VN" sz="6600" b="1">
                <a:solidFill>
                  <a:schemeClr val="accent1"/>
                </a:solidFill>
                <a:latin typeface="Times New Roman" panose="02020603050405020304" pitchFamily="18" charset="0"/>
                <a:cs typeface="Times New Roman" panose="02020603050405020304" pitchFamily="18" charset="0"/>
              </a:rPr>
              <a:t>1</a:t>
            </a:r>
            <a:endParaRPr lang="en-US" altLang="en-US" sz="6600">
              <a:solidFill>
                <a:schemeClr val="accent1"/>
              </a:solidFill>
              <a:latin typeface="Arial" panose="020B0604020202020204" pitchFamily="34" charset="0"/>
            </a:endParaRPr>
          </a:p>
        </p:txBody>
      </p:sp>
      <p:sp>
        <p:nvSpPr>
          <p:cNvPr id="18" name="Rectangle 17">
            <a:extLst>
              <a:ext uri="{FF2B5EF4-FFF2-40B4-BE49-F238E27FC236}">
                <a16:creationId xmlns:a16="http://schemas.microsoft.com/office/drawing/2014/main" id="{E5677F85-22D9-BDA4-621D-0CA8C6D05C12}"/>
              </a:ext>
            </a:extLst>
          </p:cNvPr>
          <p:cNvSpPr>
            <a:spLocks noChangeArrowheads="1"/>
          </p:cNvSpPr>
          <p:nvPr/>
        </p:nvSpPr>
        <p:spPr bwMode="auto">
          <a:xfrm>
            <a:off x="1447800" y="2971800"/>
            <a:ext cx="606425" cy="110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vi-VN" sz="6600" b="1">
                <a:solidFill>
                  <a:srgbClr val="99CCFF"/>
                </a:solidFill>
                <a:latin typeface="Times New Roman" panose="02020603050405020304" pitchFamily="18" charset="0"/>
                <a:cs typeface="Times New Roman" panose="02020603050405020304" pitchFamily="18" charset="0"/>
              </a:rPr>
              <a:t>2</a:t>
            </a:r>
            <a:endParaRPr lang="en-US" altLang="en-US" sz="6600">
              <a:solidFill>
                <a:srgbClr val="99CCFF"/>
              </a:solidFill>
              <a:latin typeface="Arial" panose="020B0604020202020204" pitchFamily="34" charset="0"/>
            </a:endParaRPr>
          </a:p>
        </p:txBody>
      </p:sp>
      <p:sp>
        <p:nvSpPr>
          <p:cNvPr id="19" name="Rectangle 18">
            <a:extLst>
              <a:ext uri="{FF2B5EF4-FFF2-40B4-BE49-F238E27FC236}">
                <a16:creationId xmlns:a16="http://schemas.microsoft.com/office/drawing/2014/main" id="{A2FA982C-C582-7EA3-6A67-6212A5B025D6}"/>
              </a:ext>
            </a:extLst>
          </p:cNvPr>
          <p:cNvSpPr>
            <a:spLocks noChangeArrowheads="1"/>
          </p:cNvSpPr>
          <p:nvPr/>
        </p:nvSpPr>
        <p:spPr bwMode="auto">
          <a:xfrm>
            <a:off x="915988" y="5040313"/>
            <a:ext cx="606425"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vi-VN" sz="6600" b="1">
                <a:solidFill>
                  <a:srgbClr val="92D050"/>
                </a:solidFill>
                <a:latin typeface="Times New Roman" panose="02020603050405020304" pitchFamily="18" charset="0"/>
                <a:cs typeface="Times New Roman" panose="02020603050405020304" pitchFamily="18" charset="0"/>
              </a:rPr>
              <a:t>3</a:t>
            </a:r>
            <a:endParaRPr lang="en-US" altLang="en-US" sz="6600">
              <a:solidFill>
                <a:srgbClr val="92D050"/>
              </a:solidFill>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6" presetClass="entr" presetSubtype="0" fill="hold" nodeType="with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down)">
                                      <p:cBhvr>
                                        <p:cTn id="11" dur="580">
                                          <p:stCondLst>
                                            <p:cond delay="0"/>
                                          </p:stCondLst>
                                        </p:cTn>
                                        <p:tgtEl>
                                          <p:spTgt spid="15"/>
                                        </p:tgtEl>
                                      </p:cBhvr>
                                    </p:animEffect>
                                    <p:anim calcmode="lin" valueType="num">
                                      <p:cBhvr>
                                        <p:cTn id="12" dur="1822" tmFilter="0,0; 0.14,0.36; 0.43,0.73; 0.71,0.91; 1.0,1.0">
                                          <p:stCondLst>
                                            <p:cond delay="0"/>
                                          </p:stCondLst>
                                        </p:cTn>
                                        <p:tgtEl>
                                          <p:spTgt spid="15"/>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15"/>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15"/>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15"/>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15"/>
                                        </p:tgtEl>
                                        <p:attrNameLst>
                                          <p:attrName>ppt_y</p:attrName>
                                        </p:attrNameLst>
                                      </p:cBhvr>
                                      <p:tavLst>
                                        <p:tav tm="0" fmla="#ppt_y-sin(pi*$)/81">
                                          <p:val>
                                            <p:fltVal val="0"/>
                                          </p:val>
                                        </p:tav>
                                        <p:tav tm="100000">
                                          <p:val>
                                            <p:fltVal val="1"/>
                                          </p:val>
                                        </p:tav>
                                      </p:tavLst>
                                    </p:anim>
                                    <p:animScale>
                                      <p:cBhvr>
                                        <p:cTn id="17" dur="26">
                                          <p:stCondLst>
                                            <p:cond delay="650"/>
                                          </p:stCondLst>
                                        </p:cTn>
                                        <p:tgtEl>
                                          <p:spTgt spid="15"/>
                                        </p:tgtEl>
                                      </p:cBhvr>
                                      <p:to x="100000" y="60000"/>
                                    </p:animScale>
                                    <p:animScale>
                                      <p:cBhvr>
                                        <p:cTn id="18" dur="166" decel="50000">
                                          <p:stCondLst>
                                            <p:cond delay="676"/>
                                          </p:stCondLst>
                                        </p:cTn>
                                        <p:tgtEl>
                                          <p:spTgt spid="15"/>
                                        </p:tgtEl>
                                      </p:cBhvr>
                                      <p:to x="100000" y="100000"/>
                                    </p:animScale>
                                    <p:animScale>
                                      <p:cBhvr>
                                        <p:cTn id="19" dur="26">
                                          <p:stCondLst>
                                            <p:cond delay="1312"/>
                                          </p:stCondLst>
                                        </p:cTn>
                                        <p:tgtEl>
                                          <p:spTgt spid="15"/>
                                        </p:tgtEl>
                                      </p:cBhvr>
                                      <p:to x="100000" y="80000"/>
                                    </p:animScale>
                                    <p:animScale>
                                      <p:cBhvr>
                                        <p:cTn id="20" dur="166" decel="50000">
                                          <p:stCondLst>
                                            <p:cond delay="1338"/>
                                          </p:stCondLst>
                                        </p:cTn>
                                        <p:tgtEl>
                                          <p:spTgt spid="15"/>
                                        </p:tgtEl>
                                      </p:cBhvr>
                                      <p:to x="100000" y="100000"/>
                                    </p:animScale>
                                    <p:animScale>
                                      <p:cBhvr>
                                        <p:cTn id="21" dur="26">
                                          <p:stCondLst>
                                            <p:cond delay="1642"/>
                                          </p:stCondLst>
                                        </p:cTn>
                                        <p:tgtEl>
                                          <p:spTgt spid="15"/>
                                        </p:tgtEl>
                                      </p:cBhvr>
                                      <p:to x="100000" y="90000"/>
                                    </p:animScale>
                                    <p:animScale>
                                      <p:cBhvr>
                                        <p:cTn id="22" dur="166" decel="50000">
                                          <p:stCondLst>
                                            <p:cond delay="1668"/>
                                          </p:stCondLst>
                                        </p:cTn>
                                        <p:tgtEl>
                                          <p:spTgt spid="15"/>
                                        </p:tgtEl>
                                      </p:cBhvr>
                                      <p:to x="100000" y="100000"/>
                                    </p:animScale>
                                    <p:animScale>
                                      <p:cBhvr>
                                        <p:cTn id="23" dur="26">
                                          <p:stCondLst>
                                            <p:cond delay="1808"/>
                                          </p:stCondLst>
                                        </p:cTn>
                                        <p:tgtEl>
                                          <p:spTgt spid="15"/>
                                        </p:tgtEl>
                                      </p:cBhvr>
                                      <p:to x="100000" y="95000"/>
                                    </p:animScale>
                                    <p:animScale>
                                      <p:cBhvr>
                                        <p:cTn id="24" dur="166" decel="50000">
                                          <p:stCondLst>
                                            <p:cond delay="1834"/>
                                          </p:stCondLst>
                                        </p:cTn>
                                        <p:tgtEl>
                                          <p:spTgt spid="15"/>
                                        </p:tgtEl>
                                      </p:cBhvr>
                                      <p:to x="100000" y="100000"/>
                                    </p:animScale>
                                  </p:childTnLst>
                                </p:cTn>
                              </p:par>
                              <p:par>
                                <p:cTn id="25" presetID="26"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wipe(down)">
                                      <p:cBhvr>
                                        <p:cTn id="27" dur="580">
                                          <p:stCondLst>
                                            <p:cond delay="0"/>
                                          </p:stCondLst>
                                        </p:cTn>
                                        <p:tgtEl>
                                          <p:spTgt spid="18"/>
                                        </p:tgtEl>
                                      </p:cBhvr>
                                    </p:animEffect>
                                    <p:anim calcmode="lin" valueType="num">
                                      <p:cBhvr>
                                        <p:cTn id="28" dur="1822" tmFilter="0,0; 0.14,0.36; 0.43,0.73; 0.71,0.91; 1.0,1.0">
                                          <p:stCondLst>
                                            <p:cond delay="0"/>
                                          </p:stCondLst>
                                        </p:cTn>
                                        <p:tgtEl>
                                          <p:spTgt spid="18"/>
                                        </p:tgtEl>
                                        <p:attrNameLst>
                                          <p:attrName>ppt_x</p:attrName>
                                        </p:attrNameLst>
                                      </p:cBhvr>
                                      <p:tavLst>
                                        <p:tav tm="0">
                                          <p:val>
                                            <p:strVal val="#ppt_x-0.25"/>
                                          </p:val>
                                        </p:tav>
                                        <p:tav tm="100000">
                                          <p:val>
                                            <p:strVal val="#ppt_x"/>
                                          </p:val>
                                        </p:tav>
                                      </p:tavLst>
                                    </p:anim>
                                    <p:anim calcmode="lin" valueType="num">
                                      <p:cBhvr>
                                        <p:cTn id="29" dur="664" tmFilter="0.0,0.0; 0.25,0.07; 0.50,0.2; 0.75,0.467; 1.0,1.0">
                                          <p:stCondLst>
                                            <p:cond delay="0"/>
                                          </p:stCondLst>
                                        </p:cTn>
                                        <p:tgtEl>
                                          <p:spTgt spid="18"/>
                                        </p:tgtEl>
                                        <p:attrNameLst>
                                          <p:attrName>ppt_y</p:attrName>
                                        </p:attrNameLst>
                                      </p:cBhvr>
                                      <p:tavLst>
                                        <p:tav tm="0" fmla="#ppt_y-sin(pi*$)/3">
                                          <p:val>
                                            <p:fltVal val="0.5"/>
                                          </p:val>
                                        </p:tav>
                                        <p:tav tm="100000">
                                          <p:val>
                                            <p:fltVal val="1"/>
                                          </p:val>
                                        </p:tav>
                                      </p:tavLst>
                                    </p:anim>
                                    <p:anim calcmode="lin" valueType="num">
                                      <p:cBhvr>
                                        <p:cTn id="30" dur="664" tmFilter="0, 0; 0.125,0.2665; 0.25,0.4; 0.375,0.465; 0.5,0.5;  0.625,0.535; 0.75,0.6; 0.875,0.7335; 1,1">
                                          <p:stCondLst>
                                            <p:cond delay="664"/>
                                          </p:stCondLst>
                                        </p:cTn>
                                        <p:tgtEl>
                                          <p:spTgt spid="18"/>
                                        </p:tgtEl>
                                        <p:attrNameLst>
                                          <p:attrName>ppt_y</p:attrName>
                                        </p:attrNameLst>
                                      </p:cBhvr>
                                      <p:tavLst>
                                        <p:tav tm="0" fmla="#ppt_y-sin(pi*$)/9">
                                          <p:val>
                                            <p:fltVal val="0"/>
                                          </p:val>
                                        </p:tav>
                                        <p:tav tm="100000">
                                          <p:val>
                                            <p:fltVal val="1"/>
                                          </p:val>
                                        </p:tav>
                                      </p:tavLst>
                                    </p:anim>
                                    <p:anim calcmode="lin" valueType="num">
                                      <p:cBhvr>
                                        <p:cTn id="31" dur="332" tmFilter="0, 0; 0.125,0.2665; 0.25,0.4; 0.375,0.465; 0.5,0.5;  0.625,0.535; 0.75,0.6; 0.875,0.7335; 1,1">
                                          <p:stCondLst>
                                            <p:cond delay="1324"/>
                                          </p:stCondLst>
                                        </p:cTn>
                                        <p:tgtEl>
                                          <p:spTgt spid="18"/>
                                        </p:tgtEl>
                                        <p:attrNameLst>
                                          <p:attrName>ppt_y</p:attrName>
                                        </p:attrNameLst>
                                      </p:cBhvr>
                                      <p:tavLst>
                                        <p:tav tm="0" fmla="#ppt_y-sin(pi*$)/27">
                                          <p:val>
                                            <p:fltVal val="0"/>
                                          </p:val>
                                        </p:tav>
                                        <p:tav tm="100000">
                                          <p:val>
                                            <p:fltVal val="1"/>
                                          </p:val>
                                        </p:tav>
                                      </p:tavLst>
                                    </p:anim>
                                    <p:anim calcmode="lin" valueType="num">
                                      <p:cBhvr>
                                        <p:cTn id="32" dur="164" tmFilter="0, 0; 0.125,0.2665; 0.25,0.4; 0.375,0.465; 0.5,0.5;  0.625,0.535; 0.75,0.6; 0.875,0.7335; 1,1">
                                          <p:stCondLst>
                                            <p:cond delay="1656"/>
                                          </p:stCondLst>
                                        </p:cTn>
                                        <p:tgtEl>
                                          <p:spTgt spid="18"/>
                                        </p:tgtEl>
                                        <p:attrNameLst>
                                          <p:attrName>ppt_y</p:attrName>
                                        </p:attrNameLst>
                                      </p:cBhvr>
                                      <p:tavLst>
                                        <p:tav tm="0" fmla="#ppt_y-sin(pi*$)/81">
                                          <p:val>
                                            <p:fltVal val="0"/>
                                          </p:val>
                                        </p:tav>
                                        <p:tav tm="100000">
                                          <p:val>
                                            <p:fltVal val="1"/>
                                          </p:val>
                                        </p:tav>
                                      </p:tavLst>
                                    </p:anim>
                                    <p:animScale>
                                      <p:cBhvr>
                                        <p:cTn id="33" dur="26">
                                          <p:stCondLst>
                                            <p:cond delay="650"/>
                                          </p:stCondLst>
                                        </p:cTn>
                                        <p:tgtEl>
                                          <p:spTgt spid="18"/>
                                        </p:tgtEl>
                                      </p:cBhvr>
                                      <p:to x="100000" y="60000"/>
                                    </p:animScale>
                                    <p:animScale>
                                      <p:cBhvr>
                                        <p:cTn id="34" dur="166" decel="50000">
                                          <p:stCondLst>
                                            <p:cond delay="676"/>
                                          </p:stCondLst>
                                        </p:cTn>
                                        <p:tgtEl>
                                          <p:spTgt spid="18"/>
                                        </p:tgtEl>
                                      </p:cBhvr>
                                      <p:to x="100000" y="100000"/>
                                    </p:animScale>
                                    <p:animScale>
                                      <p:cBhvr>
                                        <p:cTn id="35" dur="26">
                                          <p:stCondLst>
                                            <p:cond delay="1312"/>
                                          </p:stCondLst>
                                        </p:cTn>
                                        <p:tgtEl>
                                          <p:spTgt spid="18"/>
                                        </p:tgtEl>
                                      </p:cBhvr>
                                      <p:to x="100000" y="80000"/>
                                    </p:animScale>
                                    <p:animScale>
                                      <p:cBhvr>
                                        <p:cTn id="36" dur="166" decel="50000">
                                          <p:stCondLst>
                                            <p:cond delay="1338"/>
                                          </p:stCondLst>
                                        </p:cTn>
                                        <p:tgtEl>
                                          <p:spTgt spid="18"/>
                                        </p:tgtEl>
                                      </p:cBhvr>
                                      <p:to x="100000" y="100000"/>
                                    </p:animScale>
                                    <p:animScale>
                                      <p:cBhvr>
                                        <p:cTn id="37" dur="26">
                                          <p:stCondLst>
                                            <p:cond delay="1642"/>
                                          </p:stCondLst>
                                        </p:cTn>
                                        <p:tgtEl>
                                          <p:spTgt spid="18"/>
                                        </p:tgtEl>
                                      </p:cBhvr>
                                      <p:to x="100000" y="90000"/>
                                    </p:animScale>
                                    <p:animScale>
                                      <p:cBhvr>
                                        <p:cTn id="38" dur="166" decel="50000">
                                          <p:stCondLst>
                                            <p:cond delay="1668"/>
                                          </p:stCondLst>
                                        </p:cTn>
                                        <p:tgtEl>
                                          <p:spTgt spid="18"/>
                                        </p:tgtEl>
                                      </p:cBhvr>
                                      <p:to x="100000" y="100000"/>
                                    </p:animScale>
                                    <p:animScale>
                                      <p:cBhvr>
                                        <p:cTn id="39" dur="26">
                                          <p:stCondLst>
                                            <p:cond delay="1808"/>
                                          </p:stCondLst>
                                        </p:cTn>
                                        <p:tgtEl>
                                          <p:spTgt spid="18"/>
                                        </p:tgtEl>
                                      </p:cBhvr>
                                      <p:to x="100000" y="95000"/>
                                    </p:animScale>
                                    <p:animScale>
                                      <p:cBhvr>
                                        <p:cTn id="40" dur="166" decel="50000">
                                          <p:stCondLst>
                                            <p:cond delay="1834"/>
                                          </p:stCondLst>
                                        </p:cTn>
                                        <p:tgtEl>
                                          <p:spTgt spid="18"/>
                                        </p:tgtEl>
                                      </p:cBhvr>
                                      <p:to x="100000" y="100000"/>
                                    </p:animScale>
                                  </p:childTnLst>
                                </p:cTn>
                              </p:par>
                              <p:par>
                                <p:cTn id="41" presetID="26" presetClass="entr" presetSubtype="0" fill="hold"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down)">
                                      <p:cBhvr>
                                        <p:cTn id="43" dur="580">
                                          <p:stCondLst>
                                            <p:cond delay="0"/>
                                          </p:stCondLst>
                                        </p:cTn>
                                        <p:tgtEl>
                                          <p:spTgt spid="19"/>
                                        </p:tgtEl>
                                      </p:cBhvr>
                                    </p:animEffect>
                                    <p:anim calcmode="lin" valueType="num">
                                      <p:cBhvr>
                                        <p:cTn id="44"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49" dur="26">
                                          <p:stCondLst>
                                            <p:cond delay="650"/>
                                          </p:stCondLst>
                                        </p:cTn>
                                        <p:tgtEl>
                                          <p:spTgt spid="19"/>
                                        </p:tgtEl>
                                      </p:cBhvr>
                                      <p:to x="100000" y="60000"/>
                                    </p:animScale>
                                    <p:animScale>
                                      <p:cBhvr>
                                        <p:cTn id="50" dur="166" decel="50000">
                                          <p:stCondLst>
                                            <p:cond delay="676"/>
                                          </p:stCondLst>
                                        </p:cTn>
                                        <p:tgtEl>
                                          <p:spTgt spid="19"/>
                                        </p:tgtEl>
                                      </p:cBhvr>
                                      <p:to x="100000" y="100000"/>
                                    </p:animScale>
                                    <p:animScale>
                                      <p:cBhvr>
                                        <p:cTn id="51" dur="26">
                                          <p:stCondLst>
                                            <p:cond delay="1312"/>
                                          </p:stCondLst>
                                        </p:cTn>
                                        <p:tgtEl>
                                          <p:spTgt spid="19"/>
                                        </p:tgtEl>
                                      </p:cBhvr>
                                      <p:to x="100000" y="80000"/>
                                    </p:animScale>
                                    <p:animScale>
                                      <p:cBhvr>
                                        <p:cTn id="52" dur="166" decel="50000">
                                          <p:stCondLst>
                                            <p:cond delay="1338"/>
                                          </p:stCondLst>
                                        </p:cTn>
                                        <p:tgtEl>
                                          <p:spTgt spid="19"/>
                                        </p:tgtEl>
                                      </p:cBhvr>
                                      <p:to x="100000" y="100000"/>
                                    </p:animScale>
                                    <p:animScale>
                                      <p:cBhvr>
                                        <p:cTn id="53" dur="26">
                                          <p:stCondLst>
                                            <p:cond delay="1642"/>
                                          </p:stCondLst>
                                        </p:cTn>
                                        <p:tgtEl>
                                          <p:spTgt spid="19"/>
                                        </p:tgtEl>
                                      </p:cBhvr>
                                      <p:to x="100000" y="90000"/>
                                    </p:animScale>
                                    <p:animScale>
                                      <p:cBhvr>
                                        <p:cTn id="54" dur="166" decel="50000">
                                          <p:stCondLst>
                                            <p:cond delay="1668"/>
                                          </p:stCondLst>
                                        </p:cTn>
                                        <p:tgtEl>
                                          <p:spTgt spid="19"/>
                                        </p:tgtEl>
                                      </p:cBhvr>
                                      <p:to x="100000" y="100000"/>
                                    </p:animScale>
                                    <p:animScale>
                                      <p:cBhvr>
                                        <p:cTn id="55" dur="26">
                                          <p:stCondLst>
                                            <p:cond delay="1808"/>
                                          </p:stCondLst>
                                        </p:cTn>
                                        <p:tgtEl>
                                          <p:spTgt spid="19"/>
                                        </p:tgtEl>
                                      </p:cBhvr>
                                      <p:to x="100000" y="95000"/>
                                    </p:animScale>
                                    <p:animScale>
                                      <p:cBhvr>
                                        <p:cTn id="56" dur="166" decel="50000">
                                          <p:stCondLst>
                                            <p:cond delay="1834"/>
                                          </p:stCondLst>
                                        </p:cTn>
                                        <p:tgtEl>
                                          <p:spTgt spid="1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5" grpId="0"/>
      <p:bldP spid="18" grpId="0"/>
      <p:bldP spid="1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Horizontal Scroll 7">
            <a:extLst>
              <a:ext uri="{FF2B5EF4-FFF2-40B4-BE49-F238E27FC236}">
                <a16:creationId xmlns:a16="http://schemas.microsoft.com/office/drawing/2014/main" id="{CD8F16B0-7A88-D167-DF00-52BCF6B81C82}"/>
              </a:ext>
            </a:extLst>
          </p:cNvPr>
          <p:cNvSpPr/>
          <p:nvPr/>
        </p:nvSpPr>
        <p:spPr>
          <a:xfrm>
            <a:off x="1066800" y="1143000"/>
            <a:ext cx="10363200" cy="2330450"/>
          </a:xfrm>
          <a:prstGeom prst="horizontalScroll">
            <a:avLst/>
          </a:prstGeom>
          <a:ln/>
        </p:spPr>
        <p:style>
          <a:lnRef idx="1">
            <a:schemeClr val="accent6"/>
          </a:lnRef>
          <a:fillRef idx="2">
            <a:schemeClr val="accent6"/>
          </a:fillRef>
          <a:effectRef idx="1">
            <a:schemeClr val="accent6"/>
          </a:effectRef>
          <a:fontRef idx="minor">
            <a:schemeClr val="dk1"/>
          </a:fontRef>
        </p:style>
        <p:txBody>
          <a:bodyPr>
            <a:spAutoFit/>
          </a:bodyPr>
          <a:lstStyle/>
          <a:p>
            <a:pPr indent="441325" algn="just">
              <a:defRPr/>
            </a:pPr>
            <a:r>
              <a:rPr lang="en-US" sz="5400" dirty="0" err="1">
                <a:solidFill>
                  <a:srgbClr val="FF0000"/>
                </a:solidFill>
                <a:latin typeface="Times New Roman" pitchFamily="18" charset="0"/>
                <a:cs typeface="Times New Roman" pitchFamily="18" charset="0"/>
              </a:rPr>
              <a:t>Em</a:t>
            </a:r>
            <a:r>
              <a:rPr lang="en-US" sz="5400" dirty="0">
                <a:solidFill>
                  <a:srgbClr val="FF0000"/>
                </a:solidFill>
                <a:latin typeface="Times New Roman" pitchFamily="18" charset="0"/>
                <a:cs typeface="Times New Roman" pitchFamily="18" charset="0"/>
              </a:rPr>
              <a:t> </a:t>
            </a:r>
            <a:r>
              <a:rPr lang="en-US" sz="5400" dirty="0" err="1">
                <a:solidFill>
                  <a:srgbClr val="FF0000"/>
                </a:solidFill>
                <a:latin typeface="Times New Roman" pitchFamily="18" charset="0"/>
                <a:cs typeface="Times New Roman" pitchFamily="18" charset="0"/>
              </a:rPr>
              <a:t>có</a:t>
            </a:r>
            <a:r>
              <a:rPr lang="en-US" sz="5400" dirty="0">
                <a:solidFill>
                  <a:srgbClr val="FF0000"/>
                </a:solidFill>
                <a:latin typeface="Times New Roman" pitchFamily="18" charset="0"/>
                <a:cs typeface="Times New Roman" pitchFamily="18" charset="0"/>
              </a:rPr>
              <a:t> </a:t>
            </a:r>
            <a:r>
              <a:rPr lang="en-US" sz="5400" dirty="0" err="1">
                <a:solidFill>
                  <a:srgbClr val="FF0000"/>
                </a:solidFill>
                <a:latin typeface="Times New Roman" pitchFamily="18" charset="0"/>
                <a:cs typeface="Times New Roman" pitchFamily="18" charset="0"/>
              </a:rPr>
              <a:t>nhận</a:t>
            </a:r>
            <a:r>
              <a:rPr lang="en-US" sz="5400" dirty="0">
                <a:solidFill>
                  <a:srgbClr val="FF0000"/>
                </a:solidFill>
                <a:latin typeface="Times New Roman" pitchFamily="18" charset="0"/>
                <a:cs typeface="Times New Roman" pitchFamily="18" charset="0"/>
              </a:rPr>
              <a:t> </a:t>
            </a:r>
            <a:r>
              <a:rPr lang="en-US" sz="5400" dirty="0" err="1">
                <a:solidFill>
                  <a:srgbClr val="FF0000"/>
                </a:solidFill>
                <a:latin typeface="Times New Roman" pitchFamily="18" charset="0"/>
                <a:cs typeface="Times New Roman" pitchFamily="18" charset="0"/>
              </a:rPr>
              <a:t>xét</a:t>
            </a:r>
            <a:r>
              <a:rPr lang="en-US" sz="5400" dirty="0">
                <a:solidFill>
                  <a:srgbClr val="FF0000"/>
                </a:solidFill>
                <a:latin typeface="Times New Roman" pitchFamily="18" charset="0"/>
                <a:cs typeface="Times New Roman" pitchFamily="18" charset="0"/>
              </a:rPr>
              <a:t> </a:t>
            </a:r>
            <a:r>
              <a:rPr lang="en-US" sz="5400" dirty="0" err="1">
                <a:solidFill>
                  <a:srgbClr val="FF0000"/>
                </a:solidFill>
                <a:latin typeface="Times New Roman" pitchFamily="18" charset="0"/>
                <a:cs typeface="Times New Roman" pitchFamily="18" charset="0"/>
              </a:rPr>
              <a:t>gì</a:t>
            </a:r>
            <a:r>
              <a:rPr lang="en-US" sz="5400" dirty="0">
                <a:solidFill>
                  <a:srgbClr val="FF0000"/>
                </a:solidFill>
                <a:latin typeface="Times New Roman" pitchFamily="18" charset="0"/>
                <a:cs typeface="Times New Roman" pitchFamily="18" charset="0"/>
              </a:rPr>
              <a:t> </a:t>
            </a:r>
            <a:r>
              <a:rPr lang="en-US" sz="5400" dirty="0" err="1">
                <a:solidFill>
                  <a:srgbClr val="FF0000"/>
                </a:solidFill>
                <a:latin typeface="Times New Roman" pitchFamily="18" charset="0"/>
                <a:cs typeface="Times New Roman" pitchFamily="18" charset="0"/>
              </a:rPr>
              <a:t>về</a:t>
            </a:r>
            <a:r>
              <a:rPr lang="en-US" sz="5400" dirty="0">
                <a:solidFill>
                  <a:srgbClr val="FF0000"/>
                </a:solidFill>
                <a:latin typeface="Times New Roman" pitchFamily="18" charset="0"/>
                <a:cs typeface="Times New Roman" pitchFamily="18" charset="0"/>
              </a:rPr>
              <a:t> </a:t>
            </a:r>
            <a:r>
              <a:rPr lang="en-US" sz="5400" dirty="0" err="1">
                <a:solidFill>
                  <a:srgbClr val="FF0000"/>
                </a:solidFill>
                <a:latin typeface="Times New Roman" pitchFamily="18" charset="0"/>
                <a:cs typeface="Times New Roman" pitchFamily="18" charset="0"/>
              </a:rPr>
              <a:t>Hiệp</a:t>
            </a:r>
            <a:r>
              <a:rPr lang="en-US" sz="5400" dirty="0">
                <a:solidFill>
                  <a:srgbClr val="FF0000"/>
                </a:solidFill>
                <a:latin typeface="Times New Roman" pitchFamily="18" charset="0"/>
                <a:cs typeface="Times New Roman" pitchFamily="18" charset="0"/>
              </a:rPr>
              <a:t> </a:t>
            </a:r>
            <a:r>
              <a:rPr lang="en-US" sz="5400" dirty="0" err="1">
                <a:solidFill>
                  <a:srgbClr val="FF0000"/>
                </a:solidFill>
                <a:latin typeface="Times New Roman" pitchFamily="18" charset="0"/>
                <a:cs typeface="Times New Roman" pitchFamily="18" charset="0"/>
              </a:rPr>
              <a:t>ước</a:t>
            </a:r>
            <a:r>
              <a:rPr lang="en-US" sz="5400" dirty="0">
                <a:solidFill>
                  <a:srgbClr val="FF0000"/>
                </a:solidFill>
                <a:latin typeface="Times New Roman" pitchFamily="18" charset="0"/>
                <a:cs typeface="Times New Roman" pitchFamily="18" charset="0"/>
              </a:rPr>
              <a:t> </a:t>
            </a:r>
            <a:r>
              <a:rPr lang="en-US" sz="5400" dirty="0" err="1">
                <a:solidFill>
                  <a:srgbClr val="FF0000"/>
                </a:solidFill>
                <a:latin typeface="Times New Roman" pitchFamily="18" charset="0"/>
                <a:cs typeface="Times New Roman" pitchFamily="18" charset="0"/>
              </a:rPr>
              <a:t>Nhâm</a:t>
            </a:r>
            <a:r>
              <a:rPr lang="en-US" sz="5400" dirty="0">
                <a:solidFill>
                  <a:srgbClr val="FF0000"/>
                </a:solidFill>
                <a:latin typeface="Times New Roman" pitchFamily="18" charset="0"/>
                <a:cs typeface="Times New Roman" pitchFamily="18" charset="0"/>
              </a:rPr>
              <a:t> </a:t>
            </a:r>
            <a:r>
              <a:rPr lang="en-US" sz="5400" dirty="0" err="1">
                <a:solidFill>
                  <a:srgbClr val="FF0000"/>
                </a:solidFill>
                <a:latin typeface="Times New Roman" pitchFamily="18" charset="0"/>
                <a:cs typeface="Times New Roman" pitchFamily="18" charset="0"/>
              </a:rPr>
              <a:t>Tuất</a:t>
            </a:r>
            <a:r>
              <a:rPr lang="en-US" sz="5400" dirty="0">
                <a:solidFill>
                  <a:srgbClr val="FF0000"/>
                </a:solidFill>
                <a:latin typeface="Times New Roman" pitchFamily="18" charset="0"/>
                <a:cs typeface="Times New Roman" pitchFamily="18" charset="0"/>
              </a:rPr>
              <a:t>?</a:t>
            </a:r>
          </a:p>
        </p:txBody>
      </p:sp>
      <p:sp>
        <p:nvSpPr>
          <p:cNvPr id="9" name="Rectangle 8">
            <a:extLst>
              <a:ext uri="{FF2B5EF4-FFF2-40B4-BE49-F238E27FC236}">
                <a16:creationId xmlns:a16="http://schemas.microsoft.com/office/drawing/2014/main" id="{BE7DA813-5191-19C6-F81D-152602ECC28F}"/>
              </a:ext>
            </a:extLst>
          </p:cNvPr>
          <p:cNvSpPr/>
          <p:nvPr/>
        </p:nvSpPr>
        <p:spPr>
          <a:xfrm>
            <a:off x="1609725" y="3473450"/>
            <a:ext cx="10353675" cy="2801938"/>
          </a:xfrm>
          <a:prstGeom prst="rect">
            <a:avLst/>
          </a:prstGeom>
          <a:solidFill>
            <a:schemeClr val="accent2">
              <a:lumMod val="40000"/>
              <a:lumOff val="60000"/>
            </a:schemeClr>
          </a:solidFill>
        </p:spPr>
        <p:txBody>
          <a:bodyPr>
            <a:spAutoFit/>
          </a:bodyPr>
          <a:lstStyle/>
          <a:p>
            <a:pPr indent="365125" algn="just">
              <a:defRPr/>
            </a:pPr>
            <a:r>
              <a:rPr lang="en-US" sz="4400" dirty="0" err="1">
                <a:latin typeface="Times New Roman" pitchFamily="18" charset="0"/>
                <a:cs typeface="Times New Roman" pitchFamily="18" charset="0"/>
              </a:rPr>
              <a:t>Hiệp</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ước</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này</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rõ</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ràng</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triều</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đình</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nhà</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Nguyễn</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đã</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bước</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đầu</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đầu</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hàng</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thực</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dân</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Pháp</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Đây</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là</a:t>
            </a:r>
            <a:r>
              <a:rPr lang="en-US" sz="4400" dirty="0">
                <a:latin typeface="Times New Roman" pitchFamily="18" charset="0"/>
                <a:cs typeface="Times New Roman" pitchFamily="18" charset="0"/>
              </a:rPr>
              <a:t> </a:t>
            </a:r>
            <a:r>
              <a:rPr lang="en-US" sz="4400" b="1" dirty="0" err="1">
                <a:latin typeface="Times New Roman" pitchFamily="18" charset="0"/>
                <a:cs typeface="Times New Roman" pitchFamily="18" charset="0"/>
              </a:rPr>
              <a:t>văn</a:t>
            </a:r>
            <a:r>
              <a:rPr lang="en-US" sz="4400" b="1" dirty="0">
                <a:latin typeface="Times New Roman" pitchFamily="18" charset="0"/>
                <a:cs typeface="Times New Roman" pitchFamily="18" charset="0"/>
              </a:rPr>
              <a:t> </a:t>
            </a:r>
            <a:r>
              <a:rPr lang="en-US" sz="4400" b="1" dirty="0" err="1">
                <a:latin typeface="Times New Roman" pitchFamily="18" charset="0"/>
                <a:cs typeface="Times New Roman" pitchFamily="18" charset="0"/>
              </a:rPr>
              <a:t>kiện</a:t>
            </a:r>
            <a:r>
              <a:rPr lang="en-US" sz="4400" b="1" dirty="0">
                <a:latin typeface="Times New Roman" pitchFamily="18" charset="0"/>
                <a:cs typeface="Times New Roman" pitchFamily="18" charset="0"/>
              </a:rPr>
              <a:t> </a:t>
            </a:r>
            <a:r>
              <a:rPr lang="en-US" sz="4400" b="1" dirty="0" err="1">
                <a:latin typeface="Times New Roman" pitchFamily="18" charset="0"/>
                <a:cs typeface="Times New Roman" pitchFamily="18" charset="0"/>
              </a:rPr>
              <a:t>bán</a:t>
            </a:r>
            <a:r>
              <a:rPr lang="en-US" sz="4400" b="1" dirty="0">
                <a:latin typeface="Times New Roman" pitchFamily="18" charset="0"/>
                <a:cs typeface="Times New Roman" pitchFamily="18" charset="0"/>
              </a:rPr>
              <a:t> </a:t>
            </a:r>
            <a:r>
              <a:rPr lang="en-US" sz="4400" b="1" dirty="0" err="1">
                <a:latin typeface="Times New Roman" pitchFamily="18" charset="0"/>
                <a:cs typeface="Times New Roman" pitchFamily="18" charset="0"/>
              </a:rPr>
              <a:t>nước</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đem</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lại</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quyền</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lợi</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cho</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Pháp</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và</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triều</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đình</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nhà</a:t>
            </a:r>
            <a:r>
              <a:rPr lang="en-US" sz="4400" dirty="0">
                <a:latin typeface="Times New Roman" pitchFamily="18" charset="0"/>
                <a:cs typeface="Times New Roman" pitchFamily="18" charset="0"/>
              </a:rPr>
              <a:t> </a:t>
            </a:r>
            <a:r>
              <a:rPr lang="en-US" sz="4400" dirty="0" err="1">
                <a:latin typeface="Times New Roman" pitchFamily="18" charset="0"/>
                <a:cs typeface="Times New Roman" pitchFamily="18" charset="0"/>
              </a:rPr>
              <a:t>Nguyễn</a:t>
            </a:r>
            <a:endParaRPr lang="en-US" sz="4400" dirty="0">
              <a:latin typeface="Times New Roman" pitchFamily="18" charset="0"/>
              <a:cs typeface="Times New Roman" pitchFamily="18" charset="0"/>
            </a:endParaRPr>
          </a:p>
        </p:txBody>
      </p:sp>
      <p:sp>
        <p:nvSpPr>
          <p:cNvPr id="10" name="Curved Right Arrow 9">
            <a:extLst>
              <a:ext uri="{FF2B5EF4-FFF2-40B4-BE49-F238E27FC236}">
                <a16:creationId xmlns:a16="http://schemas.microsoft.com/office/drawing/2014/main" id="{90E672F3-F28F-4374-1AA3-20BD03349333}"/>
              </a:ext>
            </a:extLst>
          </p:cNvPr>
          <p:cNvSpPr/>
          <p:nvPr/>
        </p:nvSpPr>
        <p:spPr>
          <a:xfrm rot="20944994">
            <a:off x="896938" y="3278188"/>
            <a:ext cx="541337" cy="1854200"/>
          </a:xfrm>
          <a:prstGeom prst="curvedRightArrow">
            <a:avLst>
              <a:gd name="adj1" fmla="val 38007"/>
              <a:gd name="adj2" fmla="val 86557"/>
              <a:gd name="adj3" fmla="val 47111"/>
            </a:avLst>
          </a:prstGeom>
        </p:spPr>
        <p:style>
          <a:lnRef idx="1">
            <a:schemeClr val="accent5"/>
          </a:lnRef>
          <a:fillRef idx="3">
            <a:schemeClr val="accent5"/>
          </a:fillRef>
          <a:effectRef idx="2">
            <a:schemeClr val="accent5"/>
          </a:effectRef>
          <a:fontRef idx="minor">
            <a:schemeClr val="lt1"/>
          </a:fontRef>
        </p:style>
        <p:txBody>
          <a:bodyPr anchor="ctr"/>
          <a:lstStyle/>
          <a:p>
            <a:pPr algn="ctr">
              <a:defRPr/>
            </a:pPr>
            <a:endParaRPr lang="en-US">
              <a:solidFill>
                <a:schemeClr val="tx1"/>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6" presetClass="entr" presetSubtype="26" fill="hold"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barn(inHorizontal)">
                                      <p:cBhvr>
                                        <p:cTn id="14" dur="500"/>
                                        <p:tgtEl>
                                          <p:spTgt spid="10"/>
                                        </p:tgtEl>
                                      </p:cBhvr>
                                    </p:animEffect>
                                  </p:childTnLst>
                                </p:cTn>
                              </p:par>
                              <p:par>
                                <p:cTn id="15" presetID="16" presetClass="entr" presetSubtype="26"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Horizontal)">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TextBox 2">
            <a:extLst>
              <a:ext uri="{FF2B5EF4-FFF2-40B4-BE49-F238E27FC236}">
                <a16:creationId xmlns:a16="http://schemas.microsoft.com/office/drawing/2014/main" id="{E1F222C7-C0D4-9071-1736-DE7ECC1C8CE8}"/>
              </a:ext>
            </a:extLst>
          </p:cNvPr>
          <p:cNvSpPr txBox="1">
            <a:spLocks noChangeArrowheads="1"/>
          </p:cNvSpPr>
          <p:nvPr/>
        </p:nvSpPr>
        <p:spPr bwMode="auto">
          <a:xfrm>
            <a:off x="685800" y="149225"/>
            <a:ext cx="9220200" cy="490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15000"/>
              </a:lnSpc>
              <a:spcBef>
                <a:spcPct val="0"/>
              </a:spcBef>
              <a:spcAft>
                <a:spcPts val="1000"/>
              </a:spcAft>
              <a:buFontTx/>
              <a:buNone/>
            </a:pPr>
            <a:r>
              <a:rPr lang="en-US" altLang="en-US" sz="2400" b="1">
                <a:solidFill>
                  <a:srgbClr val="002060"/>
                </a:solidFill>
                <a:latin typeface="Times New Roman" panose="02020603050405020304" pitchFamily="18" charset="0"/>
                <a:cs typeface="Times New Roman" panose="02020603050405020304" pitchFamily="18" charset="0"/>
              </a:rPr>
              <a:t>b. Nhân dân Nam Kì tiếp tục kháng chiến ( 1862-1874).</a:t>
            </a:r>
            <a:endParaRPr lang="en-US" altLang="en-US" sz="2400">
              <a:solidFill>
                <a:srgbClr val="002060"/>
              </a:solidFill>
              <a:ea typeface="Calibri" panose="020F0502020204030204" pitchFamily="34" charset="0"/>
              <a:cs typeface="Times New Roman" panose="02020603050405020304" pitchFamily="18" charset="0"/>
            </a:endParaRPr>
          </a:p>
        </p:txBody>
      </p:sp>
      <p:sp>
        <p:nvSpPr>
          <p:cNvPr id="5" name="TextBox 4">
            <a:extLst>
              <a:ext uri="{FF2B5EF4-FFF2-40B4-BE49-F238E27FC236}">
                <a16:creationId xmlns:a16="http://schemas.microsoft.com/office/drawing/2014/main" id="{EEAA57CE-033F-81E6-61FE-7AD15915498D}"/>
              </a:ext>
            </a:extLst>
          </p:cNvPr>
          <p:cNvSpPr txBox="1">
            <a:spLocks noChangeArrowheads="1"/>
          </p:cNvSpPr>
          <p:nvPr/>
        </p:nvSpPr>
        <p:spPr bwMode="auto">
          <a:xfrm>
            <a:off x="719138" y="762000"/>
            <a:ext cx="10972800" cy="576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spcAft>
                <a:spcPts val="1000"/>
              </a:spcAft>
              <a:buFontTx/>
              <a:buNone/>
            </a:pPr>
            <a:r>
              <a:rPr lang="en-US" altLang="en-US" sz="3200">
                <a:solidFill>
                  <a:srgbClr val="000000"/>
                </a:solidFill>
                <a:latin typeface="Times New Roman" panose="02020603050405020304" pitchFamily="18" charset="0"/>
                <a:cs typeface="Times New Roman" panose="02020603050405020304" pitchFamily="18" charset="0"/>
              </a:rPr>
              <a:t>+ Sau hiệp ước Nhâm Tuất, triều đình Huế tập trung lực lượng đàn áp các cuộc khởi nghĩa của nông dân ở Bắc kì và Trung kì, ngăn cản phong trào kháng chiến của Nhân dân ở Nam kì.</a:t>
            </a:r>
            <a:endParaRPr lang="en-US" altLang="en-US" sz="3200">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00000"/>
              </a:lnSpc>
              <a:spcBef>
                <a:spcPct val="0"/>
              </a:spcBef>
              <a:spcAft>
                <a:spcPts val="1000"/>
              </a:spcAft>
              <a:buFontTx/>
              <a:buNone/>
            </a:pPr>
            <a:r>
              <a:rPr lang="en-US" altLang="en-US" sz="3200">
                <a:solidFill>
                  <a:srgbClr val="000000"/>
                </a:solidFill>
                <a:latin typeface="Times New Roman" panose="02020603050405020304" pitchFamily="18" charset="0"/>
                <a:cs typeface="Times New Roman" panose="02020603050405020304" pitchFamily="18" charset="0"/>
              </a:rPr>
              <a:t>+ Lợi dụng sự bạc nhược đó năm 1867,thực dân Pháp đánh chiếm ba tỉnh miền Tây Nam kì. Cuộc kháng chiến chống Pháp của nhân dân vẫn tiếp diễn ngày càng mạnh mẽ dưới sự lãnh đạo của Nguyễn Trung Trực,Trương Định….</a:t>
            </a:r>
          </a:p>
          <a:p>
            <a:pPr algn="just">
              <a:lnSpc>
                <a:spcPct val="100000"/>
              </a:lnSpc>
              <a:spcBef>
                <a:spcPct val="0"/>
              </a:spcBef>
              <a:buFontTx/>
              <a:buNone/>
            </a:pPr>
            <a:r>
              <a:rPr lang="en-US" altLang="en-US" sz="3200">
                <a:solidFill>
                  <a:srgbClr val="000000"/>
                </a:solidFill>
                <a:latin typeface="Times New Roman" panose="02020603050405020304" pitchFamily="18" charset="0"/>
                <a:cs typeface="Times New Roman" panose="02020603050405020304" pitchFamily="18" charset="0"/>
              </a:rPr>
              <a:t>+ Nhân dân Nam kì nổi lên chống Pháp với nhiều hình thức: Bất hợp pháp với giặc, đấu tranh vũ trang, thành lập nhiều trung tâm kháng chiến, dùng văn thơ chống giặc như Nguyễn Đình Chiểu, Phan Văn Trị…</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94989AB0-5115-9404-CCAD-88FA623A2945}"/>
              </a:ext>
            </a:extLst>
          </p:cNvPr>
          <p:cNvGrpSpPr>
            <a:grpSpLocks/>
          </p:cNvGrpSpPr>
          <p:nvPr/>
        </p:nvGrpSpPr>
        <p:grpSpPr bwMode="auto">
          <a:xfrm>
            <a:off x="4405313" y="115888"/>
            <a:ext cx="7786687" cy="5448300"/>
            <a:chOff x="4404575" y="115910"/>
            <a:chExt cx="7787425" cy="5447763"/>
          </a:xfrm>
        </p:grpSpPr>
        <p:sp>
          <p:nvSpPr>
            <p:cNvPr id="6" name="Rounded Rectangle 5">
              <a:extLst>
                <a:ext uri="{FF2B5EF4-FFF2-40B4-BE49-F238E27FC236}">
                  <a16:creationId xmlns:a16="http://schemas.microsoft.com/office/drawing/2014/main" id="{705DCFE4-688C-F38F-B7C7-1859D580E79C}"/>
                </a:ext>
              </a:extLst>
            </p:cNvPr>
            <p:cNvSpPr/>
            <p:nvPr/>
          </p:nvSpPr>
          <p:spPr>
            <a:xfrm>
              <a:off x="4404575" y="115910"/>
              <a:ext cx="7787425" cy="5447763"/>
            </a:xfrm>
            <a:prstGeom prst="roundRect">
              <a:avLst/>
            </a:prstGeom>
            <a:solidFill>
              <a:schemeClr val="bg1">
                <a:lumMod val="20000"/>
                <a:lumOff val="80000"/>
              </a:schemeClr>
            </a:solidFill>
            <a:ln>
              <a:solidFill>
                <a:schemeClr val="accent4">
                  <a:lumMod val="1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ts val="0"/>
                </a:spcBef>
                <a:spcAft>
                  <a:spcPts val="0"/>
                </a:spcAft>
                <a:defRPr/>
              </a:pPr>
              <a:endParaRPr lang="en-US">
                <a:solidFill>
                  <a:srgbClr val="8CC63F"/>
                </a:solidFill>
              </a:endParaRPr>
            </a:p>
          </p:txBody>
        </p:sp>
        <p:sp>
          <p:nvSpPr>
            <p:cNvPr id="196614" name="Rectangle 6">
              <a:extLst>
                <a:ext uri="{FF2B5EF4-FFF2-40B4-BE49-F238E27FC236}">
                  <a16:creationId xmlns:a16="http://schemas.microsoft.com/office/drawing/2014/main" id="{2491DB22-A2A6-0FC8-FB9B-7E6073A8CC78}"/>
                </a:ext>
              </a:extLst>
            </p:cNvPr>
            <p:cNvSpPr>
              <a:spLocks noChangeArrowheads="1"/>
            </p:cNvSpPr>
            <p:nvPr/>
          </p:nvSpPr>
          <p:spPr bwMode="auto">
            <a:xfrm>
              <a:off x="4599904" y="283335"/>
              <a:ext cx="7396765" cy="48936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defTabSz="914400" eaLnBrk="1" hangingPunct="1"/>
              <a:r>
                <a:rPr lang="vi-VN" altLang="en-US" sz="2600">
                  <a:solidFill>
                    <a:srgbClr val="000000"/>
                  </a:solidFill>
                  <a:latin typeface="Times New Roman" panose="02020603050405020304" pitchFamily="18" charset="0"/>
                  <a:cs typeface="Times New Roman" panose="02020603050405020304" pitchFamily="18" charset="0"/>
                </a:rPr>
                <a:t>Tên thật là Nguyễn Văn Chương, quê làng Đường Long, huyện Phong Điền, tỉnh Thừa Thiên, còn tên Nguyễn Tri Phương do vua Tự Đức cải tên (1850), hàm ý nói về con người nghĩa dũng, nhiều mưu chước. Từ đó, Nguyễn Tri Phương trở thành tên chính của ông. Xuất thân trong một gia đình nông dân, không được qua trường lớp, nhưng nhờ trí thông minh và ý chí tự học, tự lập cao, đã làm nên sự nghiệp lớn. Bắt đầu từ chân thơ lại ở cấp huyện, do tài năng mà được tiến cử lên triều đình Minh Mạng, được thu dụng và lần lượt giữ nhiều chức vụ trọng yếu suốt ba triều Minh Mạng, Thiệu Trị, Tự Đức.</a:t>
              </a:r>
              <a:endParaRPr lang="en-US" altLang="en-US" sz="2600">
                <a:solidFill>
                  <a:srgbClr val="000000"/>
                </a:solidFill>
                <a:latin typeface="Times New Roman" panose="02020603050405020304" pitchFamily="18" charset="0"/>
                <a:cs typeface="Times New Roman" panose="02020603050405020304" pitchFamily="18" charset="0"/>
              </a:endParaRPr>
            </a:p>
          </p:txBody>
        </p:sp>
      </p:grpSp>
      <p:pic>
        <p:nvPicPr>
          <p:cNvPr id="10" name="Picture 9">
            <a:extLst>
              <a:ext uri="{FF2B5EF4-FFF2-40B4-BE49-F238E27FC236}">
                <a16:creationId xmlns:a16="http://schemas.microsoft.com/office/drawing/2014/main" id="{D9E192A6-65BF-930E-FE9B-241670F31596}"/>
              </a:ext>
            </a:extLst>
          </p:cNvPr>
          <p:cNvPicPr>
            <a:picLocks noChangeAspect="1"/>
          </p:cNvPicPr>
          <p:nvPr/>
        </p:nvPicPr>
        <p:blipFill>
          <a:blip r:embed="rId2">
            <a:extLst>
              <a:ext uri="{28A0092B-C50C-407E-A947-70E740481C1C}">
                <a14:useLocalDpi xmlns:a14="http://schemas.microsoft.com/office/drawing/2010/main" val="0"/>
              </a:ext>
            </a:extLst>
          </a:blip>
          <a:srcRect l="17683" t="3380" r="15369"/>
          <a:stretch>
            <a:fillRect/>
          </a:stretch>
        </p:blipFill>
        <p:spPr bwMode="auto">
          <a:xfrm>
            <a:off x="628650" y="-134938"/>
            <a:ext cx="3381375" cy="57308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Rectangle 12">
            <a:extLst>
              <a:ext uri="{FF2B5EF4-FFF2-40B4-BE49-F238E27FC236}">
                <a16:creationId xmlns:a16="http://schemas.microsoft.com/office/drawing/2014/main" id="{AD55DB87-EB5D-497F-31CB-6F9943C67446}"/>
              </a:ext>
            </a:extLst>
          </p:cNvPr>
          <p:cNvSpPr>
            <a:spLocks noChangeArrowheads="1"/>
          </p:cNvSpPr>
          <p:nvPr/>
        </p:nvSpPr>
        <p:spPr bwMode="auto">
          <a:xfrm>
            <a:off x="184150" y="5730875"/>
            <a:ext cx="38258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r>
              <a:rPr lang="vi-VN" altLang="en-US" sz="2000" b="1">
                <a:solidFill>
                  <a:srgbClr val="E5F7B3"/>
                </a:solidFill>
                <a:latin typeface="Times New Roman" panose="02020603050405020304" pitchFamily="18" charset="0"/>
                <a:cs typeface="Times New Roman" panose="02020603050405020304" pitchFamily="18" charset="0"/>
              </a:rPr>
              <a:t>Nguyễn Tri Phương (1800 - 1873)</a:t>
            </a:r>
            <a:endParaRPr lang="en-US" altLang="en-US" sz="2000" b="1">
              <a:solidFill>
                <a:srgbClr val="E5F7B3"/>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par>
                                <p:cTn id="10" presetID="55" presetClass="entr" presetSubtype="0" fill="hold"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1000" fill="hold"/>
                                        <p:tgtEl>
                                          <p:spTgt spid="10"/>
                                        </p:tgtEl>
                                        <p:attrNameLst>
                                          <p:attrName>ppt_w</p:attrName>
                                        </p:attrNameLst>
                                      </p:cBhvr>
                                      <p:tavLst>
                                        <p:tav tm="0">
                                          <p:val>
                                            <p:strVal val="#ppt_w*0.70"/>
                                          </p:val>
                                        </p:tav>
                                        <p:tav tm="100000">
                                          <p:val>
                                            <p:strVal val="#ppt_w"/>
                                          </p:val>
                                        </p:tav>
                                      </p:tavLst>
                                    </p:anim>
                                    <p:anim calcmode="lin" valueType="num">
                                      <p:cBhvr>
                                        <p:cTn id="13" dur="1000" fill="hold"/>
                                        <p:tgtEl>
                                          <p:spTgt spid="10"/>
                                        </p:tgtEl>
                                        <p:attrNameLst>
                                          <p:attrName>ppt_h</p:attrName>
                                        </p:attrNameLst>
                                      </p:cBhvr>
                                      <p:tavLst>
                                        <p:tav tm="0">
                                          <p:val>
                                            <p:strVal val="#ppt_h"/>
                                          </p:val>
                                        </p:tav>
                                        <p:tav tm="100000">
                                          <p:val>
                                            <p:strVal val="#ppt_h"/>
                                          </p:val>
                                        </p:tav>
                                      </p:tavLst>
                                    </p:anim>
                                    <p:animEffect transition="in" filter="fade">
                                      <p:cBhvr>
                                        <p:cTn id="14" dur="1000"/>
                                        <p:tgtEl>
                                          <p:spTgt spid="10"/>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1000" fill="hold"/>
                                        <p:tgtEl>
                                          <p:spTgt spid="13"/>
                                        </p:tgtEl>
                                        <p:attrNameLst>
                                          <p:attrName>ppt_w</p:attrName>
                                        </p:attrNameLst>
                                      </p:cBhvr>
                                      <p:tavLst>
                                        <p:tav tm="0">
                                          <p:val>
                                            <p:strVal val="#ppt_w*0.70"/>
                                          </p:val>
                                        </p:tav>
                                        <p:tav tm="100000">
                                          <p:val>
                                            <p:strVal val="#ppt_w"/>
                                          </p:val>
                                        </p:tav>
                                      </p:tavLst>
                                    </p:anim>
                                    <p:anim calcmode="lin" valueType="num">
                                      <p:cBhvr>
                                        <p:cTn id="18" dur="1000" fill="hold"/>
                                        <p:tgtEl>
                                          <p:spTgt spid="13"/>
                                        </p:tgtEl>
                                        <p:attrNameLst>
                                          <p:attrName>ppt_h</p:attrName>
                                        </p:attrNameLst>
                                      </p:cBhvr>
                                      <p:tavLst>
                                        <p:tav tm="0">
                                          <p:val>
                                            <p:strVal val="#ppt_h"/>
                                          </p:val>
                                        </p:tav>
                                        <p:tav tm="100000">
                                          <p:val>
                                            <p:strVal val="#ppt_h"/>
                                          </p:val>
                                        </p:tav>
                                      </p:tavLst>
                                    </p:anim>
                                    <p:animEffect transition="in" filter="fade">
                                      <p:cBhvr>
                                        <p:cTn id="19"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3">
            <a:extLst>
              <a:ext uri="{FF2B5EF4-FFF2-40B4-BE49-F238E27FC236}">
                <a16:creationId xmlns:a16="http://schemas.microsoft.com/office/drawing/2014/main" id="{301B1057-35A7-E116-B73E-8FE0A70DB3E7}"/>
              </a:ext>
            </a:extLst>
          </p:cNvPr>
          <p:cNvSpPr>
            <a:spLocks noChangeArrowheads="1"/>
          </p:cNvSpPr>
          <p:nvPr/>
        </p:nvSpPr>
        <p:spPr bwMode="auto">
          <a:xfrm>
            <a:off x="0" y="193675"/>
            <a:ext cx="9372600" cy="674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r>
              <a:rPr lang="en-US" altLang="en-US" sz="2400" b="1">
                <a:latin typeface="Times New Roman" panose="02020603050405020304" pitchFamily="18" charset="0"/>
                <a:cs typeface="Times New Roman" panose="02020603050405020304" pitchFamily="18" charset="0"/>
              </a:rPr>
              <a:t>* Nguyễn Trung Trực</a:t>
            </a:r>
            <a:r>
              <a:rPr lang="en-US" altLang="en-US" sz="2400">
                <a:latin typeface="Times New Roman" panose="02020603050405020304" pitchFamily="18" charset="0"/>
                <a:cs typeface="Times New Roman" panose="02020603050405020304" pitchFamily="18" charset="0"/>
              </a:rPr>
              <a:t> (Sinh 1837 – mất 1868) là liệt sĩ cận đại, nhà lãnh đạo cuộc khởi nghĩa chống Pháp ở Tân An (nay thuộc tỉnh Long An) và Rạch Giá (nay thuộc tỉnh Kiên Giang), tục gọi là Quản Chơn hay Quản Lịch. Quê ở phủ Tân An, tỉnh Gia Định (nay thuộc ngoại ô thị xã Tân An, Long An).</a:t>
            </a:r>
          </a:p>
          <a:p>
            <a:pPr algn="just">
              <a:lnSpc>
                <a:spcPct val="100000"/>
              </a:lnSpc>
              <a:spcBef>
                <a:spcPct val="0"/>
              </a:spcBef>
              <a:buFontTx/>
              <a:buNone/>
            </a:pPr>
            <a:r>
              <a:rPr lang="en-US" altLang="en-US" sz="2400">
                <a:latin typeface="Times New Roman" panose="02020603050405020304" pitchFamily="18" charset="0"/>
                <a:cs typeface="Times New Roman" panose="02020603050405020304" pitchFamily="18" charset="0"/>
              </a:rPr>
              <a:t>Vào buổi sáng ngày </a:t>
            </a:r>
            <a:r>
              <a:rPr lang="en-US" altLang="en-US" sz="2400" u="sng">
                <a:latin typeface="Times New Roman" panose="02020603050405020304" pitchFamily="18" charset="0"/>
                <a:cs typeface="Times New Roman" panose="02020603050405020304" pitchFamily="18" charset="0"/>
                <a:hlinkClick r:id="rId2" tooltip="27 tháng 10"/>
              </a:rPr>
              <a:t>27 tháng 10</a:t>
            </a:r>
            <a:r>
              <a:rPr lang="en-US" altLang="en-US" sz="2400">
                <a:latin typeface="Times New Roman" panose="02020603050405020304" pitchFamily="18" charset="0"/>
                <a:cs typeface="Times New Roman" panose="02020603050405020304" pitchFamily="18" charset="0"/>
              </a:rPr>
              <a:t> năm </a:t>
            </a:r>
            <a:r>
              <a:rPr lang="en-US" altLang="en-US" sz="2400" u="sng">
                <a:latin typeface="Times New Roman" panose="02020603050405020304" pitchFamily="18" charset="0"/>
                <a:cs typeface="Times New Roman" panose="02020603050405020304" pitchFamily="18" charset="0"/>
                <a:hlinkClick r:id="rId3" tooltip="1868"/>
              </a:rPr>
              <a:t>1868</a:t>
            </a:r>
            <a:r>
              <a:rPr lang="en-US" altLang="en-US" sz="2400">
                <a:latin typeface="Times New Roman" panose="02020603050405020304" pitchFamily="18" charset="0"/>
                <a:cs typeface="Times New Roman" panose="02020603050405020304" pitchFamily="18" charset="0"/>
              </a:rPr>
              <a:t> Pháp đem Nguyễn Trung Trực ra hành quyết. Ông Trực yêu cầu Pháp mở trói, không bịt mắt để ông nhìn đồng bào và quê hương trước phút "ra đi". Bô lão làng Tà Niên đến vĩnh biệt ông, đã trải xuống đất một chiếc chiếu hoa có chữ "thọ"(</a:t>
            </a:r>
            <a:r>
              <a:rPr lang="en-US" altLang="en-US" sz="2400" u="sng">
                <a:latin typeface="Times New Roman" panose="02020603050405020304" pitchFamily="18" charset="0"/>
                <a:cs typeface="Times New Roman" panose="02020603050405020304" pitchFamily="18" charset="0"/>
                <a:hlinkClick r:id="rId4" tooltip="Chữ Hán"/>
              </a:rPr>
              <a:t>chữ Hán</a:t>
            </a:r>
            <a:r>
              <a:rPr lang="en-US" altLang="en-US" sz="2400">
                <a:latin typeface="Times New Roman" panose="02020603050405020304" pitchFamily="18" charset="0"/>
                <a:cs typeface="Times New Roman" panose="02020603050405020304" pitchFamily="18" charset="0"/>
              </a:rPr>
              <a:t>) màu đỏ tươi thật đẹp cho ông bước đứng giữa. Ông hiên ngang, dõng dạc trước pháp trường, nhìn bầu trời, nhìn đất nước và từ giã đồng bào…Tương truyền, trước khi bị hành quyết Nguyễn Trung Trực đã ngâm một bài thơ:</a:t>
            </a:r>
            <a:r>
              <a:rPr lang="en-US" altLang="en-US" sz="2400" i="1">
                <a:latin typeface="Times New Roman" panose="02020603050405020304" pitchFamily="18" charset="0"/>
                <a:cs typeface="Times New Roman" panose="02020603050405020304" pitchFamily="18" charset="0"/>
              </a:rPr>
              <a:t>     </a:t>
            </a:r>
          </a:p>
          <a:p>
            <a:pPr algn="ctr">
              <a:lnSpc>
                <a:spcPct val="100000"/>
              </a:lnSpc>
              <a:spcBef>
                <a:spcPct val="0"/>
              </a:spcBef>
              <a:buFontTx/>
              <a:buNone/>
            </a:pPr>
            <a:r>
              <a:rPr lang="en-US" altLang="en-US" sz="2400">
                <a:latin typeface="Times New Roman" panose="02020603050405020304" pitchFamily="18" charset="0"/>
                <a:cs typeface="Times New Roman" panose="02020603050405020304" pitchFamily="18" charset="0"/>
              </a:rPr>
              <a:t>“Theo việc binh nhưng thuở trẻ trai,</a:t>
            </a:r>
          </a:p>
          <a:p>
            <a:pPr algn="ctr">
              <a:lnSpc>
                <a:spcPct val="100000"/>
              </a:lnSpc>
              <a:spcBef>
                <a:spcPct val="0"/>
              </a:spcBef>
              <a:buFontTx/>
              <a:buNone/>
            </a:pPr>
            <a:r>
              <a:rPr lang="en-US" altLang="en-US" sz="2400">
                <a:latin typeface="Times New Roman" panose="02020603050405020304" pitchFamily="18" charset="0"/>
                <a:cs typeface="Times New Roman" panose="02020603050405020304" pitchFamily="18" charset="0"/>
              </a:rPr>
              <a:t>Phong trần hăng hái tuốt gươm mài.</a:t>
            </a:r>
          </a:p>
          <a:p>
            <a:pPr algn="ctr">
              <a:lnSpc>
                <a:spcPct val="100000"/>
              </a:lnSpc>
              <a:spcBef>
                <a:spcPct val="0"/>
              </a:spcBef>
              <a:buFontTx/>
              <a:buNone/>
            </a:pPr>
            <a:r>
              <a:rPr lang="en-US" altLang="en-US" sz="2400">
                <a:latin typeface="Times New Roman" panose="02020603050405020304" pitchFamily="18" charset="0"/>
                <a:cs typeface="Times New Roman" panose="02020603050405020304" pitchFamily="18" charset="0"/>
              </a:rPr>
              <a:t>Anh hùng gặp phải hồi không đất,</a:t>
            </a:r>
          </a:p>
          <a:p>
            <a:pPr algn="ctr">
              <a:lnSpc>
                <a:spcPct val="100000"/>
              </a:lnSpc>
              <a:spcBef>
                <a:spcPct val="0"/>
              </a:spcBef>
              <a:buFontTx/>
              <a:buNone/>
            </a:pPr>
            <a:r>
              <a:rPr lang="en-US" altLang="en-US" sz="2400">
                <a:latin typeface="Times New Roman" panose="02020603050405020304" pitchFamily="18" charset="0"/>
                <a:cs typeface="Times New Roman" panose="02020603050405020304" pitchFamily="18" charset="0"/>
              </a:rPr>
              <a:t>Thù hận chang chang chẳng đội trời.”</a:t>
            </a:r>
          </a:p>
          <a:p>
            <a:pPr algn="just">
              <a:lnSpc>
                <a:spcPct val="100000"/>
              </a:lnSpc>
              <a:spcBef>
                <a:spcPct val="0"/>
              </a:spcBef>
              <a:buFontTx/>
              <a:buNone/>
            </a:pPr>
            <a:r>
              <a:rPr lang="en-US" altLang="en-US" sz="2400">
                <a:latin typeface="Times New Roman" panose="02020603050405020304" pitchFamily="18" charset="0"/>
                <a:cs typeface="Times New Roman" panose="02020603050405020304" pitchFamily="18" charset="0"/>
              </a:rPr>
              <a:t>Câu nói nổi tiếng: “</a:t>
            </a:r>
            <a:r>
              <a:rPr lang="en-US" altLang="en-US" sz="2400" i="1">
                <a:latin typeface="Times New Roman" panose="02020603050405020304" pitchFamily="18" charset="0"/>
                <a:cs typeface="Times New Roman" panose="02020603050405020304" pitchFamily="18" charset="0"/>
              </a:rPr>
              <a:t>Bao giờ Tây nhổ hết cỏ nước Nam mới hết người Nam đánh Tây</a:t>
            </a:r>
            <a:r>
              <a:rPr lang="en-US" altLang="en-US" sz="2400">
                <a:latin typeface="Times New Roman" panose="02020603050405020304" pitchFamily="18" charset="0"/>
                <a:cs typeface="Times New Roman" panose="02020603050405020304" pitchFamily="18" charset="0"/>
              </a:rPr>
              <a:t>”</a:t>
            </a:r>
          </a:p>
        </p:txBody>
      </p:sp>
      <p:pic>
        <p:nvPicPr>
          <p:cNvPr id="197635" name="Picture 2" descr="Danh nhân Anh hùng dân tộc Nguyễn Trung Trực - Báo Long An Online">
            <a:extLst>
              <a:ext uri="{FF2B5EF4-FFF2-40B4-BE49-F238E27FC236}">
                <a16:creationId xmlns:a16="http://schemas.microsoft.com/office/drawing/2014/main" id="{829D1288-AB65-3E02-C6AB-7BEA0B9F77C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372600" y="2057400"/>
            <a:ext cx="2743200" cy="356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5" descr="tonkin_bateau_1890">
            <a:extLst>
              <a:ext uri="{FF2B5EF4-FFF2-40B4-BE49-F238E27FC236}">
                <a16:creationId xmlns:a16="http://schemas.microsoft.com/office/drawing/2014/main" id="{4BE76A2E-6B9C-7560-390F-DA82403D84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6096000" cy="5705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3">
            <a:extLst>
              <a:ext uri="{FF2B5EF4-FFF2-40B4-BE49-F238E27FC236}">
                <a16:creationId xmlns:a16="http://schemas.microsoft.com/office/drawing/2014/main" id="{EB8687AE-F6FD-F687-37B9-3DD592A90EF7}"/>
              </a:ext>
            </a:extLst>
          </p:cNvPr>
          <p:cNvSpPr>
            <a:spLocks noChangeArrowheads="1"/>
          </p:cNvSpPr>
          <p:nvPr/>
        </p:nvSpPr>
        <p:spPr bwMode="auto">
          <a:xfrm>
            <a:off x="0" y="5842000"/>
            <a:ext cx="60960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defTabSz="914400" eaLnBrk="1" hangingPunct="1"/>
            <a:r>
              <a:rPr lang="en-US" altLang="en-US" sz="2000">
                <a:solidFill>
                  <a:srgbClr val="651639"/>
                </a:solidFill>
                <a:latin typeface="Times New Roman" panose="02020603050405020304" pitchFamily="18" charset="0"/>
                <a:cs typeface="Times New Roman" panose="02020603050405020304" pitchFamily="18" charset="0"/>
              </a:rPr>
              <a:t>Nghĩa quân Nguyễn Trung Trực  đốt cháy chiếc tàu chiến étpêrăng (Hy Vọng) của pháp trên sông Vàm Cỏ Đông ngày 10/12/1861</a:t>
            </a:r>
          </a:p>
        </p:txBody>
      </p:sp>
      <p:pic>
        <p:nvPicPr>
          <p:cNvPr id="6" name="Picture 8" descr="NGUYỄN TRUNG TRỰC">
            <a:extLst>
              <a:ext uri="{FF2B5EF4-FFF2-40B4-BE49-F238E27FC236}">
                <a16:creationId xmlns:a16="http://schemas.microsoft.com/office/drawing/2014/main" id="{8B6B8014-9439-3E28-DCE5-42045AEA66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0" y="0"/>
            <a:ext cx="6096000" cy="496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a:extLst>
              <a:ext uri="{FF2B5EF4-FFF2-40B4-BE49-F238E27FC236}">
                <a16:creationId xmlns:a16="http://schemas.microsoft.com/office/drawing/2014/main" id="{9D0A5583-D7A2-3E86-06BA-E79E6B935CD2}"/>
              </a:ext>
            </a:extLst>
          </p:cNvPr>
          <p:cNvSpPr>
            <a:spLocks noChangeArrowheads="1"/>
          </p:cNvSpPr>
          <p:nvPr/>
        </p:nvSpPr>
        <p:spPr bwMode="auto">
          <a:xfrm>
            <a:off x="5807075" y="5013325"/>
            <a:ext cx="65278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4400" eaLnBrk="1" hangingPunct="1"/>
            <a:r>
              <a:rPr lang="vi-VN" altLang="en-US" sz="2800">
                <a:solidFill>
                  <a:srgbClr val="C00000"/>
                </a:solidFill>
                <a:latin typeface="Times New Roman" panose="02020603050405020304" pitchFamily="18" charset="0"/>
                <a:cs typeface="Times New Roman" panose="02020603050405020304" pitchFamily="18" charset="0"/>
              </a:rPr>
              <a:t>Câu nói của Nguyễn Trung Trực:</a:t>
            </a:r>
          </a:p>
          <a:p>
            <a:pPr algn="ctr" defTabSz="914400" eaLnBrk="1" hangingPunct="1"/>
            <a:r>
              <a:rPr lang="vi-VN" altLang="en-US" sz="2800">
                <a:solidFill>
                  <a:srgbClr val="0070C0"/>
                </a:solidFill>
                <a:latin typeface="Times New Roman" panose="02020603050405020304" pitchFamily="18" charset="0"/>
                <a:cs typeface="Times New Roman" panose="02020603050405020304" pitchFamily="18" charset="0"/>
              </a:rPr>
              <a:t>  “Bao giờ người Tây nhổ hết cỏ nước Nam</a:t>
            </a:r>
          </a:p>
          <a:p>
            <a:pPr algn="ctr" defTabSz="914400" eaLnBrk="1" hangingPunct="1"/>
            <a:r>
              <a:rPr lang="vi-VN" altLang="en-US" sz="2800">
                <a:solidFill>
                  <a:srgbClr val="0070C0"/>
                </a:solidFill>
                <a:latin typeface="Times New Roman" panose="02020603050405020304" pitchFamily="18" charset="0"/>
                <a:cs typeface="Times New Roman" panose="02020603050405020304" pitchFamily="18" charset="0"/>
              </a:rPr>
              <a:t> Thì mới hết người Nam đánh Tây”.</a:t>
            </a:r>
          </a:p>
        </p:txBody>
      </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2"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2)">
                                      <p:cBhvr>
                                        <p:cTn id="7" dur="2000"/>
                                        <p:tgtEl>
                                          <p:spTgt spid="2"/>
                                        </p:tgtEl>
                                      </p:cBhvr>
                                    </p:animEffect>
                                  </p:childTnLst>
                                </p:cTn>
                              </p:par>
                              <p:par>
                                <p:cTn id="8" presetID="21" presetClass="entr" presetSubtype="2"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heel(2)">
                                      <p:cBhvr>
                                        <p:cTn id="10" dur="2000"/>
                                        <p:tgtEl>
                                          <p:spTgt spid="4"/>
                                        </p:tgtEl>
                                      </p:cBhvr>
                                    </p:animEffect>
                                  </p:childTnLst>
                                </p:cTn>
                              </p:par>
                              <p:par>
                                <p:cTn id="11" presetID="21" presetClass="entr" presetSubtype="2"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heel(2)">
                                      <p:cBhvr>
                                        <p:cTn id="13" dur="2000"/>
                                        <p:tgtEl>
                                          <p:spTgt spid="6"/>
                                        </p:tgtEl>
                                      </p:cBhvr>
                                    </p:animEffect>
                                  </p:childTnLst>
                                </p:cTn>
                              </p:par>
                              <p:par>
                                <p:cTn id="14" presetID="21" presetClass="entr" presetSubtype="2"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heel(2)">
                                      <p:cBhvr>
                                        <p:cTn id="16"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360F69EE-406F-C666-ABC9-E169290AE1B1}"/>
              </a:ext>
            </a:extLst>
          </p:cNvPr>
          <p:cNvSpPr>
            <a:spLocks noGrp="1"/>
          </p:cNvSpPr>
          <p:nvPr>
            <p:ph idx="1"/>
          </p:nvPr>
        </p:nvSpPr>
        <p:spPr>
          <a:xfrm>
            <a:off x="6354763" y="34925"/>
            <a:ext cx="5851525" cy="4525963"/>
          </a:xfrm>
        </p:spPr>
        <p:txBody>
          <a:bodyPr/>
          <a:lstStyle/>
          <a:p>
            <a:pPr algn="just"/>
            <a:r>
              <a:rPr lang="vi-VN" altLang="en-US" sz="2400" b="1">
                <a:latin typeface="Times New Roman" panose="02020603050405020304" pitchFamily="18" charset="0"/>
                <a:cs typeface="Times New Roman" panose="02020603050405020304" pitchFamily="18" charset="0"/>
              </a:rPr>
              <a:t>Trương Định </a:t>
            </a:r>
            <a:r>
              <a:rPr lang="vi-VN" altLang="en-US" sz="2400">
                <a:latin typeface="Times New Roman" panose="02020603050405020304" pitchFamily="18" charset="0"/>
                <a:cs typeface="Times New Roman" panose="02020603050405020304" pitchFamily="18" charset="0"/>
              </a:rPr>
              <a:t>(1820-1864), hay </a:t>
            </a:r>
            <a:r>
              <a:rPr lang="vi-VN" altLang="en-US" sz="2400" b="1">
                <a:latin typeface="Times New Roman" panose="02020603050405020304" pitchFamily="18" charset="0"/>
                <a:cs typeface="Times New Roman" panose="02020603050405020304" pitchFamily="18" charset="0"/>
              </a:rPr>
              <a:t>Trương Công Định</a:t>
            </a:r>
            <a:r>
              <a:rPr lang="vi-VN" altLang="en-US" sz="2400">
                <a:latin typeface="Times New Roman" panose="02020603050405020304" pitchFamily="18" charset="0"/>
                <a:cs typeface="Times New Roman" panose="02020603050405020304" pitchFamily="18" charset="0"/>
              </a:rPr>
              <a:t>, là võ quan nhà Nguyễn. </a:t>
            </a:r>
          </a:p>
          <a:p>
            <a:pPr algn="just"/>
            <a:r>
              <a:rPr lang="vi-VN" altLang="en-US" sz="2400">
                <a:latin typeface="Times New Roman" panose="02020603050405020304" pitchFamily="18" charset="0"/>
                <a:cs typeface="Times New Roman" panose="02020603050405020304" pitchFamily="18" charset="0"/>
              </a:rPr>
              <a:t>Năm 1859, Pháp chiếm </a:t>
            </a:r>
            <a:r>
              <a:rPr lang="vi-VN" altLang="en-US" sz="2400">
                <a:latin typeface="Times New Roman" panose="02020603050405020304" pitchFamily="18" charset="0"/>
                <a:cs typeface="Times New Roman" panose="02020603050405020304" pitchFamily="18" charset="0"/>
                <a:hlinkClick r:id="rId2" tooltip="Thành Gia Định"/>
              </a:rPr>
              <a:t>thành Gia Định</a:t>
            </a:r>
            <a:r>
              <a:rPr lang="vi-VN" altLang="en-US" sz="2400">
                <a:latin typeface="Times New Roman" panose="02020603050405020304" pitchFamily="18" charset="0"/>
                <a:cs typeface="Times New Roman" panose="02020603050405020304" pitchFamily="18" charset="0"/>
              </a:rPr>
              <a:t>. Trương Định đem quân đồn điền của mình lên đóng ở Thuận Kiều (Gia Định), đánh thắng đối phương ở </a:t>
            </a:r>
            <a:r>
              <a:rPr lang="vi-VN" altLang="en-US" sz="2400">
                <a:latin typeface="Times New Roman" panose="02020603050405020304" pitchFamily="18" charset="0"/>
                <a:cs typeface="Times New Roman" panose="02020603050405020304" pitchFamily="18" charset="0"/>
                <a:hlinkClick r:id="rId3" tooltip="Chùa Cây Mai"/>
              </a:rPr>
              <a:t>Cây Mai</a:t>
            </a:r>
            <a:r>
              <a:rPr lang="vi-VN" altLang="en-US" sz="2400">
                <a:latin typeface="Times New Roman" panose="02020603050405020304" pitchFamily="18" charset="0"/>
                <a:cs typeface="Times New Roman" panose="02020603050405020304" pitchFamily="18" charset="0"/>
              </a:rPr>
              <a:t>, </a:t>
            </a:r>
            <a:r>
              <a:rPr lang="vi-VN" altLang="en-US" sz="2400">
                <a:latin typeface="Times New Roman" panose="02020603050405020304" pitchFamily="18" charset="0"/>
                <a:cs typeface="Times New Roman" panose="02020603050405020304" pitchFamily="18" charset="0"/>
                <a:hlinkClick r:id="rId4" tooltip="Thị Nghè"/>
              </a:rPr>
              <a:t>Thị Nghè</a:t>
            </a:r>
            <a:r>
              <a:rPr lang="vi-VN" altLang="en-US" sz="2400">
                <a:latin typeface="Times New Roman" panose="02020603050405020304" pitchFamily="18" charset="0"/>
                <a:cs typeface="Times New Roman" panose="02020603050405020304" pitchFamily="18" charset="0"/>
              </a:rPr>
              <a:t>...</a:t>
            </a:r>
          </a:p>
          <a:p>
            <a:pPr algn="just"/>
            <a:r>
              <a:rPr lang="vi-VN" altLang="en-US" sz="2400">
                <a:latin typeface="Times New Roman" panose="02020603050405020304" pitchFamily="18" charset="0"/>
                <a:cs typeface="Times New Roman" panose="02020603050405020304" pitchFamily="18" charset="0"/>
              </a:rPr>
              <a:t>Đầu </a:t>
            </a:r>
            <a:r>
              <a:rPr lang="vi-VN" altLang="en-US" sz="2400">
                <a:latin typeface="Times New Roman" panose="02020603050405020304" pitchFamily="18" charset="0"/>
                <a:cs typeface="Times New Roman" panose="02020603050405020304" pitchFamily="18" charset="0"/>
                <a:hlinkClick r:id="rId5" tooltip="1861"/>
              </a:rPr>
              <a:t>1861</a:t>
            </a:r>
            <a:r>
              <a:rPr lang="vi-VN" altLang="en-US" sz="2400">
                <a:latin typeface="Times New Roman" panose="02020603050405020304" pitchFamily="18" charset="0"/>
                <a:cs typeface="Times New Roman" panose="02020603050405020304" pitchFamily="18" charset="0"/>
              </a:rPr>
              <a:t>, Trương Định phối hợp với binh của </a:t>
            </a:r>
            <a:r>
              <a:rPr lang="vi-VN" altLang="en-US" sz="2400">
                <a:latin typeface="Times New Roman" panose="02020603050405020304" pitchFamily="18" charset="0"/>
                <a:cs typeface="Times New Roman" panose="02020603050405020304" pitchFamily="18" charset="0"/>
                <a:hlinkClick r:id="rId6" tooltip="Nguyễn Tri Phương"/>
              </a:rPr>
              <a:t>Nguyễn Tri Phương</a:t>
            </a:r>
            <a:r>
              <a:rPr lang="vi-VN" altLang="en-US" sz="2400">
                <a:latin typeface="Times New Roman" panose="02020603050405020304" pitchFamily="18" charset="0"/>
                <a:cs typeface="Times New Roman" panose="02020603050405020304" pitchFamily="18" charset="0"/>
              </a:rPr>
              <a:t> phòng giữ chiến tuyến Chí Hòa. Khi </a:t>
            </a:r>
            <a:r>
              <a:rPr lang="vi-VN" altLang="en-US" sz="2400">
                <a:latin typeface="Times New Roman" panose="02020603050405020304" pitchFamily="18" charset="0"/>
                <a:cs typeface="Times New Roman" panose="02020603050405020304" pitchFamily="18" charset="0"/>
                <a:hlinkClick r:id="rId7" tooltip="Trận Đại đồn Chí Hòa"/>
              </a:rPr>
              <a:t>Đại đồn Chí Hòa thất thủ</a:t>
            </a:r>
            <a:r>
              <a:rPr lang="vi-VN" altLang="en-US" sz="2400">
                <a:latin typeface="Times New Roman" panose="02020603050405020304" pitchFamily="18" charset="0"/>
                <a:cs typeface="Times New Roman" panose="02020603050405020304" pitchFamily="18" charset="0"/>
              </a:rPr>
              <a:t>, ông lui về </a:t>
            </a:r>
            <a:r>
              <a:rPr lang="vi-VN" altLang="en-US" sz="2400">
                <a:latin typeface="Times New Roman" panose="02020603050405020304" pitchFamily="18" charset="0"/>
                <a:cs typeface="Times New Roman" panose="02020603050405020304" pitchFamily="18" charset="0"/>
                <a:hlinkClick r:id="rId8" tooltip="Gò Công"/>
              </a:rPr>
              <a:t>Gò Công</a:t>
            </a:r>
            <a:r>
              <a:rPr lang="vi-VN" altLang="en-US" sz="2400">
                <a:latin typeface="Times New Roman" panose="02020603050405020304" pitchFamily="18" charset="0"/>
                <a:cs typeface="Times New Roman" panose="02020603050405020304" pitchFamily="18" charset="0"/>
              </a:rPr>
              <a:t>, chiêu binh ứng nghĩa, trấn giữ vùng </a:t>
            </a:r>
            <a:r>
              <a:rPr lang="vi-VN" altLang="en-US" sz="2400">
                <a:latin typeface="Times New Roman" panose="02020603050405020304" pitchFamily="18" charset="0"/>
                <a:cs typeface="Times New Roman" panose="02020603050405020304" pitchFamily="18" charset="0"/>
                <a:hlinkClick r:id="rId9" tooltip="Gia Định"/>
              </a:rPr>
              <a:t>Gia Định</a:t>
            </a:r>
            <a:r>
              <a:rPr lang="vi-VN" altLang="en-US" sz="2400">
                <a:latin typeface="Times New Roman" panose="02020603050405020304" pitchFamily="18" charset="0"/>
                <a:cs typeface="Times New Roman" panose="02020603050405020304" pitchFamily="18" charset="0"/>
              </a:rPr>
              <a:t>-</a:t>
            </a:r>
            <a:r>
              <a:rPr lang="vi-VN" altLang="en-US" sz="2400">
                <a:latin typeface="Times New Roman" panose="02020603050405020304" pitchFamily="18" charset="0"/>
                <a:cs typeface="Times New Roman" panose="02020603050405020304" pitchFamily="18" charset="0"/>
                <a:hlinkClick r:id="rId10" tooltip="Định Tường"/>
              </a:rPr>
              <a:t>Định Tường</a:t>
            </a:r>
            <a:r>
              <a:rPr lang="vi-VN" altLang="en-US" sz="2400">
                <a:latin typeface="Times New Roman" panose="02020603050405020304" pitchFamily="18" charset="0"/>
                <a:cs typeface="Times New Roman" panose="02020603050405020304" pitchFamily="18" charset="0"/>
              </a:rPr>
              <a:t>.</a:t>
            </a:r>
          </a:p>
          <a:p>
            <a:pPr algn="just"/>
            <a:endParaRPr lang="vi-VN" altLang="en-US" sz="2400" b="1">
              <a:latin typeface="Times New Roman" panose="02020603050405020304" pitchFamily="18" charset="0"/>
              <a:cs typeface="Times New Roman" panose="02020603050405020304" pitchFamily="18" charset="0"/>
            </a:endParaRPr>
          </a:p>
        </p:txBody>
      </p:sp>
      <p:pic>
        <p:nvPicPr>
          <p:cNvPr id="199683" name="Picture 4" descr="Hình ảnh có liên quan">
            <a:extLst>
              <a:ext uri="{FF2B5EF4-FFF2-40B4-BE49-F238E27FC236}">
                <a16:creationId xmlns:a16="http://schemas.microsoft.com/office/drawing/2014/main" id="{BCDA1035-172D-7196-C757-F321DD65ED4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52400" y="3886200"/>
            <a:ext cx="6350000" cy="317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2">
            <a:extLst>
              <a:ext uri="{FF2B5EF4-FFF2-40B4-BE49-F238E27FC236}">
                <a16:creationId xmlns:a16="http://schemas.microsoft.com/office/drawing/2014/main" id="{DA755BFD-FDB1-CDA4-1362-A4AA0D4618F7}"/>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2575" y="65088"/>
            <a:ext cx="5943600"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10">
            <a:extLst>
              <a:ext uri="{FF2B5EF4-FFF2-40B4-BE49-F238E27FC236}">
                <a16:creationId xmlns:a16="http://schemas.microsoft.com/office/drawing/2014/main" id="{A54F51AB-09E6-5D45-9E63-81018D6956D6}"/>
              </a:ext>
            </a:extLst>
          </p:cNvPr>
          <p:cNvSpPr txBox="1">
            <a:spLocks noChangeArrowheads="1"/>
          </p:cNvSpPr>
          <p:nvPr/>
        </p:nvSpPr>
        <p:spPr bwMode="auto">
          <a:xfrm>
            <a:off x="1676400" y="3341688"/>
            <a:ext cx="22098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defTabSz="914400">
              <a:lnSpc>
                <a:spcPct val="100000"/>
              </a:lnSpc>
              <a:spcBef>
                <a:spcPct val="0"/>
              </a:spcBef>
              <a:buFontTx/>
              <a:buNone/>
            </a:pPr>
            <a:r>
              <a:rPr lang="vi-VN" altLang="en-US" sz="2400" b="1">
                <a:solidFill>
                  <a:srgbClr val="FF0000"/>
                </a:solidFill>
                <a:latin typeface="Times New Roman" panose="02020603050405020304" pitchFamily="18" charset="0"/>
              </a:rPr>
              <a:t>Trương Định</a:t>
            </a:r>
            <a:endParaRPr lang="en-US" altLang="en-US" sz="2400" b="1">
              <a:solidFill>
                <a:srgbClr val="FF0000"/>
              </a:solidFill>
              <a:latin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1000" fill="hold"/>
                                        <p:tgtEl>
                                          <p:spTgt spid="6"/>
                                        </p:tgtEl>
                                        <p:attrNameLst>
                                          <p:attrName>ppt_w</p:attrName>
                                        </p:attrNameLst>
                                      </p:cBhvr>
                                      <p:tavLst>
                                        <p:tav tm="0">
                                          <p:val>
                                            <p:fltVal val="0"/>
                                          </p:val>
                                        </p:tav>
                                        <p:tav tm="100000">
                                          <p:val>
                                            <p:strVal val="#ppt_w"/>
                                          </p:val>
                                        </p:tav>
                                      </p:tavLst>
                                    </p:anim>
                                    <p:anim calcmode="lin" valueType="num">
                                      <p:cBhvr>
                                        <p:cTn id="14" dur="1000" fill="hold"/>
                                        <p:tgtEl>
                                          <p:spTgt spid="6"/>
                                        </p:tgtEl>
                                        <p:attrNameLst>
                                          <p:attrName>ppt_h</p:attrName>
                                        </p:attrNameLst>
                                      </p:cBhvr>
                                      <p:tavLst>
                                        <p:tav tm="0">
                                          <p:val>
                                            <p:fltVal val="0"/>
                                          </p:val>
                                        </p:tav>
                                        <p:tav tm="100000">
                                          <p:val>
                                            <p:strVal val="#ppt_h"/>
                                          </p:val>
                                        </p:tav>
                                      </p:tavLst>
                                    </p:anim>
                                    <p:anim calcmode="lin" valueType="num">
                                      <p:cBhvr>
                                        <p:cTn id="15" dur="1000" fill="hold"/>
                                        <p:tgtEl>
                                          <p:spTgt spid="6"/>
                                        </p:tgtEl>
                                        <p:attrNameLst>
                                          <p:attrName>style.rotation</p:attrName>
                                        </p:attrNameLst>
                                      </p:cBhvr>
                                      <p:tavLst>
                                        <p:tav tm="0">
                                          <p:val>
                                            <p:fltVal val="90"/>
                                          </p:val>
                                        </p:tav>
                                        <p:tav tm="100000">
                                          <p:val>
                                            <p:fltVal val="0"/>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10">
            <a:extLst>
              <a:ext uri="{FF2B5EF4-FFF2-40B4-BE49-F238E27FC236}">
                <a16:creationId xmlns:a16="http://schemas.microsoft.com/office/drawing/2014/main" id="{26A87A99-5E6A-BC47-CF17-BC1840C7B6AF}"/>
              </a:ext>
            </a:extLst>
          </p:cNvPr>
          <p:cNvSpPr txBox="1">
            <a:spLocks noChangeArrowheads="1"/>
          </p:cNvSpPr>
          <p:nvPr/>
        </p:nvSpPr>
        <p:spPr bwMode="auto">
          <a:xfrm>
            <a:off x="1676400" y="373063"/>
            <a:ext cx="9753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VnArial" panose="020B7200000000000000" pitchFamily="34" charset="0"/>
              </a:defRPr>
            </a:lvl1pPr>
            <a:lvl2pPr marL="742950" indent="-285750" eaLnBrk="0" hangingPunct="0">
              <a:defRPr>
                <a:solidFill>
                  <a:schemeClr val="tx1"/>
                </a:solidFill>
                <a:latin typeface=".VnArial" panose="020B7200000000000000" pitchFamily="34" charset="0"/>
              </a:defRPr>
            </a:lvl2pPr>
            <a:lvl3pPr marL="1143000" indent="-228600" eaLnBrk="0" hangingPunct="0">
              <a:defRPr>
                <a:solidFill>
                  <a:schemeClr val="tx1"/>
                </a:solidFill>
                <a:latin typeface=".VnArial" panose="020B7200000000000000" pitchFamily="34" charset="0"/>
              </a:defRPr>
            </a:lvl3pPr>
            <a:lvl4pPr marL="1600200" indent="-228600" eaLnBrk="0" hangingPunct="0">
              <a:defRPr>
                <a:solidFill>
                  <a:schemeClr val="tx1"/>
                </a:solidFill>
                <a:latin typeface=".VnArial" panose="020B7200000000000000" pitchFamily="34" charset="0"/>
              </a:defRPr>
            </a:lvl4pPr>
            <a:lvl5pPr marL="2057400" indent="-228600" eaLnBrk="0" hangingPunct="0">
              <a:defRPr>
                <a:solidFill>
                  <a:schemeClr val="tx1"/>
                </a:solidFill>
                <a:latin typeface=".VnArial" panose="020B7200000000000000" pitchFamily="34" charset="0"/>
              </a:defRPr>
            </a:lvl5pPr>
            <a:lvl6pPr marL="2514600" indent="-228600" eaLnBrk="0" fontAlgn="base" hangingPunct="0">
              <a:spcBef>
                <a:spcPct val="0"/>
              </a:spcBef>
              <a:spcAft>
                <a:spcPct val="0"/>
              </a:spcAft>
              <a:defRPr>
                <a:solidFill>
                  <a:schemeClr val="tx1"/>
                </a:solidFill>
                <a:latin typeface=".VnArial" panose="020B7200000000000000" pitchFamily="34" charset="0"/>
              </a:defRPr>
            </a:lvl6pPr>
            <a:lvl7pPr marL="2971800" indent="-228600" eaLnBrk="0" fontAlgn="base" hangingPunct="0">
              <a:spcBef>
                <a:spcPct val="0"/>
              </a:spcBef>
              <a:spcAft>
                <a:spcPct val="0"/>
              </a:spcAft>
              <a:defRPr>
                <a:solidFill>
                  <a:schemeClr val="tx1"/>
                </a:solidFill>
                <a:latin typeface=".VnArial" panose="020B7200000000000000" pitchFamily="34" charset="0"/>
              </a:defRPr>
            </a:lvl7pPr>
            <a:lvl8pPr marL="3429000" indent="-228600" eaLnBrk="0" fontAlgn="base" hangingPunct="0">
              <a:spcBef>
                <a:spcPct val="0"/>
              </a:spcBef>
              <a:spcAft>
                <a:spcPct val="0"/>
              </a:spcAft>
              <a:defRPr>
                <a:solidFill>
                  <a:schemeClr val="tx1"/>
                </a:solidFill>
                <a:latin typeface=".VnArial" panose="020B7200000000000000" pitchFamily="34" charset="0"/>
              </a:defRPr>
            </a:lvl8pPr>
            <a:lvl9pPr marL="3886200" indent="-228600" eaLnBrk="0" fontAlgn="base" hangingPunct="0">
              <a:spcBef>
                <a:spcPct val="0"/>
              </a:spcBef>
              <a:spcAft>
                <a:spcPct val="0"/>
              </a:spcAft>
              <a:defRPr>
                <a:solidFill>
                  <a:schemeClr val="tx1"/>
                </a:solidFill>
                <a:latin typeface=".VnArial" panose="020B7200000000000000" pitchFamily="34" charset="0"/>
              </a:defRPr>
            </a:lvl9pPr>
          </a:lstStyle>
          <a:p>
            <a:pPr defTabSz="914400" fontAlgn="auto">
              <a:spcBef>
                <a:spcPts val="0"/>
              </a:spcBef>
              <a:spcAft>
                <a:spcPts val="0"/>
              </a:spcAft>
              <a:defRPr/>
            </a:pPr>
            <a:r>
              <a:rPr lang="en-US" altLang="en-US" sz="2400" b="1" dirty="0">
                <a:solidFill>
                  <a:srgbClr val="FF0000"/>
                </a:solidFill>
                <a:latin typeface="Times New Roman" panose="02020603050405020304" pitchFamily="18" charset="0"/>
                <a:cs typeface="+mn-cs"/>
              </a:rPr>
              <a:t>?</a:t>
            </a:r>
            <a:r>
              <a:rPr lang="en-US" altLang="en-US" sz="2400" b="1" dirty="0" err="1">
                <a:solidFill>
                  <a:srgbClr val="FF0000"/>
                </a:solidFill>
                <a:latin typeface="Times New Roman" panose="02020603050405020304" pitchFamily="18" charset="0"/>
                <a:cs typeface="+mn-cs"/>
              </a:rPr>
              <a:t>Em</a:t>
            </a:r>
            <a:r>
              <a:rPr lang="en-US" altLang="en-US" sz="2400" b="1" dirty="0">
                <a:solidFill>
                  <a:srgbClr val="FF0000"/>
                </a:solidFill>
                <a:latin typeface="Times New Roman" panose="02020603050405020304" pitchFamily="18" charset="0"/>
                <a:cs typeface="+mn-cs"/>
              </a:rPr>
              <a:t> </a:t>
            </a:r>
            <a:r>
              <a:rPr lang="en-US" altLang="en-US" sz="2400" b="1" dirty="0" err="1">
                <a:solidFill>
                  <a:srgbClr val="FF0000"/>
                </a:solidFill>
                <a:latin typeface="Times New Roman" panose="02020603050405020304" pitchFamily="18" charset="0"/>
                <a:cs typeface="+mn-cs"/>
              </a:rPr>
              <a:t>hãy</a:t>
            </a:r>
            <a:r>
              <a:rPr lang="en-US" altLang="en-US" sz="2400" b="1" dirty="0">
                <a:solidFill>
                  <a:srgbClr val="FF0000"/>
                </a:solidFill>
                <a:latin typeface="Times New Roman" panose="02020603050405020304" pitchFamily="18" charset="0"/>
                <a:cs typeface="+mn-cs"/>
              </a:rPr>
              <a:t> </a:t>
            </a:r>
            <a:r>
              <a:rPr lang="en-US" altLang="en-US" sz="2400" b="1" dirty="0" err="1">
                <a:solidFill>
                  <a:srgbClr val="FF0000"/>
                </a:solidFill>
                <a:latin typeface="Times New Roman" panose="02020603050405020304" pitchFamily="18" charset="0"/>
                <a:cs typeface="+mn-cs"/>
              </a:rPr>
              <a:t>mmô</a:t>
            </a:r>
            <a:r>
              <a:rPr lang="en-US" altLang="en-US" sz="2400" b="1" dirty="0">
                <a:solidFill>
                  <a:srgbClr val="FF0000"/>
                </a:solidFill>
                <a:latin typeface="Times New Roman" panose="02020603050405020304" pitchFamily="18" charset="0"/>
                <a:cs typeface="+mn-cs"/>
              </a:rPr>
              <a:t> </a:t>
            </a:r>
            <a:r>
              <a:rPr lang="en-US" altLang="en-US" sz="2400" b="1" dirty="0" err="1">
                <a:solidFill>
                  <a:srgbClr val="FF0000"/>
                </a:solidFill>
                <a:latin typeface="Times New Roman" panose="02020603050405020304" pitchFamily="18" charset="0"/>
                <a:cs typeface="+mn-cs"/>
              </a:rPr>
              <a:t>tả</a:t>
            </a:r>
            <a:r>
              <a:rPr lang="en-US" altLang="en-US" sz="2400" b="1" dirty="0">
                <a:solidFill>
                  <a:srgbClr val="FF0000"/>
                </a:solidFill>
                <a:latin typeface="Times New Roman" panose="02020603050405020304" pitchFamily="18" charset="0"/>
                <a:cs typeface="+mn-cs"/>
              </a:rPr>
              <a:t> </a:t>
            </a:r>
            <a:r>
              <a:rPr lang="en-US" altLang="en-US" sz="2400" b="1" dirty="0" err="1">
                <a:solidFill>
                  <a:srgbClr val="FF0000"/>
                </a:solidFill>
                <a:latin typeface="Times New Roman" panose="02020603050405020304" pitchFamily="18" charset="0"/>
                <a:cs typeface="+mn-cs"/>
              </a:rPr>
              <a:t>buổi</a:t>
            </a:r>
            <a:r>
              <a:rPr lang="en-US" altLang="en-US" sz="2400" b="1" dirty="0">
                <a:solidFill>
                  <a:srgbClr val="FF0000"/>
                </a:solidFill>
                <a:latin typeface="Times New Roman" panose="02020603050405020304" pitchFamily="18" charset="0"/>
                <a:cs typeface="+mn-cs"/>
              </a:rPr>
              <a:t> </a:t>
            </a:r>
            <a:r>
              <a:rPr lang="en-US" altLang="en-US" sz="2400" b="1" dirty="0" err="1">
                <a:solidFill>
                  <a:srgbClr val="FF0000"/>
                </a:solidFill>
                <a:latin typeface="Times New Roman" panose="02020603050405020304" pitchFamily="18" charset="0"/>
                <a:cs typeface="+mn-cs"/>
              </a:rPr>
              <a:t>lễ</a:t>
            </a:r>
            <a:r>
              <a:rPr lang="en-US" altLang="en-US" sz="2400" b="1" dirty="0">
                <a:solidFill>
                  <a:srgbClr val="FF0000"/>
                </a:solidFill>
                <a:latin typeface="Times New Roman" panose="02020603050405020304" pitchFamily="18" charset="0"/>
                <a:cs typeface="+mn-cs"/>
              </a:rPr>
              <a:t> </a:t>
            </a:r>
            <a:r>
              <a:rPr lang="en-US" altLang="en-US" sz="2400" b="1" dirty="0" err="1">
                <a:solidFill>
                  <a:srgbClr val="FF0000"/>
                </a:solidFill>
                <a:latin typeface="Times New Roman" panose="02020603050405020304" pitchFamily="18" charset="0"/>
                <a:cs typeface="+mn-cs"/>
              </a:rPr>
              <a:t>phong</a:t>
            </a:r>
            <a:r>
              <a:rPr lang="en-US" altLang="en-US" sz="2400" b="1" dirty="0">
                <a:solidFill>
                  <a:srgbClr val="FF0000"/>
                </a:solidFill>
                <a:latin typeface="Times New Roman" panose="02020603050405020304" pitchFamily="18" charset="0"/>
                <a:cs typeface="+mn-cs"/>
              </a:rPr>
              <a:t> </a:t>
            </a:r>
            <a:r>
              <a:rPr lang="en-US" altLang="en-US" sz="2400" b="1" dirty="0" err="1">
                <a:solidFill>
                  <a:srgbClr val="FF0000"/>
                </a:solidFill>
                <a:latin typeface="Times New Roman" panose="02020603050405020304" pitchFamily="18" charset="0"/>
                <a:cs typeface="+mn-cs"/>
              </a:rPr>
              <a:t>soái</a:t>
            </a:r>
            <a:r>
              <a:rPr lang="en-US" altLang="en-US" sz="2400" b="1" dirty="0">
                <a:solidFill>
                  <a:srgbClr val="FF0000"/>
                </a:solidFill>
                <a:latin typeface="Times New Roman" panose="02020603050405020304" pitchFamily="18" charset="0"/>
                <a:cs typeface="+mn-cs"/>
              </a:rPr>
              <a:t> </a:t>
            </a:r>
            <a:r>
              <a:rPr lang="en-US" altLang="en-US" sz="2400" b="1" dirty="0" err="1">
                <a:solidFill>
                  <a:srgbClr val="FF0000"/>
                </a:solidFill>
                <a:latin typeface="Times New Roman" panose="02020603050405020304" pitchFamily="18" charset="0"/>
                <a:cs typeface="+mn-cs"/>
              </a:rPr>
              <a:t>của</a:t>
            </a:r>
            <a:r>
              <a:rPr lang="en-US" altLang="en-US" sz="2400" b="1" dirty="0">
                <a:solidFill>
                  <a:srgbClr val="FF0000"/>
                </a:solidFill>
                <a:latin typeface="Times New Roman" panose="02020603050405020304" pitchFamily="18" charset="0"/>
                <a:cs typeface="+mn-cs"/>
              </a:rPr>
              <a:t> </a:t>
            </a:r>
            <a:r>
              <a:rPr lang="en-US" altLang="en-US" sz="2400" b="1" dirty="0" err="1">
                <a:solidFill>
                  <a:srgbClr val="FF0000"/>
                </a:solidFill>
                <a:latin typeface="Times New Roman" panose="02020603050405020304" pitchFamily="18" charset="0"/>
                <a:cs typeface="+mn-cs"/>
              </a:rPr>
              <a:t>Trương</a:t>
            </a:r>
            <a:r>
              <a:rPr lang="en-US" altLang="en-US" sz="2400" b="1" dirty="0">
                <a:solidFill>
                  <a:srgbClr val="FF0000"/>
                </a:solidFill>
                <a:latin typeface="Times New Roman" panose="02020603050405020304" pitchFamily="18" charset="0"/>
                <a:cs typeface="+mn-cs"/>
              </a:rPr>
              <a:t> </a:t>
            </a:r>
            <a:r>
              <a:rPr lang="en-US" altLang="en-US" sz="2400" b="1" dirty="0" err="1">
                <a:solidFill>
                  <a:srgbClr val="FF0000"/>
                </a:solidFill>
                <a:latin typeface="Times New Roman" panose="02020603050405020304" pitchFamily="18" charset="0"/>
                <a:cs typeface="+mn-cs"/>
              </a:rPr>
              <a:t>Định</a:t>
            </a:r>
            <a:r>
              <a:rPr lang="vi-VN" altLang="en-US" sz="2400" b="1" dirty="0">
                <a:solidFill>
                  <a:srgbClr val="FF0000"/>
                </a:solidFill>
                <a:latin typeface="Times New Roman" panose="02020603050405020304" pitchFamily="18" charset="0"/>
                <a:cs typeface="+mn-cs"/>
              </a:rPr>
              <a:t>Trương Định</a:t>
            </a:r>
            <a:r>
              <a:rPr lang="en-US" altLang="en-US" sz="2400" b="1" dirty="0">
                <a:solidFill>
                  <a:srgbClr val="FF0000"/>
                </a:solidFill>
                <a:latin typeface="Times New Roman" panose="02020603050405020304" pitchFamily="18" charset="0"/>
                <a:cs typeface="+mn-cs"/>
              </a:rPr>
              <a:t>?</a:t>
            </a:r>
          </a:p>
        </p:txBody>
      </p:sp>
      <p:pic>
        <p:nvPicPr>
          <p:cNvPr id="4098" name="Picture 2" descr="Tháng 9/1861. Trương Định (Trương Công Định) khởi nghĩa chống Pháp ở Gia  Định.">
            <a:extLst>
              <a:ext uri="{FF2B5EF4-FFF2-40B4-BE49-F238E27FC236}">
                <a16:creationId xmlns:a16="http://schemas.microsoft.com/office/drawing/2014/main" id="{BB355A4C-14F7-D2D2-6914-18CA14DC518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1337" t="2187" r="2269" b="2499"/>
          <a:stretch>
            <a:fillRect/>
          </a:stretch>
        </p:blipFill>
        <p:spPr bwMode="auto">
          <a:xfrm>
            <a:off x="838200" y="990600"/>
            <a:ext cx="10210800" cy="486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a:extLst>
              <a:ext uri="{FF2B5EF4-FFF2-40B4-BE49-F238E27FC236}">
                <a16:creationId xmlns:a16="http://schemas.microsoft.com/office/drawing/2014/main" id="{33FC669E-8FEF-1A18-8E69-399DDCDD12D0}"/>
              </a:ext>
            </a:extLst>
          </p:cNvPr>
          <p:cNvSpPr>
            <a:spLocks noChangeArrowheads="1"/>
          </p:cNvSpPr>
          <p:nvPr/>
        </p:nvSpPr>
        <p:spPr bwMode="auto">
          <a:xfrm>
            <a:off x="3652838" y="5889625"/>
            <a:ext cx="6234112"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r>
              <a:rPr lang="en-US" altLang="en-US" sz="3200">
                <a:solidFill>
                  <a:srgbClr val="651639"/>
                </a:solidFill>
                <a:latin typeface="Times New Roman" panose="02020603050405020304" pitchFamily="18" charset="0"/>
                <a:cs typeface="Times New Roman" panose="02020603050405020304" pitchFamily="18" charset="0"/>
              </a:rPr>
              <a:t>H17.4 </a:t>
            </a:r>
            <a:r>
              <a:rPr lang="vi-VN" altLang="en-US" sz="3200">
                <a:solidFill>
                  <a:srgbClr val="651639"/>
                </a:solidFill>
                <a:latin typeface="Times New Roman" panose="02020603050405020304" pitchFamily="18" charset="0"/>
                <a:cs typeface="Times New Roman" panose="02020603050405020304" pitchFamily="18" charset="0"/>
              </a:rPr>
              <a:t>Trương Định nhận phong soái</a:t>
            </a:r>
            <a:endParaRPr lang="en-US" altLang="en-US" sz="3200">
              <a:solidFill>
                <a:srgbClr val="651639"/>
              </a:solidFill>
              <a:latin typeface="Times New Roman" panose="02020603050405020304" pitchFamily="18" charset="0"/>
              <a:cs typeface="Times New Roman" panose="02020603050405020304" pitchFamily="18" charset="0"/>
            </a:endParaRPr>
          </a:p>
        </p:txBody>
      </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style.rotation</p:attrName>
                                        </p:attrNameLst>
                                      </p:cBhvr>
                                      <p:tavLst>
                                        <p:tav tm="0">
                                          <p:val>
                                            <p:fltVal val="90"/>
                                          </p:val>
                                        </p:tav>
                                        <p:tav tm="100000">
                                          <p:val>
                                            <p:fltVal val="0"/>
                                          </p:val>
                                        </p:tav>
                                      </p:tavLst>
                                    </p:anim>
                                    <p:animEffect transition="in" filter="fade">
                                      <p:cBhvr>
                                        <p:cTn id="10" dur="1000"/>
                                        <p:tgtEl>
                                          <p:spTgt spid="3"/>
                                        </p:tgtEl>
                                      </p:cBhvr>
                                    </p:animEffect>
                                  </p:childTnLst>
                                </p:cTn>
                              </p:par>
                              <p:par>
                                <p:cTn id="11" presetID="31" presetClass="entr" presetSubtype="0" fill="hold" nodeType="withEffect">
                                  <p:stCondLst>
                                    <p:cond delay="0"/>
                                  </p:stCondLst>
                                  <p:childTnLst>
                                    <p:set>
                                      <p:cBhvr>
                                        <p:cTn id="12" dur="1" fill="hold">
                                          <p:stCondLst>
                                            <p:cond delay="0"/>
                                          </p:stCondLst>
                                        </p:cTn>
                                        <p:tgtEl>
                                          <p:spTgt spid="4098"/>
                                        </p:tgtEl>
                                        <p:attrNameLst>
                                          <p:attrName>style.visibility</p:attrName>
                                        </p:attrNameLst>
                                      </p:cBhvr>
                                      <p:to>
                                        <p:strVal val="visible"/>
                                      </p:to>
                                    </p:set>
                                    <p:anim calcmode="lin" valueType="num">
                                      <p:cBhvr>
                                        <p:cTn id="13" dur="1000" fill="hold"/>
                                        <p:tgtEl>
                                          <p:spTgt spid="4098"/>
                                        </p:tgtEl>
                                        <p:attrNameLst>
                                          <p:attrName>ppt_w</p:attrName>
                                        </p:attrNameLst>
                                      </p:cBhvr>
                                      <p:tavLst>
                                        <p:tav tm="0">
                                          <p:val>
                                            <p:fltVal val="0"/>
                                          </p:val>
                                        </p:tav>
                                        <p:tav tm="100000">
                                          <p:val>
                                            <p:strVal val="#ppt_w"/>
                                          </p:val>
                                        </p:tav>
                                      </p:tavLst>
                                    </p:anim>
                                    <p:anim calcmode="lin" valueType="num">
                                      <p:cBhvr>
                                        <p:cTn id="14" dur="1000" fill="hold"/>
                                        <p:tgtEl>
                                          <p:spTgt spid="4098"/>
                                        </p:tgtEl>
                                        <p:attrNameLst>
                                          <p:attrName>ppt_h</p:attrName>
                                        </p:attrNameLst>
                                      </p:cBhvr>
                                      <p:tavLst>
                                        <p:tav tm="0">
                                          <p:val>
                                            <p:fltVal val="0"/>
                                          </p:val>
                                        </p:tav>
                                        <p:tav tm="100000">
                                          <p:val>
                                            <p:strVal val="#ppt_h"/>
                                          </p:val>
                                        </p:tav>
                                      </p:tavLst>
                                    </p:anim>
                                    <p:anim calcmode="lin" valueType="num">
                                      <p:cBhvr>
                                        <p:cTn id="15" dur="1000" fill="hold"/>
                                        <p:tgtEl>
                                          <p:spTgt spid="4098"/>
                                        </p:tgtEl>
                                        <p:attrNameLst>
                                          <p:attrName>style.rotation</p:attrName>
                                        </p:attrNameLst>
                                      </p:cBhvr>
                                      <p:tavLst>
                                        <p:tav tm="0">
                                          <p:val>
                                            <p:fltVal val="90"/>
                                          </p:val>
                                        </p:tav>
                                        <p:tav tm="100000">
                                          <p:val>
                                            <p:fltVal val="0"/>
                                          </p:val>
                                        </p:tav>
                                      </p:tavLst>
                                    </p:anim>
                                    <p:animEffect transition="in" filter="fade">
                                      <p:cBhvr>
                                        <p:cTn id="16" dur="1000"/>
                                        <p:tgtEl>
                                          <p:spTgt spid="4098"/>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fltVal val="0"/>
                                          </p:val>
                                        </p:tav>
                                        <p:tav tm="100000">
                                          <p:val>
                                            <p:strVal val="#ppt_w"/>
                                          </p:val>
                                        </p:tav>
                                      </p:tavLst>
                                    </p:anim>
                                    <p:anim calcmode="lin" valueType="num">
                                      <p:cBhvr>
                                        <p:cTn id="20" dur="1000" fill="hold"/>
                                        <p:tgtEl>
                                          <p:spTgt spid="5"/>
                                        </p:tgtEl>
                                        <p:attrNameLst>
                                          <p:attrName>ppt_h</p:attrName>
                                        </p:attrNameLst>
                                      </p:cBhvr>
                                      <p:tavLst>
                                        <p:tav tm="0">
                                          <p:val>
                                            <p:fltVal val="0"/>
                                          </p:val>
                                        </p:tav>
                                        <p:tav tm="100000">
                                          <p:val>
                                            <p:strVal val="#ppt_h"/>
                                          </p:val>
                                        </p:tav>
                                      </p:tavLst>
                                    </p:anim>
                                    <p:anim calcmode="lin" valueType="num">
                                      <p:cBhvr>
                                        <p:cTn id="21" dur="1000" fill="hold"/>
                                        <p:tgtEl>
                                          <p:spTgt spid="5"/>
                                        </p:tgtEl>
                                        <p:attrNameLst>
                                          <p:attrName>style.rotation</p:attrName>
                                        </p:attrNameLst>
                                      </p:cBhvr>
                                      <p:tavLst>
                                        <p:tav tm="0">
                                          <p:val>
                                            <p:fltVal val="90"/>
                                          </p:val>
                                        </p:tav>
                                        <p:tav tm="100000">
                                          <p:val>
                                            <p:fltVal val="0"/>
                                          </p:val>
                                        </p:tav>
                                      </p:tavLst>
                                    </p:anim>
                                    <p:animEffect transition="in" filter="fade">
                                      <p:cBhvr>
                                        <p:cTn id="22"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Content Placeholder 2">
            <a:extLst>
              <a:ext uri="{FF2B5EF4-FFF2-40B4-BE49-F238E27FC236}">
                <a16:creationId xmlns:a16="http://schemas.microsoft.com/office/drawing/2014/main" id="{C31CE4A9-05DA-BC80-746D-114EDA86935A}"/>
              </a:ext>
            </a:extLst>
          </p:cNvPr>
          <p:cNvSpPr>
            <a:spLocks noGrp="1"/>
          </p:cNvSpPr>
          <p:nvPr>
            <p:ph idx="1"/>
          </p:nvPr>
        </p:nvSpPr>
        <p:spPr>
          <a:xfrm>
            <a:off x="4368800" y="1430338"/>
            <a:ext cx="7823200" cy="4525962"/>
          </a:xfrm>
        </p:spPr>
        <p:txBody>
          <a:bodyPr/>
          <a:lstStyle/>
          <a:p>
            <a:pPr marL="0" indent="0" algn="ctr">
              <a:buFontTx/>
              <a:buNone/>
            </a:pPr>
            <a:r>
              <a:rPr lang="vi-VN" altLang="en-US">
                <a:latin typeface="Times New Roman" panose="02020603050405020304" pitchFamily="18" charset="0"/>
                <a:cs typeface="Times New Roman" panose="02020603050405020304" pitchFamily="18" charset="0"/>
              </a:rPr>
              <a:t>Tan chợ vừa nghe tiếng súng Tây, </a:t>
            </a:r>
            <a:br>
              <a:rPr lang="vi-VN" altLang="en-US">
                <a:latin typeface="Times New Roman" panose="02020603050405020304" pitchFamily="18" charset="0"/>
                <a:cs typeface="Times New Roman" panose="02020603050405020304" pitchFamily="18" charset="0"/>
              </a:rPr>
            </a:br>
            <a:r>
              <a:rPr lang="vi-VN" altLang="en-US">
                <a:latin typeface="Times New Roman" panose="02020603050405020304" pitchFamily="18" charset="0"/>
                <a:cs typeface="Times New Roman" panose="02020603050405020304" pitchFamily="18" charset="0"/>
              </a:rPr>
              <a:t>Một bàn cờ thế phút sa tay. </a:t>
            </a:r>
            <a:br>
              <a:rPr lang="vi-VN" altLang="en-US">
                <a:latin typeface="Times New Roman" panose="02020603050405020304" pitchFamily="18" charset="0"/>
                <a:cs typeface="Times New Roman" panose="02020603050405020304" pitchFamily="18" charset="0"/>
              </a:rPr>
            </a:br>
            <a:r>
              <a:rPr lang="vi-VN" altLang="en-US">
                <a:latin typeface="Times New Roman" panose="02020603050405020304" pitchFamily="18" charset="0"/>
                <a:cs typeface="Times New Roman" panose="02020603050405020304" pitchFamily="18" charset="0"/>
              </a:rPr>
              <a:t>Bỏ nhà lũ trẻ lơ xơ chạy, </a:t>
            </a:r>
            <a:br>
              <a:rPr lang="vi-VN" altLang="en-US">
                <a:latin typeface="Times New Roman" panose="02020603050405020304" pitchFamily="18" charset="0"/>
                <a:cs typeface="Times New Roman" panose="02020603050405020304" pitchFamily="18" charset="0"/>
              </a:rPr>
            </a:br>
            <a:r>
              <a:rPr lang="vi-VN" altLang="en-US">
                <a:latin typeface="Times New Roman" panose="02020603050405020304" pitchFamily="18" charset="0"/>
                <a:cs typeface="Times New Roman" panose="02020603050405020304" pitchFamily="18" charset="0"/>
              </a:rPr>
              <a:t>Mất ổ bầy chim dáo dác bay. </a:t>
            </a:r>
            <a:br>
              <a:rPr lang="vi-VN" altLang="en-US">
                <a:latin typeface="Times New Roman" panose="02020603050405020304" pitchFamily="18" charset="0"/>
                <a:cs typeface="Times New Roman" panose="02020603050405020304" pitchFamily="18" charset="0"/>
              </a:rPr>
            </a:br>
            <a:r>
              <a:rPr lang="vi-VN" altLang="en-US">
                <a:latin typeface="Times New Roman" panose="02020603050405020304" pitchFamily="18" charset="0"/>
                <a:cs typeface="Times New Roman" panose="02020603050405020304" pitchFamily="18" charset="0"/>
              </a:rPr>
              <a:t>Bến Nghé của tiền tan bọt nước, </a:t>
            </a:r>
            <a:br>
              <a:rPr lang="vi-VN" altLang="en-US">
                <a:latin typeface="Times New Roman" panose="02020603050405020304" pitchFamily="18" charset="0"/>
                <a:cs typeface="Times New Roman" panose="02020603050405020304" pitchFamily="18" charset="0"/>
              </a:rPr>
            </a:br>
            <a:r>
              <a:rPr lang="vi-VN" altLang="en-US">
                <a:latin typeface="Times New Roman" panose="02020603050405020304" pitchFamily="18" charset="0"/>
                <a:cs typeface="Times New Roman" panose="02020603050405020304" pitchFamily="18" charset="0"/>
              </a:rPr>
              <a:t>Đồng Nai tranh ngói nhuốm màu mây. </a:t>
            </a:r>
            <a:br>
              <a:rPr lang="vi-VN" altLang="en-US">
                <a:latin typeface="Times New Roman" panose="02020603050405020304" pitchFamily="18" charset="0"/>
                <a:cs typeface="Times New Roman" panose="02020603050405020304" pitchFamily="18" charset="0"/>
              </a:rPr>
            </a:br>
            <a:r>
              <a:rPr lang="vi-VN" altLang="en-US">
                <a:latin typeface="Times New Roman" panose="02020603050405020304" pitchFamily="18" charset="0"/>
                <a:cs typeface="Times New Roman" panose="02020603050405020304" pitchFamily="18" charset="0"/>
              </a:rPr>
              <a:t>Hỏi trang dẹp loạn rày đâu vắng, </a:t>
            </a:r>
            <a:br>
              <a:rPr lang="vi-VN" altLang="en-US">
                <a:latin typeface="Times New Roman" panose="02020603050405020304" pitchFamily="18" charset="0"/>
                <a:cs typeface="Times New Roman" panose="02020603050405020304" pitchFamily="18" charset="0"/>
              </a:rPr>
            </a:br>
            <a:r>
              <a:rPr lang="vi-VN" altLang="en-US">
                <a:latin typeface="Times New Roman" panose="02020603050405020304" pitchFamily="18" charset="0"/>
                <a:cs typeface="Times New Roman" panose="02020603050405020304" pitchFamily="18" charset="0"/>
              </a:rPr>
              <a:t>Nỡ để dân đe</a:t>
            </a:r>
            <a:r>
              <a:rPr lang="en-US" altLang="en-US">
                <a:latin typeface="Times New Roman" panose="02020603050405020304" pitchFamily="18" charset="0"/>
                <a:cs typeface="Times New Roman" panose="02020603050405020304" pitchFamily="18" charset="0"/>
              </a:rPr>
              <a:t>A</a:t>
            </a:r>
            <a:r>
              <a:rPr lang="vi-VN" altLang="en-US">
                <a:latin typeface="Times New Roman" panose="02020603050405020304" pitchFamily="18" charset="0"/>
                <a:cs typeface="Times New Roman" panose="02020603050405020304" pitchFamily="18" charset="0"/>
              </a:rPr>
              <a:t>n mắc nạn này?</a:t>
            </a:r>
          </a:p>
        </p:txBody>
      </p:sp>
      <p:grpSp>
        <p:nvGrpSpPr>
          <p:cNvPr id="201731" name="Group 4">
            <a:extLst>
              <a:ext uri="{FF2B5EF4-FFF2-40B4-BE49-F238E27FC236}">
                <a16:creationId xmlns:a16="http://schemas.microsoft.com/office/drawing/2014/main" id="{B8267648-C145-92CF-7BC4-4256A2F2FFC0}"/>
              </a:ext>
            </a:extLst>
          </p:cNvPr>
          <p:cNvGrpSpPr>
            <a:grpSpLocks/>
          </p:cNvGrpSpPr>
          <p:nvPr/>
        </p:nvGrpSpPr>
        <p:grpSpPr bwMode="auto">
          <a:xfrm>
            <a:off x="0" y="606425"/>
            <a:ext cx="4368800" cy="5700713"/>
            <a:chOff x="152400" y="762000"/>
            <a:chExt cx="3829050" cy="5930190"/>
          </a:xfrm>
        </p:grpSpPr>
        <p:pic>
          <p:nvPicPr>
            <p:cNvPr id="201733" name="Picture 2" descr="D:\kimngan\giao an\su 8\pp\Kenh hinh lop 8\LSVN_lop 8\bai 24\nguyen dinh chieu.jpg">
              <a:extLst>
                <a:ext uri="{FF2B5EF4-FFF2-40B4-BE49-F238E27FC236}">
                  <a16:creationId xmlns:a16="http://schemas.microsoft.com/office/drawing/2014/main" id="{FB438F34-DBF8-4331-F758-68A604449F0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762000"/>
              <a:ext cx="3829050"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734" name="TextBox 3">
              <a:extLst>
                <a:ext uri="{FF2B5EF4-FFF2-40B4-BE49-F238E27FC236}">
                  <a16:creationId xmlns:a16="http://schemas.microsoft.com/office/drawing/2014/main" id="{D08B44EF-2D55-B1E7-D74C-F12499E562A0}"/>
                </a:ext>
              </a:extLst>
            </p:cNvPr>
            <p:cNvSpPr txBox="1">
              <a:spLocks noChangeArrowheads="1"/>
            </p:cNvSpPr>
            <p:nvPr/>
          </p:nvSpPr>
          <p:spPr bwMode="auto">
            <a:xfrm>
              <a:off x="152400" y="6019800"/>
              <a:ext cx="3829050" cy="672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vi-VN" altLang="en-US" sz="1800">
                  <a:latin typeface="Times New Roman" panose="02020603050405020304" pitchFamily="18" charset="0"/>
                  <a:cs typeface="Times New Roman" panose="02020603050405020304" pitchFamily="18" charset="0"/>
                </a:rPr>
                <a:t>NGUYỄN ĐÌNH CHIỂU</a:t>
              </a:r>
            </a:p>
            <a:p>
              <a:pPr algn="ctr">
                <a:lnSpc>
                  <a:spcPct val="100000"/>
                </a:lnSpc>
                <a:spcBef>
                  <a:spcPct val="0"/>
                </a:spcBef>
                <a:buFontTx/>
                <a:buNone/>
              </a:pPr>
              <a:r>
                <a:rPr lang="vi-VN" altLang="en-US" sz="1800">
                  <a:latin typeface="Times New Roman" panose="02020603050405020304" pitchFamily="18" charset="0"/>
                  <a:cs typeface="Times New Roman" panose="02020603050405020304" pitchFamily="18" charset="0"/>
                </a:rPr>
                <a:t>1822 - 1888</a:t>
              </a:r>
            </a:p>
          </p:txBody>
        </p:sp>
      </p:grpSp>
      <p:sp>
        <p:nvSpPr>
          <p:cNvPr id="6" name="Rectangle 5">
            <a:extLst>
              <a:ext uri="{FF2B5EF4-FFF2-40B4-BE49-F238E27FC236}">
                <a16:creationId xmlns:a16="http://schemas.microsoft.com/office/drawing/2014/main" id="{A7287076-62D5-BC96-9C00-33E17F55FEED}"/>
              </a:ext>
            </a:extLst>
          </p:cNvPr>
          <p:cNvSpPr/>
          <p:nvPr/>
        </p:nvSpPr>
        <p:spPr>
          <a:xfrm>
            <a:off x="6182947" y="304800"/>
            <a:ext cx="4179286" cy="923330"/>
          </a:xfrm>
          <a:prstGeom prst="rect">
            <a:avLst/>
          </a:prstGeom>
          <a:noFill/>
        </p:spPr>
        <p:txBody>
          <a:bodyPr wrap="none">
            <a:spAutoFit/>
          </a:bodyPr>
          <a:lstStyle/>
          <a:p>
            <a:pPr algn="ctr">
              <a:defRPr/>
            </a:pPr>
            <a:r>
              <a:rPr lang="vi-VN" sz="5400" b="1" dirty="0">
                <a:ln w="12700">
                  <a:solidFill>
                    <a:srgbClr val="FF0000"/>
                  </a:solidFill>
                  <a:prstDash val="solid"/>
                </a:ln>
                <a:solidFill>
                  <a:srgbClr val="FF3300"/>
                </a:solidFill>
                <a:effectLst>
                  <a:outerShdw blurRad="41275" dist="20320" dir="1800000" algn="tl" rotWithShape="0">
                    <a:srgbClr val="000000">
                      <a:alpha val="40000"/>
                    </a:srgbClr>
                  </a:outerShdw>
                </a:effectLst>
                <a:latin typeface="Times New Roman" pitchFamily="18" charset="0"/>
                <a:cs typeface="Times New Roman" pitchFamily="18" charset="0"/>
              </a:rPr>
              <a:t>CHẠY GIẶC</a:t>
            </a:r>
            <a:endParaRPr lang="en-US" sz="5400" b="1" dirty="0">
              <a:ln w="12700">
                <a:solidFill>
                  <a:srgbClr val="FF0000"/>
                </a:solidFill>
                <a:prstDash val="solid"/>
              </a:ln>
              <a:solidFill>
                <a:srgbClr val="FF3300"/>
              </a:solidFill>
              <a:effectLst>
                <a:outerShdw blurRad="41275" dist="20320" dir="1800000" algn="tl" rotWithShape="0">
                  <a:srgbClr val="000000">
                    <a:alpha val="40000"/>
                  </a:srgbClr>
                </a:outerShdw>
              </a:effectLst>
              <a:latin typeface="Times New Roman" pitchFamily="18" charset="0"/>
              <a:cs typeface="Times New Roman" pitchFamily="18" charset="0"/>
            </a:endParaRPr>
          </a:p>
        </p:txBody>
      </p:sp>
    </p:spTree>
  </p:cSld>
  <p:clrMapOvr>
    <a:masterClrMapping/>
  </p:clrMapOvr>
  <p:transition spd="slow">
    <p:dissolv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1">
            <a:extLst>
              <a:ext uri="{FF2B5EF4-FFF2-40B4-BE49-F238E27FC236}">
                <a16:creationId xmlns:a16="http://schemas.microsoft.com/office/drawing/2014/main" id="{2DB04C93-A3AD-D45D-75EF-25AA91B45EE9}"/>
              </a:ext>
            </a:extLst>
          </p:cNvPr>
          <p:cNvSpPr>
            <a:spLocks noChangeArrowheads="1"/>
          </p:cNvSpPr>
          <p:nvPr/>
        </p:nvSpPr>
        <p:spPr bwMode="auto">
          <a:xfrm>
            <a:off x="263525" y="44450"/>
            <a:ext cx="99361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vi-VN" sz="3600" b="1">
                <a:solidFill>
                  <a:srgbClr val="FF0000"/>
                </a:solidFill>
                <a:latin typeface="Times New Roman" panose="02020603050405020304" pitchFamily="18" charset="0"/>
                <a:cs typeface="Times New Roman" panose="02020603050405020304" pitchFamily="18" charset="0"/>
              </a:rPr>
              <a:t>A. HOẠT ĐỘNG MỞ ĐẦU </a:t>
            </a:r>
          </a:p>
        </p:txBody>
      </p:sp>
      <p:pic>
        <p:nvPicPr>
          <p:cNvPr id="179203" name="Picture 6">
            <a:extLst>
              <a:ext uri="{FF2B5EF4-FFF2-40B4-BE49-F238E27FC236}">
                <a16:creationId xmlns:a16="http://schemas.microsoft.com/office/drawing/2014/main" id="{077CD4AB-D17D-1D3B-7398-5D5407CCCBC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838200"/>
            <a:ext cx="4953000"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9204" name="Picture 2">
            <a:extLst>
              <a:ext uri="{FF2B5EF4-FFF2-40B4-BE49-F238E27FC236}">
                <a16:creationId xmlns:a16="http://schemas.microsoft.com/office/drawing/2014/main" id="{94473D62-1478-1300-05B7-1ADE3D17ED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43600" y="838200"/>
            <a:ext cx="5562600"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9205" name="TextBox 8">
            <a:extLst>
              <a:ext uri="{FF2B5EF4-FFF2-40B4-BE49-F238E27FC236}">
                <a16:creationId xmlns:a16="http://schemas.microsoft.com/office/drawing/2014/main" id="{3F6EDD80-1D68-7A47-7780-4A325013B924}"/>
              </a:ext>
            </a:extLst>
          </p:cNvPr>
          <p:cNvSpPr txBox="1">
            <a:spLocks noChangeArrowheads="1"/>
          </p:cNvSpPr>
          <p:nvPr/>
        </p:nvSpPr>
        <p:spPr bwMode="auto">
          <a:xfrm>
            <a:off x="320675" y="4724400"/>
            <a:ext cx="11566525" cy="133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indent="4572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15000"/>
              </a:lnSpc>
              <a:spcBef>
                <a:spcPct val="0"/>
              </a:spcBef>
              <a:spcAft>
                <a:spcPts val="1000"/>
              </a:spcAft>
              <a:buFontTx/>
              <a:buNone/>
            </a:pPr>
            <a:r>
              <a:rPr lang="en-US" altLang="en-US" sz="2400" b="1" i="1">
                <a:latin typeface="Times New Roman" panose="02020603050405020304" pitchFamily="18" charset="0"/>
                <a:ea typeface="Calibri" panose="020F0502020204030204" pitchFamily="34" charset="0"/>
                <a:cs typeface="Times New Roman" panose="02020603050405020304" pitchFamily="18" charset="0"/>
              </a:rPr>
              <a:t>?Quan sát 2 bức ảnh trên và cho biết em hiểu gì về hai bức ảnh trên, sự kiện lịch sử nào được nhắc đến trong hai bức hình trên hãy chia sẻ hiểu biết của em về những sự kiện lịch sử liên quan đến các bức hình đó?</a:t>
            </a:r>
            <a:endParaRPr lang="en-US" altLang="en-US" sz="2400">
              <a:ea typeface="Calibri" panose="020F0502020204030204" pitchFamily="34" charset="0"/>
              <a:cs typeface="Times New Roman" panose="02020603050405020304" pitchFamily="18" charset="0"/>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AutoShape 2" descr="Danh nhân Phan Văn Trị - nhà Nho yêu nước tiêu biểu - Báo Đồng Nai điện tử">
            <a:extLst>
              <a:ext uri="{FF2B5EF4-FFF2-40B4-BE49-F238E27FC236}">
                <a16:creationId xmlns:a16="http://schemas.microsoft.com/office/drawing/2014/main" id="{E4F44C0C-60C9-6363-5D73-31F0269A9FD7}"/>
              </a:ext>
            </a:extLst>
          </p:cNvPr>
          <p:cNvSpPr>
            <a:spLocks noChangeAspect="1" noChangeArrowheads="1"/>
          </p:cNvSpPr>
          <p:nvPr/>
        </p:nvSpPr>
        <p:spPr bwMode="auto">
          <a:xfrm>
            <a:off x="155575"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endParaRPr lang="en-US" altLang="en-US" sz="1800">
              <a:latin typeface="Arial" panose="020B0604020202020204" pitchFamily="34" charset="0"/>
            </a:endParaRPr>
          </a:p>
        </p:txBody>
      </p:sp>
      <p:pic>
        <p:nvPicPr>
          <p:cNvPr id="202755" name="Picture 3">
            <a:extLst>
              <a:ext uri="{FF2B5EF4-FFF2-40B4-BE49-F238E27FC236}">
                <a16:creationId xmlns:a16="http://schemas.microsoft.com/office/drawing/2014/main" id="{36DADE4A-4429-BDB9-059B-CE35FAB237F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685800"/>
            <a:ext cx="4114800" cy="52514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2756" name="TextBox 3">
            <a:extLst>
              <a:ext uri="{FF2B5EF4-FFF2-40B4-BE49-F238E27FC236}">
                <a16:creationId xmlns:a16="http://schemas.microsoft.com/office/drawing/2014/main" id="{9D2BC820-C644-E807-CC20-A8BD31FDDAF5}"/>
              </a:ext>
            </a:extLst>
          </p:cNvPr>
          <p:cNvSpPr txBox="1">
            <a:spLocks noChangeArrowheads="1"/>
          </p:cNvSpPr>
          <p:nvPr/>
        </p:nvSpPr>
        <p:spPr bwMode="auto">
          <a:xfrm>
            <a:off x="355600" y="5983288"/>
            <a:ext cx="43688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n-US" altLang="en-US" sz="1800">
                <a:latin typeface="Times New Roman" panose="02020603050405020304" pitchFamily="18" charset="0"/>
              </a:rPr>
              <a:t>PHAN VĂN TRỊ</a:t>
            </a:r>
          </a:p>
          <a:p>
            <a:pPr algn="ctr">
              <a:lnSpc>
                <a:spcPct val="100000"/>
              </a:lnSpc>
              <a:spcBef>
                <a:spcPct val="0"/>
              </a:spcBef>
              <a:buFontTx/>
              <a:buNone/>
            </a:pPr>
            <a:r>
              <a:rPr lang="en-US" altLang="en-US" sz="1800">
                <a:latin typeface="Times New Roman" panose="02020603050405020304" pitchFamily="18" charset="0"/>
              </a:rPr>
              <a:t>1830-1910</a:t>
            </a:r>
            <a:endParaRPr lang="vi-VN" altLang="en-US" sz="1800">
              <a:latin typeface="Times New Roman" panose="02020603050405020304" pitchFamily="18" charset="0"/>
            </a:endParaRPr>
          </a:p>
        </p:txBody>
      </p:sp>
      <p:sp>
        <p:nvSpPr>
          <p:cNvPr id="202757" name="Content Placeholder 2">
            <a:extLst>
              <a:ext uri="{FF2B5EF4-FFF2-40B4-BE49-F238E27FC236}">
                <a16:creationId xmlns:a16="http://schemas.microsoft.com/office/drawing/2014/main" id="{0C266681-90C9-6E7E-A41B-0B61516CFB06}"/>
              </a:ext>
            </a:extLst>
          </p:cNvPr>
          <p:cNvSpPr>
            <a:spLocks noGrp="1"/>
          </p:cNvSpPr>
          <p:nvPr>
            <p:ph idx="1"/>
          </p:nvPr>
        </p:nvSpPr>
        <p:spPr>
          <a:xfrm>
            <a:off x="5410200" y="1430338"/>
            <a:ext cx="5740400" cy="4525962"/>
          </a:xfrm>
        </p:spPr>
        <p:txBody>
          <a:bodyPr/>
          <a:lstStyle/>
          <a:p>
            <a:pPr marL="0" indent="0" algn="ctr">
              <a:buFont typeface="Arial" panose="020B0604020202020204" pitchFamily="34" charset="0"/>
              <a:buNone/>
            </a:pPr>
            <a:r>
              <a:rPr lang="en-US" altLang="en-US">
                <a:latin typeface="Times New Roman" panose="02020603050405020304" pitchFamily="18" charset="0"/>
                <a:cs typeface="Times New Roman" panose="02020603050405020304" pitchFamily="18" charset="0"/>
              </a:rPr>
              <a:t>“ Tò te kèn thổi tiếng năm ba,</a:t>
            </a:r>
          </a:p>
          <a:p>
            <a:pPr marL="0" indent="0" algn="ctr">
              <a:buFont typeface="Arial" panose="020B0604020202020204" pitchFamily="34" charset="0"/>
              <a:buNone/>
            </a:pPr>
            <a:r>
              <a:rPr lang="en-US" altLang="en-US">
                <a:latin typeface="Times New Roman" panose="02020603050405020304" pitchFamily="18" charset="0"/>
                <a:cs typeface="Times New Roman" panose="02020603050405020304" pitchFamily="18" charset="0"/>
              </a:rPr>
              <a:t>Nghe lọt vào tai, dạ xót xa.</a:t>
            </a:r>
          </a:p>
          <a:p>
            <a:pPr marL="0" indent="0" algn="ctr">
              <a:buFont typeface="Arial" panose="020B0604020202020204" pitchFamily="34" charset="0"/>
              <a:buNone/>
            </a:pPr>
            <a:r>
              <a:rPr lang="en-US" altLang="en-US">
                <a:latin typeface="Times New Roman" panose="02020603050405020304" pitchFamily="18" charset="0"/>
                <a:cs typeface="Times New Roman" panose="02020603050405020304" pitchFamily="18" charset="0"/>
              </a:rPr>
              <a:t>Uốn khúc sông rồng mù mịt khói,</a:t>
            </a:r>
          </a:p>
          <a:p>
            <a:pPr marL="0" indent="0" algn="ctr">
              <a:buFont typeface="Arial" panose="020B0604020202020204" pitchFamily="34" charset="0"/>
              <a:buNone/>
            </a:pPr>
            <a:r>
              <a:rPr lang="en-US" altLang="en-US">
                <a:latin typeface="Times New Roman" panose="02020603050405020304" pitchFamily="18" charset="0"/>
                <a:cs typeface="Times New Roman" panose="02020603050405020304" pitchFamily="18" charset="0"/>
              </a:rPr>
              <a:t>Vắng hoe thành phụng ủ sầu hoa</a:t>
            </a:r>
          </a:p>
          <a:p>
            <a:pPr marL="0" indent="0" algn="ctr">
              <a:buFont typeface="Arial" panose="020B0604020202020204" pitchFamily="34" charset="0"/>
              <a:buNone/>
            </a:pPr>
            <a:r>
              <a:rPr lang="en-US" altLang="en-US">
                <a:latin typeface="Times New Roman" panose="02020603050405020304" pitchFamily="18" charset="0"/>
                <a:cs typeface="Times New Roman" panose="02020603050405020304" pitchFamily="18" charset="0"/>
              </a:rPr>
              <a:t>Tan nhà cám nỗi câu ly hận,</a:t>
            </a:r>
          </a:p>
          <a:p>
            <a:pPr marL="0" indent="0" algn="ctr">
              <a:buFont typeface="Arial" panose="020B0604020202020204" pitchFamily="34" charset="0"/>
              <a:buNone/>
            </a:pPr>
            <a:r>
              <a:rPr lang="en-US" altLang="en-US">
                <a:latin typeface="Times New Roman" panose="02020603050405020304" pitchFamily="18" charset="0"/>
                <a:cs typeface="Times New Roman" panose="02020603050405020304" pitchFamily="18" charset="0"/>
              </a:rPr>
              <a:t>Cắt đất thương thay cuộc giảng hòa</a:t>
            </a:r>
          </a:p>
          <a:p>
            <a:pPr marL="0" indent="0" algn="ctr">
              <a:buFont typeface="Arial" panose="020B0604020202020204" pitchFamily="34" charset="0"/>
              <a:buNone/>
            </a:pPr>
            <a:r>
              <a:rPr lang="en-US" altLang="en-US">
                <a:latin typeface="Times New Roman" panose="02020603050405020304" pitchFamily="18" charset="0"/>
                <a:cs typeface="Times New Roman" panose="02020603050405020304" pitchFamily="18" charset="0"/>
              </a:rPr>
              <a:t>Gió bụi đòi cơn xiêu ngã cỏ,</a:t>
            </a:r>
          </a:p>
          <a:p>
            <a:pPr marL="0" indent="0" algn="ctr">
              <a:buFont typeface="Arial" panose="020B0604020202020204" pitchFamily="34" charset="0"/>
              <a:buNone/>
            </a:pPr>
            <a:r>
              <a:rPr lang="en-US" altLang="en-US">
                <a:latin typeface="Times New Roman" panose="02020603050405020304" pitchFamily="18" charset="0"/>
                <a:cs typeface="Times New Roman" panose="02020603050405020304" pitchFamily="18" charset="0"/>
              </a:rPr>
              <a:t>Ngậm cười hết nói nỗi quan ta.”</a:t>
            </a:r>
            <a:endParaRPr lang="vi-VN" altLang="en-US">
              <a:latin typeface="Times New Roman" panose="02020603050405020304" pitchFamily="18" charset="0"/>
              <a:cs typeface="Times New Roman" panose="02020603050405020304" pitchFamily="18" charset="0"/>
            </a:endParaRPr>
          </a:p>
        </p:txBody>
      </p:sp>
      <p:sp>
        <p:nvSpPr>
          <p:cNvPr id="12" name="Rectangle 11">
            <a:extLst>
              <a:ext uri="{FF2B5EF4-FFF2-40B4-BE49-F238E27FC236}">
                <a16:creationId xmlns:a16="http://schemas.microsoft.com/office/drawing/2014/main" id="{1B7A553B-11EC-E79F-C5F5-017D961BB50E}"/>
              </a:ext>
            </a:extLst>
          </p:cNvPr>
          <p:cNvSpPr/>
          <p:nvPr/>
        </p:nvSpPr>
        <p:spPr>
          <a:xfrm>
            <a:off x="5194989" y="304800"/>
            <a:ext cx="6155211" cy="707886"/>
          </a:xfrm>
          <a:prstGeom prst="rect">
            <a:avLst/>
          </a:prstGeom>
          <a:noFill/>
        </p:spPr>
        <p:txBody>
          <a:bodyPr wrap="none">
            <a:spAutoFit/>
          </a:bodyPr>
          <a:lstStyle/>
          <a:p>
            <a:pPr algn="ctr">
              <a:defRPr/>
            </a:pPr>
            <a:r>
              <a:rPr lang="en-US" sz="4000" b="1" dirty="0">
                <a:ln w="12700">
                  <a:solidFill>
                    <a:srgbClr val="FF0000"/>
                  </a:solidFill>
                  <a:prstDash val="solid"/>
                </a:ln>
                <a:solidFill>
                  <a:srgbClr val="FF3300"/>
                </a:solidFill>
                <a:effectLst>
                  <a:outerShdw blurRad="41275" dist="20320" dir="1800000" algn="tl" rotWithShape="0">
                    <a:srgbClr val="000000">
                      <a:alpha val="40000"/>
                    </a:srgbClr>
                  </a:outerShdw>
                </a:effectLst>
                <a:latin typeface="Times New Roman" pitchFamily="18" charset="0"/>
                <a:cs typeface="Times New Roman" pitchFamily="18" charset="0"/>
              </a:rPr>
              <a:t>THẤT TỈNH VĨNH LONG</a:t>
            </a:r>
          </a:p>
        </p:txBody>
      </p:sp>
    </p:spTree>
  </p:cSld>
  <p:clrMapOvr>
    <a:masterClrMapping/>
  </p:clrMapOvr>
  <p:transition spd="slow">
    <p:dissolv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8239817-0778-D760-3E47-FE7C7A695059}"/>
              </a:ext>
            </a:extLst>
          </p:cNvPr>
          <p:cNvSpPr txBox="1"/>
          <p:nvPr/>
        </p:nvSpPr>
        <p:spPr>
          <a:xfrm>
            <a:off x="457200" y="152400"/>
            <a:ext cx="11582400" cy="1042988"/>
          </a:xfrm>
          <a:prstGeom prst="rect">
            <a:avLst/>
          </a:prstGeom>
          <a:noFill/>
        </p:spPr>
        <p:txBody>
          <a:bodyPr>
            <a:spAutoFit/>
          </a:bodyPr>
          <a:lstStyle/>
          <a:p>
            <a:pPr algn="just">
              <a:lnSpc>
                <a:spcPct val="115000"/>
              </a:lnSpc>
              <a:spcAft>
                <a:spcPts val="1000"/>
              </a:spcAft>
              <a:defRPr/>
            </a:pPr>
            <a:r>
              <a:rPr lang="vi-VN" sz="2400" b="1" dirty="0">
                <a:solidFill>
                  <a:srgbClr val="FF0000"/>
                </a:solidFill>
                <a:latin typeface="+mj-lt"/>
                <a:ea typeface="Calibri" panose="020F0502020204030204" pitchFamily="34" charset="0"/>
                <a:cs typeface="Times New Roman" panose="02020603050405020304" pitchFamily="18" charset="0"/>
              </a:rPr>
              <a:t>2. </a:t>
            </a:r>
            <a:r>
              <a:rPr lang="en-US" sz="2400" b="1" dirty="0">
                <a:solidFill>
                  <a:srgbClr val="FF0000"/>
                </a:solidFill>
                <a:latin typeface="+mj-lt"/>
                <a:ea typeface="Calibri" panose="020F0502020204030204" pitchFamily="34" charset="0"/>
                <a:cs typeface="Times New Roman" panose="02020603050405020304" pitchFamily="18" charset="0"/>
              </a:rPr>
              <a:t>Phong </a:t>
            </a:r>
            <a:r>
              <a:rPr lang="en-US" sz="2400" b="1" dirty="0" err="1">
                <a:solidFill>
                  <a:srgbClr val="FF0000"/>
                </a:solidFill>
                <a:latin typeface="+mj-lt"/>
                <a:ea typeface="Calibri" panose="020F0502020204030204" pitchFamily="34" charset="0"/>
                <a:cs typeface="Times New Roman" panose="02020603050405020304" pitchFamily="18" charset="0"/>
              </a:rPr>
              <a:t>trào</a:t>
            </a:r>
            <a:r>
              <a:rPr lang="en-US" sz="2400" b="1" dirty="0">
                <a:solidFill>
                  <a:srgbClr val="FF0000"/>
                </a:solidFill>
                <a:latin typeface="+mj-lt"/>
                <a:ea typeface="Calibri" panose="020F0502020204030204" pitchFamily="34" charset="0"/>
                <a:cs typeface="Times New Roman" panose="02020603050405020304" pitchFamily="18" charset="0"/>
              </a:rPr>
              <a:t> </a:t>
            </a:r>
            <a:r>
              <a:rPr lang="en-US" sz="2400" b="1" dirty="0" err="1">
                <a:solidFill>
                  <a:srgbClr val="FF0000"/>
                </a:solidFill>
                <a:latin typeface="+mj-lt"/>
                <a:ea typeface="Calibri" panose="020F0502020204030204" pitchFamily="34" charset="0"/>
                <a:cs typeface="Times New Roman" panose="02020603050405020304" pitchFamily="18" charset="0"/>
              </a:rPr>
              <a:t>kháng</a:t>
            </a:r>
            <a:r>
              <a:rPr lang="en-US" sz="2400" b="1" dirty="0">
                <a:solidFill>
                  <a:srgbClr val="FF0000"/>
                </a:solidFill>
                <a:latin typeface="+mj-lt"/>
                <a:ea typeface="Calibri" panose="020F0502020204030204" pitchFamily="34" charset="0"/>
                <a:cs typeface="Times New Roman" panose="02020603050405020304" pitchFamily="18" charset="0"/>
              </a:rPr>
              <a:t> </a:t>
            </a:r>
            <a:r>
              <a:rPr lang="en-US" sz="2400" b="1" dirty="0" err="1">
                <a:solidFill>
                  <a:srgbClr val="FF0000"/>
                </a:solidFill>
                <a:latin typeface="+mj-lt"/>
                <a:ea typeface="Calibri" panose="020F0502020204030204" pitchFamily="34" charset="0"/>
                <a:cs typeface="Times New Roman" panose="02020603050405020304" pitchFamily="18" charset="0"/>
              </a:rPr>
              <a:t>chiến</a:t>
            </a:r>
            <a:r>
              <a:rPr lang="en-US" sz="2400" b="1" dirty="0">
                <a:solidFill>
                  <a:srgbClr val="FF0000"/>
                </a:solidFill>
                <a:latin typeface="+mj-lt"/>
                <a:ea typeface="Calibri" panose="020F0502020204030204" pitchFamily="34" charset="0"/>
                <a:cs typeface="Times New Roman" panose="02020603050405020304" pitchFamily="18" charset="0"/>
              </a:rPr>
              <a:t> </a:t>
            </a:r>
            <a:r>
              <a:rPr lang="en-US" sz="2400" b="1" dirty="0" err="1">
                <a:solidFill>
                  <a:srgbClr val="FF0000"/>
                </a:solidFill>
                <a:latin typeface="+mj-lt"/>
                <a:ea typeface="Calibri" panose="020F0502020204030204" pitchFamily="34" charset="0"/>
                <a:cs typeface="Times New Roman" panose="02020603050405020304" pitchFamily="18" charset="0"/>
              </a:rPr>
              <a:t>chống</a:t>
            </a:r>
            <a:r>
              <a:rPr lang="en-US" sz="2400" b="1" dirty="0">
                <a:solidFill>
                  <a:srgbClr val="FF0000"/>
                </a:solidFill>
                <a:latin typeface="+mj-lt"/>
                <a:ea typeface="Calibri" panose="020F0502020204030204" pitchFamily="34" charset="0"/>
                <a:cs typeface="Times New Roman" panose="02020603050405020304" pitchFamily="18" charset="0"/>
              </a:rPr>
              <a:t> </a:t>
            </a:r>
            <a:r>
              <a:rPr lang="en-US" sz="2400" b="1" dirty="0" err="1">
                <a:solidFill>
                  <a:srgbClr val="FF0000"/>
                </a:solidFill>
                <a:latin typeface="+mj-lt"/>
                <a:ea typeface="Calibri" panose="020F0502020204030204" pitchFamily="34" charset="0"/>
                <a:cs typeface="Times New Roman" panose="02020603050405020304" pitchFamily="18" charset="0"/>
              </a:rPr>
              <a:t>thực</a:t>
            </a:r>
            <a:r>
              <a:rPr lang="en-US" sz="2400" b="1" dirty="0">
                <a:solidFill>
                  <a:srgbClr val="FF0000"/>
                </a:solidFill>
                <a:latin typeface="+mj-lt"/>
                <a:ea typeface="Calibri" panose="020F0502020204030204" pitchFamily="34" charset="0"/>
                <a:cs typeface="Times New Roman" panose="02020603050405020304" pitchFamily="18" charset="0"/>
              </a:rPr>
              <a:t> </a:t>
            </a:r>
            <a:r>
              <a:rPr lang="en-US" sz="2400" b="1" dirty="0" err="1">
                <a:solidFill>
                  <a:srgbClr val="FF0000"/>
                </a:solidFill>
                <a:latin typeface="+mj-lt"/>
                <a:ea typeface="Calibri" panose="020F0502020204030204" pitchFamily="34" charset="0"/>
                <a:cs typeface="Times New Roman" panose="02020603050405020304" pitchFamily="18" charset="0"/>
              </a:rPr>
              <a:t>dân</a:t>
            </a:r>
            <a:r>
              <a:rPr lang="en-US" sz="2400" b="1" dirty="0">
                <a:solidFill>
                  <a:srgbClr val="FF0000"/>
                </a:solidFill>
                <a:latin typeface="+mj-lt"/>
                <a:ea typeface="Calibri" panose="020F0502020204030204" pitchFamily="34" charset="0"/>
                <a:cs typeface="Times New Roman" panose="02020603050405020304" pitchFamily="18" charset="0"/>
              </a:rPr>
              <a:t> </a:t>
            </a:r>
            <a:r>
              <a:rPr lang="en-US" sz="2400" b="1" dirty="0" err="1">
                <a:solidFill>
                  <a:srgbClr val="FF0000"/>
                </a:solidFill>
                <a:latin typeface="+mj-lt"/>
                <a:ea typeface="Calibri" panose="020F0502020204030204" pitchFamily="34" charset="0"/>
                <a:cs typeface="Times New Roman" panose="02020603050405020304" pitchFamily="18" charset="0"/>
              </a:rPr>
              <a:t>Pháp</a:t>
            </a:r>
            <a:r>
              <a:rPr lang="en-US" sz="2400" b="1" dirty="0">
                <a:solidFill>
                  <a:srgbClr val="FF0000"/>
                </a:solidFill>
                <a:latin typeface="+mj-lt"/>
                <a:ea typeface="Calibri" panose="020F0502020204030204" pitchFamily="34" charset="0"/>
                <a:cs typeface="Times New Roman" panose="02020603050405020304" pitchFamily="18" charset="0"/>
              </a:rPr>
              <a:t> </a:t>
            </a:r>
            <a:r>
              <a:rPr lang="en-US" sz="2400" b="1" dirty="0" err="1">
                <a:solidFill>
                  <a:srgbClr val="FF0000"/>
                </a:solidFill>
                <a:latin typeface="+mj-lt"/>
                <a:ea typeface="Calibri" panose="020F0502020204030204" pitchFamily="34" charset="0"/>
                <a:cs typeface="Times New Roman" panose="02020603050405020304" pitchFamily="18" charset="0"/>
              </a:rPr>
              <a:t>xâm</a:t>
            </a:r>
            <a:r>
              <a:rPr lang="en-US" sz="2400" b="1" dirty="0">
                <a:solidFill>
                  <a:srgbClr val="FF0000"/>
                </a:solidFill>
                <a:latin typeface="+mj-lt"/>
                <a:ea typeface="Calibri" panose="020F0502020204030204" pitchFamily="34" charset="0"/>
                <a:cs typeface="Times New Roman" panose="02020603050405020304" pitchFamily="18" charset="0"/>
              </a:rPr>
              <a:t> </a:t>
            </a:r>
            <a:r>
              <a:rPr lang="en-US" sz="2400" b="1" dirty="0" err="1">
                <a:solidFill>
                  <a:srgbClr val="FF0000"/>
                </a:solidFill>
                <a:latin typeface="+mj-lt"/>
                <a:ea typeface="Calibri" panose="020F0502020204030204" pitchFamily="34" charset="0"/>
                <a:cs typeface="Times New Roman" panose="02020603050405020304" pitchFamily="18" charset="0"/>
              </a:rPr>
              <a:t>lược</a:t>
            </a:r>
            <a:r>
              <a:rPr lang="en-US" sz="2400" b="1" dirty="0">
                <a:solidFill>
                  <a:srgbClr val="FF0000"/>
                </a:solidFill>
                <a:latin typeface="+mj-lt"/>
                <a:ea typeface="Calibri" panose="020F0502020204030204" pitchFamily="34" charset="0"/>
                <a:cs typeface="Times New Roman" panose="02020603050405020304" pitchFamily="18" charset="0"/>
              </a:rPr>
              <a:t> </a:t>
            </a:r>
            <a:r>
              <a:rPr lang="en-US" sz="2400" b="1" dirty="0" err="1">
                <a:solidFill>
                  <a:srgbClr val="FF0000"/>
                </a:solidFill>
                <a:latin typeface="+mj-lt"/>
                <a:ea typeface="Calibri" panose="020F0502020204030204" pitchFamily="34" charset="0"/>
                <a:cs typeface="Times New Roman" panose="02020603050405020304" pitchFamily="18" charset="0"/>
              </a:rPr>
              <a:t>lan</a:t>
            </a:r>
            <a:r>
              <a:rPr lang="en-US" sz="2400" b="1" dirty="0">
                <a:solidFill>
                  <a:srgbClr val="FF0000"/>
                </a:solidFill>
                <a:latin typeface="+mj-lt"/>
                <a:ea typeface="Calibri" panose="020F0502020204030204" pitchFamily="34" charset="0"/>
                <a:cs typeface="Times New Roman" panose="02020603050405020304" pitchFamily="18" charset="0"/>
              </a:rPr>
              <a:t> </a:t>
            </a:r>
            <a:r>
              <a:rPr lang="en-US" sz="2400" b="1" dirty="0" err="1">
                <a:solidFill>
                  <a:srgbClr val="FF0000"/>
                </a:solidFill>
                <a:latin typeface="+mj-lt"/>
                <a:ea typeface="Calibri" panose="020F0502020204030204" pitchFamily="34" charset="0"/>
                <a:cs typeface="Times New Roman" panose="02020603050405020304" pitchFamily="18" charset="0"/>
              </a:rPr>
              <a:t>rộng</a:t>
            </a:r>
            <a:r>
              <a:rPr lang="en-US" sz="2400" b="1" dirty="0">
                <a:solidFill>
                  <a:srgbClr val="FF0000"/>
                </a:solidFill>
                <a:latin typeface="+mj-lt"/>
                <a:ea typeface="Calibri" panose="020F0502020204030204" pitchFamily="34" charset="0"/>
                <a:cs typeface="Times New Roman" panose="02020603050405020304" pitchFamily="18" charset="0"/>
              </a:rPr>
              <a:t> </a:t>
            </a:r>
            <a:r>
              <a:rPr lang="en-US" sz="2400" b="1" dirty="0" err="1">
                <a:solidFill>
                  <a:srgbClr val="FF0000"/>
                </a:solidFill>
                <a:latin typeface="+mj-lt"/>
                <a:ea typeface="Calibri" panose="020F0502020204030204" pitchFamily="34" charset="0"/>
                <a:cs typeface="Times New Roman" panose="02020603050405020304" pitchFamily="18" charset="0"/>
              </a:rPr>
              <a:t>ra</a:t>
            </a:r>
            <a:r>
              <a:rPr lang="en-US" sz="2400" b="1" dirty="0">
                <a:solidFill>
                  <a:srgbClr val="FF0000"/>
                </a:solidFill>
                <a:latin typeface="+mj-lt"/>
                <a:ea typeface="Calibri" panose="020F0502020204030204" pitchFamily="34" charset="0"/>
                <a:cs typeface="Times New Roman" panose="02020603050405020304" pitchFamily="18" charset="0"/>
              </a:rPr>
              <a:t> </a:t>
            </a:r>
            <a:r>
              <a:rPr lang="en-US" sz="2400" b="1" dirty="0" err="1">
                <a:solidFill>
                  <a:srgbClr val="FF0000"/>
                </a:solidFill>
                <a:latin typeface="+mj-lt"/>
                <a:ea typeface="Calibri" panose="020F0502020204030204" pitchFamily="34" charset="0"/>
                <a:cs typeface="Times New Roman" panose="02020603050405020304" pitchFamily="18" charset="0"/>
              </a:rPr>
              <a:t>cả</a:t>
            </a:r>
            <a:r>
              <a:rPr lang="en-US" sz="2400" b="1" dirty="0">
                <a:solidFill>
                  <a:srgbClr val="FF0000"/>
                </a:solidFill>
                <a:latin typeface="+mj-lt"/>
                <a:ea typeface="Calibri" panose="020F0502020204030204" pitchFamily="34" charset="0"/>
                <a:cs typeface="Times New Roman" panose="02020603050405020304" pitchFamily="18" charset="0"/>
              </a:rPr>
              <a:t> </a:t>
            </a:r>
            <a:r>
              <a:rPr lang="en-US" sz="2400" b="1" dirty="0" err="1">
                <a:solidFill>
                  <a:srgbClr val="FF0000"/>
                </a:solidFill>
                <a:latin typeface="+mj-lt"/>
                <a:ea typeface="Calibri" panose="020F0502020204030204" pitchFamily="34" charset="0"/>
                <a:cs typeface="Times New Roman" panose="02020603050405020304" pitchFamily="18" charset="0"/>
              </a:rPr>
              <a:t>nước</a:t>
            </a:r>
            <a:r>
              <a:rPr lang="en-US" sz="2400" b="1" dirty="0">
                <a:solidFill>
                  <a:srgbClr val="FF0000"/>
                </a:solidFill>
                <a:latin typeface="+mj-lt"/>
                <a:ea typeface="Calibri" panose="020F0502020204030204" pitchFamily="34" charset="0"/>
                <a:cs typeface="Times New Roman" panose="02020603050405020304" pitchFamily="18" charset="0"/>
              </a:rPr>
              <a:t> ( 1873-1884)</a:t>
            </a:r>
          </a:p>
          <a:p>
            <a:pPr algn="just">
              <a:lnSpc>
                <a:spcPct val="115000"/>
              </a:lnSpc>
              <a:spcAft>
                <a:spcPts val="1000"/>
              </a:spcAft>
              <a:defRPr/>
            </a:pPr>
            <a:r>
              <a:rPr lang="vi-VN" sz="2400" b="1" dirty="0">
                <a:solidFill>
                  <a:srgbClr val="002060"/>
                </a:solidFill>
                <a:latin typeface="+mj-lt"/>
                <a:ea typeface="Calibri" panose="020F0502020204030204" pitchFamily="34" charset="0"/>
                <a:cs typeface="Times New Roman" panose="02020603050405020304" pitchFamily="18" charset="0"/>
              </a:rPr>
              <a:t> </a:t>
            </a:r>
            <a:r>
              <a:rPr lang="en-US" sz="2400" b="1" dirty="0">
                <a:solidFill>
                  <a:srgbClr val="002060"/>
                </a:solidFill>
                <a:latin typeface="+mj-lt"/>
                <a:ea typeface="Calibri" panose="020F0502020204030204" pitchFamily="34" charset="0"/>
                <a:cs typeface="Times New Roman" panose="02020603050405020304" pitchFamily="18" charset="0"/>
              </a:rPr>
              <a:t>a. Cuộc </a:t>
            </a:r>
            <a:r>
              <a:rPr lang="en-US" sz="2400" b="1" dirty="0" err="1">
                <a:solidFill>
                  <a:srgbClr val="002060"/>
                </a:solidFill>
                <a:latin typeface="+mj-lt"/>
                <a:ea typeface="Calibri" panose="020F0502020204030204" pitchFamily="34" charset="0"/>
                <a:cs typeface="Times New Roman" panose="02020603050405020304" pitchFamily="18" charset="0"/>
              </a:rPr>
              <a:t>kháng</a:t>
            </a:r>
            <a:r>
              <a:rPr lang="en-US" sz="2400" b="1" dirty="0">
                <a:solidFill>
                  <a:srgbClr val="002060"/>
                </a:solidFill>
                <a:latin typeface="+mj-lt"/>
                <a:ea typeface="Calibri" panose="020F0502020204030204" pitchFamily="34" charset="0"/>
                <a:cs typeface="Times New Roman" panose="02020603050405020304" pitchFamily="18" charset="0"/>
              </a:rPr>
              <a:t> </a:t>
            </a:r>
            <a:r>
              <a:rPr lang="en-US" sz="2400" b="1" dirty="0" err="1">
                <a:solidFill>
                  <a:srgbClr val="002060"/>
                </a:solidFill>
                <a:latin typeface="+mj-lt"/>
                <a:ea typeface="Calibri" panose="020F0502020204030204" pitchFamily="34" charset="0"/>
                <a:cs typeface="Times New Roman" panose="02020603050405020304" pitchFamily="18" charset="0"/>
              </a:rPr>
              <a:t>chiến</a:t>
            </a:r>
            <a:r>
              <a:rPr lang="en-US" sz="2400" b="1" dirty="0">
                <a:solidFill>
                  <a:srgbClr val="002060"/>
                </a:solidFill>
                <a:latin typeface="+mj-lt"/>
                <a:ea typeface="Calibri" panose="020F0502020204030204" pitchFamily="34" charset="0"/>
                <a:cs typeface="Times New Roman" panose="02020603050405020304" pitchFamily="18" charset="0"/>
              </a:rPr>
              <a:t> </a:t>
            </a:r>
            <a:r>
              <a:rPr lang="en-US" sz="2400" b="1" dirty="0" err="1">
                <a:solidFill>
                  <a:srgbClr val="002060"/>
                </a:solidFill>
                <a:latin typeface="+mj-lt"/>
                <a:ea typeface="Calibri" panose="020F0502020204030204" pitchFamily="34" charset="0"/>
                <a:cs typeface="Times New Roman" panose="02020603050405020304" pitchFamily="18" charset="0"/>
              </a:rPr>
              <a:t>chống</a:t>
            </a:r>
            <a:r>
              <a:rPr lang="en-US" sz="2400" b="1" dirty="0">
                <a:solidFill>
                  <a:srgbClr val="002060"/>
                </a:solidFill>
                <a:latin typeface="+mj-lt"/>
                <a:ea typeface="Calibri" panose="020F0502020204030204" pitchFamily="34" charset="0"/>
                <a:cs typeface="Times New Roman" panose="02020603050405020304" pitchFamily="18" charset="0"/>
              </a:rPr>
              <a:t> </a:t>
            </a:r>
            <a:r>
              <a:rPr lang="en-US" sz="2400" b="1" dirty="0" err="1">
                <a:solidFill>
                  <a:srgbClr val="002060"/>
                </a:solidFill>
                <a:latin typeface="+mj-lt"/>
                <a:ea typeface="Calibri" panose="020F0502020204030204" pitchFamily="34" charset="0"/>
                <a:cs typeface="Times New Roman" panose="02020603050405020304" pitchFamily="18" charset="0"/>
              </a:rPr>
              <a:t>thực</a:t>
            </a:r>
            <a:r>
              <a:rPr lang="en-US" sz="2400" b="1" dirty="0">
                <a:solidFill>
                  <a:srgbClr val="002060"/>
                </a:solidFill>
                <a:latin typeface="+mj-lt"/>
                <a:ea typeface="Calibri" panose="020F0502020204030204" pitchFamily="34" charset="0"/>
                <a:cs typeface="Times New Roman" panose="02020603050405020304" pitchFamily="18" charset="0"/>
              </a:rPr>
              <a:t> </a:t>
            </a:r>
            <a:r>
              <a:rPr lang="en-US" sz="2400" b="1" dirty="0" err="1">
                <a:solidFill>
                  <a:srgbClr val="002060"/>
                </a:solidFill>
                <a:latin typeface="+mj-lt"/>
                <a:ea typeface="Calibri" panose="020F0502020204030204" pitchFamily="34" charset="0"/>
                <a:cs typeface="Times New Roman" panose="02020603050405020304" pitchFamily="18" charset="0"/>
              </a:rPr>
              <a:t>dân</a:t>
            </a:r>
            <a:r>
              <a:rPr lang="en-US" sz="2400" b="1" dirty="0">
                <a:solidFill>
                  <a:srgbClr val="002060"/>
                </a:solidFill>
                <a:latin typeface="+mj-lt"/>
                <a:ea typeface="Calibri" panose="020F0502020204030204" pitchFamily="34" charset="0"/>
                <a:cs typeface="Times New Roman" panose="02020603050405020304" pitchFamily="18" charset="0"/>
              </a:rPr>
              <a:t> </a:t>
            </a:r>
            <a:r>
              <a:rPr lang="en-US" sz="2400" b="1" dirty="0" err="1">
                <a:solidFill>
                  <a:srgbClr val="002060"/>
                </a:solidFill>
                <a:latin typeface="+mj-lt"/>
                <a:ea typeface="Calibri" panose="020F0502020204030204" pitchFamily="34" charset="0"/>
                <a:cs typeface="Times New Roman" panose="02020603050405020304" pitchFamily="18" charset="0"/>
              </a:rPr>
              <a:t>Pháp</a:t>
            </a:r>
            <a:r>
              <a:rPr lang="en-US" sz="2400" b="1" dirty="0">
                <a:solidFill>
                  <a:srgbClr val="002060"/>
                </a:solidFill>
                <a:latin typeface="+mj-lt"/>
                <a:ea typeface="Calibri" panose="020F0502020204030204" pitchFamily="34" charset="0"/>
                <a:cs typeface="Times New Roman" panose="02020603050405020304" pitchFamily="18" charset="0"/>
              </a:rPr>
              <a:t> </a:t>
            </a:r>
            <a:r>
              <a:rPr lang="en-US" sz="2400" b="1" dirty="0" err="1">
                <a:solidFill>
                  <a:srgbClr val="002060"/>
                </a:solidFill>
                <a:latin typeface="+mj-lt"/>
                <a:ea typeface="Calibri" panose="020F0502020204030204" pitchFamily="34" charset="0"/>
                <a:cs typeface="Times New Roman" panose="02020603050405020304" pitchFamily="18" charset="0"/>
              </a:rPr>
              <a:t>xâm</a:t>
            </a:r>
            <a:r>
              <a:rPr lang="en-US" sz="2400" b="1" dirty="0">
                <a:solidFill>
                  <a:srgbClr val="002060"/>
                </a:solidFill>
                <a:latin typeface="+mj-lt"/>
                <a:ea typeface="Calibri" panose="020F0502020204030204" pitchFamily="34" charset="0"/>
                <a:cs typeface="Times New Roman" panose="02020603050405020304" pitchFamily="18" charset="0"/>
              </a:rPr>
              <a:t> </a:t>
            </a:r>
            <a:r>
              <a:rPr lang="en-US" sz="2400" b="1" dirty="0" err="1">
                <a:solidFill>
                  <a:srgbClr val="002060"/>
                </a:solidFill>
                <a:latin typeface="+mj-lt"/>
                <a:ea typeface="Calibri" panose="020F0502020204030204" pitchFamily="34" charset="0"/>
                <a:cs typeface="Times New Roman" panose="02020603050405020304" pitchFamily="18" charset="0"/>
              </a:rPr>
              <a:t>lược</a:t>
            </a:r>
            <a:r>
              <a:rPr lang="en-US" sz="2400" b="1" dirty="0">
                <a:solidFill>
                  <a:srgbClr val="002060"/>
                </a:solidFill>
                <a:latin typeface="+mj-lt"/>
                <a:ea typeface="Calibri" panose="020F0502020204030204" pitchFamily="34" charset="0"/>
                <a:cs typeface="Times New Roman" panose="02020603050405020304" pitchFamily="18" charset="0"/>
              </a:rPr>
              <a:t> </a:t>
            </a:r>
            <a:r>
              <a:rPr lang="en-US" sz="2400" b="1" dirty="0" err="1">
                <a:solidFill>
                  <a:srgbClr val="002060"/>
                </a:solidFill>
                <a:latin typeface="+mj-lt"/>
                <a:ea typeface="Calibri" panose="020F0502020204030204" pitchFamily="34" charset="0"/>
                <a:cs typeface="Times New Roman" panose="02020603050405020304" pitchFamily="18" charset="0"/>
              </a:rPr>
              <a:t>Bắc</a:t>
            </a:r>
            <a:r>
              <a:rPr lang="en-US" sz="2400" b="1" dirty="0">
                <a:solidFill>
                  <a:srgbClr val="002060"/>
                </a:solidFill>
                <a:latin typeface="+mj-lt"/>
                <a:ea typeface="Calibri" panose="020F0502020204030204" pitchFamily="34" charset="0"/>
                <a:cs typeface="Times New Roman" panose="02020603050405020304" pitchFamily="18" charset="0"/>
              </a:rPr>
              <a:t> </a:t>
            </a:r>
            <a:r>
              <a:rPr lang="en-US" sz="2400" b="1" dirty="0" err="1">
                <a:solidFill>
                  <a:srgbClr val="002060"/>
                </a:solidFill>
                <a:latin typeface="+mj-lt"/>
                <a:ea typeface="Calibri" panose="020F0502020204030204" pitchFamily="34" charset="0"/>
                <a:cs typeface="Times New Roman" panose="02020603050405020304" pitchFamily="18" charset="0"/>
              </a:rPr>
              <a:t>Kì</a:t>
            </a:r>
            <a:r>
              <a:rPr lang="en-US" sz="2400" b="1" dirty="0">
                <a:solidFill>
                  <a:srgbClr val="002060"/>
                </a:solidFill>
                <a:latin typeface="+mj-lt"/>
                <a:ea typeface="Calibri" panose="020F0502020204030204" pitchFamily="34" charset="0"/>
                <a:cs typeface="Times New Roman" panose="02020603050405020304" pitchFamily="18" charset="0"/>
              </a:rPr>
              <a:t> </a:t>
            </a:r>
            <a:r>
              <a:rPr lang="en-US" sz="2400" b="1" dirty="0" err="1">
                <a:solidFill>
                  <a:srgbClr val="002060"/>
                </a:solidFill>
                <a:latin typeface="+mj-lt"/>
                <a:ea typeface="Calibri" panose="020F0502020204030204" pitchFamily="34" charset="0"/>
                <a:cs typeface="Times New Roman" panose="02020603050405020304" pitchFamily="18" charset="0"/>
              </a:rPr>
              <a:t>lần</a:t>
            </a:r>
            <a:r>
              <a:rPr lang="en-US" sz="2400" b="1" dirty="0">
                <a:solidFill>
                  <a:srgbClr val="002060"/>
                </a:solidFill>
                <a:latin typeface="+mj-lt"/>
                <a:ea typeface="Calibri" panose="020F0502020204030204" pitchFamily="34" charset="0"/>
                <a:cs typeface="Times New Roman" panose="02020603050405020304" pitchFamily="18" charset="0"/>
              </a:rPr>
              <a:t> </a:t>
            </a:r>
            <a:r>
              <a:rPr lang="en-US" sz="2400" b="1" dirty="0" err="1">
                <a:solidFill>
                  <a:srgbClr val="002060"/>
                </a:solidFill>
                <a:latin typeface="+mj-lt"/>
                <a:ea typeface="Calibri" panose="020F0502020204030204" pitchFamily="34" charset="0"/>
                <a:cs typeface="Times New Roman" panose="02020603050405020304" pitchFamily="18" charset="0"/>
              </a:rPr>
              <a:t>thứ</a:t>
            </a:r>
            <a:r>
              <a:rPr lang="en-US" sz="2400" b="1" dirty="0">
                <a:solidFill>
                  <a:srgbClr val="002060"/>
                </a:solidFill>
                <a:latin typeface="+mj-lt"/>
                <a:ea typeface="Calibri" panose="020F0502020204030204" pitchFamily="34" charset="0"/>
                <a:cs typeface="Times New Roman" panose="02020603050405020304" pitchFamily="18" charset="0"/>
              </a:rPr>
              <a:t> </a:t>
            </a:r>
            <a:r>
              <a:rPr lang="en-US" sz="2400" b="1" dirty="0" err="1">
                <a:solidFill>
                  <a:srgbClr val="002060"/>
                </a:solidFill>
                <a:latin typeface="+mj-lt"/>
                <a:ea typeface="Calibri" panose="020F0502020204030204" pitchFamily="34" charset="0"/>
                <a:cs typeface="Times New Roman" panose="02020603050405020304" pitchFamily="18" charset="0"/>
              </a:rPr>
              <a:t>nhất</a:t>
            </a:r>
            <a:r>
              <a:rPr lang="en-US" sz="2400" b="1" dirty="0">
                <a:solidFill>
                  <a:srgbClr val="002060"/>
                </a:solidFill>
                <a:latin typeface="+mj-lt"/>
                <a:ea typeface="Calibri" panose="020F0502020204030204" pitchFamily="34" charset="0"/>
                <a:cs typeface="Times New Roman" panose="02020603050405020304" pitchFamily="18" charset="0"/>
              </a:rPr>
              <a:t> ( 1873-1874).</a:t>
            </a:r>
          </a:p>
        </p:txBody>
      </p:sp>
      <p:sp>
        <p:nvSpPr>
          <p:cNvPr id="24579" name="TextBox 3">
            <a:extLst>
              <a:ext uri="{FF2B5EF4-FFF2-40B4-BE49-F238E27FC236}">
                <a16:creationId xmlns:a16="http://schemas.microsoft.com/office/drawing/2014/main" id="{EDBFCFED-4539-9A0D-EFD7-7D02E520C1E2}"/>
              </a:ext>
            </a:extLst>
          </p:cNvPr>
          <p:cNvSpPr txBox="1">
            <a:spLocks noChangeArrowheads="1"/>
          </p:cNvSpPr>
          <p:nvPr/>
        </p:nvSpPr>
        <p:spPr bwMode="auto">
          <a:xfrm>
            <a:off x="454025" y="1371600"/>
            <a:ext cx="6094413" cy="490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15000"/>
              </a:lnSpc>
              <a:spcBef>
                <a:spcPct val="0"/>
              </a:spcBef>
              <a:spcAft>
                <a:spcPts val="1000"/>
              </a:spcAft>
              <a:buFontTx/>
              <a:buNone/>
            </a:pPr>
            <a:r>
              <a:rPr lang="en-US" altLang="en-US" sz="2400">
                <a:latin typeface="Times New Roman" panose="02020603050405020304" pitchFamily="18" charset="0"/>
                <a:ea typeface="Calibri" panose="020F0502020204030204" pitchFamily="34" charset="0"/>
                <a:cs typeface="Times New Roman" panose="02020603050405020304" pitchFamily="18" charset="0"/>
              </a:rPr>
              <a:t> </a:t>
            </a:r>
            <a:r>
              <a:rPr lang="en-US" altLang="en-US" sz="2400">
                <a:latin typeface="Times New Roman" panose="02020603050405020304" pitchFamily="18" charset="0"/>
                <a:ea typeface="宋体" panose="02010600030101010101" pitchFamily="2" charset="-122"/>
                <a:cs typeface="Times New Roman" panose="02020603050405020304" pitchFamily="18" charset="0"/>
              </a:rPr>
              <a:t>* Âm mưu của Pháp đánh ra Bắc Kì.</a:t>
            </a:r>
            <a:endParaRPr lang="en-US" altLang="en-US" sz="2400">
              <a:ea typeface="Calibri" panose="020F0502020204030204" pitchFamily="34" charset="0"/>
              <a:cs typeface="Times New Roman" panose="02020603050405020304" pitchFamily="18" charset="0"/>
            </a:endParaRPr>
          </a:p>
        </p:txBody>
      </p:sp>
      <p:sp>
        <p:nvSpPr>
          <p:cNvPr id="24580" name="TextBox 5">
            <a:extLst>
              <a:ext uri="{FF2B5EF4-FFF2-40B4-BE49-F238E27FC236}">
                <a16:creationId xmlns:a16="http://schemas.microsoft.com/office/drawing/2014/main" id="{C1CF12BE-6722-8EDD-C35D-DDC7B9DC0F1B}"/>
              </a:ext>
            </a:extLst>
          </p:cNvPr>
          <p:cNvSpPr txBox="1">
            <a:spLocks noChangeArrowheads="1"/>
          </p:cNvSpPr>
          <p:nvPr/>
        </p:nvSpPr>
        <p:spPr bwMode="auto">
          <a:xfrm>
            <a:off x="609600" y="1943100"/>
            <a:ext cx="11430000" cy="146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15000"/>
              </a:lnSpc>
              <a:spcBef>
                <a:spcPct val="0"/>
              </a:spcBef>
              <a:spcAft>
                <a:spcPts val="1000"/>
              </a:spcAft>
              <a:buFontTx/>
              <a:buNone/>
            </a:pPr>
            <a:r>
              <a:rPr lang="en-US" altLang="en-US" sz="2400">
                <a:latin typeface="Times New Roman" panose="02020603050405020304" pitchFamily="18" charset="0"/>
                <a:ea typeface="宋体" panose="02010600030101010101" pitchFamily="2" charset="-122"/>
                <a:cs typeface="Times New Roman" panose="02020603050405020304" pitchFamily="18" charset="0"/>
              </a:rPr>
              <a:t>- Xâm chiếm cả nước ta, khai thác vơ vét tài nguyên… phục vụ cho sự phát triển kinh tế TBCN Pháp.</a:t>
            </a:r>
            <a:endParaRPr lang="en-US" altLang="en-US" sz="2400">
              <a:ea typeface="Calibri" panose="020F0502020204030204" pitchFamily="34" charset="0"/>
              <a:cs typeface="Times New Roman" panose="02020603050405020304" pitchFamily="18" charset="0"/>
            </a:endParaRPr>
          </a:p>
          <a:p>
            <a:pPr algn="just">
              <a:lnSpc>
                <a:spcPct val="115000"/>
              </a:lnSpc>
              <a:spcBef>
                <a:spcPct val="0"/>
              </a:spcBef>
              <a:spcAft>
                <a:spcPts val="1000"/>
              </a:spcAft>
              <a:buFontTx/>
              <a:buNone/>
            </a:pPr>
            <a:r>
              <a:rPr lang="en-US" altLang="en-US" sz="2400">
                <a:latin typeface="Times New Roman" panose="02020603050405020304" pitchFamily="18" charset="0"/>
                <a:ea typeface="宋体" panose="02010600030101010101" pitchFamily="2" charset="-122"/>
                <a:cs typeface="Times New Roman" panose="02020603050405020304" pitchFamily="18" charset="0"/>
              </a:rPr>
              <a:t>- Làm bàn đạp tấn công xâm lược vào Trung Quốc.</a:t>
            </a:r>
            <a:endParaRPr lang="en-US" altLang="en-US" sz="2400">
              <a:ea typeface="Calibri" panose="020F0502020204030204" pitchFamily="34"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579"/>
                                        </p:tgtEl>
                                        <p:attrNameLst>
                                          <p:attrName>style.visibility</p:attrName>
                                        </p:attrNameLst>
                                      </p:cBhvr>
                                      <p:to>
                                        <p:strVal val="visible"/>
                                      </p:to>
                                    </p:set>
                                    <p:animEffect transition="in" filter="fade">
                                      <p:cBhvr>
                                        <p:cTn id="7" dur="500"/>
                                        <p:tgtEl>
                                          <p:spTgt spid="2457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4580"/>
                                        </p:tgtEl>
                                        <p:attrNameLst>
                                          <p:attrName>style.visibility</p:attrName>
                                        </p:attrNameLst>
                                      </p:cBhvr>
                                      <p:to>
                                        <p:strVal val="visible"/>
                                      </p:to>
                                    </p:set>
                                    <p:animEffect transition="in" filter="fade">
                                      <p:cBhvr>
                                        <p:cTn id="12" dur="500"/>
                                        <p:tgtEl>
                                          <p:spTgt spid="245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9" grpId="0"/>
      <p:bldP spid="24580"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croll: Horizontal 3">
            <a:extLst>
              <a:ext uri="{FF2B5EF4-FFF2-40B4-BE49-F238E27FC236}">
                <a16:creationId xmlns:a16="http://schemas.microsoft.com/office/drawing/2014/main" id="{0888A07C-6903-4D84-9CA3-E7262560DB5E}"/>
              </a:ext>
            </a:extLst>
          </p:cNvPr>
          <p:cNvSpPr/>
          <p:nvPr/>
        </p:nvSpPr>
        <p:spPr>
          <a:xfrm>
            <a:off x="5219700" y="1371600"/>
            <a:ext cx="6515100" cy="2682875"/>
          </a:xfrm>
          <a:prstGeom prst="horizontalScroll">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vi-VN" sz="3600" b="1" dirty="0">
                <a:solidFill>
                  <a:srgbClr val="FFFF00"/>
                </a:solidFill>
                <a:latin typeface="+mj-lt"/>
              </a:rPr>
              <a:t>Tại sao đến năm 1</a:t>
            </a:r>
            <a:r>
              <a:rPr lang="en-US" sz="3600" b="1" dirty="0">
                <a:solidFill>
                  <a:srgbClr val="FFFF00"/>
                </a:solidFill>
                <a:latin typeface="+mj-lt"/>
              </a:rPr>
              <a:t>8</a:t>
            </a:r>
            <a:r>
              <a:rPr lang="vi-VN" sz="3600" b="1" dirty="0">
                <a:solidFill>
                  <a:srgbClr val="FFFF00"/>
                </a:solidFill>
                <a:latin typeface="+mj-lt"/>
              </a:rPr>
              <a:t>73 quân Pháp ở Nam Kì lại triển khai mở rộng đánh chiếm Bắc Kỳ?</a:t>
            </a:r>
            <a:endParaRPr lang="en-US" sz="3600" b="1" dirty="0">
              <a:solidFill>
                <a:srgbClr val="FFFF00"/>
              </a:solidFill>
              <a:latin typeface="+mj-lt"/>
            </a:endParaRPr>
          </a:p>
        </p:txBody>
      </p:sp>
      <p:sp>
        <p:nvSpPr>
          <p:cNvPr id="6" name="Oval 5">
            <a:extLst>
              <a:ext uri="{FF2B5EF4-FFF2-40B4-BE49-F238E27FC236}">
                <a16:creationId xmlns:a16="http://schemas.microsoft.com/office/drawing/2014/main" id="{25B39697-5C50-D261-ACFC-290119C0AFF5}"/>
              </a:ext>
            </a:extLst>
          </p:cNvPr>
          <p:cNvSpPr/>
          <p:nvPr/>
        </p:nvSpPr>
        <p:spPr>
          <a:xfrm>
            <a:off x="762000" y="4283075"/>
            <a:ext cx="10972800" cy="2133600"/>
          </a:xfrm>
          <a:prstGeom prst="ellipse">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vi-VN" sz="4000" b="1" dirty="0">
                <a:solidFill>
                  <a:schemeClr val="tx1"/>
                </a:solidFill>
                <a:latin typeface="+mj-lt"/>
              </a:rPr>
              <a:t>Nam Kỳ đã được củng cố, biết rõ triều đình Huế suy yếu không có phản ứng gì đáng kể.</a:t>
            </a:r>
            <a:endParaRPr lang="en-US" sz="4000" b="1" dirty="0">
              <a:solidFill>
                <a:schemeClr val="tx1"/>
              </a:solidFill>
              <a:latin typeface="+mj-lt"/>
            </a:endParaRPr>
          </a:p>
        </p:txBody>
      </p:sp>
      <p:sp>
        <p:nvSpPr>
          <p:cNvPr id="9" name="Cloud Callout 8">
            <a:extLst>
              <a:ext uri="{FF2B5EF4-FFF2-40B4-BE49-F238E27FC236}">
                <a16:creationId xmlns:a16="http://schemas.microsoft.com/office/drawing/2014/main" id="{A197ED05-AEC2-1AAE-D01E-37EA9E922C22}"/>
              </a:ext>
            </a:extLst>
          </p:cNvPr>
          <p:cNvSpPr/>
          <p:nvPr/>
        </p:nvSpPr>
        <p:spPr>
          <a:xfrm>
            <a:off x="9525" y="293688"/>
            <a:ext cx="7229475" cy="2584450"/>
          </a:xfrm>
          <a:prstGeom prst="cloudCallout">
            <a:avLst>
              <a:gd name="adj1" fmla="val -43439"/>
              <a:gd name="adj2" fmla="val 126058"/>
            </a:avLst>
          </a:prstGeom>
          <a:ln/>
        </p:spPr>
        <p:style>
          <a:lnRef idx="1">
            <a:schemeClr val="accent1"/>
          </a:lnRef>
          <a:fillRef idx="2">
            <a:schemeClr val="accent1"/>
          </a:fillRef>
          <a:effectRef idx="1">
            <a:schemeClr val="accent1"/>
          </a:effectRef>
          <a:fontRef idx="minor">
            <a:schemeClr val="dk1"/>
          </a:fontRef>
        </p:style>
        <p:txBody>
          <a:bodyPr anchor="ctr"/>
          <a:lstStyle/>
          <a:p>
            <a:pPr algn="ctr" eaLnBrk="1" fontAlgn="auto" hangingPunct="1">
              <a:spcBef>
                <a:spcPct val="50000"/>
              </a:spcBef>
              <a:spcAft>
                <a:spcPts val="0"/>
              </a:spcAft>
              <a:defRPr/>
            </a:pPr>
            <a:r>
              <a:rPr lang="en-US" sz="4000" b="1" dirty="0" err="1">
                <a:solidFill>
                  <a:schemeClr val="tx1"/>
                </a:solidFill>
                <a:latin typeface="Times New Roman" panose="02020603050405020304" pitchFamily="18" charset="0"/>
                <a:cs typeface="Times New Roman" panose="02020603050405020304" pitchFamily="18" charset="0"/>
              </a:rPr>
              <a:t>Thực</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dân</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Pháp</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lấy</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cớ</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gì</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đem</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quân</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ra</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Bắc</a:t>
            </a:r>
            <a:r>
              <a:rPr lang="en-US" sz="4000" b="1" dirty="0">
                <a:solidFill>
                  <a:schemeClr val="tx1"/>
                </a:solidFill>
                <a:latin typeface="Times New Roman" panose="02020603050405020304" pitchFamily="18" charset="0"/>
                <a:cs typeface="Times New Roman" panose="02020603050405020304" pitchFamily="18" charset="0"/>
              </a:rPr>
              <a:t> </a:t>
            </a:r>
            <a:r>
              <a:rPr lang="en-US" sz="4000" b="1" dirty="0" err="1">
                <a:solidFill>
                  <a:schemeClr val="tx1"/>
                </a:solidFill>
                <a:latin typeface="Times New Roman" panose="02020603050405020304" pitchFamily="18" charset="0"/>
                <a:cs typeface="Times New Roman" panose="02020603050405020304" pitchFamily="18" charset="0"/>
              </a:rPr>
              <a:t>Kì</a:t>
            </a:r>
            <a:r>
              <a:rPr lang="en-US" sz="4000" b="1" dirty="0">
                <a:solidFill>
                  <a:schemeClr val="tx1"/>
                </a:solidFill>
                <a:latin typeface="Times New Roman" panose="02020603050405020304" pitchFamily="18" charset="0"/>
                <a:cs typeface="Times New Roman" panose="02020603050405020304" pitchFamily="18"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6" presetClass="entr" presetSubtype="21"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inVertical)">
                                      <p:cBhvr>
                                        <p:cTn id="14" dur="500"/>
                                        <p:tgtEl>
                                          <p:spTgt spid="6"/>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xit" presetSubtype="4" fill="hold" nodeType="clickEffect">
                                  <p:stCondLst>
                                    <p:cond delay="0"/>
                                  </p:stCondLst>
                                  <p:childTnLst>
                                    <p:anim calcmode="lin" valueType="num">
                                      <p:cBhvr additive="base">
                                        <p:cTn id="18" dur="500"/>
                                        <p:tgtEl>
                                          <p:spTgt spid="5"/>
                                        </p:tgtEl>
                                        <p:attrNameLst>
                                          <p:attrName>ppt_x</p:attrName>
                                        </p:attrNameLst>
                                      </p:cBhvr>
                                      <p:tavLst>
                                        <p:tav tm="0">
                                          <p:val>
                                            <p:strVal val="ppt_x"/>
                                          </p:val>
                                        </p:tav>
                                        <p:tav tm="100000">
                                          <p:val>
                                            <p:strVal val="ppt_x"/>
                                          </p:val>
                                        </p:tav>
                                      </p:tavLst>
                                    </p:anim>
                                    <p:anim calcmode="lin" valueType="num">
                                      <p:cBhvr additive="base">
                                        <p:cTn id="19" dur="500"/>
                                        <p:tgtEl>
                                          <p:spTgt spid="5"/>
                                        </p:tgtEl>
                                        <p:attrNameLst>
                                          <p:attrName>ppt_y</p:attrName>
                                        </p:attrNameLst>
                                      </p:cBhvr>
                                      <p:tavLst>
                                        <p:tav tm="0">
                                          <p:val>
                                            <p:strVal val="ppt_y"/>
                                          </p:val>
                                        </p:tav>
                                        <p:tav tm="100000">
                                          <p:val>
                                            <p:strVal val="1+ppt_h/2"/>
                                          </p:val>
                                        </p:tav>
                                      </p:tavLst>
                                    </p:anim>
                                    <p:set>
                                      <p:cBhvr>
                                        <p:cTn id="20" dur="1" fill="hold">
                                          <p:stCondLst>
                                            <p:cond delay="499"/>
                                          </p:stCondLst>
                                        </p:cTn>
                                        <p:tgtEl>
                                          <p:spTgt spid="5"/>
                                        </p:tgtEl>
                                        <p:attrNameLst>
                                          <p:attrName>style.visibility</p:attrName>
                                        </p:attrNameLst>
                                      </p:cBhvr>
                                      <p:to>
                                        <p:strVal val="hidden"/>
                                      </p:to>
                                    </p:set>
                                  </p:childTnLst>
                                </p:cTn>
                              </p:par>
                              <p:par>
                                <p:cTn id="21" presetID="2" presetClass="exit" presetSubtype="4" fill="hold" nodeType="withEffect">
                                  <p:stCondLst>
                                    <p:cond delay="0"/>
                                  </p:stCondLst>
                                  <p:childTnLst>
                                    <p:anim calcmode="lin" valueType="num">
                                      <p:cBhvr additive="base">
                                        <p:cTn id="22" dur="500"/>
                                        <p:tgtEl>
                                          <p:spTgt spid="6"/>
                                        </p:tgtEl>
                                        <p:attrNameLst>
                                          <p:attrName>ppt_x</p:attrName>
                                        </p:attrNameLst>
                                      </p:cBhvr>
                                      <p:tavLst>
                                        <p:tav tm="0">
                                          <p:val>
                                            <p:strVal val="ppt_x"/>
                                          </p:val>
                                        </p:tav>
                                        <p:tav tm="100000">
                                          <p:val>
                                            <p:strVal val="ppt_x"/>
                                          </p:val>
                                        </p:tav>
                                      </p:tavLst>
                                    </p:anim>
                                    <p:anim calcmode="lin" valueType="num">
                                      <p:cBhvr additive="base">
                                        <p:cTn id="23" dur="500"/>
                                        <p:tgtEl>
                                          <p:spTgt spid="6"/>
                                        </p:tgtEl>
                                        <p:attrNameLst>
                                          <p:attrName>ppt_y</p:attrName>
                                        </p:attrNameLst>
                                      </p:cBhvr>
                                      <p:tavLst>
                                        <p:tav tm="0">
                                          <p:val>
                                            <p:strVal val="ppt_y"/>
                                          </p:val>
                                        </p:tav>
                                        <p:tav tm="100000">
                                          <p:val>
                                            <p:strVal val="1+ppt_h/2"/>
                                          </p:val>
                                        </p:tav>
                                      </p:tavLst>
                                    </p:anim>
                                    <p:set>
                                      <p:cBhvr>
                                        <p:cTn id="24" dur="1" fill="hold">
                                          <p:stCondLst>
                                            <p:cond delay="499"/>
                                          </p:stCondLst>
                                        </p:cTn>
                                        <p:tgtEl>
                                          <p:spTgt spid="6"/>
                                        </p:tgtEl>
                                        <p:attrNameLst>
                                          <p:attrName>style.visibility</p:attrName>
                                        </p:attrNameLst>
                                      </p:cBhvr>
                                      <p:to>
                                        <p:strVal val="hidden"/>
                                      </p:to>
                                    </p:set>
                                  </p:childTnLst>
                                </p:cTn>
                              </p:par>
                            </p:childTnLst>
                          </p:cTn>
                        </p:par>
                        <p:par>
                          <p:cTn id="25" fill="hold" nodeType="afterGroup">
                            <p:stCondLst>
                              <p:cond delay="500"/>
                            </p:stCondLst>
                            <p:childTnLst>
                              <p:par>
                                <p:cTn id="26" presetID="16" presetClass="entr" presetSubtype="21" fill="hold" nodeType="after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barn(inVertical)">
                                      <p:cBhvr>
                                        <p:cTn id="2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6" grpId="0" animBg="1"/>
      <p:bldP spid="6" grpId="1" animBg="1"/>
      <p:bldP spid="9"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a:extLst>
              <a:ext uri="{FF2B5EF4-FFF2-40B4-BE49-F238E27FC236}">
                <a16:creationId xmlns:a16="http://schemas.microsoft.com/office/drawing/2014/main" id="{13EF79C6-F182-9677-3AF8-3364A8652225}"/>
              </a:ext>
            </a:extLst>
          </p:cNvPr>
          <p:cNvGraphicFramePr/>
          <p:nvPr/>
        </p:nvGraphicFramePr>
        <p:xfrm>
          <a:off x="0" y="685800"/>
          <a:ext cx="12090400" cy="58674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05827" name="Rectangle 4">
            <a:extLst>
              <a:ext uri="{FF2B5EF4-FFF2-40B4-BE49-F238E27FC236}">
                <a16:creationId xmlns:a16="http://schemas.microsoft.com/office/drawing/2014/main" id="{7248D795-45CC-7EFC-DEF4-4475B51C9DE9}"/>
              </a:ext>
            </a:extLst>
          </p:cNvPr>
          <p:cNvSpPr>
            <a:spLocks noChangeArrowheads="1"/>
          </p:cNvSpPr>
          <p:nvPr/>
        </p:nvSpPr>
        <p:spPr bwMode="auto">
          <a:xfrm>
            <a:off x="1727200" y="152400"/>
            <a:ext cx="9855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vi-VN" altLang="en-US" sz="3600" b="1">
                <a:latin typeface="Times New Roman" panose="02020603050405020304" pitchFamily="18" charset="0"/>
                <a:cs typeface="Times New Roman" panose="02020603050405020304" pitchFamily="18" charset="0"/>
              </a:rPr>
              <a:t>? </a:t>
            </a:r>
            <a:r>
              <a:rPr lang="en-US" altLang="en-US" sz="3600" b="1">
                <a:latin typeface="Times New Roman" panose="02020603050405020304" pitchFamily="18" charset="0"/>
                <a:cs typeface="Times New Roman" panose="02020603050405020304" pitchFamily="18" charset="0"/>
              </a:rPr>
              <a:t>Thực dân Pháp lấy cớ gì đem quân ra Bắc Kì </a:t>
            </a:r>
          </a:p>
        </p:txBody>
      </p:sp>
    </p:spTree>
  </p:cSld>
  <p:clrMapOvr>
    <a:masterClrMapping/>
  </p:clrMapOvr>
  <p:transition spd="slow">
    <p:wheel spokes="1"/>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8">
            <a:extLst>
              <a:ext uri="{FF2B5EF4-FFF2-40B4-BE49-F238E27FC236}">
                <a16:creationId xmlns:a16="http://schemas.microsoft.com/office/drawing/2014/main" id="{06AA69C6-4D33-101D-F676-D51E921ECA61}"/>
              </a:ext>
            </a:extLst>
          </p:cNvPr>
          <p:cNvSpPr txBox="1">
            <a:spLocks noChangeArrowheads="1"/>
          </p:cNvSpPr>
          <p:nvPr/>
        </p:nvSpPr>
        <p:spPr bwMode="auto">
          <a:xfrm>
            <a:off x="6705600" y="6415088"/>
            <a:ext cx="4603750" cy="369887"/>
          </a:xfrm>
          <a:prstGeom prst="rect">
            <a:avLst/>
          </a:prstGeom>
          <a:solidFill>
            <a:srgbClr val="002060"/>
          </a:solidFill>
          <a:ln>
            <a:noFill/>
          </a:ln>
        </p:spPr>
        <p:txBody>
          <a:bodyPr>
            <a:spAutoFit/>
          </a:bodyPr>
          <a:lstStyle>
            <a:lvl1pPr>
              <a:defRPr>
                <a:solidFill>
                  <a:schemeClr val="tx1"/>
                </a:solidFill>
                <a:latin typeface="Times New Roman" pitchFamily="18" charset="0"/>
              </a:defRPr>
            </a:lvl1pPr>
            <a:lvl2pPr marL="742950" indent="-285750">
              <a:defRPr>
                <a:solidFill>
                  <a:schemeClr val="tx1"/>
                </a:solidFill>
                <a:latin typeface="Times New Roman" pitchFamily="18" charset="0"/>
              </a:defRPr>
            </a:lvl2pPr>
            <a:lvl3pPr marL="1143000" indent="-228600">
              <a:defRPr>
                <a:solidFill>
                  <a:schemeClr val="tx1"/>
                </a:solidFill>
                <a:latin typeface="Times New Roman" pitchFamily="18" charset="0"/>
              </a:defRPr>
            </a:lvl3pPr>
            <a:lvl4pPr marL="1600200" indent="-228600">
              <a:defRPr>
                <a:solidFill>
                  <a:schemeClr val="tx1"/>
                </a:solidFill>
                <a:latin typeface="Times New Roman" pitchFamily="18" charset="0"/>
              </a:defRPr>
            </a:lvl4pPr>
            <a:lvl5pPr marL="2057400" indent="-228600">
              <a:defRPr>
                <a:solidFill>
                  <a:schemeClr val="tx1"/>
                </a:solidFill>
                <a:latin typeface="Times New Roman" pitchFamily="18" charset="0"/>
              </a:defRPr>
            </a:lvl5pPr>
            <a:lvl6pPr marL="2514600" indent="-228600" eaLnBrk="0" fontAlgn="base" hangingPunct="0">
              <a:spcBef>
                <a:spcPct val="0"/>
              </a:spcBef>
              <a:spcAft>
                <a:spcPct val="0"/>
              </a:spcAft>
              <a:defRPr>
                <a:solidFill>
                  <a:schemeClr val="tx1"/>
                </a:solidFill>
                <a:latin typeface="Times New Roman" pitchFamily="18" charset="0"/>
              </a:defRPr>
            </a:lvl6pPr>
            <a:lvl7pPr marL="2971800" indent="-228600" eaLnBrk="0" fontAlgn="base" hangingPunct="0">
              <a:spcBef>
                <a:spcPct val="0"/>
              </a:spcBef>
              <a:spcAft>
                <a:spcPct val="0"/>
              </a:spcAft>
              <a:defRPr>
                <a:solidFill>
                  <a:schemeClr val="tx1"/>
                </a:solidFill>
                <a:latin typeface="Times New Roman" pitchFamily="18" charset="0"/>
              </a:defRPr>
            </a:lvl7pPr>
            <a:lvl8pPr marL="3429000" indent="-228600" eaLnBrk="0" fontAlgn="base" hangingPunct="0">
              <a:spcBef>
                <a:spcPct val="0"/>
              </a:spcBef>
              <a:spcAft>
                <a:spcPct val="0"/>
              </a:spcAft>
              <a:defRPr>
                <a:solidFill>
                  <a:schemeClr val="tx1"/>
                </a:solidFill>
                <a:latin typeface="Times New Roman" pitchFamily="18" charset="0"/>
              </a:defRPr>
            </a:lvl8pPr>
            <a:lvl9pPr marL="3886200" indent="-228600" eaLnBrk="0" fontAlgn="base" hangingPunct="0">
              <a:spcBef>
                <a:spcPct val="0"/>
              </a:spcBef>
              <a:spcAft>
                <a:spcPct val="0"/>
              </a:spcAft>
              <a:defRPr>
                <a:solidFill>
                  <a:schemeClr val="tx1"/>
                </a:solidFill>
                <a:latin typeface="Times New Roman" pitchFamily="18" charset="0"/>
              </a:defRPr>
            </a:lvl9pPr>
          </a:lstStyle>
          <a:p>
            <a:pPr algn="ctr" eaLnBrk="1" fontAlgn="auto" hangingPunct="1">
              <a:spcBef>
                <a:spcPct val="50000"/>
              </a:spcBef>
              <a:spcAft>
                <a:spcPts val="0"/>
              </a:spcAft>
              <a:defRPr/>
            </a:pPr>
            <a:r>
              <a:rPr lang="en-US" altLang="en-US" b="1" dirty="0">
                <a:solidFill>
                  <a:schemeClr val="bg1"/>
                </a:solidFill>
                <a:latin typeface="+mn-lt"/>
                <a:cs typeface="Arial" charset="0"/>
              </a:rPr>
              <a:t>ĐẠI ÚY GÁC – NI - Ê</a:t>
            </a:r>
          </a:p>
        </p:txBody>
      </p:sp>
      <p:pic>
        <p:nvPicPr>
          <p:cNvPr id="6" name="Picture 7" descr="Garnier">
            <a:extLst>
              <a:ext uri="{FF2B5EF4-FFF2-40B4-BE49-F238E27FC236}">
                <a16:creationId xmlns:a16="http://schemas.microsoft.com/office/drawing/2014/main" id="{CD2A3A6F-C618-31A0-7419-2B1599186D6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97600" y="114300"/>
            <a:ext cx="5416550" cy="6240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852" name="Picture 2">
            <a:extLst>
              <a:ext uri="{FF2B5EF4-FFF2-40B4-BE49-F238E27FC236}">
                <a16:creationId xmlns:a16="http://schemas.microsoft.com/office/drawing/2014/main" id="{B8A22806-6BBF-CA90-D483-E1D40A2CB6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3238" y="122238"/>
            <a:ext cx="5592762" cy="665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853" name="Text Box 10">
            <a:extLst>
              <a:ext uri="{FF2B5EF4-FFF2-40B4-BE49-F238E27FC236}">
                <a16:creationId xmlns:a16="http://schemas.microsoft.com/office/drawing/2014/main" id="{D3DCD629-B42A-5B21-5F56-4751CDFEE20C}"/>
              </a:ext>
            </a:extLst>
          </p:cNvPr>
          <p:cNvSpPr txBox="1">
            <a:spLocks noChangeArrowheads="1"/>
          </p:cNvSpPr>
          <p:nvPr/>
        </p:nvSpPr>
        <p:spPr bwMode="auto">
          <a:xfrm>
            <a:off x="2595563" y="5699125"/>
            <a:ext cx="12160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50000"/>
              </a:spcBef>
              <a:buFontTx/>
              <a:buNone/>
            </a:pPr>
            <a:r>
              <a:rPr lang="en-US" altLang="en-US" sz="1000">
                <a:solidFill>
                  <a:srgbClr val="000000"/>
                </a:solidFill>
                <a:latin typeface="Arial" panose="020B0604020202020204" pitchFamily="34" charset="0"/>
              </a:rPr>
              <a:t>HÀ TIÊN</a:t>
            </a:r>
          </a:p>
        </p:txBody>
      </p:sp>
      <p:sp>
        <p:nvSpPr>
          <p:cNvPr id="206854" name="Text Box 11">
            <a:extLst>
              <a:ext uri="{FF2B5EF4-FFF2-40B4-BE49-F238E27FC236}">
                <a16:creationId xmlns:a16="http://schemas.microsoft.com/office/drawing/2014/main" id="{273D8480-B6D2-A408-3594-7217228EAD50}"/>
              </a:ext>
            </a:extLst>
          </p:cNvPr>
          <p:cNvSpPr txBox="1">
            <a:spLocks noChangeArrowheads="1"/>
          </p:cNvSpPr>
          <p:nvPr/>
        </p:nvSpPr>
        <p:spPr bwMode="auto">
          <a:xfrm>
            <a:off x="3657600" y="5318125"/>
            <a:ext cx="13017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50000"/>
              </a:spcBef>
              <a:buFontTx/>
              <a:buNone/>
            </a:pPr>
            <a:r>
              <a:rPr lang="en-US" altLang="en-US" sz="1000">
                <a:solidFill>
                  <a:srgbClr val="000000"/>
                </a:solidFill>
                <a:latin typeface="Arial" panose="020B0604020202020204" pitchFamily="34" charset="0"/>
              </a:rPr>
              <a:t>BIÊN HÒA</a:t>
            </a:r>
          </a:p>
        </p:txBody>
      </p:sp>
      <p:sp>
        <p:nvSpPr>
          <p:cNvPr id="206855" name="Text Box 12">
            <a:extLst>
              <a:ext uri="{FF2B5EF4-FFF2-40B4-BE49-F238E27FC236}">
                <a16:creationId xmlns:a16="http://schemas.microsoft.com/office/drawing/2014/main" id="{A4A0F88C-C13D-1056-A28B-EA13CAE2ED31}"/>
              </a:ext>
            </a:extLst>
          </p:cNvPr>
          <p:cNvSpPr txBox="1">
            <a:spLocks noChangeArrowheads="1"/>
          </p:cNvSpPr>
          <p:nvPr/>
        </p:nvSpPr>
        <p:spPr bwMode="auto">
          <a:xfrm>
            <a:off x="3811588" y="3108325"/>
            <a:ext cx="17367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50000"/>
              </a:spcBef>
              <a:buFontTx/>
              <a:buNone/>
            </a:pPr>
            <a:r>
              <a:rPr lang="en-US" altLang="en-US" sz="1000">
                <a:solidFill>
                  <a:srgbClr val="000000"/>
                </a:solidFill>
                <a:latin typeface="Arial" panose="020B0604020202020204" pitchFamily="34" charset="0"/>
              </a:rPr>
              <a:t>PHỦ THỪA THIÊN</a:t>
            </a:r>
          </a:p>
        </p:txBody>
      </p:sp>
      <p:sp>
        <p:nvSpPr>
          <p:cNvPr id="206856" name="Text Box 13">
            <a:extLst>
              <a:ext uri="{FF2B5EF4-FFF2-40B4-BE49-F238E27FC236}">
                <a16:creationId xmlns:a16="http://schemas.microsoft.com/office/drawing/2014/main" id="{715963DE-E98C-43C2-FDB2-A6446D6FF5EF}"/>
              </a:ext>
            </a:extLst>
          </p:cNvPr>
          <p:cNvSpPr txBox="1">
            <a:spLocks noChangeArrowheads="1"/>
          </p:cNvSpPr>
          <p:nvPr/>
        </p:nvSpPr>
        <p:spPr bwMode="auto">
          <a:xfrm>
            <a:off x="2941638" y="1279525"/>
            <a:ext cx="1651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50000"/>
              </a:spcBef>
              <a:buFontTx/>
              <a:buNone/>
            </a:pPr>
            <a:r>
              <a:rPr lang="en-US" altLang="en-US" sz="1000">
                <a:solidFill>
                  <a:srgbClr val="000000"/>
                </a:solidFill>
                <a:latin typeface="Arial" panose="020B0604020202020204" pitchFamily="34" charset="0"/>
              </a:rPr>
              <a:t>HÀ NỘI</a:t>
            </a:r>
          </a:p>
        </p:txBody>
      </p:sp>
      <p:sp>
        <p:nvSpPr>
          <p:cNvPr id="206857" name="Text Box 16">
            <a:extLst>
              <a:ext uri="{FF2B5EF4-FFF2-40B4-BE49-F238E27FC236}">
                <a16:creationId xmlns:a16="http://schemas.microsoft.com/office/drawing/2014/main" id="{3378914A-88C7-95A1-120F-8B2F252058A1}"/>
              </a:ext>
            </a:extLst>
          </p:cNvPr>
          <p:cNvSpPr txBox="1">
            <a:spLocks noChangeArrowheads="1"/>
          </p:cNvSpPr>
          <p:nvPr/>
        </p:nvSpPr>
        <p:spPr bwMode="auto">
          <a:xfrm>
            <a:off x="3201988" y="5775325"/>
            <a:ext cx="11303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50000"/>
              </a:spcBef>
              <a:buFontTx/>
              <a:buNone/>
            </a:pPr>
            <a:r>
              <a:rPr lang="en-US" altLang="en-US" sz="1000">
                <a:solidFill>
                  <a:srgbClr val="000000"/>
                </a:solidFill>
                <a:latin typeface="Arial" panose="020B0604020202020204" pitchFamily="34" charset="0"/>
              </a:rPr>
              <a:t>ĐỊNH TƯỜNG</a:t>
            </a:r>
          </a:p>
        </p:txBody>
      </p:sp>
      <p:sp>
        <p:nvSpPr>
          <p:cNvPr id="206858" name="Text Box 18">
            <a:extLst>
              <a:ext uri="{FF2B5EF4-FFF2-40B4-BE49-F238E27FC236}">
                <a16:creationId xmlns:a16="http://schemas.microsoft.com/office/drawing/2014/main" id="{619CD3CB-48B7-E7F9-8EAD-B1F10D15BF4A}"/>
              </a:ext>
            </a:extLst>
          </p:cNvPr>
          <p:cNvSpPr txBox="1">
            <a:spLocks noChangeArrowheads="1"/>
          </p:cNvSpPr>
          <p:nvPr/>
        </p:nvSpPr>
        <p:spPr bwMode="auto">
          <a:xfrm>
            <a:off x="3638550" y="5546725"/>
            <a:ext cx="1041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50000"/>
              </a:spcBef>
              <a:buFontTx/>
              <a:buNone/>
            </a:pPr>
            <a:r>
              <a:rPr lang="en-US" altLang="en-US" sz="1000">
                <a:solidFill>
                  <a:srgbClr val="000000"/>
                </a:solidFill>
                <a:latin typeface="Arial" panose="020B0604020202020204" pitchFamily="34" charset="0"/>
              </a:rPr>
              <a:t>GIA ĐỊNH</a:t>
            </a:r>
          </a:p>
        </p:txBody>
      </p:sp>
      <p:pic>
        <p:nvPicPr>
          <p:cNvPr id="26" name="Picture 21" descr="Tauchien">
            <a:extLst>
              <a:ext uri="{FF2B5EF4-FFF2-40B4-BE49-F238E27FC236}">
                <a16:creationId xmlns:a16="http://schemas.microsoft.com/office/drawing/2014/main" id="{1182F8B5-E233-7147-BE05-D405AF0F356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59250" y="5105400"/>
            <a:ext cx="88265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860" name="Freeform 13">
            <a:extLst>
              <a:ext uri="{FF2B5EF4-FFF2-40B4-BE49-F238E27FC236}">
                <a16:creationId xmlns:a16="http://schemas.microsoft.com/office/drawing/2014/main" id="{02F42F00-B987-0DBF-C6DE-DF4304433FAE}"/>
              </a:ext>
            </a:extLst>
          </p:cNvPr>
          <p:cNvSpPr>
            <a:spLocks noChangeArrowheads="1"/>
          </p:cNvSpPr>
          <p:nvPr/>
        </p:nvSpPr>
        <p:spPr bwMode="auto">
          <a:xfrm>
            <a:off x="2595563" y="5029200"/>
            <a:ext cx="1212850" cy="887413"/>
          </a:xfrm>
          <a:custGeom>
            <a:avLst/>
            <a:gdLst>
              <a:gd name="T0" fmla="*/ 320147 w 1366837"/>
              <a:gd name="T1" fmla="*/ 2417 h 963215"/>
              <a:gd name="T2" fmla="*/ 329737 w 1366837"/>
              <a:gd name="T3" fmla="*/ 79742 h 963215"/>
              <a:gd name="T4" fmla="*/ 311833 w 1366837"/>
              <a:gd name="T5" fmla="*/ 120338 h 963215"/>
              <a:gd name="T6" fmla="*/ 324621 w 1366837"/>
              <a:gd name="T7" fmla="*/ 150301 h 963215"/>
              <a:gd name="T8" fmla="*/ 339330 w 1366837"/>
              <a:gd name="T9" fmla="*/ 159968 h 963215"/>
              <a:gd name="T10" fmla="*/ 343166 w 1366837"/>
              <a:gd name="T11" fmla="*/ 182198 h 963215"/>
              <a:gd name="T12" fmla="*/ 361070 w 1366837"/>
              <a:gd name="T13" fmla="*/ 199597 h 963215"/>
              <a:gd name="T14" fmla="*/ 356595 w 1366837"/>
              <a:gd name="T15" fmla="*/ 247925 h 963215"/>
              <a:gd name="T16" fmla="*/ 365546 w 1366837"/>
              <a:gd name="T17" fmla="*/ 286588 h 963215"/>
              <a:gd name="T18" fmla="*/ 357873 w 1366837"/>
              <a:gd name="T19" fmla="*/ 329116 h 963215"/>
              <a:gd name="T20" fmla="*/ 330377 w 1366837"/>
              <a:gd name="T21" fmla="*/ 341683 h 963215"/>
              <a:gd name="T22" fmla="*/ 311194 w 1366837"/>
              <a:gd name="T23" fmla="*/ 359081 h 963215"/>
              <a:gd name="T24" fmla="*/ 301602 w 1366837"/>
              <a:gd name="T25" fmla="*/ 356181 h 963215"/>
              <a:gd name="T26" fmla="*/ 288174 w 1366837"/>
              <a:gd name="T27" fmla="*/ 365847 h 963215"/>
              <a:gd name="T28" fmla="*/ 288813 w 1366837"/>
              <a:gd name="T29" fmla="*/ 352315 h 963215"/>
              <a:gd name="T30" fmla="*/ 272189 w 1366837"/>
              <a:gd name="T31" fmla="*/ 339750 h 963215"/>
              <a:gd name="T32" fmla="*/ 267073 w 1366837"/>
              <a:gd name="T33" fmla="*/ 349415 h 963215"/>
              <a:gd name="T34" fmla="*/ 256842 w 1366837"/>
              <a:gd name="T35" fmla="*/ 368746 h 963215"/>
              <a:gd name="T36" fmla="*/ 240855 w 1366837"/>
              <a:gd name="T37" fmla="*/ 361013 h 963215"/>
              <a:gd name="T38" fmla="*/ 234461 w 1366837"/>
              <a:gd name="T39" fmla="*/ 389044 h 963215"/>
              <a:gd name="T40" fmla="*/ 192258 w 1366837"/>
              <a:gd name="T41" fmla="*/ 378411 h 963215"/>
              <a:gd name="T42" fmla="*/ 164761 w 1366837"/>
              <a:gd name="T43" fmla="*/ 372612 h 963215"/>
              <a:gd name="T44" fmla="*/ 130232 w 1366837"/>
              <a:gd name="T45" fmla="*/ 374546 h 963215"/>
              <a:gd name="T46" fmla="*/ 110410 w 1366837"/>
              <a:gd name="T47" fmla="*/ 382278 h 963215"/>
              <a:gd name="T48" fmla="*/ 57976 w 1366837"/>
              <a:gd name="T49" fmla="*/ 343615 h 963215"/>
              <a:gd name="T50" fmla="*/ 16412 w 1366837"/>
              <a:gd name="T51" fmla="*/ 291422 h 963215"/>
              <a:gd name="T52" fmla="*/ 1705 w 1366837"/>
              <a:gd name="T53" fmla="*/ 248891 h 963215"/>
              <a:gd name="T54" fmla="*/ 20889 w 1366837"/>
              <a:gd name="T55" fmla="*/ 260490 h 963215"/>
              <a:gd name="T56" fmla="*/ 35596 w 1366837"/>
              <a:gd name="T57" fmla="*/ 253723 h 963215"/>
              <a:gd name="T58" fmla="*/ 63731 w 1366837"/>
              <a:gd name="T59" fmla="*/ 255658 h 963215"/>
              <a:gd name="T60" fmla="*/ 84832 w 1366837"/>
              <a:gd name="T61" fmla="*/ 253723 h 963215"/>
              <a:gd name="T62" fmla="*/ 108492 w 1366837"/>
              <a:gd name="T63" fmla="*/ 271123 h 963215"/>
              <a:gd name="T64" fmla="*/ 139824 w 1366837"/>
              <a:gd name="T65" fmla="*/ 279822 h 963215"/>
              <a:gd name="T66" fmla="*/ 148777 w 1366837"/>
              <a:gd name="T67" fmla="*/ 269188 h 963215"/>
              <a:gd name="T68" fmla="*/ 155810 w 1366837"/>
              <a:gd name="T69" fmla="*/ 242125 h 963215"/>
              <a:gd name="T70" fmla="*/ 127675 w 1366837"/>
              <a:gd name="T71" fmla="*/ 225694 h 963215"/>
              <a:gd name="T72" fmla="*/ 106572 w 1366837"/>
              <a:gd name="T73" fmla="*/ 201530 h 963215"/>
              <a:gd name="T74" fmla="*/ 107212 w 1366837"/>
              <a:gd name="T75" fmla="*/ 173499 h 963215"/>
              <a:gd name="T76" fmla="*/ 102098 w 1366837"/>
              <a:gd name="T77" fmla="*/ 153203 h 963215"/>
              <a:gd name="T78" fmla="*/ 104016 w 1366837"/>
              <a:gd name="T79" fmla="*/ 134837 h 963215"/>
              <a:gd name="T80" fmla="*/ 121920 w 1366837"/>
              <a:gd name="T81" fmla="*/ 130004 h 963215"/>
              <a:gd name="T82" fmla="*/ 134069 w 1366837"/>
              <a:gd name="T83" fmla="*/ 107772 h 963215"/>
              <a:gd name="T84" fmla="*/ 149416 w 1366837"/>
              <a:gd name="T85" fmla="*/ 110672 h 963215"/>
              <a:gd name="T86" fmla="*/ 168598 w 1366837"/>
              <a:gd name="T87" fmla="*/ 121304 h 963215"/>
              <a:gd name="T88" fmla="*/ 184585 w 1366837"/>
              <a:gd name="T89" fmla="*/ 119371 h 963215"/>
              <a:gd name="T90" fmla="*/ 185225 w 1366837"/>
              <a:gd name="T91" fmla="*/ 91341 h 963215"/>
              <a:gd name="T92" fmla="*/ 178830 w 1366837"/>
              <a:gd name="T93" fmla="*/ 71044 h 963215"/>
              <a:gd name="T94" fmla="*/ 205686 w 1366837"/>
              <a:gd name="T95" fmla="*/ 73942 h 963215"/>
              <a:gd name="T96" fmla="*/ 222312 w 1366837"/>
              <a:gd name="T97" fmla="*/ 70077 h 963215"/>
              <a:gd name="T98" fmla="*/ 242135 w 1366837"/>
              <a:gd name="T99" fmla="*/ 48811 h 963215"/>
              <a:gd name="T100" fmla="*/ 263236 w 1366837"/>
              <a:gd name="T101" fmla="*/ 53644 h 963215"/>
              <a:gd name="T102" fmla="*/ 276024 w 1366837"/>
              <a:gd name="T103" fmla="*/ 39147 h 963215"/>
              <a:gd name="T104" fmla="*/ 288813 w 1366837"/>
              <a:gd name="T105" fmla="*/ 25614 h 963215"/>
              <a:gd name="T106" fmla="*/ 295208 w 1366837"/>
              <a:gd name="T107" fmla="*/ 15948 h 9632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366837"/>
              <a:gd name="T163" fmla="*/ 0 h 963215"/>
              <a:gd name="T164" fmla="*/ 1366837 w 1366837"/>
              <a:gd name="T165" fmla="*/ 963215 h 9632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366837" h="963215">
                <a:moveTo>
                  <a:pt x="1142206" y="13097"/>
                </a:moveTo>
                <a:cubicBezTo>
                  <a:pt x="1157684" y="7541"/>
                  <a:pt x="1176735" y="0"/>
                  <a:pt x="1192213" y="5953"/>
                </a:cubicBezTo>
                <a:cubicBezTo>
                  <a:pt x="1207691" y="11906"/>
                  <a:pt x="1229122" y="17066"/>
                  <a:pt x="1235075" y="48816"/>
                </a:cubicBezTo>
                <a:cubicBezTo>
                  <a:pt x="1241028" y="80566"/>
                  <a:pt x="1239837" y="162322"/>
                  <a:pt x="1227931" y="196453"/>
                </a:cubicBezTo>
                <a:cubicBezTo>
                  <a:pt x="1216025" y="230584"/>
                  <a:pt x="1174750" y="236934"/>
                  <a:pt x="1163638" y="253603"/>
                </a:cubicBezTo>
                <a:cubicBezTo>
                  <a:pt x="1152526" y="270272"/>
                  <a:pt x="1160462" y="281385"/>
                  <a:pt x="1161256" y="296466"/>
                </a:cubicBezTo>
                <a:cubicBezTo>
                  <a:pt x="1162050" y="311547"/>
                  <a:pt x="1160463" y="331788"/>
                  <a:pt x="1168400" y="344091"/>
                </a:cubicBezTo>
                <a:cubicBezTo>
                  <a:pt x="1176337" y="356394"/>
                  <a:pt x="1195784" y="367506"/>
                  <a:pt x="1208881" y="370284"/>
                </a:cubicBezTo>
                <a:cubicBezTo>
                  <a:pt x="1221978" y="373062"/>
                  <a:pt x="1237853" y="356790"/>
                  <a:pt x="1246981" y="360759"/>
                </a:cubicBezTo>
                <a:cubicBezTo>
                  <a:pt x="1256109" y="364728"/>
                  <a:pt x="1260872" y="383778"/>
                  <a:pt x="1263650" y="394097"/>
                </a:cubicBezTo>
                <a:cubicBezTo>
                  <a:pt x="1266428" y="404416"/>
                  <a:pt x="1261269" y="413544"/>
                  <a:pt x="1263650" y="422672"/>
                </a:cubicBezTo>
                <a:cubicBezTo>
                  <a:pt x="1266031" y="431800"/>
                  <a:pt x="1271985" y="440929"/>
                  <a:pt x="1277938" y="448866"/>
                </a:cubicBezTo>
                <a:cubicBezTo>
                  <a:pt x="1283891" y="456803"/>
                  <a:pt x="1288257" y="463153"/>
                  <a:pt x="1299369" y="470297"/>
                </a:cubicBezTo>
                <a:cubicBezTo>
                  <a:pt x="1310482" y="477441"/>
                  <a:pt x="1337072" y="474266"/>
                  <a:pt x="1344613" y="491728"/>
                </a:cubicBezTo>
                <a:cubicBezTo>
                  <a:pt x="1352154" y="509190"/>
                  <a:pt x="1347391" y="555228"/>
                  <a:pt x="1344613" y="575072"/>
                </a:cubicBezTo>
                <a:cubicBezTo>
                  <a:pt x="1341835" y="594916"/>
                  <a:pt x="1325166" y="596900"/>
                  <a:pt x="1327944" y="610791"/>
                </a:cubicBezTo>
                <a:cubicBezTo>
                  <a:pt x="1330722" y="624682"/>
                  <a:pt x="1355725" y="642541"/>
                  <a:pt x="1361281" y="658416"/>
                </a:cubicBezTo>
                <a:cubicBezTo>
                  <a:pt x="1366837" y="674291"/>
                  <a:pt x="1365646" y="686991"/>
                  <a:pt x="1361281" y="706041"/>
                </a:cubicBezTo>
                <a:cubicBezTo>
                  <a:pt x="1356916" y="725091"/>
                  <a:pt x="1339851" y="755253"/>
                  <a:pt x="1335088" y="772716"/>
                </a:cubicBezTo>
                <a:cubicBezTo>
                  <a:pt x="1330325" y="790179"/>
                  <a:pt x="1341040" y="801688"/>
                  <a:pt x="1332706" y="810816"/>
                </a:cubicBezTo>
                <a:cubicBezTo>
                  <a:pt x="1324372" y="819944"/>
                  <a:pt x="1302146" y="822325"/>
                  <a:pt x="1285081" y="827484"/>
                </a:cubicBezTo>
                <a:cubicBezTo>
                  <a:pt x="1268016" y="832643"/>
                  <a:pt x="1247378" y="836613"/>
                  <a:pt x="1230313" y="841772"/>
                </a:cubicBezTo>
                <a:cubicBezTo>
                  <a:pt x="1213248" y="846931"/>
                  <a:pt x="1194594" y="851297"/>
                  <a:pt x="1182688" y="858441"/>
                </a:cubicBezTo>
                <a:cubicBezTo>
                  <a:pt x="1170782" y="865585"/>
                  <a:pt x="1164828" y="880268"/>
                  <a:pt x="1158875" y="884634"/>
                </a:cubicBezTo>
                <a:cubicBezTo>
                  <a:pt x="1152922" y="889000"/>
                  <a:pt x="1152922" y="885825"/>
                  <a:pt x="1146969" y="884634"/>
                </a:cubicBezTo>
                <a:cubicBezTo>
                  <a:pt x="1141016" y="883444"/>
                  <a:pt x="1129109" y="880269"/>
                  <a:pt x="1123156" y="877491"/>
                </a:cubicBezTo>
                <a:cubicBezTo>
                  <a:pt x="1117203" y="874713"/>
                  <a:pt x="1119584" y="863997"/>
                  <a:pt x="1111250" y="867966"/>
                </a:cubicBezTo>
                <a:cubicBezTo>
                  <a:pt x="1102916" y="871935"/>
                  <a:pt x="1081087" y="897731"/>
                  <a:pt x="1073150" y="901303"/>
                </a:cubicBezTo>
                <a:cubicBezTo>
                  <a:pt x="1065213" y="904875"/>
                  <a:pt x="1063228" y="894953"/>
                  <a:pt x="1063625" y="889397"/>
                </a:cubicBezTo>
                <a:cubicBezTo>
                  <a:pt x="1064022" y="883841"/>
                  <a:pt x="1078706" y="874316"/>
                  <a:pt x="1075531" y="867966"/>
                </a:cubicBezTo>
                <a:cubicBezTo>
                  <a:pt x="1072356" y="861616"/>
                  <a:pt x="1054894" y="856456"/>
                  <a:pt x="1044575" y="851297"/>
                </a:cubicBezTo>
                <a:cubicBezTo>
                  <a:pt x="1034256" y="846138"/>
                  <a:pt x="1022747" y="839390"/>
                  <a:pt x="1013619" y="837009"/>
                </a:cubicBezTo>
                <a:cubicBezTo>
                  <a:pt x="1004491" y="834628"/>
                  <a:pt x="992981" y="833040"/>
                  <a:pt x="989806" y="837009"/>
                </a:cubicBezTo>
                <a:cubicBezTo>
                  <a:pt x="986631" y="840978"/>
                  <a:pt x="995363" y="852885"/>
                  <a:pt x="994569" y="860822"/>
                </a:cubicBezTo>
                <a:cubicBezTo>
                  <a:pt x="993775" y="868759"/>
                  <a:pt x="991394" y="876697"/>
                  <a:pt x="985044" y="884634"/>
                </a:cubicBezTo>
                <a:cubicBezTo>
                  <a:pt x="978694" y="892571"/>
                  <a:pt x="962422" y="903288"/>
                  <a:pt x="956469" y="908447"/>
                </a:cubicBezTo>
                <a:cubicBezTo>
                  <a:pt x="950516" y="913606"/>
                  <a:pt x="959247" y="918766"/>
                  <a:pt x="949325" y="915591"/>
                </a:cubicBezTo>
                <a:cubicBezTo>
                  <a:pt x="939403" y="912416"/>
                  <a:pt x="903685" y="888603"/>
                  <a:pt x="896938" y="889397"/>
                </a:cubicBezTo>
                <a:cubicBezTo>
                  <a:pt x="890191" y="890191"/>
                  <a:pt x="912813" y="908844"/>
                  <a:pt x="908844" y="920353"/>
                </a:cubicBezTo>
                <a:cubicBezTo>
                  <a:pt x="904875" y="931862"/>
                  <a:pt x="892572" y="953691"/>
                  <a:pt x="873125" y="958453"/>
                </a:cubicBezTo>
                <a:cubicBezTo>
                  <a:pt x="853678" y="963215"/>
                  <a:pt x="818357" y="953294"/>
                  <a:pt x="792163" y="948928"/>
                </a:cubicBezTo>
                <a:cubicBezTo>
                  <a:pt x="765969" y="944562"/>
                  <a:pt x="734219" y="938212"/>
                  <a:pt x="715963" y="932259"/>
                </a:cubicBezTo>
                <a:cubicBezTo>
                  <a:pt x="697707" y="926306"/>
                  <a:pt x="699691" y="915590"/>
                  <a:pt x="682625" y="913209"/>
                </a:cubicBezTo>
                <a:cubicBezTo>
                  <a:pt x="665559" y="910828"/>
                  <a:pt x="636588" y="914797"/>
                  <a:pt x="613569" y="917972"/>
                </a:cubicBezTo>
                <a:cubicBezTo>
                  <a:pt x="590550" y="921147"/>
                  <a:pt x="565944" y="931465"/>
                  <a:pt x="544513" y="932259"/>
                </a:cubicBezTo>
                <a:cubicBezTo>
                  <a:pt x="523082" y="933053"/>
                  <a:pt x="502840" y="922734"/>
                  <a:pt x="484981" y="922734"/>
                </a:cubicBezTo>
                <a:cubicBezTo>
                  <a:pt x="467122" y="922734"/>
                  <a:pt x="449659" y="929084"/>
                  <a:pt x="437356" y="932259"/>
                </a:cubicBezTo>
                <a:cubicBezTo>
                  <a:pt x="425053" y="935434"/>
                  <a:pt x="432991" y="947340"/>
                  <a:pt x="411163" y="941784"/>
                </a:cubicBezTo>
                <a:cubicBezTo>
                  <a:pt x="389335" y="936228"/>
                  <a:pt x="338932" y="914797"/>
                  <a:pt x="306388" y="898922"/>
                </a:cubicBezTo>
                <a:cubicBezTo>
                  <a:pt x="273844" y="883047"/>
                  <a:pt x="246062" y="867568"/>
                  <a:pt x="215900" y="846534"/>
                </a:cubicBezTo>
                <a:cubicBezTo>
                  <a:pt x="185738" y="825500"/>
                  <a:pt x="151210" y="794147"/>
                  <a:pt x="125413" y="772716"/>
                </a:cubicBezTo>
                <a:cubicBezTo>
                  <a:pt x="99616" y="751285"/>
                  <a:pt x="80169" y="740966"/>
                  <a:pt x="61119" y="717947"/>
                </a:cubicBezTo>
                <a:cubicBezTo>
                  <a:pt x="42069" y="694928"/>
                  <a:pt x="20241" y="652066"/>
                  <a:pt x="11113" y="634603"/>
                </a:cubicBezTo>
                <a:cubicBezTo>
                  <a:pt x="1985" y="617141"/>
                  <a:pt x="0" y="610394"/>
                  <a:pt x="6350" y="613172"/>
                </a:cubicBezTo>
                <a:cubicBezTo>
                  <a:pt x="12700" y="615950"/>
                  <a:pt x="37307" y="646510"/>
                  <a:pt x="49213" y="651272"/>
                </a:cubicBezTo>
                <a:cubicBezTo>
                  <a:pt x="61119" y="656034"/>
                  <a:pt x="66676" y="639763"/>
                  <a:pt x="77788" y="641747"/>
                </a:cubicBezTo>
                <a:cubicBezTo>
                  <a:pt x="88901" y="643731"/>
                  <a:pt x="106760" y="665956"/>
                  <a:pt x="115888" y="663178"/>
                </a:cubicBezTo>
                <a:cubicBezTo>
                  <a:pt x="125016" y="660400"/>
                  <a:pt x="121047" y="632619"/>
                  <a:pt x="132556" y="625078"/>
                </a:cubicBezTo>
                <a:cubicBezTo>
                  <a:pt x="144065" y="617537"/>
                  <a:pt x="167482" y="617140"/>
                  <a:pt x="184944" y="617934"/>
                </a:cubicBezTo>
                <a:cubicBezTo>
                  <a:pt x="202406" y="618728"/>
                  <a:pt x="223044" y="630238"/>
                  <a:pt x="237331" y="629841"/>
                </a:cubicBezTo>
                <a:cubicBezTo>
                  <a:pt x="251618" y="629444"/>
                  <a:pt x="257572" y="616347"/>
                  <a:pt x="270669" y="615553"/>
                </a:cubicBezTo>
                <a:cubicBezTo>
                  <a:pt x="283766" y="614759"/>
                  <a:pt x="302022" y="625078"/>
                  <a:pt x="315913" y="625078"/>
                </a:cubicBezTo>
                <a:cubicBezTo>
                  <a:pt x="329804" y="625078"/>
                  <a:pt x="339329" y="608409"/>
                  <a:pt x="354013" y="615553"/>
                </a:cubicBezTo>
                <a:cubicBezTo>
                  <a:pt x="368697" y="622697"/>
                  <a:pt x="386557" y="659210"/>
                  <a:pt x="404019" y="667941"/>
                </a:cubicBezTo>
                <a:cubicBezTo>
                  <a:pt x="421481" y="676672"/>
                  <a:pt x="439341" y="664369"/>
                  <a:pt x="458788" y="667941"/>
                </a:cubicBezTo>
                <a:cubicBezTo>
                  <a:pt x="478235" y="671513"/>
                  <a:pt x="505222" y="685007"/>
                  <a:pt x="520700" y="689372"/>
                </a:cubicBezTo>
                <a:cubicBezTo>
                  <a:pt x="536178" y="693737"/>
                  <a:pt x="546100" y="698500"/>
                  <a:pt x="551656" y="694134"/>
                </a:cubicBezTo>
                <a:cubicBezTo>
                  <a:pt x="557212" y="689768"/>
                  <a:pt x="553244" y="675084"/>
                  <a:pt x="554038" y="663178"/>
                </a:cubicBezTo>
                <a:cubicBezTo>
                  <a:pt x="554832" y="651272"/>
                  <a:pt x="552054" y="633809"/>
                  <a:pt x="556419" y="622697"/>
                </a:cubicBezTo>
                <a:cubicBezTo>
                  <a:pt x="560784" y="611585"/>
                  <a:pt x="584200" y="606028"/>
                  <a:pt x="580231" y="596503"/>
                </a:cubicBezTo>
                <a:cubicBezTo>
                  <a:pt x="576262" y="586978"/>
                  <a:pt x="550068" y="572294"/>
                  <a:pt x="532606" y="565547"/>
                </a:cubicBezTo>
                <a:cubicBezTo>
                  <a:pt x="515144" y="558800"/>
                  <a:pt x="493315" y="563563"/>
                  <a:pt x="475456" y="556022"/>
                </a:cubicBezTo>
                <a:cubicBezTo>
                  <a:pt x="457597" y="548481"/>
                  <a:pt x="438547" y="530225"/>
                  <a:pt x="425450" y="520303"/>
                </a:cubicBezTo>
                <a:cubicBezTo>
                  <a:pt x="412353" y="510381"/>
                  <a:pt x="406400" y="503635"/>
                  <a:pt x="396875" y="496491"/>
                </a:cubicBezTo>
                <a:cubicBezTo>
                  <a:pt x="387350" y="489347"/>
                  <a:pt x="367903" y="488950"/>
                  <a:pt x="368300" y="477441"/>
                </a:cubicBezTo>
                <a:cubicBezTo>
                  <a:pt x="368697" y="465932"/>
                  <a:pt x="395287" y="440531"/>
                  <a:pt x="399256" y="427434"/>
                </a:cubicBezTo>
                <a:cubicBezTo>
                  <a:pt x="403225" y="414337"/>
                  <a:pt x="395288" y="407193"/>
                  <a:pt x="392113" y="398859"/>
                </a:cubicBezTo>
                <a:cubicBezTo>
                  <a:pt x="388938" y="390525"/>
                  <a:pt x="386953" y="386159"/>
                  <a:pt x="380206" y="377428"/>
                </a:cubicBezTo>
                <a:cubicBezTo>
                  <a:pt x="373459" y="368697"/>
                  <a:pt x="350440" y="354013"/>
                  <a:pt x="351631" y="346472"/>
                </a:cubicBezTo>
                <a:cubicBezTo>
                  <a:pt x="352822" y="338931"/>
                  <a:pt x="377825" y="337343"/>
                  <a:pt x="387350" y="332184"/>
                </a:cubicBezTo>
                <a:cubicBezTo>
                  <a:pt x="396875" y="327025"/>
                  <a:pt x="397669" y="317500"/>
                  <a:pt x="408781" y="315516"/>
                </a:cubicBezTo>
                <a:cubicBezTo>
                  <a:pt x="419894" y="313532"/>
                  <a:pt x="444500" y="325041"/>
                  <a:pt x="454025" y="320278"/>
                </a:cubicBezTo>
                <a:cubicBezTo>
                  <a:pt x="463550" y="315515"/>
                  <a:pt x="465931" y="286941"/>
                  <a:pt x="465931" y="286941"/>
                </a:cubicBezTo>
                <a:cubicBezTo>
                  <a:pt x="471487" y="283369"/>
                  <a:pt x="488554" y="266700"/>
                  <a:pt x="499269" y="265509"/>
                </a:cubicBezTo>
                <a:cubicBezTo>
                  <a:pt x="509984" y="264318"/>
                  <a:pt x="520700" y="278606"/>
                  <a:pt x="530225" y="279797"/>
                </a:cubicBezTo>
                <a:cubicBezTo>
                  <a:pt x="539750" y="280988"/>
                  <a:pt x="547291" y="269875"/>
                  <a:pt x="556419" y="272653"/>
                </a:cubicBezTo>
                <a:cubicBezTo>
                  <a:pt x="565547" y="275431"/>
                  <a:pt x="573088" y="292100"/>
                  <a:pt x="584994" y="296466"/>
                </a:cubicBezTo>
                <a:cubicBezTo>
                  <a:pt x="596900" y="300832"/>
                  <a:pt x="616744" y="297260"/>
                  <a:pt x="627856" y="298847"/>
                </a:cubicBezTo>
                <a:cubicBezTo>
                  <a:pt x="638968" y="300434"/>
                  <a:pt x="641747" y="306785"/>
                  <a:pt x="651669" y="305991"/>
                </a:cubicBezTo>
                <a:cubicBezTo>
                  <a:pt x="661591" y="305197"/>
                  <a:pt x="680244" y="301625"/>
                  <a:pt x="687388" y="294084"/>
                </a:cubicBezTo>
                <a:cubicBezTo>
                  <a:pt x="694532" y="286543"/>
                  <a:pt x="694134" y="272256"/>
                  <a:pt x="694531" y="260747"/>
                </a:cubicBezTo>
                <a:cubicBezTo>
                  <a:pt x="694928" y="249238"/>
                  <a:pt x="692150" y="234553"/>
                  <a:pt x="689769" y="225028"/>
                </a:cubicBezTo>
                <a:cubicBezTo>
                  <a:pt x="687388" y="215503"/>
                  <a:pt x="684213" y="211931"/>
                  <a:pt x="680244" y="203597"/>
                </a:cubicBezTo>
                <a:cubicBezTo>
                  <a:pt x="676275" y="195263"/>
                  <a:pt x="659606" y="180578"/>
                  <a:pt x="665956" y="175022"/>
                </a:cubicBezTo>
                <a:cubicBezTo>
                  <a:pt x="672306" y="169466"/>
                  <a:pt x="701675" y="169068"/>
                  <a:pt x="718344" y="170259"/>
                </a:cubicBezTo>
                <a:cubicBezTo>
                  <a:pt x="735013" y="171450"/>
                  <a:pt x="751682" y="179388"/>
                  <a:pt x="765969" y="182166"/>
                </a:cubicBezTo>
                <a:cubicBezTo>
                  <a:pt x="780257" y="184944"/>
                  <a:pt x="793750" y="188516"/>
                  <a:pt x="804069" y="186928"/>
                </a:cubicBezTo>
                <a:cubicBezTo>
                  <a:pt x="814388" y="185341"/>
                  <a:pt x="814784" y="178594"/>
                  <a:pt x="827881" y="172641"/>
                </a:cubicBezTo>
                <a:cubicBezTo>
                  <a:pt x="840978" y="166688"/>
                  <a:pt x="870347" y="159940"/>
                  <a:pt x="882650" y="151209"/>
                </a:cubicBezTo>
                <a:cubicBezTo>
                  <a:pt x="894953" y="142478"/>
                  <a:pt x="890984" y="122237"/>
                  <a:pt x="901700" y="120253"/>
                </a:cubicBezTo>
                <a:cubicBezTo>
                  <a:pt x="912416" y="118269"/>
                  <a:pt x="933847" y="137319"/>
                  <a:pt x="946944" y="139303"/>
                </a:cubicBezTo>
                <a:cubicBezTo>
                  <a:pt x="960041" y="141287"/>
                  <a:pt x="972343" y="135334"/>
                  <a:pt x="980281" y="132159"/>
                </a:cubicBezTo>
                <a:cubicBezTo>
                  <a:pt x="988219" y="128984"/>
                  <a:pt x="986632" y="126206"/>
                  <a:pt x="994569" y="120253"/>
                </a:cubicBezTo>
                <a:cubicBezTo>
                  <a:pt x="1002507" y="114300"/>
                  <a:pt x="1018381" y="103585"/>
                  <a:pt x="1027906" y="96441"/>
                </a:cubicBezTo>
                <a:cubicBezTo>
                  <a:pt x="1037431" y="89297"/>
                  <a:pt x="1043782" y="82947"/>
                  <a:pt x="1051719" y="77391"/>
                </a:cubicBezTo>
                <a:cubicBezTo>
                  <a:pt x="1059657" y="71835"/>
                  <a:pt x="1070769" y="68262"/>
                  <a:pt x="1075531" y="63103"/>
                </a:cubicBezTo>
                <a:cubicBezTo>
                  <a:pt x="1080293" y="57944"/>
                  <a:pt x="1076325" y="50403"/>
                  <a:pt x="1080294" y="46434"/>
                </a:cubicBezTo>
                <a:cubicBezTo>
                  <a:pt x="1084263" y="42465"/>
                  <a:pt x="1092200" y="42863"/>
                  <a:pt x="1099344" y="39291"/>
                </a:cubicBezTo>
                <a:cubicBezTo>
                  <a:pt x="1106488" y="35719"/>
                  <a:pt x="1126728" y="18653"/>
                  <a:pt x="1142206" y="13097"/>
                </a:cubicBezTo>
                <a:close/>
              </a:path>
            </a:pathLst>
          </a:custGeom>
          <a:solidFill>
            <a:srgbClr val="000000"/>
          </a:solidFill>
          <a:ln w="25400" algn="ctr">
            <a:solidFill>
              <a:srgbClr val="000000"/>
            </a:solidFill>
            <a:miter lim="800000"/>
            <a:headEnd/>
            <a:tailEnd/>
          </a:ln>
        </p:spPr>
        <p:txBody>
          <a:bodyPr anchor="ctr"/>
          <a:lstStyle/>
          <a:p>
            <a:endParaRPr lang="en-US"/>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heckerboard(across)">
                                      <p:cBhvr>
                                        <p:cTn id="12" dur="500"/>
                                        <p:tgtEl>
                                          <p:spTgt spid="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0" presetClass="path" presetSubtype="0" accel="50000" decel="50000" fill="hold" nodeType="clickEffect">
                                  <p:stCondLst>
                                    <p:cond delay="0"/>
                                  </p:stCondLst>
                                  <p:childTnLst>
                                    <p:animMotion origin="layout" path="M -2.22222E-6 -1.19334E-6 C 0.02518 -0.02035 0.04861 -0.03816 0.06129 -0.07562 C 0.07396 -0.11309 0.07934 -0.17738 0.07587 -0.22456 C 0.0724 -0.27174 0.06025 -0.31637 0.04063 -0.35823 C 0.02101 -0.39963 -0.01736 -0.43293 -0.04236 -0.4741 C -0.06753 -0.51526 -0.08889 -0.56013 -0.11024 -0.60499 " pathEditMode="relative" rAng="0" ptsTypes="aaaaaa">
                                      <p:cBhvr>
                                        <p:cTn id="16" dur="8750" fill="hold"/>
                                        <p:tgtEl>
                                          <p:spTgt spid="26"/>
                                        </p:tgtEl>
                                        <p:attrNameLst>
                                          <p:attrName>ppt_x</p:attrName>
                                          <p:attrName>ppt_y</p:attrName>
                                        </p:attrNameLst>
                                      </p:cBhvr>
                                      <p:rCtr x="-1545" y="-3025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háp đánh bắc kì lần 1.mp4">
            <a:hlinkClick r:id="" action="ppaction://media"/>
            <a:extLst>
              <a:ext uri="{FF2B5EF4-FFF2-40B4-BE49-F238E27FC236}">
                <a16:creationId xmlns:a16="http://schemas.microsoft.com/office/drawing/2014/main" id="{98478808-E80F-52DE-FB10-78F9251AEACF}"/>
              </a:ext>
            </a:extLst>
          </p:cNvPr>
          <p:cNvPicPr>
            <a:picLocks noRot="1" noChangeAspect="1"/>
          </p:cNvPicPr>
          <p:nvPr>
            <a:videoFile r:link="rId1"/>
          </p:nvPr>
        </p:nvPicPr>
        <p:blipFill>
          <a:blip r:embed="rId3">
            <a:extLst>
              <a:ext uri="{28A0092B-C50C-407E-A947-70E740481C1C}">
                <a14:useLocalDpi xmlns:a14="http://schemas.microsoft.com/office/drawing/2010/main" val="0"/>
              </a:ext>
            </a:extLst>
          </a:blip>
          <a:srcRect/>
          <a:stretch>
            <a:fillRect/>
          </a:stretch>
        </p:blipFill>
        <p:spPr bwMode="auto">
          <a:xfrm>
            <a:off x="2032000" y="1143000"/>
            <a:ext cx="81280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875" name="Rectangle 2">
            <a:extLst>
              <a:ext uri="{FF2B5EF4-FFF2-40B4-BE49-F238E27FC236}">
                <a16:creationId xmlns:a16="http://schemas.microsoft.com/office/drawing/2014/main" id="{8DBB468D-1E51-0B98-82F7-D8D142774CA4}"/>
              </a:ext>
            </a:extLst>
          </p:cNvPr>
          <p:cNvSpPr>
            <a:spLocks noChangeArrowheads="1"/>
          </p:cNvSpPr>
          <p:nvPr/>
        </p:nvSpPr>
        <p:spPr bwMode="auto">
          <a:xfrm>
            <a:off x="1219200" y="201613"/>
            <a:ext cx="10210800" cy="941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tabLst>
                <a:tab pos="76200" algn="l"/>
              </a:tabLst>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tabLst>
                <a:tab pos="76200" algn="l"/>
              </a:tabLst>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tabLst>
                <a:tab pos="76200" algn="l"/>
              </a:tabLst>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tabLst>
                <a:tab pos="76200" algn="l"/>
              </a:tabLst>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tabLst>
                <a:tab pos="76200" algn="l"/>
              </a:tabLst>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tabLst>
                <a:tab pos="76200" algn="l"/>
              </a:tabLst>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tabLst>
                <a:tab pos="76200" algn="l"/>
              </a:tabLst>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tabLst>
                <a:tab pos="76200" algn="l"/>
              </a:tabLst>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tabLst>
                <a:tab pos="76200" algn="l"/>
              </a:tabLst>
              <a:defRPr>
                <a:solidFill>
                  <a:schemeClr val="tx1"/>
                </a:solidFill>
                <a:latin typeface="Calibri" panose="020F0502020204030204" pitchFamily="34" charset="0"/>
              </a:defRPr>
            </a:lvl9pPr>
          </a:lstStyle>
          <a:p>
            <a:pPr algn="just">
              <a:lnSpc>
                <a:spcPct val="115000"/>
              </a:lnSpc>
              <a:spcBef>
                <a:spcPct val="0"/>
              </a:spcBef>
              <a:buFontTx/>
              <a:buNone/>
            </a:pPr>
            <a:r>
              <a:rPr lang="en-US" altLang="en-US" sz="2400" b="1" i="1">
                <a:latin typeface="Times New Roman" panose="02020603050405020304" pitchFamily="18" charset="0"/>
                <a:ea typeface="Calibri" panose="020F0502020204030204" pitchFamily="34" charset="0"/>
                <a:cs typeface="Times New Roman" panose="02020603050405020304" pitchFamily="18" charset="0"/>
              </a:rPr>
              <a:t>Xem vi deo và nêu quá trình TD Pháp xâm lược Bắc Kì lần thứ nhất và cuộc chiến đấu của nhân dân ta?</a:t>
            </a:r>
            <a:endParaRPr lang="en-US" altLang="en-US" sz="2400">
              <a:ea typeface="Calibri" panose="020F0502020204030204" pitchFamily="34"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nodeType="clickPar">
                      <p:stCondLst>
                        <p:cond delay="0"/>
                      </p:stCondLst>
                      <p:childTnLst>
                        <p:par>
                          <p:cTn id="4" fill="hold" nodeType="withGroup">
                            <p:stCondLst>
                              <p:cond delay="0"/>
                            </p:stCondLst>
                            <p:childTnLst>
                              <p:par>
                                <p:cTn id="5" presetID="2" presetClass="mediacall" presetSubtype="0" fill="hold" nodeType="clickEffect">
                                  <p:stCondLst>
                                    <p:cond delay="0"/>
                                  </p:stCondLst>
                                  <p:childTnLst>
                                    <p:cmd type="call" cmd="togglePause">
                                      <p:cBhvr>
                                        <p:cTn id="6" dur="1" fill="hold"/>
                                        <p:tgtEl>
                                          <p:spTgt spid="2"/>
                                        </p:tgtEl>
                                      </p:cBhvr>
                                    </p:cmd>
                                  </p:childTnLst>
                                </p:cTn>
                              </p:par>
                            </p:childTnLst>
                          </p:cTn>
                        </p:par>
                      </p:childTnLst>
                    </p:cTn>
                  </p:par>
                </p:childTnLst>
              </p:cTn>
              <p:nextCondLst>
                <p:cond evt="onClick" delay="0">
                  <p:tgtEl>
                    <p:spTgt spid="2"/>
                  </p:tgtEl>
                </p:cond>
              </p:nextCondLst>
            </p:seq>
            <p:video>
              <p:cMediaNode vol="80000">
                <p:cTn id="7" fill="hold" display="0">
                  <p:stCondLst>
                    <p:cond delay="indefinite"/>
                  </p:stCondLst>
                </p:cTn>
                <p:tgtEl>
                  <p:spTgt spid="2"/>
                </p:tgtEl>
              </p:cMediaNode>
            </p:video>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91B997F-0463-17EA-A7A6-214AB4614C10}"/>
              </a:ext>
            </a:extLst>
          </p:cNvPr>
          <p:cNvSpPr>
            <a:spLocks noChangeArrowheads="1"/>
          </p:cNvSpPr>
          <p:nvPr/>
        </p:nvSpPr>
        <p:spPr bwMode="auto">
          <a:xfrm>
            <a:off x="152400" y="304800"/>
            <a:ext cx="11887200"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r>
              <a:rPr lang="en-US" altLang="en-US">
                <a:latin typeface="Times New Roman" panose="02020603050405020304" pitchFamily="18" charset="0"/>
                <a:cs typeface="Times New Roman" panose="02020603050405020304" pitchFamily="18" charset="0"/>
              </a:rPr>
              <a:t>- Sáng ngày 20/11/1873, Pháp nổ súng đánh thành Hà Nội. Đến trưa thành Hà Nội thất thủ.</a:t>
            </a:r>
          </a:p>
        </p:txBody>
      </p:sp>
      <p:graphicFrame>
        <p:nvGraphicFramePr>
          <p:cNvPr id="8" name="Table 3">
            <a:extLst>
              <a:ext uri="{FF2B5EF4-FFF2-40B4-BE49-F238E27FC236}">
                <a16:creationId xmlns:a16="http://schemas.microsoft.com/office/drawing/2014/main" id="{BF985F6E-EFA5-E3E5-A8CF-79DD19592A12}"/>
              </a:ext>
            </a:extLst>
          </p:cNvPr>
          <p:cNvGraphicFramePr>
            <a:graphicFrameLocks noGrp="1"/>
          </p:cNvGraphicFramePr>
          <p:nvPr/>
        </p:nvGraphicFramePr>
        <p:xfrm>
          <a:off x="1066800" y="1676400"/>
          <a:ext cx="9347200" cy="3124200"/>
        </p:xfrm>
        <a:graphic>
          <a:graphicData uri="http://schemas.openxmlformats.org/drawingml/2006/table">
            <a:tbl>
              <a:tblPr firstRow="1" bandRow="1">
                <a:tableStyleId>{21E4AEA4-8DFA-4A89-87EB-49C32662AFE0}</a:tableStyleId>
              </a:tblPr>
              <a:tblGrid>
                <a:gridCol w="4673600">
                  <a:extLst>
                    <a:ext uri="{9D8B030D-6E8A-4147-A177-3AD203B41FA5}">
                      <a16:colId xmlns:a16="http://schemas.microsoft.com/office/drawing/2014/main" val="20000"/>
                    </a:ext>
                  </a:extLst>
                </a:gridCol>
                <a:gridCol w="4673600">
                  <a:extLst>
                    <a:ext uri="{9D8B030D-6E8A-4147-A177-3AD203B41FA5}">
                      <a16:colId xmlns:a16="http://schemas.microsoft.com/office/drawing/2014/main" val="20001"/>
                    </a:ext>
                  </a:extLst>
                </a:gridCol>
              </a:tblGrid>
              <a:tr h="1076113">
                <a:tc>
                  <a:txBody>
                    <a:bodyPr/>
                    <a:lstStyle/>
                    <a:p>
                      <a:pPr algn="ctr"/>
                      <a:r>
                        <a:rPr lang="vi-VN" sz="2800" b="1" dirty="0">
                          <a:latin typeface="Times New Roman" panose="02020603050405020304" pitchFamily="18" charset="0"/>
                          <a:cs typeface="Times New Roman" panose="02020603050405020304" pitchFamily="18" charset="0"/>
                        </a:rPr>
                        <a:t>Quân Nguyễn Tri Phương</a:t>
                      </a:r>
                      <a:endParaRPr lang="en-US" sz="2800" b="1" dirty="0">
                        <a:latin typeface="Times New Roman" panose="02020603050405020304" pitchFamily="18" charset="0"/>
                        <a:cs typeface="Times New Roman" panose="02020603050405020304" pitchFamily="18" charset="0"/>
                      </a:endParaRPr>
                    </a:p>
                  </a:txBody>
                  <a:tcPr marL="121920" marR="121920"/>
                </a:tc>
                <a:tc>
                  <a:txBody>
                    <a:bodyPr/>
                    <a:lstStyle/>
                    <a:p>
                      <a:pPr algn="ctr"/>
                      <a:r>
                        <a:rPr lang="vi-VN" sz="2800" b="1" dirty="0">
                          <a:latin typeface="Times New Roman" panose="02020603050405020304" pitchFamily="18" charset="0"/>
                          <a:cs typeface="Times New Roman" panose="02020603050405020304" pitchFamily="18" charset="0"/>
                        </a:rPr>
                        <a:t>Quân Gác- ni- ê</a:t>
                      </a:r>
                      <a:endParaRPr lang="en-US" sz="2800" b="1" dirty="0">
                        <a:latin typeface="Times New Roman" panose="02020603050405020304" pitchFamily="18" charset="0"/>
                        <a:cs typeface="Times New Roman" panose="02020603050405020304" pitchFamily="18" charset="0"/>
                      </a:endParaRPr>
                    </a:p>
                  </a:txBody>
                  <a:tcPr marL="121920" marR="121920"/>
                </a:tc>
                <a:extLst>
                  <a:ext uri="{0D108BD9-81ED-4DB2-BD59-A6C34878D82A}">
                    <a16:rowId xmlns:a16="http://schemas.microsoft.com/office/drawing/2014/main" val="10000"/>
                  </a:ext>
                </a:extLst>
              </a:tr>
              <a:tr h="2048087">
                <a:tc>
                  <a:txBody>
                    <a:bodyPr/>
                    <a:lstStyle/>
                    <a:p>
                      <a:r>
                        <a:rPr lang="vi-VN" sz="2800" b="1" dirty="0">
                          <a:latin typeface="Times New Roman" panose="02020603050405020304" pitchFamily="18" charset="0"/>
                          <a:cs typeface="Times New Roman" panose="02020603050405020304" pitchFamily="18" charset="0"/>
                        </a:rPr>
                        <a:t>    7000 quân+ nhân dân phối hợp</a:t>
                      </a:r>
                      <a:endParaRPr lang="en-US" sz="2800" b="1" dirty="0">
                        <a:latin typeface="Times New Roman" panose="02020603050405020304" pitchFamily="18" charset="0"/>
                        <a:cs typeface="Times New Roman" panose="02020603050405020304" pitchFamily="18" charset="0"/>
                      </a:endParaRPr>
                    </a:p>
                  </a:txBody>
                  <a:tcPr marL="121920" marR="121920"/>
                </a:tc>
                <a:tc>
                  <a:txBody>
                    <a:bodyPr/>
                    <a:lstStyle/>
                    <a:p>
                      <a:r>
                        <a:rPr lang="vi-VN" sz="2800" b="1" dirty="0">
                          <a:latin typeface="Times New Roman" panose="02020603050405020304" pitchFamily="18" charset="0"/>
                          <a:cs typeface="Times New Roman" panose="02020603050405020304" pitchFamily="18" charset="0"/>
                        </a:rPr>
                        <a:t>    212 lính, 11 khẩu đại bác, 2 tàu chiến và 1 tàu đổ bộ</a:t>
                      </a:r>
                      <a:endParaRPr lang="en-US" sz="2800" b="1" dirty="0">
                        <a:latin typeface="Times New Roman" panose="02020603050405020304" pitchFamily="18" charset="0"/>
                        <a:cs typeface="Times New Roman" panose="02020603050405020304" pitchFamily="18" charset="0"/>
                      </a:endParaRPr>
                    </a:p>
                  </a:txBody>
                  <a:tcPr marL="121920" marR="121920"/>
                </a:tc>
                <a:extLst>
                  <a:ext uri="{0D108BD9-81ED-4DB2-BD59-A6C34878D82A}">
                    <a16:rowId xmlns:a16="http://schemas.microsoft.com/office/drawing/2014/main" val="10001"/>
                  </a:ext>
                </a:extLst>
              </a:tr>
            </a:tbl>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4" presetClass="entr" presetSubtype="1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randombar(horizontal)">
                                      <p:cBhvr>
                                        <p:cTn id="1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0" name="Group 19">
            <a:extLst>
              <a:ext uri="{FF2B5EF4-FFF2-40B4-BE49-F238E27FC236}">
                <a16:creationId xmlns:a16="http://schemas.microsoft.com/office/drawing/2014/main" id="{1D4A1740-38CC-2BC8-F237-D849FF8B4B3D}"/>
              </a:ext>
            </a:extLst>
          </p:cNvPr>
          <p:cNvGrpSpPr>
            <a:grpSpLocks/>
          </p:cNvGrpSpPr>
          <p:nvPr/>
        </p:nvGrpSpPr>
        <p:grpSpPr bwMode="auto">
          <a:xfrm>
            <a:off x="5470525" y="31750"/>
            <a:ext cx="6057900" cy="1296988"/>
            <a:chOff x="5025530" y="-1"/>
            <a:chExt cx="6058106" cy="1296872"/>
          </a:xfrm>
        </p:grpSpPr>
        <p:sp>
          <p:nvSpPr>
            <p:cNvPr id="18" name="Terminator 17">
              <a:extLst>
                <a:ext uri="{FF2B5EF4-FFF2-40B4-BE49-F238E27FC236}">
                  <a16:creationId xmlns:a16="http://schemas.microsoft.com/office/drawing/2014/main" id="{4D028404-F024-BFAF-D0F9-F0767F29AAB1}"/>
                </a:ext>
              </a:extLst>
            </p:cNvPr>
            <p:cNvSpPr/>
            <p:nvPr/>
          </p:nvSpPr>
          <p:spPr>
            <a:xfrm>
              <a:off x="5025530" y="-1"/>
              <a:ext cx="6058106" cy="1238139"/>
            </a:xfrm>
            <a:prstGeom prst="flowChartTerminator">
              <a:avLst/>
            </a:prstGeom>
          </p:spPr>
          <p:style>
            <a:lnRef idx="2">
              <a:schemeClr val="accent6"/>
            </a:lnRef>
            <a:fillRef idx="1">
              <a:schemeClr val="lt1"/>
            </a:fillRef>
            <a:effectRef idx="0">
              <a:schemeClr val="accent6"/>
            </a:effectRef>
            <a:fontRef idx="minor">
              <a:schemeClr val="dk1"/>
            </a:fontRef>
          </p:style>
          <p:txBody>
            <a:bodyPr anchor="ctr"/>
            <a:lstStyle/>
            <a:p>
              <a:pPr algn="ctr" defTabSz="914400" eaLnBrk="1" fontAlgn="auto" hangingPunct="1">
                <a:spcBef>
                  <a:spcPts val="0"/>
                </a:spcBef>
                <a:spcAft>
                  <a:spcPts val="0"/>
                </a:spcAft>
                <a:defRPr/>
              </a:pPr>
              <a:endParaRPr lang="x-none">
                <a:solidFill>
                  <a:prstClr val="black"/>
                </a:solidFill>
              </a:endParaRPr>
            </a:p>
          </p:txBody>
        </p:sp>
        <p:sp>
          <p:nvSpPr>
            <p:cNvPr id="209968" name="TextBox 18">
              <a:extLst>
                <a:ext uri="{FF2B5EF4-FFF2-40B4-BE49-F238E27FC236}">
                  <a16:creationId xmlns:a16="http://schemas.microsoft.com/office/drawing/2014/main" id="{7250F143-6931-9DE4-5E3C-68F814A98B13}"/>
                </a:ext>
              </a:extLst>
            </p:cNvPr>
            <p:cNvSpPr txBox="1">
              <a:spLocks noChangeArrowheads="1"/>
            </p:cNvSpPr>
            <p:nvPr/>
          </p:nvSpPr>
          <p:spPr bwMode="auto">
            <a:xfrm>
              <a:off x="5177812" y="96542"/>
              <a:ext cx="577734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defTabSz="914400" eaLnBrk="1" hangingPunct="1">
                <a:lnSpc>
                  <a:spcPct val="100000"/>
                </a:lnSpc>
                <a:spcBef>
                  <a:spcPct val="0"/>
                </a:spcBef>
                <a:buFontTx/>
                <a:buNone/>
              </a:pPr>
              <a:r>
                <a:rPr lang="LID4096" altLang="en-US" sz="2400">
                  <a:solidFill>
                    <a:srgbClr val="000000"/>
                  </a:solidFill>
                  <a:latin typeface="Times New Roman" panose="02020603050405020304" pitchFamily="18" charset="0"/>
                  <a:cs typeface="Times New Roman" panose="02020603050405020304" pitchFamily="18" charset="0"/>
                </a:rPr>
                <a:t>Tại sao Pháp hoàn thành xâm lược Nam khi vào năm 1867 nhưng mãi đến năm 1873 thì mới đem quân ra  Bắc kì?</a:t>
              </a:r>
            </a:p>
          </p:txBody>
        </p:sp>
      </p:grpSp>
      <p:grpSp>
        <p:nvGrpSpPr>
          <p:cNvPr id="209923" name="Group 10">
            <a:extLst>
              <a:ext uri="{FF2B5EF4-FFF2-40B4-BE49-F238E27FC236}">
                <a16:creationId xmlns:a16="http://schemas.microsoft.com/office/drawing/2014/main" id="{0DD8D706-63CF-BA06-116E-EB9650705BF6}"/>
              </a:ext>
            </a:extLst>
          </p:cNvPr>
          <p:cNvGrpSpPr>
            <a:grpSpLocks/>
          </p:cNvGrpSpPr>
          <p:nvPr/>
        </p:nvGrpSpPr>
        <p:grpSpPr bwMode="auto">
          <a:xfrm>
            <a:off x="0" y="0"/>
            <a:ext cx="5248275" cy="6858000"/>
            <a:chOff x="0" y="0"/>
            <a:chExt cx="6589776" cy="6858000"/>
          </a:xfrm>
        </p:grpSpPr>
        <p:grpSp>
          <p:nvGrpSpPr>
            <p:cNvPr id="209959" name="Group 1">
              <a:extLst>
                <a:ext uri="{FF2B5EF4-FFF2-40B4-BE49-F238E27FC236}">
                  <a16:creationId xmlns:a16="http://schemas.microsoft.com/office/drawing/2014/main" id="{9D264C6D-463F-9526-37EF-120E9479E0D1}"/>
                </a:ext>
              </a:extLst>
            </p:cNvPr>
            <p:cNvGrpSpPr>
              <a:grpSpLocks/>
            </p:cNvGrpSpPr>
            <p:nvPr/>
          </p:nvGrpSpPr>
          <p:grpSpPr bwMode="auto">
            <a:xfrm>
              <a:off x="0" y="0"/>
              <a:ext cx="6589776" cy="6858000"/>
              <a:chOff x="0" y="0"/>
              <a:chExt cx="6589776" cy="6858000"/>
            </a:xfrm>
          </p:grpSpPr>
          <p:pic>
            <p:nvPicPr>
              <p:cNvPr id="209962" name="Picture 7">
                <a:extLst>
                  <a:ext uri="{FF2B5EF4-FFF2-40B4-BE49-F238E27FC236}">
                    <a16:creationId xmlns:a16="http://schemas.microsoft.com/office/drawing/2014/main" id="{03749B64-535D-52C1-100B-EA1C1D8272E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6096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Box 13">
                <a:extLst>
                  <a:ext uri="{FF2B5EF4-FFF2-40B4-BE49-F238E27FC236}">
                    <a16:creationId xmlns:a16="http://schemas.microsoft.com/office/drawing/2014/main" id="{928E457E-0692-07FA-2C63-71EBD0733763}"/>
                  </a:ext>
                </a:extLst>
              </p:cNvPr>
              <p:cNvSpPr txBox="1">
                <a:spLocks noChangeArrowheads="1"/>
              </p:cNvSpPr>
              <p:nvPr/>
            </p:nvSpPr>
            <p:spPr bwMode="auto">
              <a:xfrm>
                <a:off x="1849762" y="1096963"/>
                <a:ext cx="996639"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fontAlgn="auto" hangingPunct="1">
                  <a:spcBef>
                    <a:spcPct val="50000"/>
                  </a:spcBef>
                  <a:spcAft>
                    <a:spcPts val="0"/>
                  </a:spcAft>
                  <a:defRPr/>
                </a:pPr>
                <a:r>
                  <a:rPr lang="en-US" altLang="x-none" sz="1050" b="1" dirty="0">
                    <a:solidFill>
                      <a:srgbClr val="000000"/>
                    </a:solidFill>
                    <a:latin typeface="Times New Roman" panose="02020603050405020304" pitchFamily="18" charset="0"/>
                    <a:cs typeface="Times New Roman" panose="02020603050405020304" pitchFamily="18" charset="0"/>
                  </a:rPr>
                  <a:t>HÀ NỘI</a:t>
                </a:r>
              </a:p>
            </p:txBody>
          </p:sp>
          <p:sp>
            <p:nvSpPr>
              <p:cNvPr id="209964" name="Text Box 12">
                <a:extLst>
                  <a:ext uri="{FF2B5EF4-FFF2-40B4-BE49-F238E27FC236}">
                    <a16:creationId xmlns:a16="http://schemas.microsoft.com/office/drawing/2014/main" id="{12AF1E3B-3CDD-3539-D2D8-22D5EF5AF952}"/>
                  </a:ext>
                </a:extLst>
              </p:cNvPr>
              <p:cNvSpPr txBox="1">
                <a:spLocks noChangeArrowheads="1"/>
              </p:cNvSpPr>
              <p:nvPr/>
            </p:nvSpPr>
            <p:spPr bwMode="auto">
              <a:xfrm>
                <a:off x="3848152" y="3400724"/>
                <a:ext cx="12504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defTabSz="914400" eaLnBrk="1" hangingPunct="1">
                  <a:lnSpc>
                    <a:spcPct val="100000"/>
                  </a:lnSpc>
                  <a:spcBef>
                    <a:spcPct val="50000"/>
                  </a:spcBef>
                  <a:buFontTx/>
                  <a:buNone/>
                </a:pPr>
                <a:r>
                  <a:rPr lang="en-US" altLang="LID4096" sz="1000" b="1">
                    <a:solidFill>
                      <a:srgbClr val="000000"/>
                    </a:solidFill>
                    <a:latin typeface="Times New Roman" panose="02020603050405020304" pitchFamily="18" charset="0"/>
                    <a:cs typeface="Times New Roman" panose="02020603050405020304" pitchFamily="18" charset="0"/>
                  </a:rPr>
                  <a:t>Kinh thành Huế</a:t>
                </a:r>
              </a:p>
            </p:txBody>
          </p:sp>
          <p:sp>
            <p:nvSpPr>
              <p:cNvPr id="6" name="TextBox 5">
                <a:extLst>
                  <a:ext uri="{FF2B5EF4-FFF2-40B4-BE49-F238E27FC236}">
                    <a16:creationId xmlns:a16="http://schemas.microsoft.com/office/drawing/2014/main" id="{D01BF636-1A77-EAFA-A950-0F2687FBCB90}"/>
                  </a:ext>
                </a:extLst>
              </p:cNvPr>
              <p:cNvSpPr txBox="1"/>
              <p:nvPr/>
            </p:nvSpPr>
            <p:spPr>
              <a:xfrm>
                <a:off x="5339992" y="3324225"/>
                <a:ext cx="986672" cy="646113"/>
              </a:xfrm>
              <a:prstGeom prst="rect">
                <a:avLst/>
              </a:prstGeom>
              <a:noFill/>
            </p:spPr>
            <p:txBody>
              <a:bodyPr>
                <a:spAutoFit/>
              </a:bodyPr>
              <a:lstStyle/>
              <a:p>
                <a:pPr defTabSz="914400" eaLnBrk="1" fontAlgn="auto" hangingPunct="1">
                  <a:spcBef>
                    <a:spcPts val="0"/>
                  </a:spcBef>
                  <a:spcAft>
                    <a:spcPts val="0"/>
                  </a:spcAft>
                  <a:defRPr/>
                </a:pPr>
                <a:r>
                  <a:rPr lang="x-none" dirty="0">
                    <a:solidFill>
                      <a:prstClr val="black"/>
                    </a:solidFill>
                    <a:latin typeface="Calibri" panose="020F0502020204030204"/>
                    <a:cs typeface="+mn-cs"/>
                  </a:rPr>
                  <a:t>…</a:t>
                </a:r>
              </a:p>
              <a:p>
                <a:pPr defTabSz="914400" eaLnBrk="1" fontAlgn="auto" hangingPunct="1">
                  <a:spcBef>
                    <a:spcPts val="0"/>
                  </a:spcBef>
                  <a:spcAft>
                    <a:spcPts val="0"/>
                  </a:spcAft>
                  <a:defRPr/>
                </a:pPr>
                <a:r>
                  <a:rPr lang="x-none" dirty="0">
                    <a:solidFill>
                      <a:prstClr val="black"/>
                    </a:solidFill>
                    <a:latin typeface="Calibri" panose="020F0502020204030204"/>
                    <a:cs typeface="+mn-cs"/>
                  </a:rPr>
                  <a:t>…</a:t>
                </a:r>
              </a:p>
            </p:txBody>
          </p:sp>
          <p:sp>
            <p:nvSpPr>
              <p:cNvPr id="7" name="TextBox 6">
                <a:extLst>
                  <a:ext uri="{FF2B5EF4-FFF2-40B4-BE49-F238E27FC236}">
                    <a16:creationId xmlns:a16="http://schemas.microsoft.com/office/drawing/2014/main" id="{3885A725-A4F2-67D1-D5A0-26CACFA3FE54}"/>
                  </a:ext>
                </a:extLst>
              </p:cNvPr>
              <p:cNvSpPr txBox="1"/>
              <p:nvPr/>
            </p:nvSpPr>
            <p:spPr>
              <a:xfrm>
                <a:off x="5603104" y="4829175"/>
                <a:ext cx="986672" cy="646113"/>
              </a:xfrm>
              <a:prstGeom prst="rect">
                <a:avLst/>
              </a:prstGeom>
              <a:noFill/>
            </p:spPr>
            <p:txBody>
              <a:bodyPr>
                <a:spAutoFit/>
              </a:bodyPr>
              <a:lstStyle/>
              <a:p>
                <a:pPr defTabSz="914400" eaLnBrk="1" fontAlgn="auto" hangingPunct="1">
                  <a:spcBef>
                    <a:spcPts val="0"/>
                  </a:spcBef>
                  <a:spcAft>
                    <a:spcPts val="0"/>
                  </a:spcAft>
                  <a:defRPr/>
                </a:pPr>
                <a:r>
                  <a:rPr lang="x-none" dirty="0">
                    <a:solidFill>
                      <a:prstClr val="black"/>
                    </a:solidFill>
                    <a:latin typeface="Calibri" panose="020F0502020204030204"/>
                    <a:cs typeface="+mn-cs"/>
                  </a:rPr>
                  <a:t>…</a:t>
                </a:r>
              </a:p>
              <a:p>
                <a:pPr defTabSz="914400" eaLnBrk="1" fontAlgn="auto" hangingPunct="1">
                  <a:spcBef>
                    <a:spcPts val="0"/>
                  </a:spcBef>
                  <a:spcAft>
                    <a:spcPts val="0"/>
                  </a:spcAft>
                  <a:defRPr/>
                </a:pPr>
                <a:r>
                  <a:rPr lang="x-none" dirty="0">
                    <a:solidFill>
                      <a:prstClr val="black"/>
                    </a:solidFill>
                    <a:latin typeface="Calibri" panose="020F0502020204030204"/>
                    <a:cs typeface="+mn-cs"/>
                  </a:rPr>
                  <a:t>…</a:t>
                </a:r>
              </a:p>
            </p:txBody>
          </p:sp>
        </p:grpSp>
        <p:pic>
          <p:nvPicPr>
            <p:cNvPr id="209960" name="Picture 2">
              <a:extLst>
                <a:ext uri="{FF2B5EF4-FFF2-40B4-BE49-F238E27FC236}">
                  <a16:creationId xmlns:a16="http://schemas.microsoft.com/office/drawing/2014/main" id="{CACBAFDB-E0B4-8C99-88E8-E24492FAADB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6700" y="3075665"/>
              <a:ext cx="642874" cy="353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9961" name="Picture 2">
              <a:extLst>
                <a:ext uri="{FF2B5EF4-FFF2-40B4-BE49-F238E27FC236}">
                  <a16:creationId xmlns:a16="http://schemas.microsoft.com/office/drawing/2014/main" id="{0A2B52D9-05DB-6E6E-5A17-96C75D67D3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15857" y="753324"/>
              <a:ext cx="642874" cy="353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Freeform 11">
            <a:extLst>
              <a:ext uri="{FF2B5EF4-FFF2-40B4-BE49-F238E27FC236}">
                <a16:creationId xmlns:a16="http://schemas.microsoft.com/office/drawing/2014/main" id="{287D3A7F-2C31-F036-5623-250364DBBDC9}"/>
              </a:ext>
            </a:extLst>
          </p:cNvPr>
          <p:cNvSpPr>
            <a:spLocks noChangeArrowheads="1"/>
          </p:cNvSpPr>
          <p:nvPr/>
        </p:nvSpPr>
        <p:spPr bwMode="auto">
          <a:xfrm>
            <a:off x="1282700" y="5761038"/>
            <a:ext cx="1230313" cy="969962"/>
          </a:xfrm>
          <a:custGeom>
            <a:avLst/>
            <a:gdLst>
              <a:gd name="T0" fmla="*/ 0 w 1306909"/>
              <a:gd name="T1" fmla="*/ 0 h 1077913"/>
              <a:gd name="T2" fmla="*/ 1306909 w 1306909"/>
              <a:gd name="T3" fmla="*/ 1077913 h 1077913"/>
            </a:gdLst>
            <a:ahLst/>
            <a:cxnLst/>
            <a:rect l="T0" t="T1" r="T2" b="T3"/>
            <a:pathLst>
              <a:path w="1306909" h="1077913">
                <a:moveTo>
                  <a:pt x="404019" y="7541"/>
                </a:moveTo>
                <a:cubicBezTo>
                  <a:pt x="417910" y="15082"/>
                  <a:pt x="420291" y="42466"/>
                  <a:pt x="427831" y="52785"/>
                </a:cubicBezTo>
                <a:cubicBezTo>
                  <a:pt x="435371" y="63104"/>
                  <a:pt x="440134" y="61913"/>
                  <a:pt x="449262" y="69454"/>
                </a:cubicBezTo>
                <a:cubicBezTo>
                  <a:pt x="458390" y="76995"/>
                  <a:pt x="474662" y="88901"/>
                  <a:pt x="482600" y="98029"/>
                </a:cubicBezTo>
                <a:cubicBezTo>
                  <a:pt x="490538" y="107157"/>
                  <a:pt x="488950" y="116682"/>
                  <a:pt x="496887" y="124223"/>
                </a:cubicBezTo>
                <a:cubicBezTo>
                  <a:pt x="504824" y="131764"/>
                  <a:pt x="519113" y="133748"/>
                  <a:pt x="530225" y="143273"/>
                </a:cubicBezTo>
                <a:cubicBezTo>
                  <a:pt x="541338" y="152798"/>
                  <a:pt x="551656" y="170658"/>
                  <a:pt x="563562" y="181373"/>
                </a:cubicBezTo>
                <a:cubicBezTo>
                  <a:pt x="575468" y="192088"/>
                  <a:pt x="588565" y="197247"/>
                  <a:pt x="601662" y="207566"/>
                </a:cubicBezTo>
                <a:cubicBezTo>
                  <a:pt x="614759" y="217885"/>
                  <a:pt x="626666" y="235348"/>
                  <a:pt x="642144" y="243285"/>
                </a:cubicBezTo>
                <a:cubicBezTo>
                  <a:pt x="657622" y="251222"/>
                  <a:pt x="677069" y="247650"/>
                  <a:pt x="694531" y="255191"/>
                </a:cubicBezTo>
                <a:cubicBezTo>
                  <a:pt x="711993" y="262732"/>
                  <a:pt x="733028" y="279798"/>
                  <a:pt x="746919" y="288529"/>
                </a:cubicBezTo>
                <a:cubicBezTo>
                  <a:pt x="760810" y="297260"/>
                  <a:pt x="768747" y="304404"/>
                  <a:pt x="777875" y="307579"/>
                </a:cubicBezTo>
                <a:cubicBezTo>
                  <a:pt x="787003" y="310754"/>
                  <a:pt x="793749" y="309167"/>
                  <a:pt x="801687" y="307579"/>
                </a:cubicBezTo>
                <a:cubicBezTo>
                  <a:pt x="809625" y="305991"/>
                  <a:pt x="814784" y="300038"/>
                  <a:pt x="825500" y="298054"/>
                </a:cubicBezTo>
                <a:cubicBezTo>
                  <a:pt x="836216" y="296070"/>
                  <a:pt x="850106" y="295276"/>
                  <a:pt x="865981" y="295673"/>
                </a:cubicBezTo>
                <a:cubicBezTo>
                  <a:pt x="881856" y="296070"/>
                  <a:pt x="903288" y="300435"/>
                  <a:pt x="920750" y="300435"/>
                </a:cubicBezTo>
                <a:cubicBezTo>
                  <a:pt x="938212" y="300435"/>
                  <a:pt x="958056" y="298848"/>
                  <a:pt x="970756" y="295673"/>
                </a:cubicBezTo>
                <a:cubicBezTo>
                  <a:pt x="983456" y="292498"/>
                  <a:pt x="981075" y="281782"/>
                  <a:pt x="996950" y="281385"/>
                </a:cubicBezTo>
                <a:cubicBezTo>
                  <a:pt x="1012825" y="280988"/>
                  <a:pt x="1048544" y="291704"/>
                  <a:pt x="1066006" y="293291"/>
                </a:cubicBezTo>
                <a:cubicBezTo>
                  <a:pt x="1083468" y="294878"/>
                  <a:pt x="1083072" y="285751"/>
                  <a:pt x="1101725" y="290910"/>
                </a:cubicBezTo>
                <a:cubicBezTo>
                  <a:pt x="1120378" y="296069"/>
                  <a:pt x="1156494" y="318295"/>
                  <a:pt x="1177925" y="324248"/>
                </a:cubicBezTo>
                <a:cubicBezTo>
                  <a:pt x="1199356" y="330201"/>
                  <a:pt x="1214040" y="325042"/>
                  <a:pt x="1230312" y="326629"/>
                </a:cubicBezTo>
                <a:cubicBezTo>
                  <a:pt x="1246584" y="328217"/>
                  <a:pt x="1265237" y="329407"/>
                  <a:pt x="1275556" y="333773"/>
                </a:cubicBezTo>
                <a:cubicBezTo>
                  <a:pt x="1285875" y="338139"/>
                  <a:pt x="1287463" y="345283"/>
                  <a:pt x="1292225" y="352823"/>
                </a:cubicBezTo>
                <a:cubicBezTo>
                  <a:pt x="1296988" y="360364"/>
                  <a:pt x="1306909" y="374651"/>
                  <a:pt x="1304131" y="379016"/>
                </a:cubicBezTo>
                <a:cubicBezTo>
                  <a:pt x="1301353" y="383382"/>
                  <a:pt x="1284287" y="374254"/>
                  <a:pt x="1275556" y="379016"/>
                </a:cubicBezTo>
                <a:cubicBezTo>
                  <a:pt x="1266825" y="383778"/>
                  <a:pt x="1251744" y="407591"/>
                  <a:pt x="1251744" y="407591"/>
                </a:cubicBezTo>
                <a:cubicBezTo>
                  <a:pt x="1243410" y="417513"/>
                  <a:pt x="1232694" y="432992"/>
                  <a:pt x="1225550" y="438548"/>
                </a:cubicBezTo>
                <a:cubicBezTo>
                  <a:pt x="1218406" y="444104"/>
                  <a:pt x="1206103" y="438151"/>
                  <a:pt x="1208881" y="440929"/>
                </a:cubicBezTo>
                <a:cubicBezTo>
                  <a:pt x="1211659" y="443707"/>
                  <a:pt x="1236663" y="448469"/>
                  <a:pt x="1242219" y="455216"/>
                </a:cubicBezTo>
                <a:cubicBezTo>
                  <a:pt x="1247775" y="461963"/>
                  <a:pt x="1246981" y="475060"/>
                  <a:pt x="1242219" y="481410"/>
                </a:cubicBezTo>
                <a:cubicBezTo>
                  <a:pt x="1237457" y="487760"/>
                  <a:pt x="1219200" y="489347"/>
                  <a:pt x="1213644" y="493316"/>
                </a:cubicBezTo>
                <a:cubicBezTo>
                  <a:pt x="1208088" y="497285"/>
                  <a:pt x="1214040" y="504826"/>
                  <a:pt x="1208881" y="505223"/>
                </a:cubicBezTo>
                <a:cubicBezTo>
                  <a:pt x="1203722" y="505620"/>
                  <a:pt x="1191815" y="494111"/>
                  <a:pt x="1182687" y="495698"/>
                </a:cubicBezTo>
                <a:cubicBezTo>
                  <a:pt x="1173559" y="497286"/>
                  <a:pt x="1156890" y="508398"/>
                  <a:pt x="1154112" y="514748"/>
                </a:cubicBezTo>
                <a:cubicBezTo>
                  <a:pt x="1151334" y="521098"/>
                  <a:pt x="1160066" y="529829"/>
                  <a:pt x="1166019" y="533798"/>
                </a:cubicBezTo>
                <a:cubicBezTo>
                  <a:pt x="1171972" y="537767"/>
                  <a:pt x="1187053" y="530226"/>
                  <a:pt x="1189831" y="538560"/>
                </a:cubicBezTo>
                <a:cubicBezTo>
                  <a:pt x="1192609" y="546894"/>
                  <a:pt x="1189037" y="570707"/>
                  <a:pt x="1182687" y="583804"/>
                </a:cubicBezTo>
                <a:cubicBezTo>
                  <a:pt x="1176337" y="596901"/>
                  <a:pt x="1165225" y="609204"/>
                  <a:pt x="1151731" y="617141"/>
                </a:cubicBezTo>
                <a:cubicBezTo>
                  <a:pt x="1138237" y="625078"/>
                  <a:pt x="1111647" y="627063"/>
                  <a:pt x="1101725" y="631429"/>
                </a:cubicBezTo>
                <a:cubicBezTo>
                  <a:pt x="1091803" y="635795"/>
                  <a:pt x="1100931" y="646510"/>
                  <a:pt x="1092200" y="643335"/>
                </a:cubicBezTo>
                <a:cubicBezTo>
                  <a:pt x="1083469" y="640160"/>
                  <a:pt x="1059259" y="617538"/>
                  <a:pt x="1049337" y="612379"/>
                </a:cubicBezTo>
                <a:cubicBezTo>
                  <a:pt x="1039415" y="607220"/>
                  <a:pt x="1036638" y="607617"/>
                  <a:pt x="1032669" y="612379"/>
                </a:cubicBezTo>
                <a:cubicBezTo>
                  <a:pt x="1028700" y="617141"/>
                  <a:pt x="1033463" y="635398"/>
                  <a:pt x="1025525" y="640954"/>
                </a:cubicBezTo>
                <a:cubicBezTo>
                  <a:pt x="1017587" y="646510"/>
                  <a:pt x="991394" y="641747"/>
                  <a:pt x="985044" y="645716"/>
                </a:cubicBezTo>
                <a:cubicBezTo>
                  <a:pt x="978694" y="649685"/>
                  <a:pt x="989012" y="659607"/>
                  <a:pt x="987425" y="664766"/>
                </a:cubicBezTo>
                <a:cubicBezTo>
                  <a:pt x="985838" y="669925"/>
                  <a:pt x="977900" y="668736"/>
                  <a:pt x="975519" y="676673"/>
                </a:cubicBezTo>
                <a:cubicBezTo>
                  <a:pt x="973138" y="684610"/>
                  <a:pt x="990203" y="703660"/>
                  <a:pt x="973137" y="712391"/>
                </a:cubicBezTo>
                <a:cubicBezTo>
                  <a:pt x="956071" y="721122"/>
                  <a:pt x="928290" y="711598"/>
                  <a:pt x="873125" y="729060"/>
                </a:cubicBezTo>
                <a:cubicBezTo>
                  <a:pt x="817960" y="746522"/>
                  <a:pt x="687388" y="801688"/>
                  <a:pt x="642144" y="817166"/>
                </a:cubicBezTo>
                <a:cubicBezTo>
                  <a:pt x="596900" y="832644"/>
                  <a:pt x="615949" y="813198"/>
                  <a:pt x="601662" y="821929"/>
                </a:cubicBezTo>
                <a:cubicBezTo>
                  <a:pt x="587375" y="830660"/>
                  <a:pt x="571103" y="850901"/>
                  <a:pt x="556419" y="869554"/>
                </a:cubicBezTo>
                <a:cubicBezTo>
                  <a:pt x="541735" y="888207"/>
                  <a:pt x="523875" y="917576"/>
                  <a:pt x="513556" y="933848"/>
                </a:cubicBezTo>
                <a:cubicBezTo>
                  <a:pt x="503237" y="950120"/>
                  <a:pt x="502047" y="962026"/>
                  <a:pt x="494506" y="967185"/>
                </a:cubicBezTo>
                <a:cubicBezTo>
                  <a:pt x="486965" y="972344"/>
                  <a:pt x="475455" y="962026"/>
                  <a:pt x="468312" y="964804"/>
                </a:cubicBezTo>
                <a:cubicBezTo>
                  <a:pt x="461169" y="967582"/>
                  <a:pt x="459185" y="979092"/>
                  <a:pt x="451644" y="983854"/>
                </a:cubicBezTo>
                <a:cubicBezTo>
                  <a:pt x="444104" y="988617"/>
                  <a:pt x="432594" y="985442"/>
                  <a:pt x="423069" y="993379"/>
                </a:cubicBezTo>
                <a:cubicBezTo>
                  <a:pt x="413544" y="1001316"/>
                  <a:pt x="402035" y="1022351"/>
                  <a:pt x="394494" y="1031479"/>
                </a:cubicBezTo>
                <a:cubicBezTo>
                  <a:pt x="386953" y="1040607"/>
                  <a:pt x="388144" y="1044973"/>
                  <a:pt x="377825" y="1048148"/>
                </a:cubicBezTo>
                <a:cubicBezTo>
                  <a:pt x="367506" y="1051323"/>
                  <a:pt x="349250" y="1046163"/>
                  <a:pt x="332581" y="1050529"/>
                </a:cubicBezTo>
                <a:cubicBezTo>
                  <a:pt x="315912" y="1054895"/>
                  <a:pt x="294878" y="1070769"/>
                  <a:pt x="277812" y="1074341"/>
                </a:cubicBezTo>
                <a:cubicBezTo>
                  <a:pt x="260746" y="1077913"/>
                  <a:pt x="244871" y="1074341"/>
                  <a:pt x="230187" y="1071960"/>
                </a:cubicBezTo>
                <a:cubicBezTo>
                  <a:pt x="215503" y="1069579"/>
                  <a:pt x="201215" y="1066007"/>
                  <a:pt x="189706" y="1060054"/>
                </a:cubicBezTo>
                <a:cubicBezTo>
                  <a:pt x="178197" y="1054101"/>
                  <a:pt x="159940" y="1039416"/>
                  <a:pt x="161131" y="1036241"/>
                </a:cubicBezTo>
                <a:cubicBezTo>
                  <a:pt x="162322" y="1033066"/>
                  <a:pt x="186531" y="1039813"/>
                  <a:pt x="196850" y="1041004"/>
                </a:cubicBezTo>
                <a:cubicBezTo>
                  <a:pt x="207169" y="1042195"/>
                  <a:pt x="221060" y="1046560"/>
                  <a:pt x="223044" y="1043385"/>
                </a:cubicBezTo>
                <a:cubicBezTo>
                  <a:pt x="225028" y="1040210"/>
                  <a:pt x="209550" y="1029098"/>
                  <a:pt x="208756" y="1021954"/>
                </a:cubicBezTo>
                <a:cubicBezTo>
                  <a:pt x="207962" y="1014810"/>
                  <a:pt x="216694" y="1006476"/>
                  <a:pt x="218281" y="1000523"/>
                </a:cubicBezTo>
                <a:cubicBezTo>
                  <a:pt x="219869" y="994570"/>
                  <a:pt x="221059" y="992585"/>
                  <a:pt x="218281" y="986235"/>
                </a:cubicBezTo>
                <a:cubicBezTo>
                  <a:pt x="215503" y="979885"/>
                  <a:pt x="201215" y="977901"/>
                  <a:pt x="201612" y="962423"/>
                </a:cubicBezTo>
                <a:cubicBezTo>
                  <a:pt x="202009" y="946945"/>
                  <a:pt x="218678" y="914400"/>
                  <a:pt x="220662" y="893366"/>
                </a:cubicBezTo>
                <a:cubicBezTo>
                  <a:pt x="222646" y="872332"/>
                  <a:pt x="213519" y="857250"/>
                  <a:pt x="213519" y="836216"/>
                </a:cubicBezTo>
                <a:cubicBezTo>
                  <a:pt x="213519" y="815182"/>
                  <a:pt x="219075" y="790179"/>
                  <a:pt x="220662" y="767160"/>
                </a:cubicBezTo>
                <a:cubicBezTo>
                  <a:pt x="222249" y="744141"/>
                  <a:pt x="221853" y="721123"/>
                  <a:pt x="223044" y="698104"/>
                </a:cubicBezTo>
                <a:cubicBezTo>
                  <a:pt x="224235" y="675085"/>
                  <a:pt x="224234" y="651670"/>
                  <a:pt x="227806" y="629048"/>
                </a:cubicBezTo>
                <a:cubicBezTo>
                  <a:pt x="231378" y="606426"/>
                  <a:pt x="241300" y="580629"/>
                  <a:pt x="244475" y="562373"/>
                </a:cubicBezTo>
                <a:cubicBezTo>
                  <a:pt x="247650" y="544117"/>
                  <a:pt x="236537" y="531416"/>
                  <a:pt x="246856" y="519510"/>
                </a:cubicBezTo>
                <a:cubicBezTo>
                  <a:pt x="257175" y="507604"/>
                  <a:pt x="290512" y="501651"/>
                  <a:pt x="306387" y="490935"/>
                </a:cubicBezTo>
                <a:cubicBezTo>
                  <a:pt x="322262" y="480219"/>
                  <a:pt x="336153" y="466328"/>
                  <a:pt x="342106" y="455216"/>
                </a:cubicBezTo>
                <a:cubicBezTo>
                  <a:pt x="348059" y="444104"/>
                  <a:pt x="346075" y="434975"/>
                  <a:pt x="342106" y="424260"/>
                </a:cubicBezTo>
                <a:cubicBezTo>
                  <a:pt x="338137" y="413545"/>
                  <a:pt x="327422" y="396876"/>
                  <a:pt x="318294" y="390923"/>
                </a:cubicBezTo>
                <a:cubicBezTo>
                  <a:pt x="309166" y="384970"/>
                  <a:pt x="296465" y="387747"/>
                  <a:pt x="287337" y="388541"/>
                </a:cubicBezTo>
                <a:cubicBezTo>
                  <a:pt x="278209" y="389335"/>
                  <a:pt x="269081" y="393701"/>
                  <a:pt x="263525" y="395685"/>
                </a:cubicBezTo>
                <a:cubicBezTo>
                  <a:pt x="257969" y="397669"/>
                  <a:pt x="260350" y="406004"/>
                  <a:pt x="254000" y="400448"/>
                </a:cubicBezTo>
                <a:cubicBezTo>
                  <a:pt x="247650" y="394892"/>
                  <a:pt x="235347" y="371873"/>
                  <a:pt x="225425" y="362348"/>
                </a:cubicBezTo>
                <a:cubicBezTo>
                  <a:pt x="215503" y="352823"/>
                  <a:pt x="207566" y="345283"/>
                  <a:pt x="194469" y="343298"/>
                </a:cubicBezTo>
                <a:cubicBezTo>
                  <a:pt x="181372" y="341313"/>
                  <a:pt x="158750" y="346472"/>
                  <a:pt x="146844" y="350441"/>
                </a:cubicBezTo>
                <a:cubicBezTo>
                  <a:pt x="134938" y="354410"/>
                  <a:pt x="130572" y="363141"/>
                  <a:pt x="123031" y="367110"/>
                </a:cubicBezTo>
                <a:cubicBezTo>
                  <a:pt x="115490" y="371079"/>
                  <a:pt x="105569" y="378620"/>
                  <a:pt x="101600" y="374254"/>
                </a:cubicBezTo>
                <a:cubicBezTo>
                  <a:pt x="97631" y="369888"/>
                  <a:pt x="109538" y="356394"/>
                  <a:pt x="99219" y="340916"/>
                </a:cubicBezTo>
                <a:cubicBezTo>
                  <a:pt x="88900" y="325438"/>
                  <a:pt x="55959" y="296069"/>
                  <a:pt x="39687" y="281385"/>
                </a:cubicBezTo>
                <a:cubicBezTo>
                  <a:pt x="23415" y="266701"/>
                  <a:pt x="0" y="265113"/>
                  <a:pt x="1587" y="252810"/>
                </a:cubicBezTo>
                <a:cubicBezTo>
                  <a:pt x="3174" y="240507"/>
                  <a:pt x="36512" y="219075"/>
                  <a:pt x="49212" y="207566"/>
                </a:cubicBezTo>
                <a:cubicBezTo>
                  <a:pt x="61912" y="196057"/>
                  <a:pt x="59134" y="185342"/>
                  <a:pt x="77787" y="183754"/>
                </a:cubicBezTo>
                <a:cubicBezTo>
                  <a:pt x="96440" y="182167"/>
                  <a:pt x="137318" y="195660"/>
                  <a:pt x="161131" y="198041"/>
                </a:cubicBezTo>
                <a:cubicBezTo>
                  <a:pt x="184944" y="200422"/>
                  <a:pt x="206375" y="198835"/>
                  <a:pt x="220662" y="198041"/>
                </a:cubicBezTo>
                <a:cubicBezTo>
                  <a:pt x="234949" y="197247"/>
                  <a:pt x="238522" y="202407"/>
                  <a:pt x="246856" y="193279"/>
                </a:cubicBezTo>
                <a:cubicBezTo>
                  <a:pt x="255190" y="184151"/>
                  <a:pt x="257572" y="154782"/>
                  <a:pt x="270669" y="143273"/>
                </a:cubicBezTo>
                <a:cubicBezTo>
                  <a:pt x="283766" y="131764"/>
                  <a:pt x="312340" y="128589"/>
                  <a:pt x="325437" y="124223"/>
                </a:cubicBezTo>
                <a:cubicBezTo>
                  <a:pt x="338534" y="119857"/>
                  <a:pt x="346075" y="125017"/>
                  <a:pt x="349250" y="117079"/>
                </a:cubicBezTo>
                <a:cubicBezTo>
                  <a:pt x="352425" y="109141"/>
                  <a:pt x="348456" y="88504"/>
                  <a:pt x="344487" y="76598"/>
                </a:cubicBezTo>
                <a:cubicBezTo>
                  <a:pt x="340518" y="64692"/>
                  <a:pt x="325437" y="57150"/>
                  <a:pt x="325437" y="45641"/>
                </a:cubicBezTo>
                <a:cubicBezTo>
                  <a:pt x="325437" y="34132"/>
                  <a:pt x="336946" y="14685"/>
                  <a:pt x="344487" y="7541"/>
                </a:cubicBezTo>
                <a:cubicBezTo>
                  <a:pt x="352028" y="397"/>
                  <a:pt x="390128" y="0"/>
                  <a:pt x="404019" y="7541"/>
                </a:cubicBezTo>
                <a:close/>
              </a:path>
            </a:pathLst>
          </a:custGeom>
          <a:solidFill>
            <a:srgbClr val="000000"/>
          </a:solidFill>
          <a:ln w="25400" algn="ctr">
            <a:solidFill>
              <a:srgbClr val="000000"/>
            </a:solidFill>
            <a:miter lim="800000"/>
            <a:headEnd/>
            <a:tailEnd/>
          </a:ln>
        </p:spPr>
        <p:txBody>
          <a:bodyPr anchor="ctr"/>
          <a:lstStyle/>
          <a:p>
            <a:pPr defTabSz="914400" eaLnBrk="1" fontAlgn="auto" hangingPunct="1">
              <a:spcBef>
                <a:spcPts val="0"/>
              </a:spcBef>
              <a:spcAft>
                <a:spcPts val="0"/>
              </a:spcAft>
              <a:defRPr/>
            </a:pPr>
            <a:endParaRPr lang="en-US">
              <a:solidFill>
                <a:prstClr val="white"/>
              </a:solidFill>
              <a:latin typeface="Calibri" panose="020F0502020204030204"/>
              <a:cs typeface="+mn-cs"/>
            </a:endParaRPr>
          </a:p>
        </p:txBody>
      </p:sp>
      <p:pic>
        <p:nvPicPr>
          <p:cNvPr id="13" name="Picture 20" descr="Tauchien">
            <a:extLst>
              <a:ext uri="{FF2B5EF4-FFF2-40B4-BE49-F238E27FC236}">
                <a16:creationId xmlns:a16="http://schemas.microsoft.com/office/drawing/2014/main" id="{444BD486-04C3-FAD1-019A-A52C22BABB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06713" y="5740400"/>
            <a:ext cx="661987"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20" descr="Tauchien">
            <a:extLst>
              <a:ext uri="{FF2B5EF4-FFF2-40B4-BE49-F238E27FC236}">
                <a16:creationId xmlns:a16="http://schemas.microsoft.com/office/drawing/2014/main" id="{6A47A606-3EC3-913C-0845-39DAC61295F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84563" y="5613400"/>
            <a:ext cx="661987"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 name="1">
            <a:extLst>
              <a:ext uri="{FF2B5EF4-FFF2-40B4-BE49-F238E27FC236}">
                <a16:creationId xmlns:a16="http://schemas.microsoft.com/office/drawing/2014/main" id="{BECADEB8-F1BB-BB96-460D-D37CD50CD60D}"/>
              </a:ext>
            </a:extLst>
          </p:cNvPr>
          <p:cNvGrpSpPr>
            <a:grpSpLocks/>
          </p:cNvGrpSpPr>
          <p:nvPr/>
        </p:nvGrpSpPr>
        <p:grpSpPr bwMode="auto">
          <a:xfrm>
            <a:off x="1897063" y="0"/>
            <a:ext cx="1322387" cy="650875"/>
            <a:chOff x="1897794" y="0"/>
            <a:chExt cx="1322194" cy="651164"/>
          </a:xfrm>
        </p:grpSpPr>
        <p:sp>
          <p:nvSpPr>
            <p:cNvPr id="15" name="Oval Callout 14">
              <a:extLst>
                <a:ext uri="{FF2B5EF4-FFF2-40B4-BE49-F238E27FC236}">
                  <a16:creationId xmlns:a16="http://schemas.microsoft.com/office/drawing/2014/main" id="{2F246756-BB00-8139-E895-3670111D399A}"/>
                </a:ext>
              </a:extLst>
            </p:cNvPr>
            <p:cNvSpPr/>
            <p:nvPr/>
          </p:nvSpPr>
          <p:spPr>
            <a:xfrm>
              <a:off x="1897794" y="0"/>
              <a:ext cx="1230132" cy="651164"/>
            </a:xfrm>
            <a:prstGeom prst="wedgeEllipseCallout">
              <a:avLst>
                <a:gd name="adj1" fmla="val -41589"/>
                <a:gd name="adj2" fmla="val 117820"/>
              </a:avLst>
            </a:prstGeom>
          </p:spPr>
          <p:style>
            <a:lnRef idx="2">
              <a:schemeClr val="accent6"/>
            </a:lnRef>
            <a:fillRef idx="1">
              <a:schemeClr val="lt1"/>
            </a:fillRef>
            <a:effectRef idx="0">
              <a:schemeClr val="accent6"/>
            </a:effectRef>
            <a:fontRef idx="minor">
              <a:schemeClr val="dk1"/>
            </a:fontRef>
          </p:style>
          <p:txBody>
            <a:bodyPr anchor="ctr"/>
            <a:lstStyle/>
            <a:p>
              <a:pPr algn="ctr" defTabSz="914400" eaLnBrk="1" fontAlgn="auto" hangingPunct="1">
                <a:spcBef>
                  <a:spcPts val="0"/>
                </a:spcBef>
                <a:spcAft>
                  <a:spcPts val="0"/>
                </a:spcAft>
                <a:defRPr/>
              </a:pPr>
              <a:endParaRPr lang="x-none">
                <a:solidFill>
                  <a:prstClr val="black"/>
                </a:solidFill>
              </a:endParaRPr>
            </a:p>
          </p:txBody>
        </p:sp>
        <p:sp>
          <p:nvSpPr>
            <p:cNvPr id="209958" name="TextBox 15">
              <a:extLst>
                <a:ext uri="{FF2B5EF4-FFF2-40B4-BE49-F238E27FC236}">
                  <a16:creationId xmlns:a16="http://schemas.microsoft.com/office/drawing/2014/main" id="{100BD537-B1D9-E241-E0D7-BCFCDB95CF7F}"/>
                </a:ext>
              </a:extLst>
            </p:cNvPr>
            <p:cNvSpPr txBox="1">
              <a:spLocks noChangeArrowheads="1"/>
            </p:cNvSpPr>
            <p:nvPr/>
          </p:nvSpPr>
          <p:spPr bwMode="auto">
            <a:xfrm>
              <a:off x="1990046" y="151960"/>
              <a:ext cx="122994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defTabSz="914400" eaLnBrk="1" hangingPunct="1">
                <a:lnSpc>
                  <a:spcPct val="100000"/>
                </a:lnSpc>
                <a:spcBef>
                  <a:spcPct val="0"/>
                </a:spcBef>
                <a:buFontTx/>
                <a:buNone/>
              </a:pPr>
              <a:r>
                <a:rPr lang="LID4096" altLang="en-US" sz="1800">
                  <a:solidFill>
                    <a:srgbClr val="000000"/>
                  </a:solidFill>
                  <a:latin typeface="Times New Roman" panose="02020603050405020304" pitchFamily="18" charset="0"/>
                  <a:cs typeface="Times New Roman" panose="02020603050405020304" pitchFamily="18" charset="0"/>
                </a:rPr>
                <a:t>5/11/1873</a:t>
              </a:r>
            </a:p>
          </p:txBody>
        </p:sp>
      </p:grpSp>
      <p:grpSp>
        <p:nvGrpSpPr>
          <p:cNvPr id="37" name="Group 36">
            <a:extLst>
              <a:ext uri="{FF2B5EF4-FFF2-40B4-BE49-F238E27FC236}">
                <a16:creationId xmlns:a16="http://schemas.microsoft.com/office/drawing/2014/main" id="{43F0EF7A-AC2E-9E0B-D349-2B8D71ED20EB}"/>
              </a:ext>
            </a:extLst>
          </p:cNvPr>
          <p:cNvGrpSpPr>
            <a:grpSpLocks/>
          </p:cNvGrpSpPr>
          <p:nvPr/>
        </p:nvGrpSpPr>
        <p:grpSpPr bwMode="auto">
          <a:xfrm>
            <a:off x="4856163" y="0"/>
            <a:ext cx="7342187" cy="6858000"/>
            <a:chOff x="4855371" y="0"/>
            <a:chExt cx="7342877" cy="6858000"/>
          </a:xfrm>
        </p:grpSpPr>
        <p:grpSp>
          <p:nvGrpSpPr>
            <p:cNvPr id="209946" name="Group 22">
              <a:extLst>
                <a:ext uri="{FF2B5EF4-FFF2-40B4-BE49-F238E27FC236}">
                  <a16:creationId xmlns:a16="http://schemas.microsoft.com/office/drawing/2014/main" id="{2DEFB83D-C835-2ED3-F873-E4971F308294}"/>
                </a:ext>
              </a:extLst>
            </p:cNvPr>
            <p:cNvGrpSpPr>
              <a:grpSpLocks/>
            </p:cNvGrpSpPr>
            <p:nvPr/>
          </p:nvGrpSpPr>
          <p:grpSpPr bwMode="auto">
            <a:xfrm>
              <a:off x="4855371" y="0"/>
              <a:ext cx="7342877" cy="6858000"/>
              <a:chOff x="4849123" y="-12154"/>
              <a:chExt cx="7342877" cy="5626100"/>
            </a:xfrm>
          </p:grpSpPr>
          <p:pic>
            <p:nvPicPr>
              <p:cNvPr id="209955" name="Picture 2">
                <a:extLst>
                  <a:ext uri="{FF2B5EF4-FFF2-40B4-BE49-F238E27FC236}">
                    <a16:creationId xmlns:a16="http://schemas.microsoft.com/office/drawing/2014/main" id="{EA69D5DF-BCC5-F57C-6274-8866E271A3A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49123" y="-12154"/>
                <a:ext cx="7336630" cy="562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Rectangular Callout 21">
                <a:extLst>
                  <a:ext uri="{FF2B5EF4-FFF2-40B4-BE49-F238E27FC236}">
                    <a16:creationId xmlns:a16="http://schemas.microsoft.com/office/drawing/2014/main" id="{DED8F20D-8E1B-BAE7-E37C-8AF17783485E}"/>
                  </a:ext>
                </a:extLst>
              </p:cNvPr>
              <p:cNvSpPr/>
              <p:nvPr/>
            </p:nvSpPr>
            <p:spPr>
              <a:xfrm>
                <a:off x="4855474" y="-12154"/>
                <a:ext cx="7336526" cy="5626100"/>
              </a:xfrm>
              <a:prstGeom prst="wedgeRectCallout">
                <a:avLst>
                  <a:gd name="adj1" fmla="val -88617"/>
                  <a:gd name="adj2" fmla="val -29599"/>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ts val="0"/>
                  </a:spcBef>
                  <a:spcAft>
                    <a:spcPts val="0"/>
                  </a:spcAft>
                  <a:defRPr/>
                </a:pPr>
                <a:endParaRPr lang="x-none">
                  <a:solidFill>
                    <a:prstClr val="white"/>
                  </a:solidFill>
                </a:endParaRPr>
              </a:p>
            </p:txBody>
          </p:sp>
        </p:grpSp>
        <p:pic>
          <p:nvPicPr>
            <p:cNvPr id="209947" name="Picture 2">
              <a:extLst>
                <a:ext uri="{FF2B5EF4-FFF2-40B4-BE49-F238E27FC236}">
                  <a16:creationId xmlns:a16="http://schemas.microsoft.com/office/drawing/2014/main" id="{23C85ED8-412F-D1BC-AA11-8FBCB05D97C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523686" y="3324457"/>
              <a:ext cx="512039" cy="353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948" name="Text Box 13">
              <a:extLst>
                <a:ext uri="{FF2B5EF4-FFF2-40B4-BE49-F238E27FC236}">
                  <a16:creationId xmlns:a16="http://schemas.microsoft.com/office/drawing/2014/main" id="{5ED22210-E881-6C59-2E5C-DF0756F8F5B8}"/>
                </a:ext>
              </a:extLst>
            </p:cNvPr>
            <p:cNvSpPr txBox="1">
              <a:spLocks noChangeArrowheads="1"/>
            </p:cNvSpPr>
            <p:nvPr/>
          </p:nvSpPr>
          <p:spPr bwMode="auto">
            <a:xfrm>
              <a:off x="7934021" y="3262224"/>
              <a:ext cx="79415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defTabSz="914400" eaLnBrk="1" hangingPunct="1">
                <a:lnSpc>
                  <a:spcPct val="100000"/>
                </a:lnSpc>
                <a:spcBef>
                  <a:spcPct val="50000"/>
                </a:spcBef>
                <a:buFontTx/>
                <a:buNone/>
              </a:pPr>
              <a:r>
                <a:rPr lang="en-US" altLang="LID4096" sz="1400" b="1">
                  <a:solidFill>
                    <a:srgbClr val="000000"/>
                  </a:solidFill>
                  <a:latin typeface="Times New Roman" panose="02020603050405020304" pitchFamily="18" charset="0"/>
                  <a:cs typeface="Times New Roman" panose="02020603050405020304" pitchFamily="18" charset="0"/>
                </a:rPr>
                <a:t>HÀ NỘI</a:t>
              </a:r>
            </a:p>
          </p:txBody>
        </p:sp>
        <p:sp>
          <p:nvSpPr>
            <p:cNvPr id="209949" name="Text Box 13">
              <a:extLst>
                <a:ext uri="{FF2B5EF4-FFF2-40B4-BE49-F238E27FC236}">
                  <a16:creationId xmlns:a16="http://schemas.microsoft.com/office/drawing/2014/main" id="{E8A4F79C-04DA-A4B4-DB6F-7D883C2D08D4}"/>
                </a:ext>
              </a:extLst>
            </p:cNvPr>
            <p:cNvSpPr txBox="1">
              <a:spLocks noChangeArrowheads="1"/>
            </p:cNvSpPr>
            <p:nvPr/>
          </p:nvSpPr>
          <p:spPr bwMode="auto">
            <a:xfrm>
              <a:off x="9170902" y="2711394"/>
              <a:ext cx="10389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defTabSz="914400" eaLnBrk="1" hangingPunct="1">
                <a:lnSpc>
                  <a:spcPct val="100000"/>
                </a:lnSpc>
                <a:spcBef>
                  <a:spcPct val="50000"/>
                </a:spcBef>
                <a:buFontTx/>
                <a:buNone/>
              </a:pPr>
              <a:r>
                <a:rPr lang="en-US" altLang="LID4096" sz="1400" b="1">
                  <a:solidFill>
                    <a:srgbClr val="000000"/>
                  </a:solidFill>
                  <a:latin typeface="Times New Roman" panose="02020603050405020304" pitchFamily="18" charset="0"/>
                  <a:cs typeface="Times New Roman" panose="02020603050405020304" pitchFamily="18" charset="0"/>
                </a:rPr>
                <a:t>Hải Dương</a:t>
              </a:r>
            </a:p>
          </p:txBody>
        </p:sp>
        <p:sp>
          <p:nvSpPr>
            <p:cNvPr id="209950" name="Text Box 13">
              <a:extLst>
                <a:ext uri="{FF2B5EF4-FFF2-40B4-BE49-F238E27FC236}">
                  <a16:creationId xmlns:a16="http://schemas.microsoft.com/office/drawing/2014/main" id="{982F7DDE-1849-0AC7-14F3-A6BAB7BF602E}"/>
                </a:ext>
              </a:extLst>
            </p:cNvPr>
            <p:cNvSpPr txBox="1">
              <a:spLocks noChangeArrowheads="1"/>
            </p:cNvSpPr>
            <p:nvPr/>
          </p:nvSpPr>
          <p:spPr bwMode="auto">
            <a:xfrm>
              <a:off x="8283904" y="5254785"/>
              <a:ext cx="10389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defTabSz="914400" eaLnBrk="1" hangingPunct="1">
                <a:lnSpc>
                  <a:spcPct val="100000"/>
                </a:lnSpc>
                <a:spcBef>
                  <a:spcPct val="50000"/>
                </a:spcBef>
                <a:buFontTx/>
                <a:buNone/>
              </a:pPr>
              <a:r>
                <a:rPr lang="en-US" altLang="LID4096" sz="1400" b="1">
                  <a:solidFill>
                    <a:srgbClr val="000000"/>
                  </a:solidFill>
                  <a:latin typeface="Times New Roman" panose="02020603050405020304" pitchFamily="18" charset="0"/>
                  <a:cs typeface="Times New Roman" panose="02020603050405020304" pitchFamily="18" charset="0"/>
                </a:rPr>
                <a:t>Phủ Lý</a:t>
              </a:r>
            </a:p>
          </p:txBody>
        </p:sp>
        <p:sp>
          <p:nvSpPr>
            <p:cNvPr id="209951" name="Text Box 13">
              <a:extLst>
                <a:ext uri="{FF2B5EF4-FFF2-40B4-BE49-F238E27FC236}">
                  <a16:creationId xmlns:a16="http://schemas.microsoft.com/office/drawing/2014/main" id="{EDCE9115-D45C-86B9-8E4F-E3865291B36A}"/>
                </a:ext>
              </a:extLst>
            </p:cNvPr>
            <p:cNvSpPr txBox="1">
              <a:spLocks noChangeArrowheads="1"/>
            </p:cNvSpPr>
            <p:nvPr/>
          </p:nvSpPr>
          <p:spPr bwMode="auto">
            <a:xfrm>
              <a:off x="9538021" y="3596268"/>
              <a:ext cx="10389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defTabSz="914400" eaLnBrk="1" hangingPunct="1">
                <a:lnSpc>
                  <a:spcPct val="100000"/>
                </a:lnSpc>
                <a:spcBef>
                  <a:spcPct val="50000"/>
                </a:spcBef>
                <a:buFontTx/>
                <a:buNone/>
              </a:pPr>
              <a:r>
                <a:rPr lang="en-US" altLang="LID4096" sz="1400" b="1">
                  <a:solidFill>
                    <a:srgbClr val="000000"/>
                  </a:solidFill>
                  <a:latin typeface="Times New Roman" panose="02020603050405020304" pitchFamily="18" charset="0"/>
                  <a:cs typeface="Times New Roman" panose="02020603050405020304" pitchFamily="18" charset="0"/>
                </a:rPr>
                <a:t>Hải Phòng</a:t>
              </a:r>
            </a:p>
          </p:txBody>
        </p:sp>
        <p:sp>
          <p:nvSpPr>
            <p:cNvPr id="209952" name="Text Box 13">
              <a:extLst>
                <a:ext uri="{FF2B5EF4-FFF2-40B4-BE49-F238E27FC236}">
                  <a16:creationId xmlns:a16="http://schemas.microsoft.com/office/drawing/2014/main" id="{6D97BB8E-00F0-3491-90FD-C34E9FF65723}"/>
                </a:ext>
              </a:extLst>
            </p:cNvPr>
            <p:cNvSpPr txBox="1">
              <a:spLocks noChangeArrowheads="1"/>
            </p:cNvSpPr>
            <p:nvPr/>
          </p:nvSpPr>
          <p:spPr bwMode="auto">
            <a:xfrm>
              <a:off x="9519480" y="5022887"/>
              <a:ext cx="10389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defTabSz="914400" eaLnBrk="1" hangingPunct="1">
                <a:lnSpc>
                  <a:spcPct val="100000"/>
                </a:lnSpc>
                <a:spcBef>
                  <a:spcPct val="50000"/>
                </a:spcBef>
                <a:buFontTx/>
                <a:buNone/>
              </a:pPr>
              <a:r>
                <a:rPr lang="en-US" altLang="LID4096" sz="1400" b="1">
                  <a:solidFill>
                    <a:srgbClr val="000000"/>
                  </a:solidFill>
                  <a:latin typeface="Times New Roman" panose="02020603050405020304" pitchFamily="18" charset="0"/>
                  <a:cs typeface="Times New Roman" panose="02020603050405020304" pitchFamily="18" charset="0"/>
                </a:rPr>
                <a:t>Nam Định</a:t>
              </a:r>
            </a:p>
          </p:txBody>
        </p:sp>
        <p:sp>
          <p:nvSpPr>
            <p:cNvPr id="209953" name="Text Box 13">
              <a:extLst>
                <a:ext uri="{FF2B5EF4-FFF2-40B4-BE49-F238E27FC236}">
                  <a16:creationId xmlns:a16="http://schemas.microsoft.com/office/drawing/2014/main" id="{1604756B-F3A6-3A85-F74F-076A2F44E0DF}"/>
                </a:ext>
              </a:extLst>
            </p:cNvPr>
            <p:cNvSpPr txBox="1">
              <a:spLocks noChangeArrowheads="1"/>
            </p:cNvSpPr>
            <p:nvPr/>
          </p:nvSpPr>
          <p:spPr bwMode="auto">
            <a:xfrm>
              <a:off x="7787137" y="4534225"/>
              <a:ext cx="10389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defTabSz="914400" eaLnBrk="1" hangingPunct="1">
                <a:lnSpc>
                  <a:spcPct val="100000"/>
                </a:lnSpc>
                <a:spcBef>
                  <a:spcPct val="50000"/>
                </a:spcBef>
                <a:buFontTx/>
                <a:buNone/>
              </a:pPr>
              <a:r>
                <a:rPr lang="en-US" altLang="LID4096" sz="1400" b="1">
                  <a:solidFill>
                    <a:srgbClr val="000000"/>
                  </a:solidFill>
                  <a:latin typeface="Times New Roman" panose="02020603050405020304" pitchFamily="18" charset="0"/>
                  <a:cs typeface="Times New Roman" panose="02020603050405020304" pitchFamily="18" charset="0"/>
                </a:rPr>
                <a:t>Ninh Bình</a:t>
              </a:r>
            </a:p>
          </p:txBody>
        </p:sp>
        <p:sp>
          <p:nvSpPr>
            <p:cNvPr id="209954" name="Rectangle 27">
              <a:extLst>
                <a:ext uri="{FF2B5EF4-FFF2-40B4-BE49-F238E27FC236}">
                  <a16:creationId xmlns:a16="http://schemas.microsoft.com/office/drawing/2014/main" id="{0EC5DC85-4523-A032-76D7-364D32E4D366}"/>
                </a:ext>
              </a:extLst>
            </p:cNvPr>
            <p:cNvSpPr>
              <a:spLocks noChangeArrowheads="1"/>
            </p:cNvSpPr>
            <p:nvPr/>
          </p:nvSpPr>
          <p:spPr bwMode="auto">
            <a:xfrm>
              <a:off x="8843137" y="4138013"/>
              <a:ext cx="968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LID4096" altLang="en-US" sz="1400" b="1">
                  <a:solidFill>
                    <a:srgbClr val="141424"/>
                  </a:solidFill>
                  <a:latin typeface="Times New Roman" panose="02020603050405020304" pitchFamily="18" charset="0"/>
                  <a:cs typeface="Times New Roman" panose="02020603050405020304" pitchFamily="18" charset="0"/>
                </a:rPr>
                <a:t>Hưng Yên</a:t>
              </a:r>
            </a:p>
          </p:txBody>
        </p:sp>
      </p:grpSp>
      <p:pic>
        <p:nvPicPr>
          <p:cNvPr id="209929" name="Graphic 20" descr="Back">
            <a:extLst>
              <a:ext uri="{FF2B5EF4-FFF2-40B4-BE49-F238E27FC236}">
                <a16:creationId xmlns:a16="http://schemas.microsoft.com/office/drawing/2014/main" id="{20803145-620D-85F3-ADE9-9E4C8A384CBF}"/>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5710238" y="6750050"/>
            <a:ext cx="9144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9930" name="Graphic 24" descr="Arrow Straight">
            <a:extLst>
              <a:ext uri="{FF2B5EF4-FFF2-40B4-BE49-F238E27FC236}">
                <a16:creationId xmlns:a16="http://schemas.microsoft.com/office/drawing/2014/main" id="{F1DC793A-8016-68D8-9D11-A1E980AF636E}"/>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8066088" y="7046913"/>
            <a:ext cx="9144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Graphic 26" descr="Arrow Straight">
            <a:extLst>
              <a:ext uri="{FF2B5EF4-FFF2-40B4-BE49-F238E27FC236}">
                <a16:creationId xmlns:a16="http://schemas.microsoft.com/office/drawing/2014/main" id="{226DCB44-4976-06DB-4F1B-5DD44ED252BD}"/>
              </a:ext>
            </a:extLst>
          </p:cNvPr>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rot="4935016">
            <a:off x="8340725" y="3790950"/>
            <a:ext cx="9144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 name="Graphic 38" descr="Arrow Straight">
            <a:extLst>
              <a:ext uri="{FF2B5EF4-FFF2-40B4-BE49-F238E27FC236}">
                <a16:creationId xmlns:a16="http://schemas.microsoft.com/office/drawing/2014/main" id="{CE3A1863-2A29-EE24-7649-B69C7B3609E2}"/>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rot="-10567593">
            <a:off x="4791075" y="4924425"/>
            <a:ext cx="514350"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Rounded Rectangular Callout 37">
            <a:extLst>
              <a:ext uri="{FF2B5EF4-FFF2-40B4-BE49-F238E27FC236}">
                <a16:creationId xmlns:a16="http://schemas.microsoft.com/office/drawing/2014/main" id="{198D7C49-3904-79C6-618A-5F206142A9B1}"/>
              </a:ext>
            </a:extLst>
          </p:cNvPr>
          <p:cNvSpPr/>
          <p:nvPr/>
        </p:nvSpPr>
        <p:spPr>
          <a:xfrm>
            <a:off x="7540625" y="2370138"/>
            <a:ext cx="1439863" cy="441325"/>
          </a:xfrm>
          <a:prstGeom prst="wedgeRoundRectCallout">
            <a:avLst>
              <a:gd name="adj1" fmla="val 31994"/>
              <a:gd name="adj2" fmla="val 165939"/>
              <a:gd name="adj3" fmla="val 16667"/>
            </a:avLst>
          </a:prstGeom>
        </p:spPr>
        <p:style>
          <a:lnRef idx="2">
            <a:schemeClr val="accent6"/>
          </a:lnRef>
          <a:fillRef idx="1">
            <a:schemeClr val="lt1"/>
          </a:fillRef>
          <a:effectRef idx="0">
            <a:schemeClr val="accent6"/>
          </a:effectRef>
          <a:fontRef idx="minor">
            <a:schemeClr val="dk1"/>
          </a:fontRef>
        </p:style>
        <p:txBody>
          <a:bodyPr anchor="ctr"/>
          <a:lstStyle/>
          <a:p>
            <a:pPr algn="ctr" defTabSz="914400" eaLnBrk="1" fontAlgn="auto" hangingPunct="1">
              <a:spcBef>
                <a:spcPts val="0"/>
              </a:spcBef>
              <a:spcAft>
                <a:spcPts val="0"/>
              </a:spcAft>
              <a:defRPr/>
            </a:pPr>
            <a:r>
              <a:rPr lang="x-none" b="1" dirty="0">
                <a:solidFill>
                  <a:sysClr val="windowText" lastClr="000000"/>
                </a:solidFill>
                <a:latin typeface="Times New Roman" panose="02020603050405020304" pitchFamily="18" charset="0"/>
                <a:cs typeface="Times New Roman" panose="02020603050405020304" pitchFamily="18" charset="0"/>
              </a:rPr>
              <a:t>19/11/1873</a:t>
            </a:r>
          </a:p>
        </p:txBody>
      </p:sp>
      <p:pic>
        <p:nvPicPr>
          <p:cNvPr id="41" name="Graphic 40" descr="Arrow Straight">
            <a:extLst>
              <a:ext uri="{FF2B5EF4-FFF2-40B4-BE49-F238E27FC236}">
                <a16:creationId xmlns:a16="http://schemas.microsoft.com/office/drawing/2014/main" id="{EFC57BC4-AAF1-852F-7724-DE417C22D86A}"/>
              </a:ext>
            </a:extLst>
          </p:cNvPr>
          <p:cNvPicPr>
            <a:picLocks noChangeAspect="1"/>
          </p:cNvPicPr>
          <p:nvPr/>
        </p:nvPicPr>
        <p:blipFill>
          <a:blip r:embed="rId8">
            <a:extLst>
              <a:ext uri="{28A0092B-C50C-407E-A947-70E740481C1C}">
                <a14:useLocalDpi xmlns:a14="http://schemas.microsoft.com/office/drawing/2010/main" val="0"/>
              </a:ext>
            </a:extLst>
          </a:blip>
          <a:srcRect/>
          <a:stretch>
            <a:fillRect/>
          </a:stretch>
        </p:blipFill>
        <p:spPr bwMode="auto">
          <a:xfrm rot="4935016">
            <a:off x="8503444" y="4599781"/>
            <a:ext cx="9144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Rounded Rectangular Callout 41">
            <a:extLst>
              <a:ext uri="{FF2B5EF4-FFF2-40B4-BE49-F238E27FC236}">
                <a16:creationId xmlns:a16="http://schemas.microsoft.com/office/drawing/2014/main" id="{64AEF9E2-8C3F-D6A8-0254-1126DE1418CE}"/>
              </a:ext>
            </a:extLst>
          </p:cNvPr>
          <p:cNvSpPr/>
          <p:nvPr/>
        </p:nvSpPr>
        <p:spPr>
          <a:xfrm>
            <a:off x="7543800" y="2379663"/>
            <a:ext cx="1439863" cy="441325"/>
          </a:xfrm>
          <a:prstGeom prst="wedgeRoundRectCallout">
            <a:avLst>
              <a:gd name="adj1" fmla="val 31994"/>
              <a:gd name="adj2" fmla="val 165939"/>
              <a:gd name="adj3" fmla="val 16667"/>
            </a:avLst>
          </a:prstGeom>
        </p:spPr>
        <p:style>
          <a:lnRef idx="2">
            <a:schemeClr val="accent6"/>
          </a:lnRef>
          <a:fillRef idx="1">
            <a:schemeClr val="lt1"/>
          </a:fillRef>
          <a:effectRef idx="0">
            <a:schemeClr val="accent6"/>
          </a:effectRef>
          <a:fontRef idx="minor">
            <a:schemeClr val="dk1"/>
          </a:fontRef>
        </p:style>
        <p:txBody>
          <a:bodyPr anchor="ctr"/>
          <a:lstStyle/>
          <a:p>
            <a:pPr algn="ctr" defTabSz="914400" eaLnBrk="1" fontAlgn="auto" hangingPunct="1">
              <a:spcBef>
                <a:spcPts val="0"/>
              </a:spcBef>
              <a:spcAft>
                <a:spcPts val="0"/>
              </a:spcAft>
              <a:defRPr/>
            </a:pPr>
            <a:r>
              <a:rPr lang="x-none" b="1" dirty="0">
                <a:solidFill>
                  <a:sysClr val="windowText" lastClr="000000"/>
                </a:solidFill>
                <a:latin typeface="Times New Roman" panose="02020603050405020304" pitchFamily="18" charset="0"/>
                <a:cs typeface="Times New Roman" panose="02020603050405020304" pitchFamily="18" charset="0"/>
              </a:rPr>
              <a:t>20/11/1873</a:t>
            </a:r>
          </a:p>
        </p:txBody>
      </p:sp>
      <p:pic>
        <p:nvPicPr>
          <p:cNvPr id="43" name="Picture 4">
            <a:extLst>
              <a:ext uri="{FF2B5EF4-FFF2-40B4-BE49-F238E27FC236}">
                <a16:creationId xmlns:a16="http://schemas.microsoft.com/office/drawing/2014/main" id="{47565F7C-7207-CEE3-A406-EA92618EA55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8521700" y="2768600"/>
            <a:ext cx="555625"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 name="Picture 4">
            <a:extLst>
              <a:ext uri="{FF2B5EF4-FFF2-40B4-BE49-F238E27FC236}">
                <a16:creationId xmlns:a16="http://schemas.microsoft.com/office/drawing/2014/main" id="{A02CD459-CDD9-6B53-F437-C0460C1EAA08}"/>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8994775" y="2151063"/>
            <a:ext cx="555625"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 name="Picture 4">
            <a:extLst>
              <a:ext uri="{FF2B5EF4-FFF2-40B4-BE49-F238E27FC236}">
                <a16:creationId xmlns:a16="http://schemas.microsoft.com/office/drawing/2014/main" id="{69F9FE5E-6C05-D247-503B-C8E710DCA31D}"/>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291638" y="3027363"/>
            <a:ext cx="557212"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Picture 4">
            <a:extLst>
              <a:ext uri="{FF2B5EF4-FFF2-40B4-BE49-F238E27FC236}">
                <a16:creationId xmlns:a16="http://schemas.microsoft.com/office/drawing/2014/main" id="{AB772DA6-7AB7-0C05-0C14-4A152C56C6D0}"/>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8964613" y="3840163"/>
            <a:ext cx="557212"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Picture 4">
            <a:extLst>
              <a:ext uri="{FF2B5EF4-FFF2-40B4-BE49-F238E27FC236}">
                <a16:creationId xmlns:a16="http://schemas.microsoft.com/office/drawing/2014/main" id="{D8CB69E8-DDD2-4F17-22B7-3B4C6426C7F8}"/>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166225" y="4414838"/>
            <a:ext cx="557213" cy="903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Picture 4">
            <a:extLst>
              <a:ext uri="{FF2B5EF4-FFF2-40B4-BE49-F238E27FC236}">
                <a16:creationId xmlns:a16="http://schemas.microsoft.com/office/drawing/2014/main" id="{CA5287FC-4D52-2415-4218-015E31E9A770}"/>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8724900" y="5148263"/>
            <a:ext cx="557213"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 name="Picture 4">
            <a:extLst>
              <a:ext uri="{FF2B5EF4-FFF2-40B4-BE49-F238E27FC236}">
                <a16:creationId xmlns:a16="http://schemas.microsoft.com/office/drawing/2014/main" id="{0FD0AE26-6615-0605-CF95-3492C57BFC1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8547100" y="3957638"/>
            <a:ext cx="557213"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3" name="Group 52">
            <a:extLst>
              <a:ext uri="{FF2B5EF4-FFF2-40B4-BE49-F238E27FC236}">
                <a16:creationId xmlns:a16="http://schemas.microsoft.com/office/drawing/2014/main" id="{1F4E46E4-FF72-1158-77F5-A512EDD4F470}"/>
              </a:ext>
            </a:extLst>
          </p:cNvPr>
          <p:cNvGrpSpPr>
            <a:grpSpLocks/>
          </p:cNvGrpSpPr>
          <p:nvPr/>
        </p:nvGrpSpPr>
        <p:grpSpPr bwMode="auto">
          <a:xfrm>
            <a:off x="4763" y="31750"/>
            <a:ext cx="6586537" cy="3771900"/>
            <a:chOff x="-69679" y="-2"/>
            <a:chExt cx="5320286" cy="3192381"/>
          </a:xfrm>
        </p:grpSpPr>
        <p:pic>
          <p:nvPicPr>
            <p:cNvPr id="209944" name="Picture 2" descr="Trận thành Hà Nội (1882) – Wikipedia tiếng Việt">
              <a:extLst>
                <a:ext uri="{FF2B5EF4-FFF2-40B4-BE49-F238E27FC236}">
                  <a16:creationId xmlns:a16="http://schemas.microsoft.com/office/drawing/2014/main" id="{B975FCA1-30A5-0926-24EA-EF82EA0B2FD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8876" y="-2"/>
              <a:ext cx="5289483" cy="3192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Rectangular Callout 54">
              <a:extLst>
                <a:ext uri="{FF2B5EF4-FFF2-40B4-BE49-F238E27FC236}">
                  <a16:creationId xmlns:a16="http://schemas.microsoft.com/office/drawing/2014/main" id="{2F0A185C-6283-9787-3F3A-A754DE25549F}"/>
                </a:ext>
              </a:extLst>
            </p:cNvPr>
            <p:cNvSpPr/>
            <p:nvPr/>
          </p:nvSpPr>
          <p:spPr>
            <a:xfrm>
              <a:off x="-69679" y="-2"/>
              <a:ext cx="5317721" cy="3192381"/>
            </a:xfrm>
            <a:prstGeom prst="wedgeRectCallout">
              <a:avLst>
                <a:gd name="adj1" fmla="val 82243"/>
                <a:gd name="adj2" fmla="val 42397"/>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ts val="0"/>
                </a:spcBef>
                <a:spcAft>
                  <a:spcPts val="0"/>
                </a:spcAft>
                <a:defRPr/>
              </a:pPr>
              <a:endParaRPr lang="x-none" dirty="0">
                <a:solidFill>
                  <a:prstClr val="white"/>
                </a:solidFill>
              </a:endParaRPr>
            </a:p>
          </p:txBody>
        </p:sp>
      </p:gr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nodeType="clickEffect">
                                  <p:stCondLst>
                                    <p:cond delay="0"/>
                                  </p:stCondLst>
                                  <p:childTnLst>
                                    <p:animMotion origin="layout" path="M 0.01198 -0.02014 C 0.01393 -0.02361 0.01602 -0.02662 0.01771 -0.03032 C 0.01836 -0.03218 0.01966 -0.04352 0.01992 -0.04444 C 0.02122 -0.05 0.02318 -0.05509 0.02448 -0.06065 C 0.02526 -0.06412 0.02617 -0.06736 0.02682 -0.07083 C 0.02721 -0.07338 0.02734 -0.07616 0.02787 -0.07893 C 0.02852 -0.08171 0.02943 -0.08426 0.03021 -0.0868 C 0.03099 -0.09375 0.03203 -0.10023 0.03242 -0.10718 C 0.03281 -0.1125 0.03307 -0.11805 0.03359 -0.12338 C 0.03385 -0.12546 0.03438 -0.12731 0.03477 -0.1294 C 0.03516 -0.13264 0.03542 -0.13611 0.03581 -0.13935 C 0.03659 -0.14491 0.03737 -0.15023 0.03815 -0.15555 C 0.03815 -0.15555 0.04037 -0.17176 0.04037 -0.17176 C 0.04375 -0.18356 0.04219 -0.17708 0.04492 -0.1919 L 0.04609 -0.19792 C 0.04649 -0.2 0.04688 -0.20208 0.04727 -0.20417 C 0.04857 -0.21389 0.04857 -0.21273 0.04948 -0.2243 C 0.05104 -0.24421 0.04948 -0.23472 0.05182 -0.24653 C 0.05143 -0.27338 0.0513 -0.30046 0.05065 -0.32731 C 0.05052 -0.33218 0.04987 -0.3368 0.04948 -0.34143 C 0.0487 -0.35 0.04844 -0.35393 0.04727 -0.36157 C 0.04688 -0.36366 0.04635 -0.36574 0.04609 -0.36782 C 0.04531 -0.37315 0.04479 -0.3787 0.04375 -0.3838 L 0.04154 -0.39606 C 0.0405 -0.40139 0.03997 -0.40509 0.03815 -0.41018 C 0.0375 -0.4118 0.03659 -0.41273 0.03581 -0.41412 C 0.03164 -0.42917 0.03594 -0.41597 0.03021 -0.42824 C 0.0293 -0.43009 0.02878 -0.43264 0.02787 -0.43449 C 0.02578 -0.43866 0.02292 -0.44167 0.02109 -0.44653 C 0.01576 -0.46088 0.0224 -0.44305 0.01537 -0.46065 C 0.01458 -0.46273 0.01393 -0.46481 0.01315 -0.46667 C 0.0125 -0.46829 0.01146 -0.46921 0.01081 -0.47083 C 0.00729 -0.48032 0.00964 -0.48102 0.00404 -0.49097 L -0.00612 -0.50903 C -0.00768 -0.5118 -0.00937 -0.51412 -0.01068 -0.51713 C -0.01302 -0.52268 -0.01536 -0.52778 -0.01758 -0.53333 C -0.01823 -0.53542 -0.02383 -0.55069 -0.02552 -0.55347 C -0.02643 -0.55532 -0.02773 -0.55625 -0.02891 -0.55764 C -0.03034 -0.56157 -0.03151 -0.5662 -0.03346 -0.56968 C -0.04466 -0.58958 -0.03203 -0.56643 -0.04141 -0.58588 C -0.04245 -0.58819 -0.04375 -0.58981 -0.04479 -0.5919 C -0.0457 -0.59375 -0.04622 -0.59606 -0.047 -0.59792 C -0.04805 -0.60023 -0.04948 -0.60185 -0.05052 -0.60417 C -0.0513 -0.60602 -0.05182 -0.60833 -0.05273 -0.61018 C -0.05729 -0.61991 -0.05469 -0.61296 -0.0595 -0.62014 C -0.06836 -0.6331 -0.05794 -0.62037 -0.06641 -0.63032 C -0.06719 -0.63241 -0.06771 -0.63449 -0.06862 -0.63634 C -0.06966 -0.63866 -0.07122 -0.64005 -0.072 -0.64236 C -0.07266 -0.64421 -0.07266 -0.64653 -0.07318 -0.64861 C -0.07448 -0.65301 -0.07669 -0.65741 -0.07891 -0.66065 C -0.08815 -0.6743 -0.07422 -0.65116 -0.08906 -0.66875 C -0.09219 -0.67245 -0.09349 -0.6743 -0.097 -0.67685 C -0.09922 -0.67847 -0.10391 -0.68079 -0.10391 -0.68079 C -0.10768 -0.68542 -0.10625 -0.6831 -0.10833 -0.6868 " pathEditMode="relative" ptsTypes="AAAAAAAAAAAAAAAAAAAAAAAAAAAAAAAAAAAAAAAAAAAAAAAAAAAAAA">
                                      <p:cBhvr>
                                        <p:cTn id="6" dur="3000" fill="hold"/>
                                        <p:tgtEl>
                                          <p:spTgt spid="14"/>
                                        </p:tgtEl>
                                        <p:attrNameLst>
                                          <p:attrName>ppt_x</p:attrName>
                                          <p:attrName>ppt_y</p:attrName>
                                        </p:attrNameLst>
                                      </p:cBhvr>
                                    </p:animMotion>
                                  </p:childTnLst>
                                </p:cTn>
                              </p:par>
                              <p:par>
                                <p:cTn id="7" presetID="0" presetClass="path" presetSubtype="0" accel="50000" decel="50000" fill="hold" nodeType="withEffect">
                                  <p:stCondLst>
                                    <p:cond delay="0"/>
                                  </p:stCondLst>
                                  <p:childTnLst>
                                    <p:animMotion origin="layout" path="M 0.01394 0.00185 C 0.01511 -0.00232 0.01615 -0.00648 0.01732 -0.01042 C 0.01797 -0.0125 0.01902 -0.01435 0.01967 -0.01644 C 0.02396 -0.02986 0.01967 -0.01945 0.02527 -0.03472 C 0.02644 -0.0375 0.02774 -0.03982 0.02878 -0.04259 C 0.03594 -0.0632 0.02448 -0.03634 0.03555 -0.06088 C 0.03777 -0.07315 0.03503 -0.06088 0.04011 -0.07292 C 0.04141 -0.07616 0.04232 -0.07986 0.04349 -0.0831 C 0.04428 -0.08519 0.04519 -0.08704 0.04584 -0.08912 C 0.04636 -0.09097 0.04636 -0.09329 0.04688 -0.09514 C 0.04779 -0.09815 0.04922 -0.1007 0.05027 -0.10324 C 0.05196 -0.11227 0.05105 -0.10903 0.05482 -0.11945 C 0.05639 -0.12361 0.0586 -0.12708 0.05938 -0.13148 C 0.05977 -0.13357 0.06003 -0.13565 0.06055 -0.13773 C 0.0612 -0.13982 0.06211 -0.14167 0.06277 -0.14375 C 0.06394 -0.14699 0.06511 -0.15046 0.06628 -0.1537 C 0.06706 -0.15648 0.06784 -0.15903 0.06849 -0.16181 C 0.06902 -0.16389 0.06915 -0.16597 0.06967 -0.16806 C 0.07409 -0.18357 0.07019 -0.16482 0.07305 -0.18009 C 0.07357 -0.19051 0.07409 -0.20718 0.07527 -0.21852 C 0.07592 -0.22384 0.07657 -0.2294 0.07761 -0.23472 L 0.07982 -0.24676 L 0.08217 -0.27917 L 0.08334 -0.29514 C 0.08295 -0.31759 0.08425 -0.35324 0.08099 -0.38009 C 0.08034 -0.38542 0.08008 -0.3912 0.07878 -0.3963 C 0.078 -0.39884 0.07709 -0.40162 0.07644 -0.4044 C 0.07566 -0.40764 0.07514 -0.41134 0.07422 -0.41435 C 0.07331 -0.41736 0.07188 -0.41968 0.07084 -0.42245 C 0.06889 -0.43241 0.07058 -0.42593 0.06628 -0.43657 C 0.06368 -0.44306 0.06368 -0.44421 0.06055 -0.4507 C 0.05951 -0.45301 0.05821 -0.45463 0.05717 -0.45671 C 0.05625 -0.4588 0.05573 -0.46111 0.05482 -0.46296 C 0.05313 -0.46644 0.04922 -0.47292 0.04922 -0.47292 C 0.0448 -0.48866 0.04974 -0.47407 0.04232 -0.48704 C 0.04102 -0.48958 0.04011 -0.49236 0.03894 -0.49514 C 0.03816 -0.49722 0.03764 -0.49954 0.03672 -0.50116 C 0.02774 -0.51713 0.0392 -0.49144 0.02982 -0.51134 C 0.02904 -0.5132 0.02839 -0.51528 0.02761 -0.51736 C 0.02566 -0.52269 0.02383 -0.52824 0.02188 -0.53357 C 0.02123 -0.53565 0.02058 -0.53796 0.01967 -0.53958 C 0.01159 -0.55394 0.02032 -0.53773 0.01394 -0.55185 C 0.01329 -0.55324 0.01237 -0.5544 0.01172 -0.55579 C 0.00625 -0.56713 0.00469 -0.57361 -0.00312 -0.58403 C -0.01015 -0.59352 -0.00625 -0.58773 -0.01445 -0.60232 C -0.01523 -0.6037 -0.01614 -0.60463 -0.01666 -0.60625 L -0.02122 -0.61852 L -0.02356 -0.62454 C -0.02395 -0.62662 -0.02395 -0.6287 -0.02473 -0.63056 C -0.02695 -0.63681 -0.02851 -0.63634 -0.03151 -0.64074 C -0.03229 -0.6419 -0.03294 -0.64352 -0.03372 -0.64468 C -0.03489 -0.6463 -0.0371 -0.64861 -0.0371 -0.64861 " pathEditMode="relative" ptsTypes="AAAAAAAAAAAAAAAAAAAAAAAAAAAAAAAAAAAAAAAAAAAAAAAAAAAA">
                                      <p:cBhvr>
                                        <p:cTn id="8" dur="3250" fill="hold"/>
                                        <p:tgtEl>
                                          <p:spTgt spid="13"/>
                                        </p:tgtEl>
                                        <p:attrNameLst>
                                          <p:attrName>ppt_x</p:attrName>
                                          <p:attrName>ppt_y</p:attrName>
                                        </p:attrNameLst>
                                      </p:cBhvr>
                                    </p:animMotion>
                                  </p:childTnLst>
                                </p:cTn>
                              </p:par>
                            </p:childTnLst>
                          </p:cTn>
                        </p:par>
                        <p:par>
                          <p:cTn id="9" fill="hold" nodeType="afterGroup">
                            <p:stCondLst>
                              <p:cond delay="3250"/>
                            </p:stCondLst>
                            <p:childTnLst>
                              <p:par>
                                <p:cTn id="10" presetID="22" presetClass="entr" presetSubtype="4"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wipe(down)">
                                      <p:cBhvr>
                                        <p:cTn id="12" dur="500"/>
                                        <p:tgtEl>
                                          <p:spTgt spid="17"/>
                                        </p:tgtEl>
                                      </p:cBhvr>
                                    </p:animEffect>
                                  </p:childTnLst>
                                </p:cTn>
                              </p:par>
                              <p:par>
                                <p:cTn id="13" presetID="16" presetClass="entr" presetSubtype="37" fill="hold" nodeType="with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 presetClass="exit" presetSubtype="10" fill="hold" nodeType="clickEffect">
                                  <p:stCondLst>
                                    <p:cond delay="0"/>
                                  </p:stCondLst>
                                  <p:childTnLst>
                                    <p:animEffect transition="out" filter="checkerboard(across)">
                                      <p:cBhvr>
                                        <p:cTn id="19" dur="500"/>
                                        <p:tgtEl>
                                          <p:spTgt spid="17"/>
                                        </p:tgtEl>
                                      </p:cBhvr>
                                    </p:animEffect>
                                    <p:set>
                                      <p:cBhvr>
                                        <p:cTn id="20" dur="1" fill="hold">
                                          <p:stCondLst>
                                            <p:cond delay="499"/>
                                          </p:stCondLst>
                                        </p:cTn>
                                        <p:tgtEl>
                                          <p:spTgt spid="17"/>
                                        </p:tgtEl>
                                        <p:attrNameLst>
                                          <p:attrName>style.visibility</p:attrName>
                                        </p:attrNameLst>
                                      </p:cBhvr>
                                      <p:to>
                                        <p:strVal val="hidden"/>
                                      </p:to>
                                    </p:set>
                                  </p:childTnLst>
                                </p:cTn>
                              </p:par>
                              <p:par>
                                <p:cTn id="21" presetID="22" presetClass="entr" presetSubtype="8" fill="hold" nodeType="with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left)">
                                      <p:cBhvr>
                                        <p:cTn id="23" dur="500"/>
                                        <p:tgtEl>
                                          <p:spTgt spid="37"/>
                                        </p:tgtEl>
                                      </p:cBhvr>
                                    </p:animEffect>
                                  </p:childTnLst>
                                </p:cTn>
                              </p:par>
                              <p:par>
                                <p:cTn id="24" presetID="22" presetClass="entr" presetSubtype="8" fill="hold" nodeType="with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wipe(left)">
                                      <p:cBhvr>
                                        <p:cTn id="26" dur="500"/>
                                        <p:tgtEl>
                                          <p:spTgt spid="3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wipe(up)">
                                      <p:cBhvr>
                                        <p:cTn id="31" dur="500"/>
                                        <p:tgtEl>
                                          <p:spTgt spid="38"/>
                                        </p:tgtEl>
                                      </p:cBhvr>
                                    </p:animEffect>
                                  </p:childTnLst>
                                </p:cTn>
                              </p:par>
                              <p:par>
                                <p:cTn id="32" presetID="22" presetClass="entr" presetSubtype="4" repeatCount="3000" fill="hold" nodeType="with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wipe(down)">
                                      <p:cBhvr>
                                        <p:cTn id="34" dur="1000"/>
                                        <p:tgtEl>
                                          <p:spTgt spid="41"/>
                                        </p:tgtEl>
                                      </p:cBhvr>
                                    </p:animEffect>
                                  </p:childTnLst>
                                </p:cTn>
                              </p:par>
                              <p:par>
                                <p:cTn id="35" presetID="22" presetClass="entr" presetSubtype="4" repeatCount="3000" fill="hold" nodeType="withEffect">
                                  <p:stCondLst>
                                    <p:cond delay="0"/>
                                  </p:stCondLst>
                                  <p:childTnLst>
                                    <p:set>
                                      <p:cBhvr>
                                        <p:cTn id="36" dur="1" fill="hold">
                                          <p:stCondLst>
                                            <p:cond delay="0"/>
                                          </p:stCondLst>
                                        </p:cTn>
                                        <p:tgtEl>
                                          <p:spTgt spid="27"/>
                                        </p:tgtEl>
                                        <p:attrNameLst>
                                          <p:attrName>style.visibility</p:attrName>
                                        </p:attrNameLst>
                                      </p:cBhvr>
                                      <p:to>
                                        <p:strVal val="visible"/>
                                      </p:to>
                                    </p:set>
                                    <p:animEffect transition="in" filter="wipe(down)">
                                      <p:cBhvr>
                                        <p:cTn id="37" dur="1000"/>
                                        <p:tgtEl>
                                          <p:spTgt spid="27"/>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 presetClass="exit" presetSubtype="10" fill="hold" grpId="1" nodeType="clickEffect">
                                  <p:stCondLst>
                                    <p:cond delay="0"/>
                                  </p:stCondLst>
                                  <p:childTnLst>
                                    <p:animEffect transition="out" filter="checkerboard(across)">
                                      <p:cBhvr>
                                        <p:cTn id="41" dur="500"/>
                                        <p:tgtEl>
                                          <p:spTgt spid="38"/>
                                        </p:tgtEl>
                                      </p:cBhvr>
                                    </p:animEffect>
                                    <p:set>
                                      <p:cBhvr>
                                        <p:cTn id="42" dur="1" fill="hold">
                                          <p:stCondLst>
                                            <p:cond delay="499"/>
                                          </p:stCondLst>
                                        </p:cTn>
                                        <p:tgtEl>
                                          <p:spTgt spid="38"/>
                                        </p:tgtEl>
                                        <p:attrNameLst>
                                          <p:attrName>style.visibility</p:attrName>
                                        </p:attrNameLst>
                                      </p:cBhvr>
                                      <p:to>
                                        <p:strVal val="hidden"/>
                                      </p:to>
                                    </p:set>
                                  </p:childTnLst>
                                </p:cTn>
                              </p:par>
                              <p:par>
                                <p:cTn id="43" presetID="22" presetClass="entr" presetSubtype="1" fill="hold" grpId="0" nodeType="withEffect">
                                  <p:stCondLst>
                                    <p:cond delay="0"/>
                                  </p:stCondLst>
                                  <p:childTnLst>
                                    <p:set>
                                      <p:cBhvr>
                                        <p:cTn id="44" dur="1" fill="hold">
                                          <p:stCondLst>
                                            <p:cond delay="0"/>
                                          </p:stCondLst>
                                        </p:cTn>
                                        <p:tgtEl>
                                          <p:spTgt spid="42"/>
                                        </p:tgtEl>
                                        <p:attrNameLst>
                                          <p:attrName>style.visibility</p:attrName>
                                        </p:attrNameLst>
                                      </p:cBhvr>
                                      <p:to>
                                        <p:strVal val="visible"/>
                                      </p:to>
                                    </p:set>
                                    <p:animEffect transition="in" filter="wipe(up)">
                                      <p:cBhvr>
                                        <p:cTn id="45" dur="500"/>
                                        <p:tgtEl>
                                          <p:spTgt spid="42"/>
                                        </p:tgtEl>
                                      </p:cBhvr>
                                    </p:animEffect>
                                  </p:childTnLst>
                                </p:cTn>
                              </p:par>
                              <p:par>
                                <p:cTn id="46" presetID="22" presetClass="entr" presetSubtype="4" fill="hold" nodeType="withEffect">
                                  <p:stCondLst>
                                    <p:cond delay="0"/>
                                  </p:stCondLst>
                                  <p:childTnLst>
                                    <p:set>
                                      <p:cBhvr>
                                        <p:cTn id="47" dur="1" fill="hold">
                                          <p:stCondLst>
                                            <p:cond delay="0"/>
                                          </p:stCondLst>
                                        </p:cTn>
                                        <p:tgtEl>
                                          <p:spTgt spid="43"/>
                                        </p:tgtEl>
                                        <p:attrNameLst>
                                          <p:attrName>style.visibility</p:attrName>
                                        </p:attrNameLst>
                                      </p:cBhvr>
                                      <p:to>
                                        <p:strVal val="visible"/>
                                      </p:to>
                                    </p:set>
                                    <p:animEffect transition="in" filter="wipe(down)">
                                      <p:cBhvr>
                                        <p:cTn id="48" dur="500"/>
                                        <p:tgtEl>
                                          <p:spTgt spid="43"/>
                                        </p:tgtEl>
                                      </p:cBhvr>
                                    </p:animEffect>
                                  </p:childTnLst>
                                </p:cTn>
                              </p:par>
                              <p:par>
                                <p:cTn id="49" presetID="22" presetClass="entr" presetSubtype="2" fill="hold" nodeType="withEffect">
                                  <p:stCondLst>
                                    <p:cond delay="0"/>
                                  </p:stCondLst>
                                  <p:childTnLst>
                                    <p:set>
                                      <p:cBhvr>
                                        <p:cTn id="50" dur="1" fill="hold">
                                          <p:stCondLst>
                                            <p:cond delay="0"/>
                                          </p:stCondLst>
                                        </p:cTn>
                                        <p:tgtEl>
                                          <p:spTgt spid="53"/>
                                        </p:tgtEl>
                                        <p:attrNameLst>
                                          <p:attrName>style.visibility</p:attrName>
                                        </p:attrNameLst>
                                      </p:cBhvr>
                                      <p:to>
                                        <p:strVal val="visible"/>
                                      </p:to>
                                    </p:set>
                                    <p:animEffect transition="in" filter="wipe(right)">
                                      <p:cBhvr>
                                        <p:cTn id="51" dur="500"/>
                                        <p:tgtEl>
                                          <p:spTgt spid="53"/>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 presetClass="exit" presetSubtype="10" fill="hold" nodeType="clickEffect">
                                  <p:stCondLst>
                                    <p:cond delay="0"/>
                                  </p:stCondLst>
                                  <p:childTnLst>
                                    <p:animEffect transition="out" filter="checkerboard(across)">
                                      <p:cBhvr>
                                        <p:cTn id="55" dur="500"/>
                                        <p:tgtEl>
                                          <p:spTgt spid="27"/>
                                        </p:tgtEl>
                                      </p:cBhvr>
                                    </p:animEffect>
                                    <p:set>
                                      <p:cBhvr>
                                        <p:cTn id="56" dur="1" fill="hold">
                                          <p:stCondLst>
                                            <p:cond delay="499"/>
                                          </p:stCondLst>
                                        </p:cTn>
                                        <p:tgtEl>
                                          <p:spTgt spid="27"/>
                                        </p:tgtEl>
                                        <p:attrNameLst>
                                          <p:attrName>style.visibility</p:attrName>
                                        </p:attrNameLst>
                                      </p:cBhvr>
                                      <p:to>
                                        <p:strVal val="hidden"/>
                                      </p:to>
                                    </p:set>
                                  </p:childTnLst>
                                </p:cTn>
                              </p:par>
                              <p:par>
                                <p:cTn id="57" presetID="5" presetClass="exit" presetSubtype="10" fill="hold" nodeType="withEffect">
                                  <p:stCondLst>
                                    <p:cond delay="0"/>
                                  </p:stCondLst>
                                  <p:childTnLst>
                                    <p:animEffect transition="out" filter="checkerboard(across)">
                                      <p:cBhvr>
                                        <p:cTn id="58" dur="500"/>
                                        <p:tgtEl>
                                          <p:spTgt spid="41"/>
                                        </p:tgtEl>
                                      </p:cBhvr>
                                    </p:animEffect>
                                    <p:set>
                                      <p:cBhvr>
                                        <p:cTn id="59" dur="1" fill="hold">
                                          <p:stCondLst>
                                            <p:cond delay="499"/>
                                          </p:stCondLst>
                                        </p:cTn>
                                        <p:tgtEl>
                                          <p:spTgt spid="41"/>
                                        </p:tgtEl>
                                        <p:attrNameLst>
                                          <p:attrName>style.visibility</p:attrName>
                                        </p:attrNameLst>
                                      </p:cBhvr>
                                      <p:to>
                                        <p:strVal val="hidden"/>
                                      </p:to>
                                    </p:set>
                                  </p:childTnLst>
                                </p:cTn>
                              </p:par>
                              <p:par>
                                <p:cTn id="60" presetID="5" presetClass="exit" presetSubtype="10" fill="hold" nodeType="withEffect">
                                  <p:stCondLst>
                                    <p:cond delay="0"/>
                                  </p:stCondLst>
                                  <p:childTnLst>
                                    <p:animEffect transition="out" filter="checkerboard(across)">
                                      <p:cBhvr>
                                        <p:cTn id="61" dur="500"/>
                                        <p:tgtEl>
                                          <p:spTgt spid="53"/>
                                        </p:tgtEl>
                                      </p:cBhvr>
                                    </p:animEffect>
                                    <p:set>
                                      <p:cBhvr>
                                        <p:cTn id="62" dur="1" fill="hold">
                                          <p:stCondLst>
                                            <p:cond delay="499"/>
                                          </p:stCondLst>
                                        </p:cTn>
                                        <p:tgtEl>
                                          <p:spTgt spid="53"/>
                                        </p:tgtEl>
                                        <p:attrNameLst>
                                          <p:attrName>style.visibility</p:attrName>
                                        </p:attrNameLst>
                                      </p:cBhvr>
                                      <p:to>
                                        <p:strVal val="hidden"/>
                                      </p:to>
                                    </p:set>
                                  </p:childTnLst>
                                </p:cTn>
                              </p:par>
                              <p:par>
                                <p:cTn id="63" presetID="22" presetClass="entr" presetSubtype="4" fill="hold" nodeType="withEffect">
                                  <p:stCondLst>
                                    <p:cond delay="0"/>
                                  </p:stCondLst>
                                  <p:childTnLst>
                                    <p:set>
                                      <p:cBhvr>
                                        <p:cTn id="64" dur="1" fill="hold">
                                          <p:stCondLst>
                                            <p:cond delay="0"/>
                                          </p:stCondLst>
                                        </p:cTn>
                                        <p:tgtEl>
                                          <p:spTgt spid="44"/>
                                        </p:tgtEl>
                                        <p:attrNameLst>
                                          <p:attrName>style.visibility</p:attrName>
                                        </p:attrNameLst>
                                      </p:cBhvr>
                                      <p:to>
                                        <p:strVal val="visible"/>
                                      </p:to>
                                    </p:set>
                                    <p:animEffect transition="in" filter="wipe(down)">
                                      <p:cBhvr>
                                        <p:cTn id="65" dur="500"/>
                                        <p:tgtEl>
                                          <p:spTgt spid="44"/>
                                        </p:tgtEl>
                                      </p:cBhvr>
                                    </p:animEffect>
                                  </p:childTnLst>
                                </p:cTn>
                              </p:par>
                            </p:childTnLst>
                          </p:cTn>
                        </p:par>
                        <p:par>
                          <p:cTn id="66" fill="hold" nodeType="afterGroup">
                            <p:stCondLst>
                              <p:cond delay="500"/>
                            </p:stCondLst>
                            <p:childTnLst>
                              <p:par>
                                <p:cTn id="67" presetID="22" presetClass="entr" presetSubtype="4" fill="hold" nodeType="afterEffect">
                                  <p:stCondLst>
                                    <p:cond delay="0"/>
                                  </p:stCondLst>
                                  <p:childTnLst>
                                    <p:set>
                                      <p:cBhvr>
                                        <p:cTn id="68" dur="1" fill="hold">
                                          <p:stCondLst>
                                            <p:cond delay="0"/>
                                          </p:stCondLst>
                                        </p:cTn>
                                        <p:tgtEl>
                                          <p:spTgt spid="45"/>
                                        </p:tgtEl>
                                        <p:attrNameLst>
                                          <p:attrName>style.visibility</p:attrName>
                                        </p:attrNameLst>
                                      </p:cBhvr>
                                      <p:to>
                                        <p:strVal val="visible"/>
                                      </p:to>
                                    </p:set>
                                    <p:animEffect transition="in" filter="wipe(down)">
                                      <p:cBhvr>
                                        <p:cTn id="69" dur="500"/>
                                        <p:tgtEl>
                                          <p:spTgt spid="45"/>
                                        </p:tgtEl>
                                      </p:cBhvr>
                                    </p:animEffect>
                                  </p:childTnLst>
                                </p:cTn>
                              </p:par>
                            </p:childTnLst>
                          </p:cTn>
                        </p:par>
                        <p:par>
                          <p:cTn id="70" fill="hold" nodeType="afterGroup">
                            <p:stCondLst>
                              <p:cond delay="1000"/>
                            </p:stCondLst>
                            <p:childTnLst>
                              <p:par>
                                <p:cTn id="71" presetID="22" presetClass="entr" presetSubtype="4" fill="hold" nodeType="afterEffect">
                                  <p:stCondLst>
                                    <p:cond delay="0"/>
                                  </p:stCondLst>
                                  <p:childTnLst>
                                    <p:set>
                                      <p:cBhvr>
                                        <p:cTn id="72" dur="1" fill="hold">
                                          <p:stCondLst>
                                            <p:cond delay="0"/>
                                          </p:stCondLst>
                                        </p:cTn>
                                        <p:tgtEl>
                                          <p:spTgt spid="46"/>
                                        </p:tgtEl>
                                        <p:attrNameLst>
                                          <p:attrName>style.visibility</p:attrName>
                                        </p:attrNameLst>
                                      </p:cBhvr>
                                      <p:to>
                                        <p:strVal val="visible"/>
                                      </p:to>
                                    </p:set>
                                    <p:animEffect transition="in" filter="wipe(down)">
                                      <p:cBhvr>
                                        <p:cTn id="73" dur="500"/>
                                        <p:tgtEl>
                                          <p:spTgt spid="46"/>
                                        </p:tgtEl>
                                      </p:cBhvr>
                                    </p:animEffect>
                                  </p:childTnLst>
                                </p:cTn>
                              </p:par>
                            </p:childTnLst>
                          </p:cTn>
                        </p:par>
                        <p:par>
                          <p:cTn id="74" fill="hold" nodeType="afterGroup">
                            <p:stCondLst>
                              <p:cond delay="1500"/>
                            </p:stCondLst>
                            <p:childTnLst>
                              <p:par>
                                <p:cTn id="75" presetID="22" presetClass="entr" presetSubtype="4" fill="hold" nodeType="afterEffect">
                                  <p:stCondLst>
                                    <p:cond delay="0"/>
                                  </p:stCondLst>
                                  <p:childTnLst>
                                    <p:set>
                                      <p:cBhvr>
                                        <p:cTn id="76" dur="1" fill="hold">
                                          <p:stCondLst>
                                            <p:cond delay="0"/>
                                          </p:stCondLst>
                                        </p:cTn>
                                        <p:tgtEl>
                                          <p:spTgt spid="47"/>
                                        </p:tgtEl>
                                        <p:attrNameLst>
                                          <p:attrName>style.visibility</p:attrName>
                                        </p:attrNameLst>
                                      </p:cBhvr>
                                      <p:to>
                                        <p:strVal val="visible"/>
                                      </p:to>
                                    </p:set>
                                    <p:animEffect transition="in" filter="wipe(down)">
                                      <p:cBhvr>
                                        <p:cTn id="77" dur="500"/>
                                        <p:tgtEl>
                                          <p:spTgt spid="47"/>
                                        </p:tgtEl>
                                      </p:cBhvr>
                                    </p:animEffect>
                                  </p:childTnLst>
                                </p:cTn>
                              </p:par>
                            </p:childTnLst>
                          </p:cTn>
                        </p:par>
                        <p:par>
                          <p:cTn id="78" fill="hold" nodeType="afterGroup">
                            <p:stCondLst>
                              <p:cond delay="2000"/>
                            </p:stCondLst>
                            <p:childTnLst>
                              <p:par>
                                <p:cTn id="79" presetID="22" presetClass="entr" presetSubtype="4" fill="hold" nodeType="after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wipe(down)">
                                      <p:cBhvr>
                                        <p:cTn id="81" dur="500"/>
                                        <p:tgtEl>
                                          <p:spTgt spid="48"/>
                                        </p:tgtEl>
                                      </p:cBhvr>
                                    </p:animEffect>
                                  </p:childTnLst>
                                </p:cTn>
                              </p:par>
                            </p:childTnLst>
                          </p:cTn>
                        </p:par>
                        <p:par>
                          <p:cTn id="82" fill="hold" nodeType="afterGroup">
                            <p:stCondLst>
                              <p:cond delay="2500"/>
                            </p:stCondLst>
                            <p:childTnLst>
                              <p:par>
                                <p:cTn id="83" presetID="22" presetClass="entr" presetSubtype="4" fill="hold" nodeType="afterEffect">
                                  <p:stCondLst>
                                    <p:cond delay="0"/>
                                  </p:stCondLst>
                                  <p:childTnLst>
                                    <p:set>
                                      <p:cBhvr>
                                        <p:cTn id="84" dur="1" fill="hold">
                                          <p:stCondLst>
                                            <p:cond delay="0"/>
                                          </p:stCondLst>
                                        </p:cTn>
                                        <p:tgtEl>
                                          <p:spTgt spid="49"/>
                                        </p:tgtEl>
                                        <p:attrNameLst>
                                          <p:attrName>style.visibility</p:attrName>
                                        </p:attrNameLst>
                                      </p:cBhvr>
                                      <p:to>
                                        <p:strVal val="visible"/>
                                      </p:to>
                                    </p:set>
                                    <p:animEffect transition="in" filter="wipe(down)">
                                      <p:cBhvr>
                                        <p:cTn id="85"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8" grpId="1" animBg="1"/>
      <p:bldP spid="42"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Thực dân Pháp tiến đánh Bắc Kì lần thứ nhất: Nguyễn Tri Phương anh dũng hy  sinh">
            <a:extLst>
              <a:ext uri="{FF2B5EF4-FFF2-40B4-BE49-F238E27FC236}">
                <a16:creationId xmlns:a16="http://schemas.microsoft.com/office/drawing/2014/main" id="{BD7FEB1F-BEA5-4D0D-0FC1-2F0C22AD4B1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6096000" cy="6126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a:extLst>
              <a:ext uri="{FF2B5EF4-FFF2-40B4-BE49-F238E27FC236}">
                <a16:creationId xmlns:a16="http://schemas.microsoft.com/office/drawing/2014/main" id="{AAC0992B-2D4D-0203-2C86-763CB81F2595}"/>
              </a:ext>
            </a:extLst>
          </p:cNvPr>
          <p:cNvSpPr>
            <a:spLocks noChangeArrowheads="1"/>
          </p:cNvSpPr>
          <p:nvPr/>
        </p:nvSpPr>
        <p:spPr bwMode="auto">
          <a:xfrm>
            <a:off x="2201863" y="6126163"/>
            <a:ext cx="77882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defTabSz="914400" eaLnBrk="1" hangingPunct="1">
              <a:lnSpc>
                <a:spcPct val="100000"/>
              </a:lnSpc>
              <a:spcBef>
                <a:spcPct val="0"/>
              </a:spcBef>
              <a:buFontTx/>
              <a:buNone/>
            </a:pPr>
            <a:r>
              <a:rPr lang="en-US" altLang="en-US" sz="3600">
                <a:solidFill>
                  <a:srgbClr val="000000"/>
                </a:solidFill>
                <a:latin typeface="Times New Roman" panose="02020603050405020304" pitchFamily="18" charset="0"/>
                <a:cs typeface="Times New Roman" panose="02020603050405020304" pitchFamily="18" charset="0"/>
              </a:rPr>
              <a:t>Quân Pháp đánh thành Hà Nội năm 1873</a:t>
            </a:r>
            <a:endParaRPr lang="LID4096" altLang="en-US" sz="3600">
              <a:solidFill>
                <a:srgbClr val="000000"/>
              </a:solidFill>
              <a:latin typeface="Times New Roman" panose="02020603050405020304" pitchFamily="18" charset="0"/>
              <a:cs typeface="Times New Roman" panose="02020603050405020304" pitchFamily="18" charset="0"/>
            </a:endParaRPr>
          </a:p>
        </p:txBody>
      </p:sp>
      <p:pic>
        <p:nvPicPr>
          <p:cNvPr id="2054" name="Picture 6">
            <a:extLst>
              <a:ext uri="{FF2B5EF4-FFF2-40B4-BE49-F238E27FC236}">
                <a16:creationId xmlns:a16="http://schemas.microsoft.com/office/drawing/2014/main" id="{F7B59A39-C135-47A5-C3D1-38AE6A611C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0" y="0"/>
            <a:ext cx="6096000" cy="6126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anim calcmode="lin" valueType="num">
                                      <p:cBhvr>
                                        <p:cTn id="7" dur="500" decel="50000" fill="hold">
                                          <p:stCondLst>
                                            <p:cond delay="0"/>
                                          </p:stCondLst>
                                        </p:cTn>
                                        <p:tgtEl>
                                          <p:spTgt spid="2050"/>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2050"/>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2050"/>
                                        </p:tgtEl>
                                        <p:attrNameLst>
                                          <p:attrName>ppt_w</p:attrName>
                                        </p:attrNameLst>
                                      </p:cBhvr>
                                      <p:tavLst>
                                        <p:tav tm="0">
                                          <p:val>
                                            <p:strVal val="#ppt_w*.05"/>
                                          </p:val>
                                        </p:tav>
                                        <p:tav tm="100000">
                                          <p:val>
                                            <p:strVal val="#ppt_w"/>
                                          </p:val>
                                        </p:tav>
                                      </p:tavLst>
                                    </p:anim>
                                    <p:anim calcmode="lin" valueType="num">
                                      <p:cBhvr>
                                        <p:cTn id="10" dur="1000" fill="hold"/>
                                        <p:tgtEl>
                                          <p:spTgt spid="2050"/>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2050"/>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2050"/>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2050"/>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2050"/>
                                        </p:tgtEl>
                                      </p:cBhvr>
                                    </p:animEffect>
                                  </p:childTnLst>
                                </p:cTn>
                              </p:par>
                              <p:par>
                                <p:cTn id="15" presetID="25"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500"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18" dur="500"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19" dur="500" accel="50000" fill="hold">
                                          <p:stCondLst>
                                            <p:cond delay="500"/>
                                          </p:stCondLst>
                                        </p:cTn>
                                        <p:tgtEl>
                                          <p:spTgt spid="3"/>
                                        </p:tgtEl>
                                        <p:attrNameLst>
                                          <p:attrName>ppt_w</p:attrName>
                                        </p:attrNameLst>
                                      </p:cBhvr>
                                      <p:tavLst>
                                        <p:tav tm="0">
                                          <p:val>
                                            <p:strVal val="#ppt_w*.05"/>
                                          </p:val>
                                        </p:tav>
                                        <p:tav tm="100000">
                                          <p:val>
                                            <p:strVal val="#ppt_w"/>
                                          </p:val>
                                        </p:tav>
                                      </p:tavLst>
                                    </p:anim>
                                    <p:anim calcmode="lin" valueType="num">
                                      <p:cBhvr>
                                        <p:cTn id="20" dur="1000" fill="hold"/>
                                        <p:tgtEl>
                                          <p:spTgt spid="3"/>
                                        </p:tgtEl>
                                        <p:attrNameLst>
                                          <p:attrName>ppt_h</p:attrName>
                                        </p:attrNameLst>
                                      </p:cBhvr>
                                      <p:tavLst>
                                        <p:tav tm="0">
                                          <p:val>
                                            <p:strVal val="#ppt_h"/>
                                          </p:val>
                                        </p:tav>
                                        <p:tav tm="100000">
                                          <p:val>
                                            <p:strVal val="#ppt_h"/>
                                          </p:val>
                                        </p:tav>
                                      </p:tavLst>
                                    </p:anim>
                                    <p:anim calcmode="lin" valueType="num">
                                      <p:cBhvr>
                                        <p:cTn id="21" dur="500"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2" dur="500"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3" dur="500" accel="50000" fill="hold">
                                          <p:stCondLst>
                                            <p:cond delay="500"/>
                                          </p:stCondLst>
                                        </p:cTn>
                                        <p:tgtEl>
                                          <p:spTgt spid="3"/>
                                        </p:tgtEl>
                                        <p:attrNameLst>
                                          <p:attrName>ppt_y</p:attrName>
                                        </p:attrNameLst>
                                      </p:cBhvr>
                                      <p:tavLst>
                                        <p:tav tm="0">
                                          <p:val>
                                            <p:strVal val="#ppt_y+.1"/>
                                          </p:val>
                                        </p:tav>
                                        <p:tav tm="100000">
                                          <p:val>
                                            <p:strVal val="#ppt_y"/>
                                          </p:val>
                                        </p:tav>
                                      </p:tavLst>
                                    </p:anim>
                                    <p:animEffect transition="in" filter="fade">
                                      <p:cBhvr>
                                        <p:cTn id="24" dur="1000" decel="50000">
                                          <p:stCondLst>
                                            <p:cond delay="0"/>
                                          </p:stCondLst>
                                        </p:cTn>
                                        <p:tgtEl>
                                          <p:spTgt spid="3"/>
                                        </p:tgtEl>
                                      </p:cBhvr>
                                    </p:animEffect>
                                  </p:childTnLst>
                                </p:cTn>
                              </p:par>
                              <p:par>
                                <p:cTn id="25" presetID="25" presetClass="entr" presetSubtype="0" fill="hold" nodeType="withEffect">
                                  <p:stCondLst>
                                    <p:cond delay="0"/>
                                  </p:stCondLst>
                                  <p:childTnLst>
                                    <p:set>
                                      <p:cBhvr>
                                        <p:cTn id="26" dur="1" fill="hold">
                                          <p:stCondLst>
                                            <p:cond delay="0"/>
                                          </p:stCondLst>
                                        </p:cTn>
                                        <p:tgtEl>
                                          <p:spTgt spid="2054"/>
                                        </p:tgtEl>
                                        <p:attrNameLst>
                                          <p:attrName>style.visibility</p:attrName>
                                        </p:attrNameLst>
                                      </p:cBhvr>
                                      <p:to>
                                        <p:strVal val="visible"/>
                                      </p:to>
                                    </p:set>
                                    <p:anim calcmode="lin" valueType="num">
                                      <p:cBhvr>
                                        <p:cTn id="27" dur="500" decel="50000" fill="hold">
                                          <p:stCondLst>
                                            <p:cond delay="0"/>
                                          </p:stCondLst>
                                        </p:cTn>
                                        <p:tgtEl>
                                          <p:spTgt spid="2054"/>
                                        </p:tgtEl>
                                        <p:attrNameLst>
                                          <p:attrName>style.rotation</p:attrName>
                                        </p:attrNameLst>
                                      </p:cBhvr>
                                      <p:tavLst>
                                        <p:tav tm="0">
                                          <p:val>
                                            <p:fltVal val="-90"/>
                                          </p:val>
                                        </p:tav>
                                        <p:tav tm="100000">
                                          <p:val>
                                            <p:fltVal val="0"/>
                                          </p:val>
                                        </p:tav>
                                      </p:tavLst>
                                    </p:anim>
                                    <p:anim calcmode="lin" valueType="num">
                                      <p:cBhvr>
                                        <p:cTn id="28" dur="500" decel="50000" fill="hold">
                                          <p:stCondLst>
                                            <p:cond delay="0"/>
                                          </p:stCondLst>
                                        </p:cTn>
                                        <p:tgtEl>
                                          <p:spTgt spid="2054"/>
                                        </p:tgtEl>
                                        <p:attrNameLst>
                                          <p:attrName>ppt_w</p:attrName>
                                        </p:attrNameLst>
                                      </p:cBhvr>
                                      <p:tavLst>
                                        <p:tav tm="0">
                                          <p:val>
                                            <p:strVal val="#ppt_w"/>
                                          </p:val>
                                        </p:tav>
                                        <p:tav tm="100000">
                                          <p:val>
                                            <p:strVal val="#ppt_w*.05"/>
                                          </p:val>
                                        </p:tav>
                                      </p:tavLst>
                                    </p:anim>
                                    <p:anim calcmode="lin" valueType="num">
                                      <p:cBhvr>
                                        <p:cTn id="29" dur="500" accel="50000" fill="hold">
                                          <p:stCondLst>
                                            <p:cond delay="500"/>
                                          </p:stCondLst>
                                        </p:cTn>
                                        <p:tgtEl>
                                          <p:spTgt spid="2054"/>
                                        </p:tgtEl>
                                        <p:attrNameLst>
                                          <p:attrName>ppt_w</p:attrName>
                                        </p:attrNameLst>
                                      </p:cBhvr>
                                      <p:tavLst>
                                        <p:tav tm="0">
                                          <p:val>
                                            <p:strVal val="#ppt_w*.05"/>
                                          </p:val>
                                        </p:tav>
                                        <p:tav tm="100000">
                                          <p:val>
                                            <p:strVal val="#ppt_w"/>
                                          </p:val>
                                        </p:tav>
                                      </p:tavLst>
                                    </p:anim>
                                    <p:anim calcmode="lin" valueType="num">
                                      <p:cBhvr>
                                        <p:cTn id="30" dur="1000" fill="hold"/>
                                        <p:tgtEl>
                                          <p:spTgt spid="2054"/>
                                        </p:tgtEl>
                                        <p:attrNameLst>
                                          <p:attrName>ppt_h</p:attrName>
                                        </p:attrNameLst>
                                      </p:cBhvr>
                                      <p:tavLst>
                                        <p:tav tm="0">
                                          <p:val>
                                            <p:strVal val="#ppt_h"/>
                                          </p:val>
                                        </p:tav>
                                        <p:tav tm="100000">
                                          <p:val>
                                            <p:strVal val="#ppt_h"/>
                                          </p:val>
                                        </p:tav>
                                      </p:tavLst>
                                    </p:anim>
                                    <p:anim calcmode="lin" valueType="num">
                                      <p:cBhvr>
                                        <p:cTn id="31" dur="500" decel="50000" fill="hold">
                                          <p:stCondLst>
                                            <p:cond delay="0"/>
                                          </p:stCondLst>
                                        </p:cTn>
                                        <p:tgtEl>
                                          <p:spTgt spid="2054"/>
                                        </p:tgtEl>
                                        <p:attrNameLst>
                                          <p:attrName>ppt_x</p:attrName>
                                        </p:attrNameLst>
                                      </p:cBhvr>
                                      <p:tavLst>
                                        <p:tav tm="0">
                                          <p:val>
                                            <p:strVal val="#ppt_x+.4"/>
                                          </p:val>
                                        </p:tav>
                                        <p:tav tm="100000">
                                          <p:val>
                                            <p:strVal val="#ppt_x"/>
                                          </p:val>
                                        </p:tav>
                                      </p:tavLst>
                                    </p:anim>
                                    <p:anim calcmode="lin" valueType="num">
                                      <p:cBhvr>
                                        <p:cTn id="32" dur="500" decel="50000" fill="hold">
                                          <p:stCondLst>
                                            <p:cond delay="0"/>
                                          </p:stCondLst>
                                        </p:cTn>
                                        <p:tgtEl>
                                          <p:spTgt spid="2054"/>
                                        </p:tgtEl>
                                        <p:attrNameLst>
                                          <p:attrName>ppt_y</p:attrName>
                                        </p:attrNameLst>
                                      </p:cBhvr>
                                      <p:tavLst>
                                        <p:tav tm="0">
                                          <p:val>
                                            <p:strVal val="#ppt_y-.2"/>
                                          </p:val>
                                        </p:tav>
                                        <p:tav tm="100000">
                                          <p:val>
                                            <p:strVal val="#ppt_y+.1"/>
                                          </p:val>
                                        </p:tav>
                                      </p:tavLst>
                                    </p:anim>
                                    <p:anim calcmode="lin" valueType="num">
                                      <p:cBhvr>
                                        <p:cTn id="33" dur="500" accel="50000" fill="hold">
                                          <p:stCondLst>
                                            <p:cond delay="500"/>
                                          </p:stCondLst>
                                        </p:cTn>
                                        <p:tgtEl>
                                          <p:spTgt spid="2054"/>
                                        </p:tgtEl>
                                        <p:attrNameLst>
                                          <p:attrName>ppt_y</p:attrName>
                                        </p:attrNameLst>
                                      </p:cBhvr>
                                      <p:tavLst>
                                        <p:tav tm="0">
                                          <p:val>
                                            <p:strVal val="#ppt_y+.1"/>
                                          </p:val>
                                        </p:tav>
                                        <p:tav tm="100000">
                                          <p:val>
                                            <p:strVal val="#ppt_y"/>
                                          </p:val>
                                        </p:tav>
                                      </p:tavLst>
                                    </p:anim>
                                    <p:animEffect transition="in" filter="fade">
                                      <p:cBhvr>
                                        <p:cTn id="34" dur="1000" decel="50000">
                                          <p:stCondLst>
                                            <p:cond delay="0"/>
                                          </p:stCondLst>
                                        </p:cTn>
                                        <p:tgtEl>
                                          <p:spTgt spid="20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622DBDF7-F4B7-E6F3-62A3-72ED5CA20BFE}"/>
              </a:ext>
            </a:extLst>
          </p:cNvPr>
          <p:cNvSpPr/>
          <p:nvPr/>
        </p:nvSpPr>
        <p:spPr>
          <a:xfrm>
            <a:off x="754063" y="3776663"/>
            <a:ext cx="10820400" cy="2928937"/>
          </a:xfrm>
          <a:prstGeom prst="rect">
            <a:avLst/>
          </a:prstGeom>
          <a:solidFill>
            <a:schemeClr val="accent4">
              <a:lumMod val="40000"/>
              <a:lumOff val="60000"/>
            </a:schemeClr>
          </a:solidFill>
          <a:ln>
            <a:solidFill>
              <a:schemeClr val="tx1"/>
            </a:solidFill>
          </a:ln>
        </p:spPr>
        <p:style>
          <a:lnRef idx="1">
            <a:schemeClr val="accent5"/>
          </a:lnRef>
          <a:fillRef idx="2">
            <a:schemeClr val="accent5"/>
          </a:fillRef>
          <a:effectRef idx="1">
            <a:schemeClr val="accent5"/>
          </a:effectRef>
          <a:fontRef idx="minor">
            <a:schemeClr val="dk1"/>
          </a:fontRef>
        </p:style>
        <p:txBody>
          <a:bodyPr anchor="ctr"/>
          <a:lstStyle/>
          <a:p>
            <a:pPr algn="just" eaLnBrk="1" hangingPunct="1">
              <a:defRPr/>
            </a:pPr>
            <a:endParaRPr lang="en-US" sz="2400" dirty="0">
              <a:latin typeface="Times New Roman" pitchFamily="18" charset="0"/>
              <a:cs typeface="Times New Roman" pitchFamily="18" charset="0"/>
            </a:endParaRPr>
          </a:p>
          <a:p>
            <a:pPr algn="just" eaLnBrk="1" hangingPunct="1">
              <a:defRPr/>
            </a:pPr>
            <a:endParaRPr lang="en-US" sz="2400" dirty="0">
              <a:latin typeface="Times New Roman" pitchFamily="18" charset="0"/>
              <a:cs typeface="Times New Roman" pitchFamily="18" charset="0"/>
            </a:endParaRPr>
          </a:p>
          <a:p>
            <a:pPr algn="just" eaLnBrk="1" hangingPunct="1">
              <a:defRPr/>
            </a:pPr>
            <a:endParaRPr lang="en-US" sz="2400" dirty="0">
              <a:latin typeface="Times New Roman" pitchFamily="18" charset="0"/>
              <a:cs typeface="Times New Roman" pitchFamily="18" charset="0"/>
            </a:endParaRPr>
          </a:p>
          <a:p>
            <a:pPr algn="just" eaLnBrk="1" hangingPunct="1">
              <a:defRPr/>
            </a:pP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Về</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phía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Pháp</a:t>
            </a:r>
            <a:r>
              <a:rPr lang="en-US" sz="2400" dirty="0">
                <a:latin typeface="Times New Roman" pitchFamily="18" charset="0"/>
                <a:cs typeface="Times New Roman" pitchFamily="18" charset="0"/>
              </a:rPr>
              <a:t>:</a:t>
            </a:r>
          </a:p>
          <a:p>
            <a:pPr algn="just" eaLnBrk="1" hangingPunct="1">
              <a:defRPr/>
            </a:pPr>
            <a:r>
              <a:rPr lang="en-US" sz="2400" dirty="0">
                <a:latin typeface="Times New Roman" pitchFamily="18" charset="0"/>
                <a:cs typeface="Times New Roman" pitchFamily="18" charset="0"/>
              </a:rPr>
              <a:t>+ CNTB </a:t>
            </a:r>
            <a:r>
              <a:rPr lang="en-US" sz="2400" dirty="0" err="1">
                <a:latin typeface="Times New Roman" pitchFamily="18" charset="0"/>
                <a:cs typeface="Times New Roman" pitchFamily="18" charset="0"/>
              </a:rPr>
              <a:t>phát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triển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xuất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hiện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cầu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về</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thị</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trường</a:t>
            </a:r>
            <a:endParaRPr lang="en-US" sz="2400" dirty="0">
              <a:latin typeface="Times New Roman" pitchFamily="18" charset="0"/>
              <a:cs typeface="Times New Roman" pitchFamily="18" charset="0"/>
            </a:endParaRPr>
          </a:p>
          <a:p>
            <a:pPr algn="just" eaLnBrk="1" hangingPunct="1">
              <a:defRPr/>
            </a:pPr>
            <a:r>
              <a:rPr lang="en-US" sz="2400" dirty="0">
                <a:latin typeface="Times New Roman" pitchFamily="18" charset="0"/>
                <a:cs typeface="Times New Roman" pitchFamily="18" charset="0"/>
              </a:rPr>
              <a:t>+ </a:t>
            </a:r>
            <a:r>
              <a:rPr lang="pt-BR" sz="2400" dirty="0">
                <a:latin typeface="Times New Roman" pitchFamily="18" charset="0"/>
                <a:cs typeface="Times New Roman" pitchFamily="18" charset="0"/>
              </a:rPr>
              <a:t>Pháp lấy cớ bảo vệ đạo Gia – tô đã đem quân xâm lược Việt Nam</a:t>
            </a:r>
            <a:endParaRPr lang="en-US" sz="2400" dirty="0">
              <a:latin typeface="Times New Roman" pitchFamily="18" charset="0"/>
              <a:cs typeface="Times New Roman" pitchFamily="18" charset="0"/>
            </a:endParaRPr>
          </a:p>
          <a:p>
            <a:pPr algn="just" eaLnBrk="1" hangingPunct="1">
              <a:defRPr/>
            </a:pP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Về</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phía</a:t>
            </a:r>
            <a:r>
              <a:rPr lang="en-US" sz="2400" dirty="0">
                <a:latin typeface="Times New Roman" pitchFamily="18" charset="0"/>
                <a:cs typeface="Times New Roman" pitchFamily="18" charset="0"/>
              </a:rPr>
              <a:t> ta:</a:t>
            </a:r>
          </a:p>
          <a:p>
            <a:pPr algn="just" eaLnBrk="1" hangingPunct="1">
              <a:defRPr/>
            </a:pP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Nước</a:t>
            </a:r>
            <a:r>
              <a:rPr lang="en-US" sz="2400" dirty="0">
                <a:latin typeface="Times New Roman" pitchFamily="18" charset="0"/>
                <a:cs typeface="Times New Roman" pitchFamily="18" charset="0"/>
              </a:rPr>
              <a:t> ta </a:t>
            </a:r>
            <a:r>
              <a:rPr lang="en-US" sz="2400" dirty="0" err="1">
                <a:latin typeface="Times New Roman" pitchFamily="18" charset="0"/>
                <a:cs typeface="Times New Roman" pitchFamily="18" charset="0"/>
              </a:rPr>
              <a:t>có</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vị</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trí</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chiến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lược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quan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trọng</a:t>
            </a:r>
            <a:endParaRPr lang="en-US" sz="2400" dirty="0">
              <a:latin typeface="Times New Roman" pitchFamily="18" charset="0"/>
              <a:cs typeface="Times New Roman" pitchFamily="18" charset="0"/>
            </a:endParaRPr>
          </a:p>
          <a:p>
            <a:pPr algn="just" eaLnBrk="1" hangingPunct="1">
              <a:defRPr/>
            </a:pPr>
            <a:r>
              <a:rPr lang="en-US" sz="2400" dirty="0">
                <a:latin typeface="Times New Roman" pitchFamily="18" charset="0"/>
                <a:cs typeface="Times New Roman" pitchFamily="18" charset="0"/>
              </a:rPr>
              <a:t>+ </a:t>
            </a:r>
            <a:r>
              <a:rPr lang="pt-BR" sz="2400" dirty="0">
                <a:latin typeface="Times New Roman" pitchFamily="18" charset="0"/>
                <a:cs typeface="Times New Roman" pitchFamily="18" charset="0"/>
              </a:rPr>
              <a:t>Triều đình Nguyễn bạc nhược  yếu hèn, với chính sách thủ cựu (triều đình suy yếu, thực hiện chính sách “Bế quan tỏa cảng” – không giao lưu với bên ngoài)</a:t>
            </a:r>
          </a:p>
          <a:p>
            <a:pPr algn="just" eaLnBrk="1" hangingPunct="1">
              <a:defRPr/>
            </a:pPr>
            <a:endParaRPr lang="en-US" sz="2400" dirty="0">
              <a:latin typeface="Times New Roman" panose="02020603050405020304" pitchFamily="18" charset="0"/>
              <a:cs typeface="Times New Roman" panose="02020603050405020304" pitchFamily="18" charset="0"/>
            </a:endParaRPr>
          </a:p>
          <a:p>
            <a:pPr algn="just" eaLnBrk="1" hangingPunct="1">
              <a:defRPr/>
            </a:pPr>
            <a:endParaRPr lang="en-US" sz="2800" dirty="0">
              <a:latin typeface="Times New Roman" pitchFamily="18" charset="0"/>
              <a:cs typeface="Times New Roman" pitchFamily="18" charset="0"/>
            </a:endParaRPr>
          </a:p>
        </p:txBody>
      </p:sp>
      <p:sp>
        <p:nvSpPr>
          <p:cNvPr id="180227" name="Rectangle 1">
            <a:extLst>
              <a:ext uri="{FF2B5EF4-FFF2-40B4-BE49-F238E27FC236}">
                <a16:creationId xmlns:a16="http://schemas.microsoft.com/office/drawing/2014/main" id="{68943B0C-6C4E-D1FC-18CB-1A1479CABE7E}"/>
              </a:ext>
            </a:extLst>
          </p:cNvPr>
          <p:cNvSpPr>
            <a:spLocks noChangeArrowheads="1"/>
          </p:cNvSpPr>
          <p:nvPr/>
        </p:nvSpPr>
        <p:spPr bwMode="auto">
          <a:xfrm>
            <a:off x="287338" y="539750"/>
            <a:ext cx="116760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vi-VN" sz="3200" b="1">
                <a:solidFill>
                  <a:srgbClr val="002060"/>
                </a:solidFill>
                <a:latin typeface="Times New Roman" panose="02020603050405020304" pitchFamily="18" charset="0"/>
                <a:cs typeface="Times New Roman" panose="02020603050405020304" pitchFamily="18" charset="0"/>
              </a:rPr>
              <a:t>1. </a:t>
            </a:r>
            <a:r>
              <a:rPr lang="en-US" altLang="en-US" sz="3200" b="1">
                <a:solidFill>
                  <a:srgbClr val="002060"/>
                </a:solidFill>
                <a:latin typeface="Times New Roman" panose="02020603050405020304" pitchFamily="18" charset="0"/>
                <a:cs typeface="Times New Roman" panose="02020603050405020304" pitchFamily="18" charset="0"/>
              </a:rPr>
              <a:t>Cuộc kháng chiến chống Pháp của nhân dân ta 1858 – 1874 </a:t>
            </a:r>
            <a:endParaRPr lang="en-US" altLang="en-US" sz="3200">
              <a:solidFill>
                <a:srgbClr val="002060"/>
              </a:solidFill>
              <a:latin typeface="Arial" panose="020B0604020202020204" pitchFamily="34" charset="0"/>
            </a:endParaRPr>
          </a:p>
        </p:txBody>
      </p:sp>
      <p:sp>
        <p:nvSpPr>
          <p:cNvPr id="180228" name="Rectangle 1">
            <a:extLst>
              <a:ext uri="{FF2B5EF4-FFF2-40B4-BE49-F238E27FC236}">
                <a16:creationId xmlns:a16="http://schemas.microsoft.com/office/drawing/2014/main" id="{5E686C13-2252-8F94-D5AD-04A487A61E60}"/>
              </a:ext>
            </a:extLst>
          </p:cNvPr>
          <p:cNvSpPr>
            <a:spLocks noChangeArrowheads="1"/>
          </p:cNvSpPr>
          <p:nvPr/>
        </p:nvSpPr>
        <p:spPr bwMode="auto">
          <a:xfrm>
            <a:off x="263525" y="44450"/>
            <a:ext cx="99361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vi-VN" sz="3600" b="1">
                <a:solidFill>
                  <a:srgbClr val="FF0000"/>
                </a:solidFill>
                <a:latin typeface="Times New Roman" panose="02020603050405020304" pitchFamily="18" charset="0"/>
                <a:cs typeface="Times New Roman" panose="02020603050405020304" pitchFamily="18" charset="0"/>
              </a:rPr>
              <a:t>B. HOẠT ĐỘNG HÌNH THÀNH KIẾN THỨC</a:t>
            </a:r>
          </a:p>
        </p:txBody>
      </p:sp>
      <p:sp>
        <p:nvSpPr>
          <p:cNvPr id="10" name="Cloud Callout 5">
            <a:extLst>
              <a:ext uri="{FF2B5EF4-FFF2-40B4-BE49-F238E27FC236}">
                <a16:creationId xmlns:a16="http://schemas.microsoft.com/office/drawing/2014/main" id="{07CCF7DD-05C0-AD92-6A70-CF1D7EBD66A4}"/>
              </a:ext>
            </a:extLst>
          </p:cNvPr>
          <p:cNvSpPr/>
          <p:nvPr/>
        </p:nvSpPr>
        <p:spPr>
          <a:xfrm>
            <a:off x="2743200" y="3776663"/>
            <a:ext cx="4419600" cy="2149475"/>
          </a:xfrm>
          <a:prstGeom prst="cloudCallout">
            <a:avLst>
              <a:gd name="adj1" fmla="val -92038"/>
              <a:gd name="adj2" fmla="val 46777"/>
            </a:avLst>
          </a:prstGeom>
          <a:ln>
            <a:solidFill>
              <a:schemeClr val="tx1"/>
            </a:solidFill>
          </a:ln>
        </p:spPr>
        <p:style>
          <a:lnRef idx="1">
            <a:schemeClr val="accent5"/>
          </a:lnRef>
          <a:fillRef idx="2">
            <a:schemeClr val="accent5"/>
          </a:fillRef>
          <a:effectRef idx="1">
            <a:schemeClr val="accent5"/>
          </a:effectRef>
          <a:fontRef idx="minor">
            <a:schemeClr val="dk1"/>
          </a:fontRef>
        </p:style>
        <p:txBody>
          <a:bodyPr anchor="ctr"/>
          <a:lstStyle/>
          <a:p>
            <a:pPr algn="just" eaLnBrk="1" hangingPunct="1">
              <a:defRPr/>
            </a:pPr>
            <a:r>
              <a:rPr lang="en-US" sz="2400" dirty="0">
                <a:solidFill>
                  <a:srgbClr val="FF0000"/>
                </a:solidFill>
                <a:latin typeface="Times New Roman" pitchFamily="18" charset="0"/>
                <a:cs typeface="Times New Roman" pitchFamily="18" charset="0"/>
              </a:rPr>
              <a:t>Theo </a:t>
            </a:r>
            <a:r>
              <a:rPr lang="en-US" sz="2400" dirty="0" err="1">
                <a:solidFill>
                  <a:srgbClr val="FF0000"/>
                </a:solidFill>
                <a:latin typeface="Times New Roman" pitchFamily="18" charset="0"/>
                <a:cs typeface="Times New Roman" pitchFamily="18" charset="0"/>
              </a:rPr>
              <a:t>em</a:t>
            </a:r>
            <a:r>
              <a:rPr lang="en-US" sz="2400" dirty="0">
                <a:solidFill>
                  <a:srgbClr val="FF0000"/>
                </a:solidFill>
                <a:latin typeface="Times New Roman" pitchFamily="18" charset="0"/>
                <a:cs typeface="Times New Roman" pitchFamily="18" charset="0"/>
              </a:rPr>
              <a:t> </a:t>
            </a:r>
            <a:r>
              <a:rPr lang="en-US" sz="2400" dirty="0" err="1">
                <a:solidFill>
                  <a:srgbClr val="FF0000"/>
                </a:solidFill>
                <a:latin typeface="Times New Roman" pitchFamily="18" charset="0"/>
                <a:cs typeface="Times New Roman" pitchFamily="18" charset="0"/>
              </a:rPr>
              <a:t>tại</a:t>
            </a:r>
            <a:r>
              <a:rPr lang="en-US" sz="2400" dirty="0">
                <a:solidFill>
                  <a:srgbClr val="FF0000"/>
                </a:solidFill>
                <a:latin typeface="Times New Roman" pitchFamily="18" charset="0"/>
                <a:cs typeface="Times New Roman" pitchFamily="18" charset="0"/>
              </a:rPr>
              <a:t> </a:t>
            </a:r>
            <a:r>
              <a:rPr lang="en-US" sz="2400" dirty="0" err="1">
                <a:solidFill>
                  <a:srgbClr val="FF0000"/>
                </a:solidFill>
                <a:latin typeface="Times New Roman" pitchFamily="18" charset="0"/>
                <a:cs typeface="Times New Roman" pitchFamily="18" charset="0"/>
              </a:rPr>
              <a:t>sao</a:t>
            </a:r>
            <a:r>
              <a:rPr lang="en-US" sz="2400" dirty="0">
                <a:solidFill>
                  <a:srgbClr val="FF0000"/>
                </a:solidFill>
                <a:latin typeface="Times New Roman" pitchFamily="18" charset="0"/>
                <a:cs typeface="Times New Roman" pitchFamily="18" charset="0"/>
              </a:rPr>
              <a:t> </a:t>
            </a:r>
            <a:r>
              <a:rPr lang="en-US" sz="2400" dirty="0" err="1">
                <a:solidFill>
                  <a:srgbClr val="FF0000"/>
                </a:solidFill>
                <a:latin typeface="Times New Roman" pitchFamily="18" charset="0"/>
                <a:cs typeface="Times New Roman" pitchFamily="18" charset="0"/>
              </a:rPr>
              <a:t>Pháp</a:t>
            </a:r>
            <a:r>
              <a:rPr lang="en-US" sz="2400" dirty="0">
                <a:solidFill>
                  <a:srgbClr val="FF0000"/>
                </a:solidFill>
                <a:latin typeface="Times New Roman" pitchFamily="18" charset="0"/>
                <a:cs typeface="Times New Roman" pitchFamily="18" charset="0"/>
              </a:rPr>
              <a:t> </a:t>
            </a:r>
            <a:r>
              <a:rPr lang="en-US" sz="2400" dirty="0" err="1">
                <a:solidFill>
                  <a:srgbClr val="FF0000"/>
                </a:solidFill>
                <a:latin typeface="Times New Roman" pitchFamily="18" charset="0"/>
                <a:cs typeface="Times New Roman" pitchFamily="18" charset="0"/>
              </a:rPr>
              <a:t>xâm</a:t>
            </a:r>
            <a:r>
              <a:rPr lang="en-US" sz="2400" dirty="0">
                <a:solidFill>
                  <a:srgbClr val="FF0000"/>
                </a:solidFill>
                <a:latin typeface="Times New Roman" pitchFamily="18" charset="0"/>
                <a:cs typeface="Times New Roman" pitchFamily="18" charset="0"/>
              </a:rPr>
              <a:t> </a:t>
            </a:r>
            <a:r>
              <a:rPr lang="en-US" sz="2400" dirty="0" err="1">
                <a:solidFill>
                  <a:srgbClr val="FF0000"/>
                </a:solidFill>
                <a:latin typeface="Times New Roman" pitchFamily="18" charset="0"/>
                <a:cs typeface="Times New Roman" pitchFamily="18" charset="0"/>
              </a:rPr>
              <a:t>lược</a:t>
            </a:r>
            <a:r>
              <a:rPr lang="en-US" sz="2400" dirty="0">
                <a:solidFill>
                  <a:srgbClr val="FF0000"/>
                </a:solidFill>
                <a:latin typeface="Times New Roman" pitchFamily="18" charset="0"/>
                <a:cs typeface="Times New Roman" pitchFamily="18" charset="0"/>
              </a:rPr>
              <a:t> </a:t>
            </a:r>
            <a:r>
              <a:rPr lang="en-US" sz="2400" dirty="0" err="1">
                <a:solidFill>
                  <a:srgbClr val="FF0000"/>
                </a:solidFill>
                <a:latin typeface="Times New Roman" pitchFamily="18" charset="0"/>
                <a:cs typeface="Times New Roman" pitchFamily="18" charset="0"/>
              </a:rPr>
              <a:t>Việt</a:t>
            </a:r>
            <a:r>
              <a:rPr lang="en-US" sz="2400" dirty="0">
                <a:solidFill>
                  <a:srgbClr val="FF0000"/>
                </a:solidFill>
                <a:latin typeface="Times New Roman" pitchFamily="18" charset="0"/>
                <a:cs typeface="Times New Roman" pitchFamily="18" charset="0"/>
              </a:rPr>
              <a:t> Nam?</a:t>
            </a:r>
          </a:p>
        </p:txBody>
      </p:sp>
      <p:pic>
        <p:nvPicPr>
          <p:cNvPr id="11" name="Picture 22" descr="Cau hoi">
            <a:extLst>
              <a:ext uri="{FF2B5EF4-FFF2-40B4-BE49-F238E27FC236}">
                <a16:creationId xmlns:a16="http://schemas.microsoft.com/office/drawing/2014/main" id="{AC319327-6465-5C5A-1FED-AAB64A3D8D3B}"/>
              </a:ext>
            </a:extLst>
          </p:cNvPr>
          <p:cNvPicPr>
            <a:picLocks noChangeAspect="1" noChangeArrowheads="1" noCrop="1"/>
          </p:cNvPicPr>
          <p:nvPr/>
        </p:nvPicPr>
        <p:blipFill>
          <a:blip r:embed="rId2">
            <a:duotone>
              <a:prstClr val="black"/>
              <a:schemeClr val="accent6">
                <a:tint val="45000"/>
                <a:satMod val="400000"/>
              </a:schemeClr>
            </a:duotone>
          </a:blip>
          <a:srcRect/>
          <a:stretch>
            <a:fillRect/>
          </a:stretch>
        </p:blipFill>
        <p:spPr bwMode="auto">
          <a:xfrm>
            <a:off x="123196" y="5326836"/>
            <a:ext cx="990600" cy="1200150"/>
          </a:xfrm>
          <a:prstGeom prst="rect">
            <a:avLst/>
          </a:prstGeom>
          <a:noFill/>
          <a:ln w="9525">
            <a:noFill/>
            <a:miter lim="800000"/>
            <a:headEnd/>
            <a:tailEnd/>
          </a:ln>
        </p:spPr>
      </p:pic>
      <p:sp>
        <p:nvSpPr>
          <p:cNvPr id="180231" name="Rectangle 1">
            <a:extLst>
              <a:ext uri="{FF2B5EF4-FFF2-40B4-BE49-F238E27FC236}">
                <a16:creationId xmlns:a16="http://schemas.microsoft.com/office/drawing/2014/main" id="{3B8AB438-E7ED-B30A-3E5E-164444DA7EC5}"/>
              </a:ext>
            </a:extLst>
          </p:cNvPr>
          <p:cNvSpPr>
            <a:spLocks noChangeArrowheads="1"/>
          </p:cNvSpPr>
          <p:nvPr/>
        </p:nvSpPr>
        <p:spPr bwMode="auto">
          <a:xfrm>
            <a:off x="623888" y="1073150"/>
            <a:ext cx="74533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vi-VN" sz="3200" b="1">
                <a:latin typeface="Times New Roman" panose="02020603050405020304" pitchFamily="18" charset="0"/>
                <a:cs typeface="Times New Roman" panose="02020603050405020304" pitchFamily="18" charset="0"/>
              </a:rPr>
              <a:t>* Nguyên nhân Pháp xâm lược :</a:t>
            </a:r>
            <a:endParaRPr lang="en-US" altLang="en-US" sz="3200"/>
          </a:p>
        </p:txBody>
      </p:sp>
      <p:sp>
        <p:nvSpPr>
          <p:cNvPr id="15" name="TextBox 14">
            <a:extLst>
              <a:ext uri="{FF2B5EF4-FFF2-40B4-BE49-F238E27FC236}">
                <a16:creationId xmlns:a16="http://schemas.microsoft.com/office/drawing/2014/main" id="{29B96749-9A1B-680A-5A9F-D0D195C38260}"/>
              </a:ext>
            </a:extLst>
          </p:cNvPr>
          <p:cNvSpPr txBox="1">
            <a:spLocks noChangeArrowheads="1"/>
          </p:cNvSpPr>
          <p:nvPr/>
        </p:nvSpPr>
        <p:spPr bwMode="auto">
          <a:xfrm>
            <a:off x="287338" y="1655763"/>
            <a:ext cx="11752262"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635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eaLnBrk="1" hangingPunct="1">
              <a:lnSpc>
                <a:spcPct val="100000"/>
              </a:lnSpc>
              <a:spcBef>
                <a:spcPct val="0"/>
              </a:spcBef>
              <a:buFontTx/>
              <a:buNone/>
            </a:pPr>
            <a:r>
              <a:rPr lang="vi-VN" altLang="en-US" sz="2400">
                <a:latin typeface="Times New Roman" panose="02020603050405020304" pitchFamily="18" charset="0"/>
                <a:ea typeface="Calibri" panose="020F0502020204030204" pitchFamily="34" charset="0"/>
                <a:cs typeface="Times New Roman" panose="02020603050405020304" pitchFamily="18" charset="0"/>
              </a:rPr>
              <a:t>- Từ giữa thế kỉ XIX, các nước tư bản phương Tây đẩy mạnh xâm lược các nước Phương Đông</a:t>
            </a:r>
            <a:r>
              <a:rPr lang="en-US" altLang="en-US" sz="2400">
                <a:latin typeface="Times New Roman" panose="02020603050405020304" pitchFamily="18" charset="0"/>
                <a:ea typeface="Calibri" panose="020F0502020204030204" pitchFamily="34" charset="0"/>
                <a:cs typeface="Times New Roman" panose="02020603050405020304" pitchFamily="18" charset="0"/>
              </a:rPr>
              <a:t>, trong đó có Việt Nam</a:t>
            </a:r>
            <a:r>
              <a:rPr lang="vi-VN" altLang="en-US" sz="2400">
                <a:latin typeface="Times New Roman" panose="02020603050405020304" pitchFamily="18" charset="0"/>
                <a:ea typeface="Calibri" panose="020F0502020204030204" pitchFamily="34" charset="0"/>
                <a:cs typeface="Times New Roman" panose="02020603050405020304" pitchFamily="18" charset="0"/>
              </a:rPr>
              <a:t>.</a:t>
            </a:r>
            <a:endParaRPr lang="en-US" altLang="en-US" sz="2400">
              <a:latin typeface="Times New Roman" panose="02020603050405020304" pitchFamily="18" charset="0"/>
              <a:ea typeface="Calibri" panose="020F0502020204030204" pitchFamily="34" charset="0"/>
              <a:cs typeface="Times New Roman" panose="02020603050405020304" pitchFamily="18" charset="0"/>
            </a:endParaRPr>
          </a:p>
          <a:p>
            <a:pPr algn="just" eaLnBrk="1" hangingPunct="1">
              <a:lnSpc>
                <a:spcPct val="100000"/>
              </a:lnSpc>
              <a:spcBef>
                <a:spcPct val="0"/>
              </a:spcBef>
              <a:buFontTx/>
              <a:buNone/>
            </a:pPr>
            <a:r>
              <a:rPr lang="vi-VN" altLang="en-US" sz="2400">
                <a:latin typeface="Times New Roman" panose="02020603050405020304" pitchFamily="18" charset="0"/>
                <a:ea typeface="Calibri" panose="020F0502020204030204" pitchFamily="34" charset="0"/>
                <a:cs typeface="Times New Roman" panose="02020603050405020304" pitchFamily="18" charset="0"/>
              </a:rPr>
              <a:t>- Việt Nam có vị trí địa lí thuận lợi, giàu tài nguyên thiên nhiên.</a:t>
            </a:r>
            <a:endParaRPr lang="en-US" altLang="en-US" sz="2400">
              <a:latin typeface="Times New Roman" panose="02020603050405020304" pitchFamily="18" charset="0"/>
              <a:ea typeface="Calibri" panose="020F0502020204030204" pitchFamily="34" charset="0"/>
              <a:cs typeface="Times New Roman" panose="02020603050405020304" pitchFamily="18" charset="0"/>
            </a:endParaRPr>
          </a:p>
          <a:p>
            <a:pPr eaLnBrk="1" hangingPunct="1">
              <a:lnSpc>
                <a:spcPct val="100000"/>
              </a:lnSpc>
              <a:spcBef>
                <a:spcPct val="0"/>
              </a:spcBef>
              <a:buFontTx/>
              <a:buNone/>
            </a:pPr>
            <a:r>
              <a:rPr lang="en-US" altLang="en-US" sz="2400">
                <a:latin typeface="Times New Roman" panose="02020603050405020304" pitchFamily="18" charset="0"/>
                <a:ea typeface="Calibri" panose="020F0502020204030204" pitchFamily="34" charset="0"/>
                <a:cs typeface="Times New Roman" panose="02020603050405020304" pitchFamily="18" charset="0"/>
              </a:rPr>
              <a:t>- </a:t>
            </a:r>
            <a:r>
              <a:rPr lang="vi-VN" altLang="en-US" sz="2400">
                <a:latin typeface="Times New Roman" panose="02020603050405020304" pitchFamily="18" charset="0"/>
                <a:ea typeface="Calibri" panose="020F0502020204030204" pitchFamily="34" charset="0"/>
                <a:cs typeface="Times New Roman" panose="02020603050405020304" pitchFamily="18" charset="0"/>
              </a:rPr>
              <a:t>Chế độ phong kiến Việt Nam khủng hoảng, suy yếu.</a:t>
            </a:r>
            <a:endParaRPr lang="en-US" altLang="en-US" sz="2400">
              <a:latin typeface="Times New Roman" panose="02020603050405020304" pitchFamily="18" charset="0"/>
              <a:ea typeface="Calibri" panose="020F0502020204030204" pitchFamily="34" charset="0"/>
              <a:cs typeface="Times New Roman" panose="02020603050405020304" pitchFamily="18" charset="0"/>
            </a:endParaRPr>
          </a:p>
          <a:p>
            <a:pPr algn="just" eaLnBrk="1" hangingPunct="1">
              <a:lnSpc>
                <a:spcPct val="100000"/>
              </a:lnSpc>
              <a:spcBef>
                <a:spcPct val="0"/>
              </a:spcBef>
              <a:buFontTx/>
              <a:buNone/>
            </a:pPr>
            <a:r>
              <a:rPr lang="en-US" altLang="en-US" sz="240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Lấy cớ bảo vệ đạo Gia Tô.</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linds(horizontal)">
                                      <p:cBhvr>
                                        <p:cTn id="7" dur="1000"/>
                                        <p:tgtEl>
                                          <p:spTgt spid="10"/>
                                        </p:tgtEl>
                                      </p:cBhvr>
                                    </p:animEffect>
                                  </p:childTnLst>
                                </p:cTn>
                              </p:par>
                              <p:par>
                                <p:cTn id="8" presetID="16" presetClass="entr" presetSubtype="21" fill="hold"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barn(inVertical)">
                                      <p:cBhvr>
                                        <p:cTn id="10" dur="500"/>
                                        <p:tgtEl>
                                          <p:spTgt spid="11"/>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4" presetClass="exit" presetSubtype="10" fill="hold" nodeType="clickEffect">
                                  <p:stCondLst>
                                    <p:cond delay="0"/>
                                  </p:stCondLst>
                                  <p:childTnLst>
                                    <p:animEffect transition="out" filter="randombar(horizontal)">
                                      <p:cBhvr>
                                        <p:cTn id="14" dur="500"/>
                                        <p:tgtEl>
                                          <p:spTgt spid="10"/>
                                        </p:tgtEl>
                                      </p:cBhvr>
                                    </p:animEffect>
                                    <p:set>
                                      <p:cBhvr>
                                        <p:cTn id="15" dur="1" fill="hold">
                                          <p:stCondLst>
                                            <p:cond delay="499"/>
                                          </p:stCondLst>
                                        </p:cTn>
                                        <p:tgtEl>
                                          <p:spTgt spid="10"/>
                                        </p:tgtEl>
                                        <p:attrNameLst>
                                          <p:attrName>style.visibility</p:attrName>
                                        </p:attrNameLst>
                                      </p:cBhvr>
                                      <p:to>
                                        <p:strVal val="hidden"/>
                                      </p:to>
                                    </p:set>
                                  </p:childTnLst>
                                </p:cTn>
                              </p:par>
                              <p:par>
                                <p:cTn id="16" presetID="14" presetClass="exit" presetSubtype="10" fill="hold" nodeType="withEffect">
                                  <p:stCondLst>
                                    <p:cond delay="0"/>
                                  </p:stCondLst>
                                  <p:childTnLst>
                                    <p:animEffect transition="out" filter="randombar(horizontal)">
                                      <p:cBhvr>
                                        <p:cTn id="17" dur="500"/>
                                        <p:tgtEl>
                                          <p:spTgt spid="11"/>
                                        </p:tgtEl>
                                      </p:cBhvr>
                                    </p:animEffect>
                                    <p:set>
                                      <p:cBhvr>
                                        <p:cTn id="18" dur="1" fill="hold">
                                          <p:stCondLst>
                                            <p:cond delay="499"/>
                                          </p:stCondLst>
                                        </p:cTn>
                                        <p:tgtEl>
                                          <p:spTgt spid="11"/>
                                        </p:tgtEl>
                                        <p:attrNameLst>
                                          <p:attrName>style.visibility</p:attrName>
                                        </p:attrNameLst>
                                      </p:cBhvr>
                                      <p:to>
                                        <p:strVal val="hidden"/>
                                      </p:to>
                                    </p:set>
                                  </p:childTnLst>
                                </p:cTn>
                              </p:par>
                            </p:childTnLst>
                          </p:cTn>
                        </p:par>
                        <p:par>
                          <p:cTn id="19" fill="hold" nodeType="afterGroup">
                            <p:stCondLst>
                              <p:cond delay="500"/>
                            </p:stCondLst>
                            <p:childTnLst>
                              <p:par>
                                <p:cTn id="20" presetID="42" presetClass="entr" presetSubtype="0"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1000"/>
                                        <p:tgtEl>
                                          <p:spTgt spid="14"/>
                                        </p:tgtEl>
                                      </p:cBhvr>
                                    </p:animEffect>
                                    <p:anim calcmode="lin" valueType="num">
                                      <p:cBhvr>
                                        <p:cTn id="23" dur="1000" fill="hold"/>
                                        <p:tgtEl>
                                          <p:spTgt spid="14"/>
                                        </p:tgtEl>
                                        <p:attrNameLst>
                                          <p:attrName>ppt_x</p:attrName>
                                        </p:attrNameLst>
                                      </p:cBhvr>
                                      <p:tavLst>
                                        <p:tav tm="0">
                                          <p:val>
                                            <p:strVal val="#ppt_x"/>
                                          </p:val>
                                        </p:tav>
                                        <p:tav tm="100000">
                                          <p:val>
                                            <p:strVal val="#ppt_x"/>
                                          </p:val>
                                        </p:tav>
                                      </p:tavLst>
                                    </p:anim>
                                    <p:anim calcmode="lin" valueType="num">
                                      <p:cBhvr>
                                        <p:cTn id="24"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16" presetClass="exit" presetSubtype="21" fill="hold" nodeType="clickEffect">
                                  <p:stCondLst>
                                    <p:cond delay="0"/>
                                  </p:stCondLst>
                                  <p:childTnLst>
                                    <p:animEffect transition="out" filter="barn(inVertical)">
                                      <p:cBhvr>
                                        <p:cTn id="28" dur="500"/>
                                        <p:tgtEl>
                                          <p:spTgt spid="14"/>
                                        </p:tgtEl>
                                      </p:cBhvr>
                                    </p:animEffect>
                                    <p:set>
                                      <p:cBhvr>
                                        <p:cTn id="29" dur="1" fill="hold">
                                          <p:stCondLst>
                                            <p:cond delay="499"/>
                                          </p:stCondLst>
                                        </p:cTn>
                                        <p:tgtEl>
                                          <p:spTgt spid="14"/>
                                        </p:tgtEl>
                                        <p:attrNameLst>
                                          <p:attrName>style.visibility</p:attrName>
                                        </p:attrNameLst>
                                      </p:cBhvr>
                                      <p:to>
                                        <p:strVal val="hidden"/>
                                      </p:to>
                                    </p:set>
                                  </p:childTnLst>
                                </p:cTn>
                              </p:par>
                            </p:childTnLst>
                          </p:cTn>
                        </p:par>
                        <p:par>
                          <p:cTn id="30" fill="hold" nodeType="afterGroup">
                            <p:stCondLst>
                              <p:cond delay="500"/>
                            </p:stCondLst>
                            <p:childTnLst>
                              <p:par>
                                <p:cTn id="31" presetID="31" presetClass="entr" presetSubtype="0" fill="hold" nodeType="afterEffect">
                                  <p:stCondLst>
                                    <p:cond delay="0"/>
                                  </p:stCondLst>
                                  <p:childTnLst>
                                    <p:set>
                                      <p:cBhvr>
                                        <p:cTn id="32" dur="1" fill="hold">
                                          <p:stCondLst>
                                            <p:cond delay="0"/>
                                          </p:stCondLst>
                                        </p:cTn>
                                        <p:tgtEl>
                                          <p:spTgt spid="15"/>
                                        </p:tgtEl>
                                        <p:attrNameLst>
                                          <p:attrName>style.visibility</p:attrName>
                                        </p:attrNameLst>
                                      </p:cBhvr>
                                      <p:to>
                                        <p:strVal val="visible"/>
                                      </p:to>
                                    </p:set>
                                    <p:anim calcmode="lin" valueType="num">
                                      <p:cBhvr>
                                        <p:cTn id="33" dur="1000" fill="hold"/>
                                        <p:tgtEl>
                                          <p:spTgt spid="15"/>
                                        </p:tgtEl>
                                        <p:attrNameLst>
                                          <p:attrName>ppt_w</p:attrName>
                                        </p:attrNameLst>
                                      </p:cBhvr>
                                      <p:tavLst>
                                        <p:tav tm="0">
                                          <p:val>
                                            <p:fltVal val="0"/>
                                          </p:val>
                                        </p:tav>
                                        <p:tav tm="100000">
                                          <p:val>
                                            <p:strVal val="#ppt_w"/>
                                          </p:val>
                                        </p:tav>
                                      </p:tavLst>
                                    </p:anim>
                                    <p:anim calcmode="lin" valueType="num">
                                      <p:cBhvr>
                                        <p:cTn id="34" dur="1000" fill="hold"/>
                                        <p:tgtEl>
                                          <p:spTgt spid="15"/>
                                        </p:tgtEl>
                                        <p:attrNameLst>
                                          <p:attrName>ppt_h</p:attrName>
                                        </p:attrNameLst>
                                      </p:cBhvr>
                                      <p:tavLst>
                                        <p:tav tm="0">
                                          <p:val>
                                            <p:fltVal val="0"/>
                                          </p:val>
                                        </p:tav>
                                        <p:tav tm="100000">
                                          <p:val>
                                            <p:strVal val="#ppt_h"/>
                                          </p:val>
                                        </p:tav>
                                      </p:tavLst>
                                    </p:anim>
                                    <p:anim calcmode="lin" valueType="num">
                                      <p:cBhvr>
                                        <p:cTn id="35" dur="1000" fill="hold"/>
                                        <p:tgtEl>
                                          <p:spTgt spid="15"/>
                                        </p:tgtEl>
                                        <p:attrNameLst>
                                          <p:attrName>style.rotation</p:attrName>
                                        </p:attrNameLst>
                                      </p:cBhvr>
                                      <p:tavLst>
                                        <p:tav tm="0">
                                          <p:val>
                                            <p:fltVal val="90"/>
                                          </p:val>
                                        </p:tav>
                                        <p:tav tm="100000">
                                          <p:val>
                                            <p:fltVal val="0"/>
                                          </p:val>
                                        </p:tav>
                                      </p:tavLst>
                                    </p:anim>
                                    <p:animEffect transition="in" filter="fade">
                                      <p:cBhvr>
                                        <p:cTn id="3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10" grpId="0" animBg="1"/>
      <p:bldP spid="10" grpId="1" animBg="1"/>
      <p:bldP spid="1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C20C5627-A992-A1F6-9AA9-1C5340BBBE8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26988"/>
            <a:ext cx="6096000" cy="6062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1CD5BC9C-7FCC-F36B-D46C-516CC57FF4D5}"/>
              </a:ext>
            </a:extLst>
          </p:cNvPr>
          <p:cNvSpPr>
            <a:spLocks noChangeArrowheads="1"/>
          </p:cNvSpPr>
          <p:nvPr/>
        </p:nvSpPr>
        <p:spPr bwMode="auto">
          <a:xfrm>
            <a:off x="796925" y="6224588"/>
            <a:ext cx="45021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defTabSz="914400" eaLnBrk="1" hangingPunct="1">
              <a:lnSpc>
                <a:spcPct val="100000"/>
              </a:lnSpc>
              <a:spcBef>
                <a:spcPct val="0"/>
              </a:spcBef>
              <a:buFontTx/>
              <a:buNone/>
            </a:pPr>
            <a:r>
              <a:rPr lang="vi-VN" altLang="en-US" i="1">
                <a:solidFill>
                  <a:srgbClr val="333333"/>
                </a:solidFill>
                <a:latin typeface="Times New Roman" panose="02020603050405020304" pitchFamily="18" charset="0"/>
                <a:cs typeface="Times New Roman" panose="02020603050405020304" pitchFamily="18" charset="0"/>
              </a:rPr>
              <a:t>Quân Pháp chiếm Hải Dương</a:t>
            </a:r>
            <a:endParaRPr lang="LID4096" altLang="en-US">
              <a:solidFill>
                <a:srgbClr val="000000"/>
              </a:solidFill>
              <a:latin typeface="Times New Roman" panose="02020603050405020304" pitchFamily="18" charset="0"/>
              <a:cs typeface="Times New Roman" panose="02020603050405020304" pitchFamily="18" charset="0"/>
            </a:endParaRPr>
          </a:p>
        </p:txBody>
      </p:sp>
      <p:pic>
        <p:nvPicPr>
          <p:cNvPr id="4100" name="Picture 4">
            <a:extLst>
              <a:ext uri="{FF2B5EF4-FFF2-40B4-BE49-F238E27FC236}">
                <a16:creationId xmlns:a16="http://schemas.microsoft.com/office/drawing/2014/main" id="{5A9C14BA-29E2-04EA-37E2-DB36CBD568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0" y="26988"/>
            <a:ext cx="6096000" cy="6062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a:extLst>
              <a:ext uri="{FF2B5EF4-FFF2-40B4-BE49-F238E27FC236}">
                <a16:creationId xmlns:a16="http://schemas.microsoft.com/office/drawing/2014/main" id="{DD7CEC0F-AA3D-94F2-A7B6-0124B82C00C4}"/>
              </a:ext>
            </a:extLst>
          </p:cNvPr>
          <p:cNvSpPr>
            <a:spLocks noChangeArrowheads="1"/>
          </p:cNvSpPr>
          <p:nvPr/>
        </p:nvSpPr>
        <p:spPr bwMode="auto">
          <a:xfrm>
            <a:off x="7038975" y="6224588"/>
            <a:ext cx="46783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defTabSz="914400" eaLnBrk="1" hangingPunct="1">
              <a:lnSpc>
                <a:spcPct val="100000"/>
              </a:lnSpc>
              <a:spcBef>
                <a:spcPct val="0"/>
              </a:spcBef>
              <a:buFontTx/>
              <a:buNone/>
            </a:pPr>
            <a:r>
              <a:rPr lang="en-US" altLang="en-US">
                <a:solidFill>
                  <a:srgbClr val="202122"/>
                </a:solidFill>
                <a:latin typeface="Times New Roman" panose="02020603050405020304" pitchFamily="18" charset="0"/>
                <a:cs typeface="Times New Roman" panose="02020603050405020304" pitchFamily="18" charset="0"/>
              </a:rPr>
              <a:t>Quân Pháp hạ thành Ninh Bình</a:t>
            </a:r>
            <a:endParaRPr lang="LID4096" altLang="en-US">
              <a:solidFill>
                <a:srgbClr val="000000"/>
              </a:solidFill>
              <a:latin typeface="Times New Roman" panose="02020603050405020304" pitchFamily="18" charset="0"/>
              <a:cs typeface="Times New Roman" panose="02020603050405020304" pitchFamily="18" charset="0"/>
            </a:endParaRPr>
          </a:p>
        </p:txBody>
      </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nodeType="clickEffect">
                                  <p:stCondLst>
                                    <p:cond delay="0"/>
                                  </p:stCondLst>
                                  <p:childTnLst>
                                    <p:set>
                                      <p:cBhvr>
                                        <p:cTn id="6" dur="1" fill="hold">
                                          <p:stCondLst>
                                            <p:cond delay="0"/>
                                          </p:stCondLst>
                                        </p:cTn>
                                        <p:tgtEl>
                                          <p:spTgt spid="4098"/>
                                        </p:tgtEl>
                                        <p:attrNameLst>
                                          <p:attrName>style.visibility</p:attrName>
                                        </p:attrNameLst>
                                      </p:cBhvr>
                                      <p:to>
                                        <p:strVal val="visible"/>
                                      </p:to>
                                    </p:set>
                                    <p:anim calcmode="lin" valueType="num">
                                      <p:cBhvr>
                                        <p:cTn id="7" dur="500" decel="50000" fill="hold">
                                          <p:stCondLst>
                                            <p:cond delay="0"/>
                                          </p:stCondLst>
                                        </p:cTn>
                                        <p:tgtEl>
                                          <p:spTgt spid="4098"/>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4098"/>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4098"/>
                                        </p:tgtEl>
                                        <p:attrNameLst>
                                          <p:attrName>ppt_w</p:attrName>
                                        </p:attrNameLst>
                                      </p:cBhvr>
                                      <p:tavLst>
                                        <p:tav tm="0">
                                          <p:val>
                                            <p:strVal val="#ppt_w*.05"/>
                                          </p:val>
                                        </p:tav>
                                        <p:tav tm="100000">
                                          <p:val>
                                            <p:strVal val="#ppt_w"/>
                                          </p:val>
                                        </p:tav>
                                      </p:tavLst>
                                    </p:anim>
                                    <p:anim calcmode="lin" valueType="num">
                                      <p:cBhvr>
                                        <p:cTn id="10" dur="1000" fill="hold"/>
                                        <p:tgtEl>
                                          <p:spTgt spid="4098"/>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4098"/>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4098"/>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4098"/>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4098"/>
                                        </p:tgtEl>
                                      </p:cBhvr>
                                    </p:animEffect>
                                  </p:childTnLst>
                                </p:cTn>
                              </p:par>
                              <p:par>
                                <p:cTn id="15" presetID="25"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8" dur="500"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9" dur="500" accel="50000" fill="hold">
                                          <p:stCondLst>
                                            <p:cond delay="500"/>
                                          </p:stCondLst>
                                        </p:cTn>
                                        <p:tgtEl>
                                          <p:spTgt spid="2"/>
                                        </p:tgtEl>
                                        <p:attrNameLst>
                                          <p:attrName>ppt_w</p:attrName>
                                        </p:attrNameLst>
                                      </p:cBhvr>
                                      <p:tavLst>
                                        <p:tav tm="0">
                                          <p:val>
                                            <p:strVal val="#ppt_w*.05"/>
                                          </p:val>
                                        </p:tav>
                                        <p:tav tm="100000">
                                          <p:val>
                                            <p:strVal val="#ppt_w"/>
                                          </p:val>
                                        </p:tav>
                                      </p:tavLst>
                                    </p:anim>
                                    <p:anim calcmode="lin" valueType="num">
                                      <p:cBhvr>
                                        <p:cTn id="20" dur="1000" fill="hold"/>
                                        <p:tgtEl>
                                          <p:spTgt spid="2"/>
                                        </p:tgtEl>
                                        <p:attrNameLst>
                                          <p:attrName>ppt_h</p:attrName>
                                        </p:attrNameLst>
                                      </p:cBhvr>
                                      <p:tavLst>
                                        <p:tav tm="0">
                                          <p:val>
                                            <p:strVal val="#ppt_h"/>
                                          </p:val>
                                        </p:tav>
                                        <p:tav tm="100000">
                                          <p:val>
                                            <p:strVal val="#ppt_h"/>
                                          </p:val>
                                        </p:tav>
                                      </p:tavLst>
                                    </p:anim>
                                    <p:anim calcmode="lin" valueType="num">
                                      <p:cBhvr>
                                        <p:cTn id="21" dur="500"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22" dur="500"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23" dur="500" accel="50000" fill="hold">
                                          <p:stCondLst>
                                            <p:cond delay="500"/>
                                          </p:stCondLst>
                                        </p:cTn>
                                        <p:tgtEl>
                                          <p:spTgt spid="2"/>
                                        </p:tgtEl>
                                        <p:attrNameLst>
                                          <p:attrName>ppt_y</p:attrName>
                                        </p:attrNameLst>
                                      </p:cBhvr>
                                      <p:tavLst>
                                        <p:tav tm="0">
                                          <p:val>
                                            <p:strVal val="#ppt_y+.1"/>
                                          </p:val>
                                        </p:tav>
                                        <p:tav tm="100000">
                                          <p:val>
                                            <p:strVal val="#ppt_y"/>
                                          </p:val>
                                        </p:tav>
                                      </p:tavLst>
                                    </p:anim>
                                    <p:animEffect transition="in" filter="fade">
                                      <p:cBhvr>
                                        <p:cTn id="24" dur="1000" decel="50000">
                                          <p:stCondLst>
                                            <p:cond delay="0"/>
                                          </p:stCondLst>
                                        </p:cTn>
                                        <p:tgtEl>
                                          <p:spTgt spid="2"/>
                                        </p:tgtEl>
                                      </p:cBhvr>
                                    </p:animEffect>
                                  </p:childTnLst>
                                </p:cTn>
                              </p:par>
                              <p:par>
                                <p:cTn id="25" presetID="25" presetClass="entr" presetSubtype="0" fill="hold" nodeType="withEffect">
                                  <p:stCondLst>
                                    <p:cond delay="0"/>
                                  </p:stCondLst>
                                  <p:childTnLst>
                                    <p:set>
                                      <p:cBhvr>
                                        <p:cTn id="26" dur="1" fill="hold">
                                          <p:stCondLst>
                                            <p:cond delay="0"/>
                                          </p:stCondLst>
                                        </p:cTn>
                                        <p:tgtEl>
                                          <p:spTgt spid="4100"/>
                                        </p:tgtEl>
                                        <p:attrNameLst>
                                          <p:attrName>style.visibility</p:attrName>
                                        </p:attrNameLst>
                                      </p:cBhvr>
                                      <p:to>
                                        <p:strVal val="visible"/>
                                      </p:to>
                                    </p:set>
                                    <p:anim calcmode="lin" valueType="num">
                                      <p:cBhvr>
                                        <p:cTn id="27" dur="500" decel="50000" fill="hold">
                                          <p:stCondLst>
                                            <p:cond delay="0"/>
                                          </p:stCondLst>
                                        </p:cTn>
                                        <p:tgtEl>
                                          <p:spTgt spid="4100"/>
                                        </p:tgtEl>
                                        <p:attrNameLst>
                                          <p:attrName>style.rotation</p:attrName>
                                        </p:attrNameLst>
                                      </p:cBhvr>
                                      <p:tavLst>
                                        <p:tav tm="0">
                                          <p:val>
                                            <p:fltVal val="-90"/>
                                          </p:val>
                                        </p:tav>
                                        <p:tav tm="100000">
                                          <p:val>
                                            <p:fltVal val="0"/>
                                          </p:val>
                                        </p:tav>
                                      </p:tavLst>
                                    </p:anim>
                                    <p:anim calcmode="lin" valueType="num">
                                      <p:cBhvr>
                                        <p:cTn id="28" dur="500" decel="50000" fill="hold">
                                          <p:stCondLst>
                                            <p:cond delay="0"/>
                                          </p:stCondLst>
                                        </p:cTn>
                                        <p:tgtEl>
                                          <p:spTgt spid="4100"/>
                                        </p:tgtEl>
                                        <p:attrNameLst>
                                          <p:attrName>ppt_w</p:attrName>
                                        </p:attrNameLst>
                                      </p:cBhvr>
                                      <p:tavLst>
                                        <p:tav tm="0">
                                          <p:val>
                                            <p:strVal val="#ppt_w"/>
                                          </p:val>
                                        </p:tav>
                                        <p:tav tm="100000">
                                          <p:val>
                                            <p:strVal val="#ppt_w*.05"/>
                                          </p:val>
                                        </p:tav>
                                      </p:tavLst>
                                    </p:anim>
                                    <p:anim calcmode="lin" valueType="num">
                                      <p:cBhvr>
                                        <p:cTn id="29" dur="500" accel="50000" fill="hold">
                                          <p:stCondLst>
                                            <p:cond delay="500"/>
                                          </p:stCondLst>
                                        </p:cTn>
                                        <p:tgtEl>
                                          <p:spTgt spid="4100"/>
                                        </p:tgtEl>
                                        <p:attrNameLst>
                                          <p:attrName>ppt_w</p:attrName>
                                        </p:attrNameLst>
                                      </p:cBhvr>
                                      <p:tavLst>
                                        <p:tav tm="0">
                                          <p:val>
                                            <p:strVal val="#ppt_w*.05"/>
                                          </p:val>
                                        </p:tav>
                                        <p:tav tm="100000">
                                          <p:val>
                                            <p:strVal val="#ppt_w"/>
                                          </p:val>
                                        </p:tav>
                                      </p:tavLst>
                                    </p:anim>
                                    <p:anim calcmode="lin" valueType="num">
                                      <p:cBhvr>
                                        <p:cTn id="30" dur="1000" fill="hold"/>
                                        <p:tgtEl>
                                          <p:spTgt spid="4100"/>
                                        </p:tgtEl>
                                        <p:attrNameLst>
                                          <p:attrName>ppt_h</p:attrName>
                                        </p:attrNameLst>
                                      </p:cBhvr>
                                      <p:tavLst>
                                        <p:tav tm="0">
                                          <p:val>
                                            <p:strVal val="#ppt_h"/>
                                          </p:val>
                                        </p:tav>
                                        <p:tav tm="100000">
                                          <p:val>
                                            <p:strVal val="#ppt_h"/>
                                          </p:val>
                                        </p:tav>
                                      </p:tavLst>
                                    </p:anim>
                                    <p:anim calcmode="lin" valueType="num">
                                      <p:cBhvr>
                                        <p:cTn id="31" dur="500" decel="50000" fill="hold">
                                          <p:stCondLst>
                                            <p:cond delay="0"/>
                                          </p:stCondLst>
                                        </p:cTn>
                                        <p:tgtEl>
                                          <p:spTgt spid="4100"/>
                                        </p:tgtEl>
                                        <p:attrNameLst>
                                          <p:attrName>ppt_x</p:attrName>
                                        </p:attrNameLst>
                                      </p:cBhvr>
                                      <p:tavLst>
                                        <p:tav tm="0">
                                          <p:val>
                                            <p:strVal val="#ppt_x+.4"/>
                                          </p:val>
                                        </p:tav>
                                        <p:tav tm="100000">
                                          <p:val>
                                            <p:strVal val="#ppt_x"/>
                                          </p:val>
                                        </p:tav>
                                      </p:tavLst>
                                    </p:anim>
                                    <p:anim calcmode="lin" valueType="num">
                                      <p:cBhvr>
                                        <p:cTn id="32" dur="500" decel="50000" fill="hold">
                                          <p:stCondLst>
                                            <p:cond delay="0"/>
                                          </p:stCondLst>
                                        </p:cTn>
                                        <p:tgtEl>
                                          <p:spTgt spid="4100"/>
                                        </p:tgtEl>
                                        <p:attrNameLst>
                                          <p:attrName>ppt_y</p:attrName>
                                        </p:attrNameLst>
                                      </p:cBhvr>
                                      <p:tavLst>
                                        <p:tav tm="0">
                                          <p:val>
                                            <p:strVal val="#ppt_y-.2"/>
                                          </p:val>
                                        </p:tav>
                                        <p:tav tm="100000">
                                          <p:val>
                                            <p:strVal val="#ppt_y+.1"/>
                                          </p:val>
                                        </p:tav>
                                      </p:tavLst>
                                    </p:anim>
                                    <p:anim calcmode="lin" valueType="num">
                                      <p:cBhvr>
                                        <p:cTn id="33" dur="500" accel="50000" fill="hold">
                                          <p:stCondLst>
                                            <p:cond delay="500"/>
                                          </p:stCondLst>
                                        </p:cTn>
                                        <p:tgtEl>
                                          <p:spTgt spid="4100"/>
                                        </p:tgtEl>
                                        <p:attrNameLst>
                                          <p:attrName>ppt_y</p:attrName>
                                        </p:attrNameLst>
                                      </p:cBhvr>
                                      <p:tavLst>
                                        <p:tav tm="0">
                                          <p:val>
                                            <p:strVal val="#ppt_y+.1"/>
                                          </p:val>
                                        </p:tav>
                                        <p:tav tm="100000">
                                          <p:val>
                                            <p:strVal val="#ppt_y"/>
                                          </p:val>
                                        </p:tav>
                                      </p:tavLst>
                                    </p:anim>
                                    <p:animEffect transition="in" filter="fade">
                                      <p:cBhvr>
                                        <p:cTn id="34" dur="1000" decel="50000">
                                          <p:stCondLst>
                                            <p:cond delay="0"/>
                                          </p:stCondLst>
                                        </p:cTn>
                                        <p:tgtEl>
                                          <p:spTgt spid="4100"/>
                                        </p:tgtEl>
                                      </p:cBhvr>
                                    </p:animEffect>
                                  </p:childTnLst>
                                </p:cTn>
                              </p:par>
                              <p:par>
                                <p:cTn id="35" presetID="25" presetClass="entr" presetSubtype="0" fill="hold" grpId="0" nodeType="with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p:cTn id="37" dur="500"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38" dur="500"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39" dur="500" accel="50000" fill="hold">
                                          <p:stCondLst>
                                            <p:cond delay="500"/>
                                          </p:stCondLst>
                                        </p:cTn>
                                        <p:tgtEl>
                                          <p:spTgt spid="3"/>
                                        </p:tgtEl>
                                        <p:attrNameLst>
                                          <p:attrName>ppt_w</p:attrName>
                                        </p:attrNameLst>
                                      </p:cBhvr>
                                      <p:tavLst>
                                        <p:tav tm="0">
                                          <p:val>
                                            <p:strVal val="#ppt_w*.05"/>
                                          </p:val>
                                        </p:tav>
                                        <p:tav tm="100000">
                                          <p:val>
                                            <p:strVal val="#ppt_w"/>
                                          </p:val>
                                        </p:tav>
                                      </p:tavLst>
                                    </p:anim>
                                    <p:anim calcmode="lin" valueType="num">
                                      <p:cBhvr>
                                        <p:cTn id="40" dur="1000" fill="hold"/>
                                        <p:tgtEl>
                                          <p:spTgt spid="3"/>
                                        </p:tgtEl>
                                        <p:attrNameLst>
                                          <p:attrName>ppt_h</p:attrName>
                                        </p:attrNameLst>
                                      </p:cBhvr>
                                      <p:tavLst>
                                        <p:tav tm="0">
                                          <p:val>
                                            <p:strVal val="#ppt_h"/>
                                          </p:val>
                                        </p:tav>
                                        <p:tav tm="100000">
                                          <p:val>
                                            <p:strVal val="#ppt_h"/>
                                          </p:val>
                                        </p:tav>
                                      </p:tavLst>
                                    </p:anim>
                                    <p:anim calcmode="lin" valueType="num">
                                      <p:cBhvr>
                                        <p:cTn id="41" dur="500"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42" dur="500"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43" dur="500" accel="50000" fill="hold">
                                          <p:stCondLst>
                                            <p:cond delay="500"/>
                                          </p:stCondLst>
                                        </p:cTn>
                                        <p:tgtEl>
                                          <p:spTgt spid="3"/>
                                        </p:tgtEl>
                                        <p:attrNameLst>
                                          <p:attrName>ppt_y</p:attrName>
                                        </p:attrNameLst>
                                      </p:cBhvr>
                                      <p:tavLst>
                                        <p:tav tm="0">
                                          <p:val>
                                            <p:strVal val="#ppt_y+.1"/>
                                          </p:val>
                                        </p:tav>
                                        <p:tav tm="100000">
                                          <p:val>
                                            <p:strVal val="#ppt_y"/>
                                          </p:val>
                                        </p:tav>
                                      </p:tavLst>
                                    </p:anim>
                                    <p:animEffect transition="in" filter="fade">
                                      <p:cBhvr>
                                        <p:cTn id="44" dur="1000" decel="50000">
                                          <p:stCondLst>
                                            <p:cond delay="0"/>
                                          </p:stCondLst>
                                        </p:cTn>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E68DF577-9A14-2001-BB9C-2748D2DE5F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9525"/>
            <a:ext cx="12192000" cy="6216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6A00BEA8-0AF7-9238-267E-7D0EA2FBF64A}"/>
              </a:ext>
            </a:extLst>
          </p:cNvPr>
          <p:cNvSpPr>
            <a:spLocks noChangeArrowheads="1"/>
          </p:cNvSpPr>
          <p:nvPr/>
        </p:nvSpPr>
        <p:spPr bwMode="auto">
          <a:xfrm>
            <a:off x="2700338" y="6207125"/>
            <a:ext cx="77374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defTabSz="914400" eaLnBrk="1" hangingPunct="1">
              <a:lnSpc>
                <a:spcPct val="100000"/>
              </a:lnSpc>
              <a:spcBef>
                <a:spcPct val="0"/>
              </a:spcBef>
              <a:buFontTx/>
              <a:buNone/>
            </a:pPr>
            <a:r>
              <a:rPr lang="en-US" altLang="en-US" sz="3600">
                <a:solidFill>
                  <a:srgbClr val="202122"/>
                </a:solidFill>
                <a:latin typeface="Times New Roman" panose="02020603050405020304" pitchFamily="18" charset="0"/>
                <a:cs typeface="Times New Roman" panose="02020603050405020304" pitchFamily="18" charset="0"/>
              </a:rPr>
              <a:t>Quân Pháp trèo lên mặt thành Nam Định</a:t>
            </a:r>
            <a:endParaRPr lang="LID4096" altLang="en-US" sz="3600">
              <a:solidFill>
                <a:srgbClr val="000000"/>
              </a:solidFill>
              <a:latin typeface="Times New Roman" panose="02020603050405020304" pitchFamily="18" charset="0"/>
              <a:cs typeface="Times New Roman" panose="02020603050405020304" pitchFamily="18" charset="0"/>
            </a:endParaRPr>
          </a:p>
        </p:txBody>
      </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5122"/>
                                        </p:tgtEl>
                                        <p:attrNameLst>
                                          <p:attrName>style.visibility</p:attrName>
                                        </p:attrNameLst>
                                      </p:cBhvr>
                                      <p:to>
                                        <p:strVal val="visible"/>
                                      </p:to>
                                    </p:set>
                                    <p:animEffect transition="in" filter="wipe(down)">
                                      <p:cBhvr>
                                        <p:cTn id="7" dur="500"/>
                                        <p:tgtEl>
                                          <p:spTgt spid="5122"/>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1">
            <a:extLst>
              <a:ext uri="{FF2B5EF4-FFF2-40B4-BE49-F238E27FC236}">
                <a16:creationId xmlns:a16="http://schemas.microsoft.com/office/drawing/2014/main" id="{92988BCD-9269-1A00-2A5C-8F4ED5DE97E3}"/>
              </a:ext>
            </a:extLst>
          </p:cNvPr>
          <p:cNvSpPr/>
          <p:nvPr/>
        </p:nvSpPr>
        <p:spPr>
          <a:xfrm>
            <a:off x="1016000" y="1698625"/>
            <a:ext cx="10160000" cy="1068388"/>
          </a:xfrm>
          <a:prstGeom prst="roundRect">
            <a:avLst/>
          </a:prstGeom>
          <a:solidFill>
            <a:srgbClr val="00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vi-VN" sz="4000" b="1" dirty="0">
                <a:solidFill>
                  <a:schemeClr val="bg1"/>
                </a:solidFill>
                <a:latin typeface="+mj-lt"/>
              </a:rPr>
              <a:t>Thái độ của triều đình Nguyễn và nhân dân ta khi Pháp đánh Hà Nội?</a:t>
            </a:r>
            <a:endParaRPr lang="en-US" sz="4000" b="1" dirty="0">
              <a:solidFill>
                <a:schemeClr val="bg1"/>
              </a:solidFill>
              <a:latin typeface="+mj-lt"/>
            </a:endParaRPr>
          </a:p>
        </p:txBody>
      </p:sp>
      <p:sp>
        <p:nvSpPr>
          <p:cNvPr id="8" name="Arrow: Pentagon 2">
            <a:extLst>
              <a:ext uri="{FF2B5EF4-FFF2-40B4-BE49-F238E27FC236}">
                <a16:creationId xmlns:a16="http://schemas.microsoft.com/office/drawing/2014/main" id="{9E0260A6-8C92-4614-4691-8AF6B77B8A0F}"/>
              </a:ext>
            </a:extLst>
          </p:cNvPr>
          <p:cNvSpPr/>
          <p:nvPr/>
        </p:nvSpPr>
        <p:spPr>
          <a:xfrm>
            <a:off x="0" y="2971800"/>
            <a:ext cx="6019800" cy="2133600"/>
          </a:xfrm>
          <a:prstGeom prst="homePlate">
            <a:avLst/>
          </a:prstGeom>
          <a:solidFill>
            <a:schemeClr val="accent1">
              <a:lumMod val="60000"/>
              <a:lumOff val="4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vi-VN" sz="3600" b="1" u="sng" dirty="0">
                <a:solidFill>
                  <a:schemeClr val="tx1"/>
                </a:solidFill>
                <a:latin typeface="+mj-lt"/>
              </a:rPr>
              <a:t>Triều đình Nguyễn</a:t>
            </a:r>
            <a:r>
              <a:rPr lang="vi-VN" sz="3600" b="1" dirty="0">
                <a:solidFill>
                  <a:schemeClr val="tx1"/>
                </a:solidFill>
                <a:latin typeface="+mj-lt"/>
              </a:rPr>
              <a:t>: </a:t>
            </a:r>
          </a:p>
          <a:p>
            <a:pPr algn="ctr" eaLnBrk="1" fontAlgn="auto" hangingPunct="1">
              <a:spcBef>
                <a:spcPts val="0"/>
              </a:spcBef>
              <a:spcAft>
                <a:spcPts val="0"/>
              </a:spcAft>
              <a:defRPr/>
            </a:pPr>
            <a:r>
              <a:rPr lang="vi-VN" sz="3600" b="1" dirty="0">
                <a:solidFill>
                  <a:schemeClr val="tx1"/>
                </a:solidFill>
                <a:latin typeface="+mj-lt"/>
              </a:rPr>
              <a:t>Thái độ cầm chừng- chủ yếu thiên về thương thuyết</a:t>
            </a:r>
            <a:endParaRPr lang="en-US" sz="3600" b="1" dirty="0">
              <a:solidFill>
                <a:schemeClr val="tx1"/>
              </a:solidFill>
              <a:latin typeface="+mj-lt"/>
            </a:endParaRPr>
          </a:p>
        </p:txBody>
      </p:sp>
      <p:sp>
        <p:nvSpPr>
          <p:cNvPr id="9" name="Arrow: Pentagon 10">
            <a:extLst>
              <a:ext uri="{FF2B5EF4-FFF2-40B4-BE49-F238E27FC236}">
                <a16:creationId xmlns:a16="http://schemas.microsoft.com/office/drawing/2014/main" id="{CE9E398F-1C80-9E8D-1ECB-B36171B7A843}"/>
              </a:ext>
            </a:extLst>
          </p:cNvPr>
          <p:cNvSpPr/>
          <p:nvPr/>
        </p:nvSpPr>
        <p:spPr>
          <a:xfrm rot="10800000" flipV="1">
            <a:off x="6172200" y="2971800"/>
            <a:ext cx="6019800" cy="2128838"/>
          </a:xfrm>
          <a:prstGeom prst="homePlate">
            <a:avLst/>
          </a:prstGeom>
          <a:solidFill>
            <a:schemeClr val="accent4">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vi-VN" sz="3600" b="1" u="sng" dirty="0">
                <a:latin typeface="+mj-lt"/>
              </a:rPr>
              <a:t>Nhân dân</a:t>
            </a:r>
            <a:r>
              <a:rPr lang="vi-VN" sz="3600" b="1" dirty="0">
                <a:latin typeface="+mj-lt"/>
              </a:rPr>
              <a:t>: </a:t>
            </a:r>
          </a:p>
          <a:p>
            <a:pPr algn="ctr" eaLnBrk="1" fontAlgn="auto" hangingPunct="1">
              <a:spcBef>
                <a:spcPts val="0"/>
              </a:spcBef>
              <a:spcAft>
                <a:spcPts val="0"/>
              </a:spcAft>
              <a:defRPr/>
            </a:pPr>
            <a:r>
              <a:rPr lang="vi-VN" sz="3600" b="1" dirty="0">
                <a:latin typeface="+mj-lt"/>
              </a:rPr>
              <a:t>Cương quyết đánh giặc dưới sự lãnh đạo của các quan lại chủ chiến</a:t>
            </a:r>
            <a:endParaRPr lang="en-US" sz="3600" b="1" dirty="0">
              <a:latin typeface="+mj-lt"/>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2"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grpId="2"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8" grpId="0" animBg="1"/>
      <p:bldP spid="8" grpId="1" animBg="1"/>
      <p:bldP spid="8" grpId="2" animBg="1"/>
      <p:bldP spid="9" grpId="0" animBg="1"/>
      <p:bldP spid="9" grpId="1" animBg="1"/>
      <p:bldP spid="9" grpId="2"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4E9D532A-CF6A-6C6F-E042-67406121108B}"/>
              </a:ext>
            </a:extLst>
          </p:cNvPr>
          <p:cNvSpPr/>
          <p:nvPr/>
        </p:nvSpPr>
        <p:spPr>
          <a:xfrm>
            <a:off x="152400" y="838200"/>
            <a:ext cx="11887200" cy="3046413"/>
          </a:xfrm>
          <a:prstGeom prst="rect">
            <a:avLst/>
          </a:prstGeom>
        </p:spPr>
        <p:txBody>
          <a:bodyPr>
            <a:spAutoFit/>
          </a:bodyPr>
          <a:lstStyle/>
          <a:p>
            <a:pPr algn="just">
              <a:defRPr/>
            </a:pP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Thực</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dân</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Pháp</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mở</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rộng</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xâm</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lược</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Bắc</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Kỳ</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chưa</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đầy</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một</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tháng</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đã</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chiếm</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được</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vùng</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Hải</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Dương</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Hưng</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Yên</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Phủ</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Lí</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Ninh</a:t>
            </a:r>
            <a:r>
              <a:rPr lang="en-US" sz="4800" dirty="0">
                <a:latin typeface="Times New Roman" pitchFamily="18" charset="0"/>
                <a:cs typeface="Times New Roman" pitchFamily="18" charset="0"/>
              </a:rPr>
              <a:t> </a:t>
            </a:r>
            <a:r>
              <a:rPr lang="en-US" sz="4800" dirty="0" err="1">
                <a:latin typeface="Times New Roman" pitchFamily="18" charset="0"/>
                <a:cs typeface="Times New Roman" pitchFamily="18" charset="0"/>
              </a:rPr>
              <a:t>Bình</a:t>
            </a:r>
            <a:r>
              <a:rPr lang="en-US" sz="4800" dirty="0">
                <a:latin typeface="Times New Roman" pitchFamily="18" charset="0"/>
                <a:cs typeface="Times New Roman" pitchFamily="18" charset="0"/>
              </a:rPr>
              <a:t>, Nam </a:t>
            </a:r>
            <a:r>
              <a:rPr lang="en-US" sz="4800" dirty="0" err="1">
                <a:latin typeface="Times New Roman" pitchFamily="18" charset="0"/>
                <a:cs typeface="Times New Roman" pitchFamily="18" charset="0"/>
              </a:rPr>
              <a:t>Định</a:t>
            </a:r>
            <a:r>
              <a:rPr lang="en-US" sz="4800" dirty="0">
                <a:latin typeface="Times New Roman" pitchFamily="18" charset="0"/>
                <a:cs typeface="Times New Roman" pitchFamily="18" charset="0"/>
              </a:rPr>
              <a:t>…</a:t>
            </a:r>
            <a:endParaRPr lang="en-US" sz="4800" dirty="0">
              <a:solidFill>
                <a:schemeClr val="bg1">
                  <a:lumMod val="50000"/>
                </a:schemeClr>
              </a:solidFill>
              <a:latin typeface="Times New Roman" pitchFamily="18" charset="0"/>
              <a:cs typeface="Times New Roman" pitchFamily="18" charset="0"/>
            </a:endParaRPr>
          </a:p>
        </p:txBody>
      </p:sp>
      <p:sp>
        <p:nvSpPr>
          <p:cNvPr id="31747" name="TextBox 3">
            <a:extLst>
              <a:ext uri="{FF2B5EF4-FFF2-40B4-BE49-F238E27FC236}">
                <a16:creationId xmlns:a16="http://schemas.microsoft.com/office/drawing/2014/main" id="{C84258C0-C7DF-1078-51C4-22D4B52F1E9F}"/>
              </a:ext>
            </a:extLst>
          </p:cNvPr>
          <p:cNvSpPr txBox="1">
            <a:spLocks noChangeArrowheads="1"/>
          </p:cNvSpPr>
          <p:nvPr/>
        </p:nvSpPr>
        <p:spPr bwMode="auto">
          <a:xfrm>
            <a:off x="152400" y="3657600"/>
            <a:ext cx="11887200" cy="304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r>
              <a:rPr lang="en-US" altLang="en-US" sz="4800">
                <a:latin typeface="Times New Roman" panose="02020603050405020304" pitchFamily="18" charset="0"/>
                <a:cs typeface="Times New Roman" panose="02020603050405020304" pitchFamily="18" charset="0"/>
              </a:rPr>
              <a:t>- Tại các tỉnh đồng bằng: Quân Pháp đi đến đâu cũng bị nhân dân đột kích, tập kích. Điển hình là phong trào cha con ông Nguyễn Mậu Kiến (Thái Bình) và Phạm Văn Nghị (Nam Định)</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1747"/>
                                        </p:tgtEl>
                                        <p:attrNameLst>
                                          <p:attrName>style.visibility</p:attrName>
                                        </p:attrNameLst>
                                      </p:cBhvr>
                                      <p:to>
                                        <p:strVal val="visible"/>
                                      </p:to>
                                    </p:set>
                                    <p:anim calcmode="lin" valueType="num">
                                      <p:cBhvr additive="base">
                                        <p:cTn id="13" dur="500" fill="hold"/>
                                        <p:tgtEl>
                                          <p:spTgt spid="31747"/>
                                        </p:tgtEl>
                                        <p:attrNameLst>
                                          <p:attrName>ppt_x</p:attrName>
                                        </p:attrNameLst>
                                      </p:cBhvr>
                                      <p:tavLst>
                                        <p:tav tm="0">
                                          <p:val>
                                            <p:strVal val="#ppt_x"/>
                                          </p:val>
                                        </p:tav>
                                        <p:tav tm="100000">
                                          <p:val>
                                            <p:strVal val="#ppt_x"/>
                                          </p:val>
                                        </p:tav>
                                      </p:tavLst>
                                    </p:anim>
                                    <p:anim calcmode="lin" valueType="num">
                                      <p:cBhvr additive="base">
                                        <p:cTn id="14" dur="500" fill="hold"/>
                                        <p:tgtEl>
                                          <p:spTgt spid="317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1747"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hought Bubble: Cloud 2">
            <a:extLst>
              <a:ext uri="{FF2B5EF4-FFF2-40B4-BE49-F238E27FC236}">
                <a16:creationId xmlns:a16="http://schemas.microsoft.com/office/drawing/2014/main" id="{2E62F0C0-C198-BB63-D152-D236CD52A835}"/>
              </a:ext>
            </a:extLst>
          </p:cNvPr>
          <p:cNvSpPr/>
          <p:nvPr/>
        </p:nvSpPr>
        <p:spPr>
          <a:xfrm>
            <a:off x="609600" y="685800"/>
            <a:ext cx="11430000" cy="3581400"/>
          </a:xfrm>
          <a:prstGeom prst="cloudCallout">
            <a:avLst>
              <a:gd name="adj1" fmla="val -39185"/>
              <a:gd name="adj2" fmla="val 80673"/>
            </a:avLst>
          </a:prstGeom>
          <a:solidFill>
            <a:schemeClr val="accent6">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r>
              <a:rPr lang="vi-VN" sz="3600" b="1" dirty="0">
                <a:latin typeface="+mj-lt"/>
              </a:rPr>
              <a:t>Sau thất thủ ở Thành Hà Nội và sự hi sinh của Nguyễn Tri Phương có dậ</a:t>
            </a:r>
            <a:r>
              <a:rPr lang="en-US" sz="3600" b="1" dirty="0">
                <a:latin typeface="+mj-lt"/>
              </a:rPr>
              <a:t>p</a:t>
            </a:r>
            <a:r>
              <a:rPr lang="vi-VN" sz="3600" b="1" dirty="0">
                <a:latin typeface="+mj-lt"/>
              </a:rPr>
              <a:t> tắt đươc phong trào của nhân dân ta không?</a:t>
            </a:r>
            <a:endParaRPr lang="en-US" sz="3600" b="1" dirty="0">
              <a:latin typeface="+mj-lt"/>
            </a:endParaRPr>
          </a:p>
        </p:txBody>
      </p:sp>
      <p:sp>
        <p:nvSpPr>
          <p:cNvPr id="15" name="Rectangle: Rounded Corners 4">
            <a:extLst>
              <a:ext uri="{FF2B5EF4-FFF2-40B4-BE49-F238E27FC236}">
                <a16:creationId xmlns:a16="http://schemas.microsoft.com/office/drawing/2014/main" id="{623E9FD0-13DE-FDE4-B2B7-A5A5C0C0E2B3}"/>
              </a:ext>
            </a:extLst>
          </p:cNvPr>
          <p:cNvSpPr/>
          <p:nvPr/>
        </p:nvSpPr>
        <p:spPr>
          <a:xfrm>
            <a:off x="0" y="228600"/>
            <a:ext cx="12192000" cy="6324600"/>
          </a:xfrm>
          <a:prstGeom prst="roundRect">
            <a:avLst/>
          </a:prstGeom>
          <a:solidFill>
            <a:schemeClr val="accent2">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342900" indent="-342900" algn="just" eaLnBrk="1" fontAlgn="auto" hangingPunct="1">
              <a:spcBef>
                <a:spcPts val="0"/>
              </a:spcBef>
              <a:spcAft>
                <a:spcPts val="0"/>
              </a:spcAft>
              <a:buFontTx/>
              <a:buChar char="-"/>
              <a:defRPr/>
            </a:pPr>
            <a:r>
              <a:rPr lang="vi-VN" sz="2800" b="1" dirty="0">
                <a:solidFill>
                  <a:schemeClr val="tx1"/>
                </a:solidFill>
                <a:latin typeface="Times New Roman" panose="02020603050405020304" pitchFamily="18" charset="0"/>
                <a:cs typeface="Times New Roman" panose="02020603050405020304" pitchFamily="18" charset="0"/>
              </a:rPr>
              <a:t>Nhân dân bỏ thuốc độc vào giếng nước, thức ăn, kho thuốc súng của Pháp.</a:t>
            </a:r>
          </a:p>
          <a:p>
            <a:pPr marL="342900" indent="-342900" algn="just" eaLnBrk="1" fontAlgn="auto" hangingPunct="1">
              <a:spcBef>
                <a:spcPts val="0"/>
              </a:spcBef>
              <a:spcAft>
                <a:spcPts val="0"/>
              </a:spcAft>
              <a:buFontTx/>
              <a:buChar char="-"/>
              <a:defRPr/>
            </a:pPr>
            <a:r>
              <a:rPr lang="vi-VN" sz="2800" b="1" dirty="0">
                <a:solidFill>
                  <a:schemeClr val="tx1"/>
                </a:solidFill>
                <a:latin typeface="Times New Roman" panose="02020603050405020304" pitchFamily="18" charset="0"/>
                <a:cs typeface="Times New Roman" panose="02020603050405020304" pitchFamily="18" charset="0"/>
              </a:rPr>
              <a:t>Khi thành Hà Nội bị chiếm, nhân dân ta vẫn duy trì kháng chiến dưới sự chỉ huy của văn thân, sĩ phu yêu nước đã lập nghĩa hội, bí mật tổ chức chống Pháp.</a:t>
            </a:r>
          </a:p>
          <a:p>
            <a:pPr marL="342900" indent="-342900" algn="just" eaLnBrk="1" fontAlgn="auto" hangingPunct="1">
              <a:spcBef>
                <a:spcPts val="0"/>
              </a:spcBef>
              <a:spcAft>
                <a:spcPts val="0"/>
              </a:spcAft>
              <a:buFontTx/>
              <a:buChar char="-"/>
              <a:defRPr/>
            </a:pPr>
            <a:r>
              <a:rPr lang="vi-VN" sz="2800" b="1" dirty="0">
                <a:solidFill>
                  <a:schemeClr val="tx1"/>
                </a:solidFill>
                <a:latin typeface="Times New Roman" panose="02020603050405020304" pitchFamily="18" charset="0"/>
                <a:cs typeface="Times New Roman" panose="02020603050405020304" pitchFamily="18" charset="0"/>
              </a:rPr>
              <a:t>Thừa lúc Gác-ni-e đánh xuống Nam Định, quân do Hoàng Tá Viêm</a:t>
            </a:r>
            <a:r>
              <a:rPr lang="en-US" sz="2800" b="1" dirty="0">
                <a:solidFill>
                  <a:schemeClr val="tx1"/>
                </a:solidFill>
                <a:latin typeface="Times New Roman" panose="02020603050405020304" pitchFamily="18" charset="0"/>
                <a:cs typeface="Times New Roman" panose="02020603050405020304" pitchFamily="18" charset="0"/>
              </a:rPr>
              <a:t> </a:t>
            </a:r>
            <a:r>
              <a:rPr lang="vi-VN" sz="2800" b="1" dirty="0">
                <a:solidFill>
                  <a:schemeClr val="tx1"/>
                </a:solidFill>
                <a:latin typeface="Times New Roman" panose="02020603050405020304" pitchFamily="18" charset="0"/>
                <a:cs typeface="Times New Roman" panose="02020603050405020304" pitchFamily="18" charset="0"/>
              </a:rPr>
              <a:t>(phò mã của triều Nguyền) đóng ở Sơn Tây kéo về phối hợp cánh quân triều đình Trương Quang Đàn đóng ở Bắc Ninh để tấn công Hà Nội. </a:t>
            </a:r>
          </a:p>
          <a:p>
            <a:pPr marL="342900" indent="-342900" algn="just" eaLnBrk="1" fontAlgn="auto" hangingPunct="1">
              <a:spcBef>
                <a:spcPts val="0"/>
              </a:spcBef>
              <a:spcAft>
                <a:spcPts val="0"/>
              </a:spcAft>
              <a:buFontTx/>
              <a:buChar char="-"/>
              <a:defRPr/>
            </a:pPr>
            <a:r>
              <a:rPr lang="vi-VN" sz="2800" b="1" dirty="0">
                <a:solidFill>
                  <a:schemeClr val="tx1"/>
                </a:solidFill>
                <a:latin typeface="Times New Roman" panose="02020603050405020304" pitchFamily="18" charset="0"/>
                <a:cs typeface="Times New Roman" panose="02020603050405020304" pitchFamily="18" charset="0"/>
              </a:rPr>
              <a:t>Năm 1865, xây dựng căn cứ ở Sơn Tây, nghe tin Gác-ni-ê kéo quân từ Nam Định về </a:t>
            </a:r>
          </a:p>
          <a:p>
            <a:pPr marL="342900" indent="-342900" algn="just" eaLnBrk="1" fontAlgn="auto" hangingPunct="1">
              <a:spcBef>
                <a:spcPts val="0"/>
              </a:spcBef>
              <a:spcAft>
                <a:spcPts val="0"/>
              </a:spcAft>
              <a:buFontTx/>
              <a:buChar char="-"/>
              <a:defRPr/>
            </a:pPr>
            <a:r>
              <a:rPr lang="vi-VN" sz="2800" b="1" dirty="0">
                <a:solidFill>
                  <a:schemeClr val="tx1"/>
                </a:solidFill>
                <a:latin typeface="Times New Roman" panose="02020603050405020304" pitchFamily="18" charset="0"/>
                <a:cs typeface="Times New Roman" panose="02020603050405020304" pitchFamily="18" charset="0"/>
              </a:rPr>
              <a:t>21/12/1873, Lưu Vĩnh Phúc kéo quân sát vào thành khiêu chiến rồi rút chạy, Gác-ni-ê cho quân đuổi theo rơi vào ổ phục kích của quân ta tại Cầu Giấy. Toán quân Pháp bị tiêu diệt hoàn toàn trong đó có Gác-ni-ê.</a:t>
            </a:r>
            <a:endParaRPr lang="en-US" sz="2800" dirty="0">
              <a:solidFill>
                <a:srgbClr val="FF0000"/>
              </a:solidFill>
              <a:latin typeface="Times New Roman" pitchFamily="18" charset="0"/>
              <a:cs typeface="Times New Roman" pitchFamily="18" charset="0"/>
            </a:endParaRPr>
          </a:p>
          <a:p>
            <a:pPr algn="just" eaLnBrk="1" fontAlgn="auto" hangingPunct="1">
              <a:spcBef>
                <a:spcPts val="0"/>
              </a:spcBef>
              <a:spcAft>
                <a:spcPts val="0"/>
              </a:spcAft>
              <a:defRPr/>
            </a:pPr>
            <a:endParaRPr lang="en-US" sz="2800" b="1" dirty="0">
              <a:solidFill>
                <a:schemeClr val="tx1"/>
              </a:solidFill>
              <a:latin typeface="Times New Roman" panose="02020603050405020304" pitchFamily="18" charset="0"/>
              <a:cs typeface="Times New Roman" panose="02020603050405020304"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6" presetClass="exit" presetSubtype="32" fill="hold" nodeType="clickEffect">
                                  <p:stCondLst>
                                    <p:cond delay="0"/>
                                  </p:stCondLst>
                                  <p:childTnLst>
                                    <p:animEffect transition="out" filter="circle(out)">
                                      <p:cBhvr>
                                        <p:cTn id="12" dur="2000"/>
                                        <p:tgtEl>
                                          <p:spTgt spid="14"/>
                                        </p:tgtEl>
                                      </p:cBhvr>
                                    </p:animEffect>
                                    <p:set>
                                      <p:cBhvr>
                                        <p:cTn id="13" dur="1" fill="hold">
                                          <p:stCondLst>
                                            <p:cond delay="1999"/>
                                          </p:stCondLst>
                                        </p:cTn>
                                        <p:tgtEl>
                                          <p:spTgt spid="14"/>
                                        </p:tgtEl>
                                        <p:attrNameLst>
                                          <p:attrName>style.visibility</p:attrName>
                                        </p:attrNameLst>
                                      </p:cBhvr>
                                      <p:to>
                                        <p:strVal val="hidden"/>
                                      </p:to>
                                    </p:set>
                                  </p:childTnLst>
                                </p:cTn>
                              </p:par>
                            </p:childTnLst>
                          </p:cTn>
                        </p:par>
                        <p:par>
                          <p:cTn id="14" fill="hold" nodeType="afterGroup">
                            <p:stCondLst>
                              <p:cond delay="2000"/>
                            </p:stCondLst>
                            <p:childTnLst>
                              <p:par>
                                <p:cTn id="15" presetID="16" presetClass="entr" presetSubtype="21"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barn(inVertical)">
                                      <p:cBhvr>
                                        <p:cTn id="17" dur="500"/>
                                        <p:tgtEl>
                                          <p:spTgt spid="1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4" presetClass="exit" presetSubtype="10" fill="hold" nodeType="clickEffect">
                                  <p:stCondLst>
                                    <p:cond delay="0"/>
                                  </p:stCondLst>
                                  <p:childTnLst>
                                    <p:animEffect transition="out" filter="randombar(horizontal)">
                                      <p:cBhvr>
                                        <p:cTn id="21" dur="500"/>
                                        <p:tgtEl>
                                          <p:spTgt spid="15"/>
                                        </p:tgtEl>
                                      </p:cBhvr>
                                    </p:animEffect>
                                    <p:set>
                                      <p:cBhvr>
                                        <p:cTn id="22"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15" grpId="0" animBg="1"/>
      <p:bldP spid="15" grpId="1"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Title 1">
            <a:extLst>
              <a:ext uri="{FF2B5EF4-FFF2-40B4-BE49-F238E27FC236}">
                <a16:creationId xmlns:a16="http://schemas.microsoft.com/office/drawing/2014/main" id="{48933822-2BAA-9D5C-8C2C-0052AD5ACB8C}"/>
              </a:ext>
            </a:extLst>
          </p:cNvPr>
          <p:cNvSpPr>
            <a:spLocks noGrp="1"/>
          </p:cNvSpPr>
          <p:nvPr>
            <p:ph type="title"/>
          </p:nvPr>
        </p:nvSpPr>
        <p:spPr/>
        <p:txBody>
          <a:bodyPr/>
          <a:lstStyle/>
          <a:p>
            <a:endParaRPr lang="en-US" altLang="en-US"/>
          </a:p>
        </p:txBody>
      </p:sp>
      <p:sp>
        <p:nvSpPr>
          <p:cNvPr id="217091" name="Content Placeholder 2">
            <a:extLst>
              <a:ext uri="{FF2B5EF4-FFF2-40B4-BE49-F238E27FC236}">
                <a16:creationId xmlns:a16="http://schemas.microsoft.com/office/drawing/2014/main" id="{BE49495F-A773-0392-72E1-C4A6E1629D7D}"/>
              </a:ext>
            </a:extLst>
          </p:cNvPr>
          <p:cNvSpPr>
            <a:spLocks noGrp="1"/>
          </p:cNvSpPr>
          <p:nvPr>
            <p:ph idx="1"/>
          </p:nvPr>
        </p:nvSpPr>
        <p:spPr/>
        <p:txBody>
          <a:bodyPr/>
          <a:lstStyle/>
          <a:p>
            <a:endParaRPr lang="en-US" altLang="en-US"/>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AutoShape 5" descr="Z">
            <a:extLst>
              <a:ext uri="{FF2B5EF4-FFF2-40B4-BE49-F238E27FC236}">
                <a16:creationId xmlns:a16="http://schemas.microsoft.com/office/drawing/2014/main" id="{AD59F320-310A-A83D-32A9-AC5612E07D94}"/>
              </a:ext>
            </a:extLst>
          </p:cNvPr>
          <p:cNvSpPr>
            <a:spLocks noChangeAspect="1" noChangeArrowheads="1"/>
          </p:cNvSpPr>
          <p:nvPr/>
        </p:nvSpPr>
        <p:spPr bwMode="auto">
          <a:xfrm>
            <a:off x="5780088" y="460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endParaRPr lang="LID4096" altLang="LID4096" sz="1800">
              <a:solidFill>
                <a:srgbClr val="000000"/>
              </a:solidFill>
              <a:latin typeface="Times New Roman" panose="02020603050405020304" pitchFamily="18" charset="0"/>
            </a:endParaRPr>
          </a:p>
        </p:txBody>
      </p:sp>
      <p:sp>
        <p:nvSpPr>
          <p:cNvPr id="218115" name="AutoShape 7" descr="Z">
            <a:extLst>
              <a:ext uri="{FF2B5EF4-FFF2-40B4-BE49-F238E27FC236}">
                <a16:creationId xmlns:a16="http://schemas.microsoft.com/office/drawing/2014/main" id="{4CF81896-F8E8-FBD9-C7EA-9048418F0F49}"/>
              </a:ext>
            </a:extLst>
          </p:cNvPr>
          <p:cNvSpPr>
            <a:spLocks noChangeAspect="1" noChangeArrowheads="1"/>
          </p:cNvSpPr>
          <p:nvPr/>
        </p:nvSpPr>
        <p:spPr bwMode="auto">
          <a:xfrm>
            <a:off x="5943600" y="3276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endParaRPr lang="LID4096" altLang="LID4096" sz="1800">
              <a:solidFill>
                <a:srgbClr val="000000"/>
              </a:solidFill>
              <a:latin typeface="Times New Roman" panose="02020603050405020304" pitchFamily="18" charset="0"/>
            </a:endParaRPr>
          </a:p>
        </p:txBody>
      </p:sp>
      <p:sp>
        <p:nvSpPr>
          <p:cNvPr id="218116" name="AutoShape 9" descr="Z">
            <a:extLst>
              <a:ext uri="{FF2B5EF4-FFF2-40B4-BE49-F238E27FC236}">
                <a16:creationId xmlns:a16="http://schemas.microsoft.com/office/drawing/2014/main" id="{044B39FF-CEAD-8255-D5B2-E1E7DB9E0802}"/>
              </a:ext>
            </a:extLst>
          </p:cNvPr>
          <p:cNvSpPr>
            <a:spLocks noChangeAspect="1" noChangeArrowheads="1"/>
          </p:cNvSpPr>
          <p:nvPr/>
        </p:nvSpPr>
        <p:spPr bwMode="auto">
          <a:xfrm>
            <a:off x="5943600" y="3276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endParaRPr lang="LID4096" altLang="LID4096" sz="1800">
              <a:solidFill>
                <a:srgbClr val="000000"/>
              </a:solidFill>
              <a:latin typeface="Times New Roman" panose="02020603050405020304" pitchFamily="18" charset="0"/>
            </a:endParaRPr>
          </a:p>
        </p:txBody>
      </p:sp>
      <p:sp>
        <p:nvSpPr>
          <p:cNvPr id="218117" name="AutoShape 11" descr="Z">
            <a:extLst>
              <a:ext uri="{FF2B5EF4-FFF2-40B4-BE49-F238E27FC236}">
                <a16:creationId xmlns:a16="http://schemas.microsoft.com/office/drawing/2014/main" id="{29C161A1-B9B4-554D-3953-D1A464077D41}"/>
              </a:ext>
            </a:extLst>
          </p:cNvPr>
          <p:cNvSpPr>
            <a:spLocks noChangeAspect="1" noChangeArrowheads="1"/>
          </p:cNvSpPr>
          <p:nvPr/>
        </p:nvSpPr>
        <p:spPr bwMode="auto">
          <a:xfrm>
            <a:off x="5943600" y="3276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endParaRPr lang="LID4096" altLang="LID4096" sz="1800">
              <a:solidFill>
                <a:srgbClr val="000000"/>
              </a:solidFill>
              <a:latin typeface="Times New Roman" panose="02020603050405020304" pitchFamily="18" charset="0"/>
            </a:endParaRPr>
          </a:p>
        </p:txBody>
      </p:sp>
      <p:sp>
        <p:nvSpPr>
          <p:cNvPr id="218118" name="AutoShape 13" descr="Z">
            <a:extLst>
              <a:ext uri="{FF2B5EF4-FFF2-40B4-BE49-F238E27FC236}">
                <a16:creationId xmlns:a16="http://schemas.microsoft.com/office/drawing/2014/main" id="{C0670069-5C00-5FD0-EEA7-58C45E5CCDEB}"/>
              </a:ext>
            </a:extLst>
          </p:cNvPr>
          <p:cNvSpPr>
            <a:spLocks noChangeAspect="1" noChangeArrowheads="1"/>
          </p:cNvSpPr>
          <p:nvPr/>
        </p:nvSpPr>
        <p:spPr bwMode="auto">
          <a:xfrm>
            <a:off x="5943600" y="3276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endParaRPr lang="LID4096" altLang="LID4096" sz="1800">
              <a:solidFill>
                <a:srgbClr val="000000"/>
              </a:solidFill>
              <a:latin typeface="Times New Roman" panose="02020603050405020304" pitchFamily="18" charset="0"/>
            </a:endParaRPr>
          </a:p>
        </p:txBody>
      </p:sp>
      <p:sp>
        <p:nvSpPr>
          <p:cNvPr id="218119" name="AutoShape 15" descr="Z">
            <a:extLst>
              <a:ext uri="{FF2B5EF4-FFF2-40B4-BE49-F238E27FC236}">
                <a16:creationId xmlns:a16="http://schemas.microsoft.com/office/drawing/2014/main" id="{29EF51EC-6376-08B6-E7FD-3CFD52BA2EE4}"/>
              </a:ext>
            </a:extLst>
          </p:cNvPr>
          <p:cNvSpPr>
            <a:spLocks noChangeAspect="1" noChangeArrowheads="1"/>
          </p:cNvSpPr>
          <p:nvPr/>
        </p:nvSpPr>
        <p:spPr bwMode="auto">
          <a:xfrm>
            <a:off x="5943600" y="3276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endParaRPr lang="LID4096" altLang="LID4096" sz="1800">
              <a:solidFill>
                <a:srgbClr val="000000"/>
              </a:solidFill>
              <a:latin typeface="Times New Roman" panose="02020603050405020304" pitchFamily="18" charset="0"/>
            </a:endParaRPr>
          </a:p>
        </p:txBody>
      </p:sp>
      <p:pic>
        <p:nvPicPr>
          <p:cNvPr id="218120" name="Picture 24">
            <a:extLst>
              <a:ext uri="{FF2B5EF4-FFF2-40B4-BE49-F238E27FC236}">
                <a16:creationId xmlns:a16="http://schemas.microsoft.com/office/drawing/2014/main" id="{07940778-CB5C-682B-AF9D-0026B9728C3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44500" y="250825"/>
            <a:ext cx="11747500" cy="6634163"/>
          </a:xfrm>
          <a:prstGeom prst="rect">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pic>
      <p:sp>
        <p:nvSpPr>
          <p:cNvPr id="9228" name="AutoShape 12">
            <a:extLst>
              <a:ext uri="{FF2B5EF4-FFF2-40B4-BE49-F238E27FC236}">
                <a16:creationId xmlns:a16="http://schemas.microsoft.com/office/drawing/2014/main" id="{4CB53633-2FE8-8F97-4881-AD7C5D82CFDD}"/>
              </a:ext>
            </a:extLst>
          </p:cNvPr>
          <p:cNvSpPr>
            <a:spLocks noChangeArrowheads="1"/>
          </p:cNvSpPr>
          <p:nvPr/>
        </p:nvSpPr>
        <p:spPr bwMode="auto">
          <a:xfrm rot="-2800021">
            <a:off x="1504950" y="4157663"/>
            <a:ext cx="762000" cy="304800"/>
          </a:xfrm>
          <a:prstGeom prst="notchedRightArrow">
            <a:avLst>
              <a:gd name="adj1" fmla="val 50000"/>
              <a:gd name="adj2" fmla="val 62500"/>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endParaRPr lang="LID4096" altLang="LID4096" sz="1800">
              <a:solidFill>
                <a:srgbClr val="000000"/>
              </a:solidFill>
              <a:latin typeface="Times New Roman" panose="02020603050405020304" pitchFamily="18" charset="0"/>
            </a:endParaRPr>
          </a:p>
        </p:txBody>
      </p:sp>
      <p:sp>
        <p:nvSpPr>
          <p:cNvPr id="218122" name="AutoShape 18">
            <a:extLst>
              <a:ext uri="{FF2B5EF4-FFF2-40B4-BE49-F238E27FC236}">
                <a16:creationId xmlns:a16="http://schemas.microsoft.com/office/drawing/2014/main" id="{7BD52C67-90D0-BFD6-CE5A-E8B4D70CEC5B}"/>
              </a:ext>
            </a:extLst>
          </p:cNvPr>
          <p:cNvSpPr>
            <a:spLocks noChangeArrowheads="1"/>
          </p:cNvSpPr>
          <p:nvPr/>
        </p:nvSpPr>
        <p:spPr bwMode="auto">
          <a:xfrm>
            <a:off x="2971800" y="3810000"/>
            <a:ext cx="609600" cy="609600"/>
          </a:xfrm>
          <a:prstGeom prst="star4">
            <a:avLst>
              <a:gd name="adj" fmla="val 0"/>
            </a:avLst>
          </a:prstGeom>
          <a:solidFill>
            <a:srgbClr val="0000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endParaRPr lang="LID4096" altLang="LID4096" sz="1800">
              <a:solidFill>
                <a:srgbClr val="000000"/>
              </a:solidFill>
              <a:latin typeface="Times New Roman" panose="02020603050405020304" pitchFamily="18" charset="0"/>
            </a:endParaRPr>
          </a:p>
        </p:txBody>
      </p:sp>
      <p:sp>
        <p:nvSpPr>
          <p:cNvPr id="9237" name="Text Box 21">
            <a:extLst>
              <a:ext uri="{FF2B5EF4-FFF2-40B4-BE49-F238E27FC236}">
                <a16:creationId xmlns:a16="http://schemas.microsoft.com/office/drawing/2014/main" id="{89750984-693D-67F0-653A-089CB5C79D2A}"/>
              </a:ext>
            </a:extLst>
          </p:cNvPr>
          <p:cNvSpPr txBox="1">
            <a:spLocks noChangeArrowheads="1"/>
          </p:cNvSpPr>
          <p:nvPr/>
        </p:nvSpPr>
        <p:spPr bwMode="auto">
          <a:xfrm>
            <a:off x="444500" y="3022600"/>
            <a:ext cx="17303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50000"/>
              </a:spcBef>
              <a:buFontTx/>
              <a:buNone/>
            </a:pPr>
            <a:r>
              <a:rPr lang="en-US" altLang="LID4096" sz="1800" b="1">
                <a:solidFill>
                  <a:srgbClr val="000000"/>
                </a:solidFill>
                <a:latin typeface="Times New Roman" panose="02020603050405020304" pitchFamily="18" charset="0"/>
              </a:rPr>
              <a:t>20/11/1873</a:t>
            </a:r>
          </a:p>
        </p:txBody>
      </p:sp>
      <p:sp>
        <p:nvSpPr>
          <p:cNvPr id="9239" name="AutoShape 23">
            <a:extLst>
              <a:ext uri="{FF2B5EF4-FFF2-40B4-BE49-F238E27FC236}">
                <a16:creationId xmlns:a16="http://schemas.microsoft.com/office/drawing/2014/main" id="{39F5E1D1-10F4-A4DB-2706-B4ECEE028686}"/>
              </a:ext>
            </a:extLst>
          </p:cNvPr>
          <p:cNvSpPr>
            <a:spLocks noChangeArrowheads="1"/>
          </p:cNvSpPr>
          <p:nvPr/>
        </p:nvSpPr>
        <p:spPr bwMode="auto">
          <a:xfrm rot="10105354">
            <a:off x="6424613" y="3140075"/>
            <a:ext cx="990600" cy="228600"/>
          </a:xfrm>
          <a:prstGeom prst="notchedRightArrow">
            <a:avLst>
              <a:gd name="adj1" fmla="val 50000"/>
              <a:gd name="adj2" fmla="val 108333"/>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endParaRPr lang="LID4096" altLang="LID4096" sz="1800">
              <a:solidFill>
                <a:srgbClr val="000000"/>
              </a:solidFill>
              <a:latin typeface="Times New Roman" panose="02020603050405020304" pitchFamily="18" charset="0"/>
            </a:endParaRPr>
          </a:p>
        </p:txBody>
      </p:sp>
      <p:sp>
        <p:nvSpPr>
          <p:cNvPr id="9240" name="AutoShape 24">
            <a:extLst>
              <a:ext uri="{FF2B5EF4-FFF2-40B4-BE49-F238E27FC236}">
                <a16:creationId xmlns:a16="http://schemas.microsoft.com/office/drawing/2014/main" id="{DDB424B1-4605-2018-D2E8-85BAA4448F90}"/>
              </a:ext>
            </a:extLst>
          </p:cNvPr>
          <p:cNvSpPr>
            <a:spLocks noChangeArrowheads="1"/>
          </p:cNvSpPr>
          <p:nvPr/>
        </p:nvSpPr>
        <p:spPr bwMode="auto">
          <a:xfrm rot="-385116">
            <a:off x="5588000" y="3252788"/>
            <a:ext cx="838200" cy="304800"/>
          </a:xfrm>
          <a:prstGeom prst="notchedRightArrow">
            <a:avLst>
              <a:gd name="adj1" fmla="val 50000"/>
              <a:gd name="adj2" fmla="val 68750"/>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endParaRPr lang="LID4096" altLang="LID4096" sz="1800">
              <a:solidFill>
                <a:srgbClr val="000000"/>
              </a:solidFill>
              <a:latin typeface="Times New Roman" panose="02020603050405020304" pitchFamily="18" charset="0"/>
            </a:endParaRPr>
          </a:p>
        </p:txBody>
      </p:sp>
      <p:grpSp>
        <p:nvGrpSpPr>
          <p:cNvPr id="218126" name="Group 2">
            <a:extLst>
              <a:ext uri="{FF2B5EF4-FFF2-40B4-BE49-F238E27FC236}">
                <a16:creationId xmlns:a16="http://schemas.microsoft.com/office/drawing/2014/main" id="{93F12744-0198-D88E-5132-F9BEEBE7AA67}"/>
              </a:ext>
            </a:extLst>
          </p:cNvPr>
          <p:cNvGrpSpPr>
            <a:grpSpLocks/>
          </p:cNvGrpSpPr>
          <p:nvPr/>
        </p:nvGrpSpPr>
        <p:grpSpPr bwMode="auto">
          <a:xfrm>
            <a:off x="6634163" y="4343400"/>
            <a:ext cx="5310187" cy="2438400"/>
            <a:chOff x="6634716" y="4267200"/>
            <a:chExt cx="5309191" cy="2514600"/>
          </a:xfrm>
        </p:grpSpPr>
        <p:grpSp>
          <p:nvGrpSpPr>
            <p:cNvPr id="218133" name="Group 1">
              <a:extLst>
                <a:ext uri="{FF2B5EF4-FFF2-40B4-BE49-F238E27FC236}">
                  <a16:creationId xmlns:a16="http://schemas.microsoft.com/office/drawing/2014/main" id="{1F02722F-BFA6-F1A5-ECBD-1B4FFFF86C4A}"/>
                </a:ext>
              </a:extLst>
            </p:cNvPr>
            <p:cNvGrpSpPr>
              <a:grpSpLocks/>
            </p:cNvGrpSpPr>
            <p:nvPr/>
          </p:nvGrpSpPr>
          <p:grpSpPr bwMode="auto">
            <a:xfrm>
              <a:off x="6634716" y="4267200"/>
              <a:ext cx="5309191" cy="2514600"/>
              <a:chOff x="6705600" y="4343400"/>
              <a:chExt cx="3962400" cy="2514600"/>
            </a:xfrm>
          </p:grpSpPr>
          <p:sp>
            <p:nvSpPr>
              <p:cNvPr id="218135" name="AutoShape 17">
                <a:extLst>
                  <a:ext uri="{FF2B5EF4-FFF2-40B4-BE49-F238E27FC236}">
                    <a16:creationId xmlns:a16="http://schemas.microsoft.com/office/drawing/2014/main" id="{0697181E-6CC6-C6FA-78DD-E22E31FA3EC3}"/>
                  </a:ext>
                </a:extLst>
              </p:cNvPr>
              <p:cNvSpPr>
                <a:spLocks noChangeArrowheads="1"/>
              </p:cNvSpPr>
              <p:nvPr/>
            </p:nvSpPr>
            <p:spPr bwMode="auto">
              <a:xfrm>
                <a:off x="6705600" y="5410200"/>
                <a:ext cx="609600" cy="533400"/>
              </a:xfrm>
              <a:prstGeom prst="irregularSeal2">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endParaRPr lang="LID4096" altLang="LID4096" sz="1800">
                  <a:solidFill>
                    <a:srgbClr val="000000"/>
                  </a:solidFill>
                  <a:latin typeface="Times New Roman" panose="02020603050405020304" pitchFamily="18" charset="0"/>
                </a:endParaRPr>
              </a:p>
            </p:txBody>
          </p:sp>
          <p:sp>
            <p:nvSpPr>
              <p:cNvPr id="218136" name="AutoShape 20">
                <a:extLst>
                  <a:ext uri="{FF2B5EF4-FFF2-40B4-BE49-F238E27FC236}">
                    <a16:creationId xmlns:a16="http://schemas.microsoft.com/office/drawing/2014/main" id="{5EF1A06A-84DC-5929-8973-C2EA9657ACA8}"/>
                  </a:ext>
                </a:extLst>
              </p:cNvPr>
              <p:cNvSpPr>
                <a:spLocks noChangeArrowheads="1"/>
              </p:cNvSpPr>
              <p:nvPr/>
            </p:nvSpPr>
            <p:spPr bwMode="auto">
              <a:xfrm>
                <a:off x="6705600" y="5943600"/>
                <a:ext cx="457200" cy="457200"/>
              </a:xfrm>
              <a:prstGeom prst="star4">
                <a:avLst>
                  <a:gd name="adj" fmla="val 12500"/>
                </a:avLst>
              </a:prstGeom>
              <a:solidFill>
                <a:srgbClr val="0000FF"/>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endParaRPr lang="LID4096" altLang="LID4096" sz="1800">
                  <a:solidFill>
                    <a:srgbClr val="000000"/>
                  </a:solidFill>
                  <a:latin typeface="Times New Roman" panose="02020603050405020304" pitchFamily="18" charset="0"/>
                </a:endParaRPr>
              </a:p>
            </p:txBody>
          </p:sp>
          <p:sp>
            <p:nvSpPr>
              <p:cNvPr id="218137" name="AutoShape 25">
                <a:extLst>
                  <a:ext uri="{FF2B5EF4-FFF2-40B4-BE49-F238E27FC236}">
                    <a16:creationId xmlns:a16="http://schemas.microsoft.com/office/drawing/2014/main" id="{6516ABD6-BB93-ACC2-2C51-8ECDAFB796BF}"/>
                  </a:ext>
                </a:extLst>
              </p:cNvPr>
              <p:cNvSpPr>
                <a:spLocks noChangeArrowheads="1"/>
              </p:cNvSpPr>
              <p:nvPr/>
            </p:nvSpPr>
            <p:spPr bwMode="auto">
              <a:xfrm rot="10800000" flipH="1" flipV="1">
                <a:off x="6705601" y="4419601"/>
                <a:ext cx="633413" cy="347663"/>
              </a:xfrm>
              <a:prstGeom prst="notchedRightArrow">
                <a:avLst>
                  <a:gd name="adj1" fmla="val 50000"/>
                  <a:gd name="adj2" fmla="val 45548"/>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endParaRPr lang="LID4096" altLang="LID4096" sz="1800">
                  <a:solidFill>
                    <a:srgbClr val="000000"/>
                  </a:solidFill>
                  <a:latin typeface="Times New Roman" panose="02020603050405020304" pitchFamily="18" charset="0"/>
                </a:endParaRPr>
              </a:p>
            </p:txBody>
          </p:sp>
          <p:sp>
            <p:nvSpPr>
              <p:cNvPr id="218138" name="AutoShape 26">
                <a:extLst>
                  <a:ext uri="{FF2B5EF4-FFF2-40B4-BE49-F238E27FC236}">
                    <a16:creationId xmlns:a16="http://schemas.microsoft.com/office/drawing/2014/main" id="{6951DEDA-D4F6-3505-0ED3-D6621882B0B5}"/>
                  </a:ext>
                </a:extLst>
              </p:cNvPr>
              <p:cNvSpPr>
                <a:spLocks noChangeArrowheads="1"/>
              </p:cNvSpPr>
              <p:nvPr/>
            </p:nvSpPr>
            <p:spPr bwMode="auto">
              <a:xfrm rot="10800000" flipH="1" flipV="1">
                <a:off x="6705601" y="4876801"/>
                <a:ext cx="633413" cy="347663"/>
              </a:xfrm>
              <a:prstGeom prst="notchedRightArrow">
                <a:avLst>
                  <a:gd name="adj1" fmla="val 50000"/>
                  <a:gd name="adj2" fmla="val 45548"/>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endParaRPr lang="LID4096" altLang="LID4096" sz="1800">
                  <a:solidFill>
                    <a:srgbClr val="000000"/>
                  </a:solidFill>
                  <a:latin typeface="Times New Roman" panose="02020603050405020304" pitchFamily="18" charset="0"/>
                </a:endParaRPr>
              </a:p>
            </p:txBody>
          </p:sp>
          <p:sp>
            <p:nvSpPr>
              <p:cNvPr id="218139" name="Rectangle 27">
                <a:extLst>
                  <a:ext uri="{FF2B5EF4-FFF2-40B4-BE49-F238E27FC236}">
                    <a16:creationId xmlns:a16="http://schemas.microsoft.com/office/drawing/2014/main" id="{EE3D6680-9F8D-49E6-4E97-0DD278DE4A86}"/>
                  </a:ext>
                </a:extLst>
              </p:cNvPr>
              <p:cNvSpPr>
                <a:spLocks noChangeArrowheads="1"/>
              </p:cNvSpPr>
              <p:nvPr/>
            </p:nvSpPr>
            <p:spPr bwMode="auto">
              <a:xfrm>
                <a:off x="6705600" y="4343400"/>
                <a:ext cx="3962400" cy="2514600"/>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endParaRPr lang="LID4096" altLang="LID4096" sz="1800">
                  <a:solidFill>
                    <a:srgbClr val="000000"/>
                  </a:solidFill>
                  <a:latin typeface="Times New Roman" panose="02020603050405020304" pitchFamily="18" charset="0"/>
                </a:endParaRPr>
              </a:p>
            </p:txBody>
          </p:sp>
          <p:sp>
            <p:nvSpPr>
              <p:cNvPr id="218140" name="AutoShape 28">
                <a:extLst>
                  <a:ext uri="{FF2B5EF4-FFF2-40B4-BE49-F238E27FC236}">
                    <a16:creationId xmlns:a16="http://schemas.microsoft.com/office/drawing/2014/main" id="{3DD42C4B-3BCC-0B92-D02C-0914E682C215}"/>
                  </a:ext>
                </a:extLst>
              </p:cNvPr>
              <p:cNvSpPr>
                <a:spLocks noChangeArrowheads="1"/>
              </p:cNvSpPr>
              <p:nvPr/>
            </p:nvSpPr>
            <p:spPr bwMode="auto">
              <a:xfrm>
                <a:off x="6781800" y="4648200"/>
                <a:ext cx="762000" cy="304800"/>
              </a:xfrm>
              <a:prstGeom prst="notchedRightArrow">
                <a:avLst>
                  <a:gd name="adj1" fmla="val 50000"/>
                  <a:gd name="adj2" fmla="val 62500"/>
                </a:avLst>
              </a:prstGeom>
              <a:solidFill>
                <a:schemeClr val="tx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endParaRPr lang="LID4096" altLang="LID4096" sz="1800">
                  <a:solidFill>
                    <a:srgbClr val="000000"/>
                  </a:solidFill>
                  <a:latin typeface="Times New Roman" panose="02020603050405020304" pitchFamily="18" charset="0"/>
                </a:endParaRPr>
              </a:p>
            </p:txBody>
          </p:sp>
          <p:sp>
            <p:nvSpPr>
              <p:cNvPr id="218141" name="AutoShape 29">
                <a:extLst>
                  <a:ext uri="{FF2B5EF4-FFF2-40B4-BE49-F238E27FC236}">
                    <a16:creationId xmlns:a16="http://schemas.microsoft.com/office/drawing/2014/main" id="{0A6B6A50-773C-B93B-5A14-796CC8809935}"/>
                  </a:ext>
                </a:extLst>
              </p:cNvPr>
              <p:cNvSpPr>
                <a:spLocks noChangeArrowheads="1"/>
              </p:cNvSpPr>
              <p:nvPr/>
            </p:nvSpPr>
            <p:spPr bwMode="auto">
              <a:xfrm>
                <a:off x="6781800" y="5105400"/>
                <a:ext cx="762000" cy="304800"/>
              </a:xfrm>
              <a:prstGeom prst="notchedRightArrow">
                <a:avLst>
                  <a:gd name="adj1" fmla="val 50000"/>
                  <a:gd name="adj2" fmla="val 62500"/>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endParaRPr lang="LID4096" altLang="LID4096" sz="1800">
                  <a:solidFill>
                    <a:srgbClr val="000000"/>
                  </a:solidFill>
                  <a:latin typeface="Times New Roman" panose="02020603050405020304" pitchFamily="18" charset="0"/>
                </a:endParaRPr>
              </a:p>
            </p:txBody>
          </p:sp>
          <p:sp>
            <p:nvSpPr>
              <p:cNvPr id="218142" name="Text Box 33">
                <a:extLst>
                  <a:ext uri="{FF2B5EF4-FFF2-40B4-BE49-F238E27FC236}">
                    <a16:creationId xmlns:a16="http://schemas.microsoft.com/office/drawing/2014/main" id="{3C5FC2CD-2EDA-0245-5998-731645938605}"/>
                  </a:ext>
                </a:extLst>
              </p:cNvPr>
              <p:cNvSpPr txBox="1">
                <a:spLocks noChangeArrowheads="1"/>
              </p:cNvSpPr>
              <p:nvPr/>
            </p:nvSpPr>
            <p:spPr bwMode="auto">
              <a:xfrm>
                <a:off x="7523830" y="4648200"/>
                <a:ext cx="294824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r>
                  <a:rPr lang="en-US" altLang="LID4096" sz="1800">
                    <a:solidFill>
                      <a:srgbClr val="000000"/>
                    </a:solidFill>
                    <a:latin typeface="Times New Roman" panose="02020603050405020304" pitchFamily="18" charset="0"/>
                  </a:rPr>
                  <a:t>Quân Pháp do Gacnie chỉ huy</a:t>
                </a:r>
              </a:p>
            </p:txBody>
          </p:sp>
          <p:sp>
            <p:nvSpPr>
              <p:cNvPr id="218143" name="Text Box 34">
                <a:extLst>
                  <a:ext uri="{FF2B5EF4-FFF2-40B4-BE49-F238E27FC236}">
                    <a16:creationId xmlns:a16="http://schemas.microsoft.com/office/drawing/2014/main" id="{B6BF02E1-63D8-678E-D73A-143D6C2FA911}"/>
                  </a:ext>
                </a:extLst>
              </p:cNvPr>
              <p:cNvSpPr txBox="1">
                <a:spLocks noChangeArrowheads="1"/>
              </p:cNvSpPr>
              <p:nvPr/>
            </p:nvSpPr>
            <p:spPr bwMode="auto">
              <a:xfrm>
                <a:off x="7620000" y="5029200"/>
                <a:ext cx="30480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r>
                  <a:rPr lang="en-US" altLang="LID4096" sz="1800">
                    <a:solidFill>
                      <a:srgbClr val="000000"/>
                    </a:solidFill>
                    <a:latin typeface="Times New Roman" panose="02020603050405020304" pitchFamily="18" charset="0"/>
                  </a:rPr>
                  <a:t>Quân ta do Hoàng Tá Viêm và </a:t>
                </a:r>
              </a:p>
              <a:p>
                <a:pPr algn="ctr" defTabSz="914400" eaLnBrk="1" hangingPunct="1">
                  <a:spcBef>
                    <a:spcPct val="0"/>
                  </a:spcBef>
                  <a:buFontTx/>
                  <a:buNone/>
                </a:pPr>
                <a:r>
                  <a:rPr lang="en-US" altLang="LID4096" sz="1800">
                    <a:solidFill>
                      <a:srgbClr val="000000"/>
                    </a:solidFill>
                    <a:latin typeface="Times New Roman" panose="02020603050405020304" pitchFamily="18" charset="0"/>
                  </a:rPr>
                  <a:t>Lưu Vĩnh Phúc chỉ huy</a:t>
                </a:r>
              </a:p>
            </p:txBody>
          </p:sp>
          <p:sp>
            <p:nvSpPr>
              <p:cNvPr id="218144" name="Text Box 36">
                <a:extLst>
                  <a:ext uri="{FF2B5EF4-FFF2-40B4-BE49-F238E27FC236}">
                    <a16:creationId xmlns:a16="http://schemas.microsoft.com/office/drawing/2014/main" id="{AAD25035-4742-08E3-D3A5-2FE0BA870153}"/>
                  </a:ext>
                </a:extLst>
              </p:cNvPr>
              <p:cNvSpPr txBox="1">
                <a:spLocks noChangeArrowheads="1"/>
              </p:cNvSpPr>
              <p:nvPr/>
            </p:nvSpPr>
            <p:spPr bwMode="auto">
              <a:xfrm>
                <a:off x="7543801" y="5867401"/>
                <a:ext cx="2149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endParaRPr lang="LID4096" altLang="LID4096" sz="1800">
                  <a:solidFill>
                    <a:srgbClr val="000000"/>
                  </a:solidFill>
                  <a:latin typeface="Times New Roman" panose="02020603050405020304" pitchFamily="18" charset="0"/>
                </a:endParaRPr>
              </a:p>
            </p:txBody>
          </p:sp>
          <p:sp>
            <p:nvSpPr>
              <p:cNvPr id="218145" name="Text Box 37">
                <a:extLst>
                  <a:ext uri="{FF2B5EF4-FFF2-40B4-BE49-F238E27FC236}">
                    <a16:creationId xmlns:a16="http://schemas.microsoft.com/office/drawing/2014/main" id="{D7BC6E44-BF51-8F01-308D-8456C71569F5}"/>
                  </a:ext>
                </a:extLst>
              </p:cNvPr>
              <p:cNvSpPr txBox="1">
                <a:spLocks noChangeArrowheads="1"/>
              </p:cNvSpPr>
              <p:nvPr/>
            </p:nvSpPr>
            <p:spPr bwMode="auto">
              <a:xfrm>
                <a:off x="7772400" y="5943601"/>
                <a:ext cx="2133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r>
                  <a:rPr lang="en-US" altLang="LID4096" sz="1800">
                    <a:solidFill>
                      <a:srgbClr val="000000"/>
                    </a:solidFill>
                    <a:latin typeface="Times New Roman" panose="02020603050405020304" pitchFamily="18" charset="0"/>
                  </a:rPr>
                  <a:t>Nơi Gacnie tử trận</a:t>
                </a:r>
              </a:p>
            </p:txBody>
          </p:sp>
        </p:grpSp>
        <p:pic>
          <p:nvPicPr>
            <p:cNvPr id="218134" name="Picture 4">
              <a:extLst>
                <a:ext uri="{FF2B5EF4-FFF2-40B4-BE49-F238E27FC236}">
                  <a16:creationId xmlns:a16="http://schemas.microsoft.com/office/drawing/2014/main" id="{AE0E6715-637A-A2D5-DBE4-41EC0FAD4B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59069" y="5431354"/>
              <a:ext cx="609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3" name="AutoShape 12">
            <a:extLst>
              <a:ext uri="{FF2B5EF4-FFF2-40B4-BE49-F238E27FC236}">
                <a16:creationId xmlns:a16="http://schemas.microsoft.com/office/drawing/2014/main" id="{AA5F9FAE-8684-1AC5-9AFD-9745CA493492}"/>
              </a:ext>
            </a:extLst>
          </p:cNvPr>
          <p:cNvSpPr>
            <a:spLocks noChangeArrowheads="1"/>
          </p:cNvSpPr>
          <p:nvPr/>
        </p:nvSpPr>
        <p:spPr bwMode="auto">
          <a:xfrm rot="10314393">
            <a:off x="5399088" y="3290888"/>
            <a:ext cx="762000" cy="304800"/>
          </a:xfrm>
          <a:prstGeom prst="notchedRightArrow">
            <a:avLst>
              <a:gd name="adj1" fmla="val 50000"/>
              <a:gd name="adj2" fmla="val 62500"/>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endParaRPr lang="LID4096" altLang="LID4096" sz="1800">
              <a:solidFill>
                <a:srgbClr val="000000"/>
              </a:solidFill>
              <a:latin typeface="Times New Roman" panose="02020603050405020304" pitchFamily="18" charset="0"/>
            </a:endParaRPr>
          </a:p>
        </p:txBody>
      </p:sp>
      <p:sp>
        <p:nvSpPr>
          <p:cNvPr id="34" name="AutoShape 12">
            <a:extLst>
              <a:ext uri="{FF2B5EF4-FFF2-40B4-BE49-F238E27FC236}">
                <a16:creationId xmlns:a16="http://schemas.microsoft.com/office/drawing/2014/main" id="{BD625094-5F32-06A3-BA2C-97FADFAD0BA4}"/>
              </a:ext>
            </a:extLst>
          </p:cNvPr>
          <p:cNvSpPr>
            <a:spLocks noChangeArrowheads="1"/>
          </p:cNvSpPr>
          <p:nvPr/>
        </p:nvSpPr>
        <p:spPr bwMode="auto">
          <a:xfrm rot="-7428884">
            <a:off x="2254250" y="4114800"/>
            <a:ext cx="762000" cy="304800"/>
          </a:xfrm>
          <a:prstGeom prst="notchedRightArrow">
            <a:avLst>
              <a:gd name="adj1" fmla="val 50000"/>
              <a:gd name="adj2" fmla="val 62500"/>
            </a:avLst>
          </a:prstGeom>
          <a:solidFill>
            <a:srgbClr val="FF0000"/>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0"/>
              </a:spcBef>
              <a:buFontTx/>
              <a:buNone/>
            </a:pPr>
            <a:endParaRPr lang="LID4096" altLang="LID4096" sz="1800">
              <a:solidFill>
                <a:srgbClr val="000000"/>
              </a:solidFill>
              <a:latin typeface="Times New Roman" panose="02020603050405020304" pitchFamily="18" charset="0"/>
            </a:endParaRPr>
          </a:p>
        </p:txBody>
      </p:sp>
      <p:pic>
        <p:nvPicPr>
          <p:cNvPr id="35" name="Picture 4">
            <a:extLst>
              <a:ext uri="{FF2B5EF4-FFF2-40B4-BE49-F238E27FC236}">
                <a16:creationId xmlns:a16="http://schemas.microsoft.com/office/drawing/2014/main" id="{960C18CC-446D-ED24-945A-78016C6AF9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43100" y="2970213"/>
            <a:ext cx="609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Rounded Rectangular Callout 35">
            <a:extLst>
              <a:ext uri="{FF2B5EF4-FFF2-40B4-BE49-F238E27FC236}">
                <a16:creationId xmlns:a16="http://schemas.microsoft.com/office/drawing/2014/main" id="{07BBF405-8E1A-1824-FE4D-09062DC6E73F}"/>
              </a:ext>
            </a:extLst>
          </p:cNvPr>
          <p:cNvSpPr/>
          <p:nvPr/>
        </p:nvSpPr>
        <p:spPr>
          <a:xfrm>
            <a:off x="1731818" y="32140"/>
            <a:ext cx="5223164" cy="2989669"/>
          </a:xfrm>
          <a:prstGeom prst="wedgeRoundRectCallout">
            <a:avLst>
              <a:gd name="adj1" fmla="val -37203"/>
              <a:gd name="adj2" fmla="val 75869"/>
              <a:gd name="adj3" fmla="val 16667"/>
            </a:avLst>
          </a:prstGeom>
          <a:blipFill dpi="0" rotWithShape="1">
            <a:blip r:embed="rId4"/>
            <a:srcRect/>
            <a:stretch>
              <a:fillRect t="-6000" b="17000"/>
            </a:stretch>
          </a:bli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ts val="0"/>
              </a:spcBef>
              <a:spcAft>
                <a:spcPts val="0"/>
              </a:spcAft>
              <a:defRPr/>
            </a:pPr>
            <a:endParaRPr lang="x-none">
              <a:solidFill>
                <a:srgbClr val="FFFFFF"/>
              </a:solidFill>
            </a:endParaRPr>
          </a:p>
        </p:txBody>
      </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repeatCount="3000" fill="hold" grpId="0" nodeType="clickEffect">
                                  <p:stCondLst>
                                    <p:cond delay="0"/>
                                  </p:stCondLst>
                                  <p:childTnLst>
                                    <p:set>
                                      <p:cBhvr>
                                        <p:cTn id="6" dur="1" fill="hold">
                                          <p:stCondLst>
                                            <p:cond delay="0"/>
                                          </p:stCondLst>
                                        </p:cTn>
                                        <p:tgtEl>
                                          <p:spTgt spid="9240"/>
                                        </p:tgtEl>
                                        <p:attrNameLst>
                                          <p:attrName>style.visibility</p:attrName>
                                        </p:attrNameLst>
                                      </p:cBhvr>
                                      <p:to>
                                        <p:strVal val="visible"/>
                                      </p:to>
                                    </p:set>
                                    <p:animEffect transition="in" filter="wipe(left)">
                                      <p:cBhvr>
                                        <p:cTn id="7" dur="500"/>
                                        <p:tgtEl>
                                          <p:spTgt spid="924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9239"/>
                                        </p:tgtEl>
                                        <p:attrNameLst>
                                          <p:attrName>style.visibility</p:attrName>
                                        </p:attrNameLst>
                                      </p:cBhvr>
                                      <p:to>
                                        <p:strVal val="visible"/>
                                      </p:to>
                                    </p:set>
                                    <p:animEffect transition="in" filter="wipe(right)">
                                      <p:cBhvr>
                                        <p:cTn id="12" dur="500"/>
                                        <p:tgtEl>
                                          <p:spTgt spid="9239"/>
                                        </p:tgtEl>
                                      </p:cBhvr>
                                    </p:animEffect>
                                  </p:childTnLst>
                                </p:cTn>
                              </p:par>
                            </p:childTnLst>
                          </p:cTn>
                        </p:par>
                        <p:par>
                          <p:cTn id="13" fill="hold" nodeType="afterGroup">
                            <p:stCondLst>
                              <p:cond delay="500"/>
                            </p:stCondLst>
                            <p:childTnLst>
                              <p:par>
                                <p:cTn id="14" presetID="5" presetClass="exit" presetSubtype="10" fill="hold" grpId="1" nodeType="afterEffect">
                                  <p:stCondLst>
                                    <p:cond delay="0"/>
                                  </p:stCondLst>
                                  <p:childTnLst>
                                    <p:animEffect transition="out" filter="checkerboard(across)">
                                      <p:cBhvr>
                                        <p:cTn id="15" dur="500"/>
                                        <p:tgtEl>
                                          <p:spTgt spid="9240"/>
                                        </p:tgtEl>
                                      </p:cBhvr>
                                    </p:animEffect>
                                    <p:set>
                                      <p:cBhvr>
                                        <p:cTn id="16" dur="1" fill="hold">
                                          <p:stCondLst>
                                            <p:cond delay="499"/>
                                          </p:stCondLst>
                                        </p:cTn>
                                        <p:tgtEl>
                                          <p:spTgt spid="9240"/>
                                        </p:tgtEl>
                                        <p:attrNameLst>
                                          <p:attrName>style.visibility</p:attrName>
                                        </p:attrNameLst>
                                      </p:cBhvr>
                                      <p:to>
                                        <p:strVal val="hidden"/>
                                      </p:to>
                                    </p:set>
                                  </p:childTnLst>
                                </p:cTn>
                              </p:par>
                              <p:par>
                                <p:cTn id="17" presetID="22" presetClass="entr" presetSubtype="2" fill="hold" grpId="0" nodeType="with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wipe(right)">
                                      <p:cBhvr>
                                        <p:cTn id="19" dur="500"/>
                                        <p:tgtEl>
                                          <p:spTgt spid="33"/>
                                        </p:tgtEl>
                                      </p:cBhvr>
                                    </p:animEffect>
                                  </p:childTnLst>
                                </p:cTn>
                              </p:par>
                            </p:childTnLst>
                          </p:cTn>
                        </p:par>
                        <p:par>
                          <p:cTn id="20" fill="hold" nodeType="afterGroup">
                            <p:stCondLst>
                              <p:cond delay="1000"/>
                            </p:stCondLst>
                            <p:childTnLst>
                              <p:par>
                                <p:cTn id="21" presetID="0" presetClass="path" presetSubtype="0" accel="50000" decel="50000" fill="hold" grpId="1" nodeType="afterEffect">
                                  <p:stCondLst>
                                    <p:cond delay="0"/>
                                  </p:stCondLst>
                                  <p:childTnLst>
                                    <p:animMotion origin="layout" path="M 1.45833E-6 -3.33333E-6 L -0.30586 0.06204 " pathEditMode="relative" rAng="0" ptsTypes="AA">
                                      <p:cBhvr>
                                        <p:cTn id="22" dur="2000" fill="hold"/>
                                        <p:tgtEl>
                                          <p:spTgt spid="33"/>
                                        </p:tgtEl>
                                        <p:attrNameLst>
                                          <p:attrName>ppt_x</p:attrName>
                                          <p:attrName>ppt_y</p:attrName>
                                        </p:attrNameLst>
                                      </p:cBhvr>
                                      <p:rCtr x="-15299" y="3102"/>
                                    </p:animMotion>
                                  </p:childTnLst>
                                </p:cTn>
                              </p:par>
                              <p:par>
                                <p:cTn id="23" presetID="0" presetClass="path" presetSubtype="0" accel="50000" decel="50000" fill="hold" grpId="1" nodeType="withEffect">
                                  <p:stCondLst>
                                    <p:cond delay="0"/>
                                  </p:stCondLst>
                                  <p:childTnLst>
                                    <p:animMotion origin="layout" path="M 1.875E-6 2.96296E-6 L -0.32383 0.07152 " pathEditMode="relative" rAng="0" ptsTypes="AA">
                                      <p:cBhvr>
                                        <p:cTn id="24" dur="2250" fill="hold"/>
                                        <p:tgtEl>
                                          <p:spTgt spid="9239"/>
                                        </p:tgtEl>
                                        <p:attrNameLst>
                                          <p:attrName>ppt_x</p:attrName>
                                          <p:attrName>ppt_y</p:attrName>
                                        </p:attrNameLst>
                                      </p:cBhvr>
                                      <p:rCtr x="-16198" y="3565"/>
                                    </p:animMotion>
                                  </p:childTnLst>
                                </p:cTn>
                              </p:par>
                            </p:childTnLst>
                          </p:cTn>
                        </p:par>
                        <p:par>
                          <p:cTn id="25" fill="hold" nodeType="afterGroup">
                            <p:stCondLst>
                              <p:cond delay="3250"/>
                            </p:stCondLst>
                            <p:childTnLst>
                              <p:par>
                                <p:cTn id="26" presetID="22" presetClass="entr" presetSubtype="4"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wipe(down)">
                                      <p:cBhvr>
                                        <p:cTn id="28" dur="500"/>
                                        <p:tgtEl>
                                          <p:spTgt spid="34"/>
                                        </p:tgtEl>
                                      </p:cBhvr>
                                    </p:animEffect>
                                  </p:childTnLst>
                                </p:cTn>
                              </p:par>
                              <p:par>
                                <p:cTn id="29" presetID="5" presetClass="exit" presetSubtype="10" fill="hold" grpId="2" nodeType="withEffect">
                                  <p:stCondLst>
                                    <p:cond delay="0"/>
                                  </p:stCondLst>
                                  <p:childTnLst>
                                    <p:animEffect transition="out" filter="checkerboard(across)">
                                      <p:cBhvr>
                                        <p:cTn id="30" dur="500"/>
                                        <p:tgtEl>
                                          <p:spTgt spid="9239"/>
                                        </p:tgtEl>
                                      </p:cBhvr>
                                    </p:animEffect>
                                    <p:set>
                                      <p:cBhvr>
                                        <p:cTn id="31" dur="1" fill="hold">
                                          <p:stCondLst>
                                            <p:cond delay="499"/>
                                          </p:stCondLst>
                                        </p:cTn>
                                        <p:tgtEl>
                                          <p:spTgt spid="9239"/>
                                        </p:tgtEl>
                                        <p:attrNameLst>
                                          <p:attrName>style.visibility</p:attrName>
                                        </p:attrNameLst>
                                      </p:cBhvr>
                                      <p:to>
                                        <p:strVal val="hidden"/>
                                      </p:to>
                                    </p:set>
                                  </p:childTnLst>
                                </p:cTn>
                              </p:par>
                              <p:par>
                                <p:cTn id="32" presetID="5" presetClass="exit" presetSubtype="10" fill="hold" grpId="2" nodeType="withEffect">
                                  <p:stCondLst>
                                    <p:cond delay="0"/>
                                  </p:stCondLst>
                                  <p:childTnLst>
                                    <p:animEffect transition="out" filter="checkerboard(across)">
                                      <p:cBhvr>
                                        <p:cTn id="33" dur="500"/>
                                        <p:tgtEl>
                                          <p:spTgt spid="33"/>
                                        </p:tgtEl>
                                      </p:cBhvr>
                                    </p:animEffect>
                                    <p:set>
                                      <p:cBhvr>
                                        <p:cTn id="34" dur="1" fill="hold">
                                          <p:stCondLst>
                                            <p:cond delay="499"/>
                                          </p:stCondLst>
                                        </p:cTn>
                                        <p:tgtEl>
                                          <p:spTgt spid="33"/>
                                        </p:tgtEl>
                                        <p:attrNameLst>
                                          <p:attrName>style.visibility</p:attrName>
                                        </p:attrNameLst>
                                      </p:cBhvr>
                                      <p:to>
                                        <p:strVal val="hidden"/>
                                      </p:to>
                                    </p:set>
                                  </p:childTnLst>
                                </p:cTn>
                              </p:par>
                              <p:par>
                                <p:cTn id="35" presetID="22" presetClass="entr" presetSubtype="4" fill="hold" grpId="0" nodeType="withEffect">
                                  <p:stCondLst>
                                    <p:cond delay="0"/>
                                  </p:stCondLst>
                                  <p:childTnLst>
                                    <p:set>
                                      <p:cBhvr>
                                        <p:cTn id="36" dur="1" fill="hold">
                                          <p:stCondLst>
                                            <p:cond delay="0"/>
                                          </p:stCondLst>
                                        </p:cTn>
                                        <p:tgtEl>
                                          <p:spTgt spid="9228"/>
                                        </p:tgtEl>
                                        <p:attrNameLst>
                                          <p:attrName>style.visibility</p:attrName>
                                        </p:attrNameLst>
                                      </p:cBhvr>
                                      <p:to>
                                        <p:strVal val="visible"/>
                                      </p:to>
                                    </p:set>
                                    <p:animEffect transition="in" filter="wipe(down)">
                                      <p:cBhvr>
                                        <p:cTn id="37" dur="500"/>
                                        <p:tgtEl>
                                          <p:spTgt spid="9228"/>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9237"/>
                                        </p:tgtEl>
                                        <p:attrNameLst>
                                          <p:attrName>style.visibility</p:attrName>
                                        </p:attrNameLst>
                                      </p:cBhvr>
                                      <p:to>
                                        <p:strVal val="visible"/>
                                      </p:to>
                                    </p:set>
                                    <p:animEffect transition="in" filter="wipe(down)">
                                      <p:cBhvr>
                                        <p:cTn id="40" dur="500"/>
                                        <p:tgtEl>
                                          <p:spTgt spid="9237"/>
                                        </p:tgtEl>
                                      </p:cBhvr>
                                    </p:animEffect>
                                  </p:childTnLst>
                                </p:cTn>
                              </p:par>
                              <p:par>
                                <p:cTn id="41" presetID="22" presetClass="entr" presetSubtype="4" fill="hold" nodeType="withEffect">
                                  <p:stCondLst>
                                    <p:cond delay="0"/>
                                  </p:stCondLst>
                                  <p:childTnLst>
                                    <p:set>
                                      <p:cBhvr>
                                        <p:cTn id="42" dur="1" fill="hold">
                                          <p:stCondLst>
                                            <p:cond delay="0"/>
                                          </p:stCondLst>
                                        </p:cTn>
                                        <p:tgtEl>
                                          <p:spTgt spid="35"/>
                                        </p:tgtEl>
                                        <p:attrNameLst>
                                          <p:attrName>style.visibility</p:attrName>
                                        </p:attrNameLst>
                                      </p:cBhvr>
                                      <p:to>
                                        <p:strVal val="visible"/>
                                      </p:to>
                                    </p:set>
                                    <p:animEffect transition="in" filter="wipe(down)">
                                      <p:cBhvr>
                                        <p:cTn id="43" dur="500"/>
                                        <p:tgtEl>
                                          <p:spTgt spid="35"/>
                                        </p:tgtEl>
                                      </p:cBhvr>
                                    </p:animEffect>
                                  </p:childTnLst>
                                </p:cTn>
                              </p:par>
                            </p:childTnLst>
                          </p:cTn>
                        </p:par>
                        <p:par>
                          <p:cTn id="44" fill="hold" nodeType="afterGroup">
                            <p:stCondLst>
                              <p:cond delay="3750"/>
                            </p:stCondLst>
                            <p:childTnLst>
                              <p:par>
                                <p:cTn id="45" presetID="22" presetClass="entr" presetSubtype="4"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Effect transition="in" filter="wipe(down)">
                                      <p:cBhvr>
                                        <p:cTn id="4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8" grpId="0" animBg="1"/>
      <p:bldP spid="9237" grpId="0"/>
      <p:bldP spid="9239" grpId="0" animBg="1"/>
      <p:bldP spid="9239" grpId="1" animBg="1"/>
      <p:bldP spid="9239" grpId="2" animBg="1"/>
      <p:bldP spid="9240" grpId="0" animBg="1"/>
      <p:bldP spid="9240" grpId="1" animBg="1"/>
      <p:bldP spid="33" grpId="0" animBg="1"/>
      <p:bldP spid="33" grpId="1" animBg="1"/>
      <p:bldP spid="33" grpId="2" animBg="1"/>
      <p:bldP spid="34"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7CFD5A6A-F7E9-4DA0-5008-579BC0E05612}"/>
              </a:ext>
            </a:extLst>
          </p:cNvPr>
          <p:cNvPicPr>
            <a:picLocks noChangeAspect="1"/>
          </p:cNvPicPr>
          <p:nvPr/>
        </p:nvPicPr>
        <p:blipFill>
          <a:blip r:embed="rId2"/>
          <a:stretch>
            <a:fillRect/>
          </a:stretch>
        </p:blipFill>
        <p:spPr>
          <a:xfrm>
            <a:off x="1109663" y="228600"/>
            <a:ext cx="9855200" cy="3810000"/>
          </a:xfrm>
          <a:prstGeom prst="rect">
            <a:avLst/>
          </a:prstGeom>
          <a:ln>
            <a:noFill/>
          </a:ln>
          <a:effectLst>
            <a:outerShdw blurRad="292100" dist="139700" dir="2700000" algn="tl" rotWithShape="0">
              <a:srgbClr val="333333">
                <a:alpha val="65000"/>
              </a:srgbClr>
            </a:outerShdw>
          </a:effectLst>
        </p:spPr>
      </p:pic>
      <p:sp>
        <p:nvSpPr>
          <p:cNvPr id="17411" name="TextBox 5">
            <a:extLst>
              <a:ext uri="{FF2B5EF4-FFF2-40B4-BE49-F238E27FC236}">
                <a16:creationId xmlns:a16="http://schemas.microsoft.com/office/drawing/2014/main" id="{21FEEC98-F8BF-DAB7-4D95-85A0A2B7E092}"/>
              </a:ext>
            </a:extLst>
          </p:cNvPr>
          <p:cNvSpPr txBox="1">
            <a:spLocks noChangeArrowheads="1"/>
          </p:cNvSpPr>
          <p:nvPr/>
        </p:nvSpPr>
        <p:spPr bwMode="auto">
          <a:xfrm>
            <a:off x="2971800" y="4138613"/>
            <a:ext cx="50800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2400" b="1">
                <a:solidFill>
                  <a:srgbClr val="002060"/>
                </a:solidFill>
                <a:latin typeface="Times New Roman" panose="02020603050405020304" pitchFamily="18" charset="0"/>
                <a:cs typeface="Times New Roman" panose="02020603050405020304" pitchFamily="18" charset="0"/>
              </a:rPr>
              <a:t>Gacnie bị giết tại trận Cầu Giấy 1873</a:t>
            </a:r>
          </a:p>
        </p:txBody>
      </p:sp>
      <p:sp>
        <p:nvSpPr>
          <p:cNvPr id="4" name="Text Box 8">
            <a:extLst>
              <a:ext uri="{FF2B5EF4-FFF2-40B4-BE49-F238E27FC236}">
                <a16:creationId xmlns:a16="http://schemas.microsoft.com/office/drawing/2014/main" id="{39234B0E-56E8-56E2-39E3-0628AE37B627}"/>
              </a:ext>
            </a:extLst>
          </p:cNvPr>
          <p:cNvSpPr txBox="1">
            <a:spLocks noChangeArrowheads="1"/>
          </p:cNvSpPr>
          <p:nvPr/>
        </p:nvSpPr>
        <p:spPr bwMode="auto">
          <a:xfrm>
            <a:off x="1109663" y="4648200"/>
            <a:ext cx="8464550" cy="508000"/>
          </a:xfrm>
          <a:prstGeom prst="rect">
            <a:avLst/>
          </a:prstGeom>
          <a:ln w="38100"/>
        </p:spPr>
        <p:style>
          <a:lnRef idx="2">
            <a:schemeClr val="accent2"/>
          </a:lnRef>
          <a:fillRef idx="1">
            <a:schemeClr val="lt1"/>
          </a:fillRef>
          <a:effectRef idx="0">
            <a:schemeClr val="accent2"/>
          </a:effectRef>
          <a:fontRef idx="minor">
            <a:schemeClr val="dk1"/>
          </a:fontRef>
        </p:style>
        <p:txBody>
          <a:bodyPr>
            <a:spAutoFit/>
          </a:bodyPr>
          <a:lstStyle>
            <a:lvl1pPr>
              <a:defRPr sz="2400">
                <a:solidFill>
                  <a:schemeClr val="tx1"/>
                </a:solidFill>
                <a:latin typeface="Arial" charset="0"/>
                <a:cs typeface="Arial" charset="0"/>
              </a:defRPr>
            </a:lvl1pPr>
            <a:lvl2pPr marL="742950" indent="-285750">
              <a:defRPr sz="2400">
                <a:solidFill>
                  <a:schemeClr val="tx1"/>
                </a:solidFill>
                <a:latin typeface="Arial" charset="0"/>
                <a:cs typeface="Arial" charset="0"/>
              </a:defRPr>
            </a:lvl2pPr>
            <a:lvl3pPr marL="1143000" indent="-228600">
              <a:defRPr sz="2400">
                <a:solidFill>
                  <a:schemeClr val="tx1"/>
                </a:solidFill>
                <a:latin typeface="Arial" charset="0"/>
                <a:cs typeface="Arial" charset="0"/>
              </a:defRPr>
            </a:lvl3pPr>
            <a:lvl4pPr marL="1600200" indent="-228600">
              <a:defRPr sz="2400">
                <a:solidFill>
                  <a:schemeClr val="tx1"/>
                </a:solidFill>
                <a:latin typeface="Arial" charset="0"/>
                <a:cs typeface="Arial" charset="0"/>
              </a:defRPr>
            </a:lvl4pPr>
            <a:lvl5pPr marL="2057400" indent="-22860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lgn="just" eaLnBrk="1" fontAlgn="auto" hangingPunct="1">
              <a:spcBef>
                <a:spcPct val="50000"/>
              </a:spcBef>
              <a:spcAft>
                <a:spcPts val="0"/>
              </a:spcAft>
              <a:defRPr/>
            </a:pPr>
            <a:r>
              <a:rPr lang="en-US" sz="2700" b="1" dirty="0">
                <a:solidFill>
                  <a:srgbClr val="FF0000"/>
                </a:solidFill>
                <a:latin typeface="Times New Roman" pitchFamily="18" charset="0"/>
                <a:cs typeface="Times New Roman" pitchFamily="18" charset="0"/>
              </a:rPr>
              <a:t>? </a:t>
            </a:r>
            <a:r>
              <a:rPr lang="en-US" sz="2700" b="1" dirty="0" err="1">
                <a:solidFill>
                  <a:srgbClr val="FF0000"/>
                </a:solidFill>
                <a:latin typeface="Times New Roman" pitchFamily="18" charset="0"/>
                <a:cs typeface="Times New Roman" pitchFamily="18" charset="0"/>
              </a:rPr>
              <a:t>Em</a:t>
            </a:r>
            <a:r>
              <a:rPr lang="en-US" sz="2700" b="1" dirty="0">
                <a:solidFill>
                  <a:srgbClr val="FF0000"/>
                </a:solidFill>
                <a:latin typeface="Times New Roman" pitchFamily="18" charset="0"/>
                <a:cs typeface="Times New Roman" pitchFamily="18" charset="0"/>
              </a:rPr>
              <a:t> </a:t>
            </a:r>
            <a:r>
              <a:rPr lang="en-US" sz="2700" b="1" dirty="0" err="1">
                <a:solidFill>
                  <a:srgbClr val="FF0000"/>
                </a:solidFill>
                <a:latin typeface="Times New Roman" pitchFamily="18" charset="0"/>
                <a:cs typeface="Times New Roman" pitchFamily="18" charset="0"/>
              </a:rPr>
              <a:t>có</a:t>
            </a:r>
            <a:r>
              <a:rPr lang="en-US" sz="2700" b="1" dirty="0">
                <a:solidFill>
                  <a:srgbClr val="FF0000"/>
                </a:solidFill>
                <a:latin typeface="Times New Roman" pitchFamily="18" charset="0"/>
                <a:cs typeface="Times New Roman" pitchFamily="18" charset="0"/>
              </a:rPr>
              <a:t> </a:t>
            </a:r>
            <a:r>
              <a:rPr lang="en-US" sz="2700" b="1" dirty="0" err="1">
                <a:solidFill>
                  <a:srgbClr val="FF0000"/>
                </a:solidFill>
                <a:latin typeface="Times New Roman" pitchFamily="18" charset="0"/>
                <a:cs typeface="Times New Roman" pitchFamily="18" charset="0"/>
              </a:rPr>
              <a:t>nhận</a:t>
            </a:r>
            <a:r>
              <a:rPr lang="en-US" sz="2700" b="1" dirty="0">
                <a:solidFill>
                  <a:srgbClr val="FF0000"/>
                </a:solidFill>
                <a:latin typeface="Times New Roman" pitchFamily="18" charset="0"/>
                <a:cs typeface="Times New Roman" pitchFamily="18" charset="0"/>
              </a:rPr>
              <a:t> </a:t>
            </a:r>
            <a:r>
              <a:rPr lang="en-US" sz="2700" b="1" dirty="0" err="1">
                <a:solidFill>
                  <a:srgbClr val="FF0000"/>
                </a:solidFill>
                <a:latin typeface="Times New Roman" pitchFamily="18" charset="0"/>
                <a:cs typeface="Times New Roman" pitchFamily="18" charset="0"/>
              </a:rPr>
              <a:t>xét</a:t>
            </a:r>
            <a:r>
              <a:rPr lang="en-US" sz="2700" b="1" dirty="0">
                <a:solidFill>
                  <a:srgbClr val="FF0000"/>
                </a:solidFill>
                <a:latin typeface="Times New Roman" pitchFamily="18" charset="0"/>
                <a:cs typeface="Times New Roman" pitchFamily="18" charset="0"/>
              </a:rPr>
              <a:t> </a:t>
            </a:r>
            <a:r>
              <a:rPr lang="en-US" sz="2700" b="1" dirty="0" err="1">
                <a:solidFill>
                  <a:srgbClr val="FF0000"/>
                </a:solidFill>
                <a:latin typeface="Times New Roman" pitchFamily="18" charset="0"/>
                <a:cs typeface="Times New Roman" pitchFamily="18" charset="0"/>
              </a:rPr>
              <a:t>gì</a:t>
            </a:r>
            <a:r>
              <a:rPr lang="en-US" sz="2700" b="1" dirty="0">
                <a:solidFill>
                  <a:srgbClr val="FF0000"/>
                </a:solidFill>
                <a:latin typeface="Times New Roman" pitchFamily="18" charset="0"/>
                <a:cs typeface="Times New Roman" pitchFamily="18" charset="0"/>
              </a:rPr>
              <a:t> </a:t>
            </a:r>
            <a:r>
              <a:rPr lang="en-US" sz="2700" b="1" dirty="0" err="1">
                <a:solidFill>
                  <a:srgbClr val="FF0000"/>
                </a:solidFill>
                <a:latin typeface="Times New Roman" pitchFamily="18" charset="0"/>
                <a:cs typeface="Times New Roman" pitchFamily="18" charset="0"/>
              </a:rPr>
              <a:t>về</a:t>
            </a:r>
            <a:r>
              <a:rPr lang="en-US" sz="2700" b="1" dirty="0">
                <a:solidFill>
                  <a:srgbClr val="FF0000"/>
                </a:solidFill>
                <a:latin typeface="Times New Roman" pitchFamily="18" charset="0"/>
                <a:cs typeface="Times New Roman" pitchFamily="18" charset="0"/>
              </a:rPr>
              <a:t> </a:t>
            </a:r>
            <a:r>
              <a:rPr lang="en-US" sz="2700" b="1" dirty="0" err="1">
                <a:solidFill>
                  <a:srgbClr val="FF0000"/>
                </a:solidFill>
                <a:latin typeface="Times New Roman" pitchFamily="18" charset="0"/>
                <a:cs typeface="Times New Roman" pitchFamily="18" charset="0"/>
              </a:rPr>
              <a:t>chiến</a:t>
            </a:r>
            <a:r>
              <a:rPr lang="en-US" sz="2700" b="1" dirty="0">
                <a:solidFill>
                  <a:srgbClr val="FF0000"/>
                </a:solidFill>
                <a:latin typeface="Times New Roman" pitchFamily="18" charset="0"/>
                <a:cs typeface="Times New Roman" pitchFamily="18" charset="0"/>
              </a:rPr>
              <a:t> </a:t>
            </a:r>
            <a:r>
              <a:rPr lang="en-US" sz="2700" b="1" dirty="0" err="1">
                <a:solidFill>
                  <a:srgbClr val="FF0000"/>
                </a:solidFill>
                <a:latin typeface="Times New Roman" pitchFamily="18" charset="0"/>
                <a:cs typeface="Times New Roman" pitchFamily="18" charset="0"/>
              </a:rPr>
              <a:t>thắng</a:t>
            </a:r>
            <a:r>
              <a:rPr lang="en-US" sz="2700" b="1" dirty="0">
                <a:solidFill>
                  <a:srgbClr val="FF0000"/>
                </a:solidFill>
                <a:latin typeface="Times New Roman" pitchFamily="18" charset="0"/>
                <a:cs typeface="Times New Roman" pitchFamily="18" charset="0"/>
              </a:rPr>
              <a:t> </a:t>
            </a:r>
            <a:r>
              <a:rPr lang="en-US" sz="2700" b="1" dirty="0" err="1">
                <a:solidFill>
                  <a:srgbClr val="FF0000"/>
                </a:solidFill>
                <a:latin typeface="Times New Roman" pitchFamily="18" charset="0"/>
                <a:cs typeface="Times New Roman" pitchFamily="18" charset="0"/>
              </a:rPr>
              <a:t>trận</a:t>
            </a:r>
            <a:r>
              <a:rPr lang="en-US" sz="2700" b="1" dirty="0">
                <a:solidFill>
                  <a:srgbClr val="FF0000"/>
                </a:solidFill>
                <a:latin typeface="Times New Roman" pitchFamily="18" charset="0"/>
                <a:cs typeface="Times New Roman" pitchFamily="18" charset="0"/>
              </a:rPr>
              <a:t> </a:t>
            </a:r>
            <a:r>
              <a:rPr lang="en-US" sz="2700" b="1" dirty="0" err="1">
                <a:solidFill>
                  <a:srgbClr val="FF0000"/>
                </a:solidFill>
                <a:latin typeface="Times New Roman" pitchFamily="18" charset="0"/>
                <a:cs typeface="Times New Roman" pitchFamily="18" charset="0"/>
              </a:rPr>
              <a:t>Cầu</a:t>
            </a:r>
            <a:r>
              <a:rPr lang="en-US" sz="2700" b="1" dirty="0">
                <a:solidFill>
                  <a:srgbClr val="FF0000"/>
                </a:solidFill>
                <a:latin typeface="Times New Roman" pitchFamily="18" charset="0"/>
                <a:cs typeface="Times New Roman" pitchFamily="18" charset="0"/>
              </a:rPr>
              <a:t> </a:t>
            </a:r>
            <a:r>
              <a:rPr lang="en-US" sz="2700" b="1" dirty="0" err="1">
                <a:solidFill>
                  <a:srgbClr val="FF0000"/>
                </a:solidFill>
                <a:latin typeface="Times New Roman" pitchFamily="18" charset="0"/>
                <a:cs typeface="Times New Roman" pitchFamily="18" charset="0"/>
              </a:rPr>
              <a:t>Giấy</a:t>
            </a:r>
            <a:r>
              <a:rPr lang="en-US" sz="2700" b="1" dirty="0">
                <a:solidFill>
                  <a:srgbClr val="FF0000"/>
                </a:solidFill>
                <a:latin typeface="Times New Roman" pitchFamily="18" charset="0"/>
                <a:cs typeface="Times New Roman" pitchFamily="18" charset="0"/>
              </a:rPr>
              <a:t> ?</a:t>
            </a:r>
          </a:p>
        </p:txBody>
      </p:sp>
      <p:sp>
        <p:nvSpPr>
          <p:cNvPr id="6" name="Arrow: Pentagon 1">
            <a:extLst>
              <a:ext uri="{FF2B5EF4-FFF2-40B4-BE49-F238E27FC236}">
                <a16:creationId xmlns:a16="http://schemas.microsoft.com/office/drawing/2014/main" id="{B24D13B0-5C0A-3A6A-F480-A56BD5509915}"/>
              </a:ext>
            </a:extLst>
          </p:cNvPr>
          <p:cNvSpPr/>
          <p:nvPr/>
        </p:nvSpPr>
        <p:spPr>
          <a:xfrm>
            <a:off x="76200" y="5257800"/>
            <a:ext cx="12192000" cy="1371600"/>
          </a:xfrm>
          <a:prstGeom prst="homePlate">
            <a:avLst/>
          </a:prstGeom>
          <a:solidFill>
            <a:schemeClr val="accent4">
              <a:lumMod val="40000"/>
              <a:lumOff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just" eaLnBrk="1" fontAlgn="auto" hangingPunct="1">
              <a:spcBef>
                <a:spcPts val="0"/>
              </a:spcBef>
              <a:spcAft>
                <a:spcPts val="0"/>
              </a:spcAft>
              <a:defRPr/>
            </a:pPr>
            <a:r>
              <a:rPr lang="vi-VN" sz="2000" b="1" dirty="0">
                <a:solidFill>
                  <a:schemeClr val="tx1"/>
                </a:solidFill>
                <a:latin typeface="Times New Roman" pitchFamily="18" charset="0"/>
                <a:cs typeface="Times New Roman" pitchFamily="18" charset="0"/>
              </a:rPr>
              <a:t>	</a:t>
            </a:r>
            <a:r>
              <a:rPr lang="en-US" sz="2000" b="1" dirty="0">
                <a:solidFill>
                  <a:schemeClr val="tx1"/>
                </a:solidFill>
                <a:latin typeface="Times New Roman" pitchFamily="18" charset="0"/>
                <a:cs typeface="Times New Roman" pitchFamily="18" charset="0"/>
              </a:rPr>
              <a:t>=&gt; </a:t>
            </a:r>
            <a:r>
              <a:rPr lang="vi-VN" sz="2000" b="1" dirty="0">
                <a:solidFill>
                  <a:schemeClr val="tx1"/>
                </a:solidFill>
                <a:latin typeface="Times New Roman" pitchFamily="18" charset="0"/>
                <a:cs typeface="Times New Roman" pitchFamily="18" charset="0"/>
              </a:rPr>
              <a:t>Khiến cho nhân dân ta phấn khởi, làm cho thực dân Pháp hoang man lo sợ và tìm cách thương lượng, Pháp gặp khó khăn nội bộ, Lo ngại Trung Quốc và Anh sẽ can thiệp vào Bắc Kỳ, lại vấp phải sự kháng cự của nhân dân. </a:t>
            </a:r>
          </a:p>
          <a:p>
            <a:pPr algn="just" eaLnBrk="1" fontAlgn="auto" hangingPunct="1">
              <a:spcBef>
                <a:spcPts val="0"/>
              </a:spcBef>
              <a:spcAft>
                <a:spcPts val="0"/>
              </a:spcAft>
              <a:defRPr/>
            </a:pPr>
            <a:r>
              <a:rPr lang="vi-VN" sz="2000" b="1" dirty="0">
                <a:solidFill>
                  <a:schemeClr val="tx1"/>
                </a:solidFill>
                <a:latin typeface="Times New Roman" pitchFamily="18" charset="0"/>
                <a:cs typeface="Times New Roman" pitchFamily="18" charset="0"/>
              </a:rPr>
              <a:t>	Mở ra cơ hội để nhân dân ta tấn công tiêu diệt buộc chúng phải rút khỏi Bắc Kỳ.</a:t>
            </a:r>
            <a:endParaRPr lang="en-US" sz="2000" b="1" dirty="0">
              <a:solidFill>
                <a:schemeClr val="tx1"/>
              </a:solidFill>
              <a:latin typeface="Times New Roman" pitchFamily="18" charset="0"/>
              <a:cs typeface="Times New Roman" pitchFamily="18"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nodeType="withEffect">
                                  <p:stCondLst>
                                    <p:cond delay="0"/>
                                  </p:stCondLst>
                                  <p:childTnLst>
                                    <p:set>
                                      <p:cBhvr>
                                        <p:cTn id="9" dur="1" fill="hold">
                                          <p:stCondLst>
                                            <p:cond delay="0"/>
                                          </p:stCondLst>
                                        </p:cTn>
                                        <p:tgtEl>
                                          <p:spTgt spid="17411"/>
                                        </p:tgtEl>
                                        <p:attrNameLst>
                                          <p:attrName>style.visibility</p:attrName>
                                        </p:attrNameLst>
                                      </p:cBhvr>
                                      <p:to>
                                        <p:strVal val="visible"/>
                                      </p:to>
                                    </p:set>
                                    <p:animEffect transition="in" filter="barn(inVertical)">
                                      <p:cBhvr>
                                        <p:cTn id="10" dur="500"/>
                                        <p:tgtEl>
                                          <p:spTgt spid="17411"/>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6" presetClass="entr" presetSubtype="21"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arn(inVertical)">
                                      <p:cBhvr>
                                        <p:cTn id="15" dur="500"/>
                                        <p:tgtEl>
                                          <p:spTgt spid="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2" presetClass="exit" presetSubtype="0" fill="hold" nodeType="clickEffect">
                                  <p:stCondLst>
                                    <p:cond delay="0"/>
                                  </p:stCondLst>
                                  <p:childTnLst>
                                    <p:animEffect transition="out" filter="fade">
                                      <p:cBhvr>
                                        <p:cTn id="19" dur="1000"/>
                                        <p:tgtEl>
                                          <p:spTgt spid="4"/>
                                        </p:tgtEl>
                                      </p:cBhvr>
                                    </p:animEffect>
                                    <p:anim calcmode="lin" valueType="num">
                                      <p:cBhvr>
                                        <p:cTn id="20" dur="1000"/>
                                        <p:tgtEl>
                                          <p:spTgt spid="4"/>
                                        </p:tgtEl>
                                        <p:attrNameLst>
                                          <p:attrName>ppt_x</p:attrName>
                                        </p:attrNameLst>
                                      </p:cBhvr>
                                      <p:tavLst>
                                        <p:tav tm="0">
                                          <p:val>
                                            <p:strVal val="ppt_x"/>
                                          </p:val>
                                        </p:tav>
                                        <p:tav tm="100000">
                                          <p:val>
                                            <p:strVal val="ppt_x"/>
                                          </p:val>
                                        </p:tav>
                                      </p:tavLst>
                                    </p:anim>
                                    <p:anim calcmode="lin" valueType="num">
                                      <p:cBhvr>
                                        <p:cTn id="21" dur="1000"/>
                                        <p:tgtEl>
                                          <p:spTgt spid="4"/>
                                        </p:tgtEl>
                                        <p:attrNameLst>
                                          <p:attrName>ppt_y</p:attrName>
                                        </p:attrNameLst>
                                      </p:cBhvr>
                                      <p:tavLst>
                                        <p:tav tm="0">
                                          <p:val>
                                            <p:strVal val="ppt_y"/>
                                          </p:val>
                                        </p:tav>
                                        <p:tav tm="100000">
                                          <p:val>
                                            <p:strVal val="ppt_y+.1"/>
                                          </p:val>
                                        </p:tav>
                                      </p:tavLst>
                                    </p:anim>
                                    <p:set>
                                      <p:cBhvr>
                                        <p:cTn id="22" dur="1" fill="hold">
                                          <p:stCondLst>
                                            <p:cond delay="999"/>
                                          </p:stCondLst>
                                        </p:cTn>
                                        <p:tgtEl>
                                          <p:spTgt spid="4"/>
                                        </p:tgtEl>
                                        <p:attrNameLst>
                                          <p:attrName>style.visibility</p:attrName>
                                        </p:attrNameLst>
                                      </p:cBhvr>
                                      <p:to>
                                        <p:strVal val="hidden"/>
                                      </p:to>
                                    </p:set>
                                  </p:childTnLst>
                                </p:cTn>
                              </p:par>
                            </p:childTnLst>
                          </p:cTn>
                        </p:par>
                        <p:par>
                          <p:cTn id="23" fill="hold" nodeType="afterGroup">
                            <p:stCondLst>
                              <p:cond delay="1000"/>
                            </p:stCondLst>
                            <p:childTnLst>
                              <p:par>
                                <p:cTn id="24" presetID="42" presetClass="entr" presetSubtype="0" fill="hold"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1" grpId="0"/>
      <p:bldP spid="4" grpId="0" animBg="1"/>
      <p:bldP spid="4" grpId="1" animBg="1"/>
      <p:bldP spid="6"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8">
            <a:extLst>
              <a:ext uri="{FF2B5EF4-FFF2-40B4-BE49-F238E27FC236}">
                <a16:creationId xmlns:a16="http://schemas.microsoft.com/office/drawing/2014/main" id="{92C52F66-96F8-8A13-214F-4ABBD991B75D}"/>
              </a:ext>
            </a:extLst>
          </p:cNvPr>
          <p:cNvSpPr txBox="1">
            <a:spLocks noChangeArrowheads="1"/>
          </p:cNvSpPr>
          <p:nvPr/>
        </p:nvSpPr>
        <p:spPr bwMode="auto">
          <a:xfrm>
            <a:off x="533400" y="228600"/>
            <a:ext cx="5070475" cy="508000"/>
          </a:xfrm>
          <a:prstGeom prst="rect">
            <a:avLst/>
          </a:prstGeom>
          <a:ln w="38100"/>
        </p:spPr>
        <p:style>
          <a:lnRef idx="2">
            <a:schemeClr val="accent2"/>
          </a:lnRef>
          <a:fillRef idx="1">
            <a:schemeClr val="lt1"/>
          </a:fillRef>
          <a:effectRef idx="0">
            <a:schemeClr val="accent2"/>
          </a:effectRef>
          <a:fontRef idx="minor">
            <a:schemeClr val="dk1"/>
          </a:fontRef>
        </p:style>
        <p:txBody>
          <a:bodyPr>
            <a:spAutoFit/>
          </a:bodyPr>
          <a:lstStyle>
            <a:lvl1pPr>
              <a:defRPr sz="2400">
                <a:solidFill>
                  <a:schemeClr val="tx1"/>
                </a:solidFill>
                <a:latin typeface="Arial" charset="0"/>
                <a:cs typeface="Arial" charset="0"/>
              </a:defRPr>
            </a:lvl1pPr>
            <a:lvl2pPr marL="742950" indent="-285750">
              <a:defRPr sz="2400">
                <a:solidFill>
                  <a:schemeClr val="tx1"/>
                </a:solidFill>
                <a:latin typeface="Arial" charset="0"/>
                <a:cs typeface="Arial" charset="0"/>
              </a:defRPr>
            </a:lvl2pPr>
            <a:lvl3pPr marL="1143000" indent="-228600">
              <a:defRPr sz="2400">
                <a:solidFill>
                  <a:schemeClr val="tx1"/>
                </a:solidFill>
                <a:latin typeface="Arial" charset="0"/>
                <a:cs typeface="Arial" charset="0"/>
              </a:defRPr>
            </a:lvl3pPr>
            <a:lvl4pPr marL="1600200" indent="-228600">
              <a:defRPr sz="2400">
                <a:solidFill>
                  <a:schemeClr val="tx1"/>
                </a:solidFill>
                <a:latin typeface="Arial" charset="0"/>
                <a:cs typeface="Arial" charset="0"/>
              </a:defRPr>
            </a:lvl4pPr>
            <a:lvl5pPr marL="2057400" indent="-228600">
              <a:defRPr sz="2400">
                <a:solidFill>
                  <a:schemeClr val="tx1"/>
                </a:solidFill>
                <a:latin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cs typeface="Arial" charset="0"/>
              </a:defRPr>
            </a:lvl9pPr>
          </a:lstStyle>
          <a:p>
            <a:pPr algn="just" eaLnBrk="1" fontAlgn="auto" hangingPunct="1">
              <a:spcBef>
                <a:spcPct val="50000"/>
              </a:spcBef>
              <a:spcAft>
                <a:spcPts val="0"/>
              </a:spcAft>
              <a:defRPr/>
            </a:pPr>
            <a:r>
              <a:rPr lang="en-US" sz="2700" b="1" dirty="0">
                <a:solidFill>
                  <a:srgbClr val="FF0000"/>
                </a:solidFill>
                <a:latin typeface="Times New Roman" pitchFamily="18" charset="0"/>
                <a:cs typeface="Times New Roman" pitchFamily="18" charset="0"/>
              </a:rPr>
              <a:t>?</a:t>
            </a:r>
            <a:r>
              <a:rPr lang="en-US" sz="2700" b="1" dirty="0" err="1">
                <a:solidFill>
                  <a:srgbClr val="FF0000"/>
                </a:solidFill>
                <a:latin typeface="Times New Roman" pitchFamily="18" charset="0"/>
                <a:cs typeface="Times New Roman" pitchFamily="18" charset="0"/>
              </a:rPr>
              <a:t>Triều</a:t>
            </a:r>
            <a:r>
              <a:rPr lang="en-US" sz="2700" b="1" dirty="0">
                <a:solidFill>
                  <a:srgbClr val="FF0000"/>
                </a:solidFill>
                <a:latin typeface="Times New Roman" pitchFamily="18" charset="0"/>
                <a:cs typeface="Times New Roman" pitchFamily="18" charset="0"/>
              </a:rPr>
              <a:t> </a:t>
            </a:r>
            <a:r>
              <a:rPr lang="en-US" sz="2700" b="1" dirty="0" err="1">
                <a:solidFill>
                  <a:srgbClr val="FF0000"/>
                </a:solidFill>
                <a:latin typeface="Times New Roman" pitchFamily="18" charset="0"/>
                <a:cs typeface="Times New Roman" pitchFamily="18" charset="0"/>
              </a:rPr>
              <a:t>đình</a:t>
            </a:r>
            <a:r>
              <a:rPr lang="en-US" sz="2700" b="1" dirty="0">
                <a:solidFill>
                  <a:srgbClr val="FF0000"/>
                </a:solidFill>
                <a:latin typeface="Times New Roman" pitchFamily="18" charset="0"/>
                <a:cs typeface="Times New Roman" pitchFamily="18" charset="0"/>
              </a:rPr>
              <a:t> </a:t>
            </a:r>
            <a:r>
              <a:rPr lang="en-US" sz="2700" b="1" dirty="0" err="1">
                <a:solidFill>
                  <a:srgbClr val="FF0000"/>
                </a:solidFill>
                <a:latin typeface="Times New Roman" pitchFamily="18" charset="0"/>
                <a:cs typeface="Times New Roman" pitchFamily="18" charset="0"/>
              </a:rPr>
              <a:t>Huế</a:t>
            </a:r>
            <a:r>
              <a:rPr lang="en-US" sz="2700" b="1" dirty="0">
                <a:solidFill>
                  <a:srgbClr val="FF0000"/>
                </a:solidFill>
                <a:latin typeface="Times New Roman" pitchFamily="18" charset="0"/>
                <a:cs typeface="Times New Roman" pitchFamily="18" charset="0"/>
              </a:rPr>
              <a:t> </a:t>
            </a:r>
            <a:r>
              <a:rPr lang="en-US" sz="2700" b="1" dirty="0" err="1">
                <a:solidFill>
                  <a:srgbClr val="FF0000"/>
                </a:solidFill>
                <a:latin typeface="Times New Roman" pitchFamily="18" charset="0"/>
                <a:cs typeface="Times New Roman" pitchFamily="18" charset="0"/>
              </a:rPr>
              <a:t>có</a:t>
            </a:r>
            <a:r>
              <a:rPr lang="en-US" sz="2700" b="1" dirty="0">
                <a:solidFill>
                  <a:srgbClr val="FF0000"/>
                </a:solidFill>
                <a:latin typeface="Times New Roman" pitchFamily="18" charset="0"/>
                <a:cs typeface="Times New Roman" pitchFamily="18" charset="0"/>
              </a:rPr>
              <a:t> </a:t>
            </a:r>
            <a:r>
              <a:rPr lang="en-US" sz="2700" b="1" dirty="0" err="1">
                <a:solidFill>
                  <a:srgbClr val="FF0000"/>
                </a:solidFill>
                <a:latin typeface="Times New Roman" pitchFamily="18" charset="0"/>
                <a:cs typeface="Times New Roman" pitchFamily="18" charset="0"/>
              </a:rPr>
              <a:t>động</a:t>
            </a:r>
            <a:r>
              <a:rPr lang="en-US" sz="2700" b="1" dirty="0">
                <a:solidFill>
                  <a:srgbClr val="FF0000"/>
                </a:solidFill>
                <a:latin typeface="Times New Roman" pitchFamily="18" charset="0"/>
                <a:cs typeface="Times New Roman" pitchFamily="18" charset="0"/>
              </a:rPr>
              <a:t> </a:t>
            </a:r>
            <a:r>
              <a:rPr lang="en-US" sz="2700" b="1" dirty="0" err="1">
                <a:solidFill>
                  <a:srgbClr val="FF0000"/>
                </a:solidFill>
                <a:latin typeface="Times New Roman" pitchFamily="18" charset="0"/>
                <a:cs typeface="Times New Roman" pitchFamily="18" charset="0"/>
              </a:rPr>
              <a:t>thái</a:t>
            </a:r>
            <a:r>
              <a:rPr lang="en-US" sz="2700" b="1" dirty="0">
                <a:solidFill>
                  <a:srgbClr val="FF0000"/>
                </a:solidFill>
                <a:latin typeface="Times New Roman" pitchFamily="18" charset="0"/>
                <a:cs typeface="Times New Roman" pitchFamily="18" charset="0"/>
              </a:rPr>
              <a:t> </a:t>
            </a:r>
            <a:r>
              <a:rPr lang="en-US" sz="2700" b="1" dirty="0" err="1">
                <a:solidFill>
                  <a:srgbClr val="FF0000"/>
                </a:solidFill>
                <a:latin typeface="Times New Roman" pitchFamily="18" charset="0"/>
                <a:cs typeface="Times New Roman" pitchFamily="18" charset="0"/>
              </a:rPr>
              <a:t>gì</a:t>
            </a:r>
            <a:r>
              <a:rPr lang="en-US" sz="2700" b="1" dirty="0">
                <a:solidFill>
                  <a:srgbClr val="FF0000"/>
                </a:solidFill>
                <a:latin typeface="Times New Roman" pitchFamily="18" charset="0"/>
                <a:cs typeface="Times New Roman" pitchFamily="18" charset="0"/>
              </a:rPr>
              <a:t>?</a:t>
            </a:r>
          </a:p>
        </p:txBody>
      </p:sp>
      <p:sp>
        <p:nvSpPr>
          <p:cNvPr id="6" name="Rectangle 5">
            <a:extLst>
              <a:ext uri="{FF2B5EF4-FFF2-40B4-BE49-F238E27FC236}">
                <a16:creationId xmlns:a16="http://schemas.microsoft.com/office/drawing/2014/main" id="{F59E03AD-49C0-6255-080A-7FC2C72CA9F6}"/>
              </a:ext>
            </a:extLst>
          </p:cNvPr>
          <p:cNvSpPr>
            <a:spLocks noChangeArrowheads="1"/>
          </p:cNvSpPr>
          <p:nvPr/>
        </p:nvSpPr>
        <p:spPr bwMode="auto">
          <a:xfrm>
            <a:off x="152400" y="914400"/>
            <a:ext cx="104648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3600">
                <a:latin typeface="Times New Roman" panose="02020603050405020304" pitchFamily="18" charset="0"/>
                <a:cs typeface="Times New Roman" panose="02020603050405020304" pitchFamily="18" charset="0"/>
              </a:rPr>
              <a:t>- Triều đình Huế ký Hiệp ước Giáp Tuất (15/3/1874). </a:t>
            </a:r>
          </a:p>
        </p:txBody>
      </p:sp>
      <p:pic>
        <p:nvPicPr>
          <p:cNvPr id="34820" name="Picture 19">
            <a:extLst>
              <a:ext uri="{FF2B5EF4-FFF2-40B4-BE49-F238E27FC236}">
                <a16:creationId xmlns:a16="http://schemas.microsoft.com/office/drawing/2014/main" id="{AC6A3142-34C2-E297-2C28-1EE7ED6C128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19200" y="1798638"/>
            <a:ext cx="7751763"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21" name="Rectangle 13">
            <a:extLst>
              <a:ext uri="{FF2B5EF4-FFF2-40B4-BE49-F238E27FC236}">
                <a16:creationId xmlns:a16="http://schemas.microsoft.com/office/drawing/2014/main" id="{D68CFE46-8610-9BEC-CCCF-45170EF334F7}"/>
              </a:ext>
            </a:extLst>
          </p:cNvPr>
          <p:cNvSpPr>
            <a:spLocks noChangeArrowheads="1"/>
          </p:cNvSpPr>
          <p:nvPr/>
        </p:nvSpPr>
        <p:spPr bwMode="auto">
          <a:xfrm>
            <a:off x="1828800" y="2590800"/>
            <a:ext cx="6096000"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50000"/>
              </a:spcBef>
              <a:buFontTx/>
              <a:buNone/>
            </a:pPr>
            <a:r>
              <a:rPr lang="en-US" altLang="en-US" sz="2000" b="1">
                <a:solidFill>
                  <a:srgbClr val="000000"/>
                </a:solidFill>
                <a:latin typeface="Times New Roman" panose="02020603050405020304" pitchFamily="18" charset="0"/>
                <a:cs typeface="Times New Roman" panose="02020603050405020304" pitchFamily="18" charset="0"/>
              </a:rPr>
              <a:t>NỘI DUNG HIỆP ƯỚC GIÁP TUẤT (15-3-1874)</a:t>
            </a:r>
          </a:p>
          <a:p>
            <a:pPr algn="just" eaLnBrk="1" hangingPunct="1">
              <a:lnSpc>
                <a:spcPct val="100000"/>
              </a:lnSpc>
              <a:spcBef>
                <a:spcPct val="50000"/>
              </a:spcBef>
              <a:buFontTx/>
              <a:buNone/>
            </a:pPr>
            <a:r>
              <a:rPr lang="en-US" altLang="en-US" sz="2000" b="1">
                <a:solidFill>
                  <a:srgbClr val="000000"/>
                </a:solidFill>
                <a:latin typeface="Times New Roman" panose="02020603050405020304" pitchFamily="18" charset="0"/>
                <a:cs typeface="Times New Roman" panose="02020603050405020304" pitchFamily="18" charset="0"/>
              </a:rPr>
              <a:t>     Triều đình nhà Nguyễn chính thức thừa nhận 6 tỉnh Nam Kì là đất thuộc Pháp.</a:t>
            </a:r>
          </a:p>
          <a:p>
            <a:pPr algn="just" eaLnBrk="1" hangingPunct="1">
              <a:lnSpc>
                <a:spcPct val="100000"/>
              </a:lnSpc>
              <a:spcBef>
                <a:spcPct val="50000"/>
              </a:spcBef>
              <a:buFontTx/>
              <a:buNone/>
            </a:pPr>
            <a:r>
              <a:rPr lang="en-US" altLang="en-US" sz="2000" b="1">
                <a:solidFill>
                  <a:srgbClr val="000000"/>
                </a:solidFill>
                <a:latin typeface="Times New Roman" panose="02020603050405020304" pitchFamily="18" charset="0"/>
                <a:cs typeface="Times New Roman" panose="02020603050405020304" pitchFamily="18" charset="0"/>
              </a:rPr>
              <a:t>      Pháp rút quân khỏi Hà Nội và các tỉnh đồng bằng Bắc Kì. Tuy nhiên vẫn có quyền đi lại, buôn bán, kiểm soát và điều tra tình hình ở Việt Nam.</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xit" presetSubtype="0" fill="hold" nodeType="clickEffect">
                                  <p:stCondLst>
                                    <p:cond delay="0"/>
                                  </p:stCondLst>
                                  <p:childTnLst>
                                    <p:animEffect transition="out" filter="fade">
                                      <p:cBhvr>
                                        <p:cTn id="11" dur="1000"/>
                                        <p:tgtEl>
                                          <p:spTgt spid="5"/>
                                        </p:tgtEl>
                                      </p:cBhvr>
                                    </p:animEffect>
                                    <p:anim calcmode="lin" valueType="num">
                                      <p:cBhvr>
                                        <p:cTn id="12" dur="1000"/>
                                        <p:tgtEl>
                                          <p:spTgt spid="5"/>
                                        </p:tgtEl>
                                        <p:attrNameLst>
                                          <p:attrName>ppt_x</p:attrName>
                                        </p:attrNameLst>
                                      </p:cBhvr>
                                      <p:tavLst>
                                        <p:tav tm="0">
                                          <p:val>
                                            <p:strVal val="ppt_x"/>
                                          </p:val>
                                        </p:tav>
                                        <p:tav tm="100000">
                                          <p:val>
                                            <p:strVal val="ppt_x"/>
                                          </p:val>
                                        </p:tav>
                                      </p:tavLst>
                                    </p:anim>
                                    <p:anim calcmode="lin" valueType="num">
                                      <p:cBhvr>
                                        <p:cTn id="13" dur="1000"/>
                                        <p:tgtEl>
                                          <p:spTgt spid="5"/>
                                        </p:tgtEl>
                                        <p:attrNameLst>
                                          <p:attrName>ppt_y</p:attrName>
                                        </p:attrNameLst>
                                      </p:cBhvr>
                                      <p:tavLst>
                                        <p:tav tm="0">
                                          <p:val>
                                            <p:strVal val="ppt_y"/>
                                          </p:val>
                                        </p:tav>
                                        <p:tav tm="100000">
                                          <p:val>
                                            <p:strVal val="ppt_y+.1"/>
                                          </p:val>
                                        </p:tav>
                                      </p:tavLst>
                                    </p:anim>
                                    <p:set>
                                      <p:cBhvr>
                                        <p:cTn id="14" dur="1" fill="hold">
                                          <p:stCondLst>
                                            <p:cond delay="999"/>
                                          </p:stCondLst>
                                        </p:cTn>
                                        <p:tgtEl>
                                          <p:spTgt spid="5"/>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6" presetClass="entr" presetSubtype="21"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barn(inVertical)">
                                      <p:cBhvr>
                                        <p:cTn id="19" dur="500"/>
                                        <p:tgtEl>
                                          <p:spTgt spid="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nodeType="clickEffect">
                                  <p:stCondLst>
                                    <p:cond delay="0"/>
                                  </p:stCondLst>
                                  <p:childTnLst>
                                    <p:set>
                                      <p:cBhvr>
                                        <p:cTn id="23" dur="1" fill="hold">
                                          <p:stCondLst>
                                            <p:cond delay="0"/>
                                          </p:stCondLst>
                                        </p:cTn>
                                        <p:tgtEl>
                                          <p:spTgt spid="34820"/>
                                        </p:tgtEl>
                                        <p:attrNameLst>
                                          <p:attrName>style.visibility</p:attrName>
                                        </p:attrNameLst>
                                      </p:cBhvr>
                                      <p:to>
                                        <p:strVal val="visible"/>
                                      </p:to>
                                    </p:set>
                                    <p:animEffect transition="in" filter="fade">
                                      <p:cBhvr>
                                        <p:cTn id="24" dur="500"/>
                                        <p:tgtEl>
                                          <p:spTgt spid="34820"/>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4821"/>
                                        </p:tgtEl>
                                        <p:attrNameLst>
                                          <p:attrName>style.visibility</p:attrName>
                                        </p:attrNameLst>
                                      </p:cBhvr>
                                      <p:to>
                                        <p:strVal val="visible"/>
                                      </p:to>
                                    </p:set>
                                    <p:animEffect transition="in" filter="fade">
                                      <p:cBhvr>
                                        <p:cTn id="29" dur="500"/>
                                        <p:tgtEl>
                                          <p:spTgt spid="348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6" grpId="0"/>
      <p:bldP spid="34821"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3531ECC7-5C23-F52D-2776-752E4F3B446C}"/>
              </a:ext>
            </a:extLst>
          </p:cNvPr>
          <p:cNvSpPr txBox="1">
            <a:spLocks noChangeArrowheads="1"/>
          </p:cNvSpPr>
          <p:nvPr/>
        </p:nvSpPr>
        <p:spPr bwMode="auto">
          <a:xfrm>
            <a:off x="406400" y="5257800"/>
            <a:ext cx="1156176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eaLnBrk="1" hangingPunct="1">
              <a:lnSpc>
                <a:spcPct val="100000"/>
              </a:lnSpc>
              <a:spcBef>
                <a:spcPct val="0"/>
              </a:spcBef>
              <a:buFontTx/>
              <a:buNone/>
            </a:pPr>
            <a:r>
              <a:rPr lang="en-US" altLang="en-US" sz="2700" b="1">
                <a:latin typeface="Times New Roman" panose="02020603050405020304" pitchFamily="18" charset="0"/>
                <a:cs typeface="Times New Roman" panose="02020603050405020304" pitchFamily="18" charset="0"/>
                <a:sym typeface="Wingdings" panose="05000000000000000000" pitchFamily="2" charset="2"/>
              </a:rPr>
              <a:t> Với bản </a:t>
            </a:r>
            <a:r>
              <a:rPr lang="en-US" altLang="en-US" sz="2700" b="1">
                <a:latin typeface="Times New Roman" panose="02020603050405020304" pitchFamily="18" charset="0"/>
                <a:cs typeface="Times New Roman" panose="02020603050405020304" pitchFamily="18" charset="0"/>
              </a:rPr>
              <a:t>Hiệp ước Giáp Tuất (15/3/1874) đánh dấu quá trình đi từ thế “</a:t>
            </a:r>
            <a:r>
              <a:rPr lang="en-US" altLang="en-US" sz="2700" b="1" i="1" u="sng">
                <a:latin typeface="Times New Roman" panose="02020603050405020304" pitchFamily="18" charset="0"/>
                <a:cs typeface="Times New Roman" panose="02020603050405020304" pitchFamily="18" charset="0"/>
              </a:rPr>
              <a:t>thủ để hòa</a:t>
            </a:r>
            <a:r>
              <a:rPr lang="en-US" altLang="en-US" sz="2700" b="1">
                <a:latin typeface="Times New Roman" panose="02020603050405020304" pitchFamily="18" charset="0"/>
                <a:cs typeface="Times New Roman" panose="02020603050405020304" pitchFamily="18" charset="0"/>
              </a:rPr>
              <a:t>” sang thế “</a:t>
            </a:r>
            <a:r>
              <a:rPr lang="en-US" altLang="en-US" sz="2700" b="1" i="1" u="sng">
                <a:latin typeface="Times New Roman" panose="02020603050405020304" pitchFamily="18" charset="0"/>
                <a:cs typeface="Times New Roman" panose="02020603050405020304" pitchFamily="18" charset="0"/>
              </a:rPr>
              <a:t>chủ hòa</a:t>
            </a:r>
            <a:r>
              <a:rPr lang="en-US" altLang="en-US" sz="2700" b="1">
                <a:latin typeface="Times New Roman" panose="02020603050405020304" pitchFamily="18" charset="0"/>
                <a:cs typeface="Times New Roman" panose="02020603050405020304" pitchFamily="18" charset="0"/>
              </a:rPr>
              <a:t>” vô điều kiện của triều Nguyễn.</a:t>
            </a:r>
          </a:p>
        </p:txBody>
      </p:sp>
      <p:sp>
        <p:nvSpPr>
          <p:cNvPr id="35843" name="TextBox 2">
            <a:extLst>
              <a:ext uri="{FF2B5EF4-FFF2-40B4-BE49-F238E27FC236}">
                <a16:creationId xmlns:a16="http://schemas.microsoft.com/office/drawing/2014/main" id="{D6323911-AEB0-9191-A21E-E5F5AD3E1AA1}"/>
              </a:ext>
            </a:extLst>
          </p:cNvPr>
          <p:cNvSpPr txBox="1">
            <a:spLocks noChangeArrowheads="1"/>
          </p:cNvSpPr>
          <p:nvPr/>
        </p:nvSpPr>
        <p:spPr bwMode="auto">
          <a:xfrm>
            <a:off x="223838" y="2057400"/>
            <a:ext cx="11744325" cy="2586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eaLnBrk="1" hangingPunct="1">
              <a:lnSpc>
                <a:spcPct val="100000"/>
              </a:lnSpc>
              <a:spcBef>
                <a:spcPct val="0"/>
              </a:spcBef>
              <a:buFont typeface="Wingdings" panose="05000000000000000000" pitchFamily="2" charset="2"/>
              <a:buChar char="ü"/>
            </a:pPr>
            <a:r>
              <a:rPr lang="en-US" altLang="en-US" sz="2700" b="1" u="sng">
                <a:latin typeface="Times New Roman" panose="02020603050405020304" pitchFamily="18" charset="0"/>
                <a:cs typeface="Times New Roman" panose="02020603050405020304" pitchFamily="18" charset="0"/>
              </a:rPr>
              <a:t>Hiệp ước Nhâm Tuất </a:t>
            </a:r>
            <a:r>
              <a:rPr lang="en-US" altLang="en-US" sz="2700" b="1">
                <a:latin typeface="Times New Roman" panose="02020603050405020304" pitchFamily="18" charset="0"/>
                <a:cs typeface="Times New Roman" panose="02020603050405020304" pitchFamily="18" charset="0"/>
              </a:rPr>
              <a:t>(5/6/1862): </a:t>
            </a:r>
            <a:r>
              <a:rPr lang="en-US" altLang="en-US" sz="2700" b="1" u="sng">
                <a:solidFill>
                  <a:srgbClr val="FF0000"/>
                </a:solidFill>
                <a:latin typeface="Times New Roman" panose="02020603050405020304" pitchFamily="18" charset="0"/>
                <a:cs typeface="Times New Roman" panose="02020603050405020304" pitchFamily="18" charset="0"/>
              </a:rPr>
              <a:t>cắt cho Pháp </a:t>
            </a:r>
            <a:r>
              <a:rPr lang="en-US" altLang="en-US" sz="2700" b="1">
                <a:latin typeface="Times New Roman" panose="02020603050405020304" pitchFamily="18" charset="0"/>
                <a:cs typeface="Times New Roman" panose="02020603050405020304" pitchFamily="18" charset="0"/>
              </a:rPr>
              <a:t>3 tỉnh Đông Nam Kỳ (Biên Hòa, Định Tường, Gia Định) và đảo Côn Lôn.</a:t>
            </a:r>
          </a:p>
          <a:p>
            <a:pPr algn="just" eaLnBrk="1" hangingPunct="1">
              <a:lnSpc>
                <a:spcPct val="100000"/>
              </a:lnSpc>
              <a:spcBef>
                <a:spcPct val="0"/>
              </a:spcBef>
              <a:buFont typeface="Wingdings" panose="05000000000000000000" pitchFamily="2" charset="2"/>
              <a:buChar char="ü"/>
            </a:pPr>
            <a:r>
              <a:rPr lang="en-US" altLang="en-US" sz="2700" b="1" u="sng">
                <a:latin typeface="Times New Roman" panose="02020603050405020304" pitchFamily="18" charset="0"/>
                <a:cs typeface="Times New Roman" panose="02020603050405020304" pitchFamily="18" charset="0"/>
              </a:rPr>
              <a:t>6/1867</a:t>
            </a:r>
            <a:r>
              <a:rPr lang="en-US" altLang="en-US" sz="2700" b="1">
                <a:latin typeface="Times New Roman" panose="02020603050405020304" pitchFamily="18" charset="0"/>
                <a:cs typeface="Times New Roman" panose="02020603050405020304" pitchFamily="18" charset="0"/>
              </a:rPr>
              <a:t>: </a:t>
            </a:r>
            <a:r>
              <a:rPr lang="en-US" altLang="en-US" sz="2700" b="1" u="sng">
                <a:solidFill>
                  <a:srgbClr val="FF0000"/>
                </a:solidFill>
                <a:latin typeface="Times New Roman" panose="02020603050405020304" pitchFamily="18" charset="0"/>
                <a:cs typeface="Times New Roman" panose="02020603050405020304" pitchFamily="18" charset="0"/>
              </a:rPr>
              <a:t>cắt cho Pháp </a:t>
            </a:r>
            <a:r>
              <a:rPr lang="en-US" altLang="en-US" sz="2700" b="1">
                <a:latin typeface="Times New Roman" panose="02020603050405020304" pitchFamily="18" charset="0"/>
                <a:cs typeface="Times New Roman" panose="02020603050405020304" pitchFamily="18" charset="0"/>
              </a:rPr>
              <a:t>3 tỉnh miền Tây Nam Kỳ (An Giang, Vĩnh Long, Hà Tiên). </a:t>
            </a:r>
          </a:p>
          <a:p>
            <a:pPr algn="just" eaLnBrk="1" hangingPunct="1">
              <a:lnSpc>
                <a:spcPct val="100000"/>
              </a:lnSpc>
              <a:spcBef>
                <a:spcPct val="0"/>
              </a:spcBef>
              <a:buFont typeface="Wingdings" panose="05000000000000000000" pitchFamily="2" charset="2"/>
              <a:buChar char="ü"/>
            </a:pPr>
            <a:r>
              <a:rPr lang="en-US" altLang="en-US" sz="2700" b="1" u="sng">
                <a:latin typeface="Times New Roman" panose="02020603050405020304" pitchFamily="18" charset="0"/>
                <a:cs typeface="Times New Roman" panose="02020603050405020304" pitchFamily="18" charset="0"/>
              </a:rPr>
              <a:t>Hiệp ước Giáp Tuất </a:t>
            </a:r>
            <a:r>
              <a:rPr lang="en-US" altLang="en-US" sz="2700" b="1">
                <a:latin typeface="Times New Roman" panose="02020603050405020304" pitchFamily="18" charset="0"/>
                <a:cs typeface="Times New Roman" panose="02020603050405020304" pitchFamily="18" charset="0"/>
              </a:rPr>
              <a:t>(15/3/1874): </a:t>
            </a:r>
            <a:r>
              <a:rPr lang="en-US" altLang="en-US" sz="2700" b="1" i="1" u="sng">
                <a:solidFill>
                  <a:srgbClr val="C00000"/>
                </a:solidFill>
                <a:latin typeface="Times New Roman" panose="02020603050405020304" pitchFamily="18" charset="0"/>
                <a:cs typeface="Times New Roman" panose="02020603050405020304" pitchFamily="18" charset="0"/>
              </a:rPr>
              <a:t>thừa nhận 6 tỉnh Nam Kỳ là đất thuộc Pháp</a:t>
            </a:r>
            <a:r>
              <a:rPr lang="en-US" altLang="en-US" sz="2700" b="1">
                <a:latin typeface="Times New Roman" panose="02020603050405020304" pitchFamily="18" charset="0"/>
                <a:cs typeface="Times New Roman" panose="02020603050405020304" pitchFamily="18" charset="0"/>
              </a:rPr>
              <a:t>.</a:t>
            </a:r>
          </a:p>
        </p:txBody>
      </p:sp>
      <p:sp>
        <p:nvSpPr>
          <p:cNvPr id="4" name="Cloud 3">
            <a:extLst>
              <a:ext uri="{FF2B5EF4-FFF2-40B4-BE49-F238E27FC236}">
                <a16:creationId xmlns:a16="http://schemas.microsoft.com/office/drawing/2014/main" id="{3DEBEC41-6049-83C0-A27A-E0F1A24DCA58}"/>
              </a:ext>
            </a:extLst>
          </p:cNvPr>
          <p:cNvSpPr/>
          <p:nvPr/>
        </p:nvSpPr>
        <p:spPr>
          <a:xfrm>
            <a:off x="1295400" y="0"/>
            <a:ext cx="9601200" cy="1914525"/>
          </a:xfrm>
          <a:prstGeom prst="cloud">
            <a:avLst/>
          </a:prstGeom>
        </p:spPr>
        <p:style>
          <a:lnRef idx="1">
            <a:schemeClr val="accent2"/>
          </a:lnRef>
          <a:fillRef idx="2">
            <a:schemeClr val="accent2"/>
          </a:fillRef>
          <a:effectRef idx="1">
            <a:schemeClr val="accent2"/>
          </a:effectRef>
          <a:fontRef idx="minor">
            <a:schemeClr val="dk1"/>
          </a:fontRef>
        </p:style>
        <p:txBody>
          <a:bodyPr anchor="ctr"/>
          <a:lstStyle/>
          <a:p>
            <a:pPr algn="ctr" eaLnBrk="1" fontAlgn="auto" hangingPunct="1">
              <a:spcBef>
                <a:spcPts val="0"/>
              </a:spcBef>
              <a:spcAft>
                <a:spcPts val="0"/>
              </a:spcAft>
              <a:defRPr/>
            </a:pPr>
            <a:r>
              <a:rPr lang="en-US" sz="2800" b="1" dirty="0" err="1">
                <a:latin typeface="Times New Roman" panose="02020603050405020304" pitchFamily="18" charset="0"/>
                <a:cs typeface="Times New Roman" panose="02020603050405020304" pitchFamily="18" charset="0"/>
              </a:rPr>
              <a:t>Em</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có</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nhận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xét</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đánh</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giá</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gì</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về</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việc</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triều</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đình</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nhà</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Nguyễn</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kí</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Hiệp</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ước</a:t>
            </a:r>
            <a:r>
              <a:rPr lang="en-US" sz="2800" b="1" dirty="0">
                <a:latin typeface="Times New Roman" panose="02020603050405020304" pitchFamily="18" charset="0"/>
                <a:cs typeface="Times New Roman" panose="02020603050405020304" pitchFamily="18" charset="0"/>
              </a:rPr>
              <a:t> 1874 </a:t>
            </a:r>
            <a:r>
              <a:rPr lang="en-US" sz="2800" b="1" dirty="0" err="1">
                <a:latin typeface="Times New Roman" panose="02020603050405020304" pitchFamily="18" charset="0"/>
                <a:cs typeface="Times New Roman" panose="02020603050405020304" pitchFamily="18" charset="0"/>
              </a:rPr>
              <a:t>với</a:t>
            </a:r>
            <a:r>
              <a:rPr lang="en-US" sz="2800" b="1" dirty="0">
                <a:latin typeface="Times New Roman" panose="02020603050405020304" pitchFamily="18" charset="0"/>
                <a:cs typeface="Times New Roman" panose="02020603050405020304" pitchFamily="18" charset="0"/>
              </a:rPr>
              <a:t> </a:t>
            </a:r>
            <a:r>
              <a:rPr lang="en-US" sz="2800" b="1" dirty="0" err="1">
                <a:latin typeface="Times New Roman" panose="02020603050405020304" pitchFamily="18" charset="0"/>
                <a:cs typeface="Times New Roman" panose="02020603050405020304" pitchFamily="18" charset="0"/>
              </a:rPr>
              <a:t>Pháp</a:t>
            </a:r>
            <a:r>
              <a:rPr lang="en-US" sz="2800" b="1" dirty="0">
                <a:latin typeface="Times New Roman" panose="02020603050405020304" pitchFamily="18" charset="0"/>
                <a:cs typeface="Times New Roman" panose="02020603050405020304" pitchFamily="18" charset="0"/>
              </a:rPr>
              <a:t>? </a:t>
            </a: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843"/>
                                        </p:tgtEl>
                                        <p:attrNameLst>
                                          <p:attrName>style.visibility</p:attrName>
                                        </p:attrNameLst>
                                      </p:cBhvr>
                                      <p:to>
                                        <p:strVal val="visible"/>
                                      </p:to>
                                    </p:set>
                                    <p:animEffect transition="in" filter="fade">
                                      <p:cBhvr>
                                        <p:cTn id="7" dur="500"/>
                                        <p:tgtEl>
                                          <p:spTgt spid="3584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1"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35843" grpId="0"/>
      <p:bldP spid="4" grpId="0" animBg="1"/>
      <p:bldP spid="4" grpId="1"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1">
            <a:extLst>
              <a:ext uri="{FF2B5EF4-FFF2-40B4-BE49-F238E27FC236}">
                <a16:creationId xmlns:a16="http://schemas.microsoft.com/office/drawing/2014/main" id="{E9BCB0F0-07DD-26B2-EB22-3DE60F9EF2A8}"/>
              </a:ext>
            </a:extLst>
          </p:cNvPr>
          <p:cNvSpPr>
            <a:spLocks noChangeArrowheads="1"/>
          </p:cNvSpPr>
          <p:nvPr/>
        </p:nvSpPr>
        <p:spPr bwMode="auto">
          <a:xfrm>
            <a:off x="519113" y="290513"/>
            <a:ext cx="11139487"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15000"/>
              </a:lnSpc>
              <a:spcBef>
                <a:spcPct val="0"/>
              </a:spcBef>
              <a:spcAft>
                <a:spcPts val="1000"/>
              </a:spcAft>
              <a:buFontTx/>
              <a:buNone/>
            </a:pPr>
            <a:r>
              <a:rPr lang="en-US" altLang="en-US" sz="3200" b="1">
                <a:solidFill>
                  <a:srgbClr val="0000FF"/>
                </a:solidFill>
                <a:latin typeface="Times New Roman" panose="02020603050405020304" pitchFamily="18" charset="0"/>
                <a:cs typeface="Times New Roman" panose="02020603050405020304" pitchFamily="18" charset="0"/>
              </a:rPr>
              <a:t> </a:t>
            </a:r>
            <a:r>
              <a:rPr lang="en-US" altLang="en-US" sz="3200" b="1">
                <a:latin typeface="Times New Roman" panose="02020603050405020304" pitchFamily="18" charset="0"/>
                <a:ea typeface="Calibri" panose="020F0502020204030204" pitchFamily="34" charset="0"/>
                <a:cs typeface="Times New Roman" panose="02020603050405020304" pitchFamily="18" charset="0"/>
              </a:rPr>
              <a:t>a.Cuộc kháng chiến ở Đà Nẵng và Nam Kì (1858-1862).</a:t>
            </a:r>
            <a:endParaRPr lang="en-US" altLang="en-US" sz="3200">
              <a:solidFill>
                <a:srgbClr val="0000FF"/>
              </a:solidFill>
            </a:endParaRPr>
          </a:p>
        </p:txBody>
      </p:sp>
      <p:sp>
        <p:nvSpPr>
          <p:cNvPr id="181251" name="Rectangle 1">
            <a:extLst>
              <a:ext uri="{FF2B5EF4-FFF2-40B4-BE49-F238E27FC236}">
                <a16:creationId xmlns:a16="http://schemas.microsoft.com/office/drawing/2014/main" id="{CA121020-69FB-0E25-7DBA-CA6E6BE69BDD}"/>
              </a:ext>
            </a:extLst>
          </p:cNvPr>
          <p:cNvSpPr>
            <a:spLocks noChangeArrowheads="1"/>
          </p:cNvSpPr>
          <p:nvPr/>
        </p:nvSpPr>
        <p:spPr bwMode="auto">
          <a:xfrm>
            <a:off x="519113" y="892175"/>
            <a:ext cx="1133951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2400" b="1">
                <a:solidFill>
                  <a:srgbClr val="000000"/>
                </a:solidFill>
                <a:latin typeface="Times New Roman" panose="02020603050405020304" pitchFamily="18" charset="0"/>
                <a:cs typeface="Times New Roman" panose="02020603050405020304" pitchFamily="18" charset="0"/>
              </a:rPr>
              <a:t>*  Chiến sự ở Đà Nẵng (tháng 9/1858 - tháng 2/1862):</a:t>
            </a:r>
            <a:endParaRPr lang="en-US" altLang="en-US" sz="2400">
              <a:ea typeface="Calibri" panose="020F0502020204030204" pitchFamily="34" charset="0"/>
              <a:cs typeface="Times New Roman" panose="02020603050405020304" pitchFamily="18" charset="0"/>
            </a:endParaRPr>
          </a:p>
        </p:txBody>
      </p:sp>
      <p:pic>
        <p:nvPicPr>
          <p:cNvPr id="13" name="Picture 9">
            <a:extLst>
              <a:ext uri="{FF2B5EF4-FFF2-40B4-BE49-F238E27FC236}">
                <a16:creationId xmlns:a16="http://schemas.microsoft.com/office/drawing/2014/main" id="{4DA338DB-D24D-41FB-74AE-9F4063C6DFD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0563" y="1600200"/>
            <a:ext cx="5313362"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AutoShape 3">
            <a:extLst>
              <a:ext uri="{FF2B5EF4-FFF2-40B4-BE49-F238E27FC236}">
                <a16:creationId xmlns:a16="http://schemas.microsoft.com/office/drawing/2014/main" id="{AE6B6A2F-47C1-9262-DB85-BCB8AD48E511}"/>
              </a:ext>
            </a:extLst>
          </p:cNvPr>
          <p:cNvSpPr>
            <a:spLocks noChangeArrowheads="1"/>
          </p:cNvSpPr>
          <p:nvPr/>
        </p:nvSpPr>
        <p:spPr bwMode="auto">
          <a:xfrm flipH="1">
            <a:off x="7091363" y="5638800"/>
            <a:ext cx="3108325" cy="731838"/>
          </a:xfrm>
          <a:prstGeom prst="wedgeRoundRectCallout">
            <a:avLst>
              <a:gd name="adj1" fmla="val 152861"/>
              <a:gd name="adj2" fmla="val -147606"/>
              <a:gd name="adj3" fmla="val 16667"/>
            </a:avLst>
          </a:prstGeom>
          <a:noFill/>
          <a:ln w="2857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eaLnBrk="1" hangingPunct="1">
              <a:lnSpc>
                <a:spcPct val="100000"/>
              </a:lnSpc>
              <a:spcBef>
                <a:spcPct val="0"/>
              </a:spcBef>
              <a:buFontTx/>
              <a:buNone/>
            </a:pPr>
            <a:endParaRPr lang="en-US" altLang="en-US" sz="2400" i="1">
              <a:solidFill>
                <a:srgbClr val="FF3300"/>
              </a:solidFill>
              <a:latin typeface="Times New Roman" panose="02020603050405020304" pitchFamily="18" charset="0"/>
            </a:endParaRPr>
          </a:p>
        </p:txBody>
      </p:sp>
      <p:pic>
        <p:nvPicPr>
          <p:cNvPr id="17" name="Picture 4" descr="Hai Cang Ãa Nang ">
            <a:extLst>
              <a:ext uri="{FF2B5EF4-FFF2-40B4-BE49-F238E27FC236}">
                <a16:creationId xmlns:a16="http://schemas.microsoft.com/office/drawing/2014/main" id="{2967B0D7-42DE-0BB3-DAB2-E94B69E849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53200" y="4097338"/>
            <a:ext cx="5578475" cy="2741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Text Box 11">
            <a:extLst>
              <a:ext uri="{FF2B5EF4-FFF2-40B4-BE49-F238E27FC236}">
                <a16:creationId xmlns:a16="http://schemas.microsoft.com/office/drawing/2014/main" id="{9C056279-2B83-7424-4F5C-AFF104F60F53}"/>
              </a:ext>
            </a:extLst>
          </p:cNvPr>
          <p:cNvSpPr txBox="1">
            <a:spLocks noChangeArrowheads="1"/>
          </p:cNvSpPr>
          <p:nvPr/>
        </p:nvSpPr>
        <p:spPr bwMode="auto">
          <a:xfrm>
            <a:off x="620713" y="6003925"/>
            <a:ext cx="56276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50000"/>
              </a:spcBef>
              <a:buFontTx/>
              <a:buNone/>
            </a:pPr>
            <a:r>
              <a:rPr lang="en-US" altLang="en-US" sz="1600" i="1">
                <a:latin typeface="Times New Roman" panose="02020603050405020304" pitchFamily="18" charset="0"/>
              </a:rPr>
              <a:t>31/8/1858, Pháp – Tây Ban Nha dàn trận trước cửa biển Đà Nẵng</a:t>
            </a:r>
          </a:p>
        </p:txBody>
      </p:sp>
      <p:sp>
        <p:nvSpPr>
          <p:cNvPr id="19" name="Cloud Callout 5">
            <a:extLst>
              <a:ext uri="{FF2B5EF4-FFF2-40B4-BE49-F238E27FC236}">
                <a16:creationId xmlns:a16="http://schemas.microsoft.com/office/drawing/2014/main" id="{07DDD1E7-2872-CE7B-4213-4CC169C4057E}"/>
              </a:ext>
            </a:extLst>
          </p:cNvPr>
          <p:cNvSpPr/>
          <p:nvPr/>
        </p:nvSpPr>
        <p:spPr>
          <a:xfrm>
            <a:off x="2217738" y="1933575"/>
            <a:ext cx="4419600" cy="2149475"/>
          </a:xfrm>
          <a:prstGeom prst="cloudCallout">
            <a:avLst>
              <a:gd name="adj1" fmla="val 82100"/>
              <a:gd name="adj2" fmla="val 117678"/>
            </a:avLst>
          </a:prstGeom>
          <a:solidFill>
            <a:schemeClr val="accent6">
              <a:lumMod val="50000"/>
            </a:schemeClr>
          </a:solidFill>
          <a:ln>
            <a:solidFill>
              <a:schemeClr val="tx1"/>
            </a:solidFill>
          </a:ln>
        </p:spPr>
        <p:style>
          <a:lnRef idx="1">
            <a:schemeClr val="accent5"/>
          </a:lnRef>
          <a:fillRef idx="2">
            <a:schemeClr val="accent5"/>
          </a:fillRef>
          <a:effectRef idx="1">
            <a:schemeClr val="accent5"/>
          </a:effectRef>
          <a:fontRef idx="minor">
            <a:schemeClr val="dk1"/>
          </a:fontRef>
        </p:style>
        <p:txBody>
          <a:bodyPr anchor="ctr"/>
          <a:lstStyle/>
          <a:p>
            <a:pPr algn="just" eaLnBrk="1" hangingPunct="1">
              <a:defRPr/>
            </a:pPr>
            <a:r>
              <a:rPr lang="en-US" sz="2400" b="1" dirty="0" err="1">
                <a:solidFill>
                  <a:srgbClr val="FFFF00"/>
                </a:solidFill>
                <a:latin typeface="Times New Roman" panose="02020603050405020304" pitchFamily="18" charset="0"/>
                <a:cs typeface="Times New Roman" panose="02020603050405020304" pitchFamily="18" charset="0"/>
              </a:rPr>
              <a:t>Vì</a:t>
            </a:r>
            <a:r>
              <a:rPr lang="en-US" sz="2400" b="1" dirty="0">
                <a:solidFill>
                  <a:srgbClr val="FFFF00"/>
                </a:solidFill>
                <a:latin typeface="Times New Roman" panose="02020603050405020304" pitchFamily="18" charset="0"/>
                <a:cs typeface="Times New Roman" panose="02020603050405020304" pitchFamily="18" charset="0"/>
              </a:rPr>
              <a:t> </a:t>
            </a:r>
            <a:r>
              <a:rPr lang="en-US" sz="2400" b="1" dirty="0" err="1">
                <a:solidFill>
                  <a:srgbClr val="FFFF00"/>
                </a:solidFill>
                <a:latin typeface="Times New Roman" panose="02020603050405020304" pitchFamily="18" charset="0"/>
                <a:cs typeface="Times New Roman" panose="02020603050405020304" pitchFamily="18" charset="0"/>
              </a:rPr>
              <a:t>sao</a:t>
            </a:r>
            <a:r>
              <a:rPr lang="en-US" sz="2400" b="1" dirty="0">
                <a:solidFill>
                  <a:srgbClr val="FFFF00"/>
                </a:solidFill>
                <a:latin typeface="Times New Roman" panose="02020603050405020304" pitchFamily="18" charset="0"/>
                <a:cs typeface="Times New Roman" panose="02020603050405020304" pitchFamily="18" charset="0"/>
              </a:rPr>
              <a:t> </a:t>
            </a:r>
            <a:r>
              <a:rPr lang="en-US" sz="2400" b="1" dirty="0" err="1">
                <a:solidFill>
                  <a:srgbClr val="FFFF00"/>
                </a:solidFill>
                <a:latin typeface="Times New Roman" panose="02020603050405020304" pitchFamily="18" charset="0"/>
                <a:cs typeface="Times New Roman" panose="02020603050405020304" pitchFamily="18" charset="0"/>
              </a:rPr>
              <a:t>Pháp</a:t>
            </a:r>
            <a:r>
              <a:rPr lang="en-US" sz="2400" b="1" dirty="0">
                <a:solidFill>
                  <a:srgbClr val="FFFF00"/>
                </a:solidFill>
                <a:latin typeface="Times New Roman" panose="02020603050405020304" pitchFamily="18" charset="0"/>
                <a:cs typeface="Times New Roman" panose="02020603050405020304" pitchFamily="18" charset="0"/>
              </a:rPr>
              <a:t> </a:t>
            </a:r>
            <a:r>
              <a:rPr lang="en-US" sz="2400" b="1" dirty="0" err="1">
                <a:solidFill>
                  <a:srgbClr val="FFFF00"/>
                </a:solidFill>
                <a:latin typeface="Times New Roman" panose="02020603050405020304" pitchFamily="18" charset="0"/>
                <a:cs typeface="Times New Roman" panose="02020603050405020304" pitchFamily="18" charset="0"/>
              </a:rPr>
              <a:t>chọn</a:t>
            </a:r>
            <a:r>
              <a:rPr lang="en-US" sz="2400" b="1" dirty="0">
                <a:solidFill>
                  <a:srgbClr val="FFFF00"/>
                </a:solidFill>
                <a:latin typeface="Times New Roman" panose="02020603050405020304" pitchFamily="18" charset="0"/>
                <a:cs typeface="Times New Roman" panose="02020603050405020304" pitchFamily="18" charset="0"/>
              </a:rPr>
              <a:t> </a:t>
            </a:r>
            <a:r>
              <a:rPr lang="en-US" sz="2400" b="1" dirty="0" err="1">
                <a:solidFill>
                  <a:srgbClr val="FFFF00"/>
                </a:solidFill>
                <a:latin typeface="Times New Roman" panose="02020603050405020304" pitchFamily="18" charset="0"/>
                <a:cs typeface="Times New Roman" panose="02020603050405020304" pitchFamily="18" charset="0"/>
              </a:rPr>
              <a:t>Đà</a:t>
            </a:r>
            <a:r>
              <a:rPr lang="en-US" sz="2400" b="1" dirty="0">
                <a:solidFill>
                  <a:srgbClr val="FFFF00"/>
                </a:solidFill>
                <a:latin typeface="Times New Roman" panose="02020603050405020304" pitchFamily="18" charset="0"/>
                <a:cs typeface="Times New Roman" panose="02020603050405020304" pitchFamily="18" charset="0"/>
              </a:rPr>
              <a:t> </a:t>
            </a:r>
            <a:r>
              <a:rPr lang="en-US" sz="2400" b="1" dirty="0" err="1">
                <a:solidFill>
                  <a:srgbClr val="FFFF00"/>
                </a:solidFill>
                <a:latin typeface="Times New Roman" panose="02020603050405020304" pitchFamily="18" charset="0"/>
                <a:cs typeface="Times New Roman" panose="02020603050405020304" pitchFamily="18" charset="0"/>
              </a:rPr>
              <a:t>Nẵng</a:t>
            </a:r>
            <a:r>
              <a:rPr lang="en-US" sz="2400" b="1" dirty="0">
                <a:solidFill>
                  <a:srgbClr val="FFFF00"/>
                </a:solidFill>
                <a:latin typeface="Times New Roman" panose="02020603050405020304" pitchFamily="18" charset="0"/>
                <a:cs typeface="Times New Roman" panose="02020603050405020304" pitchFamily="18" charset="0"/>
              </a:rPr>
              <a:t> </a:t>
            </a:r>
            <a:r>
              <a:rPr lang="en-US" sz="2400" b="1" dirty="0" err="1">
                <a:solidFill>
                  <a:srgbClr val="FFFF00"/>
                </a:solidFill>
                <a:latin typeface="Times New Roman" panose="02020603050405020304" pitchFamily="18" charset="0"/>
                <a:cs typeface="Times New Roman" panose="02020603050405020304" pitchFamily="18" charset="0"/>
              </a:rPr>
              <a:t>làm</a:t>
            </a:r>
            <a:r>
              <a:rPr lang="en-US" sz="2400" b="1" dirty="0">
                <a:solidFill>
                  <a:srgbClr val="FFFF00"/>
                </a:solidFill>
                <a:latin typeface="Times New Roman" panose="02020603050405020304" pitchFamily="18" charset="0"/>
                <a:cs typeface="Times New Roman" panose="02020603050405020304" pitchFamily="18" charset="0"/>
              </a:rPr>
              <a:t> </a:t>
            </a:r>
            <a:r>
              <a:rPr lang="en-US" sz="2400" b="1" dirty="0" err="1">
                <a:solidFill>
                  <a:srgbClr val="FFFF00"/>
                </a:solidFill>
                <a:latin typeface="Times New Roman" panose="02020603050405020304" pitchFamily="18" charset="0"/>
                <a:cs typeface="Times New Roman" panose="02020603050405020304" pitchFamily="18" charset="0"/>
              </a:rPr>
              <a:t>điểm</a:t>
            </a:r>
            <a:r>
              <a:rPr lang="en-US" sz="2400" b="1" dirty="0">
                <a:solidFill>
                  <a:srgbClr val="FFFF00"/>
                </a:solidFill>
                <a:latin typeface="Times New Roman" panose="02020603050405020304" pitchFamily="18" charset="0"/>
                <a:cs typeface="Times New Roman" panose="02020603050405020304" pitchFamily="18" charset="0"/>
              </a:rPr>
              <a:t> </a:t>
            </a:r>
            <a:r>
              <a:rPr lang="en-US" sz="2400" b="1" dirty="0" err="1">
                <a:solidFill>
                  <a:srgbClr val="FFFF00"/>
                </a:solidFill>
                <a:latin typeface="Times New Roman" panose="02020603050405020304" pitchFamily="18" charset="0"/>
                <a:cs typeface="Times New Roman" panose="02020603050405020304" pitchFamily="18" charset="0"/>
              </a:rPr>
              <a:t>tấn</a:t>
            </a:r>
            <a:r>
              <a:rPr lang="en-US" sz="2400" b="1" dirty="0">
                <a:solidFill>
                  <a:srgbClr val="FFFF00"/>
                </a:solidFill>
                <a:latin typeface="Times New Roman" panose="02020603050405020304" pitchFamily="18" charset="0"/>
                <a:cs typeface="Times New Roman" panose="02020603050405020304" pitchFamily="18" charset="0"/>
              </a:rPr>
              <a:t> </a:t>
            </a:r>
            <a:r>
              <a:rPr lang="en-US" sz="2400" b="1" dirty="0" err="1">
                <a:solidFill>
                  <a:srgbClr val="FFFF00"/>
                </a:solidFill>
                <a:latin typeface="Times New Roman" panose="02020603050405020304" pitchFamily="18" charset="0"/>
                <a:cs typeface="Times New Roman" panose="02020603050405020304" pitchFamily="18" charset="0"/>
              </a:rPr>
              <a:t>công</a:t>
            </a:r>
            <a:r>
              <a:rPr lang="en-US" sz="2400" b="1" dirty="0">
                <a:solidFill>
                  <a:srgbClr val="FFFF00"/>
                </a:solidFill>
                <a:latin typeface="Times New Roman" panose="02020603050405020304" pitchFamily="18" charset="0"/>
                <a:cs typeface="Times New Roman" panose="02020603050405020304" pitchFamily="18" charset="0"/>
              </a:rPr>
              <a:t> </a:t>
            </a:r>
            <a:r>
              <a:rPr lang="en-US" sz="2400" b="1" dirty="0" err="1">
                <a:solidFill>
                  <a:srgbClr val="FFFF00"/>
                </a:solidFill>
                <a:latin typeface="Times New Roman" panose="02020603050405020304" pitchFamily="18" charset="0"/>
                <a:cs typeface="Times New Roman" panose="02020603050405020304" pitchFamily="18" charset="0"/>
              </a:rPr>
              <a:t>nước</a:t>
            </a:r>
            <a:r>
              <a:rPr lang="en-US" sz="2400" b="1" dirty="0">
                <a:solidFill>
                  <a:srgbClr val="FFFF00"/>
                </a:solidFill>
                <a:latin typeface="Times New Roman" panose="02020603050405020304" pitchFamily="18" charset="0"/>
                <a:cs typeface="Times New Roman" panose="02020603050405020304" pitchFamily="18" charset="0"/>
              </a:rPr>
              <a:t> ta?</a:t>
            </a:r>
            <a:endParaRPr lang="en-US" sz="2400" dirty="0">
              <a:solidFill>
                <a:srgbClr val="FFFF00"/>
              </a:solidFill>
              <a:latin typeface="Times New Roman" pitchFamily="18" charset="0"/>
              <a:cs typeface="Times New Roman" pitchFamily="18" charset="0"/>
            </a:endParaRPr>
          </a:p>
        </p:txBody>
      </p:sp>
      <p:pic>
        <p:nvPicPr>
          <p:cNvPr id="20" name="Picture 2" descr="Flat people group asking questions Free Vector">
            <a:extLst>
              <a:ext uri="{FF2B5EF4-FFF2-40B4-BE49-F238E27FC236}">
                <a16:creationId xmlns:a16="http://schemas.microsoft.com/office/drawing/2014/main" id="{95F302F9-ED7C-BF3E-8980-BBBC5311213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00" y="3829050"/>
            <a:ext cx="4546600" cy="302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par>
                                <p:cTn id="9" presetID="16" presetClass="entr" presetSubtype="21" fill="hold" nodeType="with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barn(inVertical)">
                                      <p:cBhvr>
                                        <p:cTn id="11" dur="500"/>
                                        <p:tgtEl>
                                          <p:spTgt spid="13"/>
                                        </p:tgtEl>
                                      </p:cBhvr>
                                    </p:animEffect>
                                  </p:childTnLst>
                                </p:cTn>
                              </p:par>
                              <p:par>
                                <p:cTn id="12" presetID="16" presetClass="entr" presetSubtype="21" fill="hold" nodeType="withEffect">
                                  <p:stCondLst>
                                    <p:cond delay="0"/>
                                  </p:stCondLst>
                                  <p:childTnLst>
                                    <p:set>
                                      <p:cBhvr>
                                        <p:cTn id="13" dur="1" fill="hold">
                                          <p:stCondLst>
                                            <p:cond delay="0"/>
                                          </p:stCondLst>
                                        </p:cTn>
                                        <p:tgtEl>
                                          <p:spTgt spid="18"/>
                                        </p:tgtEl>
                                        <p:attrNameLst>
                                          <p:attrName>style.visibility</p:attrName>
                                        </p:attrNameLst>
                                      </p:cBhvr>
                                      <p:to>
                                        <p:strVal val="visible"/>
                                      </p:to>
                                    </p:set>
                                    <p:animEffect transition="in" filter="barn(inVertical)">
                                      <p:cBhvr>
                                        <p:cTn id="14" dur="500"/>
                                        <p:tgtEl>
                                          <p:spTgt spid="18"/>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42" presetClass="exit" presetSubtype="0" fill="hold" nodeType="clickEffect">
                                  <p:stCondLst>
                                    <p:cond delay="0"/>
                                  </p:stCondLst>
                                  <p:childTnLst>
                                    <p:animEffect transition="out" filter="fade">
                                      <p:cBhvr>
                                        <p:cTn id="18" dur="1000"/>
                                        <p:tgtEl>
                                          <p:spTgt spid="17"/>
                                        </p:tgtEl>
                                      </p:cBhvr>
                                    </p:animEffect>
                                    <p:anim calcmode="lin" valueType="num">
                                      <p:cBhvr>
                                        <p:cTn id="19" dur="1000"/>
                                        <p:tgtEl>
                                          <p:spTgt spid="17"/>
                                        </p:tgtEl>
                                        <p:attrNameLst>
                                          <p:attrName>ppt_x</p:attrName>
                                        </p:attrNameLst>
                                      </p:cBhvr>
                                      <p:tavLst>
                                        <p:tav tm="0">
                                          <p:val>
                                            <p:strVal val="ppt_x"/>
                                          </p:val>
                                        </p:tav>
                                        <p:tav tm="100000">
                                          <p:val>
                                            <p:strVal val="ppt_x"/>
                                          </p:val>
                                        </p:tav>
                                      </p:tavLst>
                                    </p:anim>
                                    <p:anim calcmode="lin" valueType="num">
                                      <p:cBhvr>
                                        <p:cTn id="20" dur="1000"/>
                                        <p:tgtEl>
                                          <p:spTgt spid="17"/>
                                        </p:tgtEl>
                                        <p:attrNameLst>
                                          <p:attrName>ppt_y</p:attrName>
                                        </p:attrNameLst>
                                      </p:cBhvr>
                                      <p:tavLst>
                                        <p:tav tm="0">
                                          <p:val>
                                            <p:strVal val="ppt_y"/>
                                          </p:val>
                                        </p:tav>
                                        <p:tav tm="100000">
                                          <p:val>
                                            <p:strVal val="ppt_y+.1"/>
                                          </p:val>
                                        </p:tav>
                                      </p:tavLst>
                                    </p:anim>
                                    <p:set>
                                      <p:cBhvr>
                                        <p:cTn id="21" dur="1" fill="hold">
                                          <p:stCondLst>
                                            <p:cond delay="999"/>
                                          </p:stCondLst>
                                        </p:cTn>
                                        <p:tgtEl>
                                          <p:spTgt spid="17"/>
                                        </p:tgtEl>
                                        <p:attrNameLst>
                                          <p:attrName>style.visibility</p:attrName>
                                        </p:attrNameLst>
                                      </p:cBhvr>
                                      <p:to>
                                        <p:strVal val="hidden"/>
                                      </p:to>
                                    </p:set>
                                  </p:childTnLst>
                                </p:cTn>
                              </p:par>
                              <p:par>
                                <p:cTn id="22" presetID="42" presetClass="exit" presetSubtype="0" fill="hold" nodeType="withEffect">
                                  <p:stCondLst>
                                    <p:cond delay="0"/>
                                  </p:stCondLst>
                                  <p:childTnLst>
                                    <p:animEffect transition="out" filter="fade">
                                      <p:cBhvr>
                                        <p:cTn id="23" dur="1000"/>
                                        <p:tgtEl>
                                          <p:spTgt spid="16"/>
                                        </p:tgtEl>
                                      </p:cBhvr>
                                    </p:animEffect>
                                    <p:anim calcmode="lin" valueType="num">
                                      <p:cBhvr>
                                        <p:cTn id="24" dur="1000"/>
                                        <p:tgtEl>
                                          <p:spTgt spid="16"/>
                                        </p:tgtEl>
                                        <p:attrNameLst>
                                          <p:attrName>ppt_x</p:attrName>
                                        </p:attrNameLst>
                                      </p:cBhvr>
                                      <p:tavLst>
                                        <p:tav tm="0">
                                          <p:val>
                                            <p:strVal val="ppt_x"/>
                                          </p:val>
                                        </p:tav>
                                        <p:tav tm="100000">
                                          <p:val>
                                            <p:strVal val="ppt_x"/>
                                          </p:val>
                                        </p:tav>
                                      </p:tavLst>
                                    </p:anim>
                                    <p:anim calcmode="lin" valueType="num">
                                      <p:cBhvr>
                                        <p:cTn id="25" dur="1000"/>
                                        <p:tgtEl>
                                          <p:spTgt spid="16"/>
                                        </p:tgtEl>
                                        <p:attrNameLst>
                                          <p:attrName>ppt_y</p:attrName>
                                        </p:attrNameLst>
                                      </p:cBhvr>
                                      <p:tavLst>
                                        <p:tav tm="0">
                                          <p:val>
                                            <p:strVal val="ppt_y"/>
                                          </p:val>
                                        </p:tav>
                                        <p:tav tm="100000">
                                          <p:val>
                                            <p:strVal val="ppt_y+.1"/>
                                          </p:val>
                                        </p:tav>
                                      </p:tavLst>
                                    </p:anim>
                                    <p:set>
                                      <p:cBhvr>
                                        <p:cTn id="26" dur="1" fill="hold">
                                          <p:stCondLst>
                                            <p:cond delay="999"/>
                                          </p:stCondLst>
                                        </p:cTn>
                                        <p:tgtEl>
                                          <p:spTgt spid="16"/>
                                        </p:tgtEl>
                                        <p:attrNameLst>
                                          <p:attrName>style.visibility</p:attrName>
                                        </p:attrNameLst>
                                      </p:cBhvr>
                                      <p:to>
                                        <p:strVal val="hidden"/>
                                      </p:to>
                                    </p:set>
                                  </p:childTnLst>
                                </p:cTn>
                              </p:par>
                              <p:par>
                                <p:cTn id="27" presetID="42" presetClass="exit" presetSubtype="0" fill="hold" nodeType="withEffect">
                                  <p:stCondLst>
                                    <p:cond delay="0"/>
                                  </p:stCondLst>
                                  <p:childTnLst>
                                    <p:animEffect transition="out" filter="fade">
                                      <p:cBhvr>
                                        <p:cTn id="28" dur="1000"/>
                                        <p:tgtEl>
                                          <p:spTgt spid="13"/>
                                        </p:tgtEl>
                                      </p:cBhvr>
                                    </p:animEffect>
                                    <p:anim calcmode="lin" valueType="num">
                                      <p:cBhvr>
                                        <p:cTn id="29" dur="1000"/>
                                        <p:tgtEl>
                                          <p:spTgt spid="13"/>
                                        </p:tgtEl>
                                        <p:attrNameLst>
                                          <p:attrName>ppt_x</p:attrName>
                                        </p:attrNameLst>
                                      </p:cBhvr>
                                      <p:tavLst>
                                        <p:tav tm="0">
                                          <p:val>
                                            <p:strVal val="ppt_x"/>
                                          </p:val>
                                        </p:tav>
                                        <p:tav tm="100000">
                                          <p:val>
                                            <p:strVal val="ppt_x"/>
                                          </p:val>
                                        </p:tav>
                                      </p:tavLst>
                                    </p:anim>
                                    <p:anim calcmode="lin" valueType="num">
                                      <p:cBhvr>
                                        <p:cTn id="30" dur="1000"/>
                                        <p:tgtEl>
                                          <p:spTgt spid="13"/>
                                        </p:tgtEl>
                                        <p:attrNameLst>
                                          <p:attrName>ppt_y</p:attrName>
                                        </p:attrNameLst>
                                      </p:cBhvr>
                                      <p:tavLst>
                                        <p:tav tm="0">
                                          <p:val>
                                            <p:strVal val="ppt_y"/>
                                          </p:val>
                                        </p:tav>
                                        <p:tav tm="100000">
                                          <p:val>
                                            <p:strVal val="ppt_y+.1"/>
                                          </p:val>
                                        </p:tav>
                                      </p:tavLst>
                                    </p:anim>
                                    <p:set>
                                      <p:cBhvr>
                                        <p:cTn id="31" dur="1" fill="hold">
                                          <p:stCondLst>
                                            <p:cond delay="999"/>
                                          </p:stCondLst>
                                        </p:cTn>
                                        <p:tgtEl>
                                          <p:spTgt spid="13"/>
                                        </p:tgtEl>
                                        <p:attrNameLst>
                                          <p:attrName>style.visibility</p:attrName>
                                        </p:attrNameLst>
                                      </p:cBhvr>
                                      <p:to>
                                        <p:strVal val="hidden"/>
                                      </p:to>
                                    </p:set>
                                  </p:childTnLst>
                                </p:cTn>
                              </p:par>
                              <p:par>
                                <p:cTn id="32" presetID="42" presetClass="exit" presetSubtype="0" fill="hold" nodeType="withEffect">
                                  <p:stCondLst>
                                    <p:cond delay="0"/>
                                  </p:stCondLst>
                                  <p:childTnLst>
                                    <p:animEffect transition="out" filter="fade">
                                      <p:cBhvr>
                                        <p:cTn id="33" dur="1000"/>
                                        <p:tgtEl>
                                          <p:spTgt spid="18"/>
                                        </p:tgtEl>
                                      </p:cBhvr>
                                    </p:animEffect>
                                    <p:anim calcmode="lin" valueType="num">
                                      <p:cBhvr>
                                        <p:cTn id="34" dur="1000"/>
                                        <p:tgtEl>
                                          <p:spTgt spid="18"/>
                                        </p:tgtEl>
                                        <p:attrNameLst>
                                          <p:attrName>ppt_x</p:attrName>
                                        </p:attrNameLst>
                                      </p:cBhvr>
                                      <p:tavLst>
                                        <p:tav tm="0">
                                          <p:val>
                                            <p:strVal val="ppt_x"/>
                                          </p:val>
                                        </p:tav>
                                        <p:tav tm="100000">
                                          <p:val>
                                            <p:strVal val="ppt_x"/>
                                          </p:val>
                                        </p:tav>
                                      </p:tavLst>
                                    </p:anim>
                                    <p:anim calcmode="lin" valueType="num">
                                      <p:cBhvr>
                                        <p:cTn id="35" dur="1000"/>
                                        <p:tgtEl>
                                          <p:spTgt spid="18"/>
                                        </p:tgtEl>
                                        <p:attrNameLst>
                                          <p:attrName>ppt_y</p:attrName>
                                        </p:attrNameLst>
                                      </p:cBhvr>
                                      <p:tavLst>
                                        <p:tav tm="0">
                                          <p:val>
                                            <p:strVal val="ppt_y"/>
                                          </p:val>
                                        </p:tav>
                                        <p:tav tm="100000">
                                          <p:val>
                                            <p:strVal val="ppt_y+.1"/>
                                          </p:val>
                                        </p:tav>
                                      </p:tavLst>
                                    </p:anim>
                                    <p:set>
                                      <p:cBhvr>
                                        <p:cTn id="36" dur="1" fill="hold">
                                          <p:stCondLst>
                                            <p:cond delay="999"/>
                                          </p:stCondLst>
                                        </p:cTn>
                                        <p:tgtEl>
                                          <p:spTgt spid="18"/>
                                        </p:tgtEl>
                                        <p:attrNameLst>
                                          <p:attrName>style.visibility</p:attrName>
                                        </p:attrNameLst>
                                      </p:cBhvr>
                                      <p:to>
                                        <p:strVal val="hidden"/>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3" presetClass="entr" presetSubtype="10" fill="hold" nodeType="click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blinds(horizontal)">
                                      <p:cBhvr>
                                        <p:cTn id="41" dur="1000"/>
                                        <p:tgtEl>
                                          <p:spTgt spid="19"/>
                                        </p:tgtEl>
                                      </p:cBhvr>
                                    </p:animEffect>
                                  </p:childTnLst>
                                </p:cTn>
                              </p:par>
                              <p:par>
                                <p:cTn id="42" presetID="42" presetClass="entr" presetSubtype="0" fill="hold"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1000"/>
                                        <p:tgtEl>
                                          <p:spTgt spid="20"/>
                                        </p:tgtEl>
                                      </p:cBhvr>
                                    </p:animEffect>
                                    <p:anim calcmode="lin" valueType="num">
                                      <p:cBhvr>
                                        <p:cTn id="45" dur="1000" fill="hold"/>
                                        <p:tgtEl>
                                          <p:spTgt spid="20"/>
                                        </p:tgtEl>
                                        <p:attrNameLst>
                                          <p:attrName>ppt_x</p:attrName>
                                        </p:attrNameLst>
                                      </p:cBhvr>
                                      <p:tavLst>
                                        <p:tav tm="0">
                                          <p:val>
                                            <p:strVal val="#ppt_x"/>
                                          </p:val>
                                        </p:tav>
                                        <p:tav tm="100000">
                                          <p:val>
                                            <p:strVal val="#ppt_x"/>
                                          </p:val>
                                        </p:tav>
                                      </p:tavLst>
                                    </p:anim>
                                    <p:anim calcmode="lin" valueType="num">
                                      <p:cBhvr>
                                        <p:cTn id="46"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6" grpId="1" animBg="1"/>
      <p:bldP spid="18" grpId="0"/>
      <p:bldP spid="18" grpId="1"/>
      <p:bldP spid="19"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Title 1">
            <a:extLst>
              <a:ext uri="{FF2B5EF4-FFF2-40B4-BE49-F238E27FC236}">
                <a16:creationId xmlns:a16="http://schemas.microsoft.com/office/drawing/2014/main" id="{92ECEF9C-B60C-99B2-4C0E-C0A179BF0146}"/>
              </a:ext>
            </a:extLst>
          </p:cNvPr>
          <p:cNvSpPr>
            <a:spLocks noGrp="1"/>
          </p:cNvSpPr>
          <p:nvPr>
            <p:ph type="title"/>
          </p:nvPr>
        </p:nvSpPr>
        <p:spPr/>
        <p:txBody>
          <a:bodyPr/>
          <a:lstStyle/>
          <a:p>
            <a:endParaRPr lang="en-US" altLang="en-US"/>
          </a:p>
        </p:txBody>
      </p:sp>
      <p:pic>
        <p:nvPicPr>
          <p:cNvPr id="4" name="pháp tấn công ra bắc.mp4">
            <a:hlinkClick r:id="" action="ppaction://media"/>
            <a:extLst>
              <a:ext uri="{FF2B5EF4-FFF2-40B4-BE49-F238E27FC236}">
                <a16:creationId xmlns:a16="http://schemas.microsoft.com/office/drawing/2014/main" id="{5C1E80D1-E9B7-444E-4BD9-3913F0E78475}"/>
              </a:ext>
            </a:extLst>
          </p:cNvPr>
          <p:cNvPicPr>
            <a:picLocks noGrp="1" noRot="1" noChangeAspect="1"/>
          </p:cNvPicPr>
          <p:nvPr>
            <p:ph idx="1"/>
            <a:videoFile r:link="rId1"/>
          </p:nvPr>
        </p:nvPicPr>
        <p:blipFill>
          <a:blip r:embed="rId3">
            <a:extLst>
              <a:ext uri="{28A0092B-C50C-407E-A947-70E740481C1C}">
                <a14:useLocalDpi xmlns:a14="http://schemas.microsoft.com/office/drawing/2010/main" val="0"/>
              </a:ext>
            </a:extLst>
          </a:blip>
          <a:srcRect/>
          <a:stretch>
            <a:fillRect/>
          </a:stretch>
        </p:blipFill>
        <p:spPr>
          <a:xfrm>
            <a:off x="44450" y="571500"/>
            <a:ext cx="12103100" cy="6858000"/>
          </a:xfrm>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nodeType="clickPar">
                      <p:stCondLst>
                        <p:cond delay="0"/>
                      </p:stCondLst>
                      <p:childTnLst>
                        <p:par>
                          <p:cTn id="4" fill="hold" nodeType="withGroup">
                            <p:stCondLst>
                              <p:cond delay="0"/>
                            </p:stCondLst>
                            <p:childTnLst>
                              <p:par>
                                <p:cTn id="5" presetID="2" presetClass="mediacall" presetSubtype="0" fill="hold" nodeType="clickEffect">
                                  <p:stCondLst>
                                    <p:cond delay="0"/>
                                  </p:stCondLst>
                                  <p:childTnLst>
                                    <p:cmd type="call" cmd="togglePause">
                                      <p:cBhvr>
                                        <p:cTn id="6" dur="1" fill="hold"/>
                                        <p:tgtEl>
                                          <p:spTgt spid="4"/>
                                        </p:tgtEl>
                                      </p:cBhvr>
                                    </p:cmd>
                                  </p:childTnLst>
                                </p:cTn>
                              </p:par>
                            </p:childTnLst>
                          </p:cTn>
                        </p:par>
                      </p:childTnLst>
                    </p:cTn>
                  </p:par>
                </p:childTnLst>
              </p:cTn>
              <p:nextCondLst>
                <p:cond evt="onClick" delay="0">
                  <p:tgtEl>
                    <p:spTgt spid="4"/>
                  </p:tgtEl>
                </p:cond>
              </p:nextCondLst>
            </p:seq>
            <p:video>
              <p:cMediaNode vol="80000">
                <p:cTn id="7" fill="hold" display="0">
                  <p:stCondLst>
                    <p:cond delay="indefinite"/>
                  </p:stCondLst>
                </p:cTn>
                <p:tgtEl>
                  <p:spTgt spid="4"/>
                </p:tgtEl>
              </p:cMediaNode>
            </p:video>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B7E0E2"/>
        </a:solidFill>
        <a:effectLst/>
      </p:bgPr>
    </p:bg>
    <p:spTree>
      <p:nvGrpSpPr>
        <p:cNvPr id="1" name=""/>
        <p:cNvGrpSpPr/>
        <p:nvPr/>
      </p:nvGrpSpPr>
      <p:grpSpPr>
        <a:xfrm>
          <a:off x="0" y="0"/>
          <a:ext cx="0" cy="0"/>
          <a:chOff x="0" y="0"/>
          <a:chExt cx="0" cy="0"/>
        </a:xfrm>
      </p:grpSpPr>
      <p:grpSp>
        <p:nvGrpSpPr>
          <p:cNvPr id="223234" name="Group 13">
            <a:extLst>
              <a:ext uri="{FF2B5EF4-FFF2-40B4-BE49-F238E27FC236}">
                <a16:creationId xmlns:a16="http://schemas.microsoft.com/office/drawing/2014/main" id="{15AFB58B-491F-C995-D45D-710B172C2C08}"/>
              </a:ext>
            </a:extLst>
          </p:cNvPr>
          <p:cNvGrpSpPr>
            <a:grpSpLocks/>
          </p:cNvGrpSpPr>
          <p:nvPr/>
        </p:nvGrpSpPr>
        <p:grpSpPr bwMode="auto">
          <a:xfrm>
            <a:off x="0" y="0"/>
            <a:ext cx="6589713" cy="6858000"/>
            <a:chOff x="0" y="0"/>
            <a:chExt cx="6589776" cy="6858000"/>
          </a:xfrm>
        </p:grpSpPr>
        <p:pic>
          <p:nvPicPr>
            <p:cNvPr id="223251" name="Picture 7">
              <a:extLst>
                <a:ext uri="{FF2B5EF4-FFF2-40B4-BE49-F238E27FC236}">
                  <a16:creationId xmlns:a16="http://schemas.microsoft.com/office/drawing/2014/main" id="{6BFB8E63-B4CD-1DBD-A175-CFD7DEC4229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6096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13">
              <a:extLst>
                <a:ext uri="{FF2B5EF4-FFF2-40B4-BE49-F238E27FC236}">
                  <a16:creationId xmlns:a16="http://schemas.microsoft.com/office/drawing/2014/main" id="{AE6F5F25-1295-5307-8A36-9706A7C235C2}"/>
                </a:ext>
              </a:extLst>
            </p:cNvPr>
            <p:cNvSpPr txBox="1">
              <a:spLocks noChangeArrowheads="1"/>
            </p:cNvSpPr>
            <p:nvPr/>
          </p:nvSpPr>
          <p:spPr bwMode="auto">
            <a:xfrm>
              <a:off x="1849456" y="1096963"/>
              <a:ext cx="774707"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fontAlgn="base">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fontAlgn="auto" hangingPunct="1">
                <a:spcBef>
                  <a:spcPct val="50000"/>
                </a:spcBef>
                <a:spcAft>
                  <a:spcPts val="0"/>
                </a:spcAft>
                <a:defRPr/>
              </a:pPr>
              <a:r>
                <a:rPr lang="en-US" altLang="en-US" sz="1050" b="1" dirty="0">
                  <a:solidFill>
                    <a:srgbClr val="000000"/>
                  </a:solidFill>
                  <a:latin typeface="Times New Roman" panose="02020603050405020304" pitchFamily="18" charset="0"/>
                  <a:cs typeface="Times New Roman" panose="02020603050405020304" pitchFamily="18" charset="0"/>
                </a:rPr>
                <a:t>HÀ NỘI</a:t>
              </a:r>
            </a:p>
          </p:txBody>
        </p:sp>
        <p:sp>
          <p:nvSpPr>
            <p:cNvPr id="223253" name="Text Box 12">
              <a:extLst>
                <a:ext uri="{FF2B5EF4-FFF2-40B4-BE49-F238E27FC236}">
                  <a16:creationId xmlns:a16="http://schemas.microsoft.com/office/drawing/2014/main" id="{2A8144BF-953C-911F-AA6E-2A7659880DC0}"/>
                </a:ext>
              </a:extLst>
            </p:cNvPr>
            <p:cNvSpPr txBox="1">
              <a:spLocks noChangeArrowheads="1"/>
            </p:cNvSpPr>
            <p:nvPr/>
          </p:nvSpPr>
          <p:spPr bwMode="auto">
            <a:xfrm>
              <a:off x="3723844" y="3323780"/>
              <a:ext cx="12504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defTabSz="914400" eaLnBrk="1" hangingPunct="1">
                <a:lnSpc>
                  <a:spcPct val="100000"/>
                </a:lnSpc>
                <a:spcBef>
                  <a:spcPct val="50000"/>
                </a:spcBef>
                <a:buFontTx/>
                <a:buNone/>
              </a:pPr>
              <a:r>
                <a:rPr lang="en-US" altLang="en-US" sz="1000" b="1">
                  <a:solidFill>
                    <a:srgbClr val="000000"/>
                  </a:solidFill>
                  <a:latin typeface="Times New Roman" panose="02020603050405020304" pitchFamily="18" charset="0"/>
                  <a:cs typeface="Times New Roman" panose="02020603050405020304" pitchFamily="18" charset="0"/>
                </a:rPr>
                <a:t>Kinh thành Huế</a:t>
              </a:r>
            </a:p>
          </p:txBody>
        </p:sp>
        <p:sp>
          <p:nvSpPr>
            <p:cNvPr id="11" name="TextBox 10">
              <a:extLst>
                <a:ext uri="{FF2B5EF4-FFF2-40B4-BE49-F238E27FC236}">
                  <a16:creationId xmlns:a16="http://schemas.microsoft.com/office/drawing/2014/main" id="{B7713D64-6B63-A798-EDC6-D694AA99D5C0}"/>
                </a:ext>
              </a:extLst>
            </p:cNvPr>
            <p:cNvSpPr txBox="1"/>
            <p:nvPr/>
          </p:nvSpPr>
          <p:spPr>
            <a:xfrm>
              <a:off x="5340401" y="3324225"/>
              <a:ext cx="987434" cy="646113"/>
            </a:xfrm>
            <a:prstGeom prst="rect">
              <a:avLst/>
            </a:prstGeom>
            <a:noFill/>
          </p:spPr>
          <p:txBody>
            <a:bodyPr>
              <a:spAutoFit/>
            </a:bodyPr>
            <a:lstStyle/>
            <a:p>
              <a:pPr defTabSz="914400" eaLnBrk="1" fontAlgn="auto" hangingPunct="1">
                <a:spcBef>
                  <a:spcPts val="0"/>
                </a:spcBef>
                <a:spcAft>
                  <a:spcPts val="0"/>
                </a:spcAft>
                <a:defRPr/>
              </a:pPr>
              <a:r>
                <a:rPr lang="en-US" dirty="0">
                  <a:solidFill>
                    <a:prstClr val="black"/>
                  </a:solidFill>
                  <a:latin typeface="Calibri" panose="020F0502020204030204"/>
                  <a:cs typeface="+mn-cs"/>
                </a:rPr>
                <a:t>…</a:t>
              </a:r>
            </a:p>
            <a:p>
              <a:pPr defTabSz="914400" eaLnBrk="1" fontAlgn="auto" hangingPunct="1">
                <a:spcBef>
                  <a:spcPts val="0"/>
                </a:spcBef>
                <a:spcAft>
                  <a:spcPts val="0"/>
                </a:spcAft>
                <a:defRPr/>
              </a:pPr>
              <a:r>
                <a:rPr lang="en-US" dirty="0">
                  <a:solidFill>
                    <a:prstClr val="black"/>
                  </a:solidFill>
                  <a:latin typeface="Calibri" panose="020F0502020204030204"/>
                  <a:cs typeface="+mn-cs"/>
                </a:rPr>
                <a:t>…</a:t>
              </a:r>
            </a:p>
          </p:txBody>
        </p:sp>
        <p:sp>
          <p:nvSpPr>
            <p:cNvPr id="13" name="TextBox 12">
              <a:extLst>
                <a:ext uri="{FF2B5EF4-FFF2-40B4-BE49-F238E27FC236}">
                  <a16:creationId xmlns:a16="http://schemas.microsoft.com/office/drawing/2014/main" id="{DEA8FB0C-57E5-A469-431D-2A5CB05CA80A}"/>
                </a:ext>
              </a:extLst>
            </p:cNvPr>
            <p:cNvSpPr txBox="1"/>
            <p:nvPr/>
          </p:nvSpPr>
          <p:spPr>
            <a:xfrm>
              <a:off x="5602342" y="4829175"/>
              <a:ext cx="987434" cy="646113"/>
            </a:xfrm>
            <a:prstGeom prst="rect">
              <a:avLst/>
            </a:prstGeom>
            <a:noFill/>
          </p:spPr>
          <p:txBody>
            <a:bodyPr>
              <a:spAutoFit/>
            </a:bodyPr>
            <a:lstStyle/>
            <a:p>
              <a:pPr defTabSz="914400" eaLnBrk="1" fontAlgn="auto" hangingPunct="1">
                <a:spcBef>
                  <a:spcPts val="0"/>
                </a:spcBef>
                <a:spcAft>
                  <a:spcPts val="0"/>
                </a:spcAft>
                <a:defRPr/>
              </a:pPr>
              <a:r>
                <a:rPr lang="en-US" dirty="0">
                  <a:solidFill>
                    <a:prstClr val="black"/>
                  </a:solidFill>
                  <a:latin typeface="Calibri" panose="020F0502020204030204"/>
                  <a:cs typeface="+mn-cs"/>
                </a:rPr>
                <a:t>…</a:t>
              </a:r>
            </a:p>
            <a:p>
              <a:pPr defTabSz="914400" eaLnBrk="1" fontAlgn="auto" hangingPunct="1">
                <a:spcBef>
                  <a:spcPts val="0"/>
                </a:spcBef>
                <a:spcAft>
                  <a:spcPts val="0"/>
                </a:spcAft>
                <a:defRPr/>
              </a:pPr>
              <a:r>
                <a:rPr lang="en-US" dirty="0">
                  <a:solidFill>
                    <a:prstClr val="black"/>
                  </a:solidFill>
                  <a:latin typeface="Calibri" panose="020F0502020204030204"/>
                  <a:cs typeface="+mn-cs"/>
                </a:rPr>
                <a:t>…</a:t>
              </a:r>
            </a:p>
          </p:txBody>
        </p:sp>
      </p:grpSp>
      <p:sp>
        <p:nvSpPr>
          <p:cNvPr id="4" name="Freeform 13">
            <a:extLst>
              <a:ext uri="{FF2B5EF4-FFF2-40B4-BE49-F238E27FC236}">
                <a16:creationId xmlns:a16="http://schemas.microsoft.com/office/drawing/2014/main" id="{9FB15063-C883-6F2E-0793-1B651E079E9B}"/>
              </a:ext>
            </a:extLst>
          </p:cNvPr>
          <p:cNvSpPr>
            <a:spLocks noChangeArrowheads="1"/>
          </p:cNvSpPr>
          <p:nvPr/>
        </p:nvSpPr>
        <p:spPr bwMode="auto">
          <a:xfrm>
            <a:off x="2151063" y="4983163"/>
            <a:ext cx="1793875" cy="1031875"/>
          </a:xfrm>
          <a:custGeom>
            <a:avLst/>
            <a:gdLst>
              <a:gd name="T0" fmla="*/ 0 w 1366837"/>
              <a:gd name="T1" fmla="*/ 0 h 963215"/>
              <a:gd name="T2" fmla="*/ 1366837 w 1366837"/>
              <a:gd name="T3" fmla="*/ 963215 h 963215"/>
            </a:gdLst>
            <a:ahLst/>
            <a:cxnLst/>
            <a:rect l="T0" t="T1" r="T2" b="T3"/>
            <a:pathLst>
              <a:path w="1366837" h="963215">
                <a:moveTo>
                  <a:pt x="1142206" y="13097"/>
                </a:moveTo>
                <a:cubicBezTo>
                  <a:pt x="1157684" y="7541"/>
                  <a:pt x="1176735" y="0"/>
                  <a:pt x="1192213" y="5953"/>
                </a:cubicBezTo>
                <a:cubicBezTo>
                  <a:pt x="1207691" y="11906"/>
                  <a:pt x="1229122" y="17066"/>
                  <a:pt x="1235075" y="48816"/>
                </a:cubicBezTo>
                <a:cubicBezTo>
                  <a:pt x="1241028" y="80566"/>
                  <a:pt x="1239837" y="162322"/>
                  <a:pt x="1227931" y="196453"/>
                </a:cubicBezTo>
                <a:cubicBezTo>
                  <a:pt x="1216025" y="230584"/>
                  <a:pt x="1174750" y="236934"/>
                  <a:pt x="1163638" y="253603"/>
                </a:cubicBezTo>
                <a:cubicBezTo>
                  <a:pt x="1152526" y="270272"/>
                  <a:pt x="1160462" y="281385"/>
                  <a:pt x="1161256" y="296466"/>
                </a:cubicBezTo>
                <a:cubicBezTo>
                  <a:pt x="1162050" y="311547"/>
                  <a:pt x="1160463" y="331788"/>
                  <a:pt x="1168400" y="344091"/>
                </a:cubicBezTo>
                <a:cubicBezTo>
                  <a:pt x="1176337" y="356394"/>
                  <a:pt x="1195784" y="367506"/>
                  <a:pt x="1208881" y="370284"/>
                </a:cubicBezTo>
                <a:cubicBezTo>
                  <a:pt x="1221978" y="373062"/>
                  <a:pt x="1237853" y="356790"/>
                  <a:pt x="1246981" y="360759"/>
                </a:cubicBezTo>
                <a:cubicBezTo>
                  <a:pt x="1256109" y="364728"/>
                  <a:pt x="1260872" y="383778"/>
                  <a:pt x="1263650" y="394097"/>
                </a:cubicBezTo>
                <a:cubicBezTo>
                  <a:pt x="1266428" y="404416"/>
                  <a:pt x="1261269" y="413544"/>
                  <a:pt x="1263650" y="422672"/>
                </a:cubicBezTo>
                <a:cubicBezTo>
                  <a:pt x="1266031" y="431800"/>
                  <a:pt x="1271985" y="440929"/>
                  <a:pt x="1277938" y="448866"/>
                </a:cubicBezTo>
                <a:cubicBezTo>
                  <a:pt x="1283891" y="456803"/>
                  <a:pt x="1288257" y="463153"/>
                  <a:pt x="1299369" y="470297"/>
                </a:cubicBezTo>
                <a:cubicBezTo>
                  <a:pt x="1310482" y="477441"/>
                  <a:pt x="1337072" y="474266"/>
                  <a:pt x="1344613" y="491728"/>
                </a:cubicBezTo>
                <a:cubicBezTo>
                  <a:pt x="1352154" y="509190"/>
                  <a:pt x="1347391" y="555228"/>
                  <a:pt x="1344613" y="575072"/>
                </a:cubicBezTo>
                <a:cubicBezTo>
                  <a:pt x="1341835" y="594916"/>
                  <a:pt x="1325166" y="596900"/>
                  <a:pt x="1327944" y="610791"/>
                </a:cubicBezTo>
                <a:cubicBezTo>
                  <a:pt x="1330722" y="624682"/>
                  <a:pt x="1355725" y="642541"/>
                  <a:pt x="1361281" y="658416"/>
                </a:cubicBezTo>
                <a:cubicBezTo>
                  <a:pt x="1366837" y="674291"/>
                  <a:pt x="1365646" y="686991"/>
                  <a:pt x="1361281" y="706041"/>
                </a:cubicBezTo>
                <a:cubicBezTo>
                  <a:pt x="1356916" y="725091"/>
                  <a:pt x="1339851" y="755253"/>
                  <a:pt x="1335088" y="772716"/>
                </a:cubicBezTo>
                <a:cubicBezTo>
                  <a:pt x="1330325" y="790179"/>
                  <a:pt x="1341040" y="801688"/>
                  <a:pt x="1332706" y="810816"/>
                </a:cubicBezTo>
                <a:cubicBezTo>
                  <a:pt x="1324372" y="819944"/>
                  <a:pt x="1302146" y="822325"/>
                  <a:pt x="1285081" y="827484"/>
                </a:cubicBezTo>
                <a:cubicBezTo>
                  <a:pt x="1268016" y="832643"/>
                  <a:pt x="1247378" y="836613"/>
                  <a:pt x="1230313" y="841772"/>
                </a:cubicBezTo>
                <a:cubicBezTo>
                  <a:pt x="1213248" y="846931"/>
                  <a:pt x="1194594" y="851297"/>
                  <a:pt x="1182688" y="858441"/>
                </a:cubicBezTo>
                <a:cubicBezTo>
                  <a:pt x="1170782" y="865585"/>
                  <a:pt x="1164828" y="880268"/>
                  <a:pt x="1158875" y="884634"/>
                </a:cubicBezTo>
                <a:cubicBezTo>
                  <a:pt x="1152922" y="889000"/>
                  <a:pt x="1152922" y="885825"/>
                  <a:pt x="1146969" y="884634"/>
                </a:cubicBezTo>
                <a:cubicBezTo>
                  <a:pt x="1141016" y="883444"/>
                  <a:pt x="1129109" y="880269"/>
                  <a:pt x="1123156" y="877491"/>
                </a:cubicBezTo>
                <a:cubicBezTo>
                  <a:pt x="1117203" y="874713"/>
                  <a:pt x="1119584" y="863997"/>
                  <a:pt x="1111250" y="867966"/>
                </a:cubicBezTo>
                <a:cubicBezTo>
                  <a:pt x="1102916" y="871935"/>
                  <a:pt x="1081087" y="897731"/>
                  <a:pt x="1073150" y="901303"/>
                </a:cubicBezTo>
                <a:cubicBezTo>
                  <a:pt x="1065213" y="904875"/>
                  <a:pt x="1063228" y="894953"/>
                  <a:pt x="1063625" y="889397"/>
                </a:cubicBezTo>
                <a:cubicBezTo>
                  <a:pt x="1064022" y="883841"/>
                  <a:pt x="1078706" y="874316"/>
                  <a:pt x="1075531" y="867966"/>
                </a:cubicBezTo>
                <a:cubicBezTo>
                  <a:pt x="1072356" y="861616"/>
                  <a:pt x="1054894" y="856456"/>
                  <a:pt x="1044575" y="851297"/>
                </a:cubicBezTo>
                <a:cubicBezTo>
                  <a:pt x="1034256" y="846138"/>
                  <a:pt x="1022747" y="839390"/>
                  <a:pt x="1013619" y="837009"/>
                </a:cubicBezTo>
                <a:cubicBezTo>
                  <a:pt x="1004491" y="834628"/>
                  <a:pt x="992981" y="833040"/>
                  <a:pt x="989806" y="837009"/>
                </a:cubicBezTo>
                <a:cubicBezTo>
                  <a:pt x="986631" y="840978"/>
                  <a:pt x="995363" y="852885"/>
                  <a:pt x="994569" y="860822"/>
                </a:cubicBezTo>
                <a:cubicBezTo>
                  <a:pt x="993775" y="868759"/>
                  <a:pt x="991394" y="876697"/>
                  <a:pt x="985044" y="884634"/>
                </a:cubicBezTo>
                <a:cubicBezTo>
                  <a:pt x="978694" y="892571"/>
                  <a:pt x="962422" y="903288"/>
                  <a:pt x="956469" y="908447"/>
                </a:cubicBezTo>
                <a:cubicBezTo>
                  <a:pt x="950516" y="913606"/>
                  <a:pt x="959247" y="918766"/>
                  <a:pt x="949325" y="915591"/>
                </a:cubicBezTo>
                <a:cubicBezTo>
                  <a:pt x="939403" y="912416"/>
                  <a:pt x="903685" y="888603"/>
                  <a:pt x="896938" y="889397"/>
                </a:cubicBezTo>
                <a:cubicBezTo>
                  <a:pt x="890191" y="890191"/>
                  <a:pt x="912813" y="908844"/>
                  <a:pt x="908844" y="920353"/>
                </a:cubicBezTo>
                <a:cubicBezTo>
                  <a:pt x="904875" y="931862"/>
                  <a:pt x="892572" y="953691"/>
                  <a:pt x="873125" y="958453"/>
                </a:cubicBezTo>
                <a:cubicBezTo>
                  <a:pt x="853678" y="963215"/>
                  <a:pt x="818357" y="953294"/>
                  <a:pt x="792163" y="948928"/>
                </a:cubicBezTo>
                <a:cubicBezTo>
                  <a:pt x="765969" y="944562"/>
                  <a:pt x="734219" y="938212"/>
                  <a:pt x="715963" y="932259"/>
                </a:cubicBezTo>
                <a:cubicBezTo>
                  <a:pt x="697707" y="926306"/>
                  <a:pt x="699691" y="915590"/>
                  <a:pt x="682625" y="913209"/>
                </a:cubicBezTo>
                <a:cubicBezTo>
                  <a:pt x="665559" y="910828"/>
                  <a:pt x="636588" y="914797"/>
                  <a:pt x="613569" y="917972"/>
                </a:cubicBezTo>
                <a:cubicBezTo>
                  <a:pt x="590550" y="921147"/>
                  <a:pt x="565944" y="931465"/>
                  <a:pt x="544513" y="932259"/>
                </a:cubicBezTo>
                <a:cubicBezTo>
                  <a:pt x="523082" y="933053"/>
                  <a:pt x="502840" y="922734"/>
                  <a:pt x="484981" y="922734"/>
                </a:cubicBezTo>
                <a:cubicBezTo>
                  <a:pt x="467122" y="922734"/>
                  <a:pt x="449659" y="929084"/>
                  <a:pt x="437356" y="932259"/>
                </a:cubicBezTo>
                <a:cubicBezTo>
                  <a:pt x="425053" y="935434"/>
                  <a:pt x="432991" y="947340"/>
                  <a:pt x="411163" y="941784"/>
                </a:cubicBezTo>
                <a:cubicBezTo>
                  <a:pt x="389335" y="936228"/>
                  <a:pt x="338932" y="914797"/>
                  <a:pt x="306388" y="898922"/>
                </a:cubicBezTo>
                <a:cubicBezTo>
                  <a:pt x="273844" y="883047"/>
                  <a:pt x="246062" y="867568"/>
                  <a:pt x="215900" y="846534"/>
                </a:cubicBezTo>
                <a:cubicBezTo>
                  <a:pt x="185738" y="825500"/>
                  <a:pt x="151210" y="794147"/>
                  <a:pt x="125413" y="772716"/>
                </a:cubicBezTo>
                <a:cubicBezTo>
                  <a:pt x="99616" y="751285"/>
                  <a:pt x="80169" y="740966"/>
                  <a:pt x="61119" y="717947"/>
                </a:cubicBezTo>
                <a:cubicBezTo>
                  <a:pt x="42069" y="694928"/>
                  <a:pt x="20241" y="652066"/>
                  <a:pt x="11113" y="634603"/>
                </a:cubicBezTo>
                <a:cubicBezTo>
                  <a:pt x="1985" y="617141"/>
                  <a:pt x="0" y="610394"/>
                  <a:pt x="6350" y="613172"/>
                </a:cubicBezTo>
                <a:cubicBezTo>
                  <a:pt x="12700" y="615950"/>
                  <a:pt x="37307" y="646510"/>
                  <a:pt x="49213" y="651272"/>
                </a:cubicBezTo>
                <a:cubicBezTo>
                  <a:pt x="61119" y="656034"/>
                  <a:pt x="66676" y="639763"/>
                  <a:pt x="77788" y="641747"/>
                </a:cubicBezTo>
                <a:cubicBezTo>
                  <a:pt x="88901" y="643731"/>
                  <a:pt x="106760" y="665956"/>
                  <a:pt x="115888" y="663178"/>
                </a:cubicBezTo>
                <a:cubicBezTo>
                  <a:pt x="125016" y="660400"/>
                  <a:pt x="121047" y="632619"/>
                  <a:pt x="132556" y="625078"/>
                </a:cubicBezTo>
                <a:cubicBezTo>
                  <a:pt x="144065" y="617537"/>
                  <a:pt x="167482" y="617140"/>
                  <a:pt x="184944" y="617934"/>
                </a:cubicBezTo>
                <a:cubicBezTo>
                  <a:pt x="202406" y="618728"/>
                  <a:pt x="223044" y="630238"/>
                  <a:pt x="237331" y="629841"/>
                </a:cubicBezTo>
                <a:cubicBezTo>
                  <a:pt x="251618" y="629444"/>
                  <a:pt x="257572" y="616347"/>
                  <a:pt x="270669" y="615553"/>
                </a:cubicBezTo>
                <a:cubicBezTo>
                  <a:pt x="283766" y="614759"/>
                  <a:pt x="302022" y="625078"/>
                  <a:pt x="315913" y="625078"/>
                </a:cubicBezTo>
                <a:cubicBezTo>
                  <a:pt x="329804" y="625078"/>
                  <a:pt x="339329" y="608409"/>
                  <a:pt x="354013" y="615553"/>
                </a:cubicBezTo>
                <a:cubicBezTo>
                  <a:pt x="368697" y="622697"/>
                  <a:pt x="386557" y="659210"/>
                  <a:pt x="404019" y="667941"/>
                </a:cubicBezTo>
                <a:cubicBezTo>
                  <a:pt x="421481" y="676672"/>
                  <a:pt x="439341" y="664369"/>
                  <a:pt x="458788" y="667941"/>
                </a:cubicBezTo>
                <a:cubicBezTo>
                  <a:pt x="478235" y="671513"/>
                  <a:pt x="505222" y="685007"/>
                  <a:pt x="520700" y="689372"/>
                </a:cubicBezTo>
                <a:cubicBezTo>
                  <a:pt x="536178" y="693737"/>
                  <a:pt x="546100" y="698500"/>
                  <a:pt x="551656" y="694134"/>
                </a:cubicBezTo>
                <a:cubicBezTo>
                  <a:pt x="557212" y="689768"/>
                  <a:pt x="553244" y="675084"/>
                  <a:pt x="554038" y="663178"/>
                </a:cubicBezTo>
                <a:cubicBezTo>
                  <a:pt x="554832" y="651272"/>
                  <a:pt x="552054" y="633809"/>
                  <a:pt x="556419" y="622697"/>
                </a:cubicBezTo>
                <a:cubicBezTo>
                  <a:pt x="560784" y="611585"/>
                  <a:pt x="584200" y="606028"/>
                  <a:pt x="580231" y="596503"/>
                </a:cubicBezTo>
                <a:cubicBezTo>
                  <a:pt x="576262" y="586978"/>
                  <a:pt x="550068" y="572294"/>
                  <a:pt x="532606" y="565547"/>
                </a:cubicBezTo>
                <a:cubicBezTo>
                  <a:pt x="515144" y="558800"/>
                  <a:pt x="493315" y="563563"/>
                  <a:pt x="475456" y="556022"/>
                </a:cubicBezTo>
                <a:cubicBezTo>
                  <a:pt x="457597" y="548481"/>
                  <a:pt x="438547" y="530225"/>
                  <a:pt x="425450" y="520303"/>
                </a:cubicBezTo>
                <a:cubicBezTo>
                  <a:pt x="412353" y="510381"/>
                  <a:pt x="406400" y="503635"/>
                  <a:pt x="396875" y="496491"/>
                </a:cubicBezTo>
                <a:cubicBezTo>
                  <a:pt x="387350" y="489347"/>
                  <a:pt x="367903" y="488950"/>
                  <a:pt x="368300" y="477441"/>
                </a:cubicBezTo>
                <a:cubicBezTo>
                  <a:pt x="368697" y="465932"/>
                  <a:pt x="395287" y="440531"/>
                  <a:pt x="399256" y="427434"/>
                </a:cubicBezTo>
                <a:cubicBezTo>
                  <a:pt x="403225" y="414337"/>
                  <a:pt x="395288" y="407193"/>
                  <a:pt x="392113" y="398859"/>
                </a:cubicBezTo>
                <a:cubicBezTo>
                  <a:pt x="388938" y="390525"/>
                  <a:pt x="386953" y="386159"/>
                  <a:pt x="380206" y="377428"/>
                </a:cubicBezTo>
                <a:cubicBezTo>
                  <a:pt x="373459" y="368697"/>
                  <a:pt x="350440" y="354013"/>
                  <a:pt x="351631" y="346472"/>
                </a:cubicBezTo>
                <a:cubicBezTo>
                  <a:pt x="352822" y="338931"/>
                  <a:pt x="377825" y="337343"/>
                  <a:pt x="387350" y="332184"/>
                </a:cubicBezTo>
                <a:cubicBezTo>
                  <a:pt x="396875" y="327025"/>
                  <a:pt x="397669" y="317500"/>
                  <a:pt x="408781" y="315516"/>
                </a:cubicBezTo>
                <a:cubicBezTo>
                  <a:pt x="419894" y="313532"/>
                  <a:pt x="444500" y="325041"/>
                  <a:pt x="454025" y="320278"/>
                </a:cubicBezTo>
                <a:cubicBezTo>
                  <a:pt x="463550" y="315515"/>
                  <a:pt x="465931" y="286941"/>
                  <a:pt x="465931" y="286941"/>
                </a:cubicBezTo>
                <a:cubicBezTo>
                  <a:pt x="471487" y="283369"/>
                  <a:pt x="488554" y="266700"/>
                  <a:pt x="499269" y="265509"/>
                </a:cubicBezTo>
                <a:cubicBezTo>
                  <a:pt x="509984" y="264318"/>
                  <a:pt x="520700" y="278606"/>
                  <a:pt x="530225" y="279797"/>
                </a:cubicBezTo>
                <a:cubicBezTo>
                  <a:pt x="539750" y="280988"/>
                  <a:pt x="547291" y="269875"/>
                  <a:pt x="556419" y="272653"/>
                </a:cubicBezTo>
                <a:cubicBezTo>
                  <a:pt x="565547" y="275431"/>
                  <a:pt x="573088" y="292100"/>
                  <a:pt x="584994" y="296466"/>
                </a:cubicBezTo>
                <a:cubicBezTo>
                  <a:pt x="596900" y="300832"/>
                  <a:pt x="616744" y="297260"/>
                  <a:pt x="627856" y="298847"/>
                </a:cubicBezTo>
                <a:cubicBezTo>
                  <a:pt x="638968" y="300434"/>
                  <a:pt x="641747" y="306785"/>
                  <a:pt x="651669" y="305991"/>
                </a:cubicBezTo>
                <a:cubicBezTo>
                  <a:pt x="661591" y="305197"/>
                  <a:pt x="680244" y="301625"/>
                  <a:pt x="687388" y="294084"/>
                </a:cubicBezTo>
                <a:cubicBezTo>
                  <a:pt x="694532" y="286543"/>
                  <a:pt x="694134" y="272256"/>
                  <a:pt x="694531" y="260747"/>
                </a:cubicBezTo>
                <a:cubicBezTo>
                  <a:pt x="694928" y="249238"/>
                  <a:pt x="692150" y="234553"/>
                  <a:pt x="689769" y="225028"/>
                </a:cubicBezTo>
                <a:cubicBezTo>
                  <a:pt x="687388" y="215503"/>
                  <a:pt x="684213" y="211931"/>
                  <a:pt x="680244" y="203597"/>
                </a:cubicBezTo>
                <a:cubicBezTo>
                  <a:pt x="676275" y="195263"/>
                  <a:pt x="659606" y="180578"/>
                  <a:pt x="665956" y="175022"/>
                </a:cubicBezTo>
                <a:cubicBezTo>
                  <a:pt x="672306" y="169466"/>
                  <a:pt x="701675" y="169068"/>
                  <a:pt x="718344" y="170259"/>
                </a:cubicBezTo>
                <a:cubicBezTo>
                  <a:pt x="735013" y="171450"/>
                  <a:pt x="751682" y="179388"/>
                  <a:pt x="765969" y="182166"/>
                </a:cubicBezTo>
                <a:cubicBezTo>
                  <a:pt x="780257" y="184944"/>
                  <a:pt x="793750" y="188516"/>
                  <a:pt x="804069" y="186928"/>
                </a:cubicBezTo>
                <a:cubicBezTo>
                  <a:pt x="814388" y="185341"/>
                  <a:pt x="814784" y="178594"/>
                  <a:pt x="827881" y="172641"/>
                </a:cubicBezTo>
                <a:cubicBezTo>
                  <a:pt x="840978" y="166688"/>
                  <a:pt x="870347" y="159940"/>
                  <a:pt x="882650" y="151209"/>
                </a:cubicBezTo>
                <a:cubicBezTo>
                  <a:pt x="894953" y="142478"/>
                  <a:pt x="890984" y="122237"/>
                  <a:pt x="901700" y="120253"/>
                </a:cubicBezTo>
                <a:cubicBezTo>
                  <a:pt x="912416" y="118269"/>
                  <a:pt x="933847" y="137319"/>
                  <a:pt x="946944" y="139303"/>
                </a:cubicBezTo>
                <a:cubicBezTo>
                  <a:pt x="960041" y="141287"/>
                  <a:pt x="972343" y="135334"/>
                  <a:pt x="980281" y="132159"/>
                </a:cubicBezTo>
                <a:cubicBezTo>
                  <a:pt x="988219" y="128984"/>
                  <a:pt x="986632" y="126206"/>
                  <a:pt x="994569" y="120253"/>
                </a:cubicBezTo>
                <a:cubicBezTo>
                  <a:pt x="1002507" y="114300"/>
                  <a:pt x="1018381" y="103585"/>
                  <a:pt x="1027906" y="96441"/>
                </a:cubicBezTo>
                <a:cubicBezTo>
                  <a:pt x="1037431" y="89297"/>
                  <a:pt x="1043782" y="82947"/>
                  <a:pt x="1051719" y="77391"/>
                </a:cubicBezTo>
                <a:cubicBezTo>
                  <a:pt x="1059657" y="71835"/>
                  <a:pt x="1070769" y="68262"/>
                  <a:pt x="1075531" y="63103"/>
                </a:cubicBezTo>
                <a:cubicBezTo>
                  <a:pt x="1080293" y="57944"/>
                  <a:pt x="1076325" y="50403"/>
                  <a:pt x="1080294" y="46434"/>
                </a:cubicBezTo>
                <a:cubicBezTo>
                  <a:pt x="1084263" y="42465"/>
                  <a:pt x="1092200" y="42863"/>
                  <a:pt x="1099344" y="39291"/>
                </a:cubicBezTo>
                <a:cubicBezTo>
                  <a:pt x="1106488" y="35719"/>
                  <a:pt x="1126728" y="18653"/>
                  <a:pt x="1142206" y="13097"/>
                </a:cubicBezTo>
                <a:close/>
              </a:path>
            </a:pathLst>
          </a:custGeom>
          <a:solidFill>
            <a:srgbClr val="000000"/>
          </a:solidFill>
          <a:ln w="25400" algn="ctr">
            <a:solidFill>
              <a:srgbClr val="000000"/>
            </a:solidFill>
            <a:miter lim="800000"/>
          </a:ln>
        </p:spPr>
        <p:txBody>
          <a:bodyPr anchor="ctr"/>
          <a:lstStyle/>
          <a:p>
            <a:pPr defTabSz="914400" eaLnBrk="1" fontAlgn="auto" hangingPunct="1">
              <a:spcBef>
                <a:spcPts val="0"/>
              </a:spcBef>
              <a:spcAft>
                <a:spcPts val="0"/>
              </a:spcAft>
              <a:defRPr/>
            </a:pPr>
            <a:endParaRPr lang="en-US">
              <a:solidFill>
                <a:prstClr val="white"/>
              </a:solidFill>
              <a:latin typeface="Calibri" panose="020F0502020204030204"/>
              <a:cs typeface="+mn-cs"/>
            </a:endParaRPr>
          </a:p>
        </p:txBody>
      </p:sp>
      <p:sp>
        <p:nvSpPr>
          <p:cNvPr id="5" name="Freeform 4">
            <a:extLst>
              <a:ext uri="{FF2B5EF4-FFF2-40B4-BE49-F238E27FC236}">
                <a16:creationId xmlns:a16="http://schemas.microsoft.com/office/drawing/2014/main" id="{FE53A28A-059D-5610-EE76-2CA1AAE59A95}"/>
              </a:ext>
            </a:extLst>
          </p:cNvPr>
          <p:cNvSpPr>
            <a:spLocks noChangeArrowheads="1"/>
          </p:cNvSpPr>
          <p:nvPr/>
        </p:nvSpPr>
        <p:spPr bwMode="auto">
          <a:xfrm>
            <a:off x="1639888" y="5605463"/>
            <a:ext cx="1716087" cy="1154112"/>
          </a:xfrm>
          <a:custGeom>
            <a:avLst/>
            <a:gdLst>
              <a:gd name="T0" fmla="*/ 0 w 1306909"/>
              <a:gd name="T1" fmla="*/ 0 h 1077913"/>
              <a:gd name="T2" fmla="*/ 1306909 w 1306909"/>
              <a:gd name="T3" fmla="*/ 1077913 h 1077913"/>
            </a:gdLst>
            <a:ahLst/>
            <a:cxnLst/>
            <a:rect l="T0" t="T1" r="T2" b="T3"/>
            <a:pathLst>
              <a:path w="1306909" h="1077913">
                <a:moveTo>
                  <a:pt x="404019" y="7541"/>
                </a:moveTo>
                <a:cubicBezTo>
                  <a:pt x="417910" y="15082"/>
                  <a:pt x="420291" y="42466"/>
                  <a:pt x="427831" y="52785"/>
                </a:cubicBezTo>
                <a:cubicBezTo>
                  <a:pt x="435371" y="63104"/>
                  <a:pt x="440134" y="61913"/>
                  <a:pt x="449262" y="69454"/>
                </a:cubicBezTo>
                <a:cubicBezTo>
                  <a:pt x="458390" y="76995"/>
                  <a:pt x="474662" y="88901"/>
                  <a:pt x="482600" y="98029"/>
                </a:cubicBezTo>
                <a:cubicBezTo>
                  <a:pt x="490538" y="107157"/>
                  <a:pt x="488950" y="116682"/>
                  <a:pt x="496887" y="124223"/>
                </a:cubicBezTo>
                <a:cubicBezTo>
                  <a:pt x="504824" y="131764"/>
                  <a:pt x="519113" y="133748"/>
                  <a:pt x="530225" y="143273"/>
                </a:cubicBezTo>
                <a:cubicBezTo>
                  <a:pt x="541338" y="152798"/>
                  <a:pt x="551656" y="170658"/>
                  <a:pt x="563562" y="181373"/>
                </a:cubicBezTo>
                <a:cubicBezTo>
                  <a:pt x="575468" y="192088"/>
                  <a:pt x="588565" y="197247"/>
                  <a:pt x="601662" y="207566"/>
                </a:cubicBezTo>
                <a:cubicBezTo>
                  <a:pt x="614759" y="217885"/>
                  <a:pt x="626666" y="235348"/>
                  <a:pt x="642144" y="243285"/>
                </a:cubicBezTo>
                <a:cubicBezTo>
                  <a:pt x="657622" y="251222"/>
                  <a:pt x="677069" y="247650"/>
                  <a:pt x="694531" y="255191"/>
                </a:cubicBezTo>
                <a:cubicBezTo>
                  <a:pt x="711993" y="262732"/>
                  <a:pt x="733028" y="279798"/>
                  <a:pt x="746919" y="288529"/>
                </a:cubicBezTo>
                <a:cubicBezTo>
                  <a:pt x="760810" y="297260"/>
                  <a:pt x="768747" y="304404"/>
                  <a:pt x="777875" y="307579"/>
                </a:cubicBezTo>
                <a:cubicBezTo>
                  <a:pt x="787003" y="310754"/>
                  <a:pt x="793749" y="309167"/>
                  <a:pt x="801687" y="307579"/>
                </a:cubicBezTo>
                <a:cubicBezTo>
                  <a:pt x="809625" y="305991"/>
                  <a:pt x="814784" y="300038"/>
                  <a:pt x="825500" y="298054"/>
                </a:cubicBezTo>
                <a:cubicBezTo>
                  <a:pt x="836216" y="296070"/>
                  <a:pt x="850106" y="295276"/>
                  <a:pt x="865981" y="295673"/>
                </a:cubicBezTo>
                <a:cubicBezTo>
                  <a:pt x="881856" y="296070"/>
                  <a:pt x="903288" y="300435"/>
                  <a:pt x="920750" y="300435"/>
                </a:cubicBezTo>
                <a:cubicBezTo>
                  <a:pt x="938212" y="300435"/>
                  <a:pt x="958056" y="298848"/>
                  <a:pt x="970756" y="295673"/>
                </a:cubicBezTo>
                <a:cubicBezTo>
                  <a:pt x="983456" y="292498"/>
                  <a:pt x="981075" y="281782"/>
                  <a:pt x="996950" y="281385"/>
                </a:cubicBezTo>
                <a:cubicBezTo>
                  <a:pt x="1012825" y="280988"/>
                  <a:pt x="1048544" y="291704"/>
                  <a:pt x="1066006" y="293291"/>
                </a:cubicBezTo>
                <a:cubicBezTo>
                  <a:pt x="1083468" y="294878"/>
                  <a:pt x="1083072" y="285751"/>
                  <a:pt x="1101725" y="290910"/>
                </a:cubicBezTo>
                <a:cubicBezTo>
                  <a:pt x="1120378" y="296069"/>
                  <a:pt x="1156494" y="318295"/>
                  <a:pt x="1177925" y="324248"/>
                </a:cubicBezTo>
                <a:cubicBezTo>
                  <a:pt x="1199356" y="330201"/>
                  <a:pt x="1214040" y="325042"/>
                  <a:pt x="1230312" y="326629"/>
                </a:cubicBezTo>
                <a:cubicBezTo>
                  <a:pt x="1246584" y="328217"/>
                  <a:pt x="1265237" y="329407"/>
                  <a:pt x="1275556" y="333773"/>
                </a:cubicBezTo>
                <a:cubicBezTo>
                  <a:pt x="1285875" y="338139"/>
                  <a:pt x="1287463" y="345283"/>
                  <a:pt x="1292225" y="352823"/>
                </a:cubicBezTo>
                <a:cubicBezTo>
                  <a:pt x="1296988" y="360364"/>
                  <a:pt x="1306909" y="374651"/>
                  <a:pt x="1304131" y="379016"/>
                </a:cubicBezTo>
                <a:cubicBezTo>
                  <a:pt x="1301353" y="383382"/>
                  <a:pt x="1284287" y="374254"/>
                  <a:pt x="1275556" y="379016"/>
                </a:cubicBezTo>
                <a:cubicBezTo>
                  <a:pt x="1266825" y="383778"/>
                  <a:pt x="1251744" y="407591"/>
                  <a:pt x="1251744" y="407591"/>
                </a:cubicBezTo>
                <a:cubicBezTo>
                  <a:pt x="1243410" y="417513"/>
                  <a:pt x="1232694" y="432992"/>
                  <a:pt x="1225550" y="438548"/>
                </a:cubicBezTo>
                <a:cubicBezTo>
                  <a:pt x="1218406" y="444104"/>
                  <a:pt x="1206103" y="438151"/>
                  <a:pt x="1208881" y="440929"/>
                </a:cubicBezTo>
                <a:cubicBezTo>
                  <a:pt x="1211659" y="443707"/>
                  <a:pt x="1236663" y="448469"/>
                  <a:pt x="1242219" y="455216"/>
                </a:cubicBezTo>
                <a:cubicBezTo>
                  <a:pt x="1247775" y="461963"/>
                  <a:pt x="1246981" y="475060"/>
                  <a:pt x="1242219" y="481410"/>
                </a:cubicBezTo>
                <a:cubicBezTo>
                  <a:pt x="1237457" y="487760"/>
                  <a:pt x="1219200" y="489347"/>
                  <a:pt x="1213644" y="493316"/>
                </a:cubicBezTo>
                <a:cubicBezTo>
                  <a:pt x="1208088" y="497285"/>
                  <a:pt x="1214040" y="504826"/>
                  <a:pt x="1208881" y="505223"/>
                </a:cubicBezTo>
                <a:cubicBezTo>
                  <a:pt x="1203722" y="505620"/>
                  <a:pt x="1191815" y="494111"/>
                  <a:pt x="1182687" y="495698"/>
                </a:cubicBezTo>
                <a:cubicBezTo>
                  <a:pt x="1173559" y="497286"/>
                  <a:pt x="1156890" y="508398"/>
                  <a:pt x="1154112" y="514748"/>
                </a:cubicBezTo>
                <a:cubicBezTo>
                  <a:pt x="1151334" y="521098"/>
                  <a:pt x="1160066" y="529829"/>
                  <a:pt x="1166019" y="533798"/>
                </a:cubicBezTo>
                <a:cubicBezTo>
                  <a:pt x="1171972" y="537767"/>
                  <a:pt x="1187053" y="530226"/>
                  <a:pt x="1189831" y="538560"/>
                </a:cubicBezTo>
                <a:cubicBezTo>
                  <a:pt x="1192609" y="546894"/>
                  <a:pt x="1189037" y="570707"/>
                  <a:pt x="1182687" y="583804"/>
                </a:cubicBezTo>
                <a:cubicBezTo>
                  <a:pt x="1176337" y="596901"/>
                  <a:pt x="1165225" y="609204"/>
                  <a:pt x="1151731" y="617141"/>
                </a:cubicBezTo>
                <a:cubicBezTo>
                  <a:pt x="1138237" y="625078"/>
                  <a:pt x="1111647" y="627063"/>
                  <a:pt x="1101725" y="631429"/>
                </a:cubicBezTo>
                <a:cubicBezTo>
                  <a:pt x="1091803" y="635795"/>
                  <a:pt x="1100931" y="646510"/>
                  <a:pt x="1092200" y="643335"/>
                </a:cubicBezTo>
                <a:cubicBezTo>
                  <a:pt x="1083469" y="640160"/>
                  <a:pt x="1059259" y="617538"/>
                  <a:pt x="1049337" y="612379"/>
                </a:cubicBezTo>
                <a:cubicBezTo>
                  <a:pt x="1039415" y="607220"/>
                  <a:pt x="1036638" y="607617"/>
                  <a:pt x="1032669" y="612379"/>
                </a:cubicBezTo>
                <a:cubicBezTo>
                  <a:pt x="1028700" y="617141"/>
                  <a:pt x="1033463" y="635398"/>
                  <a:pt x="1025525" y="640954"/>
                </a:cubicBezTo>
                <a:cubicBezTo>
                  <a:pt x="1017587" y="646510"/>
                  <a:pt x="991394" y="641747"/>
                  <a:pt x="985044" y="645716"/>
                </a:cubicBezTo>
                <a:cubicBezTo>
                  <a:pt x="978694" y="649685"/>
                  <a:pt x="989012" y="659607"/>
                  <a:pt x="987425" y="664766"/>
                </a:cubicBezTo>
                <a:cubicBezTo>
                  <a:pt x="985838" y="669925"/>
                  <a:pt x="977900" y="668736"/>
                  <a:pt x="975519" y="676673"/>
                </a:cubicBezTo>
                <a:cubicBezTo>
                  <a:pt x="973138" y="684610"/>
                  <a:pt x="990203" y="703660"/>
                  <a:pt x="973137" y="712391"/>
                </a:cubicBezTo>
                <a:cubicBezTo>
                  <a:pt x="956071" y="721122"/>
                  <a:pt x="928290" y="711598"/>
                  <a:pt x="873125" y="729060"/>
                </a:cubicBezTo>
                <a:cubicBezTo>
                  <a:pt x="817960" y="746522"/>
                  <a:pt x="687388" y="801688"/>
                  <a:pt x="642144" y="817166"/>
                </a:cubicBezTo>
                <a:cubicBezTo>
                  <a:pt x="596900" y="832644"/>
                  <a:pt x="615949" y="813198"/>
                  <a:pt x="601662" y="821929"/>
                </a:cubicBezTo>
                <a:cubicBezTo>
                  <a:pt x="587375" y="830660"/>
                  <a:pt x="571103" y="850901"/>
                  <a:pt x="556419" y="869554"/>
                </a:cubicBezTo>
                <a:cubicBezTo>
                  <a:pt x="541735" y="888207"/>
                  <a:pt x="523875" y="917576"/>
                  <a:pt x="513556" y="933848"/>
                </a:cubicBezTo>
                <a:cubicBezTo>
                  <a:pt x="503237" y="950120"/>
                  <a:pt x="502047" y="962026"/>
                  <a:pt x="494506" y="967185"/>
                </a:cubicBezTo>
                <a:cubicBezTo>
                  <a:pt x="486965" y="972344"/>
                  <a:pt x="475455" y="962026"/>
                  <a:pt x="468312" y="964804"/>
                </a:cubicBezTo>
                <a:cubicBezTo>
                  <a:pt x="461169" y="967582"/>
                  <a:pt x="459185" y="979092"/>
                  <a:pt x="451644" y="983854"/>
                </a:cubicBezTo>
                <a:cubicBezTo>
                  <a:pt x="444104" y="988617"/>
                  <a:pt x="432594" y="985442"/>
                  <a:pt x="423069" y="993379"/>
                </a:cubicBezTo>
                <a:cubicBezTo>
                  <a:pt x="413544" y="1001316"/>
                  <a:pt x="402035" y="1022351"/>
                  <a:pt x="394494" y="1031479"/>
                </a:cubicBezTo>
                <a:cubicBezTo>
                  <a:pt x="386953" y="1040607"/>
                  <a:pt x="388144" y="1044973"/>
                  <a:pt x="377825" y="1048148"/>
                </a:cubicBezTo>
                <a:cubicBezTo>
                  <a:pt x="367506" y="1051323"/>
                  <a:pt x="349250" y="1046163"/>
                  <a:pt x="332581" y="1050529"/>
                </a:cubicBezTo>
                <a:cubicBezTo>
                  <a:pt x="315912" y="1054895"/>
                  <a:pt x="294878" y="1070769"/>
                  <a:pt x="277812" y="1074341"/>
                </a:cubicBezTo>
                <a:cubicBezTo>
                  <a:pt x="260746" y="1077913"/>
                  <a:pt x="244871" y="1074341"/>
                  <a:pt x="230187" y="1071960"/>
                </a:cubicBezTo>
                <a:cubicBezTo>
                  <a:pt x="215503" y="1069579"/>
                  <a:pt x="201215" y="1066007"/>
                  <a:pt x="189706" y="1060054"/>
                </a:cubicBezTo>
                <a:cubicBezTo>
                  <a:pt x="178197" y="1054101"/>
                  <a:pt x="159940" y="1039416"/>
                  <a:pt x="161131" y="1036241"/>
                </a:cubicBezTo>
                <a:cubicBezTo>
                  <a:pt x="162322" y="1033066"/>
                  <a:pt x="186531" y="1039813"/>
                  <a:pt x="196850" y="1041004"/>
                </a:cubicBezTo>
                <a:cubicBezTo>
                  <a:pt x="207169" y="1042195"/>
                  <a:pt x="221060" y="1046560"/>
                  <a:pt x="223044" y="1043385"/>
                </a:cubicBezTo>
                <a:cubicBezTo>
                  <a:pt x="225028" y="1040210"/>
                  <a:pt x="209550" y="1029098"/>
                  <a:pt x="208756" y="1021954"/>
                </a:cubicBezTo>
                <a:cubicBezTo>
                  <a:pt x="207962" y="1014810"/>
                  <a:pt x="216694" y="1006476"/>
                  <a:pt x="218281" y="1000523"/>
                </a:cubicBezTo>
                <a:cubicBezTo>
                  <a:pt x="219869" y="994570"/>
                  <a:pt x="221059" y="992585"/>
                  <a:pt x="218281" y="986235"/>
                </a:cubicBezTo>
                <a:cubicBezTo>
                  <a:pt x="215503" y="979885"/>
                  <a:pt x="201215" y="977901"/>
                  <a:pt x="201612" y="962423"/>
                </a:cubicBezTo>
                <a:cubicBezTo>
                  <a:pt x="202009" y="946945"/>
                  <a:pt x="218678" y="914400"/>
                  <a:pt x="220662" y="893366"/>
                </a:cubicBezTo>
                <a:cubicBezTo>
                  <a:pt x="222646" y="872332"/>
                  <a:pt x="213519" y="857250"/>
                  <a:pt x="213519" y="836216"/>
                </a:cubicBezTo>
                <a:cubicBezTo>
                  <a:pt x="213519" y="815182"/>
                  <a:pt x="219075" y="790179"/>
                  <a:pt x="220662" y="767160"/>
                </a:cubicBezTo>
                <a:cubicBezTo>
                  <a:pt x="222249" y="744141"/>
                  <a:pt x="221853" y="721123"/>
                  <a:pt x="223044" y="698104"/>
                </a:cubicBezTo>
                <a:cubicBezTo>
                  <a:pt x="224235" y="675085"/>
                  <a:pt x="224234" y="651670"/>
                  <a:pt x="227806" y="629048"/>
                </a:cubicBezTo>
                <a:cubicBezTo>
                  <a:pt x="231378" y="606426"/>
                  <a:pt x="241300" y="580629"/>
                  <a:pt x="244475" y="562373"/>
                </a:cubicBezTo>
                <a:cubicBezTo>
                  <a:pt x="247650" y="544117"/>
                  <a:pt x="236537" y="531416"/>
                  <a:pt x="246856" y="519510"/>
                </a:cubicBezTo>
                <a:cubicBezTo>
                  <a:pt x="257175" y="507604"/>
                  <a:pt x="290512" y="501651"/>
                  <a:pt x="306387" y="490935"/>
                </a:cubicBezTo>
                <a:cubicBezTo>
                  <a:pt x="322262" y="480219"/>
                  <a:pt x="336153" y="466328"/>
                  <a:pt x="342106" y="455216"/>
                </a:cubicBezTo>
                <a:cubicBezTo>
                  <a:pt x="348059" y="444104"/>
                  <a:pt x="346075" y="434975"/>
                  <a:pt x="342106" y="424260"/>
                </a:cubicBezTo>
                <a:cubicBezTo>
                  <a:pt x="338137" y="413545"/>
                  <a:pt x="327422" y="396876"/>
                  <a:pt x="318294" y="390923"/>
                </a:cubicBezTo>
                <a:cubicBezTo>
                  <a:pt x="309166" y="384970"/>
                  <a:pt x="296465" y="387747"/>
                  <a:pt x="287337" y="388541"/>
                </a:cubicBezTo>
                <a:cubicBezTo>
                  <a:pt x="278209" y="389335"/>
                  <a:pt x="269081" y="393701"/>
                  <a:pt x="263525" y="395685"/>
                </a:cubicBezTo>
                <a:cubicBezTo>
                  <a:pt x="257969" y="397669"/>
                  <a:pt x="260350" y="406004"/>
                  <a:pt x="254000" y="400448"/>
                </a:cubicBezTo>
                <a:cubicBezTo>
                  <a:pt x="247650" y="394892"/>
                  <a:pt x="235347" y="371873"/>
                  <a:pt x="225425" y="362348"/>
                </a:cubicBezTo>
                <a:cubicBezTo>
                  <a:pt x="215503" y="352823"/>
                  <a:pt x="207566" y="345283"/>
                  <a:pt x="194469" y="343298"/>
                </a:cubicBezTo>
                <a:cubicBezTo>
                  <a:pt x="181372" y="341313"/>
                  <a:pt x="158750" y="346472"/>
                  <a:pt x="146844" y="350441"/>
                </a:cubicBezTo>
                <a:cubicBezTo>
                  <a:pt x="134938" y="354410"/>
                  <a:pt x="130572" y="363141"/>
                  <a:pt x="123031" y="367110"/>
                </a:cubicBezTo>
                <a:cubicBezTo>
                  <a:pt x="115490" y="371079"/>
                  <a:pt x="105569" y="378620"/>
                  <a:pt x="101600" y="374254"/>
                </a:cubicBezTo>
                <a:cubicBezTo>
                  <a:pt x="97631" y="369888"/>
                  <a:pt x="109538" y="356394"/>
                  <a:pt x="99219" y="340916"/>
                </a:cubicBezTo>
                <a:cubicBezTo>
                  <a:pt x="88900" y="325438"/>
                  <a:pt x="55959" y="296069"/>
                  <a:pt x="39687" y="281385"/>
                </a:cubicBezTo>
                <a:cubicBezTo>
                  <a:pt x="23415" y="266701"/>
                  <a:pt x="0" y="265113"/>
                  <a:pt x="1587" y="252810"/>
                </a:cubicBezTo>
                <a:cubicBezTo>
                  <a:pt x="3174" y="240507"/>
                  <a:pt x="36512" y="219075"/>
                  <a:pt x="49212" y="207566"/>
                </a:cubicBezTo>
                <a:cubicBezTo>
                  <a:pt x="61912" y="196057"/>
                  <a:pt x="59134" y="185342"/>
                  <a:pt x="77787" y="183754"/>
                </a:cubicBezTo>
                <a:cubicBezTo>
                  <a:pt x="96440" y="182167"/>
                  <a:pt x="137318" y="195660"/>
                  <a:pt x="161131" y="198041"/>
                </a:cubicBezTo>
                <a:cubicBezTo>
                  <a:pt x="184944" y="200422"/>
                  <a:pt x="206375" y="198835"/>
                  <a:pt x="220662" y="198041"/>
                </a:cubicBezTo>
                <a:cubicBezTo>
                  <a:pt x="234949" y="197247"/>
                  <a:pt x="238522" y="202407"/>
                  <a:pt x="246856" y="193279"/>
                </a:cubicBezTo>
                <a:cubicBezTo>
                  <a:pt x="255190" y="184151"/>
                  <a:pt x="257572" y="154782"/>
                  <a:pt x="270669" y="143273"/>
                </a:cubicBezTo>
                <a:cubicBezTo>
                  <a:pt x="283766" y="131764"/>
                  <a:pt x="312340" y="128589"/>
                  <a:pt x="325437" y="124223"/>
                </a:cubicBezTo>
                <a:cubicBezTo>
                  <a:pt x="338534" y="119857"/>
                  <a:pt x="346075" y="125017"/>
                  <a:pt x="349250" y="117079"/>
                </a:cubicBezTo>
                <a:cubicBezTo>
                  <a:pt x="352425" y="109141"/>
                  <a:pt x="348456" y="88504"/>
                  <a:pt x="344487" y="76598"/>
                </a:cubicBezTo>
                <a:cubicBezTo>
                  <a:pt x="340518" y="64692"/>
                  <a:pt x="325437" y="57150"/>
                  <a:pt x="325437" y="45641"/>
                </a:cubicBezTo>
                <a:cubicBezTo>
                  <a:pt x="325437" y="34132"/>
                  <a:pt x="336946" y="14685"/>
                  <a:pt x="344487" y="7541"/>
                </a:cubicBezTo>
                <a:cubicBezTo>
                  <a:pt x="352028" y="397"/>
                  <a:pt x="390128" y="0"/>
                  <a:pt x="404019" y="7541"/>
                </a:cubicBezTo>
                <a:close/>
              </a:path>
            </a:pathLst>
          </a:custGeom>
          <a:solidFill>
            <a:srgbClr val="000000"/>
          </a:solidFill>
          <a:ln w="25400" algn="ctr">
            <a:solidFill>
              <a:srgbClr val="000000"/>
            </a:solidFill>
            <a:miter lim="800000"/>
          </a:ln>
        </p:spPr>
        <p:txBody>
          <a:bodyPr anchor="ctr"/>
          <a:lstStyle/>
          <a:p>
            <a:pPr defTabSz="914400" eaLnBrk="1" fontAlgn="auto" hangingPunct="1">
              <a:spcBef>
                <a:spcPts val="0"/>
              </a:spcBef>
              <a:spcAft>
                <a:spcPts val="0"/>
              </a:spcAft>
              <a:defRPr/>
            </a:pPr>
            <a:endParaRPr lang="en-US">
              <a:solidFill>
                <a:prstClr val="white"/>
              </a:solidFill>
              <a:latin typeface="Calibri" panose="020F0502020204030204"/>
              <a:cs typeface="+mn-cs"/>
            </a:endParaRPr>
          </a:p>
        </p:txBody>
      </p:sp>
      <p:pic>
        <p:nvPicPr>
          <p:cNvPr id="9" name="Picture 20" descr="Tauchien">
            <a:extLst>
              <a:ext uri="{FF2B5EF4-FFF2-40B4-BE49-F238E27FC236}">
                <a16:creationId xmlns:a16="http://schemas.microsoft.com/office/drawing/2014/main" id="{36615A3C-2CAD-EAB0-DB0A-137BBF602C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97288" y="5768975"/>
            <a:ext cx="661987"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3238" name="Picture 2">
            <a:extLst>
              <a:ext uri="{FF2B5EF4-FFF2-40B4-BE49-F238E27FC236}">
                <a16:creationId xmlns:a16="http://schemas.microsoft.com/office/drawing/2014/main" id="{EC27A753-0147-9438-C389-FC457F31BF0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73450" y="2970213"/>
            <a:ext cx="642938"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3239" name="Picture 2">
            <a:extLst>
              <a:ext uri="{FF2B5EF4-FFF2-40B4-BE49-F238E27FC236}">
                <a16:creationId xmlns:a16="http://schemas.microsoft.com/office/drawing/2014/main" id="{B0856AFF-2546-A0A9-280A-746295B19CE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79613" y="814388"/>
            <a:ext cx="515937"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 name="Group 9">
            <a:extLst>
              <a:ext uri="{FF2B5EF4-FFF2-40B4-BE49-F238E27FC236}">
                <a16:creationId xmlns:a16="http://schemas.microsoft.com/office/drawing/2014/main" id="{0CAA13E5-107A-AF67-0BED-7FA953C622EC}"/>
              </a:ext>
            </a:extLst>
          </p:cNvPr>
          <p:cNvGrpSpPr>
            <a:grpSpLocks/>
          </p:cNvGrpSpPr>
          <p:nvPr/>
        </p:nvGrpSpPr>
        <p:grpSpPr bwMode="auto">
          <a:xfrm>
            <a:off x="6067425" y="49213"/>
            <a:ext cx="6096000" cy="1695450"/>
            <a:chOff x="6096000" y="0"/>
            <a:chExt cx="6096000" cy="1694379"/>
          </a:xfrm>
        </p:grpSpPr>
        <p:sp>
          <p:nvSpPr>
            <p:cNvPr id="2" name="Terminator 1">
              <a:extLst>
                <a:ext uri="{FF2B5EF4-FFF2-40B4-BE49-F238E27FC236}">
                  <a16:creationId xmlns:a16="http://schemas.microsoft.com/office/drawing/2014/main" id="{7369B729-0D6D-29EC-F34C-4615B0304E88}"/>
                </a:ext>
              </a:extLst>
            </p:cNvPr>
            <p:cNvSpPr/>
            <p:nvPr/>
          </p:nvSpPr>
          <p:spPr>
            <a:xfrm>
              <a:off x="6096000" y="0"/>
              <a:ext cx="6096000" cy="1694379"/>
            </a:xfrm>
            <a:prstGeom prst="flowChartTerminator">
              <a:avLst/>
            </a:prstGeom>
          </p:spPr>
          <p:style>
            <a:lnRef idx="2">
              <a:schemeClr val="accent6"/>
            </a:lnRef>
            <a:fillRef idx="1">
              <a:schemeClr val="lt1"/>
            </a:fillRef>
            <a:effectRef idx="0">
              <a:schemeClr val="accent6"/>
            </a:effectRef>
            <a:fontRef idx="minor">
              <a:schemeClr val="dk1"/>
            </a:fontRef>
          </p:style>
          <p:txBody>
            <a:bodyPr anchor="ctr"/>
            <a:lstStyle/>
            <a:p>
              <a:pPr algn="ctr" defTabSz="914400" eaLnBrk="1" fontAlgn="auto" hangingPunct="1">
                <a:spcBef>
                  <a:spcPts val="0"/>
                </a:spcBef>
                <a:spcAft>
                  <a:spcPts val="0"/>
                </a:spcAft>
                <a:defRPr/>
              </a:pPr>
              <a:endParaRPr lang="en-US">
                <a:solidFill>
                  <a:prstClr val="black"/>
                </a:solidFill>
              </a:endParaRPr>
            </a:p>
          </p:txBody>
        </p:sp>
        <p:sp>
          <p:nvSpPr>
            <p:cNvPr id="223250" name="TextBox 7">
              <a:extLst>
                <a:ext uri="{FF2B5EF4-FFF2-40B4-BE49-F238E27FC236}">
                  <a16:creationId xmlns:a16="http://schemas.microsoft.com/office/drawing/2014/main" id="{CB2DC032-B85B-3B91-5915-708A7601FA54}"/>
                </a:ext>
              </a:extLst>
            </p:cNvPr>
            <p:cNvSpPr txBox="1">
              <a:spLocks noChangeArrowheads="1"/>
            </p:cNvSpPr>
            <p:nvPr/>
          </p:nvSpPr>
          <p:spPr bwMode="auto">
            <a:xfrm>
              <a:off x="6589776" y="124719"/>
              <a:ext cx="5094224"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defTabSz="914400" eaLnBrk="1" hangingPunct="1">
                <a:lnSpc>
                  <a:spcPct val="100000"/>
                </a:lnSpc>
                <a:spcBef>
                  <a:spcPct val="0"/>
                </a:spcBef>
                <a:buFontTx/>
                <a:buNone/>
              </a:pPr>
              <a:r>
                <a:rPr lang="en-US" altLang="en-US" sz="2400" b="1">
                  <a:solidFill>
                    <a:srgbClr val="0070C0"/>
                  </a:solidFill>
                  <a:latin typeface="Times New Roman" panose="02020603050405020304" pitchFamily="18" charset="0"/>
                  <a:cs typeface="Times New Roman" panose="02020603050405020304" pitchFamily="18" charset="0"/>
                </a:rPr>
                <a:t>Tại sao phải gần 10 năm sau khi đánh Bắc kì lần thứ nhất (1874), Pháp mới đem quân ra đánh chiếm Bắc kì lần thứ 2?</a:t>
              </a:r>
            </a:p>
          </p:txBody>
        </p:sp>
      </p:grpSp>
      <p:grpSp>
        <p:nvGrpSpPr>
          <p:cNvPr id="32" name="Group 31">
            <a:extLst>
              <a:ext uri="{FF2B5EF4-FFF2-40B4-BE49-F238E27FC236}">
                <a16:creationId xmlns:a16="http://schemas.microsoft.com/office/drawing/2014/main" id="{2E9A9184-6D1E-B535-8D5F-DF7A4D2BD7FC}"/>
              </a:ext>
            </a:extLst>
          </p:cNvPr>
          <p:cNvGrpSpPr>
            <a:grpSpLocks/>
          </p:cNvGrpSpPr>
          <p:nvPr/>
        </p:nvGrpSpPr>
        <p:grpSpPr bwMode="auto">
          <a:xfrm>
            <a:off x="5807075" y="174625"/>
            <a:ext cx="6356350" cy="935038"/>
            <a:chOff x="5834769" y="289480"/>
            <a:chExt cx="6357232" cy="934993"/>
          </a:xfrm>
        </p:grpSpPr>
        <p:sp>
          <p:nvSpPr>
            <p:cNvPr id="15" name="Rounded Rectangle 14">
              <a:extLst>
                <a:ext uri="{FF2B5EF4-FFF2-40B4-BE49-F238E27FC236}">
                  <a16:creationId xmlns:a16="http://schemas.microsoft.com/office/drawing/2014/main" id="{D253EBDB-BD01-B305-A28B-C36E3694254D}"/>
                </a:ext>
              </a:extLst>
            </p:cNvPr>
            <p:cNvSpPr/>
            <p:nvPr/>
          </p:nvSpPr>
          <p:spPr>
            <a:xfrm>
              <a:off x="5834769" y="289480"/>
              <a:ext cx="6357232" cy="934993"/>
            </a:xfrm>
            <a:prstGeom prst="roundRect">
              <a:avLst/>
            </a:prstGeom>
          </p:spPr>
          <p:style>
            <a:lnRef idx="2">
              <a:schemeClr val="accent6"/>
            </a:lnRef>
            <a:fillRef idx="1">
              <a:schemeClr val="lt1"/>
            </a:fillRef>
            <a:effectRef idx="0">
              <a:schemeClr val="accent6"/>
            </a:effectRef>
            <a:fontRef idx="minor">
              <a:schemeClr val="dk1"/>
            </a:fontRef>
          </p:style>
          <p:txBody>
            <a:bodyPr anchor="ctr"/>
            <a:lstStyle/>
            <a:p>
              <a:pPr algn="ctr" defTabSz="914400" eaLnBrk="1" fontAlgn="auto" hangingPunct="1">
                <a:spcBef>
                  <a:spcPts val="0"/>
                </a:spcBef>
                <a:spcAft>
                  <a:spcPts val="0"/>
                </a:spcAft>
                <a:defRPr/>
              </a:pPr>
              <a:endParaRPr lang="en-US" dirty="0">
                <a:solidFill>
                  <a:prstClr val="black"/>
                </a:solidFill>
              </a:endParaRPr>
            </a:p>
          </p:txBody>
        </p:sp>
        <p:sp>
          <p:nvSpPr>
            <p:cNvPr id="223248" name="Rectangle 30">
              <a:extLst>
                <a:ext uri="{FF2B5EF4-FFF2-40B4-BE49-F238E27FC236}">
                  <a16:creationId xmlns:a16="http://schemas.microsoft.com/office/drawing/2014/main" id="{0AF0E42A-2730-69D2-2CBF-64C6CF5978B3}"/>
                </a:ext>
              </a:extLst>
            </p:cNvPr>
            <p:cNvSpPr>
              <a:spLocks noChangeArrowheads="1"/>
            </p:cNvSpPr>
            <p:nvPr/>
          </p:nvSpPr>
          <p:spPr bwMode="auto">
            <a:xfrm>
              <a:off x="5881484" y="533023"/>
              <a:ext cx="62886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defTabSz="914400" eaLnBrk="1" hangingPunct="1">
                <a:lnSpc>
                  <a:spcPct val="100000"/>
                </a:lnSpc>
                <a:spcBef>
                  <a:spcPct val="0"/>
                </a:spcBef>
                <a:buFontTx/>
                <a:buNone/>
              </a:pPr>
              <a:r>
                <a:rPr lang="en-US" altLang="en-US" sz="2400" b="1">
                  <a:solidFill>
                    <a:srgbClr val="0070C0"/>
                  </a:solidFill>
                  <a:latin typeface="Times New Roman" panose="02020603050405020304" pitchFamily="18" charset="0"/>
                  <a:cs typeface="Times New Roman" panose="02020603050405020304" pitchFamily="18" charset="0"/>
                </a:rPr>
                <a:t>Pháp lấy cớ gì để đánh chiếm Bắc kì lần thứ 2?</a:t>
              </a:r>
            </a:p>
          </p:txBody>
        </p:sp>
      </p:grpSp>
      <p:pic>
        <p:nvPicPr>
          <p:cNvPr id="34" name="Picture 20" descr="Tauchien">
            <a:extLst>
              <a:ext uri="{FF2B5EF4-FFF2-40B4-BE49-F238E27FC236}">
                <a16:creationId xmlns:a16="http://schemas.microsoft.com/office/drawing/2014/main" id="{678017A8-624D-B6A8-A002-06FDF91C9A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76713" y="5421313"/>
            <a:ext cx="661987"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Oval Callout 15">
            <a:extLst>
              <a:ext uri="{FF2B5EF4-FFF2-40B4-BE49-F238E27FC236}">
                <a16:creationId xmlns:a16="http://schemas.microsoft.com/office/drawing/2014/main" id="{4B9EB1E6-AF70-5F16-803A-5D33A5EE96CE}"/>
              </a:ext>
            </a:extLst>
          </p:cNvPr>
          <p:cNvSpPr/>
          <p:nvPr/>
        </p:nvSpPr>
        <p:spPr>
          <a:xfrm>
            <a:off x="2027238" y="3749675"/>
            <a:ext cx="1965325" cy="1746250"/>
          </a:xfrm>
          <a:prstGeom prst="wedgeEllipseCallout">
            <a:avLst>
              <a:gd name="adj1" fmla="val -3163"/>
              <a:gd name="adj2" fmla="val 86584"/>
            </a:avLst>
          </a:prstGeom>
          <a:blipFill>
            <a:blip r:embed="rId5"/>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ts val="0"/>
              </a:spcBef>
              <a:spcAft>
                <a:spcPts val="0"/>
              </a:spcAft>
              <a:defRPr/>
            </a:pPr>
            <a:endParaRPr lang="en-US">
              <a:solidFill>
                <a:prstClr val="white"/>
              </a:solidFill>
            </a:endParaRPr>
          </a:p>
        </p:txBody>
      </p:sp>
      <p:grpSp>
        <p:nvGrpSpPr>
          <p:cNvPr id="33" name="Group 32">
            <a:extLst>
              <a:ext uri="{FF2B5EF4-FFF2-40B4-BE49-F238E27FC236}">
                <a16:creationId xmlns:a16="http://schemas.microsoft.com/office/drawing/2014/main" id="{9AFD6C1D-6B25-68A3-40F4-68630A9613E7}"/>
              </a:ext>
            </a:extLst>
          </p:cNvPr>
          <p:cNvGrpSpPr>
            <a:grpSpLocks/>
          </p:cNvGrpSpPr>
          <p:nvPr/>
        </p:nvGrpSpPr>
        <p:grpSpPr bwMode="auto">
          <a:xfrm>
            <a:off x="5554663" y="2181225"/>
            <a:ext cx="6886575" cy="3136900"/>
            <a:chOff x="6088871" y="2181772"/>
            <a:chExt cx="5937105" cy="3135886"/>
          </a:xfrm>
        </p:grpSpPr>
        <p:pic>
          <p:nvPicPr>
            <p:cNvPr id="223245" name="Picture 4">
              <a:extLst>
                <a:ext uri="{FF2B5EF4-FFF2-40B4-BE49-F238E27FC236}">
                  <a16:creationId xmlns:a16="http://schemas.microsoft.com/office/drawing/2014/main" id="{E697D600-A51B-2B7B-56A5-82A77160A31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5611" t="12363" b="14861"/>
            <a:stretch>
              <a:fillRect/>
            </a:stretch>
          </p:blipFill>
          <p:spPr bwMode="auto">
            <a:xfrm>
              <a:off x="6088871" y="2181772"/>
              <a:ext cx="5937105" cy="3135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246" name="TextBox 17">
              <a:extLst>
                <a:ext uri="{FF2B5EF4-FFF2-40B4-BE49-F238E27FC236}">
                  <a16:creationId xmlns:a16="http://schemas.microsoft.com/office/drawing/2014/main" id="{5F41AC54-90C5-92A4-2194-2664CDB5C7BA}"/>
                </a:ext>
              </a:extLst>
            </p:cNvPr>
            <p:cNvSpPr txBox="1">
              <a:spLocks noChangeArrowheads="1"/>
            </p:cNvSpPr>
            <p:nvPr/>
          </p:nvSpPr>
          <p:spPr bwMode="auto">
            <a:xfrm>
              <a:off x="6870738" y="3179694"/>
              <a:ext cx="426665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defTabSz="914400" eaLnBrk="1" hangingPunct="1">
                <a:lnSpc>
                  <a:spcPct val="100000"/>
                </a:lnSpc>
                <a:spcBef>
                  <a:spcPct val="0"/>
                </a:spcBef>
                <a:buFontTx/>
                <a:buNone/>
              </a:pPr>
              <a:r>
                <a:rPr lang="en-US" altLang="en-US">
                  <a:solidFill>
                    <a:srgbClr val="000000"/>
                  </a:solidFill>
                  <a:latin typeface="Times New Roman" panose="02020603050405020304" pitchFamily="18" charset="0"/>
                  <a:cs typeface="Times New Roman" panose="02020603050405020304" pitchFamily="18" charset="0"/>
                </a:rPr>
                <a:t>Tiếp tục giao thiệp với nhà Thanh mà không hỏi ý kiến Pháp</a:t>
              </a:r>
            </a:p>
          </p:txBody>
        </p:sp>
      </p:gr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6" presetClass="entr" presetSubtype="37"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down)">
                                      <p:cBhvr>
                                        <p:cTn id="12" dur="500"/>
                                        <p:tgtEl>
                                          <p:spTgt spid="1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xit" presetSubtype="10" fill="hold" grpId="1" nodeType="clickEffect">
                                  <p:stCondLst>
                                    <p:cond delay="0"/>
                                  </p:stCondLst>
                                  <p:childTnLst>
                                    <p:animEffect transition="out" filter="checkerboard(across)">
                                      <p:cBhvr>
                                        <p:cTn id="16" dur="500"/>
                                        <p:tgtEl>
                                          <p:spTgt spid="16"/>
                                        </p:tgtEl>
                                      </p:cBhvr>
                                    </p:animEffect>
                                    <p:set>
                                      <p:cBhvr>
                                        <p:cTn id="17" dur="1" fill="hold">
                                          <p:stCondLst>
                                            <p:cond delay="499"/>
                                          </p:stCondLst>
                                        </p:cTn>
                                        <p:tgtEl>
                                          <p:spTgt spid="16"/>
                                        </p:tgtEl>
                                        <p:attrNameLst>
                                          <p:attrName>style.visibility</p:attrName>
                                        </p:attrNameLst>
                                      </p:cBhvr>
                                      <p:to>
                                        <p:strVal val="hidden"/>
                                      </p:to>
                                    </p:set>
                                  </p:childTnLst>
                                </p:cTn>
                              </p:par>
                              <p:par>
                                <p:cTn id="18" presetID="0" presetClass="path" presetSubtype="0" accel="50000" decel="50000" fill="hold" nodeType="withEffect">
                                  <p:stCondLst>
                                    <p:cond delay="0"/>
                                  </p:stCondLst>
                                  <p:childTnLst>
                                    <p:animMotion origin="layout" path="M 0.02774 -0.00648 C 0.02969 -0.00903 0.0319 -0.01042 0.0336 -0.01342 C 0.03711 -0.01875 0.03724 -0.03125 0.03828 -0.0375 C 0.03867 -0.03958 0.03919 -0.04167 0.03958 -0.04398 C 0.0405 -0.05139 0.04115 -0.06088 0.04193 -0.06829 C 0.04219 -0.07176 0.04284 -0.07546 0.0431 -0.07917 C 0.04505 -0.10741 0.04271 -0.09282 0.04531 -0.10764 C 0.0457 -0.11504 0.0457 -0.12222 0.04649 -0.12963 C 0.04727 -0.13611 0.04987 -0.14329 0.0513 -0.1493 C 0.05182 -0.15139 0.05195 -0.15393 0.05248 -0.15602 C 0.05313 -0.15833 0.05417 -0.16018 0.05482 -0.1625 C 0.05586 -0.1669 0.05573 -0.17176 0.05716 -0.17569 C 0.05794 -0.17801 0.05886 -0.17986 0.05951 -0.18217 C 0.06094 -0.18773 0.06146 -0.19699 0.06198 -0.20208 C 0.06172 -0.21157 0.06185 -0.2912 0.05951 -0.32268 C 0.05938 -0.32523 0.05873 -0.32708 0.05833 -0.32917 C 0.05586 -0.37037 0.05899 -0.33125 0.05482 -0.36227 C 0.05456 -0.36389 0.05313 -0.37523 0.05248 -0.37778 C 0.05195 -0.3794 0.05078 -0.38032 0.05 -0.38194 C 0.04922 -0.38403 0.0487 -0.38657 0.04766 -0.38866 C 0.04662 -0.39097 0.04531 -0.39282 0.04427 -0.39537 C 0.04323 -0.39722 0.04284 -0.39977 0.04193 -0.40185 C 0.04037 -0.40486 0.03841 -0.40694 0.03711 -0.41042 C 0.03555 -0.41481 0.03438 -0.42014 0.03242 -0.42384 C 0.03086 -0.42662 0.02891 -0.42893 0.02774 -0.43241 C 0.02695 -0.43449 0.02643 -0.4375 0.02539 -0.43912 C 0.02331 -0.44259 0.02083 -0.44537 0.01836 -0.44792 C 0.01667 -0.4493 0.01524 -0.45116 0.01354 -0.45208 C 0.0112 -0.45393 0.00664 -0.45671 0.00664 -0.45648 C 0.00182 -0.46551 0.00703 -0.45717 -0.00052 -0.46319 C -0.00182 -0.46435 -0.00299 -0.46597 -0.00403 -0.46759 C -0.00495 -0.46898 -0.00547 -0.47106 -0.00651 -0.47199 C -0.00781 -0.47315 -0.00963 -0.47338 -0.01107 -0.47407 C -0.01224 -0.47569 -0.01354 -0.47685 -0.01458 -0.4787 C -0.01549 -0.47986 -0.01601 -0.48194 -0.01706 -0.4831 C -0.0181 -0.48403 -0.0194 -0.48449 -0.02057 -0.48518 C -0.02174 -0.4868 -0.02278 -0.48842 -0.02409 -0.48958 C -0.02526 -0.49051 -0.02643 -0.49051 -0.02747 -0.49167 C -0.02864 -0.49282 -0.02903 -0.49514 -0.02995 -0.49606 C -0.03099 -0.49745 -0.03229 -0.49745 -0.03346 -0.49838 C -0.04362 -0.50648 -0.03346 -0.49977 -0.0418 -0.50486 C -0.04258 -0.50648 -0.0431 -0.5081 -0.04414 -0.50926 C -0.04635 -0.5125 -0.0487 -0.51504 -0.05117 -0.51829 L -0.05469 -0.52245 C -0.05586 -0.52384 -0.05729 -0.525 -0.0582 -0.52685 C -0.06042 -0.53102 -0.06107 -0.53287 -0.06406 -0.53565 C -0.0651 -0.53657 -0.0664 -0.53704 -0.06758 -0.53773 C -0.06875 -0.54004 -0.06979 -0.54282 -0.07109 -0.54444 C -0.07682 -0.55208 -0.07422 -0.54629 -0.07943 -0.55092 C -0.08841 -0.55949 -0.0776 -0.55208 -0.08646 -0.55741 C -0.09909 -0.57338 -0.07995 -0.54884 -0.09349 -0.56852 C -0.09583 -0.57176 -0.09818 -0.57454 -0.10052 -0.57731 C -0.10169 -0.5787 -0.10312 -0.57986 -0.10403 -0.58171 C -0.10976 -0.59213 -0.1026 -0.5794 -0.11002 -0.59051 C -0.11081 -0.5919 -0.11146 -0.59375 -0.11237 -0.59491 C -0.11914 -0.60254 -0.11367 -0.59305 -0.11693 -0.59907 " pathEditMode="relative" rAng="0" ptsTypes="AAAAAAAAAAAAAAAAAAAAAAAAAAAAAAAAAAAAAAAAAAAAAAAAAAAAAAAA">
                                      <p:cBhvr>
                                        <p:cTn id="19" dur="5000" fill="hold"/>
                                        <p:tgtEl>
                                          <p:spTgt spid="34"/>
                                        </p:tgtEl>
                                        <p:attrNameLst>
                                          <p:attrName>ppt_x</p:attrName>
                                          <p:attrName>ppt_y</p:attrName>
                                        </p:attrNameLst>
                                      </p:cBhvr>
                                      <p:rCtr x="-5521" y="-29630"/>
                                    </p:animMotion>
                                  </p:childTnLst>
                                </p:cTn>
                              </p:par>
                              <p:par>
                                <p:cTn id="20" presetID="0" presetClass="path" presetSubtype="0" accel="50000" decel="50000" fill="hold" nodeType="withEffect">
                                  <p:stCondLst>
                                    <p:cond delay="0"/>
                                  </p:stCondLst>
                                  <p:childTnLst>
                                    <p:animMotion origin="layout" path="M 3.54167E-6 4.07407E-6 C 0.00794 0.00254 0.01119 0.00509 0.02031 4.07407E-6 C 0.02369 -0.00186 0.02565 -0.00834 0.02916 -0.00996 L 0.03489 -0.01227 C 0.04791 -0.02917 0.03398 -0.0132 0.04661 -0.02246 C 0.04817 -0.02362 0.04948 -0.02616 0.05091 -0.02732 C 0.05234 -0.02871 0.05403 -0.02894 0.05547 -0.02987 C 0.06797 -0.03912 0.05534 -0.03172 0.06549 -0.03727 C 0.06927 -0.04375 0.07213 -0.04792 0.07435 -0.05718 C 0.07539 -0.06135 0.07604 -0.06574 0.07721 -0.06968 C 0.07812 -0.07246 0.07942 -0.07454 0.08007 -0.07709 C 0.08086 -0.07963 0.08125 -0.08218 0.08177 -0.08449 C 0.08255 -0.09098 0.08528 -0.10903 0.08606 -0.11713 C 0.08659 -0.12454 0.08672 -0.13218 0.0875 -0.13959 C 0.09036 -0.1676 0.08919 -0.1507 0.09179 -0.1669 C 0.09297 -0.17362 0.09492 -0.18681 0.09492 -0.18658 C 0.09205 -0.27963 0.09505 -0.20533 0.09179 -0.25649 C 0.09075 -0.27385 0.08893 -0.3088 0.08893 -0.30857 C 0.0888 -0.31945 0.08893 -0.40579 0.08606 -0.44074 C 0.0858 -0.44329 0.08502 -0.44584 0.08463 -0.44815 C 0.08398 -0.45556 0.08385 -0.4632 0.0832 -0.47061 C 0.08281 -0.47315 0.08203 -0.47547 0.08177 -0.47801 C 0.0806 -0.48473 0.07994 -0.49167 0.07864 -0.49792 C 0.07786 -0.50278 0.07721 -0.50834 0.07578 -0.51297 C 0.07135 -0.52824 0.07409 -0.51991 0.06718 -0.53797 C 0.06614 -0.54028 0.06471 -0.5426 0.06406 -0.54537 C 0.06159 -0.55834 0.06445 -0.54769 0.05833 -0.56019 C 0.05716 -0.5625 0.05651 -0.56551 0.05547 -0.5676 C 0.05455 -0.56968 0.05338 -0.57084 0.0526 -0.57269 C 0.05143 -0.575 0.05091 -0.57824 0.04948 -0.58033 C 0.0483 -0.58172 0.04661 -0.58172 0.04518 -0.58264 C 0.04375 -0.58519 0.04257 -0.5882 0.04088 -0.59005 C 0.03958 -0.59167 0.03776 -0.59144 0.03632 -0.5926 C 0.03489 -0.59399 0.03359 -0.5963 0.03203 -0.59746 C 0.02929 -0.59977 0.0263 -0.60093 0.02343 -0.60278 L 0.01458 -0.60764 L 0.01028 -0.60996 C 0.00325 -0.61806 0.00755 -0.61389 -0.00287 -0.61991 L -0.01602 -0.62755 C -0.01745 -0.62824 -0.01888 -0.62917 -0.02032 -0.6301 C -0.0224 -0.63079 -0.02448 -0.63149 -0.02631 -0.63241 C -0.02631 -0.63218 -0.03724 -0.63866 -0.03946 -0.63982 L -0.04375 -0.64237 C -0.04519 -0.64399 -0.04662 -0.64607 -0.04805 -0.64723 C -0.04948 -0.64838 -0.05118 -0.64838 -0.05261 -0.65 C -0.0556 -0.65278 -0.05834 -0.65672 -0.0612 -0.65973 C -0.06237 -0.66112 -0.06302 -0.66343 -0.06407 -0.66482 C -0.06563 -0.66621 -0.06719 -0.66644 -0.06862 -0.66713 C -0.0711 -0.6713 -0.07487 -0.67408 -0.07578 -0.67987 L -0.07865 -0.69445 " pathEditMode="relative" rAng="0" ptsTypes="AAAAAAAAAAAAAAAAAAAAAAAAAAAAAAAAAAAAAAAAAAAAAAAAAA">
                                      <p:cBhvr>
                                        <p:cTn id="21" dur="5250" fill="hold"/>
                                        <p:tgtEl>
                                          <p:spTgt spid="9"/>
                                        </p:tgtEl>
                                        <p:attrNameLst>
                                          <p:attrName>ppt_x</p:attrName>
                                          <p:attrName>ppt_y</p:attrName>
                                        </p:attrNameLst>
                                      </p:cBhvr>
                                      <p:rCtr x="807" y="-34583"/>
                                    </p:animMotion>
                                  </p:childTnLst>
                                </p:cTn>
                              </p:par>
                            </p:childTnLst>
                          </p:cTn>
                        </p:par>
                      </p:childTnLst>
                    </p:cTn>
                  </p:par>
                  <p:par>
                    <p:cTn id="22" fill="hold" nodeType="clickPar">
                      <p:stCondLst>
                        <p:cond delay="indefinite"/>
                      </p:stCondLst>
                      <p:childTnLst>
                        <p:par>
                          <p:cTn id="23" fill="hold" nodeType="withGroup">
                            <p:stCondLst>
                              <p:cond delay="0"/>
                            </p:stCondLst>
                            <p:childTnLst>
                              <p:par>
                                <p:cTn id="24" presetID="16" presetClass="entr" presetSubtype="37" fill="hold" nodeType="click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barn(outVertical)">
                                      <p:cBhvr>
                                        <p:cTn id="26" dur="500"/>
                                        <p:tgtEl>
                                          <p:spTgt spid="32"/>
                                        </p:tgtEl>
                                      </p:cBhvr>
                                    </p:animEffect>
                                  </p:childTnLst>
                                </p:cTn>
                              </p:par>
                              <p:par>
                                <p:cTn id="27" presetID="5" presetClass="exit" presetSubtype="10" fill="hold" nodeType="withEffect">
                                  <p:stCondLst>
                                    <p:cond delay="0"/>
                                  </p:stCondLst>
                                  <p:childTnLst>
                                    <p:animEffect transition="out" filter="checkerboard(across)">
                                      <p:cBhvr>
                                        <p:cTn id="28" dur="500"/>
                                        <p:tgtEl>
                                          <p:spTgt spid="10"/>
                                        </p:tgtEl>
                                      </p:cBhvr>
                                    </p:animEffect>
                                    <p:set>
                                      <p:cBhvr>
                                        <p:cTn id="29" dur="1" fill="hold">
                                          <p:stCondLst>
                                            <p:cond delay="499"/>
                                          </p:stCondLst>
                                        </p:cTn>
                                        <p:tgtEl>
                                          <p:spTgt spid="10"/>
                                        </p:tgtEl>
                                        <p:attrNameLst>
                                          <p:attrName>style.visibility</p:attrName>
                                        </p:attrNameLst>
                                      </p:cBhvr>
                                      <p:to>
                                        <p:strVal val="hidden"/>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6" presetClass="entr" presetSubtype="37" fill="hold" nodeType="clickEffect">
                                  <p:stCondLst>
                                    <p:cond delay="0"/>
                                  </p:stCondLst>
                                  <p:childTnLst>
                                    <p:set>
                                      <p:cBhvr>
                                        <p:cTn id="33" dur="1" fill="hold">
                                          <p:stCondLst>
                                            <p:cond delay="0"/>
                                          </p:stCondLst>
                                        </p:cTn>
                                        <p:tgtEl>
                                          <p:spTgt spid="33"/>
                                        </p:tgtEl>
                                        <p:attrNameLst>
                                          <p:attrName>style.visibility</p:attrName>
                                        </p:attrNameLst>
                                      </p:cBhvr>
                                      <p:to>
                                        <p:strVal val="visible"/>
                                      </p:to>
                                    </p:set>
                                    <p:animEffect transition="in" filter="barn(outVertical)">
                                      <p:cBhvr>
                                        <p:cTn id="34"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6" grpId="1"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4258" name="Google Shape;3462;p36">
            <a:extLst>
              <a:ext uri="{FF2B5EF4-FFF2-40B4-BE49-F238E27FC236}">
                <a16:creationId xmlns:a16="http://schemas.microsoft.com/office/drawing/2014/main" id="{4F63066C-634D-3496-E0AF-98C91CC01720}"/>
              </a:ext>
            </a:extLst>
          </p:cNvPr>
          <p:cNvGrpSpPr>
            <a:grpSpLocks/>
          </p:cNvGrpSpPr>
          <p:nvPr/>
        </p:nvGrpSpPr>
        <p:grpSpPr bwMode="auto">
          <a:xfrm>
            <a:off x="11425238" y="5899150"/>
            <a:ext cx="258762" cy="254000"/>
            <a:chOff x="6232000" y="1435050"/>
            <a:chExt cx="488225" cy="481850"/>
          </a:xfrm>
        </p:grpSpPr>
        <p:sp>
          <p:nvSpPr>
            <p:cNvPr id="3463" name="Google Shape;3463;p36">
              <a:extLst>
                <a:ext uri="{FF2B5EF4-FFF2-40B4-BE49-F238E27FC236}">
                  <a16:creationId xmlns:a16="http://schemas.microsoft.com/office/drawing/2014/main" id="{FE2789F7-9198-6C0D-4236-08FCE4298038}"/>
                </a:ext>
              </a:extLst>
            </p:cNvPr>
            <p:cNvSpPr/>
            <p:nvPr/>
          </p:nvSpPr>
          <p:spPr>
            <a:xfrm>
              <a:off x="6579449" y="1462155"/>
              <a:ext cx="80871" cy="78301"/>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0E2A47"/>
            </a:solidFill>
            <a:ln>
              <a:noFill/>
            </a:ln>
          </p:spPr>
          <p:txBody>
            <a:bodyPr spcFirstLastPara="1" lIns="121900" tIns="121900" rIns="121900" bIns="121900" anchor="ctr"/>
            <a:lstStyle/>
            <a:p>
              <a:pPr defTabSz="1219200" eaLnBrk="1" fontAlgn="auto" hangingPunct="1">
                <a:spcBef>
                  <a:spcPts val="0"/>
                </a:spcBef>
                <a:spcAft>
                  <a:spcPts val="0"/>
                </a:spcAft>
                <a:buClr>
                  <a:srgbClr val="000000"/>
                </a:buClr>
                <a:defRPr/>
              </a:pPr>
              <a:endParaRPr sz="1865" kern="0">
                <a:solidFill>
                  <a:srgbClr val="435D74"/>
                </a:solidFill>
                <a:latin typeface="Arial" panose="020B0604020202020204"/>
                <a:cs typeface="Arial" panose="020B0604020202020204"/>
                <a:sym typeface="Arial" panose="020B0604020202020204"/>
              </a:endParaRPr>
            </a:p>
          </p:txBody>
        </p:sp>
        <p:sp>
          <p:nvSpPr>
            <p:cNvPr id="3464" name="Google Shape;3464;p36">
              <a:extLst>
                <a:ext uri="{FF2B5EF4-FFF2-40B4-BE49-F238E27FC236}">
                  <a16:creationId xmlns:a16="http://schemas.microsoft.com/office/drawing/2014/main" id="{74A80D03-B517-3E20-6A61-11FFF106912D}"/>
                </a:ext>
              </a:extLst>
            </p:cNvPr>
            <p:cNvSpPr/>
            <p:nvPr/>
          </p:nvSpPr>
          <p:spPr>
            <a:xfrm>
              <a:off x="6420700" y="1772345"/>
              <a:ext cx="113820" cy="144555"/>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0E2A47"/>
            </a:solidFill>
            <a:ln>
              <a:noFill/>
            </a:ln>
          </p:spPr>
          <p:txBody>
            <a:bodyPr spcFirstLastPara="1" lIns="121900" tIns="121900" rIns="121900" bIns="121900" anchor="ctr"/>
            <a:lstStyle/>
            <a:p>
              <a:pPr defTabSz="1219200" eaLnBrk="1" fontAlgn="auto" hangingPunct="1">
                <a:spcBef>
                  <a:spcPts val="0"/>
                </a:spcBef>
                <a:spcAft>
                  <a:spcPts val="0"/>
                </a:spcAft>
                <a:buClr>
                  <a:srgbClr val="000000"/>
                </a:buClr>
                <a:defRPr/>
              </a:pPr>
              <a:endParaRPr sz="1865" kern="0">
                <a:solidFill>
                  <a:srgbClr val="435D74"/>
                </a:solidFill>
                <a:latin typeface="Arial" panose="020B0604020202020204"/>
                <a:cs typeface="Arial" panose="020B0604020202020204"/>
                <a:sym typeface="Arial" panose="020B0604020202020204"/>
              </a:endParaRPr>
            </a:p>
          </p:txBody>
        </p:sp>
        <p:sp>
          <p:nvSpPr>
            <p:cNvPr id="3465" name="Google Shape;3465;p36">
              <a:extLst>
                <a:ext uri="{FF2B5EF4-FFF2-40B4-BE49-F238E27FC236}">
                  <a16:creationId xmlns:a16="http://schemas.microsoft.com/office/drawing/2014/main" id="{CDB6F1C4-2ED5-1746-032C-A8759A35D3DD}"/>
                </a:ext>
              </a:extLst>
            </p:cNvPr>
            <p:cNvSpPr/>
            <p:nvPr/>
          </p:nvSpPr>
          <p:spPr>
            <a:xfrm>
              <a:off x="6447658" y="1633813"/>
              <a:ext cx="56909" cy="54208"/>
            </a:xfrm>
            <a:custGeom>
              <a:avLst/>
              <a:gdLst/>
              <a:ahLst/>
              <a:cxnLst/>
              <a:rect l="l" t="t" r="r" b="b"/>
              <a:pathLst>
                <a:path w="2259" h="2259" extrusionOk="0">
                  <a:moveTo>
                    <a:pt x="0" y="0"/>
                  </a:moveTo>
                  <a:lnTo>
                    <a:pt x="0" y="2259"/>
                  </a:lnTo>
                  <a:lnTo>
                    <a:pt x="2259" y="2259"/>
                  </a:lnTo>
                  <a:lnTo>
                    <a:pt x="2259" y="0"/>
                  </a:lnTo>
                  <a:close/>
                </a:path>
              </a:pathLst>
            </a:custGeom>
            <a:solidFill>
              <a:srgbClr val="0E2A47"/>
            </a:solidFill>
            <a:ln>
              <a:noFill/>
            </a:ln>
          </p:spPr>
          <p:txBody>
            <a:bodyPr spcFirstLastPara="1" lIns="121900" tIns="121900" rIns="121900" bIns="121900" anchor="ctr"/>
            <a:lstStyle/>
            <a:p>
              <a:pPr defTabSz="1219200" eaLnBrk="1" fontAlgn="auto" hangingPunct="1">
                <a:spcBef>
                  <a:spcPts val="0"/>
                </a:spcBef>
                <a:spcAft>
                  <a:spcPts val="0"/>
                </a:spcAft>
                <a:buClr>
                  <a:srgbClr val="000000"/>
                </a:buClr>
                <a:defRPr/>
              </a:pPr>
              <a:endParaRPr sz="1865" kern="0">
                <a:solidFill>
                  <a:srgbClr val="435D74"/>
                </a:solidFill>
                <a:latin typeface="Arial" panose="020B0604020202020204"/>
                <a:cs typeface="Arial" panose="020B0604020202020204"/>
                <a:sym typeface="Arial" panose="020B0604020202020204"/>
              </a:endParaRPr>
            </a:p>
          </p:txBody>
        </p:sp>
        <p:sp>
          <p:nvSpPr>
            <p:cNvPr id="3466" name="Google Shape;3466;p36">
              <a:extLst>
                <a:ext uri="{FF2B5EF4-FFF2-40B4-BE49-F238E27FC236}">
                  <a16:creationId xmlns:a16="http://schemas.microsoft.com/office/drawing/2014/main" id="{8E160DB4-707F-B211-E9D5-470E26EBE4CE}"/>
                </a:ext>
              </a:extLst>
            </p:cNvPr>
            <p:cNvSpPr/>
            <p:nvPr/>
          </p:nvSpPr>
          <p:spPr>
            <a:xfrm>
              <a:off x="6232000" y="1435050"/>
              <a:ext cx="488225" cy="237914"/>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0E2A47"/>
            </a:solidFill>
            <a:ln>
              <a:noFill/>
            </a:ln>
          </p:spPr>
          <p:txBody>
            <a:bodyPr spcFirstLastPara="1" lIns="121900" tIns="121900" rIns="121900" bIns="121900" anchor="ctr"/>
            <a:lstStyle/>
            <a:p>
              <a:pPr defTabSz="1219200" eaLnBrk="1" fontAlgn="auto" hangingPunct="1">
                <a:spcBef>
                  <a:spcPts val="0"/>
                </a:spcBef>
                <a:spcAft>
                  <a:spcPts val="0"/>
                </a:spcAft>
                <a:buClr>
                  <a:srgbClr val="000000"/>
                </a:buClr>
                <a:defRPr/>
              </a:pPr>
              <a:endParaRPr sz="1865" kern="0">
                <a:solidFill>
                  <a:srgbClr val="435D74"/>
                </a:solidFill>
                <a:latin typeface="Arial" panose="020B0604020202020204"/>
                <a:cs typeface="Arial" panose="020B0604020202020204"/>
                <a:sym typeface="Arial" panose="020B0604020202020204"/>
              </a:endParaRPr>
            </a:p>
          </p:txBody>
        </p:sp>
        <p:sp>
          <p:nvSpPr>
            <p:cNvPr id="3467" name="Google Shape;3467;p36">
              <a:extLst>
                <a:ext uri="{FF2B5EF4-FFF2-40B4-BE49-F238E27FC236}">
                  <a16:creationId xmlns:a16="http://schemas.microsoft.com/office/drawing/2014/main" id="{64C6AC81-281B-BC9A-6B75-7B6D5244DEDE}"/>
                </a:ext>
              </a:extLst>
            </p:cNvPr>
            <p:cNvSpPr/>
            <p:nvPr/>
          </p:nvSpPr>
          <p:spPr>
            <a:xfrm>
              <a:off x="6291905" y="1537443"/>
              <a:ext cx="368415" cy="379457"/>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0E2A47"/>
            </a:solidFill>
            <a:ln>
              <a:noFill/>
            </a:ln>
          </p:spPr>
          <p:txBody>
            <a:bodyPr spcFirstLastPara="1" lIns="121900" tIns="121900" rIns="121900" bIns="121900" anchor="ctr"/>
            <a:lstStyle/>
            <a:p>
              <a:pPr defTabSz="1219200" eaLnBrk="1" fontAlgn="auto" hangingPunct="1">
                <a:spcBef>
                  <a:spcPts val="0"/>
                </a:spcBef>
                <a:spcAft>
                  <a:spcPts val="0"/>
                </a:spcAft>
                <a:buClr>
                  <a:srgbClr val="000000"/>
                </a:buClr>
                <a:defRPr/>
              </a:pPr>
              <a:endParaRPr sz="1865" kern="0">
                <a:solidFill>
                  <a:srgbClr val="435D74"/>
                </a:solidFill>
                <a:latin typeface="Arial" panose="020B0604020202020204"/>
                <a:cs typeface="Arial" panose="020B0604020202020204"/>
                <a:sym typeface="Arial" panose="020B0604020202020204"/>
              </a:endParaRPr>
            </a:p>
          </p:txBody>
        </p:sp>
      </p:grpSp>
      <p:sp>
        <p:nvSpPr>
          <p:cNvPr id="3468" name="Google Shape;3468;p36">
            <a:hlinkClick r:id="rId3" action="ppaction://hlinksldjump"/>
            <a:extLst>
              <a:ext uri="{FF2B5EF4-FFF2-40B4-BE49-F238E27FC236}">
                <a16:creationId xmlns:a16="http://schemas.microsoft.com/office/drawing/2014/main" id="{B331CF90-9F14-3014-D5CD-8DF0A2CAE5BA}"/>
              </a:ext>
            </a:extLst>
          </p:cNvPr>
          <p:cNvSpPr txBox="1"/>
          <p:nvPr/>
        </p:nvSpPr>
        <p:spPr>
          <a:xfrm>
            <a:off x="11222038" y="809625"/>
            <a:ext cx="666750" cy="446088"/>
          </a:xfrm>
          <a:prstGeom prst="rect">
            <a:avLst/>
          </a:prstGeom>
          <a:noFill/>
          <a:ln>
            <a:noFill/>
          </a:ln>
        </p:spPr>
        <p:txBody>
          <a:bodyPr spcFirstLastPara="1" lIns="121900" tIns="121900" rIns="121900" bIns="121900" anchor="ctr"/>
          <a:lstStyle/>
          <a:p>
            <a:pPr algn="ctr" defTabSz="1219200" eaLnBrk="1" fontAlgn="auto" hangingPunct="1">
              <a:lnSpc>
                <a:spcPct val="80000"/>
              </a:lnSpc>
              <a:spcBef>
                <a:spcPts val="0"/>
              </a:spcBef>
              <a:spcAft>
                <a:spcPts val="0"/>
              </a:spcAft>
              <a:buClr>
                <a:srgbClr val="000000"/>
              </a:buClr>
              <a:defRPr/>
            </a:pPr>
            <a:r>
              <a:rPr lang="en-GB" sz="2000" b="1" kern="0">
                <a:solidFill>
                  <a:srgbClr val="000000"/>
                </a:solidFill>
                <a:latin typeface="Jua"/>
                <a:ea typeface="Jua"/>
                <a:cs typeface="Jua"/>
                <a:sym typeface="Jua"/>
              </a:rPr>
              <a:t>01</a:t>
            </a:r>
            <a:endParaRPr sz="2000" b="1" kern="0">
              <a:solidFill>
                <a:srgbClr val="000000"/>
              </a:solidFill>
              <a:latin typeface="Jua"/>
              <a:ea typeface="Jua"/>
              <a:cs typeface="Jua"/>
              <a:sym typeface="Jua"/>
            </a:endParaRPr>
          </a:p>
        </p:txBody>
      </p:sp>
      <p:sp>
        <p:nvSpPr>
          <p:cNvPr id="3469" name="Google Shape;3469;p36">
            <a:hlinkClick r:id="rId4" action="ppaction://hlinksldjump"/>
            <a:extLst>
              <a:ext uri="{FF2B5EF4-FFF2-40B4-BE49-F238E27FC236}">
                <a16:creationId xmlns:a16="http://schemas.microsoft.com/office/drawing/2014/main" id="{8EABB515-0A98-BED9-DB80-96CC48C86694}"/>
              </a:ext>
            </a:extLst>
          </p:cNvPr>
          <p:cNvSpPr txBox="1"/>
          <p:nvPr/>
        </p:nvSpPr>
        <p:spPr>
          <a:xfrm>
            <a:off x="11222038" y="1562100"/>
            <a:ext cx="666750" cy="446088"/>
          </a:xfrm>
          <a:prstGeom prst="rect">
            <a:avLst/>
          </a:prstGeom>
          <a:noFill/>
          <a:ln>
            <a:noFill/>
          </a:ln>
        </p:spPr>
        <p:txBody>
          <a:bodyPr spcFirstLastPara="1" lIns="121900" tIns="121900" rIns="121900" bIns="121900" anchor="ctr"/>
          <a:lstStyle/>
          <a:p>
            <a:pPr algn="ctr" defTabSz="1219200" eaLnBrk="1" fontAlgn="auto" hangingPunct="1">
              <a:lnSpc>
                <a:spcPct val="80000"/>
              </a:lnSpc>
              <a:spcBef>
                <a:spcPts val="0"/>
              </a:spcBef>
              <a:spcAft>
                <a:spcPts val="0"/>
              </a:spcAft>
              <a:buClr>
                <a:srgbClr val="000000"/>
              </a:buClr>
              <a:defRPr/>
            </a:pPr>
            <a:r>
              <a:rPr lang="en-GB" sz="2000" b="1" kern="0">
                <a:solidFill>
                  <a:srgbClr val="000000"/>
                </a:solidFill>
                <a:latin typeface="Jua"/>
                <a:ea typeface="Jua"/>
                <a:cs typeface="Jua"/>
                <a:sym typeface="Jua"/>
              </a:rPr>
              <a:t>02</a:t>
            </a:r>
            <a:endParaRPr sz="2000" b="1" kern="0">
              <a:solidFill>
                <a:srgbClr val="000000"/>
              </a:solidFill>
              <a:latin typeface="Jua"/>
              <a:ea typeface="Jua"/>
              <a:cs typeface="Jua"/>
              <a:sym typeface="Jua"/>
            </a:endParaRPr>
          </a:p>
        </p:txBody>
      </p:sp>
      <p:sp>
        <p:nvSpPr>
          <p:cNvPr id="3470" name="Google Shape;3470;p36">
            <a:hlinkClick r:id="rId3" action="ppaction://hlinksldjump"/>
            <a:extLst>
              <a:ext uri="{FF2B5EF4-FFF2-40B4-BE49-F238E27FC236}">
                <a16:creationId xmlns:a16="http://schemas.microsoft.com/office/drawing/2014/main" id="{7BF6382F-1AEE-92EA-37D1-898CBE8C4F5C}"/>
              </a:ext>
            </a:extLst>
          </p:cNvPr>
          <p:cNvSpPr txBox="1"/>
          <p:nvPr/>
        </p:nvSpPr>
        <p:spPr>
          <a:xfrm>
            <a:off x="11222038" y="2279650"/>
            <a:ext cx="666750" cy="446088"/>
          </a:xfrm>
          <a:prstGeom prst="rect">
            <a:avLst/>
          </a:prstGeom>
          <a:noFill/>
          <a:ln>
            <a:noFill/>
          </a:ln>
        </p:spPr>
        <p:txBody>
          <a:bodyPr spcFirstLastPara="1" lIns="121900" tIns="121900" rIns="121900" bIns="121900" anchor="ctr"/>
          <a:lstStyle/>
          <a:p>
            <a:pPr algn="ctr" defTabSz="1219200" eaLnBrk="1" fontAlgn="auto" hangingPunct="1">
              <a:lnSpc>
                <a:spcPct val="80000"/>
              </a:lnSpc>
              <a:spcBef>
                <a:spcPts val="0"/>
              </a:spcBef>
              <a:spcAft>
                <a:spcPts val="0"/>
              </a:spcAft>
              <a:buClr>
                <a:srgbClr val="000000"/>
              </a:buClr>
              <a:defRPr/>
            </a:pPr>
            <a:r>
              <a:rPr lang="en-GB" sz="2000" b="1" kern="0">
                <a:solidFill>
                  <a:srgbClr val="000000"/>
                </a:solidFill>
                <a:latin typeface="Jua"/>
                <a:ea typeface="Jua"/>
                <a:cs typeface="Jua"/>
                <a:sym typeface="Jua"/>
              </a:rPr>
              <a:t>03</a:t>
            </a:r>
            <a:endParaRPr sz="2000" b="1" kern="0">
              <a:solidFill>
                <a:srgbClr val="000000"/>
              </a:solidFill>
              <a:latin typeface="Jua"/>
              <a:ea typeface="Jua"/>
              <a:cs typeface="Jua"/>
              <a:sym typeface="Jua"/>
            </a:endParaRPr>
          </a:p>
        </p:txBody>
      </p:sp>
      <p:sp>
        <p:nvSpPr>
          <p:cNvPr id="3471" name="Google Shape;3471;p36">
            <a:hlinkClick r:id="rId5" action="ppaction://hlinksldjump"/>
            <a:extLst>
              <a:ext uri="{FF2B5EF4-FFF2-40B4-BE49-F238E27FC236}">
                <a16:creationId xmlns:a16="http://schemas.microsoft.com/office/drawing/2014/main" id="{AE835CD0-D96A-129B-A118-87329C603E0E}"/>
              </a:ext>
            </a:extLst>
          </p:cNvPr>
          <p:cNvSpPr txBox="1"/>
          <p:nvPr/>
        </p:nvSpPr>
        <p:spPr>
          <a:xfrm>
            <a:off x="11222038" y="3019425"/>
            <a:ext cx="666750" cy="444500"/>
          </a:xfrm>
          <a:prstGeom prst="rect">
            <a:avLst/>
          </a:prstGeom>
          <a:noFill/>
          <a:ln>
            <a:noFill/>
          </a:ln>
        </p:spPr>
        <p:txBody>
          <a:bodyPr spcFirstLastPara="1" lIns="121900" tIns="121900" rIns="121900" bIns="121900" anchor="ctr"/>
          <a:lstStyle/>
          <a:p>
            <a:pPr algn="ctr" defTabSz="1219200" eaLnBrk="1" fontAlgn="auto" hangingPunct="1">
              <a:lnSpc>
                <a:spcPct val="80000"/>
              </a:lnSpc>
              <a:spcBef>
                <a:spcPts val="0"/>
              </a:spcBef>
              <a:spcAft>
                <a:spcPts val="0"/>
              </a:spcAft>
              <a:buClr>
                <a:srgbClr val="000000"/>
              </a:buClr>
              <a:defRPr/>
            </a:pPr>
            <a:r>
              <a:rPr lang="en-GB" sz="2000" b="1" kern="0">
                <a:solidFill>
                  <a:srgbClr val="000000"/>
                </a:solidFill>
                <a:latin typeface="Jua"/>
                <a:ea typeface="Jua"/>
                <a:cs typeface="Jua"/>
                <a:sym typeface="Jua"/>
              </a:rPr>
              <a:t>04</a:t>
            </a:r>
            <a:endParaRPr sz="2000" b="1" kern="0">
              <a:solidFill>
                <a:srgbClr val="000000"/>
              </a:solidFill>
              <a:latin typeface="Jua"/>
              <a:ea typeface="Jua"/>
              <a:cs typeface="Jua"/>
              <a:sym typeface="Jua"/>
            </a:endParaRPr>
          </a:p>
        </p:txBody>
      </p:sp>
      <p:sp>
        <p:nvSpPr>
          <p:cNvPr id="3472" name="Google Shape;3472;p36">
            <a:hlinkClick r:id="rId6" action="ppaction://hlinksldjump"/>
            <a:extLst>
              <a:ext uri="{FF2B5EF4-FFF2-40B4-BE49-F238E27FC236}">
                <a16:creationId xmlns:a16="http://schemas.microsoft.com/office/drawing/2014/main" id="{C41AE6F6-6F58-30BA-B5F9-99417C320F96}"/>
              </a:ext>
            </a:extLst>
          </p:cNvPr>
          <p:cNvSpPr txBox="1"/>
          <p:nvPr/>
        </p:nvSpPr>
        <p:spPr>
          <a:xfrm>
            <a:off x="11222038" y="3779838"/>
            <a:ext cx="666750" cy="444500"/>
          </a:xfrm>
          <a:prstGeom prst="rect">
            <a:avLst/>
          </a:prstGeom>
          <a:noFill/>
          <a:ln>
            <a:noFill/>
          </a:ln>
        </p:spPr>
        <p:txBody>
          <a:bodyPr spcFirstLastPara="1" lIns="121900" tIns="121900" rIns="121900" bIns="121900" anchor="ctr"/>
          <a:lstStyle/>
          <a:p>
            <a:pPr algn="ctr" defTabSz="1219200" eaLnBrk="1" fontAlgn="auto" hangingPunct="1">
              <a:lnSpc>
                <a:spcPct val="80000"/>
              </a:lnSpc>
              <a:spcBef>
                <a:spcPts val="0"/>
              </a:spcBef>
              <a:spcAft>
                <a:spcPts val="0"/>
              </a:spcAft>
              <a:buClr>
                <a:srgbClr val="000000"/>
              </a:buClr>
              <a:defRPr/>
            </a:pPr>
            <a:r>
              <a:rPr lang="en-GB" sz="2000" b="1" kern="0">
                <a:solidFill>
                  <a:srgbClr val="000000"/>
                </a:solidFill>
                <a:latin typeface="Jua"/>
                <a:ea typeface="Jua"/>
                <a:cs typeface="Jua"/>
                <a:sym typeface="Jua"/>
              </a:rPr>
              <a:t>05</a:t>
            </a:r>
            <a:endParaRPr sz="2000" b="1" kern="0">
              <a:solidFill>
                <a:srgbClr val="000000"/>
              </a:solidFill>
              <a:latin typeface="Jua"/>
              <a:ea typeface="Jua"/>
              <a:cs typeface="Jua"/>
              <a:sym typeface="Jua"/>
            </a:endParaRPr>
          </a:p>
        </p:txBody>
      </p:sp>
      <p:sp>
        <p:nvSpPr>
          <p:cNvPr id="3473" name="Google Shape;3473;p36">
            <a:hlinkClick r:id="rId7" action="ppaction://hlinksldjump"/>
            <a:extLst>
              <a:ext uri="{FF2B5EF4-FFF2-40B4-BE49-F238E27FC236}">
                <a16:creationId xmlns:a16="http://schemas.microsoft.com/office/drawing/2014/main" id="{BB26DA8E-11E8-407A-471B-165BA0A7137F}"/>
              </a:ext>
            </a:extLst>
          </p:cNvPr>
          <p:cNvSpPr txBox="1"/>
          <p:nvPr/>
        </p:nvSpPr>
        <p:spPr>
          <a:xfrm>
            <a:off x="11222038" y="4529138"/>
            <a:ext cx="666750" cy="444500"/>
          </a:xfrm>
          <a:prstGeom prst="rect">
            <a:avLst/>
          </a:prstGeom>
          <a:noFill/>
          <a:ln>
            <a:noFill/>
          </a:ln>
        </p:spPr>
        <p:txBody>
          <a:bodyPr spcFirstLastPara="1" lIns="121900" tIns="121900" rIns="121900" bIns="121900" anchor="ctr"/>
          <a:lstStyle/>
          <a:p>
            <a:pPr algn="ctr" defTabSz="1219200" eaLnBrk="1" fontAlgn="auto" hangingPunct="1">
              <a:lnSpc>
                <a:spcPct val="80000"/>
              </a:lnSpc>
              <a:spcBef>
                <a:spcPts val="0"/>
              </a:spcBef>
              <a:spcAft>
                <a:spcPts val="0"/>
              </a:spcAft>
              <a:buClr>
                <a:srgbClr val="000000"/>
              </a:buClr>
              <a:defRPr/>
            </a:pPr>
            <a:r>
              <a:rPr lang="en-GB" sz="2000" b="1" kern="0">
                <a:solidFill>
                  <a:srgbClr val="000000"/>
                </a:solidFill>
                <a:latin typeface="Jua"/>
                <a:ea typeface="Jua"/>
                <a:cs typeface="Jua"/>
                <a:sym typeface="Jua"/>
              </a:rPr>
              <a:t>06</a:t>
            </a:r>
            <a:endParaRPr sz="2000" b="1" kern="0">
              <a:solidFill>
                <a:srgbClr val="000000"/>
              </a:solidFill>
              <a:latin typeface="Jua"/>
              <a:ea typeface="Jua"/>
              <a:cs typeface="Jua"/>
              <a:sym typeface="Jua"/>
            </a:endParaRPr>
          </a:p>
        </p:txBody>
      </p:sp>
      <p:sp>
        <p:nvSpPr>
          <p:cNvPr id="3474" name="Google Shape;3474;p36">
            <a:hlinkClick r:id="rId8" action="ppaction://hlinksldjump"/>
            <a:extLst>
              <a:ext uri="{FF2B5EF4-FFF2-40B4-BE49-F238E27FC236}">
                <a16:creationId xmlns:a16="http://schemas.microsoft.com/office/drawing/2014/main" id="{7E5C657B-4E6A-0B7E-A67C-A9C459B0B9FC}"/>
              </a:ext>
            </a:extLst>
          </p:cNvPr>
          <p:cNvSpPr/>
          <p:nvPr/>
        </p:nvSpPr>
        <p:spPr>
          <a:xfrm>
            <a:off x="11296650" y="5829300"/>
            <a:ext cx="592138" cy="393700"/>
          </a:xfrm>
          <a:prstGeom prst="roundRect">
            <a:avLst>
              <a:gd name="adj" fmla="val 16667"/>
            </a:avLst>
          </a:prstGeom>
          <a:noFill/>
          <a:ln>
            <a:noFill/>
          </a:ln>
        </p:spPr>
        <p:txBody>
          <a:bodyPr spcFirstLastPara="1" lIns="121900" tIns="121900" rIns="121900" bIns="121900" anchor="ctr"/>
          <a:lstStyle/>
          <a:p>
            <a:pPr defTabSz="1219200" eaLnBrk="1" fontAlgn="auto" hangingPunct="1">
              <a:spcBef>
                <a:spcPts val="0"/>
              </a:spcBef>
              <a:spcAft>
                <a:spcPts val="0"/>
              </a:spcAft>
              <a:buClr>
                <a:srgbClr val="000000"/>
              </a:buClr>
              <a:defRPr/>
            </a:pPr>
            <a:endParaRPr sz="1865" kern="0">
              <a:solidFill>
                <a:srgbClr val="000000"/>
              </a:solidFill>
              <a:latin typeface="Arial" panose="020B0604020202020204"/>
              <a:cs typeface="Arial" panose="020B0604020202020204"/>
              <a:sym typeface="Arial" panose="020B0604020202020204"/>
            </a:endParaRPr>
          </a:p>
        </p:txBody>
      </p:sp>
      <p:sp>
        <p:nvSpPr>
          <p:cNvPr id="3475" name="Google Shape;3475;p36">
            <a:hlinkClick r:id="rId9" action="ppaction://hlinksldjump"/>
            <a:extLst>
              <a:ext uri="{FF2B5EF4-FFF2-40B4-BE49-F238E27FC236}">
                <a16:creationId xmlns:a16="http://schemas.microsoft.com/office/drawing/2014/main" id="{C4BA89B4-5CB0-D351-5ADE-A087FA9BDFED}"/>
              </a:ext>
            </a:extLst>
          </p:cNvPr>
          <p:cNvSpPr/>
          <p:nvPr/>
        </p:nvSpPr>
        <p:spPr>
          <a:xfrm rot="-2700000">
            <a:off x="1260475" y="855663"/>
            <a:ext cx="228600" cy="228600"/>
          </a:xfrm>
          <a:prstGeom prst="halfFrame">
            <a:avLst>
              <a:gd name="adj1" fmla="val 33333"/>
              <a:gd name="adj2" fmla="val 33333"/>
            </a:avLst>
          </a:prstGeom>
          <a:solidFill>
            <a:schemeClr val="accent1"/>
          </a:solidFill>
          <a:ln>
            <a:noFill/>
          </a:ln>
        </p:spPr>
        <p:txBody>
          <a:bodyPr spcFirstLastPara="1" lIns="121900" tIns="121900" rIns="121900" bIns="121900" anchor="ctr"/>
          <a:lstStyle/>
          <a:p>
            <a:pPr defTabSz="1219200" eaLnBrk="1" fontAlgn="auto" hangingPunct="1">
              <a:spcBef>
                <a:spcPts val="0"/>
              </a:spcBef>
              <a:spcAft>
                <a:spcPts val="0"/>
              </a:spcAft>
              <a:buClr>
                <a:srgbClr val="000000"/>
              </a:buClr>
              <a:defRPr/>
            </a:pPr>
            <a:endParaRPr sz="1865" kern="0">
              <a:solidFill>
                <a:srgbClr val="000000"/>
              </a:solidFill>
              <a:latin typeface="Arial" panose="020B0604020202020204"/>
              <a:cs typeface="Arial" panose="020B0604020202020204"/>
              <a:sym typeface="Arial" panose="020B0604020202020204"/>
            </a:endParaRPr>
          </a:p>
        </p:txBody>
      </p:sp>
      <p:sp>
        <p:nvSpPr>
          <p:cNvPr id="3476" name="Google Shape;3476;p36">
            <a:hlinkClick r:id="rId10" action="ppaction://hlinksldjump"/>
            <a:extLst>
              <a:ext uri="{FF2B5EF4-FFF2-40B4-BE49-F238E27FC236}">
                <a16:creationId xmlns:a16="http://schemas.microsoft.com/office/drawing/2014/main" id="{D59E761E-DBE6-F0FA-D513-4668C331561B}"/>
              </a:ext>
            </a:extLst>
          </p:cNvPr>
          <p:cNvSpPr/>
          <p:nvPr/>
        </p:nvSpPr>
        <p:spPr>
          <a:xfrm rot="8100000">
            <a:off x="10702925" y="855663"/>
            <a:ext cx="228600" cy="228600"/>
          </a:xfrm>
          <a:prstGeom prst="halfFrame">
            <a:avLst>
              <a:gd name="adj1" fmla="val 33333"/>
              <a:gd name="adj2" fmla="val 33333"/>
            </a:avLst>
          </a:prstGeom>
          <a:solidFill>
            <a:schemeClr val="accent1"/>
          </a:solidFill>
          <a:ln>
            <a:noFill/>
          </a:ln>
        </p:spPr>
        <p:txBody>
          <a:bodyPr spcFirstLastPara="1" lIns="121900" tIns="121900" rIns="121900" bIns="121900" anchor="ctr"/>
          <a:lstStyle/>
          <a:p>
            <a:pPr defTabSz="1219200" eaLnBrk="1" fontAlgn="auto" hangingPunct="1">
              <a:spcBef>
                <a:spcPts val="0"/>
              </a:spcBef>
              <a:spcAft>
                <a:spcPts val="0"/>
              </a:spcAft>
              <a:buClr>
                <a:srgbClr val="000000"/>
              </a:buClr>
              <a:defRPr/>
            </a:pPr>
            <a:endParaRPr sz="1865" kern="0">
              <a:solidFill>
                <a:srgbClr val="000000"/>
              </a:solidFill>
              <a:latin typeface="Arial" panose="020B0604020202020204"/>
              <a:cs typeface="Arial" panose="020B0604020202020204"/>
              <a:sym typeface="Arial" panose="020B0604020202020204"/>
            </a:endParaRPr>
          </a:p>
        </p:txBody>
      </p:sp>
      <p:grpSp>
        <p:nvGrpSpPr>
          <p:cNvPr id="224268" name="Group 195">
            <a:extLst>
              <a:ext uri="{FF2B5EF4-FFF2-40B4-BE49-F238E27FC236}">
                <a16:creationId xmlns:a16="http://schemas.microsoft.com/office/drawing/2014/main" id="{87D60C05-7D98-55A0-B01F-DFD015BEE625}"/>
              </a:ext>
            </a:extLst>
          </p:cNvPr>
          <p:cNvGrpSpPr>
            <a:grpSpLocks/>
          </p:cNvGrpSpPr>
          <p:nvPr/>
        </p:nvGrpSpPr>
        <p:grpSpPr bwMode="auto">
          <a:xfrm>
            <a:off x="7938" y="0"/>
            <a:ext cx="4954587" cy="6797675"/>
            <a:chOff x="871538" y="-95412"/>
            <a:chExt cx="4954862" cy="6797085"/>
          </a:xfrm>
        </p:grpSpPr>
        <p:pic>
          <p:nvPicPr>
            <p:cNvPr id="224293" name="Picture 196">
              <a:extLst>
                <a:ext uri="{FF2B5EF4-FFF2-40B4-BE49-F238E27FC236}">
                  <a16:creationId xmlns:a16="http://schemas.microsoft.com/office/drawing/2014/main" id="{9ED54A90-3C72-9D81-F52F-42BC76988BE5}"/>
                </a:ext>
              </a:extLst>
            </p:cNvPr>
            <p:cNvPicPr>
              <a:picLocks noChangeAspect="1"/>
            </p:cNvPicPr>
            <p:nvPr/>
          </p:nvPicPr>
          <p:blipFill>
            <a:blip r:embed="rId11">
              <a:extLst>
                <a:ext uri="{28A0092B-C50C-407E-A947-70E740481C1C}">
                  <a14:useLocalDpi xmlns:a14="http://schemas.microsoft.com/office/drawing/2010/main" val="0"/>
                </a:ext>
              </a:extLst>
            </a:blip>
            <a:srcRect l="3584" t="1772" r="4814" b="10521"/>
            <a:stretch>
              <a:fillRect/>
            </a:stretch>
          </p:blipFill>
          <p:spPr bwMode="auto">
            <a:xfrm>
              <a:off x="871538" y="-95412"/>
              <a:ext cx="4954862" cy="6797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294" name="Picture 2">
              <a:extLst>
                <a:ext uri="{FF2B5EF4-FFF2-40B4-BE49-F238E27FC236}">
                  <a16:creationId xmlns:a16="http://schemas.microsoft.com/office/drawing/2014/main" id="{9E1BF8E4-2F20-0CAF-3DE2-A6DFB6917BC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903361" y="795325"/>
              <a:ext cx="515991" cy="283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295" name="Picture 2">
              <a:extLst>
                <a:ext uri="{FF2B5EF4-FFF2-40B4-BE49-F238E27FC236}">
                  <a16:creationId xmlns:a16="http://schemas.microsoft.com/office/drawing/2014/main" id="{7F7D036E-4105-48A9-D94B-BCD8A824F990}"/>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900584" y="3128950"/>
              <a:ext cx="515991" cy="283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296" name="Picture 2">
              <a:extLst>
                <a:ext uri="{FF2B5EF4-FFF2-40B4-BE49-F238E27FC236}">
                  <a16:creationId xmlns:a16="http://schemas.microsoft.com/office/drawing/2014/main" id="{47A8D006-B1A7-52FD-9AB8-518897551942}"/>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348969" y="5545769"/>
              <a:ext cx="515991" cy="283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297" name="TextBox 200">
              <a:extLst>
                <a:ext uri="{FF2B5EF4-FFF2-40B4-BE49-F238E27FC236}">
                  <a16:creationId xmlns:a16="http://schemas.microsoft.com/office/drawing/2014/main" id="{935C45AE-D6A8-A3B6-FCE8-7F7C05BFD732}"/>
                </a:ext>
              </a:extLst>
            </p:cNvPr>
            <p:cNvSpPr txBox="1">
              <a:spLocks noChangeArrowheads="1"/>
            </p:cNvSpPr>
            <p:nvPr/>
          </p:nvSpPr>
          <p:spPr bwMode="auto">
            <a:xfrm>
              <a:off x="2312465" y="938723"/>
              <a:ext cx="793601"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r>
                <a:rPr lang="en-US" altLang="en-US" sz="1100" b="1">
                  <a:solidFill>
                    <a:srgbClr val="FFFFFF"/>
                  </a:solidFill>
                  <a:latin typeface="Times New Roman" panose="02020603050405020304" pitchFamily="18" charset="0"/>
                  <a:cs typeface="Times New Roman" panose="02020603050405020304" pitchFamily="18" charset="0"/>
                </a:rPr>
                <a:t>Hà Nội</a:t>
              </a:r>
            </a:p>
          </p:txBody>
        </p:sp>
        <p:sp>
          <p:nvSpPr>
            <p:cNvPr id="224298" name="TextBox 201">
              <a:extLst>
                <a:ext uri="{FF2B5EF4-FFF2-40B4-BE49-F238E27FC236}">
                  <a16:creationId xmlns:a16="http://schemas.microsoft.com/office/drawing/2014/main" id="{B28AA6AB-B595-E845-D8CB-AC596CE14B82}"/>
                </a:ext>
              </a:extLst>
            </p:cNvPr>
            <p:cNvSpPr txBox="1">
              <a:spLocks noChangeArrowheads="1"/>
            </p:cNvSpPr>
            <p:nvPr/>
          </p:nvSpPr>
          <p:spPr bwMode="auto">
            <a:xfrm>
              <a:off x="4272879" y="3165843"/>
              <a:ext cx="124209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4400" eaLnBrk="1" hangingPunct="1"/>
              <a:r>
                <a:rPr lang="en-US" altLang="en-US" sz="1100" b="1">
                  <a:solidFill>
                    <a:srgbClr val="000000"/>
                  </a:solidFill>
                  <a:latin typeface="Times New Roman" panose="02020603050405020304" pitchFamily="18" charset="0"/>
                  <a:cs typeface="Times New Roman" panose="02020603050405020304" pitchFamily="18" charset="0"/>
                </a:rPr>
                <a:t>Kinh thành Huế</a:t>
              </a:r>
            </a:p>
          </p:txBody>
        </p:sp>
        <p:sp>
          <p:nvSpPr>
            <p:cNvPr id="224299" name="TextBox 202">
              <a:extLst>
                <a:ext uri="{FF2B5EF4-FFF2-40B4-BE49-F238E27FC236}">
                  <a16:creationId xmlns:a16="http://schemas.microsoft.com/office/drawing/2014/main" id="{5147C33B-1CBF-CD40-0026-BAA4A6B3BECC}"/>
                </a:ext>
              </a:extLst>
            </p:cNvPr>
            <p:cNvSpPr txBox="1">
              <a:spLocks noChangeArrowheads="1"/>
            </p:cNvSpPr>
            <p:nvPr/>
          </p:nvSpPr>
          <p:spPr bwMode="auto">
            <a:xfrm>
              <a:off x="3379281" y="5312052"/>
              <a:ext cx="793601"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r>
                <a:rPr lang="en-US" altLang="en-US" sz="1100" b="1">
                  <a:solidFill>
                    <a:srgbClr val="FFFFFF"/>
                  </a:solidFill>
                  <a:latin typeface="Times New Roman" panose="02020603050405020304" pitchFamily="18" charset="0"/>
                  <a:cs typeface="Times New Roman" panose="02020603050405020304" pitchFamily="18" charset="0"/>
                </a:rPr>
                <a:t>Gia Định</a:t>
              </a:r>
            </a:p>
          </p:txBody>
        </p:sp>
      </p:grpSp>
      <p:sp>
        <p:nvSpPr>
          <p:cNvPr id="4" name="Oval Callout 3">
            <a:extLst>
              <a:ext uri="{FF2B5EF4-FFF2-40B4-BE49-F238E27FC236}">
                <a16:creationId xmlns:a16="http://schemas.microsoft.com/office/drawing/2014/main" id="{E36AD354-2D9E-3A02-B3F7-0D883E64490A}"/>
              </a:ext>
            </a:extLst>
          </p:cNvPr>
          <p:cNvSpPr/>
          <p:nvPr/>
        </p:nvSpPr>
        <p:spPr>
          <a:xfrm>
            <a:off x="1608138" y="60325"/>
            <a:ext cx="1254125" cy="585788"/>
          </a:xfrm>
          <a:prstGeom prst="wedgeEllipseCallout">
            <a:avLst>
              <a:gd name="adj1" fmla="val 2694"/>
              <a:gd name="adj2" fmla="val 106462"/>
            </a:avLst>
          </a:prstGeom>
        </p:spPr>
        <p:style>
          <a:lnRef idx="2">
            <a:schemeClr val="accent6"/>
          </a:lnRef>
          <a:fillRef idx="1">
            <a:schemeClr val="lt1"/>
          </a:fillRef>
          <a:effectRef idx="0">
            <a:schemeClr val="accent6"/>
          </a:effectRef>
          <a:fontRef idx="minor">
            <a:schemeClr val="dk1"/>
          </a:fontRef>
        </p:style>
        <p:txBody>
          <a:bodyPr anchor="ctr"/>
          <a:lstStyle/>
          <a:p>
            <a:pPr algn="ctr" defTabSz="914400" eaLnBrk="1" fontAlgn="auto" hangingPunct="1">
              <a:spcBef>
                <a:spcPts val="0"/>
              </a:spcBef>
              <a:spcAft>
                <a:spcPts val="0"/>
              </a:spcAft>
              <a:defRPr/>
            </a:pPr>
            <a:r>
              <a:rPr lang="en-US" sz="1400" b="1" dirty="0">
                <a:solidFill>
                  <a:srgbClr val="000000"/>
                </a:solidFill>
                <a:latin typeface="Times New Roman" panose="02020603050405020304" pitchFamily="18" charset="0"/>
                <a:cs typeface="Times New Roman" panose="02020603050405020304" pitchFamily="18" charset="0"/>
              </a:rPr>
              <a:t>3/4/1882</a:t>
            </a:r>
          </a:p>
        </p:txBody>
      </p:sp>
      <p:grpSp>
        <p:nvGrpSpPr>
          <p:cNvPr id="207" name="Group 206">
            <a:extLst>
              <a:ext uri="{FF2B5EF4-FFF2-40B4-BE49-F238E27FC236}">
                <a16:creationId xmlns:a16="http://schemas.microsoft.com/office/drawing/2014/main" id="{9C92EBA7-6B45-C36D-8D7E-61132B86B883}"/>
              </a:ext>
            </a:extLst>
          </p:cNvPr>
          <p:cNvGrpSpPr>
            <a:grpSpLocks/>
          </p:cNvGrpSpPr>
          <p:nvPr/>
        </p:nvGrpSpPr>
        <p:grpSpPr bwMode="auto">
          <a:xfrm>
            <a:off x="5297488" y="0"/>
            <a:ext cx="6865937" cy="6858000"/>
            <a:chOff x="4855371" y="0"/>
            <a:chExt cx="7342877" cy="6858000"/>
          </a:xfrm>
        </p:grpSpPr>
        <p:grpSp>
          <p:nvGrpSpPr>
            <p:cNvPr id="224282" name="Group 207">
              <a:extLst>
                <a:ext uri="{FF2B5EF4-FFF2-40B4-BE49-F238E27FC236}">
                  <a16:creationId xmlns:a16="http://schemas.microsoft.com/office/drawing/2014/main" id="{58700940-9A25-6DC1-E9E2-A5ED2097A3A4}"/>
                </a:ext>
              </a:extLst>
            </p:cNvPr>
            <p:cNvGrpSpPr>
              <a:grpSpLocks/>
            </p:cNvGrpSpPr>
            <p:nvPr/>
          </p:nvGrpSpPr>
          <p:grpSpPr bwMode="auto">
            <a:xfrm>
              <a:off x="4855371" y="0"/>
              <a:ext cx="7342877" cy="6858000"/>
              <a:chOff x="4849123" y="-12154"/>
              <a:chExt cx="7342877" cy="5626100"/>
            </a:xfrm>
          </p:grpSpPr>
          <p:pic>
            <p:nvPicPr>
              <p:cNvPr id="224291" name="Picture 2">
                <a:extLst>
                  <a:ext uri="{FF2B5EF4-FFF2-40B4-BE49-F238E27FC236}">
                    <a16:creationId xmlns:a16="http://schemas.microsoft.com/office/drawing/2014/main" id="{0590201E-A093-9BE3-73C4-E309924EBD9C}"/>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849123" y="-12154"/>
                <a:ext cx="7336630" cy="562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Rectangular Callout 217">
                <a:extLst>
                  <a:ext uri="{FF2B5EF4-FFF2-40B4-BE49-F238E27FC236}">
                    <a16:creationId xmlns:a16="http://schemas.microsoft.com/office/drawing/2014/main" id="{7760D742-A32A-368F-A1E1-CEE1B72F5BEC}"/>
                  </a:ext>
                </a:extLst>
              </p:cNvPr>
              <p:cNvSpPr/>
              <p:nvPr/>
            </p:nvSpPr>
            <p:spPr>
              <a:xfrm>
                <a:off x="4855914" y="-12154"/>
                <a:ext cx="7336086" cy="5626100"/>
              </a:xfrm>
              <a:prstGeom prst="wedgeRectCallout">
                <a:avLst>
                  <a:gd name="adj1" fmla="val -91487"/>
                  <a:gd name="adj2" fmla="val -33740"/>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ts val="0"/>
                  </a:spcBef>
                  <a:spcAft>
                    <a:spcPts val="0"/>
                  </a:spcAft>
                  <a:defRPr/>
                </a:pPr>
                <a:endParaRPr lang="en-US">
                  <a:solidFill>
                    <a:prstClr val="white"/>
                  </a:solidFill>
                  <a:latin typeface="Calibri" panose="020F0502020204030204"/>
                </a:endParaRPr>
              </a:p>
            </p:txBody>
          </p:sp>
        </p:grpSp>
        <p:pic>
          <p:nvPicPr>
            <p:cNvPr id="224283" name="Picture 2">
              <a:extLst>
                <a:ext uri="{FF2B5EF4-FFF2-40B4-BE49-F238E27FC236}">
                  <a16:creationId xmlns:a16="http://schemas.microsoft.com/office/drawing/2014/main" id="{10974751-0CAC-5911-2722-7469691A2EB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523686" y="3324457"/>
              <a:ext cx="512039" cy="353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284" name="Text Box 13">
              <a:extLst>
                <a:ext uri="{FF2B5EF4-FFF2-40B4-BE49-F238E27FC236}">
                  <a16:creationId xmlns:a16="http://schemas.microsoft.com/office/drawing/2014/main" id="{26C20162-2BB6-B4AB-419B-081B5038BABC}"/>
                </a:ext>
              </a:extLst>
            </p:cNvPr>
            <p:cNvSpPr txBox="1">
              <a:spLocks noChangeArrowheads="1"/>
            </p:cNvSpPr>
            <p:nvPr/>
          </p:nvSpPr>
          <p:spPr bwMode="auto">
            <a:xfrm>
              <a:off x="7555516" y="3392060"/>
              <a:ext cx="104688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4400" eaLnBrk="1" hangingPunct="1">
                <a:spcBef>
                  <a:spcPct val="50000"/>
                </a:spcBef>
              </a:pPr>
              <a:r>
                <a:rPr lang="en-US" altLang="en-US" sz="1400" b="1">
                  <a:solidFill>
                    <a:srgbClr val="000000"/>
                  </a:solidFill>
                  <a:latin typeface="Times New Roman" panose="02020603050405020304" pitchFamily="18" charset="0"/>
                  <a:cs typeface="Times New Roman" panose="02020603050405020304" pitchFamily="18" charset="0"/>
                </a:rPr>
                <a:t>HÀ NỘI</a:t>
              </a:r>
            </a:p>
          </p:txBody>
        </p:sp>
        <p:sp>
          <p:nvSpPr>
            <p:cNvPr id="224285" name="Text Box 13">
              <a:extLst>
                <a:ext uri="{FF2B5EF4-FFF2-40B4-BE49-F238E27FC236}">
                  <a16:creationId xmlns:a16="http://schemas.microsoft.com/office/drawing/2014/main" id="{06ACE092-DBA9-9DEB-57A6-FF0FD30F8753}"/>
                </a:ext>
              </a:extLst>
            </p:cNvPr>
            <p:cNvSpPr txBox="1">
              <a:spLocks noChangeArrowheads="1"/>
            </p:cNvSpPr>
            <p:nvPr/>
          </p:nvSpPr>
          <p:spPr bwMode="auto">
            <a:xfrm>
              <a:off x="9170902" y="2711394"/>
              <a:ext cx="10389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spcBef>
                  <a:spcPct val="50000"/>
                </a:spcBef>
              </a:pPr>
              <a:r>
                <a:rPr lang="en-US" altLang="en-US" sz="1400" b="1">
                  <a:solidFill>
                    <a:srgbClr val="000000"/>
                  </a:solidFill>
                  <a:latin typeface="Times New Roman" panose="02020603050405020304" pitchFamily="18" charset="0"/>
                  <a:cs typeface="Times New Roman" panose="02020603050405020304" pitchFamily="18" charset="0"/>
                </a:rPr>
                <a:t>Hải Dương</a:t>
              </a:r>
            </a:p>
          </p:txBody>
        </p:sp>
        <p:sp>
          <p:nvSpPr>
            <p:cNvPr id="224286" name="Text Box 13">
              <a:extLst>
                <a:ext uri="{FF2B5EF4-FFF2-40B4-BE49-F238E27FC236}">
                  <a16:creationId xmlns:a16="http://schemas.microsoft.com/office/drawing/2014/main" id="{C63FD193-7B1F-7243-BAAF-F8F741EB8295}"/>
                </a:ext>
              </a:extLst>
            </p:cNvPr>
            <p:cNvSpPr txBox="1">
              <a:spLocks noChangeArrowheads="1"/>
            </p:cNvSpPr>
            <p:nvPr/>
          </p:nvSpPr>
          <p:spPr bwMode="auto">
            <a:xfrm>
              <a:off x="8283904" y="5254785"/>
              <a:ext cx="10389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spcBef>
                  <a:spcPct val="50000"/>
                </a:spcBef>
              </a:pPr>
              <a:r>
                <a:rPr lang="en-US" altLang="en-US" sz="1400" b="1">
                  <a:solidFill>
                    <a:srgbClr val="000000"/>
                  </a:solidFill>
                  <a:latin typeface="Times New Roman" panose="02020603050405020304" pitchFamily="18" charset="0"/>
                  <a:cs typeface="Times New Roman" panose="02020603050405020304" pitchFamily="18" charset="0"/>
                </a:rPr>
                <a:t>Phủ Lý</a:t>
              </a:r>
            </a:p>
          </p:txBody>
        </p:sp>
        <p:sp>
          <p:nvSpPr>
            <p:cNvPr id="224287" name="Text Box 13">
              <a:extLst>
                <a:ext uri="{FF2B5EF4-FFF2-40B4-BE49-F238E27FC236}">
                  <a16:creationId xmlns:a16="http://schemas.microsoft.com/office/drawing/2014/main" id="{8D7FD039-0431-4C1F-C75B-01AB375618CC}"/>
                </a:ext>
              </a:extLst>
            </p:cNvPr>
            <p:cNvSpPr txBox="1">
              <a:spLocks noChangeArrowheads="1"/>
            </p:cNvSpPr>
            <p:nvPr/>
          </p:nvSpPr>
          <p:spPr bwMode="auto">
            <a:xfrm>
              <a:off x="9538021" y="3596268"/>
              <a:ext cx="10389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spcBef>
                  <a:spcPct val="50000"/>
                </a:spcBef>
              </a:pPr>
              <a:r>
                <a:rPr lang="en-US" altLang="en-US" sz="1400" b="1">
                  <a:solidFill>
                    <a:srgbClr val="000000"/>
                  </a:solidFill>
                  <a:latin typeface="Times New Roman" panose="02020603050405020304" pitchFamily="18" charset="0"/>
                  <a:cs typeface="Times New Roman" panose="02020603050405020304" pitchFamily="18" charset="0"/>
                </a:rPr>
                <a:t>Hải Phòng</a:t>
              </a:r>
            </a:p>
          </p:txBody>
        </p:sp>
        <p:sp>
          <p:nvSpPr>
            <p:cNvPr id="224288" name="Text Box 13">
              <a:extLst>
                <a:ext uri="{FF2B5EF4-FFF2-40B4-BE49-F238E27FC236}">
                  <a16:creationId xmlns:a16="http://schemas.microsoft.com/office/drawing/2014/main" id="{3794D8C0-4D94-C483-9A83-A0ACC98C6A75}"/>
                </a:ext>
              </a:extLst>
            </p:cNvPr>
            <p:cNvSpPr txBox="1">
              <a:spLocks noChangeArrowheads="1"/>
            </p:cNvSpPr>
            <p:nvPr/>
          </p:nvSpPr>
          <p:spPr bwMode="auto">
            <a:xfrm>
              <a:off x="9519480" y="5022887"/>
              <a:ext cx="10389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spcBef>
                  <a:spcPct val="50000"/>
                </a:spcBef>
              </a:pPr>
              <a:r>
                <a:rPr lang="en-US" altLang="en-US" sz="1400" b="1">
                  <a:solidFill>
                    <a:srgbClr val="000000"/>
                  </a:solidFill>
                  <a:latin typeface="Times New Roman" panose="02020603050405020304" pitchFamily="18" charset="0"/>
                  <a:cs typeface="Times New Roman" panose="02020603050405020304" pitchFamily="18" charset="0"/>
                </a:rPr>
                <a:t>Nam Định</a:t>
              </a:r>
            </a:p>
          </p:txBody>
        </p:sp>
        <p:sp>
          <p:nvSpPr>
            <p:cNvPr id="224289" name="Text Box 13">
              <a:extLst>
                <a:ext uri="{FF2B5EF4-FFF2-40B4-BE49-F238E27FC236}">
                  <a16:creationId xmlns:a16="http://schemas.microsoft.com/office/drawing/2014/main" id="{E5F7AE91-D083-C121-07E8-967D9120F263}"/>
                </a:ext>
              </a:extLst>
            </p:cNvPr>
            <p:cNvSpPr txBox="1">
              <a:spLocks noChangeArrowheads="1"/>
            </p:cNvSpPr>
            <p:nvPr/>
          </p:nvSpPr>
          <p:spPr bwMode="auto">
            <a:xfrm>
              <a:off x="7787137" y="4534225"/>
              <a:ext cx="10389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spcBef>
                  <a:spcPct val="50000"/>
                </a:spcBef>
              </a:pPr>
              <a:r>
                <a:rPr lang="en-US" altLang="en-US" sz="1400" b="1">
                  <a:solidFill>
                    <a:srgbClr val="000000"/>
                  </a:solidFill>
                  <a:latin typeface="Times New Roman" panose="02020603050405020304" pitchFamily="18" charset="0"/>
                  <a:cs typeface="Times New Roman" panose="02020603050405020304" pitchFamily="18" charset="0"/>
                </a:rPr>
                <a:t>Ninh Bình</a:t>
              </a:r>
            </a:p>
          </p:txBody>
        </p:sp>
        <p:sp>
          <p:nvSpPr>
            <p:cNvPr id="224290" name="Rectangle 215">
              <a:extLst>
                <a:ext uri="{FF2B5EF4-FFF2-40B4-BE49-F238E27FC236}">
                  <a16:creationId xmlns:a16="http://schemas.microsoft.com/office/drawing/2014/main" id="{BBF86F39-0ED0-80DD-2F86-D2EFBD9A4831}"/>
                </a:ext>
              </a:extLst>
            </p:cNvPr>
            <p:cNvSpPr>
              <a:spLocks noChangeArrowheads="1"/>
            </p:cNvSpPr>
            <p:nvPr/>
          </p:nvSpPr>
          <p:spPr bwMode="auto">
            <a:xfrm>
              <a:off x="8843137" y="4138013"/>
              <a:ext cx="968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en-US" altLang="en-US" sz="1400" b="1">
                  <a:solidFill>
                    <a:srgbClr val="141424"/>
                  </a:solidFill>
                  <a:latin typeface="Times New Roman" panose="02020603050405020304" pitchFamily="18" charset="0"/>
                  <a:cs typeface="Times New Roman" panose="02020603050405020304" pitchFamily="18" charset="0"/>
                </a:rPr>
                <a:t>Hưng Yên</a:t>
              </a:r>
            </a:p>
          </p:txBody>
        </p:sp>
      </p:grpSp>
      <p:pic>
        <p:nvPicPr>
          <p:cNvPr id="224271" name="Picture 20" descr="Tauchien">
            <a:extLst>
              <a:ext uri="{FF2B5EF4-FFF2-40B4-BE49-F238E27FC236}">
                <a16:creationId xmlns:a16="http://schemas.microsoft.com/office/drawing/2014/main" id="{C9223269-729B-8938-8677-0D7A371C3FA5}"/>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374900" y="592138"/>
            <a:ext cx="515938" cy="77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272" name="Picture 20" descr="Tauchien">
            <a:extLst>
              <a:ext uri="{FF2B5EF4-FFF2-40B4-BE49-F238E27FC236}">
                <a16:creationId xmlns:a16="http://schemas.microsoft.com/office/drawing/2014/main" id="{52AFF7D8-06DC-4409-84B0-07293B56C15F}"/>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584450" y="881063"/>
            <a:ext cx="661988"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9" name="Graphic 218" descr="Arrow Straight">
            <a:extLst>
              <a:ext uri="{FF2B5EF4-FFF2-40B4-BE49-F238E27FC236}">
                <a16:creationId xmlns:a16="http://schemas.microsoft.com/office/drawing/2014/main" id="{6E60878D-89C7-7423-66B2-9A68052614ED}"/>
              </a:ext>
            </a:extLst>
          </p:cNvPr>
          <p:cNvPicPr>
            <a:picLocks noChangeAspect="1"/>
          </p:cNvPicPr>
          <p:nvPr/>
        </p:nvPicPr>
        <p:blipFill>
          <a:blip r:embed="rId16">
            <a:extLst>
              <a:ext uri="{28A0092B-C50C-407E-A947-70E740481C1C}">
                <a14:useLocalDpi xmlns:a14="http://schemas.microsoft.com/office/drawing/2010/main" val="0"/>
              </a:ext>
            </a:extLst>
          </a:blip>
          <a:srcRect/>
          <a:stretch>
            <a:fillRect/>
          </a:stretch>
        </p:blipFill>
        <p:spPr bwMode="auto">
          <a:xfrm rot="4935016">
            <a:off x="8936037" y="4837113"/>
            <a:ext cx="517525"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0" name="Graphic 219" descr="Arrow Straight">
            <a:extLst>
              <a:ext uri="{FF2B5EF4-FFF2-40B4-BE49-F238E27FC236}">
                <a16:creationId xmlns:a16="http://schemas.microsoft.com/office/drawing/2014/main" id="{5F6CFBDD-EAB9-A6F8-F3FE-66B743C587EA}"/>
              </a:ext>
            </a:extLst>
          </p:cNvPr>
          <p:cNvPicPr>
            <a:picLocks noChangeAspect="1"/>
          </p:cNvPicPr>
          <p:nvPr/>
        </p:nvPicPr>
        <p:blipFill>
          <a:blip r:embed="rId16">
            <a:extLst>
              <a:ext uri="{28A0092B-C50C-407E-A947-70E740481C1C}">
                <a14:useLocalDpi xmlns:a14="http://schemas.microsoft.com/office/drawing/2010/main" val="0"/>
              </a:ext>
            </a:extLst>
          </a:blip>
          <a:srcRect/>
          <a:stretch>
            <a:fillRect/>
          </a:stretch>
        </p:blipFill>
        <p:spPr bwMode="auto">
          <a:xfrm rot="4935016">
            <a:off x="8815387" y="4367213"/>
            <a:ext cx="517525"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1" name="Oval Callout 220">
            <a:extLst>
              <a:ext uri="{FF2B5EF4-FFF2-40B4-BE49-F238E27FC236}">
                <a16:creationId xmlns:a16="http://schemas.microsoft.com/office/drawing/2014/main" id="{502BA755-42DE-1865-D674-CC358DB53585}"/>
              </a:ext>
            </a:extLst>
          </p:cNvPr>
          <p:cNvSpPr/>
          <p:nvPr/>
        </p:nvSpPr>
        <p:spPr>
          <a:xfrm>
            <a:off x="9502271" y="2289193"/>
            <a:ext cx="1966436" cy="1746504"/>
          </a:xfrm>
          <a:prstGeom prst="wedgeEllipseCallout">
            <a:avLst>
              <a:gd name="adj1" fmla="val -72506"/>
              <a:gd name="adj2" fmla="val 48924"/>
            </a:avLst>
          </a:prstGeom>
          <a:blipFill dpi="0" rotWithShape="1">
            <a:blip r:embed="rId17"/>
            <a:srcRect/>
            <a:stretch>
              <a:fillRect l="19000" t="-2000" r="-6000"/>
            </a:stretch>
          </a:bli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ts val="0"/>
              </a:spcBef>
              <a:spcAft>
                <a:spcPts val="0"/>
              </a:spcAft>
              <a:defRPr/>
            </a:pPr>
            <a:endParaRPr lang="en-US">
              <a:solidFill>
                <a:srgbClr val="FFFFFF"/>
              </a:solidFill>
            </a:endParaRPr>
          </a:p>
        </p:txBody>
      </p:sp>
      <p:pic>
        <p:nvPicPr>
          <p:cNvPr id="222" name="Picture 20" descr="Tauchien">
            <a:extLst>
              <a:ext uri="{FF2B5EF4-FFF2-40B4-BE49-F238E27FC236}">
                <a16:creationId xmlns:a16="http://schemas.microsoft.com/office/drawing/2014/main" id="{D5CB5680-FD8E-2901-137A-7C9898978EAE}"/>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8626475" y="3463925"/>
            <a:ext cx="661988"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3" name="Graphic 222" descr="Arrow Straight">
            <a:extLst>
              <a:ext uri="{FF2B5EF4-FFF2-40B4-BE49-F238E27FC236}">
                <a16:creationId xmlns:a16="http://schemas.microsoft.com/office/drawing/2014/main" id="{3CE644C9-6BB5-AF41-0CC7-07E6210BFBF3}"/>
              </a:ext>
            </a:extLst>
          </p:cNvPr>
          <p:cNvPicPr>
            <a:picLocks noChangeAspect="1"/>
          </p:cNvPicPr>
          <p:nvPr/>
        </p:nvPicPr>
        <p:blipFill>
          <a:blip r:embed="rId18">
            <a:extLst>
              <a:ext uri="{28A0092B-C50C-407E-A947-70E740481C1C}">
                <a14:useLocalDpi xmlns:a14="http://schemas.microsoft.com/office/drawing/2010/main" val="0"/>
              </a:ext>
            </a:extLst>
          </a:blip>
          <a:srcRect/>
          <a:stretch>
            <a:fillRect/>
          </a:stretch>
        </p:blipFill>
        <p:spPr bwMode="auto">
          <a:xfrm rot="3062983">
            <a:off x="9229725" y="5307013"/>
            <a:ext cx="711200"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rminator 4">
            <a:extLst>
              <a:ext uri="{FF2B5EF4-FFF2-40B4-BE49-F238E27FC236}">
                <a16:creationId xmlns:a16="http://schemas.microsoft.com/office/drawing/2014/main" id="{2F79D8C8-6AE3-BD2E-1BE6-0FF29CB73430}"/>
              </a:ext>
            </a:extLst>
          </p:cNvPr>
          <p:cNvSpPr/>
          <p:nvPr/>
        </p:nvSpPr>
        <p:spPr>
          <a:xfrm>
            <a:off x="5311775" y="26988"/>
            <a:ext cx="5903913" cy="1033462"/>
          </a:xfrm>
          <a:prstGeom prst="flowChartTerminator">
            <a:avLst/>
          </a:prstGeom>
        </p:spPr>
        <p:style>
          <a:lnRef idx="2">
            <a:schemeClr val="accent6"/>
          </a:lnRef>
          <a:fillRef idx="1">
            <a:schemeClr val="lt1"/>
          </a:fillRef>
          <a:effectRef idx="0">
            <a:schemeClr val="accent6"/>
          </a:effectRef>
          <a:fontRef idx="minor">
            <a:schemeClr val="dk1"/>
          </a:fontRef>
        </p:style>
        <p:txBody>
          <a:bodyPr anchor="ctr"/>
          <a:lstStyle/>
          <a:p>
            <a:pPr algn="ctr" defTabSz="914400" eaLnBrk="1" fontAlgn="auto" hangingPunct="1">
              <a:spcBef>
                <a:spcPts val="0"/>
              </a:spcBef>
              <a:spcAft>
                <a:spcPts val="0"/>
              </a:spcAft>
              <a:defRPr/>
            </a:pPr>
            <a:r>
              <a:rPr lang="en-US" sz="2400" dirty="0">
                <a:solidFill>
                  <a:srgbClr val="000000"/>
                </a:solidFill>
                <a:latin typeface="Times New Roman" panose="02020603050405020304" pitchFamily="18" charset="0"/>
                <a:cs typeface="Times New Roman" panose="02020603050405020304" pitchFamily="18" charset="0"/>
              </a:rPr>
              <a:t>25.4.1882 : Ri-vi-e </a:t>
            </a:r>
            <a:r>
              <a:rPr lang="en-US" sz="2400" dirty="0" err="1">
                <a:solidFill>
                  <a:srgbClr val="000000"/>
                </a:solidFill>
                <a:latin typeface="Times New Roman" panose="02020603050405020304" pitchFamily="18" charset="0"/>
                <a:cs typeface="Times New Roman" panose="02020603050405020304" pitchFamily="18" charset="0"/>
              </a:rPr>
              <a:t>gửi</a:t>
            </a:r>
            <a:r>
              <a:rPr lang="en-US" sz="2400" dirty="0">
                <a:solidFill>
                  <a:srgbClr val="000000"/>
                </a:solidFill>
                <a:latin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cs typeface="Times New Roman" panose="02020603050405020304" pitchFamily="18" charset="0"/>
              </a:rPr>
              <a:t>tối</a:t>
            </a:r>
            <a:r>
              <a:rPr lang="en-US" sz="2400" dirty="0">
                <a:solidFill>
                  <a:srgbClr val="000000"/>
                </a:solidFill>
                <a:latin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cs typeface="Times New Roman" panose="02020603050405020304" pitchFamily="18" charset="0"/>
              </a:rPr>
              <a:t>hậu</a:t>
            </a:r>
            <a:r>
              <a:rPr lang="en-US" sz="2400" dirty="0">
                <a:solidFill>
                  <a:srgbClr val="000000"/>
                </a:solidFill>
                <a:latin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cs typeface="Times New Roman" panose="02020603050405020304" pitchFamily="18" charset="0"/>
              </a:rPr>
              <a:t>thư</a:t>
            </a:r>
            <a:r>
              <a:rPr lang="en-US" sz="2400" dirty="0">
                <a:solidFill>
                  <a:srgbClr val="000000"/>
                </a:solidFill>
                <a:latin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cs typeface="Times New Roman" panose="02020603050405020304" pitchFamily="18" charset="0"/>
              </a:rPr>
              <a:t>sau</a:t>
            </a:r>
            <a:r>
              <a:rPr lang="en-US" sz="2400" dirty="0">
                <a:solidFill>
                  <a:srgbClr val="000000"/>
                </a:solidFill>
                <a:latin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cs typeface="Times New Roman" panose="02020603050405020304" pitchFamily="18" charset="0"/>
              </a:rPr>
              <a:t>đó</a:t>
            </a:r>
            <a:r>
              <a:rPr lang="en-US" sz="2400" dirty="0">
                <a:solidFill>
                  <a:srgbClr val="000000"/>
                </a:solidFill>
                <a:latin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cs typeface="Times New Roman" panose="02020603050405020304" pitchFamily="18" charset="0"/>
              </a:rPr>
              <a:t>bất</a:t>
            </a:r>
            <a:r>
              <a:rPr lang="en-US" sz="2400" dirty="0">
                <a:solidFill>
                  <a:srgbClr val="000000"/>
                </a:solidFill>
                <a:latin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cs typeface="Times New Roman" panose="02020603050405020304" pitchFamily="18" charset="0"/>
              </a:rPr>
              <a:t>ngờ</a:t>
            </a:r>
            <a:r>
              <a:rPr lang="en-US" sz="2400" dirty="0">
                <a:solidFill>
                  <a:srgbClr val="000000"/>
                </a:solidFill>
                <a:latin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cs typeface="Times New Roman" panose="02020603050405020304" pitchFamily="18" charset="0"/>
              </a:rPr>
              <a:t>tấn</a:t>
            </a:r>
            <a:r>
              <a:rPr lang="en-US" sz="2400" dirty="0">
                <a:solidFill>
                  <a:srgbClr val="000000"/>
                </a:solidFill>
                <a:latin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cs typeface="Times New Roman" panose="02020603050405020304" pitchFamily="18" charset="0"/>
              </a:rPr>
              <a:t>công</a:t>
            </a:r>
            <a:r>
              <a:rPr lang="en-US" sz="2400" dirty="0">
                <a:solidFill>
                  <a:srgbClr val="000000"/>
                </a:solidFill>
                <a:latin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cs typeface="Times New Roman" panose="02020603050405020304" pitchFamily="18" charset="0"/>
              </a:rPr>
              <a:t>và</a:t>
            </a:r>
            <a:r>
              <a:rPr lang="en-US" sz="2400" dirty="0">
                <a:solidFill>
                  <a:srgbClr val="000000"/>
                </a:solidFill>
                <a:latin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cs typeface="Times New Roman" panose="02020603050405020304" pitchFamily="18" charset="0"/>
              </a:rPr>
              <a:t>hạ</a:t>
            </a:r>
            <a:r>
              <a:rPr lang="en-US" sz="2400" dirty="0">
                <a:solidFill>
                  <a:srgbClr val="000000"/>
                </a:solidFill>
                <a:latin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cs typeface="Times New Roman" panose="02020603050405020304" pitchFamily="18" charset="0"/>
              </a:rPr>
              <a:t>thành</a:t>
            </a:r>
            <a:r>
              <a:rPr lang="en-US" sz="2400" dirty="0">
                <a:solidFill>
                  <a:srgbClr val="000000"/>
                </a:solidFill>
                <a:latin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cs typeface="Times New Roman" panose="02020603050405020304" pitchFamily="18" charset="0"/>
              </a:rPr>
              <a:t>Hà</a:t>
            </a:r>
            <a:r>
              <a:rPr lang="en-US" sz="2400" dirty="0">
                <a:solidFill>
                  <a:srgbClr val="000000"/>
                </a:solidFill>
                <a:latin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cs typeface="Times New Roman" panose="02020603050405020304" pitchFamily="18" charset="0"/>
              </a:rPr>
              <a:t>Nội</a:t>
            </a:r>
            <a:endParaRPr lang="en-US" sz="2400" dirty="0">
              <a:solidFill>
                <a:srgbClr val="000000"/>
              </a:solidFill>
              <a:latin typeface="Times New Roman" panose="02020603050405020304" pitchFamily="18" charset="0"/>
              <a:cs typeface="Times New Roman" panose="02020603050405020304" pitchFamily="18" charset="0"/>
            </a:endParaRPr>
          </a:p>
        </p:txBody>
      </p:sp>
      <p:pic>
        <p:nvPicPr>
          <p:cNvPr id="225" name="Picture 4">
            <a:extLst>
              <a:ext uri="{FF2B5EF4-FFF2-40B4-BE49-F238E27FC236}">
                <a16:creationId xmlns:a16="http://schemas.microsoft.com/office/drawing/2014/main" id="{7B91586C-C3E0-3510-3E6C-E6CFAA49658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31250" y="2719388"/>
            <a:ext cx="557213"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207"/>
                                        </p:tgtEl>
                                        <p:attrNameLst>
                                          <p:attrName>style.visibility</p:attrName>
                                        </p:attrNameLst>
                                      </p:cBhvr>
                                      <p:to>
                                        <p:strVal val="visible"/>
                                      </p:to>
                                    </p:set>
                                    <p:animEffect transition="in" filter="wipe(left)">
                                      <p:cBhvr>
                                        <p:cTn id="12" dur="500"/>
                                        <p:tgtEl>
                                          <p:spTgt spid="207"/>
                                        </p:tgtEl>
                                      </p:cBhvr>
                                    </p:animEffect>
                                  </p:childTnLst>
                                </p:cTn>
                              </p:par>
                              <p:par>
                                <p:cTn id="13" presetID="5" presetClass="exit" presetSubtype="10" fill="hold" grpId="1" nodeType="withEffect">
                                  <p:stCondLst>
                                    <p:cond delay="0"/>
                                  </p:stCondLst>
                                  <p:childTnLst>
                                    <p:animEffect transition="out" filter="checkerboard(across)">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par>
                                <p:cTn id="16" presetID="22" presetClass="entr" presetSubtype="4" repeatCount="3000" fill="hold" nodeType="withEffect">
                                  <p:stCondLst>
                                    <p:cond delay="0"/>
                                  </p:stCondLst>
                                  <p:childTnLst>
                                    <p:set>
                                      <p:cBhvr>
                                        <p:cTn id="17" dur="1" fill="hold">
                                          <p:stCondLst>
                                            <p:cond delay="0"/>
                                          </p:stCondLst>
                                        </p:cTn>
                                        <p:tgtEl>
                                          <p:spTgt spid="223"/>
                                        </p:tgtEl>
                                        <p:attrNameLst>
                                          <p:attrName>style.visibility</p:attrName>
                                        </p:attrNameLst>
                                      </p:cBhvr>
                                      <p:to>
                                        <p:strVal val="visible"/>
                                      </p:to>
                                    </p:set>
                                    <p:animEffect transition="in" filter="wipe(down)">
                                      <p:cBhvr>
                                        <p:cTn id="18" dur="1000"/>
                                        <p:tgtEl>
                                          <p:spTgt spid="223"/>
                                        </p:tgtEl>
                                      </p:cBhvr>
                                    </p:animEffect>
                                  </p:childTnLst>
                                </p:cTn>
                              </p:par>
                              <p:par>
                                <p:cTn id="19" presetID="22" presetClass="entr" presetSubtype="4" repeatCount="3000" fill="hold" nodeType="withEffect">
                                  <p:stCondLst>
                                    <p:cond delay="0"/>
                                  </p:stCondLst>
                                  <p:childTnLst>
                                    <p:set>
                                      <p:cBhvr>
                                        <p:cTn id="20" dur="1" fill="hold">
                                          <p:stCondLst>
                                            <p:cond delay="0"/>
                                          </p:stCondLst>
                                        </p:cTn>
                                        <p:tgtEl>
                                          <p:spTgt spid="219"/>
                                        </p:tgtEl>
                                        <p:attrNameLst>
                                          <p:attrName>style.visibility</p:attrName>
                                        </p:attrNameLst>
                                      </p:cBhvr>
                                      <p:to>
                                        <p:strVal val="visible"/>
                                      </p:to>
                                    </p:set>
                                    <p:animEffect transition="in" filter="wipe(down)">
                                      <p:cBhvr>
                                        <p:cTn id="21" dur="1000"/>
                                        <p:tgtEl>
                                          <p:spTgt spid="219"/>
                                        </p:tgtEl>
                                      </p:cBhvr>
                                    </p:animEffect>
                                  </p:childTnLst>
                                </p:cTn>
                              </p:par>
                              <p:par>
                                <p:cTn id="22" presetID="22" presetClass="entr" presetSubtype="4" repeatCount="3000" fill="hold" nodeType="withEffect">
                                  <p:stCondLst>
                                    <p:cond delay="0"/>
                                  </p:stCondLst>
                                  <p:childTnLst>
                                    <p:set>
                                      <p:cBhvr>
                                        <p:cTn id="23" dur="1" fill="hold">
                                          <p:stCondLst>
                                            <p:cond delay="0"/>
                                          </p:stCondLst>
                                        </p:cTn>
                                        <p:tgtEl>
                                          <p:spTgt spid="220"/>
                                        </p:tgtEl>
                                        <p:attrNameLst>
                                          <p:attrName>style.visibility</p:attrName>
                                        </p:attrNameLst>
                                      </p:cBhvr>
                                      <p:to>
                                        <p:strVal val="visible"/>
                                      </p:to>
                                    </p:set>
                                    <p:animEffect transition="in" filter="wipe(down)">
                                      <p:cBhvr>
                                        <p:cTn id="24" dur="1000"/>
                                        <p:tgtEl>
                                          <p:spTgt spid="220"/>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4" fill="hold" nodeType="clickEffect">
                                  <p:stCondLst>
                                    <p:cond delay="0"/>
                                  </p:stCondLst>
                                  <p:childTnLst>
                                    <p:set>
                                      <p:cBhvr>
                                        <p:cTn id="28" dur="1" fill="hold">
                                          <p:stCondLst>
                                            <p:cond delay="0"/>
                                          </p:stCondLst>
                                        </p:cTn>
                                        <p:tgtEl>
                                          <p:spTgt spid="221"/>
                                        </p:tgtEl>
                                        <p:attrNameLst>
                                          <p:attrName>style.visibility</p:attrName>
                                        </p:attrNameLst>
                                      </p:cBhvr>
                                      <p:to>
                                        <p:strVal val="visible"/>
                                      </p:to>
                                    </p:set>
                                    <p:animEffect transition="in" filter="wipe(down)">
                                      <p:cBhvr>
                                        <p:cTn id="29" dur="500"/>
                                        <p:tgtEl>
                                          <p:spTgt spid="221"/>
                                        </p:tgtEl>
                                      </p:cBhvr>
                                    </p:animEffect>
                                  </p:childTnLst>
                                </p:cTn>
                              </p:par>
                              <p:par>
                                <p:cTn id="30" presetID="22" presetClass="entr" presetSubtype="4" fill="hold" nodeType="withEffect">
                                  <p:stCondLst>
                                    <p:cond delay="0"/>
                                  </p:stCondLst>
                                  <p:childTnLst>
                                    <p:set>
                                      <p:cBhvr>
                                        <p:cTn id="31" dur="1" fill="hold">
                                          <p:stCondLst>
                                            <p:cond delay="0"/>
                                          </p:stCondLst>
                                        </p:cTn>
                                        <p:tgtEl>
                                          <p:spTgt spid="222"/>
                                        </p:tgtEl>
                                        <p:attrNameLst>
                                          <p:attrName>style.visibility</p:attrName>
                                        </p:attrNameLst>
                                      </p:cBhvr>
                                      <p:to>
                                        <p:strVal val="visible"/>
                                      </p:to>
                                    </p:set>
                                    <p:animEffect transition="in" filter="wipe(down)">
                                      <p:cBhvr>
                                        <p:cTn id="32" dur="500"/>
                                        <p:tgtEl>
                                          <p:spTgt spid="222"/>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6" presetClass="entr" presetSubtype="37"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barn(outVertical)">
                                      <p:cBhvr>
                                        <p:cTn id="37" dur="500"/>
                                        <p:tgtEl>
                                          <p:spTgt spid="5"/>
                                        </p:tgtEl>
                                      </p:cBhvr>
                                    </p:animEffect>
                                  </p:childTnLst>
                                </p:cTn>
                              </p:par>
                            </p:childTnLst>
                          </p:cTn>
                        </p:par>
                        <p:par>
                          <p:cTn id="38" fill="hold" nodeType="afterGroup">
                            <p:stCondLst>
                              <p:cond delay="500"/>
                            </p:stCondLst>
                            <p:childTnLst>
                              <p:par>
                                <p:cTn id="39" presetID="22" presetClass="entr" presetSubtype="4" fill="hold" nodeType="afterEffect">
                                  <p:stCondLst>
                                    <p:cond delay="0"/>
                                  </p:stCondLst>
                                  <p:childTnLst>
                                    <p:set>
                                      <p:cBhvr>
                                        <p:cTn id="40" dur="1" fill="hold">
                                          <p:stCondLst>
                                            <p:cond delay="0"/>
                                          </p:stCondLst>
                                        </p:cTn>
                                        <p:tgtEl>
                                          <p:spTgt spid="225"/>
                                        </p:tgtEl>
                                        <p:attrNameLst>
                                          <p:attrName>style.visibility</p:attrName>
                                        </p:attrNameLst>
                                      </p:cBhvr>
                                      <p:to>
                                        <p:strVal val="visible"/>
                                      </p:to>
                                    </p:set>
                                    <p:animEffect transition="in" filter="wipe(down)">
                                      <p:cBhvr>
                                        <p:cTn id="41" dur="500"/>
                                        <p:tgtEl>
                                          <p:spTgt spid="2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5"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8" name="Picture 4" descr="Thực dân Pháp đánh Bắc Kì lần hai, nhà nước phong kiến sụp đổ - Ảnh 2.">
            <a:extLst>
              <a:ext uri="{FF2B5EF4-FFF2-40B4-BE49-F238E27FC236}">
                <a16:creationId xmlns:a16="http://schemas.microsoft.com/office/drawing/2014/main" id="{6470EF0A-5512-7707-7D58-7CFD188676F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0" y="0"/>
            <a:ext cx="6096000" cy="6015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414E2D3B-18DD-22FC-4FB1-FBB0BEF7D5D2}"/>
              </a:ext>
            </a:extLst>
          </p:cNvPr>
          <p:cNvSpPr txBox="1">
            <a:spLocks noChangeArrowheads="1"/>
          </p:cNvSpPr>
          <p:nvPr/>
        </p:nvSpPr>
        <p:spPr bwMode="auto">
          <a:xfrm>
            <a:off x="6280150" y="6027738"/>
            <a:ext cx="57277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4400" eaLnBrk="1" hangingPunct="1"/>
            <a:r>
              <a:rPr lang="en-US" altLang="en-US" sz="2800">
                <a:solidFill>
                  <a:srgbClr val="000000"/>
                </a:solidFill>
                <a:latin typeface="Times New Roman" panose="02020603050405020304" pitchFamily="18" charset="0"/>
                <a:cs typeface="Times New Roman" panose="02020603050405020304" pitchFamily="18" charset="0"/>
              </a:rPr>
              <a:t>Pháp tấn công thành Hà Nội</a:t>
            </a:r>
          </a:p>
        </p:txBody>
      </p:sp>
      <p:sp>
        <p:nvSpPr>
          <p:cNvPr id="3" name="Rectangle 2">
            <a:extLst>
              <a:ext uri="{FF2B5EF4-FFF2-40B4-BE49-F238E27FC236}">
                <a16:creationId xmlns:a16="http://schemas.microsoft.com/office/drawing/2014/main" id="{C6D8A702-1F16-C335-4057-F85550977F28}"/>
              </a:ext>
            </a:extLst>
          </p:cNvPr>
          <p:cNvSpPr>
            <a:spLocks noChangeArrowheads="1"/>
          </p:cNvSpPr>
          <p:nvPr/>
        </p:nvSpPr>
        <p:spPr bwMode="auto">
          <a:xfrm>
            <a:off x="0" y="6027738"/>
            <a:ext cx="60960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4400" eaLnBrk="1" hangingPunct="1"/>
            <a:r>
              <a:rPr lang="en-US" altLang="en-US" sz="2400">
                <a:solidFill>
                  <a:srgbClr val="000000"/>
                </a:solidFill>
                <a:latin typeface="Times New Roman" panose="02020603050405020304" pitchFamily="18" charset="0"/>
                <a:cs typeface="Times New Roman" panose="02020603050405020304" pitchFamily="18" charset="0"/>
              </a:rPr>
              <a:t>Lính Pháp chụp ảnh bên thềm điện Kính Thiên trong thời gian đồn trú tại đây</a:t>
            </a:r>
          </a:p>
        </p:txBody>
      </p:sp>
      <p:pic>
        <p:nvPicPr>
          <p:cNvPr id="16390" name="Picture 6" descr="dienkinhthien">
            <a:extLst>
              <a:ext uri="{FF2B5EF4-FFF2-40B4-BE49-F238E27FC236}">
                <a16:creationId xmlns:a16="http://schemas.microsoft.com/office/drawing/2014/main" id="{214CE666-F996-F978-DE9C-70A85FE32C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163" y="-11113"/>
            <a:ext cx="6126163" cy="6026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nodeType="clickEffect">
                                  <p:stCondLst>
                                    <p:cond delay="0"/>
                                  </p:stCondLst>
                                  <p:childTnLst>
                                    <p:set>
                                      <p:cBhvr>
                                        <p:cTn id="6" dur="1" fill="hold">
                                          <p:stCondLst>
                                            <p:cond delay="0"/>
                                          </p:stCondLst>
                                        </p:cTn>
                                        <p:tgtEl>
                                          <p:spTgt spid="16388"/>
                                        </p:tgtEl>
                                        <p:attrNameLst>
                                          <p:attrName>style.visibility</p:attrName>
                                        </p:attrNameLst>
                                      </p:cBhvr>
                                      <p:to>
                                        <p:strVal val="visible"/>
                                      </p:to>
                                    </p:set>
                                    <p:animScale>
                                      <p:cBhvr>
                                        <p:cTn id="7" dur="1000" decel="50000" fill="hold">
                                          <p:stCondLst>
                                            <p:cond delay="0"/>
                                          </p:stCondLst>
                                        </p:cTn>
                                        <p:tgtEl>
                                          <p:spTgt spid="16388"/>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6388"/>
                                        </p:tgtEl>
                                        <p:attrNameLst>
                                          <p:attrName>ppt_x</p:attrName>
                                          <p:attrName>ppt_y</p:attrName>
                                        </p:attrNameLst>
                                      </p:cBhvr>
                                    </p:animMotion>
                                    <p:animEffect transition="in" filter="fade">
                                      <p:cBhvr>
                                        <p:cTn id="9" dur="1000"/>
                                        <p:tgtEl>
                                          <p:spTgt spid="16388"/>
                                        </p:tgtEl>
                                      </p:cBhvr>
                                    </p:animEffect>
                                  </p:childTnLst>
                                </p:cTn>
                              </p:par>
                              <p:par>
                                <p:cTn id="10" presetID="52"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Scale>
                                      <p:cBhvr>
                                        <p:cTn id="12" dur="1000" decel="50000" fill="hold">
                                          <p:stCondLst>
                                            <p:cond delay="0"/>
                                          </p:stCondLst>
                                        </p:cTn>
                                        <p:tgtEl>
                                          <p:spTgt spid="2"/>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2"/>
                                        </p:tgtEl>
                                        <p:attrNameLst>
                                          <p:attrName>ppt_x</p:attrName>
                                          <p:attrName>ppt_y</p:attrName>
                                        </p:attrNameLst>
                                      </p:cBhvr>
                                    </p:animMotion>
                                    <p:animEffect transition="in" filter="fade">
                                      <p:cBhvr>
                                        <p:cTn id="14" dur="1000"/>
                                        <p:tgtEl>
                                          <p:spTgt spid="2"/>
                                        </p:tgtEl>
                                      </p:cBhvr>
                                    </p:animEffect>
                                  </p:childTnLst>
                                </p:cTn>
                              </p:par>
                              <p:par>
                                <p:cTn id="15" presetID="52"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Scale>
                                      <p:cBhvr>
                                        <p:cTn id="17" dur="1000" decel="50000" fill="hold">
                                          <p:stCondLst>
                                            <p:cond delay="0"/>
                                          </p:stCondLst>
                                        </p:cTn>
                                        <p:tgtEl>
                                          <p:spTgt spid="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3"/>
                                        </p:tgtEl>
                                        <p:attrNameLst>
                                          <p:attrName>ppt_x</p:attrName>
                                          <p:attrName>ppt_y</p:attrName>
                                        </p:attrNameLst>
                                      </p:cBhvr>
                                    </p:animMotion>
                                    <p:animEffect transition="in" filter="fade">
                                      <p:cBhvr>
                                        <p:cTn id="19" dur="1000"/>
                                        <p:tgtEl>
                                          <p:spTgt spid="3"/>
                                        </p:tgtEl>
                                      </p:cBhvr>
                                    </p:animEffect>
                                  </p:childTnLst>
                                </p:cTn>
                              </p:par>
                              <p:par>
                                <p:cTn id="20" presetID="52" presetClass="entr" presetSubtype="0" fill="hold" nodeType="withEffect">
                                  <p:stCondLst>
                                    <p:cond delay="0"/>
                                  </p:stCondLst>
                                  <p:childTnLst>
                                    <p:set>
                                      <p:cBhvr>
                                        <p:cTn id="21" dur="1" fill="hold">
                                          <p:stCondLst>
                                            <p:cond delay="0"/>
                                          </p:stCondLst>
                                        </p:cTn>
                                        <p:tgtEl>
                                          <p:spTgt spid="16390"/>
                                        </p:tgtEl>
                                        <p:attrNameLst>
                                          <p:attrName>style.visibility</p:attrName>
                                        </p:attrNameLst>
                                      </p:cBhvr>
                                      <p:to>
                                        <p:strVal val="visible"/>
                                      </p:to>
                                    </p:set>
                                    <p:animScale>
                                      <p:cBhvr>
                                        <p:cTn id="22" dur="1000" decel="50000" fill="hold">
                                          <p:stCondLst>
                                            <p:cond delay="0"/>
                                          </p:stCondLst>
                                        </p:cTn>
                                        <p:tgtEl>
                                          <p:spTgt spid="16390"/>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3" dur="1000" decel="50000" fill="hold">
                                          <p:stCondLst>
                                            <p:cond delay="0"/>
                                          </p:stCondLst>
                                        </p:cTn>
                                        <p:tgtEl>
                                          <p:spTgt spid="16390"/>
                                        </p:tgtEl>
                                        <p:attrNameLst>
                                          <p:attrName>ppt_x</p:attrName>
                                          <p:attrName>ppt_y</p:attrName>
                                        </p:attrNameLst>
                                      </p:cBhvr>
                                    </p:animMotion>
                                    <p:animEffect transition="in" filter="fade">
                                      <p:cBhvr>
                                        <p:cTn id="24" dur="1000"/>
                                        <p:tgtEl>
                                          <p:spTgt spid="163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8" name="Rectangle 8">
            <a:extLst>
              <a:ext uri="{FF2B5EF4-FFF2-40B4-BE49-F238E27FC236}">
                <a16:creationId xmlns:a16="http://schemas.microsoft.com/office/drawing/2014/main" id="{27693B7A-F9E0-2D98-7443-FF10BA5EE85C}"/>
              </a:ext>
            </a:extLst>
          </p:cNvPr>
          <p:cNvSpPr>
            <a:spLocks noChangeArrowheads="1"/>
          </p:cNvSpPr>
          <p:nvPr/>
        </p:nvSpPr>
        <p:spPr bwMode="auto">
          <a:xfrm>
            <a:off x="533400" y="2187575"/>
            <a:ext cx="11049000" cy="361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15000"/>
              </a:lnSpc>
              <a:spcBef>
                <a:spcPct val="0"/>
              </a:spcBef>
              <a:spcAft>
                <a:spcPts val="1000"/>
              </a:spcAft>
              <a:buFont typeface="Arial" panose="020B0604020202020204" pitchFamily="34" charset="0"/>
              <a:buNone/>
            </a:pPr>
            <a:r>
              <a:rPr lang="en-US" altLang="en-US" sz="3200">
                <a:solidFill>
                  <a:srgbClr val="000000"/>
                </a:solidFill>
                <a:latin typeface="Times New Roman" panose="02020603050405020304" pitchFamily="18" charset="0"/>
                <a:ea typeface="宋体" panose="02010600030101010101" pitchFamily="2" charset="-122"/>
                <a:cs typeface="Times New Roman" panose="02020603050405020304" pitchFamily="18" charset="0"/>
              </a:rPr>
              <a:t>	Lấy cớ triều Nguyễn vi phạm hiệp ước 1874, quân Pháp do H.Rivie chỉ huy tiến đánh Bắc Kì. </a:t>
            </a:r>
            <a:r>
              <a:rPr lang="en-US" altLang="en-US" sz="3200">
                <a:latin typeface="Times New Roman" panose="02020603050405020304" pitchFamily="18" charset="0"/>
                <a:ea typeface="宋体" panose="02010600030101010101" pitchFamily="2" charset="-122"/>
                <a:cs typeface="Times New Roman" panose="02020603050405020304" pitchFamily="18" charset="0"/>
              </a:rPr>
              <a:t>25/4/1882 Ri-vi-e gữi tối hậu thư đòi quyền kiểm soát Hà Nội, nhân dân ta chiến đấu quyết liệt. 19/5/1883 ta giành thắng lợi trận Cầu Giấy lần 2, Ri-vi-e bị giết.</a:t>
            </a:r>
          </a:p>
          <a:p>
            <a:pPr algn="just">
              <a:lnSpc>
                <a:spcPct val="115000"/>
              </a:lnSpc>
              <a:spcBef>
                <a:spcPct val="0"/>
              </a:spcBef>
              <a:spcAft>
                <a:spcPts val="1000"/>
              </a:spcAft>
              <a:buFontTx/>
              <a:buNone/>
            </a:pPr>
            <a:r>
              <a:rPr lang="en-US" altLang="en-US" sz="3200">
                <a:latin typeface="Times New Roman" panose="02020603050405020304" pitchFamily="18" charset="0"/>
                <a:ea typeface="宋体" panose="02010600030101010101" pitchFamily="2" charset="-122"/>
                <a:cs typeface="Times New Roman" panose="02020603050405020304" pitchFamily="18" charset="0"/>
              </a:rPr>
              <a:t>=&gt; </a:t>
            </a:r>
            <a:r>
              <a:rPr lang="en-US" altLang="en-US" sz="3200">
                <a:solidFill>
                  <a:srgbClr val="002060"/>
                </a:solidFill>
                <a:latin typeface="Times New Roman" panose="02020603050405020304" pitchFamily="18" charset="0"/>
                <a:ea typeface="宋体" panose="02010600030101010101" pitchFamily="2" charset="-122"/>
                <a:cs typeface="Times New Roman" panose="02020603050405020304" pitchFamily="18" charset="0"/>
              </a:rPr>
              <a:t>Chiến thắng Cầu Giấy lần 2 gây tiếng vang lớn, cổ vũ tinh thần đấu tranh của nhân dân ta.</a:t>
            </a:r>
          </a:p>
        </p:txBody>
      </p:sp>
      <p:sp>
        <p:nvSpPr>
          <p:cNvPr id="227331" name="TextBox 3">
            <a:extLst>
              <a:ext uri="{FF2B5EF4-FFF2-40B4-BE49-F238E27FC236}">
                <a16:creationId xmlns:a16="http://schemas.microsoft.com/office/drawing/2014/main" id="{2983FBDC-22B4-8813-0F70-B416FA0B12D4}"/>
              </a:ext>
            </a:extLst>
          </p:cNvPr>
          <p:cNvSpPr txBox="1">
            <a:spLocks noChangeArrowheads="1"/>
          </p:cNvSpPr>
          <p:nvPr/>
        </p:nvSpPr>
        <p:spPr bwMode="auto">
          <a:xfrm>
            <a:off x="533400" y="304800"/>
            <a:ext cx="10896600" cy="188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spcAft>
                <a:spcPts val="1000"/>
              </a:spcAft>
              <a:buFontTx/>
              <a:buNone/>
            </a:pPr>
            <a:r>
              <a:rPr lang="en-US" altLang="en-US" sz="3600" b="1">
                <a:solidFill>
                  <a:srgbClr val="FF0000"/>
                </a:solidFill>
                <a:latin typeface="Times New Roman" panose="02020603050405020304" pitchFamily="18" charset="0"/>
                <a:ea typeface="Calibri" panose="020F0502020204030204" pitchFamily="34" charset="0"/>
                <a:cs typeface="Times New Roman" panose="02020603050405020304" pitchFamily="18" charset="0"/>
              </a:rPr>
              <a:t>b.</a:t>
            </a:r>
            <a:r>
              <a:rPr lang="en-US" altLang="en-US" sz="360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Cuộc kháng chiến chống thực dân Pháp xâm lược Bắc Kì lần thứ hai ( 1882-1884)</a:t>
            </a:r>
          </a:p>
          <a:p>
            <a:pPr algn="just">
              <a:lnSpc>
                <a:spcPct val="100000"/>
              </a:lnSpc>
              <a:spcBef>
                <a:spcPct val="0"/>
              </a:spcBef>
              <a:spcAft>
                <a:spcPts val="1000"/>
              </a:spcAft>
              <a:buFont typeface="Arial" panose="020B0604020202020204" pitchFamily="34" charset="0"/>
              <a:buNone/>
            </a:pPr>
            <a:r>
              <a:rPr lang="en-US" altLang="en-US" sz="3600">
                <a:latin typeface="Times New Roman" panose="02020603050405020304" pitchFamily="18" charset="0"/>
                <a:ea typeface="Calibri" panose="020F0502020204030204" pitchFamily="34" charset="0"/>
                <a:cs typeface="Times New Roman" panose="02020603050405020304" pitchFamily="18" charset="0"/>
              </a:rPr>
              <a:t>* Nguyên Nhân:</a:t>
            </a:r>
            <a:endParaRPr lang="en-US" altLang="en-US" sz="3600">
              <a:ea typeface="Calibri" panose="020F0502020204030204" pitchFamily="34" charset="0"/>
              <a:cs typeface="Times New Roman" panose="02020603050405020304" pitchFamily="18"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6088"/>
                                        </p:tgtEl>
                                        <p:attrNameLst>
                                          <p:attrName>style.visibility</p:attrName>
                                        </p:attrNameLst>
                                      </p:cBhvr>
                                      <p:to>
                                        <p:strVal val="visible"/>
                                      </p:to>
                                    </p:set>
                                    <p:animEffect transition="in" filter="fade">
                                      <p:cBhvr>
                                        <p:cTn id="7" dur="500"/>
                                        <p:tgtEl>
                                          <p:spTgt spid="460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8"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8354" name="Group 13">
            <a:extLst>
              <a:ext uri="{FF2B5EF4-FFF2-40B4-BE49-F238E27FC236}">
                <a16:creationId xmlns:a16="http://schemas.microsoft.com/office/drawing/2014/main" id="{26780AF4-AFA1-054B-F9E3-C9D93F078B0B}"/>
              </a:ext>
            </a:extLst>
          </p:cNvPr>
          <p:cNvGrpSpPr>
            <a:grpSpLocks/>
          </p:cNvGrpSpPr>
          <p:nvPr/>
        </p:nvGrpSpPr>
        <p:grpSpPr bwMode="auto">
          <a:xfrm>
            <a:off x="930275" y="609600"/>
            <a:ext cx="10315575" cy="6048375"/>
            <a:chOff x="0" y="0"/>
            <a:chExt cx="4916" cy="4304"/>
          </a:xfrm>
        </p:grpSpPr>
        <p:pic>
          <p:nvPicPr>
            <p:cNvPr id="228366" name="Picture 14" descr="ban do ha noi">
              <a:extLst>
                <a:ext uri="{FF2B5EF4-FFF2-40B4-BE49-F238E27FC236}">
                  <a16:creationId xmlns:a16="http://schemas.microsoft.com/office/drawing/2014/main" id="{AC9F5D81-8E71-AFFE-A1EF-7E1F60628FA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4848" cy="4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8">
              <a:extLst>
                <a:ext uri="{FF2B5EF4-FFF2-40B4-BE49-F238E27FC236}">
                  <a16:creationId xmlns:a16="http://schemas.microsoft.com/office/drawing/2014/main" id="{5597D994-DA3D-F873-9721-46E5CAB47B89}"/>
                </a:ext>
              </a:extLst>
            </p:cNvPr>
            <p:cNvSpPr>
              <a:spLocks noChangeArrowheads="1"/>
            </p:cNvSpPr>
            <p:nvPr/>
          </p:nvSpPr>
          <p:spPr bwMode="auto">
            <a:xfrm>
              <a:off x="4800" y="1180"/>
              <a:ext cx="116" cy="23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914400" eaLnBrk="1" hangingPunct="1">
                <a:defRPr/>
              </a:pPr>
              <a:endParaRPr lang="en-US" altLang="en-US">
                <a:solidFill>
                  <a:srgbClr val="000000"/>
                </a:solidFill>
                <a:cs typeface="+mn-cs"/>
              </a:endParaRPr>
            </a:p>
          </p:txBody>
        </p:sp>
      </p:grpSp>
      <p:sp>
        <p:nvSpPr>
          <p:cNvPr id="6" name="Freeform 43">
            <a:extLst>
              <a:ext uri="{FF2B5EF4-FFF2-40B4-BE49-F238E27FC236}">
                <a16:creationId xmlns:a16="http://schemas.microsoft.com/office/drawing/2014/main" id="{D501FFBE-B1FC-EDDC-280D-584BCAAA7C55}"/>
              </a:ext>
            </a:extLst>
          </p:cNvPr>
          <p:cNvSpPr/>
          <p:nvPr/>
        </p:nvSpPr>
        <p:spPr bwMode="auto">
          <a:xfrm>
            <a:off x="8639175" y="3059113"/>
            <a:ext cx="1219200" cy="369887"/>
          </a:xfrm>
          <a:custGeom>
            <a:avLst/>
            <a:gdLst>
              <a:gd name="T0" fmla="*/ 2147483647 w 1104"/>
              <a:gd name="T1" fmla="*/ 2147483647 h 432"/>
              <a:gd name="T2" fmla="*/ 2147483647 w 1104"/>
              <a:gd name="T3" fmla="*/ 2147483647 h 432"/>
              <a:gd name="T4" fmla="*/ 0 w 1104"/>
              <a:gd name="T5" fmla="*/ 0 h 432"/>
              <a:gd name="T6" fmla="*/ 0 60000 65536"/>
              <a:gd name="T7" fmla="*/ 0 60000 65536"/>
              <a:gd name="T8" fmla="*/ 0 60000 65536"/>
              <a:gd name="T9" fmla="*/ 0 w 1104"/>
              <a:gd name="T10" fmla="*/ 0 h 432"/>
              <a:gd name="T11" fmla="*/ 1104 w 1104"/>
              <a:gd name="T12" fmla="*/ 432 h 432"/>
            </a:gdLst>
            <a:ahLst/>
            <a:cxnLst>
              <a:cxn ang="T6">
                <a:pos x="T0" y="T1"/>
              </a:cxn>
              <a:cxn ang="T7">
                <a:pos x="T2" y="T3"/>
              </a:cxn>
              <a:cxn ang="T8">
                <a:pos x="T4" y="T5"/>
              </a:cxn>
            </a:cxnLst>
            <a:rect l="T9" t="T10" r="T11" b="T12"/>
            <a:pathLst>
              <a:path w="1104" h="432">
                <a:moveTo>
                  <a:pt x="1104" y="432"/>
                </a:moveTo>
                <a:cubicBezTo>
                  <a:pt x="1028" y="396"/>
                  <a:pt x="952" y="360"/>
                  <a:pt x="768" y="288"/>
                </a:cubicBezTo>
                <a:cubicBezTo>
                  <a:pt x="584" y="216"/>
                  <a:pt x="292" y="108"/>
                  <a:pt x="0" y="0"/>
                </a:cubicBezTo>
              </a:path>
            </a:pathLst>
          </a:custGeom>
          <a:noFill/>
          <a:ln w="57150" cap="flat" cmpd="sng">
            <a:solidFill>
              <a:srgbClr val="0000FF"/>
            </a:solidFill>
            <a:prstDash val="dash"/>
            <a:round/>
            <a:tailEnd type="stealth" w="lg" len="lg"/>
          </a:ln>
          <a:extLst>
            <a:ext uri="{909E8E84-426E-40DD-AFC4-6F175D3DCCD1}">
              <a14:hiddenFill xmlns:a14="http://schemas.microsoft.com/office/drawing/2010/main">
                <a:solidFill>
                  <a:srgbClr val="FFFFFF"/>
                </a:solidFill>
              </a14:hiddenFill>
            </a:ext>
          </a:extLst>
        </p:spPr>
        <p:txBody>
          <a:bodyPr>
            <a:spAutoFit/>
          </a:bodyPr>
          <a:lstStyle/>
          <a:p>
            <a:pPr defTabSz="914400" eaLnBrk="1" hangingPunct="1">
              <a:defRPr/>
            </a:pPr>
            <a:endParaRPr lang="en-US">
              <a:solidFill>
                <a:srgbClr val="000000"/>
              </a:solidFill>
              <a:cs typeface="+mn-cs"/>
            </a:endParaRPr>
          </a:p>
        </p:txBody>
      </p:sp>
      <p:sp>
        <p:nvSpPr>
          <p:cNvPr id="7" name="Freeform 28">
            <a:extLst>
              <a:ext uri="{FF2B5EF4-FFF2-40B4-BE49-F238E27FC236}">
                <a16:creationId xmlns:a16="http://schemas.microsoft.com/office/drawing/2014/main" id="{970196E8-9ED2-C226-3816-DD50D4B73CDE}"/>
              </a:ext>
            </a:extLst>
          </p:cNvPr>
          <p:cNvSpPr/>
          <p:nvPr/>
        </p:nvSpPr>
        <p:spPr bwMode="auto">
          <a:xfrm rot="-963666">
            <a:off x="2849563" y="3516313"/>
            <a:ext cx="731837" cy="368300"/>
          </a:xfrm>
          <a:custGeom>
            <a:avLst/>
            <a:gdLst>
              <a:gd name="T0" fmla="*/ 2147483647 w 461"/>
              <a:gd name="T1" fmla="*/ 2147483647 h 342"/>
              <a:gd name="T2" fmla="*/ 2147483647 w 461"/>
              <a:gd name="T3" fmla="*/ 2147483647 h 342"/>
              <a:gd name="T4" fmla="*/ 2147483647 w 461"/>
              <a:gd name="T5" fmla="*/ 2147483647 h 342"/>
              <a:gd name="T6" fmla="*/ 2147483647 w 461"/>
              <a:gd name="T7" fmla="*/ 2147483647 h 342"/>
              <a:gd name="T8" fmla="*/ 2147483647 w 461"/>
              <a:gd name="T9" fmla="*/ 2147483647 h 342"/>
              <a:gd name="T10" fmla="*/ 2147483647 w 461"/>
              <a:gd name="T11" fmla="*/ 2147483647 h 342"/>
              <a:gd name="T12" fmla="*/ 2147483647 w 461"/>
              <a:gd name="T13" fmla="*/ 2147483647 h 342"/>
              <a:gd name="T14" fmla="*/ 2147483647 w 461"/>
              <a:gd name="T15" fmla="*/ 2147483647 h 342"/>
              <a:gd name="T16" fmla="*/ 2147483647 w 461"/>
              <a:gd name="T17" fmla="*/ 2147483647 h 342"/>
              <a:gd name="T18" fmla="*/ 2147483647 w 461"/>
              <a:gd name="T19" fmla="*/ 2147483647 h 342"/>
              <a:gd name="T20" fmla="*/ 2147483647 w 461"/>
              <a:gd name="T21" fmla="*/ 2147483647 h 342"/>
              <a:gd name="T22" fmla="*/ 2147483647 w 461"/>
              <a:gd name="T23" fmla="*/ 2147483647 h 342"/>
              <a:gd name="T24" fmla="*/ 2147483647 w 461"/>
              <a:gd name="T25" fmla="*/ 2147483647 h 342"/>
              <a:gd name="T26" fmla="*/ 2147483647 w 461"/>
              <a:gd name="T27" fmla="*/ 2147483647 h 342"/>
              <a:gd name="T28" fmla="*/ 2147483647 w 461"/>
              <a:gd name="T29" fmla="*/ 2147483647 h 342"/>
              <a:gd name="T30" fmla="*/ 2147483647 w 461"/>
              <a:gd name="T31" fmla="*/ 2147483647 h 342"/>
              <a:gd name="T32" fmla="*/ 2147483647 w 461"/>
              <a:gd name="T33" fmla="*/ 2147483647 h 342"/>
              <a:gd name="T34" fmla="*/ 2147483647 w 461"/>
              <a:gd name="T35" fmla="*/ 2147483647 h 342"/>
              <a:gd name="T36" fmla="*/ 2147483647 w 461"/>
              <a:gd name="T37" fmla="*/ 2147483647 h 342"/>
              <a:gd name="T38" fmla="*/ 2147483647 w 461"/>
              <a:gd name="T39" fmla="*/ 2147483647 h 342"/>
              <a:gd name="T40" fmla="*/ 2147483647 w 461"/>
              <a:gd name="T41" fmla="*/ 2147483647 h 342"/>
              <a:gd name="T42" fmla="*/ 2147483647 w 461"/>
              <a:gd name="T43" fmla="*/ 2147483647 h 342"/>
              <a:gd name="T44" fmla="*/ 2147483647 w 461"/>
              <a:gd name="T45" fmla="*/ 2147483647 h 342"/>
              <a:gd name="T46" fmla="*/ 2147483647 w 461"/>
              <a:gd name="T47" fmla="*/ 2147483647 h 342"/>
              <a:gd name="T48" fmla="*/ 2147483647 w 461"/>
              <a:gd name="T49" fmla="*/ 2147483647 h 342"/>
              <a:gd name="T50" fmla="*/ 2147483647 w 461"/>
              <a:gd name="T51" fmla="*/ 2147483647 h 342"/>
              <a:gd name="T52" fmla="*/ 2147483647 w 461"/>
              <a:gd name="T53" fmla="*/ 2147483647 h 342"/>
              <a:gd name="T54" fmla="*/ 2147483647 w 461"/>
              <a:gd name="T55" fmla="*/ 2147483647 h 342"/>
              <a:gd name="T56" fmla="*/ 2147483647 w 461"/>
              <a:gd name="T57" fmla="*/ 2147483647 h 342"/>
              <a:gd name="T58" fmla="*/ 2147483647 w 461"/>
              <a:gd name="T59" fmla="*/ 2147483647 h 342"/>
              <a:gd name="T60" fmla="*/ 2147483647 w 461"/>
              <a:gd name="T61" fmla="*/ 2147483647 h 342"/>
              <a:gd name="T62" fmla="*/ 2147483647 w 461"/>
              <a:gd name="T63" fmla="*/ 2147483647 h 342"/>
              <a:gd name="T64" fmla="*/ 2147483647 w 461"/>
              <a:gd name="T65" fmla="*/ 2147483647 h 342"/>
              <a:gd name="T66" fmla="*/ 2147483647 w 461"/>
              <a:gd name="T67" fmla="*/ 2147483647 h 34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61"/>
              <a:gd name="T103" fmla="*/ 0 h 342"/>
              <a:gd name="T104" fmla="*/ 461 w 461"/>
              <a:gd name="T105" fmla="*/ 342 h 34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61" h="342">
                <a:moveTo>
                  <a:pt x="3" y="16"/>
                </a:moveTo>
                <a:cubicBezTo>
                  <a:pt x="10" y="36"/>
                  <a:pt x="20" y="55"/>
                  <a:pt x="25" y="76"/>
                </a:cubicBezTo>
                <a:cubicBezTo>
                  <a:pt x="29" y="92"/>
                  <a:pt x="34" y="114"/>
                  <a:pt x="43" y="128"/>
                </a:cubicBezTo>
                <a:cubicBezTo>
                  <a:pt x="52" y="126"/>
                  <a:pt x="57" y="125"/>
                  <a:pt x="65" y="120"/>
                </a:cubicBezTo>
                <a:cubicBezTo>
                  <a:pt x="67" y="114"/>
                  <a:pt x="79" y="106"/>
                  <a:pt x="79" y="106"/>
                </a:cubicBezTo>
                <a:cubicBezTo>
                  <a:pt x="89" y="113"/>
                  <a:pt x="95" y="125"/>
                  <a:pt x="103" y="134"/>
                </a:cubicBezTo>
                <a:cubicBezTo>
                  <a:pt x="112" y="145"/>
                  <a:pt x="133" y="162"/>
                  <a:pt x="145" y="170"/>
                </a:cubicBezTo>
                <a:cubicBezTo>
                  <a:pt x="156" y="186"/>
                  <a:pt x="149" y="179"/>
                  <a:pt x="165" y="190"/>
                </a:cubicBezTo>
                <a:cubicBezTo>
                  <a:pt x="167" y="191"/>
                  <a:pt x="171" y="194"/>
                  <a:pt x="171" y="194"/>
                </a:cubicBezTo>
                <a:cubicBezTo>
                  <a:pt x="177" y="204"/>
                  <a:pt x="195" y="213"/>
                  <a:pt x="205" y="220"/>
                </a:cubicBezTo>
                <a:cubicBezTo>
                  <a:pt x="231" y="238"/>
                  <a:pt x="256" y="258"/>
                  <a:pt x="283" y="276"/>
                </a:cubicBezTo>
                <a:cubicBezTo>
                  <a:pt x="299" y="287"/>
                  <a:pt x="314" y="302"/>
                  <a:pt x="333" y="308"/>
                </a:cubicBezTo>
                <a:cubicBezTo>
                  <a:pt x="339" y="317"/>
                  <a:pt x="358" y="323"/>
                  <a:pt x="369" y="326"/>
                </a:cubicBezTo>
                <a:cubicBezTo>
                  <a:pt x="379" y="333"/>
                  <a:pt x="391" y="334"/>
                  <a:pt x="403" y="336"/>
                </a:cubicBezTo>
                <a:cubicBezTo>
                  <a:pt x="407" y="337"/>
                  <a:pt x="418" y="342"/>
                  <a:pt x="421" y="336"/>
                </a:cubicBezTo>
                <a:cubicBezTo>
                  <a:pt x="421" y="336"/>
                  <a:pt x="416" y="321"/>
                  <a:pt x="415" y="318"/>
                </a:cubicBezTo>
                <a:cubicBezTo>
                  <a:pt x="409" y="301"/>
                  <a:pt x="410" y="283"/>
                  <a:pt x="405" y="266"/>
                </a:cubicBezTo>
                <a:cubicBezTo>
                  <a:pt x="403" y="260"/>
                  <a:pt x="401" y="254"/>
                  <a:pt x="399" y="248"/>
                </a:cubicBezTo>
                <a:cubicBezTo>
                  <a:pt x="398" y="246"/>
                  <a:pt x="397" y="242"/>
                  <a:pt x="397" y="242"/>
                </a:cubicBezTo>
                <a:cubicBezTo>
                  <a:pt x="400" y="223"/>
                  <a:pt x="403" y="226"/>
                  <a:pt x="423" y="224"/>
                </a:cubicBezTo>
                <a:cubicBezTo>
                  <a:pt x="434" y="220"/>
                  <a:pt x="427" y="223"/>
                  <a:pt x="441" y="214"/>
                </a:cubicBezTo>
                <a:cubicBezTo>
                  <a:pt x="443" y="213"/>
                  <a:pt x="447" y="210"/>
                  <a:pt x="447" y="210"/>
                </a:cubicBezTo>
                <a:cubicBezTo>
                  <a:pt x="461" y="189"/>
                  <a:pt x="420" y="187"/>
                  <a:pt x="407" y="186"/>
                </a:cubicBezTo>
                <a:cubicBezTo>
                  <a:pt x="368" y="176"/>
                  <a:pt x="328" y="167"/>
                  <a:pt x="289" y="156"/>
                </a:cubicBezTo>
                <a:cubicBezTo>
                  <a:pt x="262" y="149"/>
                  <a:pt x="238" y="135"/>
                  <a:pt x="211" y="126"/>
                </a:cubicBezTo>
                <a:cubicBezTo>
                  <a:pt x="191" y="119"/>
                  <a:pt x="163" y="98"/>
                  <a:pt x="145" y="86"/>
                </a:cubicBezTo>
                <a:cubicBezTo>
                  <a:pt x="139" y="82"/>
                  <a:pt x="133" y="78"/>
                  <a:pt x="127" y="74"/>
                </a:cubicBezTo>
                <a:cubicBezTo>
                  <a:pt x="125" y="73"/>
                  <a:pt x="121" y="70"/>
                  <a:pt x="121" y="70"/>
                </a:cubicBezTo>
                <a:cubicBezTo>
                  <a:pt x="125" y="57"/>
                  <a:pt x="134" y="50"/>
                  <a:pt x="141" y="40"/>
                </a:cubicBezTo>
                <a:cubicBezTo>
                  <a:pt x="137" y="28"/>
                  <a:pt x="127" y="31"/>
                  <a:pt x="115" y="30"/>
                </a:cubicBezTo>
                <a:cubicBezTo>
                  <a:pt x="86" y="20"/>
                  <a:pt x="55" y="10"/>
                  <a:pt x="25" y="2"/>
                </a:cubicBezTo>
                <a:cubicBezTo>
                  <a:pt x="17" y="3"/>
                  <a:pt x="3" y="0"/>
                  <a:pt x="1" y="8"/>
                </a:cubicBezTo>
                <a:cubicBezTo>
                  <a:pt x="0" y="13"/>
                  <a:pt x="2" y="17"/>
                  <a:pt x="3" y="22"/>
                </a:cubicBezTo>
                <a:cubicBezTo>
                  <a:pt x="3" y="24"/>
                  <a:pt x="3" y="18"/>
                  <a:pt x="3" y="16"/>
                </a:cubicBezTo>
                <a:close/>
              </a:path>
            </a:pathLst>
          </a:custGeom>
          <a:gradFill rotWithShape="1">
            <a:gsLst>
              <a:gs pos="0">
                <a:srgbClr val="000076"/>
              </a:gs>
              <a:gs pos="100000">
                <a:srgbClr val="0000FF"/>
              </a:gs>
            </a:gsLst>
            <a:lin ang="0" scaled="1"/>
          </a:gradFill>
          <a:ln w="9525" cap="flat" cmpd="sng">
            <a:solidFill>
              <a:srgbClr val="0000FF"/>
            </a:solidFill>
            <a:prstDash val="solid"/>
            <a:round/>
          </a:ln>
        </p:spPr>
        <p:txBody>
          <a:bodyPr>
            <a:spAutoFit/>
          </a:bodyPr>
          <a:lstStyle/>
          <a:p>
            <a:pPr defTabSz="914400" eaLnBrk="1" hangingPunct="1">
              <a:defRPr/>
            </a:pPr>
            <a:endParaRPr lang="en-US">
              <a:solidFill>
                <a:srgbClr val="000000"/>
              </a:solidFill>
              <a:cs typeface="+mn-cs"/>
            </a:endParaRPr>
          </a:p>
        </p:txBody>
      </p:sp>
      <p:sp>
        <p:nvSpPr>
          <p:cNvPr id="8" name="Freeform 29">
            <a:extLst>
              <a:ext uri="{FF2B5EF4-FFF2-40B4-BE49-F238E27FC236}">
                <a16:creationId xmlns:a16="http://schemas.microsoft.com/office/drawing/2014/main" id="{E76FFF01-1903-86E7-58B1-DA8415CF4559}"/>
              </a:ext>
            </a:extLst>
          </p:cNvPr>
          <p:cNvSpPr/>
          <p:nvPr/>
        </p:nvSpPr>
        <p:spPr bwMode="auto">
          <a:xfrm>
            <a:off x="3956050" y="3429000"/>
            <a:ext cx="973138" cy="369888"/>
          </a:xfrm>
          <a:custGeom>
            <a:avLst/>
            <a:gdLst>
              <a:gd name="T0" fmla="*/ 2147483647 w 613"/>
              <a:gd name="T1" fmla="*/ 2147483647 h 202"/>
              <a:gd name="T2" fmla="*/ 2147483647 w 613"/>
              <a:gd name="T3" fmla="*/ 2147483647 h 202"/>
              <a:gd name="T4" fmla="*/ 2147483647 w 613"/>
              <a:gd name="T5" fmla="*/ 2147483647 h 202"/>
              <a:gd name="T6" fmla="*/ 2147483647 w 613"/>
              <a:gd name="T7" fmla="*/ 2147483647 h 202"/>
              <a:gd name="T8" fmla="*/ 2147483647 w 613"/>
              <a:gd name="T9" fmla="*/ 2147483647 h 202"/>
              <a:gd name="T10" fmla="*/ 2147483647 w 613"/>
              <a:gd name="T11" fmla="*/ 2147483647 h 202"/>
              <a:gd name="T12" fmla="*/ 2147483647 w 613"/>
              <a:gd name="T13" fmla="*/ 2147483647 h 202"/>
              <a:gd name="T14" fmla="*/ 2147483647 w 613"/>
              <a:gd name="T15" fmla="*/ 2147483647 h 202"/>
              <a:gd name="T16" fmla="*/ 2147483647 w 613"/>
              <a:gd name="T17" fmla="*/ 2147483647 h 202"/>
              <a:gd name="T18" fmla="*/ 2147483647 w 613"/>
              <a:gd name="T19" fmla="*/ 2147483647 h 202"/>
              <a:gd name="T20" fmla="*/ 2147483647 w 613"/>
              <a:gd name="T21" fmla="*/ 2147483647 h 202"/>
              <a:gd name="T22" fmla="*/ 2147483647 w 613"/>
              <a:gd name="T23" fmla="*/ 2147483647 h 202"/>
              <a:gd name="T24" fmla="*/ 2147483647 w 613"/>
              <a:gd name="T25" fmla="*/ 2147483647 h 202"/>
              <a:gd name="T26" fmla="*/ 2147483647 w 613"/>
              <a:gd name="T27" fmla="*/ 2147483647 h 202"/>
              <a:gd name="T28" fmla="*/ 2147483647 w 613"/>
              <a:gd name="T29" fmla="*/ 2147483647 h 202"/>
              <a:gd name="T30" fmla="*/ 2147483647 w 613"/>
              <a:gd name="T31" fmla="*/ 2147483647 h 202"/>
              <a:gd name="T32" fmla="*/ 2147483647 w 613"/>
              <a:gd name="T33" fmla="*/ 2147483647 h 202"/>
              <a:gd name="T34" fmla="*/ 2147483647 w 613"/>
              <a:gd name="T35" fmla="*/ 2147483647 h 202"/>
              <a:gd name="T36" fmla="*/ 2147483647 w 613"/>
              <a:gd name="T37" fmla="*/ 2147483647 h 202"/>
              <a:gd name="T38" fmla="*/ 2147483647 w 613"/>
              <a:gd name="T39" fmla="*/ 2147483647 h 202"/>
              <a:gd name="T40" fmla="*/ 2147483647 w 613"/>
              <a:gd name="T41" fmla="*/ 2147483647 h 202"/>
              <a:gd name="T42" fmla="*/ 2147483647 w 613"/>
              <a:gd name="T43" fmla="*/ 2147483647 h 202"/>
              <a:gd name="T44" fmla="*/ 2147483647 w 613"/>
              <a:gd name="T45" fmla="*/ 2147483647 h 202"/>
              <a:gd name="T46" fmla="*/ 2147483647 w 613"/>
              <a:gd name="T47" fmla="*/ 2147483647 h 202"/>
              <a:gd name="T48" fmla="*/ 2147483647 w 613"/>
              <a:gd name="T49" fmla="*/ 2147483647 h 202"/>
              <a:gd name="T50" fmla="*/ 2147483647 w 613"/>
              <a:gd name="T51" fmla="*/ 2147483647 h 2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13"/>
              <a:gd name="T79" fmla="*/ 0 h 202"/>
              <a:gd name="T80" fmla="*/ 613 w 613"/>
              <a:gd name="T81" fmla="*/ 202 h 20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13" h="202">
                <a:moveTo>
                  <a:pt x="2" y="131"/>
                </a:moveTo>
                <a:cubicBezTo>
                  <a:pt x="10" y="119"/>
                  <a:pt x="26" y="114"/>
                  <a:pt x="40" y="111"/>
                </a:cubicBezTo>
                <a:cubicBezTo>
                  <a:pt x="56" y="101"/>
                  <a:pt x="80" y="91"/>
                  <a:pt x="98" y="87"/>
                </a:cubicBezTo>
                <a:cubicBezTo>
                  <a:pt x="105" y="82"/>
                  <a:pt x="108" y="80"/>
                  <a:pt x="116" y="83"/>
                </a:cubicBezTo>
                <a:cubicBezTo>
                  <a:pt x="119" y="91"/>
                  <a:pt x="116" y="95"/>
                  <a:pt x="114" y="103"/>
                </a:cubicBezTo>
                <a:cubicBezTo>
                  <a:pt x="119" y="117"/>
                  <a:pt x="131" y="107"/>
                  <a:pt x="142" y="105"/>
                </a:cubicBezTo>
                <a:cubicBezTo>
                  <a:pt x="176" y="98"/>
                  <a:pt x="206" y="87"/>
                  <a:pt x="240" y="85"/>
                </a:cubicBezTo>
                <a:cubicBezTo>
                  <a:pt x="284" y="74"/>
                  <a:pt x="329" y="67"/>
                  <a:pt x="374" y="63"/>
                </a:cubicBezTo>
                <a:cubicBezTo>
                  <a:pt x="402" y="54"/>
                  <a:pt x="432" y="50"/>
                  <a:pt x="460" y="41"/>
                </a:cubicBezTo>
                <a:cubicBezTo>
                  <a:pt x="496" y="29"/>
                  <a:pt x="533" y="14"/>
                  <a:pt x="570" y="9"/>
                </a:cubicBezTo>
                <a:cubicBezTo>
                  <a:pt x="576" y="7"/>
                  <a:pt x="588" y="3"/>
                  <a:pt x="588" y="3"/>
                </a:cubicBezTo>
                <a:cubicBezTo>
                  <a:pt x="594" y="4"/>
                  <a:pt x="602" y="0"/>
                  <a:pt x="606" y="5"/>
                </a:cubicBezTo>
                <a:cubicBezTo>
                  <a:pt x="613" y="13"/>
                  <a:pt x="602" y="27"/>
                  <a:pt x="596" y="29"/>
                </a:cubicBezTo>
                <a:cubicBezTo>
                  <a:pt x="587" y="43"/>
                  <a:pt x="574" y="66"/>
                  <a:pt x="558" y="71"/>
                </a:cubicBezTo>
                <a:cubicBezTo>
                  <a:pt x="541" y="97"/>
                  <a:pt x="560" y="93"/>
                  <a:pt x="582" y="99"/>
                </a:cubicBezTo>
                <a:cubicBezTo>
                  <a:pt x="588" y="103"/>
                  <a:pt x="600" y="111"/>
                  <a:pt x="600" y="111"/>
                </a:cubicBezTo>
                <a:cubicBezTo>
                  <a:pt x="599" y="115"/>
                  <a:pt x="598" y="131"/>
                  <a:pt x="592" y="133"/>
                </a:cubicBezTo>
                <a:cubicBezTo>
                  <a:pt x="562" y="144"/>
                  <a:pt x="502" y="142"/>
                  <a:pt x="478" y="143"/>
                </a:cubicBezTo>
                <a:cubicBezTo>
                  <a:pt x="462" y="144"/>
                  <a:pt x="446" y="144"/>
                  <a:pt x="430" y="145"/>
                </a:cubicBezTo>
                <a:cubicBezTo>
                  <a:pt x="344" y="153"/>
                  <a:pt x="269" y="152"/>
                  <a:pt x="176" y="153"/>
                </a:cubicBezTo>
                <a:cubicBezTo>
                  <a:pt x="158" y="156"/>
                  <a:pt x="138" y="152"/>
                  <a:pt x="120" y="157"/>
                </a:cubicBezTo>
                <a:cubicBezTo>
                  <a:pt x="120" y="157"/>
                  <a:pt x="126" y="182"/>
                  <a:pt x="126" y="183"/>
                </a:cubicBezTo>
                <a:cubicBezTo>
                  <a:pt x="120" y="202"/>
                  <a:pt x="94" y="181"/>
                  <a:pt x="84" y="175"/>
                </a:cubicBezTo>
                <a:cubicBezTo>
                  <a:pt x="80" y="173"/>
                  <a:pt x="72" y="171"/>
                  <a:pt x="72" y="171"/>
                </a:cubicBezTo>
                <a:cubicBezTo>
                  <a:pt x="55" y="154"/>
                  <a:pt x="26" y="152"/>
                  <a:pt x="6" y="139"/>
                </a:cubicBezTo>
                <a:cubicBezTo>
                  <a:pt x="0" y="130"/>
                  <a:pt x="6" y="123"/>
                  <a:pt x="2" y="131"/>
                </a:cubicBezTo>
                <a:close/>
              </a:path>
            </a:pathLst>
          </a:custGeom>
          <a:gradFill rotWithShape="1">
            <a:gsLst>
              <a:gs pos="0">
                <a:srgbClr val="000076"/>
              </a:gs>
              <a:gs pos="100000">
                <a:srgbClr val="0000FF"/>
              </a:gs>
            </a:gsLst>
            <a:lin ang="0" scaled="1"/>
          </a:gradFill>
          <a:ln w="9525" cap="flat" cmpd="sng">
            <a:solidFill>
              <a:srgbClr val="0000FF"/>
            </a:solidFill>
            <a:prstDash val="solid"/>
            <a:round/>
          </a:ln>
        </p:spPr>
        <p:txBody>
          <a:bodyPr>
            <a:spAutoFit/>
          </a:bodyPr>
          <a:lstStyle/>
          <a:p>
            <a:pPr defTabSz="914400" eaLnBrk="1" hangingPunct="1">
              <a:defRPr/>
            </a:pPr>
            <a:endParaRPr lang="en-US">
              <a:solidFill>
                <a:srgbClr val="000000"/>
              </a:solidFill>
              <a:cs typeface="+mn-cs"/>
            </a:endParaRPr>
          </a:p>
        </p:txBody>
      </p:sp>
      <p:sp>
        <p:nvSpPr>
          <p:cNvPr id="9" name="Freeform 29">
            <a:extLst>
              <a:ext uri="{FF2B5EF4-FFF2-40B4-BE49-F238E27FC236}">
                <a16:creationId xmlns:a16="http://schemas.microsoft.com/office/drawing/2014/main" id="{4A27670E-0D3C-01F6-A711-B4486AAEF822}"/>
              </a:ext>
            </a:extLst>
          </p:cNvPr>
          <p:cNvSpPr/>
          <p:nvPr/>
        </p:nvSpPr>
        <p:spPr bwMode="auto">
          <a:xfrm>
            <a:off x="5324475" y="3311525"/>
            <a:ext cx="973138" cy="369888"/>
          </a:xfrm>
          <a:custGeom>
            <a:avLst/>
            <a:gdLst>
              <a:gd name="T0" fmla="*/ 2147483647 w 613"/>
              <a:gd name="T1" fmla="*/ 2147483647 h 202"/>
              <a:gd name="T2" fmla="*/ 2147483647 w 613"/>
              <a:gd name="T3" fmla="*/ 2147483647 h 202"/>
              <a:gd name="T4" fmla="*/ 2147483647 w 613"/>
              <a:gd name="T5" fmla="*/ 2147483647 h 202"/>
              <a:gd name="T6" fmla="*/ 2147483647 w 613"/>
              <a:gd name="T7" fmla="*/ 2147483647 h 202"/>
              <a:gd name="T8" fmla="*/ 2147483647 w 613"/>
              <a:gd name="T9" fmla="*/ 2147483647 h 202"/>
              <a:gd name="T10" fmla="*/ 2147483647 w 613"/>
              <a:gd name="T11" fmla="*/ 2147483647 h 202"/>
              <a:gd name="T12" fmla="*/ 2147483647 w 613"/>
              <a:gd name="T13" fmla="*/ 2147483647 h 202"/>
              <a:gd name="T14" fmla="*/ 2147483647 w 613"/>
              <a:gd name="T15" fmla="*/ 2147483647 h 202"/>
              <a:gd name="T16" fmla="*/ 2147483647 w 613"/>
              <a:gd name="T17" fmla="*/ 2147483647 h 202"/>
              <a:gd name="T18" fmla="*/ 2147483647 w 613"/>
              <a:gd name="T19" fmla="*/ 2147483647 h 202"/>
              <a:gd name="T20" fmla="*/ 2147483647 w 613"/>
              <a:gd name="T21" fmla="*/ 2147483647 h 202"/>
              <a:gd name="T22" fmla="*/ 2147483647 w 613"/>
              <a:gd name="T23" fmla="*/ 2147483647 h 202"/>
              <a:gd name="T24" fmla="*/ 2147483647 w 613"/>
              <a:gd name="T25" fmla="*/ 2147483647 h 202"/>
              <a:gd name="T26" fmla="*/ 2147483647 w 613"/>
              <a:gd name="T27" fmla="*/ 2147483647 h 202"/>
              <a:gd name="T28" fmla="*/ 2147483647 w 613"/>
              <a:gd name="T29" fmla="*/ 2147483647 h 202"/>
              <a:gd name="T30" fmla="*/ 2147483647 w 613"/>
              <a:gd name="T31" fmla="*/ 2147483647 h 202"/>
              <a:gd name="T32" fmla="*/ 2147483647 w 613"/>
              <a:gd name="T33" fmla="*/ 2147483647 h 202"/>
              <a:gd name="T34" fmla="*/ 2147483647 w 613"/>
              <a:gd name="T35" fmla="*/ 2147483647 h 202"/>
              <a:gd name="T36" fmla="*/ 2147483647 w 613"/>
              <a:gd name="T37" fmla="*/ 2147483647 h 202"/>
              <a:gd name="T38" fmla="*/ 2147483647 w 613"/>
              <a:gd name="T39" fmla="*/ 2147483647 h 202"/>
              <a:gd name="T40" fmla="*/ 2147483647 w 613"/>
              <a:gd name="T41" fmla="*/ 2147483647 h 202"/>
              <a:gd name="T42" fmla="*/ 2147483647 w 613"/>
              <a:gd name="T43" fmla="*/ 2147483647 h 202"/>
              <a:gd name="T44" fmla="*/ 2147483647 w 613"/>
              <a:gd name="T45" fmla="*/ 2147483647 h 202"/>
              <a:gd name="T46" fmla="*/ 2147483647 w 613"/>
              <a:gd name="T47" fmla="*/ 2147483647 h 202"/>
              <a:gd name="T48" fmla="*/ 2147483647 w 613"/>
              <a:gd name="T49" fmla="*/ 2147483647 h 202"/>
              <a:gd name="T50" fmla="*/ 2147483647 w 613"/>
              <a:gd name="T51" fmla="*/ 2147483647 h 2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13"/>
              <a:gd name="T79" fmla="*/ 0 h 202"/>
              <a:gd name="T80" fmla="*/ 613 w 613"/>
              <a:gd name="T81" fmla="*/ 202 h 20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13" h="202">
                <a:moveTo>
                  <a:pt x="2" y="131"/>
                </a:moveTo>
                <a:cubicBezTo>
                  <a:pt x="10" y="119"/>
                  <a:pt x="26" y="114"/>
                  <a:pt x="40" y="111"/>
                </a:cubicBezTo>
                <a:cubicBezTo>
                  <a:pt x="56" y="101"/>
                  <a:pt x="80" y="91"/>
                  <a:pt x="98" y="87"/>
                </a:cubicBezTo>
                <a:cubicBezTo>
                  <a:pt x="105" y="82"/>
                  <a:pt x="108" y="80"/>
                  <a:pt x="116" y="83"/>
                </a:cubicBezTo>
                <a:cubicBezTo>
                  <a:pt x="119" y="91"/>
                  <a:pt x="116" y="95"/>
                  <a:pt x="114" y="103"/>
                </a:cubicBezTo>
                <a:cubicBezTo>
                  <a:pt x="119" y="117"/>
                  <a:pt x="131" y="107"/>
                  <a:pt x="142" y="105"/>
                </a:cubicBezTo>
                <a:cubicBezTo>
                  <a:pt x="176" y="98"/>
                  <a:pt x="206" y="87"/>
                  <a:pt x="240" y="85"/>
                </a:cubicBezTo>
                <a:cubicBezTo>
                  <a:pt x="284" y="74"/>
                  <a:pt x="329" y="67"/>
                  <a:pt x="374" y="63"/>
                </a:cubicBezTo>
                <a:cubicBezTo>
                  <a:pt x="402" y="54"/>
                  <a:pt x="432" y="50"/>
                  <a:pt x="460" y="41"/>
                </a:cubicBezTo>
                <a:cubicBezTo>
                  <a:pt x="496" y="29"/>
                  <a:pt x="533" y="14"/>
                  <a:pt x="570" y="9"/>
                </a:cubicBezTo>
                <a:cubicBezTo>
                  <a:pt x="576" y="7"/>
                  <a:pt x="588" y="3"/>
                  <a:pt x="588" y="3"/>
                </a:cubicBezTo>
                <a:cubicBezTo>
                  <a:pt x="594" y="4"/>
                  <a:pt x="602" y="0"/>
                  <a:pt x="606" y="5"/>
                </a:cubicBezTo>
                <a:cubicBezTo>
                  <a:pt x="613" y="13"/>
                  <a:pt x="602" y="27"/>
                  <a:pt x="596" y="29"/>
                </a:cubicBezTo>
                <a:cubicBezTo>
                  <a:pt x="587" y="43"/>
                  <a:pt x="574" y="66"/>
                  <a:pt x="558" y="71"/>
                </a:cubicBezTo>
                <a:cubicBezTo>
                  <a:pt x="541" y="97"/>
                  <a:pt x="560" y="93"/>
                  <a:pt x="582" y="99"/>
                </a:cubicBezTo>
                <a:cubicBezTo>
                  <a:pt x="588" y="103"/>
                  <a:pt x="600" y="111"/>
                  <a:pt x="600" y="111"/>
                </a:cubicBezTo>
                <a:cubicBezTo>
                  <a:pt x="599" y="115"/>
                  <a:pt x="598" y="131"/>
                  <a:pt x="592" y="133"/>
                </a:cubicBezTo>
                <a:cubicBezTo>
                  <a:pt x="562" y="144"/>
                  <a:pt x="502" y="142"/>
                  <a:pt x="478" y="143"/>
                </a:cubicBezTo>
                <a:cubicBezTo>
                  <a:pt x="462" y="144"/>
                  <a:pt x="446" y="144"/>
                  <a:pt x="430" y="145"/>
                </a:cubicBezTo>
                <a:cubicBezTo>
                  <a:pt x="344" y="153"/>
                  <a:pt x="269" y="152"/>
                  <a:pt x="176" y="153"/>
                </a:cubicBezTo>
                <a:cubicBezTo>
                  <a:pt x="158" y="156"/>
                  <a:pt x="138" y="152"/>
                  <a:pt x="120" y="157"/>
                </a:cubicBezTo>
                <a:cubicBezTo>
                  <a:pt x="120" y="157"/>
                  <a:pt x="126" y="182"/>
                  <a:pt x="126" y="183"/>
                </a:cubicBezTo>
                <a:cubicBezTo>
                  <a:pt x="120" y="202"/>
                  <a:pt x="94" y="181"/>
                  <a:pt x="84" y="175"/>
                </a:cubicBezTo>
                <a:cubicBezTo>
                  <a:pt x="80" y="173"/>
                  <a:pt x="72" y="171"/>
                  <a:pt x="72" y="171"/>
                </a:cubicBezTo>
                <a:cubicBezTo>
                  <a:pt x="55" y="154"/>
                  <a:pt x="26" y="152"/>
                  <a:pt x="6" y="139"/>
                </a:cubicBezTo>
                <a:cubicBezTo>
                  <a:pt x="0" y="130"/>
                  <a:pt x="6" y="123"/>
                  <a:pt x="2" y="131"/>
                </a:cubicBezTo>
                <a:close/>
              </a:path>
            </a:pathLst>
          </a:custGeom>
          <a:gradFill rotWithShape="1">
            <a:gsLst>
              <a:gs pos="0">
                <a:srgbClr val="000076"/>
              </a:gs>
              <a:gs pos="100000">
                <a:srgbClr val="0000FF"/>
              </a:gs>
            </a:gsLst>
            <a:lin ang="0" scaled="1"/>
          </a:gradFill>
          <a:ln w="9525" cap="flat" cmpd="sng">
            <a:solidFill>
              <a:srgbClr val="0000FF"/>
            </a:solidFill>
            <a:prstDash val="solid"/>
            <a:round/>
          </a:ln>
        </p:spPr>
        <p:txBody>
          <a:bodyPr>
            <a:spAutoFit/>
          </a:bodyPr>
          <a:lstStyle/>
          <a:p>
            <a:pPr defTabSz="914400" eaLnBrk="1" hangingPunct="1">
              <a:defRPr/>
            </a:pPr>
            <a:endParaRPr lang="en-US">
              <a:solidFill>
                <a:srgbClr val="000000"/>
              </a:solidFill>
              <a:cs typeface="+mn-cs"/>
            </a:endParaRPr>
          </a:p>
        </p:txBody>
      </p:sp>
      <p:pic>
        <p:nvPicPr>
          <p:cNvPr id="10" name="Picture 4">
            <a:extLst>
              <a:ext uri="{FF2B5EF4-FFF2-40B4-BE49-F238E27FC236}">
                <a16:creationId xmlns:a16="http://schemas.microsoft.com/office/drawing/2014/main" id="{7D315936-6434-4C6D-B4CF-E0E50E65A7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65375" y="2814638"/>
            <a:ext cx="557213"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reeform 31">
            <a:extLst>
              <a:ext uri="{FF2B5EF4-FFF2-40B4-BE49-F238E27FC236}">
                <a16:creationId xmlns:a16="http://schemas.microsoft.com/office/drawing/2014/main" id="{4B957925-1409-C90D-3100-52B99280589A}"/>
              </a:ext>
            </a:extLst>
          </p:cNvPr>
          <p:cNvSpPr/>
          <p:nvPr/>
        </p:nvSpPr>
        <p:spPr bwMode="auto">
          <a:xfrm>
            <a:off x="2657475" y="2652713"/>
            <a:ext cx="330200" cy="769937"/>
          </a:xfrm>
          <a:custGeom>
            <a:avLst/>
            <a:gdLst>
              <a:gd name="T0" fmla="*/ 2147483647 w 169"/>
              <a:gd name="T1" fmla="*/ 2147483647 h 384"/>
              <a:gd name="T2" fmla="*/ 2147483647 w 169"/>
              <a:gd name="T3" fmla="*/ 2147483647 h 384"/>
              <a:gd name="T4" fmla="*/ 2147483647 w 169"/>
              <a:gd name="T5" fmla="*/ 2147483647 h 384"/>
              <a:gd name="T6" fmla="*/ 2147483647 w 169"/>
              <a:gd name="T7" fmla="*/ 2147483647 h 384"/>
              <a:gd name="T8" fmla="*/ 2147483647 w 169"/>
              <a:gd name="T9" fmla="*/ 2147483647 h 384"/>
              <a:gd name="T10" fmla="*/ 2147483647 w 169"/>
              <a:gd name="T11" fmla="*/ 2147483647 h 384"/>
              <a:gd name="T12" fmla="*/ 2147483647 w 169"/>
              <a:gd name="T13" fmla="*/ 2147483647 h 384"/>
              <a:gd name="T14" fmla="*/ 2147483647 w 169"/>
              <a:gd name="T15" fmla="*/ 2147483647 h 384"/>
              <a:gd name="T16" fmla="*/ 2147483647 w 169"/>
              <a:gd name="T17" fmla="*/ 2147483647 h 384"/>
              <a:gd name="T18" fmla="*/ 2147483647 w 169"/>
              <a:gd name="T19" fmla="*/ 2147483647 h 384"/>
              <a:gd name="T20" fmla="*/ 2147483647 w 169"/>
              <a:gd name="T21" fmla="*/ 2147483647 h 384"/>
              <a:gd name="T22" fmla="*/ 2147483647 w 169"/>
              <a:gd name="T23" fmla="*/ 2147483647 h 384"/>
              <a:gd name="T24" fmla="*/ 2147483647 w 169"/>
              <a:gd name="T25" fmla="*/ 2147483647 h 384"/>
              <a:gd name="T26" fmla="*/ 2147483647 w 169"/>
              <a:gd name="T27" fmla="*/ 2147483647 h 384"/>
              <a:gd name="T28" fmla="*/ 2147483647 w 169"/>
              <a:gd name="T29" fmla="*/ 2147483647 h 384"/>
              <a:gd name="T30" fmla="*/ 2147483647 w 169"/>
              <a:gd name="T31" fmla="*/ 2147483647 h 384"/>
              <a:gd name="T32" fmla="*/ 2147483647 w 169"/>
              <a:gd name="T33" fmla="*/ 2147483647 h 384"/>
              <a:gd name="T34" fmla="*/ 2147483647 w 169"/>
              <a:gd name="T35" fmla="*/ 2147483647 h 384"/>
              <a:gd name="T36" fmla="*/ 2147483647 w 169"/>
              <a:gd name="T37" fmla="*/ 2147483647 h 384"/>
              <a:gd name="T38" fmla="*/ 2147483647 w 169"/>
              <a:gd name="T39" fmla="*/ 2147483647 h 384"/>
              <a:gd name="T40" fmla="*/ 2147483647 w 169"/>
              <a:gd name="T41" fmla="*/ 2147483647 h 384"/>
              <a:gd name="T42" fmla="*/ 2147483647 w 169"/>
              <a:gd name="T43" fmla="*/ 2147483647 h 384"/>
              <a:gd name="T44" fmla="*/ 2147483647 w 169"/>
              <a:gd name="T45" fmla="*/ 2147483647 h 384"/>
              <a:gd name="T46" fmla="*/ 2147483647 w 169"/>
              <a:gd name="T47" fmla="*/ 2147483647 h 384"/>
              <a:gd name="T48" fmla="*/ 2147483647 w 169"/>
              <a:gd name="T49" fmla="*/ 2147483647 h 384"/>
              <a:gd name="T50" fmla="*/ 2147483647 w 169"/>
              <a:gd name="T51" fmla="*/ 2147483647 h 384"/>
              <a:gd name="T52" fmla="*/ 2147483647 w 169"/>
              <a:gd name="T53" fmla="*/ 2147483647 h 384"/>
              <a:gd name="T54" fmla="*/ 2147483647 w 169"/>
              <a:gd name="T55" fmla="*/ 2147483647 h 384"/>
              <a:gd name="T56" fmla="*/ 2147483647 w 169"/>
              <a:gd name="T57" fmla="*/ 2147483647 h 38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9"/>
              <a:gd name="T88" fmla="*/ 0 h 384"/>
              <a:gd name="T89" fmla="*/ 169 w 169"/>
              <a:gd name="T90" fmla="*/ 384 h 38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9" h="384">
                <a:moveTo>
                  <a:pt x="16" y="276"/>
                </a:moveTo>
                <a:cubicBezTo>
                  <a:pt x="24" y="277"/>
                  <a:pt x="43" y="284"/>
                  <a:pt x="38" y="270"/>
                </a:cubicBezTo>
                <a:cubicBezTo>
                  <a:pt x="36" y="173"/>
                  <a:pt x="40" y="190"/>
                  <a:pt x="32" y="138"/>
                </a:cubicBezTo>
                <a:cubicBezTo>
                  <a:pt x="30" y="125"/>
                  <a:pt x="28" y="111"/>
                  <a:pt x="24" y="98"/>
                </a:cubicBezTo>
                <a:cubicBezTo>
                  <a:pt x="22" y="92"/>
                  <a:pt x="18" y="80"/>
                  <a:pt x="18" y="80"/>
                </a:cubicBezTo>
                <a:cubicBezTo>
                  <a:pt x="16" y="62"/>
                  <a:pt x="16" y="45"/>
                  <a:pt x="6" y="30"/>
                </a:cubicBezTo>
                <a:cubicBezTo>
                  <a:pt x="5" y="21"/>
                  <a:pt x="0" y="12"/>
                  <a:pt x="4" y="4"/>
                </a:cubicBezTo>
                <a:cubicBezTo>
                  <a:pt x="6" y="0"/>
                  <a:pt x="16" y="8"/>
                  <a:pt x="16" y="8"/>
                </a:cubicBezTo>
                <a:cubicBezTo>
                  <a:pt x="23" y="19"/>
                  <a:pt x="51" y="51"/>
                  <a:pt x="62" y="58"/>
                </a:cubicBezTo>
                <a:cubicBezTo>
                  <a:pt x="69" y="68"/>
                  <a:pt x="80" y="84"/>
                  <a:pt x="92" y="88"/>
                </a:cubicBezTo>
                <a:cubicBezTo>
                  <a:pt x="100" y="76"/>
                  <a:pt x="108" y="57"/>
                  <a:pt x="118" y="46"/>
                </a:cubicBezTo>
                <a:cubicBezTo>
                  <a:pt x="123" y="40"/>
                  <a:pt x="128" y="33"/>
                  <a:pt x="134" y="28"/>
                </a:cubicBezTo>
                <a:cubicBezTo>
                  <a:pt x="138" y="25"/>
                  <a:pt x="146" y="20"/>
                  <a:pt x="146" y="20"/>
                </a:cubicBezTo>
                <a:cubicBezTo>
                  <a:pt x="149" y="15"/>
                  <a:pt x="162" y="10"/>
                  <a:pt x="162" y="10"/>
                </a:cubicBezTo>
                <a:cubicBezTo>
                  <a:pt x="169" y="31"/>
                  <a:pt x="160" y="60"/>
                  <a:pt x="158" y="82"/>
                </a:cubicBezTo>
                <a:cubicBezTo>
                  <a:pt x="154" y="126"/>
                  <a:pt x="151" y="169"/>
                  <a:pt x="142" y="212"/>
                </a:cubicBezTo>
                <a:cubicBezTo>
                  <a:pt x="141" y="225"/>
                  <a:pt x="127" y="285"/>
                  <a:pt x="148" y="278"/>
                </a:cubicBezTo>
                <a:cubicBezTo>
                  <a:pt x="157" y="280"/>
                  <a:pt x="161" y="280"/>
                  <a:pt x="166" y="288"/>
                </a:cubicBezTo>
                <a:cubicBezTo>
                  <a:pt x="165" y="296"/>
                  <a:pt x="148" y="327"/>
                  <a:pt x="140" y="332"/>
                </a:cubicBezTo>
                <a:cubicBezTo>
                  <a:pt x="137" y="341"/>
                  <a:pt x="130" y="349"/>
                  <a:pt x="122" y="352"/>
                </a:cubicBezTo>
                <a:cubicBezTo>
                  <a:pt x="115" y="359"/>
                  <a:pt x="111" y="371"/>
                  <a:pt x="104" y="376"/>
                </a:cubicBezTo>
                <a:cubicBezTo>
                  <a:pt x="100" y="379"/>
                  <a:pt x="92" y="384"/>
                  <a:pt x="92" y="384"/>
                </a:cubicBezTo>
                <a:cubicBezTo>
                  <a:pt x="91" y="382"/>
                  <a:pt x="90" y="380"/>
                  <a:pt x="88" y="378"/>
                </a:cubicBezTo>
                <a:cubicBezTo>
                  <a:pt x="86" y="377"/>
                  <a:pt x="83" y="377"/>
                  <a:pt x="82" y="376"/>
                </a:cubicBezTo>
                <a:cubicBezTo>
                  <a:pt x="75" y="369"/>
                  <a:pt x="75" y="358"/>
                  <a:pt x="68" y="352"/>
                </a:cubicBezTo>
                <a:cubicBezTo>
                  <a:pt x="64" y="349"/>
                  <a:pt x="56" y="344"/>
                  <a:pt x="56" y="344"/>
                </a:cubicBezTo>
                <a:cubicBezTo>
                  <a:pt x="50" y="336"/>
                  <a:pt x="42" y="330"/>
                  <a:pt x="36" y="322"/>
                </a:cubicBezTo>
                <a:cubicBezTo>
                  <a:pt x="29" y="314"/>
                  <a:pt x="29" y="306"/>
                  <a:pt x="20" y="300"/>
                </a:cubicBezTo>
                <a:cubicBezTo>
                  <a:pt x="16" y="294"/>
                  <a:pt x="2" y="276"/>
                  <a:pt x="16" y="276"/>
                </a:cubicBezTo>
                <a:close/>
              </a:path>
            </a:pathLst>
          </a:custGeom>
          <a:solidFill>
            <a:srgbClr val="FF3300"/>
          </a:solidFill>
          <a:ln w="9525" cap="flat" cmpd="sng">
            <a:solidFill>
              <a:srgbClr val="FF3300"/>
            </a:solidFill>
            <a:prstDash val="solid"/>
            <a:round/>
          </a:ln>
        </p:spPr>
        <p:txBody>
          <a:bodyPr>
            <a:spAutoFit/>
          </a:bodyPr>
          <a:lstStyle/>
          <a:p>
            <a:pPr defTabSz="914400" eaLnBrk="1" hangingPunct="1">
              <a:defRPr/>
            </a:pPr>
            <a:endParaRPr lang="en-US">
              <a:solidFill>
                <a:srgbClr val="000000"/>
              </a:solidFill>
              <a:cs typeface="+mn-cs"/>
            </a:endParaRPr>
          </a:p>
        </p:txBody>
      </p:sp>
      <p:pic>
        <p:nvPicPr>
          <p:cNvPr id="228361" name="Picture 2">
            <a:extLst>
              <a:ext uri="{FF2B5EF4-FFF2-40B4-BE49-F238E27FC236}">
                <a16:creationId xmlns:a16="http://schemas.microsoft.com/office/drawing/2014/main" id="{B2205407-DCAD-2DFA-B4C7-7C977373B70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89775" y="2495550"/>
            <a:ext cx="1482725" cy="815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8362" name="TextBox 13">
            <a:extLst>
              <a:ext uri="{FF2B5EF4-FFF2-40B4-BE49-F238E27FC236}">
                <a16:creationId xmlns:a16="http://schemas.microsoft.com/office/drawing/2014/main" id="{FDAA33B7-4D4B-F9C0-5ECC-FE51295CFE1E}"/>
              </a:ext>
            </a:extLst>
          </p:cNvPr>
          <p:cNvSpPr txBox="1">
            <a:spLocks noChangeArrowheads="1"/>
          </p:cNvSpPr>
          <p:nvPr/>
        </p:nvSpPr>
        <p:spPr bwMode="auto">
          <a:xfrm>
            <a:off x="3505200" y="2917825"/>
            <a:ext cx="14827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r>
              <a:rPr lang="en-US" altLang="en-US" sz="2400" b="1">
                <a:solidFill>
                  <a:srgbClr val="FFFFFF"/>
                </a:solidFill>
                <a:latin typeface="Times New Roman" panose="02020603050405020304" pitchFamily="18" charset="0"/>
                <a:cs typeface="Times New Roman" panose="02020603050405020304" pitchFamily="18" charset="0"/>
              </a:rPr>
              <a:t>Sơn Tây</a:t>
            </a:r>
          </a:p>
        </p:txBody>
      </p:sp>
      <p:sp>
        <p:nvSpPr>
          <p:cNvPr id="15" name="Freeform 31">
            <a:extLst>
              <a:ext uri="{FF2B5EF4-FFF2-40B4-BE49-F238E27FC236}">
                <a16:creationId xmlns:a16="http://schemas.microsoft.com/office/drawing/2014/main" id="{4E8900A9-4F60-10CA-C4E3-FC8ECF73FBEC}"/>
              </a:ext>
            </a:extLst>
          </p:cNvPr>
          <p:cNvSpPr/>
          <p:nvPr/>
        </p:nvSpPr>
        <p:spPr bwMode="auto">
          <a:xfrm rot="18027012">
            <a:off x="6258719" y="2520157"/>
            <a:ext cx="331787" cy="768350"/>
          </a:xfrm>
          <a:custGeom>
            <a:avLst/>
            <a:gdLst>
              <a:gd name="T0" fmla="*/ 2147483647 w 169"/>
              <a:gd name="T1" fmla="*/ 2147483647 h 384"/>
              <a:gd name="T2" fmla="*/ 2147483647 w 169"/>
              <a:gd name="T3" fmla="*/ 2147483647 h 384"/>
              <a:gd name="T4" fmla="*/ 2147483647 w 169"/>
              <a:gd name="T5" fmla="*/ 2147483647 h 384"/>
              <a:gd name="T6" fmla="*/ 2147483647 w 169"/>
              <a:gd name="T7" fmla="*/ 2147483647 h 384"/>
              <a:gd name="T8" fmla="*/ 2147483647 w 169"/>
              <a:gd name="T9" fmla="*/ 2147483647 h 384"/>
              <a:gd name="T10" fmla="*/ 2147483647 w 169"/>
              <a:gd name="T11" fmla="*/ 2147483647 h 384"/>
              <a:gd name="T12" fmla="*/ 2147483647 w 169"/>
              <a:gd name="T13" fmla="*/ 2147483647 h 384"/>
              <a:gd name="T14" fmla="*/ 2147483647 w 169"/>
              <a:gd name="T15" fmla="*/ 2147483647 h 384"/>
              <a:gd name="T16" fmla="*/ 2147483647 w 169"/>
              <a:gd name="T17" fmla="*/ 2147483647 h 384"/>
              <a:gd name="T18" fmla="*/ 2147483647 w 169"/>
              <a:gd name="T19" fmla="*/ 2147483647 h 384"/>
              <a:gd name="T20" fmla="*/ 2147483647 w 169"/>
              <a:gd name="T21" fmla="*/ 2147483647 h 384"/>
              <a:gd name="T22" fmla="*/ 2147483647 w 169"/>
              <a:gd name="T23" fmla="*/ 2147483647 h 384"/>
              <a:gd name="T24" fmla="*/ 2147483647 w 169"/>
              <a:gd name="T25" fmla="*/ 2147483647 h 384"/>
              <a:gd name="T26" fmla="*/ 2147483647 w 169"/>
              <a:gd name="T27" fmla="*/ 2147483647 h 384"/>
              <a:gd name="T28" fmla="*/ 2147483647 w 169"/>
              <a:gd name="T29" fmla="*/ 2147483647 h 384"/>
              <a:gd name="T30" fmla="*/ 2147483647 w 169"/>
              <a:gd name="T31" fmla="*/ 2147483647 h 384"/>
              <a:gd name="T32" fmla="*/ 2147483647 w 169"/>
              <a:gd name="T33" fmla="*/ 2147483647 h 384"/>
              <a:gd name="T34" fmla="*/ 2147483647 w 169"/>
              <a:gd name="T35" fmla="*/ 2147483647 h 384"/>
              <a:gd name="T36" fmla="*/ 2147483647 w 169"/>
              <a:gd name="T37" fmla="*/ 2147483647 h 384"/>
              <a:gd name="T38" fmla="*/ 2147483647 w 169"/>
              <a:gd name="T39" fmla="*/ 2147483647 h 384"/>
              <a:gd name="T40" fmla="*/ 2147483647 w 169"/>
              <a:gd name="T41" fmla="*/ 2147483647 h 384"/>
              <a:gd name="T42" fmla="*/ 2147483647 w 169"/>
              <a:gd name="T43" fmla="*/ 2147483647 h 384"/>
              <a:gd name="T44" fmla="*/ 2147483647 w 169"/>
              <a:gd name="T45" fmla="*/ 2147483647 h 384"/>
              <a:gd name="T46" fmla="*/ 2147483647 w 169"/>
              <a:gd name="T47" fmla="*/ 2147483647 h 384"/>
              <a:gd name="T48" fmla="*/ 2147483647 w 169"/>
              <a:gd name="T49" fmla="*/ 2147483647 h 384"/>
              <a:gd name="T50" fmla="*/ 2147483647 w 169"/>
              <a:gd name="T51" fmla="*/ 2147483647 h 384"/>
              <a:gd name="T52" fmla="*/ 2147483647 w 169"/>
              <a:gd name="T53" fmla="*/ 2147483647 h 384"/>
              <a:gd name="T54" fmla="*/ 2147483647 w 169"/>
              <a:gd name="T55" fmla="*/ 2147483647 h 384"/>
              <a:gd name="T56" fmla="*/ 2147483647 w 169"/>
              <a:gd name="T57" fmla="*/ 2147483647 h 38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9"/>
              <a:gd name="T88" fmla="*/ 0 h 384"/>
              <a:gd name="T89" fmla="*/ 169 w 169"/>
              <a:gd name="T90" fmla="*/ 384 h 38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9" h="384">
                <a:moveTo>
                  <a:pt x="16" y="276"/>
                </a:moveTo>
                <a:cubicBezTo>
                  <a:pt x="24" y="277"/>
                  <a:pt x="43" y="284"/>
                  <a:pt x="38" y="270"/>
                </a:cubicBezTo>
                <a:cubicBezTo>
                  <a:pt x="36" y="173"/>
                  <a:pt x="40" y="190"/>
                  <a:pt x="32" y="138"/>
                </a:cubicBezTo>
                <a:cubicBezTo>
                  <a:pt x="30" y="125"/>
                  <a:pt x="28" y="111"/>
                  <a:pt x="24" y="98"/>
                </a:cubicBezTo>
                <a:cubicBezTo>
                  <a:pt x="22" y="92"/>
                  <a:pt x="18" y="80"/>
                  <a:pt x="18" y="80"/>
                </a:cubicBezTo>
                <a:cubicBezTo>
                  <a:pt x="16" y="62"/>
                  <a:pt x="16" y="45"/>
                  <a:pt x="6" y="30"/>
                </a:cubicBezTo>
                <a:cubicBezTo>
                  <a:pt x="5" y="21"/>
                  <a:pt x="0" y="12"/>
                  <a:pt x="4" y="4"/>
                </a:cubicBezTo>
                <a:cubicBezTo>
                  <a:pt x="6" y="0"/>
                  <a:pt x="16" y="8"/>
                  <a:pt x="16" y="8"/>
                </a:cubicBezTo>
                <a:cubicBezTo>
                  <a:pt x="23" y="19"/>
                  <a:pt x="51" y="51"/>
                  <a:pt x="62" y="58"/>
                </a:cubicBezTo>
                <a:cubicBezTo>
                  <a:pt x="69" y="68"/>
                  <a:pt x="80" y="84"/>
                  <a:pt x="92" y="88"/>
                </a:cubicBezTo>
                <a:cubicBezTo>
                  <a:pt x="100" y="76"/>
                  <a:pt x="108" y="57"/>
                  <a:pt x="118" y="46"/>
                </a:cubicBezTo>
                <a:cubicBezTo>
                  <a:pt x="123" y="40"/>
                  <a:pt x="128" y="33"/>
                  <a:pt x="134" y="28"/>
                </a:cubicBezTo>
                <a:cubicBezTo>
                  <a:pt x="138" y="25"/>
                  <a:pt x="146" y="20"/>
                  <a:pt x="146" y="20"/>
                </a:cubicBezTo>
                <a:cubicBezTo>
                  <a:pt x="149" y="15"/>
                  <a:pt x="162" y="10"/>
                  <a:pt x="162" y="10"/>
                </a:cubicBezTo>
                <a:cubicBezTo>
                  <a:pt x="169" y="31"/>
                  <a:pt x="160" y="60"/>
                  <a:pt x="158" y="82"/>
                </a:cubicBezTo>
                <a:cubicBezTo>
                  <a:pt x="154" y="126"/>
                  <a:pt x="151" y="169"/>
                  <a:pt x="142" y="212"/>
                </a:cubicBezTo>
                <a:cubicBezTo>
                  <a:pt x="141" y="225"/>
                  <a:pt x="127" y="285"/>
                  <a:pt x="148" y="278"/>
                </a:cubicBezTo>
                <a:cubicBezTo>
                  <a:pt x="157" y="280"/>
                  <a:pt x="161" y="280"/>
                  <a:pt x="166" y="288"/>
                </a:cubicBezTo>
                <a:cubicBezTo>
                  <a:pt x="165" y="296"/>
                  <a:pt x="148" y="327"/>
                  <a:pt x="140" y="332"/>
                </a:cubicBezTo>
                <a:cubicBezTo>
                  <a:pt x="137" y="341"/>
                  <a:pt x="130" y="349"/>
                  <a:pt x="122" y="352"/>
                </a:cubicBezTo>
                <a:cubicBezTo>
                  <a:pt x="115" y="359"/>
                  <a:pt x="111" y="371"/>
                  <a:pt x="104" y="376"/>
                </a:cubicBezTo>
                <a:cubicBezTo>
                  <a:pt x="100" y="379"/>
                  <a:pt x="92" y="384"/>
                  <a:pt x="92" y="384"/>
                </a:cubicBezTo>
                <a:cubicBezTo>
                  <a:pt x="91" y="382"/>
                  <a:pt x="90" y="380"/>
                  <a:pt x="88" y="378"/>
                </a:cubicBezTo>
                <a:cubicBezTo>
                  <a:pt x="86" y="377"/>
                  <a:pt x="83" y="377"/>
                  <a:pt x="82" y="376"/>
                </a:cubicBezTo>
                <a:cubicBezTo>
                  <a:pt x="75" y="369"/>
                  <a:pt x="75" y="358"/>
                  <a:pt x="68" y="352"/>
                </a:cubicBezTo>
                <a:cubicBezTo>
                  <a:pt x="64" y="349"/>
                  <a:pt x="56" y="344"/>
                  <a:pt x="56" y="344"/>
                </a:cubicBezTo>
                <a:cubicBezTo>
                  <a:pt x="50" y="336"/>
                  <a:pt x="42" y="330"/>
                  <a:pt x="36" y="322"/>
                </a:cubicBezTo>
                <a:cubicBezTo>
                  <a:pt x="29" y="314"/>
                  <a:pt x="29" y="306"/>
                  <a:pt x="20" y="300"/>
                </a:cubicBezTo>
                <a:cubicBezTo>
                  <a:pt x="16" y="294"/>
                  <a:pt x="2" y="276"/>
                  <a:pt x="16" y="276"/>
                </a:cubicBezTo>
                <a:close/>
              </a:path>
            </a:pathLst>
          </a:custGeom>
          <a:solidFill>
            <a:srgbClr val="FF3300"/>
          </a:solidFill>
          <a:ln w="9525" cap="flat" cmpd="sng">
            <a:solidFill>
              <a:srgbClr val="FF3300"/>
            </a:solidFill>
            <a:prstDash val="solid"/>
            <a:round/>
          </a:ln>
        </p:spPr>
        <p:txBody>
          <a:bodyPr>
            <a:spAutoFit/>
          </a:bodyPr>
          <a:lstStyle/>
          <a:p>
            <a:pPr defTabSz="914400" eaLnBrk="1" hangingPunct="1">
              <a:defRPr/>
            </a:pPr>
            <a:endParaRPr lang="en-US">
              <a:solidFill>
                <a:srgbClr val="000000"/>
              </a:solidFill>
              <a:cs typeface="+mn-cs"/>
            </a:endParaRPr>
          </a:p>
        </p:txBody>
      </p:sp>
      <p:sp>
        <p:nvSpPr>
          <p:cNvPr id="16" name="Freeform 31">
            <a:extLst>
              <a:ext uri="{FF2B5EF4-FFF2-40B4-BE49-F238E27FC236}">
                <a16:creationId xmlns:a16="http://schemas.microsoft.com/office/drawing/2014/main" id="{3514646C-CD2E-C058-18B5-6BB56B9261B6}"/>
              </a:ext>
            </a:extLst>
          </p:cNvPr>
          <p:cNvSpPr/>
          <p:nvPr/>
        </p:nvSpPr>
        <p:spPr bwMode="auto">
          <a:xfrm rot="13204538">
            <a:off x="6416675" y="3495675"/>
            <a:ext cx="331788" cy="768350"/>
          </a:xfrm>
          <a:custGeom>
            <a:avLst/>
            <a:gdLst>
              <a:gd name="T0" fmla="*/ 2147483647 w 169"/>
              <a:gd name="T1" fmla="*/ 2147483647 h 384"/>
              <a:gd name="T2" fmla="*/ 2147483647 w 169"/>
              <a:gd name="T3" fmla="*/ 2147483647 h 384"/>
              <a:gd name="T4" fmla="*/ 2147483647 w 169"/>
              <a:gd name="T5" fmla="*/ 2147483647 h 384"/>
              <a:gd name="T6" fmla="*/ 2147483647 w 169"/>
              <a:gd name="T7" fmla="*/ 2147483647 h 384"/>
              <a:gd name="T8" fmla="*/ 2147483647 w 169"/>
              <a:gd name="T9" fmla="*/ 2147483647 h 384"/>
              <a:gd name="T10" fmla="*/ 2147483647 w 169"/>
              <a:gd name="T11" fmla="*/ 2147483647 h 384"/>
              <a:gd name="T12" fmla="*/ 2147483647 w 169"/>
              <a:gd name="T13" fmla="*/ 2147483647 h 384"/>
              <a:gd name="T14" fmla="*/ 2147483647 w 169"/>
              <a:gd name="T15" fmla="*/ 2147483647 h 384"/>
              <a:gd name="T16" fmla="*/ 2147483647 w 169"/>
              <a:gd name="T17" fmla="*/ 2147483647 h 384"/>
              <a:gd name="T18" fmla="*/ 2147483647 w 169"/>
              <a:gd name="T19" fmla="*/ 2147483647 h 384"/>
              <a:gd name="T20" fmla="*/ 2147483647 w 169"/>
              <a:gd name="T21" fmla="*/ 2147483647 h 384"/>
              <a:gd name="T22" fmla="*/ 2147483647 w 169"/>
              <a:gd name="T23" fmla="*/ 2147483647 h 384"/>
              <a:gd name="T24" fmla="*/ 2147483647 w 169"/>
              <a:gd name="T25" fmla="*/ 2147483647 h 384"/>
              <a:gd name="T26" fmla="*/ 2147483647 w 169"/>
              <a:gd name="T27" fmla="*/ 2147483647 h 384"/>
              <a:gd name="T28" fmla="*/ 2147483647 w 169"/>
              <a:gd name="T29" fmla="*/ 2147483647 h 384"/>
              <a:gd name="T30" fmla="*/ 2147483647 w 169"/>
              <a:gd name="T31" fmla="*/ 2147483647 h 384"/>
              <a:gd name="T32" fmla="*/ 2147483647 w 169"/>
              <a:gd name="T33" fmla="*/ 2147483647 h 384"/>
              <a:gd name="T34" fmla="*/ 2147483647 w 169"/>
              <a:gd name="T35" fmla="*/ 2147483647 h 384"/>
              <a:gd name="T36" fmla="*/ 2147483647 w 169"/>
              <a:gd name="T37" fmla="*/ 2147483647 h 384"/>
              <a:gd name="T38" fmla="*/ 2147483647 w 169"/>
              <a:gd name="T39" fmla="*/ 2147483647 h 384"/>
              <a:gd name="T40" fmla="*/ 2147483647 w 169"/>
              <a:gd name="T41" fmla="*/ 2147483647 h 384"/>
              <a:gd name="T42" fmla="*/ 2147483647 w 169"/>
              <a:gd name="T43" fmla="*/ 2147483647 h 384"/>
              <a:gd name="T44" fmla="*/ 2147483647 w 169"/>
              <a:gd name="T45" fmla="*/ 2147483647 h 384"/>
              <a:gd name="T46" fmla="*/ 2147483647 w 169"/>
              <a:gd name="T47" fmla="*/ 2147483647 h 384"/>
              <a:gd name="T48" fmla="*/ 2147483647 w 169"/>
              <a:gd name="T49" fmla="*/ 2147483647 h 384"/>
              <a:gd name="T50" fmla="*/ 2147483647 w 169"/>
              <a:gd name="T51" fmla="*/ 2147483647 h 384"/>
              <a:gd name="T52" fmla="*/ 2147483647 w 169"/>
              <a:gd name="T53" fmla="*/ 2147483647 h 384"/>
              <a:gd name="T54" fmla="*/ 2147483647 w 169"/>
              <a:gd name="T55" fmla="*/ 2147483647 h 384"/>
              <a:gd name="T56" fmla="*/ 2147483647 w 169"/>
              <a:gd name="T57" fmla="*/ 2147483647 h 38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9"/>
              <a:gd name="T88" fmla="*/ 0 h 384"/>
              <a:gd name="T89" fmla="*/ 169 w 169"/>
              <a:gd name="T90" fmla="*/ 384 h 38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9" h="384">
                <a:moveTo>
                  <a:pt x="16" y="276"/>
                </a:moveTo>
                <a:cubicBezTo>
                  <a:pt x="24" y="277"/>
                  <a:pt x="43" y="284"/>
                  <a:pt x="38" y="270"/>
                </a:cubicBezTo>
                <a:cubicBezTo>
                  <a:pt x="36" y="173"/>
                  <a:pt x="40" y="190"/>
                  <a:pt x="32" y="138"/>
                </a:cubicBezTo>
                <a:cubicBezTo>
                  <a:pt x="30" y="125"/>
                  <a:pt x="28" y="111"/>
                  <a:pt x="24" y="98"/>
                </a:cubicBezTo>
                <a:cubicBezTo>
                  <a:pt x="22" y="92"/>
                  <a:pt x="18" y="80"/>
                  <a:pt x="18" y="80"/>
                </a:cubicBezTo>
                <a:cubicBezTo>
                  <a:pt x="16" y="62"/>
                  <a:pt x="16" y="45"/>
                  <a:pt x="6" y="30"/>
                </a:cubicBezTo>
                <a:cubicBezTo>
                  <a:pt x="5" y="21"/>
                  <a:pt x="0" y="12"/>
                  <a:pt x="4" y="4"/>
                </a:cubicBezTo>
                <a:cubicBezTo>
                  <a:pt x="6" y="0"/>
                  <a:pt x="16" y="8"/>
                  <a:pt x="16" y="8"/>
                </a:cubicBezTo>
                <a:cubicBezTo>
                  <a:pt x="23" y="19"/>
                  <a:pt x="51" y="51"/>
                  <a:pt x="62" y="58"/>
                </a:cubicBezTo>
                <a:cubicBezTo>
                  <a:pt x="69" y="68"/>
                  <a:pt x="80" y="84"/>
                  <a:pt x="92" y="88"/>
                </a:cubicBezTo>
                <a:cubicBezTo>
                  <a:pt x="100" y="76"/>
                  <a:pt x="108" y="57"/>
                  <a:pt x="118" y="46"/>
                </a:cubicBezTo>
                <a:cubicBezTo>
                  <a:pt x="123" y="40"/>
                  <a:pt x="128" y="33"/>
                  <a:pt x="134" y="28"/>
                </a:cubicBezTo>
                <a:cubicBezTo>
                  <a:pt x="138" y="25"/>
                  <a:pt x="146" y="20"/>
                  <a:pt x="146" y="20"/>
                </a:cubicBezTo>
                <a:cubicBezTo>
                  <a:pt x="149" y="15"/>
                  <a:pt x="162" y="10"/>
                  <a:pt x="162" y="10"/>
                </a:cubicBezTo>
                <a:cubicBezTo>
                  <a:pt x="169" y="31"/>
                  <a:pt x="160" y="60"/>
                  <a:pt x="158" y="82"/>
                </a:cubicBezTo>
                <a:cubicBezTo>
                  <a:pt x="154" y="126"/>
                  <a:pt x="151" y="169"/>
                  <a:pt x="142" y="212"/>
                </a:cubicBezTo>
                <a:cubicBezTo>
                  <a:pt x="141" y="225"/>
                  <a:pt x="127" y="285"/>
                  <a:pt x="148" y="278"/>
                </a:cubicBezTo>
                <a:cubicBezTo>
                  <a:pt x="157" y="280"/>
                  <a:pt x="161" y="280"/>
                  <a:pt x="166" y="288"/>
                </a:cubicBezTo>
                <a:cubicBezTo>
                  <a:pt x="165" y="296"/>
                  <a:pt x="148" y="327"/>
                  <a:pt x="140" y="332"/>
                </a:cubicBezTo>
                <a:cubicBezTo>
                  <a:pt x="137" y="341"/>
                  <a:pt x="130" y="349"/>
                  <a:pt x="122" y="352"/>
                </a:cubicBezTo>
                <a:cubicBezTo>
                  <a:pt x="115" y="359"/>
                  <a:pt x="111" y="371"/>
                  <a:pt x="104" y="376"/>
                </a:cubicBezTo>
                <a:cubicBezTo>
                  <a:pt x="100" y="379"/>
                  <a:pt x="92" y="384"/>
                  <a:pt x="92" y="384"/>
                </a:cubicBezTo>
                <a:cubicBezTo>
                  <a:pt x="91" y="382"/>
                  <a:pt x="90" y="380"/>
                  <a:pt x="88" y="378"/>
                </a:cubicBezTo>
                <a:cubicBezTo>
                  <a:pt x="86" y="377"/>
                  <a:pt x="83" y="377"/>
                  <a:pt x="82" y="376"/>
                </a:cubicBezTo>
                <a:cubicBezTo>
                  <a:pt x="75" y="369"/>
                  <a:pt x="75" y="358"/>
                  <a:pt x="68" y="352"/>
                </a:cubicBezTo>
                <a:cubicBezTo>
                  <a:pt x="64" y="349"/>
                  <a:pt x="56" y="344"/>
                  <a:pt x="56" y="344"/>
                </a:cubicBezTo>
                <a:cubicBezTo>
                  <a:pt x="50" y="336"/>
                  <a:pt x="42" y="330"/>
                  <a:pt x="36" y="322"/>
                </a:cubicBezTo>
                <a:cubicBezTo>
                  <a:pt x="29" y="314"/>
                  <a:pt x="29" y="306"/>
                  <a:pt x="20" y="300"/>
                </a:cubicBezTo>
                <a:cubicBezTo>
                  <a:pt x="16" y="294"/>
                  <a:pt x="2" y="276"/>
                  <a:pt x="16" y="276"/>
                </a:cubicBezTo>
                <a:close/>
              </a:path>
            </a:pathLst>
          </a:custGeom>
          <a:solidFill>
            <a:srgbClr val="FF3300"/>
          </a:solidFill>
          <a:ln w="9525" cap="flat" cmpd="sng">
            <a:solidFill>
              <a:srgbClr val="FF3300"/>
            </a:solidFill>
            <a:prstDash val="solid"/>
            <a:round/>
          </a:ln>
        </p:spPr>
        <p:txBody>
          <a:bodyPr>
            <a:spAutoFit/>
          </a:bodyPr>
          <a:lstStyle/>
          <a:p>
            <a:pPr defTabSz="914400" eaLnBrk="1" hangingPunct="1">
              <a:defRPr/>
            </a:pPr>
            <a:endParaRPr lang="en-US">
              <a:solidFill>
                <a:srgbClr val="000000"/>
              </a:solidFill>
              <a:cs typeface="+mn-cs"/>
            </a:endParaRPr>
          </a:p>
        </p:txBody>
      </p:sp>
      <p:sp>
        <p:nvSpPr>
          <p:cNvPr id="17" name="Freeform 31">
            <a:extLst>
              <a:ext uri="{FF2B5EF4-FFF2-40B4-BE49-F238E27FC236}">
                <a16:creationId xmlns:a16="http://schemas.microsoft.com/office/drawing/2014/main" id="{4FBD386D-2940-D4F3-4468-A52FE459A654}"/>
              </a:ext>
            </a:extLst>
          </p:cNvPr>
          <p:cNvSpPr/>
          <p:nvPr/>
        </p:nvSpPr>
        <p:spPr bwMode="auto">
          <a:xfrm rot="11670395">
            <a:off x="2478088" y="3873500"/>
            <a:ext cx="331787" cy="768350"/>
          </a:xfrm>
          <a:custGeom>
            <a:avLst/>
            <a:gdLst>
              <a:gd name="T0" fmla="*/ 2147483647 w 169"/>
              <a:gd name="T1" fmla="*/ 2147483647 h 384"/>
              <a:gd name="T2" fmla="*/ 2147483647 w 169"/>
              <a:gd name="T3" fmla="*/ 2147483647 h 384"/>
              <a:gd name="T4" fmla="*/ 2147483647 w 169"/>
              <a:gd name="T5" fmla="*/ 2147483647 h 384"/>
              <a:gd name="T6" fmla="*/ 2147483647 w 169"/>
              <a:gd name="T7" fmla="*/ 2147483647 h 384"/>
              <a:gd name="T8" fmla="*/ 2147483647 w 169"/>
              <a:gd name="T9" fmla="*/ 2147483647 h 384"/>
              <a:gd name="T10" fmla="*/ 2147483647 w 169"/>
              <a:gd name="T11" fmla="*/ 2147483647 h 384"/>
              <a:gd name="T12" fmla="*/ 2147483647 w 169"/>
              <a:gd name="T13" fmla="*/ 2147483647 h 384"/>
              <a:gd name="T14" fmla="*/ 2147483647 w 169"/>
              <a:gd name="T15" fmla="*/ 2147483647 h 384"/>
              <a:gd name="T16" fmla="*/ 2147483647 w 169"/>
              <a:gd name="T17" fmla="*/ 2147483647 h 384"/>
              <a:gd name="T18" fmla="*/ 2147483647 w 169"/>
              <a:gd name="T19" fmla="*/ 2147483647 h 384"/>
              <a:gd name="T20" fmla="*/ 2147483647 w 169"/>
              <a:gd name="T21" fmla="*/ 2147483647 h 384"/>
              <a:gd name="T22" fmla="*/ 2147483647 w 169"/>
              <a:gd name="T23" fmla="*/ 2147483647 h 384"/>
              <a:gd name="T24" fmla="*/ 2147483647 w 169"/>
              <a:gd name="T25" fmla="*/ 2147483647 h 384"/>
              <a:gd name="T26" fmla="*/ 2147483647 w 169"/>
              <a:gd name="T27" fmla="*/ 2147483647 h 384"/>
              <a:gd name="T28" fmla="*/ 2147483647 w 169"/>
              <a:gd name="T29" fmla="*/ 2147483647 h 384"/>
              <a:gd name="T30" fmla="*/ 2147483647 w 169"/>
              <a:gd name="T31" fmla="*/ 2147483647 h 384"/>
              <a:gd name="T32" fmla="*/ 2147483647 w 169"/>
              <a:gd name="T33" fmla="*/ 2147483647 h 384"/>
              <a:gd name="T34" fmla="*/ 2147483647 w 169"/>
              <a:gd name="T35" fmla="*/ 2147483647 h 384"/>
              <a:gd name="T36" fmla="*/ 2147483647 w 169"/>
              <a:gd name="T37" fmla="*/ 2147483647 h 384"/>
              <a:gd name="T38" fmla="*/ 2147483647 w 169"/>
              <a:gd name="T39" fmla="*/ 2147483647 h 384"/>
              <a:gd name="T40" fmla="*/ 2147483647 w 169"/>
              <a:gd name="T41" fmla="*/ 2147483647 h 384"/>
              <a:gd name="T42" fmla="*/ 2147483647 w 169"/>
              <a:gd name="T43" fmla="*/ 2147483647 h 384"/>
              <a:gd name="T44" fmla="*/ 2147483647 w 169"/>
              <a:gd name="T45" fmla="*/ 2147483647 h 384"/>
              <a:gd name="T46" fmla="*/ 2147483647 w 169"/>
              <a:gd name="T47" fmla="*/ 2147483647 h 384"/>
              <a:gd name="T48" fmla="*/ 2147483647 w 169"/>
              <a:gd name="T49" fmla="*/ 2147483647 h 384"/>
              <a:gd name="T50" fmla="*/ 2147483647 w 169"/>
              <a:gd name="T51" fmla="*/ 2147483647 h 384"/>
              <a:gd name="T52" fmla="*/ 2147483647 w 169"/>
              <a:gd name="T53" fmla="*/ 2147483647 h 384"/>
              <a:gd name="T54" fmla="*/ 2147483647 w 169"/>
              <a:gd name="T55" fmla="*/ 2147483647 h 384"/>
              <a:gd name="T56" fmla="*/ 2147483647 w 169"/>
              <a:gd name="T57" fmla="*/ 2147483647 h 38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9"/>
              <a:gd name="T88" fmla="*/ 0 h 384"/>
              <a:gd name="T89" fmla="*/ 169 w 169"/>
              <a:gd name="T90" fmla="*/ 384 h 38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9" h="384">
                <a:moveTo>
                  <a:pt x="16" y="276"/>
                </a:moveTo>
                <a:cubicBezTo>
                  <a:pt x="24" y="277"/>
                  <a:pt x="43" y="284"/>
                  <a:pt x="38" y="270"/>
                </a:cubicBezTo>
                <a:cubicBezTo>
                  <a:pt x="36" y="173"/>
                  <a:pt x="40" y="190"/>
                  <a:pt x="32" y="138"/>
                </a:cubicBezTo>
                <a:cubicBezTo>
                  <a:pt x="30" y="125"/>
                  <a:pt x="28" y="111"/>
                  <a:pt x="24" y="98"/>
                </a:cubicBezTo>
                <a:cubicBezTo>
                  <a:pt x="22" y="92"/>
                  <a:pt x="18" y="80"/>
                  <a:pt x="18" y="80"/>
                </a:cubicBezTo>
                <a:cubicBezTo>
                  <a:pt x="16" y="62"/>
                  <a:pt x="16" y="45"/>
                  <a:pt x="6" y="30"/>
                </a:cubicBezTo>
                <a:cubicBezTo>
                  <a:pt x="5" y="21"/>
                  <a:pt x="0" y="12"/>
                  <a:pt x="4" y="4"/>
                </a:cubicBezTo>
                <a:cubicBezTo>
                  <a:pt x="6" y="0"/>
                  <a:pt x="16" y="8"/>
                  <a:pt x="16" y="8"/>
                </a:cubicBezTo>
                <a:cubicBezTo>
                  <a:pt x="23" y="19"/>
                  <a:pt x="51" y="51"/>
                  <a:pt x="62" y="58"/>
                </a:cubicBezTo>
                <a:cubicBezTo>
                  <a:pt x="69" y="68"/>
                  <a:pt x="80" y="84"/>
                  <a:pt x="92" y="88"/>
                </a:cubicBezTo>
                <a:cubicBezTo>
                  <a:pt x="100" y="76"/>
                  <a:pt x="108" y="57"/>
                  <a:pt x="118" y="46"/>
                </a:cubicBezTo>
                <a:cubicBezTo>
                  <a:pt x="123" y="40"/>
                  <a:pt x="128" y="33"/>
                  <a:pt x="134" y="28"/>
                </a:cubicBezTo>
                <a:cubicBezTo>
                  <a:pt x="138" y="25"/>
                  <a:pt x="146" y="20"/>
                  <a:pt x="146" y="20"/>
                </a:cubicBezTo>
                <a:cubicBezTo>
                  <a:pt x="149" y="15"/>
                  <a:pt x="162" y="10"/>
                  <a:pt x="162" y="10"/>
                </a:cubicBezTo>
                <a:cubicBezTo>
                  <a:pt x="169" y="31"/>
                  <a:pt x="160" y="60"/>
                  <a:pt x="158" y="82"/>
                </a:cubicBezTo>
                <a:cubicBezTo>
                  <a:pt x="154" y="126"/>
                  <a:pt x="151" y="169"/>
                  <a:pt x="142" y="212"/>
                </a:cubicBezTo>
                <a:cubicBezTo>
                  <a:pt x="141" y="225"/>
                  <a:pt x="127" y="285"/>
                  <a:pt x="148" y="278"/>
                </a:cubicBezTo>
                <a:cubicBezTo>
                  <a:pt x="157" y="280"/>
                  <a:pt x="161" y="280"/>
                  <a:pt x="166" y="288"/>
                </a:cubicBezTo>
                <a:cubicBezTo>
                  <a:pt x="165" y="296"/>
                  <a:pt x="148" y="327"/>
                  <a:pt x="140" y="332"/>
                </a:cubicBezTo>
                <a:cubicBezTo>
                  <a:pt x="137" y="341"/>
                  <a:pt x="130" y="349"/>
                  <a:pt x="122" y="352"/>
                </a:cubicBezTo>
                <a:cubicBezTo>
                  <a:pt x="115" y="359"/>
                  <a:pt x="111" y="371"/>
                  <a:pt x="104" y="376"/>
                </a:cubicBezTo>
                <a:cubicBezTo>
                  <a:pt x="100" y="379"/>
                  <a:pt x="92" y="384"/>
                  <a:pt x="92" y="384"/>
                </a:cubicBezTo>
                <a:cubicBezTo>
                  <a:pt x="91" y="382"/>
                  <a:pt x="90" y="380"/>
                  <a:pt x="88" y="378"/>
                </a:cubicBezTo>
                <a:cubicBezTo>
                  <a:pt x="86" y="377"/>
                  <a:pt x="83" y="377"/>
                  <a:pt x="82" y="376"/>
                </a:cubicBezTo>
                <a:cubicBezTo>
                  <a:pt x="75" y="369"/>
                  <a:pt x="75" y="358"/>
                  <a:pt x="68" y="352"/>
                </a:cubicBezTo>
                <a:cubicBezTo>
                  <a:pt x="64" y="349"/>
                  <a:pt x="56" y="344"/>
                  <a:pt x="56" y="344"/>
                </a:cubicBezTo>
                <a:cubicBezTo>
                  <a:pt x="50" y="336"/>
                  <a:pt x="42" y="330"/>
                  <a:pt x="36" y="322"/>
                </a:cubicBezTo>
                <a:cubicBezTo>
                  <a:pt x="29" y="314"/>
                  <a:pt x="29" y="306"/>
                  <a:pt x="20" y="300"/>
                </a:cubicBezTo>
                <a:cubicBezTo>
                  <a:pt x="16" y="294"/>
                  <a:pt x="2" y="276"/>
                  <a:pt x="16" y="276"/>
                </a:cubicBezTo>
                <a:close/>
              </a:path>
            </a:pathLst>
          </a:custGeom>
          <a:solidFill>
            <a:srgbClr val="FF3300"/>
          </a:solidFill>
          <a:ln w="9525" cap="flat" cmpd="sng">
            <a:solidFill>
              <a:srgbClr val="FF3300"/>
            </a:solidFill>
            <a:prstDash val="solid"/>
            <a:round/>
          </a:ln>
        </p:spPr>
        <p:txBody>
          <a:bodyPr>
            <a:spAutoFit/>
          </a:bodyPr>
          <a:lstStyle/>
          <a:p>
            <a:pPr defTabSz="914400" eaLnBrk="1" hangingPunct="1">
              <a:defRPr/>
            </a:pPr>
            <a:endParaRPr lang="en-US">
              <a:solidFill>
                <a:srgbClr val="000000"/>
              </a:solidFill>
              <a:cs typeface="+mn-cs"/>
            </a:endParaRPr>
          </a:p>
        </p:txBody>
      </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repeatCount="300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par>
                                <p:cTn id="8" presetID="22" presetClass="entr" presetSubtype="8" repeatCount="3000"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wipe(left)">
                                      <p:cBhvr>
                                        <p:cTn id="10" dur="500"/>
                                        <p:tgtEl>
                                          <p:spTgt spid="16"/>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2"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right)">
                                      <p:cBhvr>
                                        <p:cTn id="15" dur="500"/>
                                        <p:tgtEl>
                                          <p:spTgt spid="6"/>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 presetClass="exit" presetSubtype="10" fill="hold" nodeType="clickEffect">
                                  <p:stCondLst>
                                    <p:cond delay="0"/>
                                  </p:stCondLst>
                                  <p:childTnLst>
                                    <p:animEffect transition="out" filter="checkerboard(across)">
                                      <p:cBhvr>
                                        <p:cTn id="19" dur="500"/>
                                        <p:tgtEl>
                                          <p:spTgt spid="15"/>
                                        </p:tgtEl>
                                      </p:cBhvr>
                                    </p:animEffect>
                                    <p:set>
                                      <p:cBhvr>
                                        <p:cTn id="20" dur="1" fill="hold">
                                          <p:stCondLst>
                                            <p:cond delay="499"/>
                                          </p:stCondLst>
                                        </p:cTn>
                                        <p:tgtEl>
                                          <p:spTgt spid="15"/>
                                        </p:tgtEl>
                                        <p:attrNameLst>
                                          <p:attrName>style.visibility</p:attrName>
                                        </p:attrNameLst>
                                      </p:cBhvr>
                                      <p:to>
                                        <p:strVal val="hidden"/>
                                      </p:to>
                                    </p:set>
                                  </p:childTnLst>
                                </p:cTn>
                              </p:par>
                              <p:par>
                                <p:cTn id="21" presetID="5" presetClass="exit" presetSubtype="10" fill="hold" nodeType="withEffect">
                                  <p:stCondLst>
                                    <p:cond delay="0"/>
                                  </p:stCondLst>
                                  <p:childTnLst>
                                    <p:animEffect transition="out" filter="checkerboard(across)">
                                      <p:cBhvr>
                                        <p:cTn id="22" dur="500"/>
                                        <p:tgtEl>
                                          <p:spTgt spid="16"/>
                                        </p:tgtEl>
                                      </p:cBhvr>
                                    </p:animEffect>
                                    <p:set>
                                      <p:cBhvr>
                                        <p:cTn id="23" dur="1" fill="hold">
                                          <p:stCondLst>
                                            <p:cond delay="499"/>
                                          </p:stCondLst>
                                        </p:cTn>
                                        <p:tgtEl>
                                          <p:spTgt spid="16"/>
                                        </p:tgtEl>
                                        <p:attrNameLst>
                                          <p:attrName>style.visibility</p:attrName>
                                        </p:attrNameLst>
                                      </p:cBhvr>
                                      <p:to>
                                        <p:strVal val="hidden"/>
                                      </p:to>
                                    </p:set>
                                  </p:childTnLst>
                                </p:cTn>
                              </p:par>
                              <p:par>
                                <p:cTn id="24" presetID="5" presetClass="exit" presetSubtype="10" fill="hold" nodeType="withEffect">
                                  <p:stCondLst>
                                    <p:cond delay="0"/>
                                  </p:stCondLst>
                                  <p:childTnLst>
                                    <p:animEffect transition="out" filter="checkerboard(across)">
                                      <p:cBhvr>
                                        <p:cTn id="25" dur="500"/>
                                        <p:tgtEl>
                                          <p:spTgt spid="6"/>
                                        </p:tgtEl>
                                      </p:cBhvr>
                                    </p:animEffect>
                                    <p:set>
                                      <p:cBhvr>
                                        <p:cTn id="26" dur="1" fill="hold">
                                          <p:stCondLst>
                                            <p:cond delay="499"/>
                                          </p:stCondLst>
                                        </p:cTn>
                                        <p:tgtEl>
                                          <p:spTgt spid="6"/>
                                        </p:tgtEl>
                                        <p:attrNameLst>
                                          <p:attrName>style.visibility</p:attrName>
                                        </p:attrNameLst>
                                      </p:cBhvr>
                                      <p:to>
                                        <p:strVal val="hidden"/>
                                      </p:to>
                                    </p:set>
                                  </p:childTnLst>
                                </p:cTn>
                              </p:par>
                              <p:par>
                                <p:cTn id="27" presetID="22" presetClass="entr" presetSubtype="2" repeatCount="3000" fill="hold" nodeType="with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wipe(right)">
                                      <p:cBhvr>
                                        <p:cTn id="29" dur="500"/>
                                        <p:tgtEl>
                                          <p:spTgt spid="9"/>
                                        </p:tgtEl>
                                      </p:cBhvr>
                                    </p:animEffect>
                                  </p:childTnLst>
                                </p:cTn>
                              </p:par>
                              <p:par>
                                <p:cTn id="30" presetID="22" presetClass="entr" presetSubtype="2" repeatCount="3000" fill="hold"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wipe(right)">
                                      <p:cBhvr>
                                        <p:cTn id="32" dur="500"/>
                                        <p:tgtEl>
                                          <p:spTgt spid="8"/>
                                        </p:tgtEl>
                                      </p:cBhvr>
                                    </p:animEffect>
                                  </p:childTnLst>
                                </p:cTn>
                              </p:par>
                              <p:par>
                                <p:cTn id="33" presetID="22" presetClass="entr" presetSubtype="2" repeatCount="3000" fill="hold" nodeType="with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wipe(right)">
                                      <p:cBhvr>
                                        <p:cTn id="35" dur="500"/>
                                        <p:tgtEl>
                                          <p:spTgt spid="7"/>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2" presetClass="entr" presetSubtype="1" repeatCount="3000" fill="hold" nodeType="click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wipe(up)">
                                      <p:cBhvr>
                                        <p:cTn id="40" dur="500"/>
                                        <p:tgtEl>
                                          <p:spTgt spid="11"/>
                                        </p:tgtEl>
                                      </p:cBhvr>
                                    </p:animEffect>
                                  </p:childTnLst>
                                </p:cTn>
                              </p:par>
                              <p:par>
                                <p:cTn id="41" presetID="22" presetClass="entr" presetSubtype="4" repeatCount="3000" fill="hold" nodeType="with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down)">
                                      <p:cBhvr>
                                        <p:cTn id="43" dur="500"/>
                                        <p:tgtEl>
                                          <p:spTgt spid="17"/>
                                        </p:tgtEl>
                                      </p:cBhvr>
                                    </p:animEffect>
                                  </p:childTnLst>
                                </p:cTn>
                              </p:par>
                              <p:par>
                                <p:cTn id="44" presetID="22" presetClass="entr" presetSubtype="4" fill="hold" nodeType="withEffect">
                                  <p:stCondLst>
                                    <p:cond delay="0"/>
                                  </p:stCondLst>
                                  <p:childTnLst>
                                    <p:set>
                                      <p:cBhvr>
                                        <p:cTn id="45" dur="1" fill="hold">
                                          <p:stCondLst>
                                            <p:cond delay="0"/>
                                          </p:stCondLst>
                                        </p:cTn>
                                        <p:tgtEl>
                                          <p:spTgt spid="10"/>
                                        </p:tgtEl>
                                        <p:attrNameLst>
                                          <p:attrName>style.visibility</p:attrName>
                                        </p:attrNameLst>
                                      </p:cBhvr>
                                      <p:to>
                                        <p:strVal val="visible"/>
                                      </p:to>
                                    </p:set>
                                    <p:animEffect transition="in" filter="wipe(down)">
                                      <p:cBhvr>
                                        <p:cTn id="4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0A47178-C520-8D8A-E4CD-0A36E6EF552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983288" y="0"/>
            <a:ext cx="6208712" cy="6211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4034" name="Picture 2" descr="Henri Rivière – Wikipedia tiếng Việt">
            <a:extLst>
              <a:ext uri="{FF2B5EF4-FFF2-40B4-BE49-F238E27FC236}">
                <a16:creationId xmlns:a16="http://schemas.microsoft.com/office/drawing/2014/main" id="{327A9302-0A76-50A1-9EE1-C90F856FC1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6096000" cy="608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3">
            <a:extLst>
              <a:ext uri="{FF2B5EF4-FFF2-40B4-BE49-F238E27FC236}">
                <a16:creationId xmlns:a16="http://schemas.microsoft.com/office/drawing/2014/main" id="{8A6C206A-1D3E-CD7D-2A94-0A941075FFAF}"/>
              </a:ext>
            </a:extLst>
          </p:cNvPr>
          <p:cNvSpPr/>
          <p:nvPr/>
        </p:nvSpPr>
        <p:spPr>
          <a:xfrm>
            <a:off x="1760538" y="6211888"/>
            <a:ext cx="8445500" cy="646112"/>
          </a:xfrm>
          <a:prstGeom prst="rect">
            <a:avLst/>
          </a:prstGeom>
        </p:spPr>
        <p:txBody>
          <a:bodyPr wrap="none">
            <a:spAutoFit/>
          </a:bodyPr>
          <a:lstStyle/>
          <a:p>
            <a:pPr defTabSz="914400" eaLnBrk="1" fontAlgn="auto" hangingPunct="1">
              <a:spcBef>
                <a:spcPts val="0"/>
              </a:spcBef>
              <a:spcAft>
                <a:spcPts val="0"/>
              </a:spcAft>
              <a:defRPr/>
            </a:pPr>
            <a:r>
              <a:rPr lang="vi-VN" sz="3600" dirty="0">
                <a:solidFill>
                  <a:srgbClr val="000000"/>
                </a:solidFill>
                <a:latin typeface="Times New Roman" panose="02020603050405020304" pitchFamily="18" charset="0"/>
                <a:cs typeface="Times New Roman" panose="02020603050405020304" pitchFamily="18" charset="0"/>
              </a:rPr>
              <a:t>Hình ảnh Ri- Vi- e trong trận Cầu Giấy 1883</a:t>
            </a:r>
            <a:endParaRPr lang="en-US" sz="2800" dirty="0">
              <a:solidFill>
                <a:srgbClr val="000000"/>
              </a:solidFill>
              <a:latin typeface="Arial"/>
              <a:cs typeface="+mn-cs"/>
            </a:endParaRPr>
          </a:p>
        </p:txBody>
      </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par>
                                <p:cTn id="10" presetID="55" presetClass="entr" presetSubtype="0" fill="hold" nodeType="withEffect">
                                  <p:stCondLst>
                                    <p:cond delay="0"/>
                                  </p:stCondLst>
                                  <p:childTnLst>
                                    <p:set>
                                      <p:cBhvr>
                                        <p:cTn id="11" dur="1" fill="hold">
                                          <p:stCondLst>
                                            <p:cond delay="0"/>
                                          </p:stCondLst>
                                        </p:cTn>
                                        <p:tgtEl>
                                          <p:spTgt spid="44034"/>
                                        </p:tgtEl>
                                        <p:attrNameLst>
                                          <p:attrName>style.visibility</p:attrName>
                                        </p:attrNameLst>
                                      </p:cBhvr>
                                      <p:to>
                                        <p:strVal val="visible"/>
                                      </p:to>
                                    </p:set>
                                    <p:anim calcmode="lin" valueType="num">
                                      <p:cBhvr>
                                        <p:cTn id="12" dur="1000" fill="hold"/>
                                        <p:tgtEl>
                                          <p:spTgt spid="44034"/>
                                        </p:tgtEl>
                                        <p:attrNameLst>
                                          <p:attrName>ppt_w</p:attrName>
                                        </p:attrNameLst>
                                      </p:cBhvr>
                                      <p:tavLst>
                                        <p:tav tm="0">
                                          <p:val>
                                            <p:strVal val="#ppt_w*0.70"/>
                                          </p:val>
                                        </p:tav>
                                        <p:tav tm="100000">
                                          <p:val>
                                            <p:strVal val="#ppt_w"/>
                                          </p:val>
                                        </p:tav>
                                      </p:tavLst>
                                    </p:anim>
                                    <p:anim calcmode="lin" valueType="num">
                                      <p:cBhvr>
                                        <p:cTn id="13" dur="1000" fill="hold"/>
                                        <p:tgtEl>
                                          <p:spTgt spid="44034"/>
                                        </p:tgtEl>
                                        <p:attrNameLst>
                                          <p:attrName>ppt_h</p:attrName>
                                        </p:attrNameLst>
                                      </p:cBhvr>
                                      <p:tavLst>
                                        <p:tav tm="0">
                                          <p:val>
                                            <p:strVal val="#ppt_h"/>
                                          </p:val>
                                        </p:tav>
                                        <p:tav tm="100000">
                                          <p:val>
                                            <p:strVal val="#ppt_h"/>
                                          </p:val>
                                        </p:tav>
                                      </p:tavLst>
                                    </p:anim>
                                    <p:animEffect transition="in" filter="fade">
                                      <p:cBhvr>
                                        <p:cTn id="14" dur="1000"/>
                                        <p:tgtEl>
                                          <p:spTgt spid="44034"/>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strVal val="#ppt_w*0.70"/>
                                          </p:val>
                                        </p:tav>
                                        <p:tav tm="100000">
                                          <p:val>
                                            <p:strVal val="#ppt_w"/>
                                          </p:val>
                                        </p:tav>
                                      </p:tavLst>
                                    </p:anim>
                                    <p:anim calcmode="lin" valueType="num">
                                      <p:cBhvr>
                                        <p:cTn id="18" dur="1000" fill="hold"/>
                                        <p:tgtEl>
                                          <p:spTgt spid="4"/>
                                        </p:tgtEl>
                                        <p:attrNameLst>
                                          <p:attrName>ppt_h</p:attrName>
                                        </p:attrNameLst>
                                      </p:cBhvr>
                                      <p:tavLst>
                                        <p:tav tm="0">
                                          <p:val>
                                            <p:strVal val="#ppt_h"/>
                                          </p:val>
                                        </p:tav>
                                        <p:tav tm="100000">
                                          <p:val>
                                            <p:strVal val="#ppt_h"/>
                                          </p:val>
                                        </p:tav>
                                      </p:tavLst>
                                    </p:anim>
                                    <p:animEffect transition="in" filter="fade">
                                      <p:cBhvr>
                                        <p:cTn id="1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1" name="Google Shape;1791;p27">
            <a:extLst>
              <a:ext uri="{FF2B5EF4-FFF2-40B4-BE49-F238E27FC236}">
                <a16:creationId xmlns:a16="http://schemas.microsoft.com/office/drawing/2014/main" id="{1E387240-7375-1C3A-EA2E-3849FBDEDB6B}"/>
              </a:ext>
            </a:extLst>
          </p:cNvPr>
          <p:cNvSpPr/>
          <p:nvPr/>
        </p:nvSpPr>
        <p:spPr>
          <a:xfrm rot="-422">
            <a:off x="6503545" y="926720"/>
            <a:ext cx="4214111" cy="5125167"/>
          </a:xfrm>
          <a:prstGeom prst="rect">
            <a:avLst/>
          </a:prstGeom>
          <a:blipFill dpi="0" rotWithShape="1">
            <a:blip r:embed="rId3"/>
            <a:srcRect/>
            <a:stretch>
              <a:fillRect t="-4000" r="-6000" b="-1000"/>
            </a:stretch>
          </a:blipFill>
          <a:ln>
            <a:noFill/>
          </a:ln>
        </p:spPr>
        <p:txBody>
          <a:bodyPr spcFirstLastPara="1" lIns="121900" tIns="121900" rIns="121900" bIns="121900" anchor="ctr"/>
          <a:lstStyle/>
          <a:p>
            <a:pPr defTabSz="1219200" eaLnBrk="1" fontAlgn="auto" hangingPunct="1">
              <a:spcBef>
                <a:spcPts val="0"/>
              </a:spcBef>
              <a:spcAft>
                <a:spcPts val="0"/>
              </a:spcAft>
              <a:buClr>
                <a:srgbClr val="000000"/>
              </a:buClr>
              <a:defRPr/>
            </a:pPr>
            <a:endParaRPr sz="665" kern="0">
              <a:solidFill>
                <a:srgbClr val="000000"/>
              </a:solidFill>
              <a:latin typeface="Arial" panose="020B0604020202020204"/>
              <a:cs typeface="Arial" panose="020B0604020202020204"/>
              <a:sym typeface="Arial" panose="020B0604020202020204"/>
            </a:endParaRPr>
          </a:p>
        </p:txBody>
      </p:sp>
      <p:sp>
        <p:nvSpPr>
          <p:cNvPr id="2010" name="Google Shape;2010;p27">
            <a:extLst>
              <a:ext uri="{FF2B5EF4-FFF2-40B4-BE49-F238E27FC236}">
                <a16:creationId xmlns:a16="http://schemas.microsoft.com/office/drawing/2014/main" id="{B30A5EA4-B153-943E-448C-3199B71517FE}"/>
              </a:ext>
            </a:extLst>
          </p:cNvPr>
          <p:cNvSpPr/>
          <p:nvPr/>
        </p:nvSpPr>
        <p:spPr>
          <a:xfrm rot="4965428">
            <a:off x="10087768" y="532607"/>
            <a:ext cx="1014413" cy="8763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lIns="121900" tIns="121900" rIns="121900" bIns="121900" anchor="ctr"/>
          <a:lstStyle/>
          <a:p>
            <a:pPr defTabSz="1219200" eaLnBrk="1" fontAlgn="auto" hangingPunct="1">
              <a:spcBef>
                <a:spcPts val="0"/>
              </a:spcBef>
              <a:spcAft>
                <a:spcPts val="0"/>
              </a:spcAft>
              <a:buClr>
                <a:srgbClr val="000000"/>
              </a:buClr>
              <a:defRPr/>
            </a:pPr>
            <a:endParaRPr sz="665" kern="0">
              <a:solidFill>
                <a:srgbClr val="000000"/>
              </a:solidFill>
              <a:latin typeface="Arial" panose="020B0604020202020204"/>
              <a:cs typeface="Arial" panose="020B0604020202020204"/>
              <a:sym typeface="Arial" panose="020B0604020202020204"/>
            </a:endParaRPr>
          </a:p>
        </p:txBody>
      </p:sp>
      <p:sp>
        <p:nvSpPr>
          <p:cNvPr id="2011" name="Google Shape;2011;p27">
            <a:extLst>
              <a:ext uri="{FF2B5EF4-FFF2-40B4-BE49-F238E27FC236}">
                <a16:creationId xmlns:a16="http://schemas.microsoft.com/office/drawing/2014/main" id="{F92DAA71-F868-42D3-995F-A59415DA67F6}"/>
              </a:ext>
            </a:extLst>
          </p:cNvPr>
          <p:cNvSpPr/>
          <p:nvPr/>
        </p:nvSpPr>
        <p:spPr>
          <a:xfrm rot="-4965428" flipH="1">
            <a:off x="6373018" y="602457"/>
            <a:ext cx="1014413" cy="8763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lIns="121900" tIns="121900" rIns="121900" bIns="121900" anchor="ctr"/>
          <a:lstStyle/>
          <a:p>
            <a:pPr defTabSz="1219200" eaLnBrk="1" fontAlgn="auto" hangingPunct="1">
              <a:spcBef>
                <a:spcPts val="0"/>
              </a:spcBef>
              <a:spcAft>
                <a:spcPts val="0"/>
              </a:spcAft>
              <a:buClr>
                <a:srgbClr val="000000"/>
              </a:buClr>
              <a:defRPr/>
            </a:pPr>
            <a:endParaRPr sz="665" kern="0">
              <a:solidFill>
                <a:srgbClr val="000000"/>
              </a:solidFill>
              <a:latin typeface="Arial" panose="020B0604020202020204"/>
              <a:cs typeface="Arial" panose="020B0604020202020204"/>
              <a:sym typeface="Arial" panose="020B0604020202020204"/>
            </a:endParaRPr>
          </a:p>
        </p:txBody>
      </p:sp>
      <p:sp>
        <p:nvSpPr>
          <p:cNvPr id="2017" name="Google Shape;2017;p27">
            <a:hlinkClick r:id="rId4" action="ppaction://hlinksldjump"/>
            <a:extLst>
              <a:ext uri="{FF2B5EF4-FFF2-40B4-BE49-F238E27FC236}">
                <a16:creationId xmlns:a16="http://schemas.microsoft.com/office/drawing/2014/main" id="{580018F4-DB98-3101-6DAE-7B2FFCBE3453}"/>
              </a:ext>
            </a:extLst>
          </p:cNvPr>
          <p:cNvSpPr/>
          <p:nvPr/>
        </p:nvSpPr>
        <p:spPr>
          <a:xfrm rot="8100000">
            <a:off x="10702925" y="855663"/>
            <a:ext cx="228600" cy="228600"/>
          </a:xfrm>
          <a:prstGeom prst="halfFrame">
            <a:avLst>
              <a:gd name="adj1" fmla="val 33333"/>
              <a:gd name="adj2" fmla="val 33333"/>
            </a:avLst>
          </a:prstGeom>
          <a:solidFill>
            <a:schemeClr val="accent1"/>
          </a:solidFill>
          <a:ln>
            <a:noFill/>
          </a:ln>
        </p:spPr>
        <p:txBody>
          <a:bodyPr spcFirstLastPara="1" lIns="121900" tIns="121900" rIns="121900" bIns="121900" anchor="ctr"/>
          <a:lstStyle/>
          <a:p>
            <a:pPr defTabSz="1219200" eaLnBrk="1" fontAlgn="auto" hangingPunct="1">
              <a:spcBef>
                <a:spcPts val="0"/>
              </a:spcBef>
              <a:spcAft>
                <a:spcPts val="0"/>
              </a:spcAft>
              <a:buClr>
                <a:srgbClr val="000000"/>
              </a:buClr>
              <a:defRPr/>
            </a:pPr>
            <a:endParaRPr sz="1865" kern="0">
              <a:solidFill>
                <a:srgbClr val="000000"/>
              </a:solidFill>
              <a:latin typeface="Arial" panose="020B0604020202020204"/>
              <a:cs typeface="Arial" panose="020B0604020202020204"/>
              <a:sym typeface="Arial" panose="020B0604020202020204"/>
            </a:endParaRPr>
          </a:p>
        </p:txBody>
      </p:sp>
      <p:sp>
        <p:nvSpPr>
          <p:cNvPr id="230408" name="Rectangle 5">
            <a:extLst>
              <a:ext uri="{FF2B5EF4-FFF2-40B4-BE49-F238E27FC236}">
                <a16:creationId xmlns:a16="http://schemas.microsoft.com/office/drawing/2014/main" id="{C9FE38BE-6B75-047A-1A79-A2BCBB0755D9}"/>
              </a:ext>
            </a:extLst>
          </p:cNvPr>
          <p:cNvSpPr>
            <a:spLocks noChangeArrowheads="1"/>
          </p:cNvSpPr>
          <p:nvPr/>
        </p:nvSpPr>
        <p:spPr bwMode="auto">
          <a:xfrm>
            <a:off x="7229475" y="5981700"/>
            <a:ext cx="3365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4400" eaLnBrk="1" hangingPunct="1"/>
            <a:r>
              <a:rPr lang="en-US" altLang="en-US" sz="2400" b="1">
                <a:solidFill>
                  <a:srgbClr val="C00000"/>
                </a:solidFill>
                <a:latin typeface="Times New Roman" panose="02020603050405020304" pitchFamily="18" charset="0"/>
                <a:cs typeface="Times New Roman" panose="02020603050405020304" pitchFamily="18" charset="0"/>
              </a:rPr>
              <a:t>Hoàng Diệu (1829-1882)</a:t>
            </a:r>
          </a:p>
        </p:txBody>
      </p:sp>
      <p:sp>
        <p:nvSpPr>
          <p:cNvPr id="230409" name="Rectangle 1">
            <a:extLst>
              <a:ext uri="{FF2B5EF4-FFF2-40B4-BE49-F238E27FC236}">
                <a16:creationId xmlns:a16="http://schemas.microsoft.com/office/drawing/2014/main" id="{08832A1D-A4CE-69CD-D2F5-96B755CED00F}"/>
              </a:ext>
            </a:extLst>
          </p:cNvPr>
          <p:cNvSpPr>
            <a:spLocks noChangeArrowheads="1"/>
          </p:cNvSpPr>
          <p:nvPr/>
        </p:nvSpPr>
        <p:spPr bwMode="auto">
          <a:xfrm>
            <a:off x="2246313" y="411163"/>
            <a:ext cx="6364287"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a:lnSpc>
                <a:spcPct val="115000"/>
              </a:lnSpc>
            </a:pPr>
            <a:r>
              <a:rPr lang="en-US" altLang="en-US" sz="2400" b="1" i="1">
                <a:latin typeface="Times New Roman" panose="02020603050405020304" pitchFamily="18" charset="0"/>
                <a:ea typeface="Calibri" panose="020F0502020204030204" pitchFamily="34" charset="0"/>
                <a:cs typeface="Times New Roman" panose="02020603050405020304" pitchFamily="18" charset="0"/>
              </a:rPr>
              <a:t>Quan sát H17.8 Em biết gì về Hoàng Diệu?</a:t>
            </a:r>
            <a:endParaRPr lang="en-US" altLang="en-US" sz="2400">
              <a:latin typeface="Calibri" panose="020F0502020204030204" pitchFamily="34" charset="0"/>
              <a:ea typeface="Calibri" panose="020F0502020204030204" pitchFamily="34" charset="0"/>
              <a:cs typeface="Times New Roman" panose="02020603050405020304" pitchFamily="18" charset="0"/>
            </a:endParaRPr>
          </a:p>
        </p:txBody>
      </p:sp>
      <p:sp>
        <p:nvSpPr>
          <p:cNvPr id="230410" name="Rectangle 12">
            <a:extLst>
              <a:ext uri="{FF2B5EF4-FFF2-40B4-BE49-F238E27FC236}">
                <a16:creationId xmlns:a16="http://schemas.microsoft.com/office/drawing/2014/main" id="{F57FC5B3-137B-D81B-4870-57B74B4A2E67}"/>
              </a:ext>
            </a:extLst>
          </p:cNvPr>
          <p:cNvSpPr>
            <a:spLocks noChangeArrowheads="1"/>
          </p:cNvSpPr>
          <p:nvPr/>
        </p:nvSpPr>
        <p:spPr bwMode="auto">
          <a:xfrm>
            <a:off x="685800" y="1039813"/>
            <a:ext cx="5635625" cy="563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a:r>
              <a:rPr lang="en-US" altLang="en-US" sz="2400">
                <a:solidFill>
                  <a:srgbClr val="000000"/>
                </a:solidFill>
                <a:latin typeface="Times New Roman" panose="02020603050405020304" pitchFamily="18" charset="0"/>
              </a:rPr>
              <a:t>	Hoàng Diệu tên thật là Hoàng Kim Tích, sau mới đổi là Hoàng Diệu, tự là Quang Viễn, hiệu Tĩnh Trai.</a:t>
            </a:r>
            <a:r>
              <a:rPr lang="en-US" altLang="en-US" sz="2400" u="sng" baseline="30000">
                <a:solidFill>
                  <a:srgbClr val="000000"/>
                </a:solidFill>
                <a:latin typeface="Times New Roman" panose="02020603050405020304" pitchFamily="18" charset="0"/>
                <a:hlinkClick r:id="rId5"/>
              </a:rPr>
              <a:t>[2]</a:t>
            </a:r>
            <a:r>
              <a:rPr lang="en-US" altLang="en-US" sz="2400">
                <a:solidFill>
                  <a:srgbClr val="000000"/>
                </a:solidFill>
                <a:latin typeface="Times New Roman" panose="02020603050405020304" pitchFamily="18" charset="0"/>
              </a:rPr>
              <a:t> Ông sinh ngày 10 tháng 2 năm Kỷ Sửu </a:t>
            </a:r>
            <a:r>
              <a:rPr lang="en-US" altLang="en-US" sz="2400" u="sng">
                <a:solidFill>
                  <a:srgbClr val="000000"/>
                </a:solidFill>
                <a:latin typeface="Times New Roman" panose="02020603050405020304" pitchFamily="18" charset="0"/>
                <a:hlinkClick r:id="rId6" tooltip="14 tháng 3"/>
              </a:rPr>
              <a:t>14 tháng 3</a:t>
            </a:r>
            <a:r>
              <a:rPr lang="en-US" altLang="en-US" sz="2400">
                <a:solidFill>
                  <a:srgbClr val="000000"/>
                </a:solidFill>
                <a:latin typeface="Times New Roman" panose="02020603050405020304" pitchFamily="18" charset="0"/>
              </a:rPr>
              <a:t> năm (</a:t>
            </a:r>
            <a:r>
              <a:rPr lang="en-US" altLang="en-US" sz="2400" u="sng">
                <a:solidFill>
                  <a:srgbClr val="000000"/>
                </a:solidFill>
                <a:latin typeface="Times New Roman" panose="02020603050405020304" pitchFamily="18" charset="0"/>
                <a:hlinkClick r:id="rId7" tooltip="1829"/>
              </a:rPr>
              <a:t>1829</a:t>
            </a:r>
            <a:r>
              <a:rPr lang="en-US" altLang="en-US" sz="2400">
                <a:solidFill>
                  <a:srgbClr val="000000"/>
                </a:solidFill>
                <a:latin typeface="Times New Roman" panose="02020603050405020304" pitchFamily="18" charset="0"/>
              </a:rPr>
              <a:t>), trong một gia đình có truyền thống nho giáo tại làng Xuân Đài</a:t>
            </a:r>
            <a:r>
              <a:rPr lang="en-US" altLang="en-US" sz="2400" u="sng" baseline="30000">
                <a:solidFill>
                  <a:srgbClr val="000000"/>
                </a:solidFill>
                <a:latin typeface="Times New Roman" panose="02020603050405020304" pitchFamily="18" charset="0"/>
                <a:hlinkClick r:id="rId8"/>
              </a:rPr>
              <a:t>[3]</a:t>
            </a:r>
            <a:r>
              <a:rPr lang="en-US" altLang="en-US" sz="2400">
                <a:solidFill>
                  <a:srgbClr val="000000"/>
                </a:solidFill>
                <a:latin typeface="Times New Roman" panose="02020603050405020304" pitchFamily="18" charset="0"/>
              </a:rPr>
              <a:t>, huyện Diên Phước, tỉnh Quảng Nam (nay là thị xã </a:t>
            </a:r>
            <a:r>
              <a:rPr lang="en-US" altLang="en-US" sz="2400" u="sng">
                <a:solidFill>
                  <a:srgbClr val="000000"/>
                </a:solidFill>
                <a:latin typeface="Times New Roman" panose="02020603050405020304" pitchFamily="18" charset="0"/>
                <a:hlinkClick r:id="rId9" tooltip="Điện Bàn"/>
              </a:rPr>
              <a:t>Điện Bàn</a:t>
            </a:r>
            <a:r>
              <a:rPr lang="en-US" altLang="en-US" sz="2400">
                <a:solidFill>
                  <a:srgbClr val="000000"/>
                </a:solidFill>
                <a:latin typeface="Times New Roman" panose="02020603050405020304" pitchFamily="18" charset="0"/>
              </a:rPr>
              <a:t>, tỉnh </a:t>
            </a:r>
            <a:r>
              <a:rPr lang="en-US" altLang="en-US" sz="2400" u="sng">
                <a:solidFill>
                  <a:srgbClr val="000000"/>
                </a:solidFill>
                <a:latin typeface="Times New Roman" panose="02020603050405020304" pitchFamily="18" charset="0"/>
                <a:hlinkClick r:id="rId10" tooltip="Quảng Nam"/>
              </a:rPr>
              <a:t>Quảng Nam</a:t>
            </a:r>
            <a:r>
              <a:rPr lang="en-US" altLang="en-US" sz="2400" u="sng" baseline="30000">
                <a:solidFill>
                  <a:srgbClr val="000000"/>
                </a:solidFill>
                <a:latin typeface="Times New Roman" panose="02020603050405020304" pitchFamily="18" charset="0"/>
                <a:hlinkClick r:id="rId11"/>
              </a:rPr>
              <a:t>[1]</a:t>
            </a:r>
            <a:r>
              <a:rPr lang="en-US" altLang="en-US" sz="2400">
                <a:solidFill>
                  <a:srgbClr val="000000"/>
                </a:solidFill>
                <a:latin typeface="Times New Roman" panose="02020603050405020304" pitchFamily="18" charset="0"/>
              </a:rPr>
              <a:t>). Gia đình ông có 7 anh em và họ đều nổi tiếng là những người thông minh trong vùng. Sử chép rằng gia đình Hoàng Diệu có một người đỗ </a:t>
            </a:r>
            <a:r>
              <a:rPr lang="en-US" altLang="en-US" sz="2400" u="sng">
                <a:solidFill>
                  <a:srgbClr val="000000"/>
                </a:solidFill>
                <a:latin typeface="Times New Roman" panose="02020603050405020304" pitchFamily="18" charset="0"/>
                <a:hlinkClick r:id="rId12" tooltip="Phó bảng"/>
              </a:rPr>
              <a:t>phó bảng</a:t>
            </a:r>
            <a:r>
              <a:rPr lang="en-US" altLang="en-US" sz="2400">
                <a:solidFill>
                  <a:srgbClr val="000000"/>
                </a:solidFill>
                <a:latin typeface="Times New Roman" panose="02020603050405020304" pitchFamily="18" charset="0"/>
              </a:rPr>
              <a:t>, ba người đỗ </a:t>
            </a:r>
            <a:r>
              <a:rPr lang="en-US" altLang="en-US" sz="2400" u="sng">
                <a:solidFill>
                  <a:srgbClr val="000000"/>
                </a:solidFill>
                <a:latin typeface="Times New Roman" panose="02020603050405020304" pitchFamily="18" charset="0"/>
                <a:hlinkClick r:id="rId13" tooltip="Hương cống"/>
              </a:rPr>
              <a:t>cử nhân</a:t>
            </a:r>
            <a:r>
              <a:rPr lang="en-US" altLang="en-US" sz="2400">
                <a:solidFill>
                  <a:srgbClr val="000000"/>
                </a:solidFill>
                <a:latin typeface="Times New Roman" panose="02020603050405020304" pitchFamily="18" charset="0"/>
              </a:rPr>
              <a:t>, hai người </a:t>
            </a:r>
            <a:r>
              <a:rPr lang="en-US" altLang="en-US" sz="2400" u="sng">
                <a:solidFill>
                  <a:srgbClr val="000000"/>
                </a:solidFill>
                <a:latin typeface="Times New Roman" panose="02020603050405020304" pitchFamily="18" charset="0"/>
                <a:hlinkClick r:id="rId14" tooltip="Tú tài"/>
              </a:rPr>
              <a:t>tú tài</a:t>
            </a:r>
            <a:r>
              <a:rPr lang="en-US" altLang="en-US" sz="2400">
                <a:solidFill>
                  <a:srgbClr val="000000"/>
                </a:solidFill>
                <a:latin typeface="Times New Roman" panose="02020603050405020304" pitchFamily="18" charset="0"/>
              </a:rPr>
              <a:t> trong các kỳ thi dưới thời vua </a:t>
            </a:r>
            <a:r>
              <a:rPr lang="en-US" altLang="en-US" sz="2400" u="sng">
                <a:solidFill>
                  <a:srgbClr val="000000"/>
                </a:solidFill>
                <a:latin typeface="Times New Roman" panose="02020603050405020304" pitchFamily="18" charset="0"/>
                <a:hlinkClick r:id="rId15" tooltip="Tự Đức"/>
              </a:rPr>
              <a:t>Tự Đức</a:t>
            </a:r>
            <a:r>
              <a:rPr lang="en-US" altLang="en-US" sz="2400">
                <a:solidFill>
                  <a:srgbClr val="000000"/>
                </a:solidFill>
                <a:latin typeface="Times New Roman" panose="02020603050405020304" pitchFamily="18" charset="0"/>
              </a:rPr>
              <a:t>. Một trong những hậu duệ của ông là nhà toán học </a:t>
            </a:r>
            <a:r>
              <a:rPr lang="en-US" altLang="en-US" sz="2400" u="sng">
                <a:solidFill>
                  <a:srgbClr val="000000"/>
                </a:solidFill>
                <a:latin typeface="Times New Roman" panose="02020603050405020304" pitchFamily="18" charset="0"/>
                <a:hlinkClick r:id="rId16" tooltip="Hoàng Tụy"/>
              </a:rPr>
              <a:t>Hoàng Tụy</a:t>
            </a:r>
            <a:r>
              <a:rPr lang="en-US" altLang="en-US" sz="2400">
                <a:solidFill>
                  <a:srgbClr val="000000"/>
                </a:solidFill>
                <a:latin typeface="Times New Roman" panose="02020603050405020304" pitchFamily="18" charset="0"/>
              </a:rPr>
              <a:t>.</a:t>
            </a:r>
            <a:endParaRPr lang="en-US" altLang="en-US" sz="2400"/>
          </a:p>
        </p:txBody>
      </p:sp>
    </p:spTree>
  </p:cSld>
  <p:clrMapOvr>
    <a:masterClrMapping/>
  </p:clrMapOvr>
  <p:transition spd="slow">
    <p:random/>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Title 1">
            <a:extLst>
              <a:ext uri="{FF2B5EF4-FFF2-40B4-BE49-F238E27FC236}">
                <a16:creationId xmlns:a16="http://schemas.microsoft.com/office/drawing/2014/main" id="{69A0BD1B-28A6-23D2-A770-402A820E6496}"/>
              </a:ext>
            </a:extLst>
          </p:cNvPr>
          <p:cNvSpPr txBox="1">
            <a:spLocks noGrp="1"/>
          </p:cNvSpPr>
          <p:nvPr>
            <p:ph type="title"/>
          </p:nvPr>
        </p:nvSpPr>
        <p:spPr>
          <a:xfrm>
            <a:off x="968375" y="588963"/>
            <a:ext cx="10255250" cy="763587"/>
          </a:xfrm>
        </p:spPr>
        <p:txBody>
          <a:bodyPr/>
          <a:lstStyle/>
          <a:p>
            <a:pPr eaLnBrk="1" hangingPunct="1">
              <a:lnSpc>
                <a:spcPct val="80000"/>
              </a:lnSpc>
              <a:spcBef>
                <a:spcPct val="0"/>
              </a:spcBef>
              <a:spcAft>
                <a:spcPct val="0"/>
              </a:spcAft>
              <a:buClr>
                <a:srgbClr val="85A8CE"/>
              </a:buClr>
              <a:buFont typeface="Jua"/>
              <a:buNone/>
            </a:pPr>
            <a:endParaRPr lang="en-US" altLang="en-US" sz="2800" b="1">
              <a:solidFill>
                <a:srgbClr val="85A8CE"/>
              </a:solidFill>
              <a:latin typeface="Jua"/>
              <a:ea typeface="Jua"/>
              <a:cs typeface="Jua"/>
              <a:sym typeface="Jua"/>
            </a:endParaRPr>
          </a:p>
        </p:txBody>
      </p:sp>
      <p:pic>
        <p:nvPicPr>
          <p:cNvPr id="232451" name="Picture 4">
            <a:extLst>
              <a:ext uri="{FF2B5EF4-FFF2-40B4-BE49-F238E27FC236}">
                <a16:creationId xmlns:a16="http://schemas.microsoft.com/office/drawing/2014/main" id="{5FD6A86A-7041-831F-8FF4-B65CB26B4EE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14861" t="5611" r="12363"/>
          <a:stretch>
            <a:fillRect/>
          </a:stretch>
        </p:blipFill>
        <p:spPr bwMode="auto">
          <a:xfrm>
            <a:off x="228600" y="588963"/>
            <a:ext cx="6478588" cy="617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452" name="TextBox 3">
            <a:extLst>
              <a:ext uri="{FF2B5EF4-FFF2-40B4-BE49-F238E27FC236}">
                <a16:creationId xmlns:a16="http://schemas.microsoft.com/office/drawing/2014/main" id="{33547FFC-E842-3423-48A5-78293A69D9A2}"/>
              </a:ext>
            </a:extLst>
          </p:cNvPr>
          <p:cNvSpPr txBox="1">
            <a:spLocks noChangeArrowheads="1"/>
          </p:cNvSpPr>
          <p:nvPr/>
        </p:nvSpPr>
        <p:spPr bwMode="auto">
          <a:xfrm>
            <a:off x="1281113" y="1352550"/>
            <a:ext cx="4371975" cy="4892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defTabSz="914400" eaLnBrk="1" hangingPunct="1"/>
            <a:r>
              <a:rPr lang="vi-VN" altLang="en-US" sz="2400">
                <a:solidFill>
                  <a:srgbClr val="000000"/>
                </a:solidFill>
                <a:latin typeface="Times New Roman" panose="02020603050405020304" pitchFamily="18" charset="0"/>
                <a:cs typeface="Times New Roman" panose="02020603050405020304" pitchFamily="18" charset="0"/>
              </a:rPr>
              <a:t>“Thần là một kẻ thư sinh, biết đâu việc binh bị mà Bệ hạ lại giao cho cái chức vụ quá quan trọng. Làm sao tin được lòng giặc, nên thần lo sửa soạn đề phòng. Việc chưa xong thì binh Pháp kéo đến. Thần trộm nghĩ, Hà Nội là cuống họng của Bắc Kì, nên thần thường tâu về triều xin thêm binh, nhưng lại bị Bệ hạ quở trách... Một mình thề với Long thành, nguyện theo Nguyễn Tri Phưương nơi suối vàng vậy”.</a:t>
            </a:r>
          </a:p>
        </p:txBody>
      </p:sp>
      <p:sp>
        <p:nvSpPr>
          <p:cNvPr id="5" name="Google Shape;1791;p27">
            <a:extLst>
              <a:ext uri="{FF2B5EF4-FFF2-40B4-BE49-F238E27FC236}">
                <a16:creationId xmlns:a16="http://schemas.microsoft.com/office/drawing/2014/main" id="{3246C488-9502-6AB8-D980-0AB95B86C9D9}"/>
              </a:ext>
            </a:extLst>
          </p:cNvPr>
          <p:cNvSpPr/>
          <p:nvPr/>
        </p:nvSpPr>
        <p:spPr>
          <a:xfrm rot="-422">
            <a:off x="6503545" y="926720"/>
            <a:ext cx="4214111" cy="5125167"/>
          </a:xfrm>
          <a:prstGeom prst="rect">
            <a:avLst/>
          </a:prstGeom>
          <a:blipFill dpi="0" rotWithShape="1">
            <a:blip r:embed="rId3"/>
            <a:srcRect/>
            <a:stretch>
              <a:fillRect t="-4000" r="-6000" b="-1000"/>
            </a:stretch>
          </a:blipFill>
          <a:ln>
            <a:noFill/>
          </a:ln>
        </p:spPr>
        <p:txBody>
          <a:bodyPr spcFirstLastPara="1" lIns="121900" tIns="121900" rIns="121900" bIns="121900" anchor="ctr"/>
          <a:lstStyle/>
          <a:p>
            <a:pPr defTabSz="1219200" eaLnBrk="1" fontAlgn="auto" hangingPunct="1">
              <a:spcBef>
                <a:spcPts val="0"/>
              </a:spcBef>
              <a:spcAft>
                <a:spcPts val="0"/>
              </a:spcAft>
              <a:buClr>
                <a:srgbClr val="000000"/>
              </a:buClr>
              <a:defRPr/>
            </a:pPr>
            <a:endParaRPr sz="665" kern="0">
              <a:solidFill>
                <a:srgbClr val="000000"/>
              </a:solidFill>
              <a:latin typeface="Arial" panose="020B0604020202020204"/>
              <a:cs typeface="Arial" panose="020B0604020202020204"/>
              <a:sym typeface="Arial" panose="020B0604020202020204"/>
            </a:endParaRPr>
          </a:p>
        </p:txBody>
      </p:sp>
      <p:sp>
        <p:nvSpPr>
          <p:cNvPr id="232456" name="Rectangle 5">
            <a:extLst>
              <a:ext uri="{FF2B5EF4-FFF2-40B4-BE49-F238E27FC236}">
                <a16:creationId xmlns:a16="http://schemas.microsoft.com/office/drawing/2014/main" id="{D25A1E7C-A278-18FC-A23D-C1648FE84AD7}"/>
              </a:ext>
            </a:extLst>
          </p:cNvPr>
          <p:cNvSpPr>
            <a:spLocks noChangeArrowheads="1"/>
          </p:cNvSpPr>
          <p:nvPr/>
        </p:nvSpPr>
        <p:spPr bwMode="auto">
          <a:xfrm>
            <a:off x="6927850" y="6175375"/>
            <a:ext cx="33655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4400" eaLnBrk="1" hangingPunct="1"/>
            <a:r>
              <a:rPr lang="en-US" altLang="en-US" sz="2400" b="1">
                <a:solidFill>
                  <a:srgbClr val="C00000"/>
                </a:solidFill>
                <a:latin typeface="Times New Roman" panose="02020603050405020304" pitchFamily="18" charset="0"/>
                <a:cs typeface="Times New Roman" panose="02020603050405020304" pitchFamily="18" charset="0"/>
              </a:rPr>
              <a:t>Hoàng Diệu (1829-1882)</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274" name="Picture 2" descr="Có thể là hình ảnh về bản đồ và văn bản cho biết 'Vì sao Pháp lại chọn Đà Nắng là điểm tấn công đầu tiên khi xâm lược nước ta? Lào Có cảng nước sâu, rộng, tàu chiến có thể ra vảo dễ dàng. aNảng Cam- Cam-pu-chia pu- chia Đà Nằng chi cách Huế 100 km nên có thể làm bản đạp tấn công Huế. Nằm trên trục giao thông Bắc-Nam Thực dân Pháp xây dựng cơ sở giáo dân theo đạo Kitô'">
            <a:extLst>
              <a:ext uri="{FF2B5EF4-FFF2-40B4-BE49-F238E27FC236}">
                <a16:creationId xmlns:a16="http://schemas.microsoft.com/office/drawing/2014/main" id="{8E8643C8-F750-E3BE-185B-C3FB9740ED6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101600"/>
            <a:ext cx="11137900" cy="664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ubOvalCallout">
            <a:extLst>
              <a:ext uri="{FF2B5EF4-FFF2-40B4-BE49-F238E27FC236}">
                <a16:creationId xmlns:a16="http://schemas.microsoft.com/office/drawing/2014/main" id="{7E2CAFB6-26AE-DB4D-F192-29BBAB6466A4}"/>
              </a:ext>
            </a:extLst>
          </p:cNvPr>
          <p:cNvSpPr>
            <a:spLocks noEditPoints="1" noChangeArrowheads="1"/>
          </p:cNvSpPr>
          <p:nvPr/>
        </p:nvSpPr>
        <p:spPr bwMode="auto">
          <a:xfrm>
            <a:off x="5589588" y="2133600"/>
            <a:ext cx="5737225" cy="2309813"/>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2147483646 w 21600"/>
              <a:gd name="T9" fmla="*/ 2147483646 h 21600"/>
              <a:gd name="T10" fmla="*/ 17694720 60000 65536"/>
              <a:gd name="T11" fmla="*/ 11796480 60000 65536"/>
              <a:gd name="T12" fmla="*/ 5898240 60000 65536"/>
              <a:gd name="T13" fmla="*/ 5898240 60000 65536"/>
              <a:gd name="T14" fmla="*/ 0 60000 65536"/>
              <a:gd name="T15" fmla="*/ 3163 w 21600"/>
              <a:gd name="T16" fmla="*/ 2374 h 21600"/>
              <a:gd name="T17" fmla="*/ 18437 w 21600"/>
              <a:gd name="T18" fmla="*/ 13836 h 21600"/>
            </a:gdLst>
            <a:ahLst/>
            <a:cxnLst>
              <a:cxn ang="T10">
                <a:pos x="T0" y="T1"/>
              </a:cxn>
              <a:cxn ang="T11">
                <a:pos x="T2" y="T3"/>
              </a:cxn>
              <a:cxn ang="T12">
                <a:pos x="T4" y="T5"/>
              </a:cxn>
              <a:cxn ang="T13">
                <a:pos x="T6" y="T7"/>
              </a:cxn>
              <a:cxn ang="T14">
                <a:pos x="T8" y="T9"/>
              </a:cxn>
            </a:cxnLst>
            <a:rect l="T15" t="T16" r="T17" b="T18"/>
            <a:pathLst>
              <a:path w="21600" h="21600">
                <a:moveTo>
                  <a:pt x="10766" y="21600"/>
                </a:moveTo>
                <a:lnTo>
                  <a:pt x="9590" y="16158"/>
                </a:lnTo>
                <a:cubicBezTo>
                  <a:pt x="9991" y="16192"/>
                  <a:pt x="10395" y="16210"/>
                  <a:pt x="10800" y="16210"/>
                </a:cubicBezTo>
                <a:cubicBezTo>
                  <a:pt x="16764" y="16210"/>
                  <a:pt x="21600" y="12581"/>
                  <a:pt x="21600" y="8105"/>
                </a:cubicBezTo>
                <a:cubicBezTo>
                  <a:pt x="21600" y="3628"/>
                  <a:pt x="16764" y="0"/>
                  <a:pt x="10800" y="0"/>
                </a:cubicBezTo>
                <a:cubicBezTo>
                  <a:pt x="4835" y="0"/>
                  <a:pt x="0" y="3628"/>
                  <a:pt x="0" y="8105"/>
                </a:cubicBezTo>
                <a:cubicBezTo>
                  <a:pt x="-1" y="10568"/>
                  <a:pt x="1493" y="12898"/>
                  <a:pt x="4057" y="14436"/>
                </a:cubicBezTo>
                <a:lnTo>
                  <a:pt x="10766" y="21600"/>
                </a:lnTo>
                <a:close/>
              </a:path>
            </a:pathLst>
          </a:custGeom>
          <a:noFill/>
          <a:ln w="38100">
            <a:solidFill>
              <a:srgbClr val="CC0066"/>
            </a:solidFill>
            <a:miter lim="800000"/>
            <a:headEnd/>
            <a:tailEnd/>
          </a:ln>
          <a:effectLst>
            <a:outerShdw dist="107763" dir="2700000" algn="ctr" rotWithShape="0">
              <a:srgbClr val="808080"/>
            </a:outerShdw>
          </a:effectLst>
          <a:extLst>
            <a:ext uri="{909E8E84-426E-40DD-AFC4-6F175D3DCCD1}">
              <a14:hiddenFill xmlns:a14="http://schemas.microsoft.com/office/drawing/2010/main">
                <a:solidFill>
                  <a:srgbClr val="CCCCFF"/>
                </a:solidFill>
              </a14:hiddenFill>
            </a:ext>
          </a:extLst>
        </p:spPr>
        <p:txBody>
          <a:bodyPr/>
          <a:lstStyle/>
          <a:p>
            <a:endParaRPr lang="en-US"/>
          </a:p>
        </p:txBody>
      </p:sp>
      <p:sp>
        <p:nvSpPr>
          <p:cNvPr id="11" name="Text Box 10">
            <a:extLst>
              <a:ext uri="{FF2B5EF4-FFF2-40B4-BE49-F238E27FC236}">
                <a16:creationId xmlns:a16="http://schemas.microsoft.com/office/drawing/2014/main" id="{294D5350-575D-9C58-1AA5-372A6853DEAE}"/>
              </a:ext>
            </a:extLst>
          </p:cNvPr>
          <p:cNvSpPr txBox="1">
            <a:spLocks noChangeArrowheads="1"/>
          </p:cNvSpPr>
          <p:nvPr/>
        </p:nvSpPr>
        <p:spPr bwMode="auto">
          <a:xfrm>
            <a:off x="6324600" y="2514600"/>
            <a:ext cx="4724400" cy="1200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50000"/>
              </a:spcBef>
              <a:buFontTx/>
              <a:buNone/>
            </a:pPr>
            <a:r>
              <a:rPr lang="en-US" altLang="en-US" sz="2400" b="1">
                <a:latin typeface="Times New Roman" panose="02020603050405020304" pitchFamily="18" charset="0"/>
              </a:rPr>
              <a:t>?Tại sao Pháp không chịu nhượng bộ triều đình Huế sau khi thất bại trận Cầu Giấy lần 2 ?</a:t>
            </a:r>
          </a:p>
        </p:txBody>
      </p:sp>
      <p:sp>
        <p:nvSpPr>
          <p:cNvPr id="12" name="Text Box 11">
            <a:extLst>
              <a:ext uri="{FF2B5EF4-FFF2-40B4-BE49-F238E27FC236}">
                <a16:creationId xmlns:a16="http://schemas.microsoft.com/office/drawing/2014/main" id="{407980AB-6336-F82F-2505-BC1A42CB23DA}"/>
              </a:ext>
            </a:extLst>
          </p:cNvPr>
          <p:cNvSpPr txBox="1">
            <a:spLocks noChangeArrowheads="1"/>
          </p:cNvSpPr>
          <p:nvPr/>
        </p:nvSpPr>
        <p:spPr bwMode="auto">
          <a:xfrm>
            <a:off x="6019800" y="4449763"/>
            <a:ext cx="6307138" cy="212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50000"/>
              </a:spcBef>
              <a:buFontTx/>
              <a:buNone/>
            </a:pPr>
            <a:r>
              <a:rPr lang="en-US" altLang="en-US" sz="2400">
                <a:latin typeface="Times New Roman" panose="02020603050405020304" pitchFamily="18" charset="0"/>
              </a:rPr>
              <a:t>- Pháp có thêm viện binh.</a:t>
            </a:r>
          </a:p>
          <a:p>
            <a:pPr eaLnBrk="1" hangingPunct="1">
              <a:lnSpc>
                <a:spcPct val="100000"/>
              </a:lnSpc>
              <a:spcBef>
                <a:spcPct val="50000"/>
              </a:spcBef>
              <a:buFontTx/>
              <a:buNone/>
            </a:pPr>
            <a:r>
              <a:rPr lang="en-US" altLang="en-US" sz="2400">
                <a:latin typeface="Times New Roman" panose="02020603050405020304" pitchFamily="18" charset="0"/>
              </a:rPr>
              <a:t>- Triều đình không cương quyết chống lại.</a:t>
            </a:r>
          </a:p>
          <a:p>
            <a:pPr eaLnBrk="1" hangingPunct="1">
              <a:lnSpc>
                <a:spcPct val="100000"/>
              </a:lnSpc>
              <a:spcBef>
                <a:spcPct val="50000"/>
              </a:spcBef>
              <a:buFontTx/>
              <a:buNone/>
            </a:pPr>
            <a:r>
              <a:rPr lang="en-US" altLang="en-US" sz="2400">
                <a:latin typeface="Times New Roman" panose="02020603050405020304" pitchFamily="18" charset="0"/>
              </a:rPr>
              <a:t>- Vua Tự Đức mất</a:t>
            </a:r>
            <a:r>
              <a:rPr lang="en-US" altLang="en-US" sz="2400">
                <a:latin typeface="Times New Roman" panose="02020603050405020304" pitchFamily="18" charset="0"/>
                <a:sym typeface="Wingdings 3" panose="05040102010807070707" pitchFamily="18" charset="2"/>
              </a:rPr>
              <a:t>nội bộ triều đình lục đục.</a:t>
            </a:r>
          </a:p>
          <a:p>
            <a:pPr eaLnBrk="1" hangingPunct="1">
              <a:lnSpc>
                <a:spcPct val="100000"/>
              </a:lnSpc>
              <a:spcBef>
                <a:spcPct val="50000"/>
              </a:spcBef>
              <a:buFontTx/>
              <a:buNone/>
            </a:pPr>
            <a:r>
              <a:rPr lang="en-US" altLang="en-US" sz="2400">
                <a:latin typeface="Times New Roman" panose="02020603050405020304" pitchFamily="18" charset="0"/>
                <a:sym typeface="Wingdings 3" panose="05040102010807070707" pitchFamily="18" charset="2"/>
              </a:rPr>
              <a:t>- CNTB Pháp muốn kết thúc cuộc xâm lược VN</a:t>
            </a:r>
          </a:p>
        </p:txBody>
      </p:sp>
      <p:sp>
        <p:nvSpPr>
          <p:cNvPr id="37893" name="TextBox 2">
            <a:extLst>
              <a:ext uri="{FF2B5EF4-FFF2-40B4-BE49-F238E27FC236}">
                <a16:creationId xmlns:a16="http://schemas.microsoft.com/office/drawing/2014/main" id="{EAF6CD53-57B0-47EC-EC9F-06A9A827392B}"/>
              </a:ext>
            </a:extLst>
          </p:cNvPr>
          <p:cNvSpPr txBox="1">
            <a:spLocks noChangeArrowheads="1"/>
          </p:cNvSpPr>
          <p:nvPr/>
        </p:nvSpPr>
        <p:spPr bwMode="auto">
          <a:xfrm>
            <a:off x="609600" y="214313"/>
            <a:ext cx="11107738" cy="2554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eaLnBrk="1" hangingPunct="1">
              <a:lnSpc>
                <a:spcPct val="100000"/>
              </a:lnSpc>
              <a:spcBef>
                <a:spcPct val="0"/>
              </a:spcBef>
              <a:buFontTx/>
              <a:buNone/>
            </a:pPr>
            <a:r>
              <a:rPr lang="en-US" altLang="en-US" sz="4000">
                <a:latin typeface="Times New Roman" panose="02020603050405020304" pitchFamily="18" charset="0"/>
              </a:rPr>
              <a:t>- 18/8/1883, Pháp tấn công Thuận An, đến 20/8/1883, Pháp đổ bộ lên khu vực này.</a:t>
            </a:r>
          </a:p>
          <a:p>
            <a:pPr algn="just" eaLnBrk="1" hangingPunct="1">
              <a:lnSpc>
                <a:spcPct val="100000"/>
              </a:lnSpc>
              <a:spcBef>
                <a:spcPct val="0"/>
              </a:spcBef>
              <a:buFontTx/>
              <a:buNone/>
            </a:pPr>
            <a:r>
              <a:rPr lang="en-US" altLang="en-US" sz="4000">
                <a:latin typeface="Times New Roman" panose="02020603050405020304" pitchFamily="18" charset="0"/>
              </a:rPr>
              <a:t>- 25/8/1883, triều đình Huế kí với Pháp hiệp ước Hác-măng.</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edge">
                                      <p:cBhvr>
                                        <p:cTn id="7" dur="2000"/>
                                        <p:tgtEl>
                                          <p:spTgt spid="1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3" presetClass="entr" presetSubtype="10"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blinds(horizontal)">
                                      <p:cBhvr>
                                        <p:cTn id="16" dur="500"/>
                                        <p:tgtEl>
                                          <p:spTgt spid="1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37893"/>
                                        </p:tgtEl>
                                        <p:attrNameLst>
                                          <p:attrName>style.visibility</p:attrName>
                                        </p:attrNameLst>
                                      </p:cBhvr>
                                      <p:to>
                                        <p:strVal val="visible"/>
                                      </p:to>
                                    </p:set>
                                    <p:animEffect transition="in" filter="fade">
                                      <p:cBhvr>
                                        <p:cTn id="21" dur="500"/>
                                        <p:tgtEl>
                                          <p:spTgt spid="378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3789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Line 2">
            <a:extLst>
              <a:ext uri="{FF2B5EF4-FFF2-40B4-BE49-F238E27FC236}">
                <a16:creationId xmlns:a16="http://schemas.microsoft.com/office/drawing/2014/main" id="{C2816F28-A0F9-D85D-8ED7-A4D1F5BAAF7B}"/>
              </a:ext>
            </a:extLst>
          </p:cNvPr>
          <p:cNvSpPr>
            <a:spLocks noChangeShapeType="1"/>
          </p:cNvSpPr>
          <p:nvPr/>
        </p:nvSpPr>
        <p:spPr bwMode="auto">
          <a:xfrm>
            <a:off x="5994400" y="0"/>
            <a:ext cx="0" cy="6858000"/>
          </a:xfrm>
          <a:prstGeom prst="line">
            <a:avLst/>
          </a:prstGeom>
          <a:noFill/>
          <a:ln w="9525">
            <a:solidFill>
              <a:srgbClr val="FF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4499" name="Text Box 3">
            <a:extLst>
              <a:ext uri="{FF2B5EF4-FFF2-40B4-BE49-F238E27FC236}">
                <a16:creationId xmlns:a16="http://schemas.microsoft.com/office/drawing/2014/main" id="{888DE8ED-6547-01AF-2C50-41341348EF06}"/>
              </a:ext>
            </a:extLst>
          </p:cNvPr>
          <p:cNvSpPr txBox="1">
            <a:spLocks noChangeArrowheads="1"/>
          </p:cNvSpPr>
          <p:nvPr/>
        </p:nvSpPr>
        <p:spPr bwMode="auto">
          <a:xfrm>
            <a:off x="6096000" y="609600"/>
            <a:ext cx="5892800" cy="6186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eaLnBrk="1" hangingPunct="1">
              <a:lnSpc>
                <a:spcPct val="100000"/>
              </a:lnSpc>
              <a:spcBef>
                <a:spcPct val="50000"/>
              </a:spcBef>
              <a:buFontTx/>
              <a:buChar char="-"/>
            </a:pPr>
            <a:r>
              <a:rPr lang="en-US" altLang="en-US" sz="2400">
                <a:solidFill>
                  <a:srgbClr val="0000FF"/>
                </a:solidFill>
                <a:latin typeface="Times New Roman" panose="02020603050405020304" pitchFamily="18" charset="0"/>
                <a:cs typeface="Times New Roman" panose="02020603050405020304" pitchFamily="18" charset="0"/>
              </a:rPr>
              <a:t> Triều đình cai quản vùng đất Trung Kì, nhưng mọi việc đều ph</a:t>
            </a:r>
            <a:r>
              <a:rPr lang="en-US" altLang="en-US" sz="2000">
                <a:solidFill>
                  <a:srgbClr val="0000FF"/>
                </a:solidFill>
                <a:latin typeface="Times New Roman" panose="02020603050405020304" pitchFamily="18" charset="0"/>
                <a:cs typeface="Times New Roman" panose="02020603050405020304" pitchFamily="18" charset="0"/>
              </a:rPr>
              <a:t>ả</a:t>
            </a:r>
            <a:r>
              <a:rPr lang="en-US" altLang="en-US" sz="2400">
                <a:solidFill>
                  <a:srgbClr val="0000FF"/>
                </a:solidFill>
                <a:latin typeface="Times New Roman" panose="02020603050405020304" pitchFamily="18" charset="0"/>
                <a:cs typeface="Times New Roman" panose="02020603050405020304" pitchFamily="18" charset="0"/>
              </a:rPr>
              <a:t>i thông qua viên Khâm sứ Pháp ở Huế.</a:t>
            </a:r>
          </a:p>
          <a:p>
            <a:pPr algn="just" eaLnBrk="1" hangingPunct="1">
              <a:lnSpc>
                <a:spcPct val="100000"/>
              </a:lnSpc>
              <a:spcBef>
                <a:spcPct val="50000"/>
              </a:spcBef>
              <a:buFontTx/>
              <a:buChar char="-"/>
            </a:pPr>
            <a:r>
              <a:rPr lang="en-US" altLang="en-US" sz="2400">
                <a:solidFill>
                  <a:srgbClr val="0000FF"/>
                </a:solidFill>
                <a:latin typeface="Times New Roman" panose="02020603050405020304" pitchFamily="18" charset="0"/>
                <a:cs typeface="Times New Roman" panose="02020603050405020304" pitchFamily="18" charset="0"/>
              </a:rPr>
              <a:t> Công sứ Pháp ở các tỉnh Bắc Kì thường xuyên kiểm soát những công việc của quan lại triều đình, nắm các quyền trị an và nội vụ. </a:t>
            </a:r>
          </a:p>
          <a:p>
            <a:pPr algn="just" eaLnBrk="1" hangingPunct="1">
              <a:lnSpc>
                <a:spcPct val="100000"/>
              </a:lnSpc>
              <a:spcBef>
                <a:spcPct val="50000"/>
              </a:spcBef>
              <a:buFontTx/>
              <a:buChar char="-"/>
            </a:pPr>
            <a:r>
              <a:rPr lang="en-US" altLang="en-US" sz="2400">
                <a:solidFill>
                  <a:srgbClr val="0000FF"/>
                </a:solidFill>
                <a:latin typeface="Times New Roman" panose="02020603050405020304" pitchFamily="18" charset="0"/>
                <a:cs typeface="Times New Roman" panose="02020603050405020304" pitchFamily="18" charset="0"/>
              </a:rPr>
              <a:t> Mọi việc giao thiệp với nước ngoài (kể cả với Trung quốc) đều do người Pháp nắm. Triều đình Huế phải rút quân đội ở Bắc Kì về Trung Kì.</a:t>
            </a:r>
          </a:p>
          <a:p>
            <a:pPr algn="just" eaLnBrk="1" hangingPunct="1">
              <a:lnSpc>
                <a:spcPct val="100000"/>
              </a:lnSpc>
              <a:spcBef>
                <a:spcPct val="50000"/>
              </a:spcBef>
              <a:buFontTx/>
              <a:buChar char="-"/>
            </a:pPr>
            <a:r>
              <a:rPr lang="en-US" altLang="en-US" sz="2400">
                <a:solidFill>
                  <a:srgbClr val="0000FF"/>
                </a:solidFill>
                <a:latin typeface="Times New Roman" panose="02020603050405020304" pitchFamily="18" charset="0"/>
                <a:cs typeface="Times New Roman" panose="02020603050405020304" pitchFamily="18" charset="0"/>
              </a:rPr>
              <a:t>Trìều đình Huế chính thức thừa nhận nền bảo hộ của Pháp ở Bắc Kì và Trung Kì, cắt tỉnh Bình Thuận ra khỏi Trung Kì nhập vào đất Nam Kì thuộc Pháp. Ba tỉnh Thanh - Nghệ -Tĩnh được sát nhập vào Bắc Kì.</a:t>
            </a:r>
          </a:p>
        </p:txBody>
      </p:sp>
      <p:grpSp>
        <p:nvGrpSpPr>
          <p:cNvPr id="234500" name="Group 4">
            <a:extLst>
              <a:ext uri="{FF2B5EF4-FFF2-40B4-BE49-F238E27FC236}">
                <a16:creationId xmlns:a16="http://schemas.microsoft.com/office/drawing/2014/main" id="{A17E8A7E-99CC-2335-987F-C60E2A007B61}"/>
              </a:ext>
            </a:extLst>
          </p:cNvPr>
          <p:cNvGrpSpPr>
            <a:grpSpLocks/>
          </p:cNvGrpSpPr>
          <p:nvPr/>
        </p:nvGrpSpPr>
        <p:grpSpPr bwMode="auto">
          <a:xfrm>
            <a:off x="0" y="381000"/>
            <a:ext cx="5892800" cy="6477000"/>
            <a:chOff x="192" y="192"/>
            <a:chExt cx="2790" cy="3828"/>
          </a:xfrm>
        </p:grpSpPr>
        <p:pic>
          <p:nvPicPr>
            <p:cNvPr id="234506" name="Picture 5">
              <a:extLst>
                <a:ext uri="{FF2B5EF4-FFF2-40B4-BE49-F238E27FC236}">
                  <a16:creationId xmlns:a16="http://schemas.microsoft.com/office/drawing/2014/main" id="{CFEF4DD5-BA9A-2478-CAAB-B1C171BABE6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0" y="192"/>
              <a:ext cx="2742" cy="2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4507" name="Picture 6">
              <a:extLst>
                <a:ext uri="{FF2B5EF4-FFF2-40B4-BE49-F238E27FC236}">
                  <a16:creationId xmlns:a16="http://schemas.microsoft.com/office/drawing/2014/main" id="{5B57DF73-1E4C-A1E6-33AA-D3F1AD4B92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 y="2400"/>
              <a:ext cx="2778" cy="1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5303" name="Text Box 7">
            <a:extLst>
              <a:ext uri="{FF2B5EF4-FFF2-40B4-BE49-F238E27FC236}">
                <a16:creationId xmlns:a16="http://schemas.microsoft.com/office/drawing/2014/main" id="{80083279-A047-9750-4220-397712BC2F17}"/>
              </a:ext>
            </a:extLst>
          </p:cNvPr>
          <p:cNvSpPr txBox="1">
            <a:spLocks noChangeArrowheads="1"/>
          </p:cNvSpPr>
          <p:nvPr/>
        </p:nvSpPr>
        <p:spPr bwMode="auto">
          <a:xfrm rot="-3555623">
            <a:off x="1377157" y="1404144"/>
            <a:ext cx="1839912"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50000"/>
              </a:spcBef>
              <a:buFontTx/>
              <a:buNone/>
            </a:pPr>
            <a:r>
              <a:rPr lang="en-US" altLang="en-US" sz="2000" b="1">
                <a:latin typeface="Times New Roman" panose="02020603050405020304" pitchFamily="18" charset="0"/>
                <a:cs typeface="Times New Roman" panose="02020603050405020304" pitchFamily="18" charset="0"/>
              </a:rPr>
              <a:t>Đát bảo hộ</a:t>
            </a:r>
          </a:p>
        </p:txBody>
      </p:sp>
      <p:sp>
        <p:nvSpPr>
          <p:cNvPr id="55304" name="Text Box 8">
            <a:extLst>
              <a:ext uri="{FF2B5EF4-FFF2-40B4-BE49-F238E27FC236}">
                <a16:creationId xmlns:a16="http://schemas.microsoft.com/office/drawing/2014/main" id="{1758F9DE-A719-6E77-0DD3-92323A66B4E4}"/>
              </a:ext>
            </a:extLst>
          </p:cNvPr>
          <p:cNvSpPr txBox="1">
            <a:spLocks noChangeArrowheads="1"/>
          </p:cNvSpPr>
          <p:nvPr/>
        </p:nvSpPr>
        <p:spPr bwMode="auto">
          <a:xfrm>
            <a:off x="2438400" y="3124200"/>
            <a:ext cx="1625600" cy="1604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50000"/>
              </a:spcBef>
              <a:buFontTx/>
              <a:buNone/>
            </a:pPr>
            <a:r>
              <a:rPr lang="en-US" altLang="en-US" sz="1800" b="1">
                <a:latin typeface="Times New Roman" panose="02020603050405020304" pitchFamily="18" charset="0"/>
                <a:cs typeface="Times New Roman" panose="02020603050405020304" pitchFamily="18" charset="0"/>
              </a:rPr>
              <a:t> Đất </a:t>
            </a:r>
          </a:p>
          <a:p>
            <a:pPr eaLnBrk="1" hangingPunct="1">
              <a:lnSpc>
                <a:spcPct val="100000"/>
              </a:lnSpc>
              <a:spcBef>
                <a:spcPct val="50000"/>
              </a:spcBef>
              <a:buFontTx/>
              <a:buNone/>
            </a:pPr>
            <a:r>
              <a:rPr lang="en-US" altLang="en-US" sz="1800" b="1">
                <a:latin typeface="Times New Roman" panose="02020603050405020304" pitchFamily="18" charset="0"/>
                <a:cs typeface="Times New Roman" panose="02020603050405020304" pitchFamily="18" charset="0"/>
              </a:rPr>
              <a:t>      nửa</a:t>
            </a:r>
          </a:p>
          <a:p>
            <a:pPr eaLnBrk="1" hangingPunct="1">
              <a:lnSpc>
                <a:spcPct val="100000"/>
              </a:lnSpc>
              <a:spcBef>
                <a:spcPct val="50000"/>
              </a:spcBef>
              <a:buFontTx/>
              <a:buNone/>
            </a:pPr>
            <a:r>
              <a:rPr lang="en-US" altLang="en-US" sz="1800" b="1">
                <a:latin typeface="Times New Roman" panose="02020603050405020304" pitchFamily="18" charset="0"/>
                <a:cs typeface="Times New Roman" panose="02020603050405020304" pitchFamily="18" charset="0"/>
              </a:rPr>
              <a:t>        bảo </a:t>
            </a:r>
          </a:p>
          <a:p>
            <a:pPr eaLnBrk="1" hangingPunct="1">
              <a:lnSpc>
                <a:spcPct val="100000"/>
              </a:lnSpc>
              <a:spcBef>
                <a:spcPct val="50000"/>
              </a:spcBef>
              <a:buFontTx/>
              <a:buNone/>
            </a:pPr>
            <a:r>
              <a:rPr lang="en-US" altLang="en-US" sz="1800" b="1">
                <a:latin typeface="Times New Roman" panose="02020603050405020304" pitchFamily="18" charset="0"/>
                <a:cs typeface="Times New Roman" panose="02020603050405020304" pitchFamily="18" charset="0"/>
              </a:rPr>
              <a:t>         hộ</a:t>
            </a:r>
          </a:p>
        </p:txBody>
      </p:sp>
      <p:sp>
        <p:nvSpPr>
          <p:cNvPr id="55305" name="Text Box 9">
            <a:extLst>
              <a:ext uri="{FF2B5EF4-FFF2-40B4-BE49-F238E27FC236}">
                <a16:creationId xmlns:a16="http://schemas.microsoft.com/office/drawing/2014/main" id="{160B2201-75DE-DA59-32F2-0EFF61D35705}"/>
              </a:ext>
            </a:extLst>
          </p:cNvPr>
          <p:cNvSpPr txBox="1">
            <a:spLocks noChangeArrowheads="1"/>
          </p:cNvSpPr>
          <p:nvPr/>
        </p:nvSpPr>
        <p:spPr bwMode="auto">
          <a:xfrm rot="-2079814">
            <a:off x="1117600" y="5394325"/>
            <a:ext cx="3214688"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50000"/>
              </a:spcBef>
              <a:buFontTx/>
              <a:buNone/>
            </a:pPr>
            <a:r>
              <a:rPr lang="en-US" altLang="en-US" sz="2000" b="1">
                <a:latin typeface="Times New Roman" panose="02020603050405020304" pitchFamily="18" charset="0"/>
                <a:cs typeface="Times New Roman" panose="02020603050405020304" pitchFamily="18" charset="0"/>
              </a:rPr>
              <a:t> Đất thuộc Pháp</a:t>
            </a:r>
          </a:p>
        </p:txBody>
      </p:sp>
      <p:sp>
        <p:nvSpPr>
          <p:cNvPr id="55306" name="AutoShape 10">
            <a:extLst>
              <a:ext uri="{FF2B5EF4-FFF2-40B4-BE49-F238E27FC236}">
                <a16:creationId xmlns:a16="http://schemas.microsoft.com/office/drawing/2014/main" id="{517B319E-9685-6982-FA8D-4BBDFBF9F76F}"/>
              </a:ext>
            </a:extLst>
          </p:cNvPr>
          <p:cNvSpPr>
            <a:spLocks noChangeArrowheads="1"/>
          </p:cNvSpPr>
          <p:nvPr/>
        </p:nvSpPr>
        <p:spPr bwMode="auto">
          <a:xfrm>
            <a:off x="304800" y="3200400"/>
            <a:ext cx="1727200" cy="1219200"/>
          </a:xfrm>
          <a:prstGeom prst="wedgeRectCallout">
            <a:avLst>
              <a:gd name="adj1" fmla="val 106861"/>
              <a:gd name="adj2" fmla="val 8074"/>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en-US" sz="1800" b="1">
                <a:latin typeface="Times New Roman" panose="02020603050405020304" pitchFamily="18" charset="0"/>
                <a:cs typeface="Times New Roman" panose="02020603050405020304" pitchFamily="18" charset="0"/>
              </a:rPr>
              <a:t>Vùng đất</a:t>
            </a:r>
          </a:p>
          <a:p>
            <a:pPr>
              <a:lnSpc>
                <a:spcPct val="100000"/>
              </a:lnSpc>
              <a:spcBef>
                <a:spcPct val="0"/>
              </a:spcBef>
              <a:buFontTx/>
              <a:buNone/>
            </a:pPr>
            <a:r>
              <a:rPr lang="en-US" altLang="en-US" sz="1800" b="1">
                <a:latin typeface="Times New Roman" panose="02020603050405020304" pitchFamily="18" charset="0"/>
                <a:cs typeface="Times New Roman" panose="02020603050405020304" pitchFamily="18" charset="0"/>
              </a:rPr>
              <a:t>cai quản của triều đình Huế</a:t>
            </a:r>
          </a:p>
        </p:txBody>
      </p:sp>
      <p:sp>
        <p:nvSpPr>
          <p:cNvPr id="234505" name="Rectangle 11">
            <a:extLst>
              <a:ext uri="{FF2B5EF4-FFF2-40B4-BE49-F238E27FC236}">
                <a16:creationId xmlns:a16="http://schemas.microsoft.com/office/drawing/2014/main" id="{2CEDF5DC-CDBE-B183-C895-DA1311C2559A}"/>
              </a:ext>
            </a:extLst>
          </p:cNvPr>
          <p:cNvSpPr>
            <a:spLocks noGrp="1"/>
          </p:cNvSpPr>
          <p:nvPr>
            <p:ph type="title"/>
          </p:nvPr>
        </p:nvSpPr>
        <p:spPr>
          <a:xfrm>
            <a:off x="5892800" y="152400"/>
            <a:ext cx="5988050" cy="425450"/>
          </a:xfrm>
        </p:spPr>
        <p:txBody>
          <a:bodyPr/>
          <a:lstStyle/>
          <a:p>
            <a:r>
              <a:rPr lang="en-US" altLang="en-US" sz="2400">
                <a:solidFill>
                  <a:srgbClr val="FF3300"/>
                </a:solidFill>
                <a:latin typeface="Times New Roman" panose="02020603050405020304" pitchFamily="18" charset="0"/>
                <a:cs typeface="Times New Roman" panose="02020603050405020304" pitchFamily="18" charset="0"/>
              </a:rPr>
              <a:t> GV giới thiệu nội dung hiệp ước Hác-măng:</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repeatCount="3000" fill="hold" nodeType="clickEffect">
                                  <p:stCondLst>
                                    <p:cond delay="0"/>
                                  </p:stCondLst>
                                  <p:childTnLst>
                                    <p:set>
                                      <p:cBhvr>
                                        <p:cTn id="6" dur="1" fill="hold">
                                          <p:stCondLst>
                                            <p:cond delay="0"/>
                                          </p:stCondLst>
                                        </p:cTn>
                                        <p:tgtEl>
                                          <p:spTgt spid="55305"/>
                                        </p:tgtEl>
                                        <p:attrNameLst>
                                          <p:attrName>style.visibility</p:attrName>
                                        </p:attrNameLst>
                                      </p:cBhvr>
                                      <p:to>
                                        <p:strVal val="visible"/>
                                      </p:to>
                                    </p:set>
                                    <p:animEffect transition="in" filter="fade">
                                      <p:cBhvr>
                                        <p:cTn id="7" dur="500"/>
                                        <p:tgtEl>
                                          <p:spTgt spid="5530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repeatCount="3000" fill="hold" nodeType="clickEffect">
                                  <p:stCondLst>
                                    <p:cond delay="0"/>
                                  </p:stCondLst>
                                  <p:childTnLst>
                                    <p:set>
                                      <p:cBhvr>
                                        <p:cTn id="11" dur="1" fill="hold">
                                          <p:stCondLst>
                                            <p:cond delay="0"/>
                                          </p:stCondLst>
                                        </p:cTn>
                                        <p:tgtEl>
                                          <p:spTgt spid="55303"/>
                                        </p:tgtEl>
                                        <p:attrNameLst>
                                          <p:attrName>style.visibility</p:attrName>
                                        </p:attrNameLst>
                                      </p:cBhvr>
                                      <p:to>
                                        <p:strVal val="visible"/>
                                      </p:to>
                                    </p:set>
                                    <p:animEffect transition="in" filter="fade">
                                      <p:cBhvr>
                                        <p:cTn id="12" dur="500"/>
                                        <p:tgtEl>
                                          <p:spTgt spid="5530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repeatCount="3000" fill="hold" nodeType="clickEffect">
                                  <p:stCondLst>
                                    <p:cond delay="0"/>
                                  </p:stCondLst>
                                  <p:childTnLst>
                                    <p:set>
                                      <p:cBhvr>
                                        <p:cTn id="16" dur="1" fill="hold">
                                          <p:stCondLst>
                                            <p:cond delay="0"/>
                                          </p:stCondLst>
                                        </p:cTn>
                                        <p:tgtEl>
                                          <p:spTgt spid="55304"/>
                                        </p:tgtEl>
                                        <p:attrNameLst>
                                          <p:attrName>style.visibility</p:attrName>
                                        </p:attrNameLst>
                                      </p:cBhvr>
                                      <p:to>
                                        <p:strVal val="visible"/>
                                      </p:to>
                                    </p:set>
                                    <p:animEffect transition="in" filter="fade">
                                      <p:cBhvr>
                                        <p:cTn id="17" dur="500"/>
                                        <p:tgtEl>
                                          <p:spTgt spid="55304"/>
                                        </p:tgtEl>
                                      </p:cBhvr>
                                    </p:animEffect>
                                  </p:childTnLst>
                                </p:cTn>
                              </p:par>
                              <p:par>
                                <p:cTn id="18" presetID="22" presetClass="entr" presetSubtype="2" fill="hold" nodeType="withEffect">
                                  <p:stCondLst>
                                    <p:cond delay="1500"/>
                                  </p:stCondLst>
                                  <p:childTnLst>
                                    <p:set>
                                      <p:cBhvr>
                                        <p:cTn id="19" dur="1" fill="hold">
                                          <p:stCondLst>
                                            <p:cond delay="0"/>
                                          </p:stCondLst>
                                        </p:cTn>
                                        <p:tgtEl>
                                          <p:spTgt spid="55306"/>
                                        </p:tgtEl>
                                        <p:attrNameLst>
                                          <p:attrName>style.visibility</p:attrName>
                                        </p:attrNameLst>
                                      </p:cBhvr>
                                      <p:to>
                                        <p:strVal val="visible"/>
                                      </p:to>
                                    </p:set>
                                    <p:animEffect transition="in" filter="wipe(right)">
                                      <p:cBhvr>
                                        <p:cTn id="20" dur="500"/>
                                        <p:tgtEl>
                                          <p:spTgt spid="55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03" grpId="0"/>
      <p:bldP spid="55304" grpId="0"/>
      <p:bldP spid="55305" grpId="0"/>
      <p:bldP spid="55306"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loud Callout 5">
            <a:extLst>
              <a:ext uri="{FF2B5EF4-FFF2-40B4-BE49-F238E27FC236}">
                <a16:creationId xmlns:a16="http://schemas.microsoft.com/office/drawing/2014/main" id="{E6984CC9-931B-146C-E372-6AD250F2F680}"/>
              </a:ext>
            </a:extLst>
          </p:cNvPr>
          <p:cNvSpPr/>
          <p:nvPr/>
        </p:nvSpPr>
        <p:spPr>
          <a:xfrm>
            <a:off x="6781800" y="1143000"/>
            <a:ext cx="4953000" cy="1981200"/>
          </a:xfrm>
          <a:prstGeom prst="cloudCallout">
            <a:avLst>
              <a:gd name="adj1" fmla="val -45567"/>
              <a:gd name="adj2" fmla="val 89918"/>
            </a:avLst>
          </a:prstGeom>
          <a:ln>
            <a:solidFill>
              <a:schemeClr val="tx1"/>
            </a:solidFill>
          </a:ln>
        </p:spPr>
        <p:style>
          <a:lnRef idx="1">
            <a:schemeClr val="accent6"/>
          </a:lnRef>
          <a:fillRef idx="2">
            <a:schemeClr val="accent6"/>
          </a:fillRef>
          <a:effectRef idx="1">
            <a:schemeClr val="accent6"/>
          </a:effectRef>
          <a:fontRef idx="minor">
            <a:schemeClr val="dk1"/>
          </a:fontRef>
        </p:style>
        <p:txBody>
          <a:bodyPr anchor="ctr"/>
          <a:lstStyle/>
          <a:p>
            <a:pPr eaLnBrk="1" hangingPunct="1">
              <a:spcBef>
                <a:spcPct val="50000"/>
              </a:spcBef>
              <a:defRPr/>
            </a:pPr>
            <a:r>
              <a:rPr lang="en-US" sz="2400" b="1" dirty="0">
                <a:solidFill>
                  <a:srgbClr val="0000FF"/>
                </a:solidFill>
                <a:latin typeface="Times New Roman" pitchFamily="18" charset="0"/>
              </a:rPr>
              <a:t> ? </a:t>
            </a:r>
            <a:r>
              <a:rPr lang="en-US" sz="2400" b="1" dirty="0" err="1">
                <a:solidFill>
                  <a:srgbClr val="0000FF"/>
                </a:solidFill>
                <a:latin typeface="Times New Roman" pitchFamily="18" charset="0"/>
              </a:rPr>
              <a:t>Thái</a:t>
            </a: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độ</a:t>
            </a: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của</a:t>
            </a: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nhân</a:t>
            </a: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dân</a:t>
            </a:r>
            <a:r>
              <a:rPr lang="en-US" sz="2400" b="1" dirty="0">
                <a:solidFill>
                  <a:srgbClr val="0000FF"/>
                </a:solidFill>
                <a:latin typeface="Times New Roman" pitchFamily="18" charset="0"/>
              </a:rPr>
              <a:t> ta </a:t>
            </a:r>
            <a:r>
              <a:rPr lang="en-US" sz="2400" b="1" dirty="0" err="1">
                <a:solidFill>
                  <a:srgbClr val="0000FF"/>
                </a:solidFill>
                <a:latin typeface="Times New Roman" pitchFamily="18" charset="0"/>
              </a:rPr>
              <a:t>sau</a:t>
            </a: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khi</a:t>
            </a: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triều</a:t>
            </a: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đình</a:t>
            </a: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Huế</a:t>
            </a: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kí</a:t>
            </a: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hiệp</a:t>
            </a: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ước</a:t>
            </a: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Hắc-măng</a:t>
            </a:r>
            <a:r>
              <a:rPr lang="en-US" sz="2400" b="1" dirty="0">
                <a:solidFill>
                  <a:srgbClr val="0000FF"/>
                </a:solidFill>
                <a:latin typeface="Times New Roman" pitchFamily="18" charset="0"/>
              </a:rPr>
              <a:t>?</a:t>
            </a:r>
          </a:p>
        </p:txBody>
      </p:sp>
      <p:sp>
        <p:nvSpPr>
          <p:cNvPr id="9" name="Rectangle 8">
            <a:extLst>
              <a:ext uri="{FF2B5EF4-FFF2-40B4-BE49-F238E27FC236}">
                <a16:creationId xmlns:a16="http://schemas.microsoft.com/office/drawing/2014/main" id="{5A3BC599-15D3-AFF4-9563-34CE54A2E792}"/>
              </a:ext>
            </a:extLst>
          </p:cNvPr>
          <p:cNvSpPr>
            <a:spLocks noChangeArrowheads="1"/>
          </p:cNvSpPr>
          <p:nvPr/>
        </p:nvSpPr>
        <p:spPr bwMode="auto">
          <a:xfrm>
            <a:off x="533400" y="381000"/>
            <a:ext cx="11049000"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r>
              <a:rPr lang="en-US" altLang="en-US" sz="4000">
                <a:latin typeface="Times New Roman" panose="02020603050405020304" pitchFamily="18" charset="0"/>
                <a:cs typeface="Times New Roman" panose="02020603050405020304" pitchFamily="18" charset="0"/>
              </a:rPr>
              <a:t>- Phong trào kháng chiến của nhân dân lên mạnh mẽ. Phe chủ chiến trong triều đình hình thành và hành động.</a:t>
            </a:r>
          </a:p>
        </p:txBody>
      </p:sp>
      <p:sp>
        <p:nvSpPr>
          <p:cNvPr id="3" name="Cloud Callout 5">
            <a:extLst>
              <a:ext uri="{FF2B5EF4-FFF2-40B4-BE49-F238E27FC236}">
                <a16:creationId xmlns:a16="http://schemas.microsoft.com/office/drawing/2014/main" id="{7830A0CC-7AF9-3415-8C68-484A4C467B0D}"/>
              </a:ext>
            </a:extLst>
          </p:cNvPr>
          <p:cNvSpPr/>
          <p:nvPr/>
        </p:nvSpPr>
        <p:spPr>
          <a:xfrm>
            <a:off x="7086600" y="3413125"/>
            <a:ext cx="4953000" cy="2582863"/>
          </a:xfrm>
          <a:prstGeom prst="cloudCallout">
            <a:avLst>
              <a:gd name="adj1" fmla="val -45567"/>
              <a:gd name="adj2" fmla="val 89918"/>
            </a:avLst>
          </a:prstGeom>
          <a:ln>
            <a:solidFill>
              <a:schemeClr val="tx1"/>
            </a:solidFill>
          </a:ln>
        </p:spPr>
        <p:style>
          <a:lnRef idx="1">
            <a:schemeClr val="accent6"/>
          </a:lnRef>
          <a:fillRef idx="2">
            <a:schemeClr val="accent6"/>
          </a:fillRef>
          <a:effectRef idx="1">
            <a:schemeClr val="accent6"/>
          </a:effectRef>
          <a:fontRef idx="minor">
            <a:schemeClr val="dk1"/>
          </a:fontRef>
        </p:style>
        <p:txBody>
          <a:bodyPr anchor="ctr"/>
          <a:lstStyle/>
          <a:p>
            <a:pPr eaLnBrk="1" hangingPunct="1">
              <a:spcBef>
                <a:spcPct val="50000"/>
              </a:spcBef>
              <a:defRPr/>
            </a:pP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Thực</a:t>
            </a: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dân</a:t>
            </a: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Pháp</a:t>
            </a: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làm</a:t>
            </a: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gì</a:t>
            </a: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trước</a:t>
            </a: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hành</a:t>
            </a: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động</a:t>
            </a: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của</a:t>
            </a: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nhân</a:t>
            </a:r>
            <a:r>
              <a:rPr lang="en-US" sz="2400" b="1" dirty="0">
                <a:solidFill>
                  <a:srgbClr val="0000FF"/>
                </a:solidFill>
                <a:latin typeface="Times New Roman" pitchFamily="18" charset="0"/>
              </a:rPr>
              <a:t> </a:t>
            </a:r>
            <a:r>
              <a:rPr lang="en-US" sz="2400" b="1" dirty="0" err="1">
                <a:solidFill>
                  <a:srgbClr val="0000FF"/>
                </a:solidFill>
                <a:latin typeface="Times New Roman" pitchFamily="18" charset="0"/>
              </a:rPr>
              <a:t>dân</a:t>
            </a:r>
            <a:r>
              <a:rPr lang="en-US" sz="2400" b="1" dirty="0">
                <a:solidFill>
                  <a:srgbClr val="0000FF"/>
                </a:solidFill>
                <a:latin typeface="Times New Roman" pitchFamily="18" charset="0"/>
              </a:rPr>
              <a:t> ta.</a:t>
            </a:r>
          </a:p>
        </p:txBody>
      </p:sp>
      <p:sp>
        <p:nvSpPr>
          <p:cNvPr id="39941" name="TextBox 4">
            <a:extLst>
              <a:ext uri="{FF2B5EF4-FFF2-40B4-BE49-F238E27FC236}">
                <a16:creationId xmlns:a16="http://schemas.microsoft.com/office/drawing/2014/main" id="{ADA0F094-D2F1-D81E-2A19-2D57F1E4B9E3}"/>
              </a:ext>
            </a:extLst>
          </p:cNvPr>
          <p:cNvSpPr txBox="1">
            <a:spLocks noChangeArrowheads="1"/>
          </p:cNvSpPr>
          <p:nvPr/>
        </p:nvSpPr>
        <p:spPr bwMode="auto">
          <a:xfrm>
            <a:off x="533400" y="2319338"/>
            <a:ext cx="11049000" cy="440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eaLnBrk="1" hangingPunct="1">
              <a:lnSpc>
                <a:spcPct val="100000"/>
              </a:lnSpc>
              <a:spcBef>
                <a:spcPct val="0"/>
              </a:spcBef>
              <a:buFontTx/>
              <a:buNone/>
            </a:pPr>
            <a:r>
              <a:rPr lang="en-US" altLang="en-US" sz="4000">
                <a:solidFill>
                  <a:srgbClr val="000000"/>
                </a:solidFill>
                <a:latin typeface="Times New Roman" panose="02020603050405020304" pitchFamily="18" charset="0"/>
              </a:rPr>
              <a:t>- Pháp mở các cuộc tấn công tiêu diệt các trung tâm đề kháng còn sót lại như Bắc Ninh, Tuyên Quang, Thái Nguyên...</a:t>
            </a:r>
          </a:p>
          <a:p>
            <a:pPr algn="just" eaLnBrk="1" hangingPunct="1">
              <a:lnSpc>
                <a:spcPct val="100000"/>
              </a:lnSpc>
              <a:spcBef>
                <a:spcPct val="0"/>
              </a:spcBef>
              <a:buFontTx/>
              <a:buNone/>
            </a:pPr>
            <a:r>
              <a:rPr lang="en-US" altLang="en-US" sz="4000">
                <a:solidFill>
                  <a:srgbClr val="000000"/>
                </a:solidFill>
                <a:latin typeface="Times New Roman" panose="02020603050405020304" pitchFamily="18" charset="0"/>
              </a:rPr>
              <a:t>- Quy ước Thiên Tân 11/5/1884 Pháp – Thanh được kí kết</a:t>
            </a:r>
          </a:p>
          <a:p>
            <a:pPr algn="just" eaLnBrk="1" hangingPunct="1">
              <a:lnSpc>
                <a:spcPct val="100000"/>
              </a:lnSpc>
              <a:spcBef>
                <a:spcPct val="0"/>
              </a:spcBef>
              <a:buFontTx/>
              <a:buNone/>
            </a:pPr>
            <a:r>
              <a:rPr lang="en-US" altLang="en-US" sz="4000">
                <a:solidFill>
                  <a:srgbClr val="000000"/>
                </a:solidFill>
                <a:latin typeface="Times New Roman" panose="02020603050405020304" pitchFamily="18" charset="0"/>
              </a:rPr>
              <a:t>- 6/6/1884 Pháp buộc triều đình Huế kí hiệp ước Pa-tơ-nốt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2" nodeType="clickEffect">
                                  <p:stCondLst>
                                    <p:cond delay="0"/>
                                  </p:stCondLst>
                                  <p:childTnLst>
                                    <p:animEffect transition="out" filter="fade">
                                      <p:cBhvr>
                                        <p:cTn id="6" dur="500"/>
                                        <p:tgtEl>
                                          <p:spTgt spid="6"/>
                                        </p:tgtEl>
                                      </p:cBhvr>
                                    </p:animEffect>
                                    <p:set>
                                      <p:cBhvr>
                                        <p:cTn id="7" dur="1" fill="hold">
                                          <p:stCondLst>
                                            <p:cond delay="499"/>
                                          </p:stCondLst>
                                        </p:cTn>
                                        <p:tgtEl>
                                          <p:spTgt spid="6"/>
                                        </p:tgtEl>
                                        <p:attrNameLst>
                                          <p:attrName>style.visibility</p:attrName>
                                        </p:attrNameLst>
                                      </p:cBhvr>
                                      <p:to>
                                        <p:strVal val="hidden"/>
                                      </p:to>
                                    </p:se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1"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1" presetClass="entr" presetSubtype="0" fill="hold" grpId="2"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fltVal val="0"/>
                                          </p:val>
                                        </p:tav>
                                        <p:tav tm="100000">
                                          <p:val>
                                            <p:strVal val="#ppt_w"/>
                                          </p:val>
                                        </p:tav>
                                      </p:tavLst>
                                    </p:anim>
                                    <p:anim calcmode="lin" valueType="num">
                                      <p:cBhvr>
                                        <p:cTn id="18" dur="1000" fill="hold"/>
                                        <p:tgtEl>
                                          <p:spTgt spid="3"/>
                                        </p:tgtEl>
                                        <p:attrNameLst>
                                          <p:attrName>ppt_h</p:attrName>
                                        </p:attrNameLst>
                                      </p:cBhvr>
                                      <p:tavLst>
                                        <p:tav tm="0">
                                          <p:val>
                                            <p:fltVal val="0"/>
                                          </p:val>
                                        </p:tav>
                                        <p:tav tm="100000">
                                          <p:val>
                                            <p:strVal val="#ppt_h"/>
                                          </p:val>
                                        </p:tav>
                                      </p:tavLst>
                                    </p:anim>
                                    <p:anim calcmode="lin" valueType="num">
                                      <p:cBhvr>
                                        <p:cTn id="19" dur="1000" fill="hold"/>
                                        <p:tgtEl>
                                          <p:spTgt spid="3"/>
                                        </p:tgtEl>
                                        <p:attrNameLst>
                                          <p:attrName>style.rotation</p:attrName>
                                        </p:attrNameLst>
                                      </p:cBhvr>
                                      <p:tavLst>
                                        <p:tav tm="0">
                                          <p:val>
                                            <p:fltVal val="90"/>
                                          </p:val>
                                        </p:tav>
                                        <p:tav tm="100000">
                                          <p:val>
                                            <p:fltVal val="0"/>
                                          </p:val>
                                        </p:tav>
                                      </p:tavLst>
                                    </p:anim>
                                    <p:animEffect transition="in" filter="fade">
                                      <p:cBhvr>
                                        <p:cTn id="20" dur="1000"/>
                                        <p:tgtEl>
                                          <p:spTgt spid="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39941"/>
                                        </p:tgtEl>
                                        <p:attrNameLst>
                                          <p:attrName>style.visibility</p:attrName>
                                        </p:attrNameLst>
                                      </p:cBhvr>
                                      <p:to>
                                        <p:strVal val="visible"/>
                                      </p:to>
                                    </p:set>
                                    <p:animEffect transition="in" filter="fade">
                                      <p:cBhvr>
                                        <p:cTn id="25" dur="500"/>
                                        <p:tgtEl>
                                          <p:spTgt spid="399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6" grpId="2" animBg="1"/>
      <p:bldP spid="9" grpId="0"/>
      <p:bldP spid="9" grpId="1"/>
      <p:bldP spid="3" grpId="0" animBg="1"/>
      <p:bldP spid="3" grpId="1" animBg="1"/>
      <p:bldP spid="3" grpId="2" animBg="1"/>
      <p:bldP spid="39941"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6546" name="Group 2">
            <a:extLst>
              <a:ext uri="{FF2B5EF4-FFF2-40B4-BE49-F238E27FC236}">
                <a16:creationId xmlns:a16="http://schemas.microsoft.com/office/drawing/2014/main" id="{AF78A0EA-385F-F05F-3852-1F20204AFD51}"/>
              </a:ext>
            </a:extLst>
          </p:cNvPr>
          <p:cNvGrpSpPr>
            <a:grpSpLocks/>
          </p:cNvGrpSpPr>
          <p:nvPr/>
        </p:nvGrpSpPr>
        <p:grpSpPr bwMode="auto">
          <a:xfrm>
            <a:off x="5994400" y="381000"/>
            <a:ext cx="6110288" cy="6467475"/>
            <a:chOff x="192" y="192"/>
            <a:chExt cx="2790" cy="3828"/>
          </a:xfrm>
        </p:grpSpPr>
        <p:pic>
          <p:nvPicPr>
            <p:cNvPr id="236562" name="Picture 3">
              <a:extLst>
                <a:ext uri="{FF2B5EF4-FFF2-40B4-BE49-F238E27FC236}">
                  <a16:creationId xmlns:a16="http://schemas.microsoft.com/office/drawing/2014/main" id="{E210FD6D-748D-9C22-C923-342EB3A062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0" y="192"/>
              <a:ext cx="2742" cy="2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563" name="Picture 4">
              <a:extLst>
                <a:ext uri="{FF2B5EF4-FFF2-40B4-BE49-F238E27FC236}">
                  <a16:creationId xmlns:a16="http://schemas.microsoft.com/office/drawing/2014/main" id="{10DB5C7F-9F1A-17F9-92A2-B036B29400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 y="2400"/>
              <a:ext cx="2778" cy="1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36547" name="Rectangle 5">
            <a:extLst>
              <a:ext uri="{FF2B5EF4-FFF2-40B4-BE49-F238E27FC236}">
                <a16:creationId xmlns:a16="http://schemas.microsoft.com/office/drawing/2014/main" id="{D04E61BC-C359-FCBC-0447-4C64824B1191}"/>
              </a:ext>
            </a:extLst>
          </p:cNvPr>
          <p:cNvSpPr>
            <a:spLocks noChangeArrowheads="1"/>
          </p:cNvSpPr>
          <p:nvPr/>
        </p:nvSpPr>
        <p:spPr bwMode="auto">
          <a:xfrm>
            <a:off x="6656388" y="31750"/>
            <a:ext cx="4673600" cy="381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en-US" sz="2400" b="1">
                <a:solidFill>
                  <a:srgbClr val="0000FF"/>
                </a:solidFill>
                <a:latin typeface="Times New Roman" panose="02020603050405020304" pitchFamily="18" charset="0"/>
                <a:cs typeface="Times New Roman" panose="02020603050405020304" pitchFamily="18" charset="0"/>
              </a:rPr>
              <a:t>Hiệp ước Pa-tơ-nốt. </a:t>
            </a:r>
          </a:p>
        </p:txBody>
      </p:sp>
      <p:sp>
        <p:nvSpPr>
          <p:cNvPr id="236548" name="Line 6">
            <a:extLst>
              <a:ext uri="{FF2B5EF4-FFF2-40B4-BE49-F238E27FC236}">
                <a16:creationId xmlns:a16="http://schemas.microsoft.com/office/drawing/2014/main" id="{DFCFAF71-1F4B-A931-1353-83ED6F350AA3}"/>
              </a:ext>
            </a:extLst>
          </p:cNvPr>
          <p:cNvSpPr>
            <a:spLocks noChangeShapeType="1"/>
          </p:cNvSpPr>
          <p:nvPr/>
        </p:nvSpPr>
        <p:spPr bwMode="auto">
          <a:xfrm>
            <a:off x="5994400" y="0"/>
            <a:ext cx="0" cy="6858000"/>
          </a:xfrm>
          <a:prstGeom prst="line">
            <a:avLst/>
          </a:prstGeom>
          <a:noFill/>
          <a:ln w="9525">
            <a:solidFill>
              <a:srgbClr val="FF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36549" name="Group 7">
            <a:extLst>
              <a:ext uri="{FF2B5EF4-FFF2-40B4-BE49-F238E27FC236}">
                <a16:creationId xmlns:a16="http://schemas.microsoft.com/office/drawing/2014/main" id="{359F7472-A70D-7256-3B4B-093B0C66525B}"/>
              </a:ext>
            </a:extLst>
          </p:cNvPr>
          <p:cNvGrpSpPr>
            <a:grpSpLocks/>
          </p:cNvGrpSpPr>
          <p:nvPr/>
        </p:nvGrpSpPr>
        <p:grpSpPr bwMode="auto">
          <a:xfrm>
            <a:off x="0" y="381000"/>
            <a:ext cx="5892800" cy="6477000"/>
            <a:chOff x="192" y="192"/>
            <a:chExt cx="2790" cy="3828"/>
          </a:xfrm>
        </p:grpSpPr>
        <p:pic>
          <p:nvPicPr>
            <p:cNvPr id="236560" name="Picture 8">
              <a:extLst>
                <a:ext uri="{FF2B5EF4-FFF2-40B4-BE49-F238E27FC236}">
                  <a16:creationId xmlns:a16="http://schemas.microsoft.com/office/drawing/2014/main" id="{A24273A5-E003-9411-EA25-DCD596D3E0A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0" y="192"/>
              <a:ext cx="2742" cy="2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561" name="Picture 9">
              <a:extLst>
                <a:ext uri="{FF2B5EF4-FFF2-40B4-BE49-F238E27FC236}">
                  <a16:creationId xmlns:a16="http://schemas.microsoft.com/office/drawing/2014/main" id="{32CE92EC-2163-1A3D-5F7E-B23DCA07C9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 y="2400"/>
              <a:ext cx="2778" cy="1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36550" name="Text Box 10">
            <a:extLst>
              <a:ext uri="{FF2B5EF4-FFF2-40B4-BE49-F238E27FC236}">
                <a16:creationId xmlns:a16="http://schemas.microsoft.com/office/drawing/2014/main" id="{1852C4A8-04DA-4731-1639-963495A0B866}"/>
              </a:ext>
            </a:extLst>
          </p:cNvPr>
          <p:cNvSpPr txBox="1">
            <a:spLocks noChangeArrowheads="1"/>
          </p:cNvSpPr>
          <p:nvPr/>
        </p:nvSpPr>
        <p:spPr bwMode="auto">
          <a:xfrm rot="-3555623">
            <a:off x="1257301" y="1403350"/>
            <a:ext cx="1839912" cy="401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50000"/>
              </a:spcBef>
              <a:buFontTx/>
              <a:buNone/>
            </a:pPr>
            <a:r>
              <a:rPr lang="en-US" altLang="en-US" sz="2000" b="1">
                <a:latin typeface="Times New Roman" panose="02020603050405020304" pitchFamily="18" charset="0"/>
                <a:cs typeface="Times New Roman" panose="02020603050405020304" pitchFamily="18" charset="0"/>
              </a:rPr>
              <a:t>Đất bảo hộ</a:t>
            </a:r>
          </a:p>
        </p:txBody>
      </p:sp>
      <p:sp>
        <p:nvSpPr>
          <p:cNvPr id="236551" name="Text Box 11">
            <a:extLst>
              <a:ext uri="{FF2B5EF4-FFF2-40B4-BE49-F238E27FC236}">
                <a16:creationId xmlns:a16="http://schemas.microsoft.com/office/drawing/2014/main" id="{F6803DCC-611D-1FDD-545D-09E417E42BF6}"/>
              </a:ext>
            </a:extLst>
          </p:cNvPr>
          <p:cNvSpPr txBox="1">
            <a:spLocks noChangeArrowheads="1"/>
          </p:cNvSpPr>
          <p:nvPr/>
        </p:nvSpPr>
        <p:spPr bwMode="auto">
          <a:xfrm rot="-2079814">
            <a:off x="1397000" y="5568950"/>
            <a:ext cx="2189163"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50000"/>
              </a:spcBef>
              <a:buFontTx/>
              <a:buNone/>
            </a:pPr>
            <a:r>
              <a:rPr lang="en-US" altLang="en-US" sz="2000" b="1">
                <a:latin typeface="Times New Roman" panose="02020603050405020304" pitchFamily="18" charset="0"/>
                <a:cs typeface="Times New Roman" panose="02020603050405020304" pitchFamily="18" charset="0"/>
              </a:rPr>
              <a:t> Đất thuộc Pháp</a:t>
            </a:r>
          </a:p>
        </p:txBody>
      </p:sp>
      <p:sp>
        <p:nvSpPr>
          <p:cNvPr id="236552" name="Rectangle 12">
            <a:extLst>
              <a:ext uri="{FF2B5EF4-FFF2-40B4-BE49-F238E27FC236}">
                <a16:creationId xmlns:a16="http://schemas.microsoft.com/office/drawing/2014/main" id="{A4F99A6A-3216-6FDF-B68C-543E0AE73F41}"/>
              </a:ext>
            </a:extLst>
          </p:cNvPr>
          <p:cNvSpPr>
            <a:spLocks noGrp="1"/>
          </p:cNvSpPr>
          <p:nvPr>
            <p:ph type="title"/>
          </p:nvPr>
        </p:nvSpPr>
        <p:spPr>
          <a:xfrm>
            <a:off x="230188" y="31750"/>
            <a:ext cx="5988050" cy="425450"/>
          </a:xfrm>
        </p:spPr>
        <p:txBody>
          <a:bodyPr/>
          <a:lstStyle/>
          <a:p>
            <a:r>
              <a:rPr lang="en-US" altLang="en-US" sz="2400" b="1">
                <a:solidFill>
                  <a:srgbClr val="0000FF"/>
                </a:solidFill>
                <a:latin typeface="Times New Roman" panose="02020603050405020304" pitchFamily="18" charset="0"/>
                <a:cs typeface="Times New Roman" panose="02020603050405020304" pitchFamily="18" charset="0"/>
              </a:rPr>
              <a:t>Hiệp ước Hắc-măng</a:t>
            </a:r>
          </a:p>
        </p:txBody>
      </p:sp>
      <p:sp>
        <p:nvSpPr>
          <p:cNvPr id="58381" name="Text Box 13">
            <a:extLst>
              <a:ext uri="{FF2B5EF4-FFF2-40B4-BE49-F238E27FC236}">
                <a16:creationId xmlns:a16="http://schemas.microsoft.com/office/drawing/2014/main" id="{D846218A-416C-8885-2DAF-150349E886C3}"/>
              </a:ext>
            </a:extLst>
          </p:cNvPr>
          <p:cNvSpPr txBox="1">
            <a:spLocks noChangeArrowheads="1"/>
          </p:cNvSpPr>
          <p:nvPr/>
        </p:nvSpPr>
        <p:spPr bwMode="auto">
          <a:xfrm>
            <a:off x="7377113" y="2314575"/>
            <a:ext cx="2844800" cy="325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50000"/>
              </a:spcBef>
              <a:buFontTx/>
              <a:buNone/>
            </a:pPr>
            <a:r>
              <a:rPr lang="en-US" altLang="en-US" sz="1800" b="1">
                <a:latin typeface="Times New Roman" panose="02020603050405020304" pitchFamily="18" charset="0"/>
                <a:cs typeface="Times New Roman" panose="02020603050405020304" pitchFamily="18" charset="0"/>
              </a:rPr>
              <a:t>       Vùng </a:t>
            </a:r>
          </a:p>
          <a:p>
            <a:pPr eaLnBrk="1" hangingPunct="1">
              <a:lnSpc>
                <a:spcPct val="100000"/>
              </a:lnSpc>
              <a:spcBef>
                <a:spcPct val="50000"/>
              </a:spcBef>
              <a:buFontTx/>
              <a:buNone/>
            </a:pPr>
            <a:r>
              <a:rPr lang="en-US" altLang="en-US" sz="1800" b="1">
                <a:latin typeface="Times New Roman" panose="02020603050405020304" pitchFamily="18" charset="0"/>
                <a:cs typeface="Times New Roman" panose="02020603050405020304" pitchFamily="18" charset="0"/>
              </a:rPr>
              <a:t>             đất</a:t>
            </a:r>
          </a:p>
          <a:p>
            <a:pPr eaLnBrk="1" hangingPunct="1">
              <a:lnSpc>
                <a:spcPct val="100000"/>
              </a:lnSpc>
              <a:spcBef>
                <a:spcPct val="50000"/>
              </a:spcBef>
              <a:buFontTx/>
              <a:buNone/>
            </a:pPr>
            <a:r>
              <a:rPr lang="en-US" altLang="en-US" sz="1800" b="1">
                <a:latin typeface="Times New Roman" panose="02020603050405020304" pitchFamily="18" charset="0"/>
                <a:cs typeface="Times New Roman" panose="02020603050405020304" pitchFamily="18" charset="0"/>
              </a:rPr>
              <a:t>                    cai </a:t>
            </a:r>
          </a:p>
          <a:p>
            <a:pPr eaLnBrk="1" hangingPunct="1">
              <a:lnSpc>
                <a:spcPct val="100000"/>
              </a:lnSpc>
              <a:spcBef>
                <a:spcPct val="50000"/>
              </a:spcBef>
              <a:buFontTx/>
              <a:buNone/>
            </a:pPr>
            <a:r>
              <a:rPr lang="en-US" altLang="en-US" sz="1800" b="1">
                <a:latin typeface="Times New Roman" panose="02020603050405020304" pitchFamily="18" charset="0"/>
                <a:cs typeface="Times New Roman" panose="02020603050405020304" pitchFamily="18" charset="0"/>
              </a:rPr>
              <a:t>                         quản</a:t>
            </a:r>
          </a:p>
          <a:p>
            <a:pPr eaLnBrk="1" hangingPunct="1">
              <a:lnSpc>
                <a:spcPct val="100000"/>
              </a:lnSpc>
              <a:spcBef>
                <a:spcPct val="50000"/>
              </a:spcBef>
              <a:buFontTx/>
              <a:buNone/>
            </a:pPr>
            <a:r>
              <a:rPr lang="en-US" altLang="en-US" sz="1800" b="1">
                <a:latin typeface="Times New Roman" panose="02020603050405020304" pitchFamily="18" charset="0"/>
                <a:cs typeface="Times New Roman" panose="02020603050405020304" pitchFamily="18" charset="0"/>
              </a:rPr>
              <a:t>                              của </a:t>
            </a:r>
          </a:p>
          <a:p>
            <a:pPr eaLnBrk="1" hangingPunct="1">
              <a:lnSpc>
                <a:spcPct val="100000"/>
              </a:lnSpc>
              <a:spcBef>
                <a:spcPct val="50000"/>
              </a:spcBef>
              <a:buFontTx/>
              <a:buNone/>
            </a:pPr>
            <a:r>
              <a:rPr lang="en-US" altLang="en-US" sz="1800" b="1">
                <a:latin typeface="Times New Roman" panose="02020603050405020304" pitchFamily="18" charset="0"/>
                <a:cs typeface="Times New Roman" panose="02020603050405020304" pitchFamily="18" charset="0"/>
              </a:rPr>
              <a:t>                             triều </a:t>
            </a:r>
          </a:p>
          <a:p>
            <a:pPr eaLnBrk="1" hangingPunct="1">
              <a:lnSpc>
                <a:spcPct val="100000"/>
              </a:lnSpc>
              <a:spcBef>
                <a:spcPct val="50000"/>
              </a:spcBef>
              <a:buFontTx/>
              <a:buNone/>
            </a:pPr>
            <a:r>
              <a:rPr lang="en-US" altLang="en-US" sz="1800" b="1">
                <a:latin typeface="Times New Roman" panose="02020603050405020304" pitchFamily="18" charset="0"/>
                <a:cs typeface="Times New Roman" panose="02020603050405020304" pitchFamily="18" charset="0"/>
              </a:rPr>
              <a:t>                                đình</a:t>
            </a:r>
          </a:p>
          <a:p>
            <a:pPr eaLnBrk="1" hangingPunct="1">
              <a:lnSpc>
                <a:spcPct val="100000"/>
              </a:lnSpc>
              <a:spcBef>
                <a:spcPct val="50000"/>
              </a:spcBef>
              <a:buFontTx/>
              <a:buNone/>
            </a:pPr>
            <a:r>
              <a:rPr lang="en-US" altLang="en-US" sz="1800" b="1">
                <a:latin typeface="Times New Roman" panose="02020603050405020304" pitchFamily="18" charset="0"/>
                <a:cs typeface="Times New Roman" panose="02020603050405020304" pitchFamily="18" charset="0"/>
              </a:rPr>
              <a:t>                             Huế</a:t>
            </a:r>
          </a:p>
        </p:txBody>
      </p:sp>
      <p:sp>
        <p:nvSpPr>
          <p:cNvPr id="58382" name="Text Box 14">
            <a:extLst>
              <a:ext uri="{FF2B5EF4-FFF2-40B4-BE49-F238E27FC236}">
                <a16:creationId xmlns:a16="http://schemas.microsoft.com/office/drawing/2014/main" id="{2D354E5C-5D2C-C3F1-66E2-DF8AAAD3D6B3}"/>
              </a:ext>
            </a:extLst>
          </p:cNvPr>
          <p:cNvSpPr txBox="1">
            <a:spLocks noChangeArrowheads="1"/>
          </p:cNvSpPr>
          <p:nvPr/>
        </p:nvSpPr>
        <p:spPr bwMode="auto">
          <a:xfrm>
            <a:off x="6996113" y="1127125"/>
            <a:ext cx="2452687"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50000"/>
              </a:spcBef>
              <a:buFontTx/>
              <a:buNone/>
            </a:pPr>
            <a:r>
              <a:rPr lang="en-US" altLang="en-US" sz="2000" b="1">
                <a:latin typeface="Times New Roman" panose="02020603050405020304" pitchFamily="18" charset="0"/>
                <a:cs typeface="Times New Roman" panose="02020603050405020304" pitchFamily="18" charset="0"/>
              </a:rPr>
              <a:t>Đất bảo hộ</a:t>
            </a:r>
          </a:p>
        </p:txBody>
      </p:sp>
      <p:sp>
        <p:nvSpPr>
          <p:cNvPr id="58383" name="Text Box 15">
            <a:extLst>
              <a:ext uri="{FF2B5EF4-FFF2-40B4-BE49-F238E27FC236}">
                <a16:creationId xmlns:a16="http://schemas.microsoft.com/office/drawing/2014/main" id="{4209B465-3FE6-1647-DF24-582CF54EDB19}"/>
              </a:ext>
            </a:extLst>
          </p:cNvPr>
          <p:cNvSpPr txBox="1">
            <a:spLocks noChangeArrowheads="1"/>
          </p:cNvSpPr>
          <p:nvPr/>
        </p:nvSpPr>
        <p:spPr bwMode="auto">
          <a:xfrm rot="-2079814">
            <a:off x="7159625" y="5711825"/>
            <a:ext cx="2125663"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50000"/>
              </a:spcBef>
              <a:buFontTx/>
              <a:buNone/>
            </a:pPr>
            <a:r>
              <a:rPr lang="en-US" altLang="en-US" sz="2000" b="1">
                <a:latin typeface="Times New Roman" panose="02020603050405020304" pitchFamily="18" charset="0"/>
                <a:cs typeface="Times New Roman" panose="02020603050405020304" pitchFamily="18" charset="0"/>
              </a:rPr>
              <a:t> Đất thuộc Pháp</a:t>
            </a:r>
          </a:p>
        </p:txBody>
      </p:sp>
      <p:grpSp>
        <p:nvGrpSpPr>
          <p:cNvPr id="236556" name="Group 16">
            <a:extLst>
              <a:ext uri="{FF2B5EF4-FFF2-40B4-BE49-F238E27FC236}">
                <a16:creationId xmlns:a16="http://schemas.microsoft.com/office/drawing/2014/main" id="{65FF2597-5B58-A23A-34D3-A8DB70BEE12D}"/>
              </a:ext>
            </a:extLst>
          </p:cNvPr>
          <p:cNvGrpSpPr>
            <a:grpSpLocks/>
          </p:cNvGrpSpPr>
          <p:nvPr/>
        </p:nvGrpSpPr>
        <p:grpSpPr bwMode="auto">
          <a:xfrm>
            <a:off x="2014538" y="2819400"/>
            <a:ext cx="2328862" cy="2016125"/>
            <a:chOff x="952" y="1776"/>
            <a:chExt cx="1100" cy="1270"/>
          </a:xfrm>
        </p:grpSpPr>
        <p:sp>
          <p:nvSpPr>
            <p:cNvPr id="236557" name="Text Box 17">
              <a:extLst>
                <a:ext uri="{FF2B5EF4-FFF2-40B4-BE49-F238E27FC236}">
                  <a16:creationId xmlns:a16="http://schemas.microsoft.com/office/drawing/2014/main" id="{AA5F9783-6515-EB62-5F3C-740C2675A626}"/>
                </a:ext>
              </a:extLst>
            </p:cNvPr>
            <p:cNvSpPr txBox="1">
              <a:spLocks noChangeArrowheads="1"/>
            </p:cNvSpPr>
            <p:nvPr/>
          </p:nvSpPr>
          <p:spPr bwMode="auto">
            <a:xfrm>
              <a:off x="1380" y="2072"/>
              <a:ext cx="672" cy="5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1800" b="1">
                  <a:latin typeface="Times New Roman" panose="02020603050405020304" pitchFamily="18" charset="0"/>
                  <a:cs typeface="Times New Roman" panose="02020603050405020304" pitchFamily="18" charset="0"/>
                </a:rPr>
                <a:t>cai  </a:t>
              </a:r>
            </a:p>
            <a:p>
              <a:pPr eaLnBrk="1" hangingPunct="1">
                <a:lnSpc>
                  <a:spcPct val="100000"/>
                </a:lnSpc>
                <a:spcBef>
                  <a:spcPct val="0"/>
                </a:spcBef>
                <a:buFontTx/>
                <a:buNone/>
              </a:pPr>
              <a:r>
                <a:rPr lang="en-US" altLang="en-US" sz="1800" b="1">
                  <a:latin typeface="Times New Roman" panose="02020603050405020304" pitchFamily="18" charset="0"/>
                  <a:cs typeface="Times New Roman" panose="02020603050405020304" pitchFamily="18" charset="0"/>
                </a:rPr>
                <a:t>  quản  </a:t>
              </a:r>
            </a:p>
            <a:p>
              <a:pPr eaLnBrk="1" hangingPunct="1">
                <a:lnSpc>
                  <a:spcPct val="100000"/>
                </a:lnSpc>
                <a:spcBef>
                  <a:spcPct val="0"/>
                </a:spcBef>
                <a:buFontTx/>
                <a:buNone/>
              </a:pPr>
              <a:r>
                <a:rPr lang="en-US" altLang="en-US" sz="1800" b="1">
                  <a:latin typeface="Times New Roman" panose="02020603050405020304" pitchFamily="18" charset="0"/>
                  <a:cs typeface="Times New Roman" panose="02020603050405020304" pitchFamily="18" charset="0"/>
                </a:rPr>
                <a:t>    của</a:t>
              </a:r>
            </a:p>
          </p:txBody>
        </p:sp>
        <p:sp>
          <p:nvSpPr>
            <p:cNvPr id="236558" name="Text Box 18">
              <a:extLst>
                <a:ext uri="{FF2B5EF4-FFF2-40B4-BE49-F238E27FC236}">
                  <a16:creationId xmlns:a16="http://schemas.microsoft.com/office/drawing/2014/main" id="{6C436EAD-A01E-5768-BCF6-0A90F6424A3E}"/>
                </a:ext>
              </a:extLst>
            </p:cNvPr>
            <p:cNvSpPr txBox="1">
              <a:spLocks noChangeArrowheads="1"/>
            </p:cNvSpPr>
            <p:nvPr/>
          </p:nvSpPr>
          <p:spPr bwMode="auto">
            <a:xfrm>
              <a:off x="952" y="1776"/>
              <a:ext cx="672" cy="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0"/>
                </a:spcBef>
                <a:buFontTx/>
                <a:buNone/>
              </a:pPr>
              <a:r>
                <a:rPr lang="en-US" altLang="en-US" sz="1800" b="1">
                  <a:latin typeface="Times New Roman" panose="02020603050405020304" pitchFamily="18" charset="0"/>
                  <a:cs typeface="Times New Roman" panose="02020603050405020304" pitchFamily="18" charset="0"/>
                </a:rPr>
                <a:t>Vùng    </a:t>
              </a:r>
            </a:p>
            <a:p>
              <a:pPr algn="ctr" eaLnBrk="1" hangingPunct="1">
                <a:lnSpc>
                  <a:spcPct val="100000"/>
                </a:lnSpc>
                <a:spcBef>
                  <a:spcPct val="0"/>
                </a:spcBef>
                <a:buFontTx/>
                <a:buNone/>
              </a:pPr>
              <a:r>
                <a:rPr lang="en-US" altLang="en-US" sz="1800" b="1">
                  <a:latin typeface="Times New Roman" panose="02020603050405020304" pitchFamily="18" charset="0"/>
                  <a:cs typeface="Times New Roman" panose="02020603050405020304" pitchFamily="18" charset="0"/>
                </a:rPr>
                <a:t>đất</a:t>
              </a:r>
            </a:p>
          </p:txBody>
        </p:sp>
        <p:sp>
          <p:nvSpPr>
            <p:cNvPr id="236559" name="Text Box 19">
              <a:extLst>
                <a:ext uri="{FF2B5EF4-FFF2-40B4-BE49-F238E27FC236}">
                  <a16:creationId xmlns:a16="http://schemas.microsoft.com/office/drawing/2014/main" id="{C551E40B-A0F6-1B6D-CEAE-91CE55BFE20C}"/>
                </a:ext>
              </a:extLst>
            </p:cNvPr>
            <p:cNvSpPr txBox="1">
              <a:spLocks noChangeArrowheads="1"/>
            </p:cNvSpPr>
            <p:nvPr/>
          </p:nvSpPr>
          <p:spPr bwMode="auto">
            <a:xfrm>
              <a:off x="1440" y="2639"/>
              <a:ext cx="576" cy="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1800" b="1">
                  <a:latin typeface="Times New Roman" panose="02020603050405020304" pitchFamily="18" charset="0"/>
                  <a:cs typeface="Times New Roman" panose="02020603050405020304" pitchFamily="18" charset="0"/>
                </a:rPr>
                <a:t>triều đình   Huế</a:t>
              </a: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58381"/>
                                        </p:tgtEl>
                                        <p:attrNameLst>
                                          <p:attrName>style.visibility</p:attrName>
                                        </p:attrNameLst>
                                      </p:cBhvr>
                                      <p:to>
                                        <p:strVal val="visible"/>
                                      </p:to>
                                    </p:set>
                                    <p:animEffect transition="in" filter="wipe(up)">
                                      <p:cBhvr>
                                        <p:cTn id="7" dur="1000"/>
                                        <p:tgtEl>
                                          <p:spTgt spid="5838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repeatCount="3000" fill="hold" nodeType="clickEffect">
                                  <p:stCondLst>
                                    <p:cond delay="0"/>
                                  </p:stCondLst>
                                  <p:childTnLst>
                                    <p:set>
                                      <p:cBhvr>
                                        <p:cTn id="11" dur="1" fill="hold">
                                          <p:stCondLst>
                                            <p:cond delay="0"/>
                                          </p:stCondLst>
                                        </p:cTn>
                                        <p:tgtEl>
                                          <p:spTgt spid="58382"/>
                                        </p:tgtEl>
                                        <p:attrNameLst>
                                          <p:attrName>style.visibility</p:attrName>
                                        </p:attrNameLst>
                                      </p:cBhvr>
                                      <p:to>
                                        <p:strVal val="visible"/>
                                      </p:to>
                                    </p:set>
                                    <p:animEffect transition="in" filter="fade">
                                      <p:cBhvr>
                                        <p:cTn id="12" dur="500"/>
                                        <p:tgtEl>
                                          <p:spTgt spid="5838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repeatCount="3000" fill="hold" nodeType="clickEffect">
                                  <p:stCondLst>
                                    <p:cond delay="0"/>
                                  </p:stCondLst>
                                  <p:childTnLst>
                                    <p:set>
                                      <p:cBhvr>
                                        <p:cTn id="16" dur="1" fill="hold">
                                          <p:stCondLst>
                                            <p:cond delay="0"/>
                                          </p:stCondLst>
                                        </p:cTn>
                                        <p:tgtEl>
                                          <p:spTgt spid="58383"/>
                                        </p:tgtEl>
                                        <p:attrNameLst>
                                          <p:attrName>style.visibility</p:attrName>
                                        </p:attrNameLst>
                                      </p:cBhvr>
                                      <p:to>
                                        <p:strVal val="visible"/>
                                      </p:to>
                                    </p:set>
                                    <p:animEffect transition="in" filter="fade">
                                      <p:cBhvr>
                                        <p:cTn id="17" dur="500"/>
                                        <p:tgtEl>
                                          <p:spTgt spid="583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81" grpId="0"/>
      <p:bldP spid="58382" grpId="0"/>
      <p:bldP spid="58383"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13">
            <a:extLst>
              <a:ext uri="{FF2B5EF4-FFF2-40B4-BE49-F238E27FC236}">
                <a16:creationId xmlns:a16="http://schemas.microsoft.com/office/drawing/2014/main" id="{563EF87C-3642-C3EC-F8D2-42A62575DC90}"/>
              </a:ext>
            </a:extLst>
          </p:cNvPr>
          <p:cNvSpPr txBox="1">
            <a:spLocks noChangeArrowheads="1"/>
          </p:cNvSpPr>
          <p:nvPr/>
        </p:nvSpPr>
        <p:spPr bwMode="auto">
          <a:xfrm>
            <a:off x="685800" y="228600"/>
            <a:ext cx="10820400" cy="1570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50000"/>
              </a:spcBef>
              <a:buFontTx/>
              <a:buNone/>
            </a:pPr>
            <a:r>
              <a:rPr lang="en-US" altLang="en-US" sz="4800" b="1">
                <a:solidFill>
                  <a:srgbClr val="006600"/>
                </a:solidFill>
                <a:latin typeface="Times New Roman" panose="02020603050405020304" pitchFamily="18" charset="0"/>
              </a:rPr>
              <a:t>? Em có nhận xét gì về việc triều đình Huế kí hiệp ước Pa-tơ-nốt ?</a:t>
            </a:r>
          </a:p>
        </p:txBody>
      </p:sp>
      <p:sp>
        <p:nvSpPr>
          <p:cNvPr id="11" name="Text Box 14">
            <a:extLst>
              <a:ext uri="{FF2B5EF4-FFF2-40B4-BE49-F238E27FC236}">
                <a16:creationId xmlns:a16="http://schemas.microsoft.com/office/drawing/2014/main" id="{A145C1C4-47C5-3AD8-FAB8-2C234DFD2EF7}"/>
              </a:ext>
            </a:extLst>
          </p:cNvPr>
          <p:cNvSpPr txBox="1">
            <a:spLocks noChangeArrowheads="1"/>
          </p:cNvSpPr>
          <p:nvPr/>
        </p:nvSpPr>
        <p:spPr bwMode="auto">
          <a:xfrm>
            <a:off x="457200" y="1981200"/>
            <a:ext cx="11353800" cy="2308225"/>
          </a:xfrm>
          <a:prstGeom prst="rect">
            <a:avLst/>
          </a:prstGeom>
          <a:solidFill>
            <a:schemeClr val="accent2">
              <a:lumMod val="40000"/>
              <a:lumOff val="60000"/>
            </a:schemeClr>
          </a:solidFill>
          <a:ln>
            <a:solidFill>
              <a:schemeClr val="tx1"/>
            </a:solidFill>
          </a:ln>
          <a:effectLst/>
        </p:spPr>
        <p:txBody>
          <a:bodyPr>
            <a:spAutoFit/>
          </a:bodyPr>
          <a:lstStyle>
            <a:lvl1pPr eaLnBrk="0" hangingPunct="0">
              <a:defRPr>
                <a:solidFill>
                  <a:schemeClr val="tx1"/>
                </a:solidFill>
                <a:latin typeface="Arial" pitchFamily="34" charset="0"/>
                <a:cs typeface="Arial" pitchFamily="34" charset="0"/>
              </a:defRPr>
            </a:lvl1pPr>
            <a:lvl2pPr marL="742950" indent="-285750" eaLnBrk="0" hangingPunct="0">
              <a:defRPr>
                <a:solidFill>
                  <a:schemeClr val="tx1"/>
                </a:solidFill>
                <a:latin typeface="Arial" pitchFamily="34" charset="0"/>
                <a:cs typeface="Arial" pitchFamily="34" charset="0"/>
              </a:defRPr>
            </a:lvl2pPr>
            <a:lvl3pPr marL="1143000" indent="-228600" eaLnBrk="0" hangingPunct="0">
              <a:defRPr>
                <a:solidFill>
                  <a:schemeClr val="tx1"/>
                </a:solidFill>
                <a:latin typeface="Arial" pitchFamily="34" charset="0"/>
                <a:cs typeface="Arial" pitchFamily="34" charset="0"/>
              </a:defRPr>
            </a:lvl3pPr>
            <a:lvl4pPr marL="1600200" indent="-228600" eaLnBrk="0" hangingPunct="0">
              <a:defRPr>
                <a:solidFill>
                  <a:schemeClr val="tx1"/>
                </a:solidFill>
                <a:latin typeface="Arial" pitchFamily="34" charset="0"/>
                <a:cs typeface="Arial" pitchFamily="34" charset="0"/>
              </a:defRPr>
            </a:lvl4pPr>
            <a:lvl5pPr marL="2057400" indent="-228600" eaLnBrk="0" hangingPunct="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pPr algn="just" eaLnBrk="1" hangingPunct="1">
              <a:spcBef>
                <a:spcPct val="50000"/>
              </a:spcBef>
              <a:defRPr/>
            </a:pPr>
            <a:r>
              <a:rPr lang="en-US" sz="4800" dirty="0">
                <a:latin typeface="Times New Roman" pitchFamily="18" charset="0"/>
              </a:rPr>
              <a:t>	</a:t>
            </a:r>
            <a:r>
              <a:rPr lang="en-US" sz="4800" dirty="0" err="1">
                <a:latin typeface="Times New Roman" pitchFamily="18" charset="0"/>
              </a:rPr>
              <a:t>Với</a:t>
            </a:r>
            <a:r>
              <a:rPr lang="en-US" sz="4800" dirty="0">
                <a:latin typeface="Times New Roman" pitchFamily="18" charset="0"/>
              </a:rPr>
              <a:t> </a:t>
            </a:r>
            <a:r>
              <a:rPr lang="en-US" sz="4800" dirty="0" err="1">
                <a:latin typeface="Times New Roman" pitchFamily="18" charset="0"/>
              </a:rPr>
              <a:t>hiệp</a:t>
            </a:r>
            <a:r>
              <a:rPr lang="en-US" sz="4800" dirty="0">
                <a:latin typeface="Times New Roman" pitchFamily="18" charset="0"/>
              </a:rPr>
              <a:t> </a:t>
            </a:r>
            <a:r>
              <a:rPr lang="en-US" sz="4800" dirty="0" err="1">
                <a:latin typeface="Times New Roman" pitchFamily="18" charset="0"/>
              </a:rPr>
              <a:t>ước</a:t>
            </a:r>
            <a:r>
              <a:rPr lang="en-US" sz="4800" dirty="0">
                <a:latin typeface="Times New Roman" pitchFamily="18" charset="0"/>
              </a:rPr>
              <a:t> </a:t>
            </a:r>
            <a:r>
              <a:rPr lang="en-US" sz="4800" dirty="0" err="1">
                <a:latin typeface="Times New Roman" pitchFamily="18" charset="0"/>
              </a:rPr>
              <a:t>này</a:t>
            </a:r>
            <a:r>
              <a:rPr lang="en-US" sz="4800" dirty="0">
                <a:latin typeface="Times New Roman" pitchFamily="18" charset="0"/>
              </a:rPr>
              <a:t>, </a:t>
            </a:r>
            <a:r>
              <a:rPr lang="en-US" sz="4800" dirty="0" err="1">
                <a:latin typeface="Times New Roman" pitchFamily="18" charset="0"/>
              </a:rPr>
              <a:t>nhà</a:t>
            </a:r>
            <a:r>
              <a:rPr lang="en-US" sz="4800" dirty="0">
                <a:latin typeface="Times New Roman" pitchFamily="18" charset="0"/>
              </a:rPr>
              <a:t> </a:t>
            </a:r>
            <a:r>
              <a:rPr lang="en-US" sz="4800" dirty="0" err="1">
                <a:latin typeface="Times New Roman" pitchFamily="18" charset="0"/>
              </a:rPr>
              <a:t>nước</a:t>
            </a:r>
            <a:r>
              <a:rPr lang="en-US" sz="4800" dirty="0">
                <a:latin typeface="Times New Roman" pitchFamily="18" charset="0"/>
              </a:rPr>
              <a:t> </a:t>
            </a:r>
            <a:r>
              <a:rPr lang="en-US" sz="4800" dirty="0" err="1">
                <a:latin typeface="Times New Roman" pitchFamily="18" charset="0"/>
              </a:rPr>
              <a:t>phong</a:t>
            </a:r>
            <a:r>
              <a:rPr lang="en-US" sz="4800" dirty="0">
                <a:latin typeface="Times New Roman" pitchFamily="18" charset="0"/>
              </a:rPr>
              <a:t> </a:t>
            </a:r>
            <a:r>
              <a:rPr lang="en-US" sz="4800" dirty="0" err="1">
                <a:latin typeface="Times New Roman" pitchFamily="18" charset="0"/>
              </a:rPr>
              <a:t>kiến</a:t>
            </a:r>
            <a:r>
              <a:rPr lang="en-US" sz="4800" dirty="0">
                <a:latin typeface="Times New Roman" pitchFamily="18" charset="0"/>
              </a:rPr>
              <a:t> </a:t>
            </a:r>
            <a:r>
              <a:rPr lang="en-US" sz="4800" dirty="0" err="1">
                <a:latin typeface="Times New Roman" pitchFamily="18" charset="0"/>
              </a:rPr>
              <a:t>triều</a:t>
            </a:r>
            <a:r>
              <a:rPr lang="en-US" sz="4800" dirty="0">
                <a:latin typeface="Times New Roman" pitchFamily="18" charset="0"/>
              </a:rPr>
              <a:t> </a:t>
            </a:r>
            <a:r>
              <a:rPr lang="en-US" sz="4800" dirty="0" err="1">
                <a:latin typeface="Times New Roman" pitchFamily="18" charset="0"/>
              </a:rPr>
              <a:t>Nguyễn</a:t>
            </a:r>
            <a:r>
              <a:rPr lang="en-US" sz="4800" dirty="0">
                <a:latin typeface="Times New Roman" pitchFamily="18" charset="0"/>
              </a:rPr>
              <a:t> </a:t>
            </a:r>
            <a:r>
              <a:rPr lang="en-US" sz="4800" dirty="0" err="1">
                <a:latin typeface="Times New Roman" pitchFamily="18" charset="0"/>
              </a:rPr>
              <a:t>với</a:t>
            </a:r>
            <a:r>
              <a:rPr lang="en-US" sz="4800" dirty="0">
                <a:latin typeface="Times New Roman" pitchFamily="18" charset="0"/>
              </a:rPr>
              <a:t> </a:t>
            </a:r>
            <a:r>
              <a:rPr lang="en-US" sz="4800" dirty="0" err="1">
                <a:latin typeface="Times New Roman" pitchFamily="18" charset="0"/>
              </a:rPr>
              <a:t>tư</a:t>
            </a:r>
            <a:r>
              <a:rPr lang="en-US" sz="4800" dirty="0">
                <a:latin typeface="Times New Roman" pitchFamily="18" charset="0"/>
              </a:rPr>
              <a:t> </a:t>
            </a:r>
            <a:r>
              <a:rPr lang="en-US" sz="4800" dirty="0" err="1">
                <a:latin typeface="Times New Roman" pitchFamily="18" charset="0"/>
              </a:rPr>
              <a:t>cách</a:t>
            </a:r>
            <a:r>
              <a:rPr lang="en-US" sz="4800" dirty="0">
                <a:latin typeface="Times New Roman" pitchFamily="18" charset="0"/>
              </a:rPr>
              <a:t> </a:t>
            </a:r>
            <a:r>
              <a:rPr lang="en-US" sz="4800" dirty="0" err="1">
                <a:latin typeface="Times New Roman" pitchFamily="18" charset="0"/>
              </a:rPr>
              <a:t>là</a:t>
            </a:r>
            <a:r>
              <a:rPr lang="en-US" sz="4800" dirty="0">
                <a:latin typeface="Times New Roman" pitchFamily="18" charset="0"/>
              </a:rPr>
              <a:t> </a:t>
            </a:r>
            <a:r>
              <a:rPr lang="en-US" sz="4800" dirty="0" err="1">
                <a:latin typeface="Times New Roman" pitchFamily="18" charset="0"/>
              </a:rPr>
              <a:t>một</a:t>
            </a:r>
            <a:r>
              <a:rPr lang="en-US" sz="4800" dirty="0">
                <a:latin typeface="Times New Roman" pitchFamily="18" charset="0"/>
              </a:rPr>
              <a:t> </a:t>
            </a:r>
            <a:r>
              <a:rPr lang="en-US" sz="4800" dirty="0" err="1">
                <a:latin typeface="Times New Roman" pitchFamily="18" charset="0"/>
              </a:rPr>
              <a:t>quốc</a:t>
            </a:r>
            <a:r>
              <a:rPr lang="en-US" sz="4800" dirty="0">
                <a:latin typeface="Times New Roman" pitchFamily="18" charset="0"/>
              </a:rPr>
              <a:t> </a:t>
            </a:r>
            <a:r>
              <a:rPr lang="en-US" sz="4800" dirty="0" err="1">
                <a:latin typeface="Times New Roman" pitchFamily="18" charset="0"/>
              </a:rPr>
              <a:t>gia</a:t>
            </a:r>
            <a:r>
              <a:rPr lang="en-US" sz="4800" dirty="0">
                <a:latin typeface="Times New Roman" pitchFamily="18" charset="0"/>
              </a:rPr>
              <a:t> </a:t>
            </a:r>
            <a:r>
              <a:rPr lang="en-US" sz="4800" dirty="0" err="1">
                <a:latin typeface="Times New Roman" pitchFamily="18" charset="0"/>
              </a:rPr>
              <a:t>độc</a:t>
            </a:r>
            <a:r>
              <a:rPr lang="en-US" sz="4800" dirty="0">
                <a:latin typeface="Times New Roman" pitchFamily="18" charset="0"/>
              </a:rPr>
              <a:t> </a:t>
            </a:r>
            <a:r>
              <a:rPr lang="en-US" sz="4800" dirty="0" err="1">
                <a:latin typeface="Times New Roman" pitchFamily="18" charset="0"/>
              </a:rPr>
              <a:t>lập</a:t>
            </a:r>
            <a:r>
              <a:rPr lang="en-US" sz="4800" dirty="0">
                <a:latin typeface="Times New Roman" pitchFamily="18" charset="0"/>
              </a:rPr>
              <a:t> </a:t>
            </a:r>
            <a:r>
              <a:rPr lang="en-US" sz="4800" dirty="0" err="1">
                <a:latin typeface="Times New Roman" pitchFamily="18" charset="0"/>
              </a:rPr>
              <a:t>hoàn</a:t>
            </a:r>
            <a:r>
              <a:rPr lang="en-US" sz="4800" dirty="0">
                <a:latin typeface="Times New Roman" pitchFamily="18" charset="0"/>
              </a:rPr>
              <a:t> </a:t>
            </a:r>
            <a:r>
              <a:rPr lang="en-US" sz="4800" dirty="0" err="1">
                <a:latin typeface="Times New Roman" pitchFamily="18" charset="0"/>
              </a:rPr>
              <a:t>toàn</a:t>
            </a:r>
            <a:r>
              <a:rPr lang="en-US" sz="4800" dirty="0">
                <a:latin typeface="Times New Roman" pitchFamily="18" charset="0"/>
              </a:rPr>
              <a:t> </a:t>
            </a:r>
            <a:r>
              <a:rPr lang="en-US" sz="4800" dirty="0" err="1">
                <a:latin typeface="Times New Roman" pitchFamily="18" charset="0"/>
              </a:rPr>
              <a:t>sụp</a:t>
            </a:r>
            <a:r>
              <a:rPr lang="en-US" sz="4800" dirty="0">
                <a:latin typeface="Times New Roman" pitchFamily="18" charset="0"/>
              </a:rPr>
              <a:t> </a:t>
            </a:r>
            <a:r>
              <a:rPr lang="en-US" sz="4800" dirty="0" err="1">
                <a:latin typeface="Times New Roman" pitchFamily="18" charset="0"/>
              </a:rPr>
              <a:t>đổ</a:t>
            </a:r>
            <a:r>
              <a:rPr lang="en-US" sz="4800" dirty="0">
                <a:latin typeface="Times New Roman" pitchFamily="18" charset="0"/>
              </a:rPr>
              <a:t>.</a:t>
            </a:r>
          </a:p>
        </p:txBody>
      </p:sp>
      <p:sp>
        <p:nvSpPr>
          <p:cNvPr id="13" name="Text Box 7">
            <a:extLst>
              <a:ext uri="{FF2B5EF4-FFF2-40B4-BE49-F238E27FC236}">
                <a16:creationId xmlns:a16="http://schemas.microsoft.com/office/drawing/2014/main" id="{F7EA42B3-2455-0F20-5A61-AE0556C4EA57}"/>
              </a:ext>
            </a:extLst>
          </p:cNvPr>
          <p:cNvSpPr txBox="1">
            <a:spLocks noChangeArrowheads="1"/>
          </p:cNvSpPr>
          <p:nvPr/>
        </p:nvSpPr>
        <p:spPr bwMode="auto">
          <a:xfrm>
            <a:off x="457200" y="4471988"/>
            <a:ext cx="7315200" cy="461962"/>
          </a:xfrm>
          <a:prstGeom prst="rect">
            <a:avLst/>
          </a:prstGeom>
          <a:solidFill>
            <a:srgbClr val="99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eaLnBrk="1" hangingPunct="1">
              <a:lnSpc>
                <a:spcPct val="100000"/>
              </a:lnSpc>
              <a:spcBef>
                <a:spcPct val="50000"/>
              </a:spcBef>
              <a:buFontTx/>
              <a:buNone/>
            </a:pPr>
            <a:r>
              <a:rPr lang="en-US" altLang="en-US" sz="2400" b="1" i="1">
                <a:solidFill>
                  <a:srgbClr val="FF3300"/>
                </a:solidFill>
                <a:latin typeface="Arial" panose="020B0604020202020204" pitchFamily="34" charset="0"/>
              </a:rPr>
              <a:t>=&gt; Việt Nam trở thành thuộc địa của Pháp!</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linds(horizontal)">
                                      <p:cBhvr>
                                        <p:cTn id="7" dur="500"/>
                                        <p:tgtEl>
                                          <p:spTgt spid="1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ox(in)">
                                      <p:cBhvr>
                                        <p:cTn id="12" dur="500"/>
                                        <p:tgtEl>
                                          <p:spTgt spid="1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4" presetClass="exit" presetSubtype="10" fill="hold" nodeType="clickEffect">
                                  <p:stCondLst>
                                    <p:cond delay="0"/>
                                  </p:stCondLst>
                                  <p:childTnLst>
                                    <p:animEffect transition="out" filter="randombar(horizontal)">
                                      <p:cBhvr>
                                        <p:cTn id="16" dur="500"/>
                                        <p:tgtEl>
                                          <p:spTgt spid="10"/>
                                        </p:tgtEl>
                                      </p:cBhvr>
                                    </p:animEffect>
                                    <p:set>
                                      <p:cBhvr>
                                        <p:cTn id="17" dur="1" fill="hold">
                                          <p:stCondLst>
                                            <p:cond delay="499"/>
                                          </p:stCondLst>
                                        </p:cTn>
                                        <p:tgtEl>
                                          <p:spTgt spid="10"/>
                                        </p:tgtEl>
                                        <p:attrNameLst>
                                          <p:attrName>style.visibility</p:attrName>
                                        </p:attrNameLst>
                                      </p:cBhvr>
                                      <p:to>
                                        <p:strVal val="hidden"/>
                                      </p:to>
                                    </p:set>
                                  </p:childTnLst>
                                </p:cTn>
                              </p:par>
                              <p:par>
                                <p:cTn id="18" presetID="14" presetClass="exit" presetSubtype="10" fill="hold" nodeType="withEffect">
                                  <p:stCondLst>
                                    <p:cond delay="0"/>
                                  </p:stCondLst>
                                  <p:childTnLst>
                                    <p:animEffect transition="out" filter="randombar(horizontal)">
                                      <p:cBhvr>
                                        <p:cTn id="19" dur="500"/>
                                        <p:tgtEl>
                                          <p:spTgt spid="11"/>
                                        </p:tgtEl>
                                      </p:cBhvr>
                                    </p:animEffect>
                                    <p:set>
                                      <p:cBhvr>
                                        <p:cTn id="20" dur="1" fill="hold">
                                          <p:stCondLst>
                                            <p:cond delay="499"/>
                                          </p:stCondLst>
                                        </p:cTn>
                                        <p:tgtEl>
                                          <p:spTgt spid="11"/>
                                        </p:tgtEl>
                                        <p:attrNameLst>
                                          <p:attrName>style.visibility</p:attrName>
                                        </p:attrNameLst>
                                      </p:cBhvr>
                                      <p:to>
                                        <p:strVal val="hidden"/>
                                      </p:to>
                                    </p:set>
                                  </p:childTnLst>
                                </p:cTn>
                              </p:par>
                              <p:par>
                                <p:cTn id="21" presetID="16" presetClass="entr" presetSubtype="21" repeatCount="indefinite" fill="hold" nodeType="withEffect">
                                  <p:stCondLst>
                                    <p:cond delay="0"/>
                                  </p:stCondLst>
                                  <p:endCondLst>
                                    <p:cond evt="onNext" delay="0">
                                      <p:tgtEl>
                                        <p:sldTgt/>
                                      </p:tgtEl>
                                    </p:cond>
                                  </p:endCondLst>
                                  <p:childTnLst>
                                    <p:set>
                                      <p:cBhvr>
                                        <p:cTn id="22" dur="1" fill="hold">
                                          <p:stCondLst>
                                            <p:cond delay="0"/>
                                          </p:stCondLst>
                                        </p:cTn>
                                        <p:tgtEl>
                                          <p:spTgt spid="13"/>
                                        </p:tgtEl>
                                        <p:attrNameLst>
                                          <p:attrName>style.visibility</p:attrName>
                                        </p:attrNameLst>
                                      </p:cBhvr>
                                      <p:to>
                                        <p:strVal val="visible"/>
                                      </p:to>
                                    </p:set>
                                    <p:animEffect transition="in" filter="barn(inVertical)">
                                      <p:cBhvr>
                                        <p:cTn id="23"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0" grpId="1"/>
      <p:bldP spid="11" grpId="0" animBg="1"/>
      <p:bldP spid="11" grpId="1" animBg="1"/>
      <p:bldP spid="13"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8594" name="hiệp ước patonot.mp4" descr="hiệp ước patonot.mp4">
            <a:hlinkClick r:id="" action="ppaction://media"/>
            <a:extLst>
              <a:ext uri="{FF2B5EF4-FFF2-40B4-BE49-F238E27FC236}">
                <a16:creationId xmlns:a16="http://schemas.microsoft.com/office/drawing/2014/main" id="{9D00A477-6D79-83AB-4689-70ABD062646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270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0" name="Picture 2" descr="TRNG THPT TRI CAU CHO MNG QU THY">
            <a:extLst>
              <a:ext uri="{FF2B5EF4-FFF2-40B4-BE49-F238E27FC236}">
                <a16:creationId xmlns:a16="http://schemas.microsoft.com/office/drawing/2014/main" id="{38508F8F-C354-CF88-215A-5A5FF566F7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7900" y="525463"/>
            <a:ext cx="10058400" cy="605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37" fill="hold" nodeType="clickEffect">
                                  <p:stCondLst>
                                    <p:cond delay="0"/>
                                  </p:stCondLst>
                                  <p:childTnLst>
                                    <p:set>
                                      <p:cBhvr>
                                        <p:cTn id="6" dur="1" fill="hold">
                                          <p:stCondLst>
                                            <p:cond delay="0"/>
                                          </p:stCondLst>
                                        </p:cTn>
                                        <p:tgtEl>
                                          <p:spTgt spid="48130"/>
                                        </p:tgtEl>
                                        <p:attrNameLst>
                                          <p:attrName>style.visibility</p:attrName>
                                        </p:attrNameLst>
                                      </p:cBhvr>
                                      <p:to>
                                        <p:strVal val="visible"/>
                                      </p:to>
                                    </p:set>
                                    <p:animEffect transition="in" filter="barn(outVertical)">
                                      <p:cBhvr>
                                        <p:cTn id="7"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9618" name="Group 3">
            <a:extLst>
              <a:ext uri="{FF2B5EF4-FFF2-40B4-BE49-F238E27FC236}">
                <a16:creationId xmlns:a16="http://schemas.microsoft.com/office/drawing/2014/main" id="{87908A9B-D48E-384A-EE4F-C208987299F5}"/>
              </a:ext>
            </a:extLst>
          </p:cNvPr>
          <p:cNvGrpSpPr>
            <a:grpSpLocks/>
          </p:cNvGrpSpPr>
          <p:nvPr/>
        </p:nvGrpSpPr>
        <p:grpSpPr bwMode="auto">
          <a:xfrm>
            <a:off x="914400" y="404813"/>
            <a:ext cx="5888038" cy="6048375"/>
            <a:chOff x="1042737" y="405063"/>
            <a:chExt cx="5887453" cy="6047874"/>
          </a:xfrm>
        </p:grpSpPr>
        <p:sp>
          <p:nvSpPr>
            <p:cNvPr id="3" name="Rounded Rectangle 2">
              <a:extLst>
                <a:ext uri="{FF2B5EF4-FFF2-40B4-BE49-F238E27FC236}">
                  <a16:creationId xmlns:a16="http://schemas.microsoft.com/office/drawing/2014/main" id="{990F399B-08DE-EF25-33D0-CFA735BF0413}"/>
                </a:ext>
              </a:extLst>
            </p:cNvPr>
            <p:cNvSpPr/>
            <p:nvPr/>
          </p:nvSpPr>
          <p:spPr>
            <a:xfrm>
              <a:off x="1042737" y="405063"/>
              <a:ext cx="5887453" cy="6047874"/>
            </a:xfrm>
            <a:prstGeom prst="roundRect">
              <a:avLst/>
            </a:prstGeom>
          </p:spPr>
          <p:style>
            <a:lnRef idx="2">
              <a:schemeClr val="accent6"/>
            </a:lnRef>
            <a:fillRef idx="1">
              <a:schemeClr val="lt1"/>
            </a:fillRef>
            <a:effectRef idx="0">
              <a:schemeClr val="accent6"/>
            </a:effectRef>
            <a:fontRef idx="minor">
              <a:schemeClr val="dk1"/>
            </a:fontRef>
          </p:style>
          <p:txBody>
            <a:bodyPr anchor="ctr"/>
            <a:lstStyle/>
            <a:p>
              <a:pPr algn="ctr" defTabSz="914400" eaLnBrk="1" fontAlgn="auto" hangingPunct="1">
                <a:spcBef>
                  <a:spcPts val="0"/>
                </a:spcBef>
                <a:spcAft>
                  <a:spcPts val="0"/>
                </a:spcAft>
                <a:defRPr/>
              </a:pPr>
              <a:endParaRPr lang="en-US">
                <a:solidFill>
                  <a:srgbClr val="000000"/>
                </a:solidFill>
              </a:endParaRPr>
            </a:p>
          </p:txBody>
        </p:sp>
        <p:sp>
          <p:nvSpPr>
            <p:cNvPr id="239621" name="Rectangle 1">
              <a:extLst>
                <a:ext uri="{FF2B5EF4-FFF2-40B4-BE49-F238E27FC236}">
                  <a16:creationId xmlns:a16="http://schemas.microsoft.com/office/drawing/2014/main" id="{88465D80-4A74-CCD8-F7E2-2A3FC4A6ED9B}"/>
                </a:ext>
              </a:extLst>
            </p:cNvPr>
            <p:cNvSpPr>
              <a:spLocks noChangeArrowheads="1"/>
            </p:cNvSpPr>
            <p:nvPr/>
          </p:nvSpPr>
          <p:spPr bwMode="auto">
            <a:xfrm>
              <a:off x="1235242" y="880772"/>
              <a:ext cx="5694948"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914400" eaLnBrk="1" hangingPunct="1"/>
              <a:r>
                <a:rPr lang="vi-VN" altLang="en-US" sz="2800">
                  <a:solidFill>
                    <a:srgbClr val="000000"/>
                  </a:solidFill>
                  <a:latin typeface="Times New Roman" panose="02020603050405020304" pitchFamily="18" charset="0"/>
                  <a:cs typeface="Times New Roman" panose="02020603050405020304" pitchFamily="18" charset="0"/>
                </a:rPr>
                <a:t>... “Nay từ nước mất nhà tan,</a:t>
              </a:r>
            </a:p>
            <a:p>
              <a:pPr defTabSz="914400" eaLnBrk="1" hangingPunct="1"/>
              <a:r>
                <a:rPr lang="en-US" altLang="en-US" sz="2800">
                  <a:solidFill>
                    <a:srgbClr val="000000"/>
                  </a:solidFill>
                  <a:latin typeface="Times New Roman" panose="02020603050405020304" pitchFamily="18" charset="0"/>
                  <a:cs typeface="Times New Roman" panose="02020603050405020304" pitchFamily="18" charset="0"/>
                </a:rPr>
                <a:t>Cũng vì những lũ vua quan ngu hèn.</a:t>
              </a:r>
            </a:p>
            <a:p>
              <a:pPr defTabSz="914400" eaLnBrk="1" hangingPunct="1"/>
              <a:r>
                <a:rPr lang="en-US" altLang="en-US" sz="2800">
                  <a:solidFill>
                    <a:srgbClr val="000000"/>
                  </a:solidFill>
                  <a:latin typeface="Times New Roman" panose="02020603050405020304" pitchFamily="18" charset="0"/>
                  <a:cs typeface="Times New Roman" panose="02020603050405020304" pitchFamily="18" charset="0"/>
                </a:rPr>
                <a:t>Năm Tự Đức thập nhất niên</a:t>
              </a:r>
            </a:p>
            <a:p>
              <a:pPr defTabSz="914400" eaLnBrk="1" hangingPunct="1"/>
              <a:r>
                <a:rPr lang="vi-VN" altLang="en-US" sz="2800">
                  <a:solidFill>
                    <a:srgbClr val="000000"/>
                  </a:solidFill>
                  <a:latin typeface="Times New Roman" panose="02020603050405020304" pitchFamily="18" charset="0"/>
                  <a:cs typeface="Times New Roman" panose="02020603050405020304" pitchFamily="18" charset="0"/>
                </a:rPr>
                <a:t>Nam Kì đã lọt dưới quyền giặc Tây.</a:t>
              </a:r>
            </a:p>
            <a:p>
              <a:pPr defTabSz="914400" eaLnBrk="1" hangingPunct="1"/>
              <a:r>
                <a:rPr lang="en-US" altLang="en-US" sz="2800">
                  <a:solidFill>
                    <a:srgbClr val="000000"/>
                  </a:solidFill>
                  <a:latin typeface="Times New Roman" panose="02020603050405020304" pitchFamily="18" charset="0"/>
                  <a:cs typeface="Times New Roman" panose="02020603050405020304" pitchFamily="18" charset="0"/>
                </a:rPr>
                <a:t>Hăm lăm năm sau trận này</a:t>
              </a:r>
            </a:p>
            <a:p>
              <a:pPr defTabSz="914400" eaLnBrk="1" hangingPunct="1"/>
              <a:r>
                <a:rPr lang="en-US" altLang="en-US" sz="2800">
                  <a:solidFill>
                    <a:srgbClr val="000000"/>
                  </a:solidFill>
                  <a:latin typeface="Times New Roman" panose="02020603050405020304" pitchFamily="18" charset="0"/>
                  <a:cs typeface="Times New Roman" panose="02020603050405020304" pitchFamily="18" charset="0"/>
                </a:rPr>
                <a:t>Trung Kì cũng mất, Bắc Kì cũng tan,</a:t>
              </a:r>
            </a:p>
            <a:p>
              <a:pPr defTabSz="914400" eaLnBrk="1" hangingPunct="1"/>
              <a:r>
                <a:rPr lang="en-US" altLang="en-US" sz="2800">
                  <a:solidFill>
                    <a:srgbClr val="000000"/>
                  </a:solidFill>
                  <a:latin typeface="Times New Roman" panose="02020603050405020304" pitchFamily="18" charset="0"/>
                  <a:cs typeface="Times New Roman" panose="02020603050405020304" pitchFamily="18" charset="0"/>
                </a:rPr>
                <a:t>Ngàn năm gấm vóc giang san</a:t>
              </a:r>
            </a:p>
            <a:p>
              <a:pPr defTabSz="914400" eaLnBrk="1" hangingPunct="1"/>
              <a:r>
                <a:rPr lang="en-US" altLang="en-US" sz="2800">
                  <a:solidFill>
                    <a:srgbClr val="000000"/>
                  </a:solidFill>
                  <a:latin typeface="Times New Roman" panose="02020603050405020304" pitchFamily="18" charset="0"/>
                  <a:cs typeface="Times New Roman" panose="02020603050405020304" pitchFamily="18" charset="0"/>
                </a:rPr>
                <a:t>Bị vua nhà Nguyễn đem hàng cho Tây</a:t>
              </a:r>
            </a:p>
            <a:p>
              <a:pPr defTabSz="914400" eaLnBrk="1" hangingPunct="1"/>
              <a:r>
                <a:rPr lang="en-US" altLang="en-US" sz="2800">
                  <a:solidFill>
                    <a:srgbClr val="000000"/>
                  </a:solidFill>
                  <a:latin typeface="Times New Roman" panose="02020603050405020304" pitchFamily="18" charset="0"/>
                  <a:cs typeface="Times New Roman" panose="02020603050405020304" pitchFamily="18" charset="0"/>
                </a:rPr>
                <a:t>Tội kia càng đắp càng đầy</a:t>
              </a:r>
            </a:p>
            <a:p>
              <a:pPr defTabSz="914400" eaLnBrk="1" hangingPunct="1"/>
              <a:r>
                <a:rPr lang="en-US" altLang="en-US" sz="2800">
                  <a:solidFill>
                    <a:srgbClr val="000000"/>
                  </a:solidFill>
                  <a:latin typeface="Times New Roman" panose="02020603050405020304" pitchFamily="18" charset="0"/>
                  <a:cs typeface="Times New Roman" panose="02020603050405020304" pitchFamily="18" charset="0"/>
                </a:rPr>
                <a:t>Sự tình càng nghĩ càng cay đắng lòng”</a:t>
              </a:r>
            </a:p>
            <a:p>
              <a:pPr defTabSz="914400" eaLnBrk="1" hangingPunct="1"/>
              <a:r>
                <a:rPr lang="en-US" altLang="en-US" sz="2400" i="1">
                  <a:solidFill>
                    <a:srgbClr val="000000"/>
                  </a:solidFill>
                  <a:latin typeface="Times New Roman" panose="02020603050405020304" pitchFamily="18" charset="0"/>
                  <a:cs typeface="Times New Roman" panose="02020603050405020304" pitchFamily="18" charset="0"/>
                </a:rPr>
                <a:t>           (Hồ Chí Minh toàn tập, tập 2)</a:t>
              </a:r>
            </a:p>
          </p:txBody>
        </p:sp>
      </p:grpSp>
      <p:pic>
        <p:nvPicPr>
          <p:cNvPr id="239619" name="Picture 4" descr="Chủ tịch Hồ Chí Minh vĩ đại và Phật giáo Việt Nam - Home | Facebook">
            <a:extLst>
              <a:ext uri="{FF2B5EF4-FFF2-40B4-BE49-F238E27FC236}">
                <a16:creationId xmlns:a16="http://schemas.microsoft.com/office/drawing/2014/main" id="{06F87E9C-321A-CDDA-EEE3-E2B0181CCC4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29438" y="273050"/>
            <a:ext cx="4348162" cy="635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random/>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TextBox 2">
            <a:extLst>
              <a:ext uri="{FF2B5EF4-FFF2-40B4-BE49-F238E27FC236}">
                <a16:creationId xmlns:a16="http://schemas.microsoft.com/office/drawing/2014/main" id="{ED27564A-F86E-73CB-AD7D-98C31DEBEDE9}"/>
              </a:ext>
            </a:extLst>
          </p:cNvPr>
          <p:cNvSpPr txBox="1">
            <a:spLocks noChangeArrowheads="1"/>
          </p:cNvSpPr>
          <p:nvPr/>
        </p:nvSpPr>
        <p:spPr bwMode="auto">
          <a:xfrm>
            <a:off x="523875" y="0"/>
            <a:ext cx="11058525"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r>
              <a:rPr lang="en-US" altLang="en-US" sz="2000" b="1">
                <a:latin typeface="Times New Roman" panose="02020603050405020304" pitchFamily="18" charset="0"/>
                <a:ea typeface="Calibri" panose="020F0502020204030204" pitchFamily="34" charset="0"/>
                <a:cs typeface="Times New Roman" panose="02020603050405020304" pitchFamily="18" charset="0"/>
              </a:rPr>
              <a:t> </a:t>
            </a:r>
            <a:r>
              <a:rPr lang="vi-VN" altLang="en-US" sz="4000" b="1">
                <a:solidFill>
                  <a:srgbClr val="FF0000"/>
                </a:solidFill>
                <a:latin typeface="Times New Roman" panose="02020603050405020304" pitchFamily="18" charset="0"/>
                <a:ea typeface="Calibri" panose="020F0502020204030204" pitchFamily="34" charset="0"/>
                <a:cs typeface="Times New Roman" panose="02020603050405020304" pitchFamily="18" charset="0"/>
              </a:rPr>
              <a:t>3. </a:t>
            </a:r>
            <a:r>
              <a:rPr lang="en-US" altLang="en-US" sz="4000" b="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Trào lưu cải cách nửa sau TK XIX</a:t>
            </a:r>
          </a:p>
          <a:p>
            <a:pPr algn="just">
              <a:lnSpc>
                <a:spcPct val="100000"/>
              </a:lnSpc>
              <a:spcBef>
                <a:spcPct val="0"/>
              </a:spcBef>
              <a:buFont typeface="Arial" panose="020B0604020202020204" pitchFamily="34" charset="0"/>
              <a:buNone/>
            </a:pPr>
            <a:r>
              <a:rPr lang="en-US" altLang="en-US" sz="4000" b="1">
                <a:solidFill>
                  <a:srgbClr val="000000"/>
                </a:solidFill>
                <a:latin typeface="Times New Roman" panose="02020603050405020304" pitchFamily="18" charset="0"/>
                <a:ea typeface="Calibri" panose="020F0502020204030204" pitchFamily="34" charset="0"/>
                <a:cs typeface="Times New Roman" panose="02020603050405020304" pitchFamily="18" charset="0"/>
              </a:rPr>
              <a:t>- Nguyên nhân đề xuất:</a:t>
            </a:r>
            <a:endParaRPr lang="en-US" altLang="en-US" sz="4000">
              <a:ea typeface="Calibri" panose="020F0502020204030204" pitchFamily="34" charset="0"/>
              <a:cs typeface="Times New Roman" panose="02020603050405020304" pitchFamily="18" charset="0"/>
            </a:endParaRPr>
          </a:p>
        </p:txBody>
      </p:sp>
      <p:sp>
        <p:nvSpPr>
          <p:cNvPr id="43012" name="TextBox 6">
            <a:extLst>
              <a:ext uri="{FF2B5EF4-FFF2-40B4-BE49-F238E27FC236}">
                <a16:creationId xmlns:a16="http://schemas.microsoft.com/office/drawing/2014/main" id="{7C84FA14-0E90-E6C5-7FE7-B4BC31D73679}"/>
              </a:ext>
            </a:extLst>
          </p:cNvPr>
          <p:cNvSpPr txBox="1">
            <a:spLocks noChangeArrowheads="1"/>
          </p:cNvSpPr>
          <p:nvPr/>
        </p:nvSpPr>
        <p:spPr bwMode="auto">
          <a:xfrm>
            <a:off x="452438" y="1323975"/>
            <a:ext cx="11201400" cy="563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0163">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r>
              <a:rPr lang="en-US" altLang="en-US" sz="4000">
                <a:solidFill>
                  <a:srgbClr val="000000"/>
                </a:solidFill>
                <a:latin typeface="Times New Roman" panose="02020603050405020304" pitchFamily="18" charset="0"/>
                <a:cs typeface="Times New Roman" panose="02020603050405020304" pitchFamily="18" charset="0"/>
              </a:rPr>
              <a:t>+ Ở nửa sau thế kỉ XIX, triều Nguyễn lâm vào tình trạng khủng hoảng nghiêm trọng, đất nước suy yếu, lại phải lo đối phó với cuộc xâm lược của thực dân Pháp.</a:t>
            </a:r>
            <a:endParaRPr lang="en-US" altLang="en-US" sz="4000">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00000"/>
              </a:lnSpc>
              <a:spcBef>
                <a:spcPct val="0"/>
              </a:spcBef>
              <a:buFontTx/>
              <a:buNone/>
            </a:pPr>
            <a:r>
              <a:rPr lang="en-US" altLang="en-US" sz="4000">
                <a:solidFill>
                  <a:srgbClr val="000000"/>
                </a:solidFill>
                <a:latin typeface="Times New Roman" panose="02020603050405020304" pitchFamily="18" charset="0"/>
                <a:cs typeface="Times New Roman" panose="02020603050405020304" pitchFamily="18" charset="0"/>
              </a:rPr>
              <a:t>+ Một số quan lại, sĩ phu thức thời đã nhận thức rõ sự bảo thủ của triều đình nên đã mạnh dạn đem kinh nghiệm và hiểu biết của bản thân xây dựng các bản điều trần gửi lên triều đình Huế đề nghị thực hiện cải cách.</a:t>
            </a:r>
            <a:endParaRPr lang="en-US" altLang="en-US" sz="4000">
              <a:latin typeface="Times New Roman" panose="02020603050405020304" pitchFamily="18" charset="0"/>
              <a:cs typeface="Calibri" panose="020F050202020403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3012"/>
                                        </p:tgtEl>
                                        <p:attrNameLst>
                                          <p:attrName>style.visibility</p:attrName>
                                        </p:attrNameLst>
                                      </p:cBhvr>
                                      <p:to>
                                        <p:strVal val="visible"/>
                                      </p:to>
                                    </p:set>
                                    <p:animEffect transition="in" filter="fade">
                                      <p:cBhvr>
                                        <p:cTn id="7" dur="500"/>
                                        <p:tgtEl>
                                          <p:spTgt spid="430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2"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7600" name="Group 1888">
            <a:extLst>
              <a:ext uri="{FF2B5EF4-FFF2-40B4-BE49-F238E27FC236}">
                <a16:creationId xmlns:a16="http://schemas.microsoft.com/office/drawing/2014/main" id="{4C7A9189-FE0E-DE7D-E513-83AB61122DB3}"/>
              </a:ext>
            </a:extLst>
          </p:cNvPr>
          <p:cNvGraphicFramePr>
            <a:graphicFrameLocks noGrp="1"/>
          </p:cNvGraphicFramePr>
          <p:nvPr>
            <p:ph/>
          </p:nvPr>
        </p:nvGraphicFramePr>
        <p:xfrm>
          <a:off x="381000" y="647700"/>
          <a:ext cx="11658600" cy="5803900"/>
        </p:xfrm>
        <a:graphic>
          <a:graphicData uri="http://schemas.openxmlformats.org/drawingml/2006/table">
            <a:tbl>
              <a:tblPr/>
              <a:tblGrid>
                <a:gridCol w="1341981">
                  <a:extLst>
                    <a:ext uri="{9D8B030D-6E8A-4147-A177-3AD203B41FA5}">
                      <a16:colId xmlns:a16="http://schemas.microsoft.com/office/drawing/2014/main" val="20000"/>
                    </a:ext>
                  </a:extLst>
                </a:gridCol>
                <a:gridCol w="3181824">
                  <a:extLst>
                    <a:ext uri="{9D8B030D-6E8A-4147-A177-3AD203B41FA5}">
                      <a16:colId xmlns:a16="http://schemas.microsoft.com/office/drawing/2014/main" val="20001"/>
                    </a:ext>
                  </a:extLst>
                </a:gridCol>
                <a:gridCol w="7134795">
                  <a:extLst>
                    <a:ext uri="{9D8B030D-6E8A-4147-A177-3AD203B41FA5}">
                      <a16:colId xmlns:a16="http://schemas.microsoft.com/office/drawing/2014/main" val="20002"/>
                    </a:ext>
                  </a:extLst>
                </a:gridCol>
              </a:tblGrid>
              <a:tr h="822999">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Thời</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gian</a:t>
                      </a:r>
                      <a:endPar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txBody>
                  <a:tcPr marT="45722" marB="457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Tên</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người</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và</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cơ</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quan</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đề</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nghị</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cải</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a:t>
                      </a: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cách</a:t>
                      </a:r>
                      <a:endPar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txBody>
                  <a:tcPr marT="45722" marB="457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Nội</a:t>
                      </a:r>
                      <a:r>
                        <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rPr>
                        <a:t> dung </a:t>
                      </a:r>
                      <a:r>
                        <a:rPr kumimoji="0" lang="en-US" sz="2400" b="1" i="0" u="none" strike="noStrike" cap="none" normalizeH="0" baseline="0" dirty="0" err="1">
                          <a:ln>
                            <a:noFill/>
                          </a:ln>
                          <a:solidFill>
                            <a:schemeClr val="tx1"/>
                          </a:solidFill>
                          <a:effectLst/>
                          <a:latin typeface="Times New Roman" panose="02020603050405020304" pitchFamily="18" charset="0"/>
                          <a:cs typeface="Times New Roman" panose="02020603050405020304" pitchFamily="18" charset="0"/>
                        </a:rPr>
                        <a:t>chính</a:t>
                      </a:r>
                      <a:endParaRPr kumimoji="0" lang="en-US" sz="24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txBody>
                  <a:tcPr marT="45722" marB="457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824924">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endParaRPr kumimoji="0" lang="en-US" sz="18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endParaRPr kumimoji="0" lang="en-US" sz="18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txBody>
                  <a:tcPr marT="45722" marB="457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endParaRPr kumimoji="0" lang="en-US" sz="18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endParaRPr kumimoji="0" lang="en-US" sz="18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txBody>
                  <a:tcPr marT="45722" marB="4572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Tx/>
                        <a:buFontTx/>
                        <a:buNone/>
                        <a:tabLst/>
                      </a:pPr>
                      <a:endParaRPr kumimoji="0" lang="en-US" sz="18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txBody>
                  <a:tcPr marT="45722" marB="4572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01004">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endParaRPr kumimoji="0" lang="en-US" sz="18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txBody>
                  <a:tcPr marT="45722" marB="457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endParaRPr kumimoji="0" lang="en-US" sz="18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txBody>
                  <a:tcPr marT="45722" marB="4572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Tx/>
                        <a:buFontTx/>
                        <a:buNone/>
                        <a:tabLst/>
                      </a:pPr>
                      <a:endParaRPr kumimoji="0" lang="en-US" sz="18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txBody>
                  <a:tcPr marT="45722" marB="4572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24924">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endParaRPr kumimoji="0" lang="en-US" sz="18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endParaRPr kumimoji="0" lang="en-US" sz="18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txBody>
                  <a:tcPr marT="45722" marB="457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endParaRPr kumimoji="0" lang="en-US" sz="1800" b="1" i="0" u="none" strike="noStrike" cap="none" normalizeH="0" baseline="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endParaRPr kumimoji="0" lang="en-US" sz="1800" b="1" i="0" u="none" strike="noStrike" cap="none" normalizeH="0" baseline="0">
                        <a:ln>
                          <a:noFill/>
                        </a:ln>
                        <a:solidFill>
                          <a:schemeClr val="tx1"/>
                        </a:solidFill>
                        <a:effectLst/>
                        <a:latin typeface="Times New Roman" panose="02020603050405020304" pitchFamily="18" charset="0"/>
                        <a:cs typeface="Times New Roman" panose="02020603050405020304" pitchFamily="18" charset="0"/>
                      </a:endParaRPr>
                    </a:p>
                  </a:txBody>
                  <a:tcPr marT="45722" marB="4572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Tx/>
                        <a:buFontTx/>
                        <a:buNone/>
                        <a:tabLst/>
                      </a:pPr>
                      <a:endParaRPr kumimoji="0" lang="en-US" sz="18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txBody>
                  <a:tcPr marT="45722" marB="4572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483072">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endParaRPr kumimoji="0" lang="en-US" sz="18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txBody>
                  <a:tcPr marT="45722" marB="457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endParaRPr kumimoji="0" lang="en-US" sz="18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endParaRPr kumimoji="0" lang="en-US" sz="18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txBody>
                  <a:tcPr marT="45722" marB="4572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Tx/>
                        <a:buFontTx/>
                        <a:buNone/>
                        <a:tabLst/>
                      </a:pPr>
                      <a:endParaRPr kumimoji="0" lang="en-US" sz="18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l" defTabSz="914400" rtl="0" eaLnBrk="1" fontAlgn="base" latinLnBrk="0" hangingPunct="1">
                        <a:lnSpc>
                          <a:spcPct val="100000"/>
                        </a:lnSpc>
                        <a:spcBef>
                          <a:spcPct val="20000"/>
                        </a:spcBef>
                        <a:spcAft>
                          <a:spcPct val="0"/>
                        </a:spcAft>
                        <a:buClr>
                          <a:schemeClr val="tx2"/>
                        </a:buClr>
                        <a:buSzTx/>
                        <a:buFontTx/>
                        <a:buNone/>
                        <a:tabLst/>
                      </a:pPr>
                      <a:endParaRPr kumimoji="0" lang="en-US" sz="18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txBody>
                  <a:tcPr marT="45722" marB="4572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146977">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endParaRPr kumimoji="0" lang="en-US" sz="18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txBody>
                  <a:tcPr marT="45722" marB="45722"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endParaRPr kumimoji="0" lang="en-US" sz="18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endParaRPr kumimoji="0" lang="en-US" sz="18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txBody>
                  <a:tcPr marT="45722" marB="4572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Tx/>
                        <a:buFontTx/>
                        <a:buNone/>
                        <a:tabLst/>
                      </a:pPr>
                      <a:endParaRPr kumimoji="0" lang="en-US" sz="1800" b="1"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a:txBody>
                  <a:tcPr marT="45722" marB="45722"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241696" name="Text Box 62">
            <a:extLst>
              <a:ext uri="{FF2B5EF4-FFF2-40B4-BE49-F238E27FC236}">
                <a16:creationId xmlns:a16="http://schemas.microsoft.com/office/drawing/2014/main" id="{ABDEEA65-BE46-E4C0-27A9-81CAAECD3245}"/>
              </a:ext>
            </a:extLst>
          </p:cNvPr>
          <p:cNvSpPr txBox="1">
            <a:spLocks noChangeArrowheads="1"/>
          </p:cNvSpPr>
          <p:nvPr/>
        </p:nvSpPr>
        <p:spPr bwMode="auto">
          <a:xfrm>
            <a:off x="2286000" y="1588"/>
            <a:ext cx="78486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n-US" altLang="en-US" sz="3600" b="1">
                <a:solidFill>
                  <a:srgbClr val="0000FF"/>
                </a:solidFill>
                <a:latin typeface="Times New Roman" panose="02020603050405020304" pitchFamily="18" charset="0"/>
                <a:cs typeface="Times New Roman" panose="02020603050405020304" pitchFamily="18" charset="0"/>
              </a:rPr>
              <a:t>Hoàn thành phiếu học tập sau </a:t>
            </a:r>
            <a:endParaRPr lang="en-US" altLang="en-US" sz="3600" b="1" u="sng">
              <a:solidFill>
                <a:srgbClr val="0000FF"/>
              </a:solidFill>
              <a:latin typeface="Times New Roman" panose="02020603050405020304" pitchFamily="18" charset="0"/>
              <a:cs typeface="Times New Roman" panose="02020603050405020304" pitchFamily="18" charset="0"/>
            </a:endParaRPr>
          </a:p>
        </p:txBody>
      </p:sp>
      <p:sp>
        <p:nvSpPr>
          <p:cNvPr id="97344" name="Rectangle 64">
            <a:extLst>
              <a:ext uri="{FF2B5EF4-FFF2-40B4-BE49-F238E27FC236}">
                <a16:creationId xmlns:a16="http://schemas.microsoft.com/office/drawing/2014/main" id="{34E43F6B-F7CE-4C43-4C57-7F9B78DFE4FF}"/>
              </a:ext>
            </a:extLst>
          </p:cNvPr>
          <p:cNvSpPr>
            <a:spLocks noChangeArrowheads="1"/>
          </p:cNvSpPr>
          <p:nvPr/>
        </p:nvSpPr>
        <p:spPr bwMode="auto">
          <a:xfrm>
            <a:off x="536575" y="1677988"/>
            <a:ext cx="1143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en-US" sz="2400" b="1">
                <a:solidFill>
                  <a:srgbClr val="FF0066"/>
                </a:solidFill>
                <a:latin typeface="Times New Roman" panose="02020603050405020304" pitchFamily="18" charset="0"/>
              </a:rPr>
              <a:t>1868</a:t>
            </a:r>
          </a:p>
        </p:txBody>
      </p:sp>
      <p:sp>
        <p:nvSpPr>
          <p:cNvPr id="97345" name="Rectangle 65">
            <a:extLst>
              <a:ext uri="{FF2B5EF4-FFF2-40B4-BE49-F238E27FC236}">
                <a16:creationId xmlns:a16="http://schemas.microsoft.com/office/drawing/2014/main" id="{46E6ED71-49C3-3508-62A1-22664CA84185}"/>
              </a:ext>
            </a:extLst>
          </p:cNvPr>
          <p:cNvSpPr>
            <a:spLocks noChangeArrowheads="1"/>
          </p:cNvSpPr>
          <p:nvPr/>
        </p:nvSpPr>
        <p:spPr bwMode="auto">
          <a:xfrm>
            <a:off x="471488" y="2468563"/>
            <a:ext cx="1295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en-US" sz="2400" b="1">
                <a:solidFill>
                  <a:srgbClr val="FF0066"/>
                </a:solidFill>
                <a:latin typeface="Times New Roman" panose="02020603050405020304" pitchFamily="18" charset="0"/>
              </a:rPr>
              <a:t>1868</a:t>
            </a:r>
          </a:p>
        </p:txBody>
      </p:sp>
      <p:sp>
        <p:nvSpPr>
          <p:cNvPr id="97346" name="Rectangle 66">
            <a:extLst>
              <a:ext uri="{FF2B5EF4-FFF2-40B4-BE49-F238E27FC236}">
                <a16:creationId xmlns:a16="http://schemas.microsoft.com/office/drawing/2014/main" id="{A207C4FA-6606-EAFC-643D-26F752B043EF}"/>
              </a:ext>
            </a:extLst>
          </p:cNvPr>
          <p:cNvSpPr>
            <a:spLocks noChangeArrowheads="1"/>
          </p:cNvSpPr>
          <p:nvPr/>
        </p:nvSpPr>
        <p:spPr bwMode="auto">
          <a:xfrm>
            <a:off x="546100" y="3059113"/>
            <a:ext cx="990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en-US" sz="2400" b="1">
                <a:solidFill>
                  <a:srgbClr val="FF0066"/>
                </a:solidFill>
                <a:latin typeface="Times New Roman" panose="02020603050405020304" pitchFamily="18" charset="0"/>
              </a:rPr>
              <a:t>1872</a:t>
            </a:r>
          </a:p>
        </p:txBody>
      </p:sp>
      <p:sp>
        <p:nvSpPr>
          <p:cNvPr id="97347" name="Rectangle 67">
            <a:extLst>
              <a:ext uri="{FF2B5EF4-FFF2-40B4-BE49-F238E27FC236}">
                <a16:creationId xmlns:a16="http://schemas.microsoft.com/office/drawing/2014/main" id="{71D4382C-C5E8-12DD-4FD5-EFD1A1FE75EF}"/>
              </a:ext>
            </a:extLst>
          </p:cNvPr>
          <p:cNvSpPr>
            <a:spLocks noChangeArrowheads="1"/>
          </p:cNvSpPr>
          <p:nvPr/>
        </p:nvSpPr>
        <p:spPr bwMode="auto">
          <a:xfrm>
            <a:off x="511175" y="4013200"/>
            <a:ext cx="990600"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en-US" sz="2400" b="1">
                <a:solidFill>
                  <a:srgbClr val="FF0066"/>
                </a:solidFill>
                <a:latin typeface="Times New Roman" panose="02020603050405020304" pitchFamily="18" charset="0"/>
              </a:rPr>
              <a:t>1863 -</a:t>
            </a:r>
          </a:p>
          <a:p>
            <a:pPr>
              <a:lnSpc>
                <a:spcPct val="100000"/>
              </a:lnSpc>
              <a:spcBef>
                <a:spcPct val="0"/>
              </a:spcBef>
              <a:buFontTx/>
              <a:buNone/>
            </a:pPr>
            <a:r>
              <a:rPr lang="en-US" altLang="en-US" sz="2400" b="1">
                <a:solidFill>
                  <a:srgbClr val="FF0066"/>
                </a:solidFill>
                <a:latin typeface="Times New Roman" panose="02020603050405020304" pitchFamily="18" charset="0"/>
              </a:rPr>
              <a:t>1871</a:t>
            </a:r>
          </a:p>
        </p:txBody>
      </p:sp>
      <p:sp>
        <p:nvSpPr>
          <p:cNvPr id="97348" name="Rectangle 68">
            <a:extLst>
              <a:ext uri="{FF2B5EF4-FFF2-40B4-BE49-F238E27FC236}">
                <a16:creationId xmlns:a16="http://schemas.microsoft.com/office/drawing/2014/main" id="{6BB624BE-6D58-EDAD-0FB3-4200734435EF}"/>
              </a:ext>
            </a:extLst>
          </p:cNvPr>
          <p:cNvSpPr>
            <a:spLocks noChangeArrowheads="1"/>
          </p:cNvSpPr>
          <p:nvPr/>
        </p:nvSpPr>
        <p:spPr bwMode="auto">
          <a:xfrm>
            <a:off x="1766888" y="3101975"/>
            <a:ext cx="27352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n-US" altLang="en-US" sz="2400" b="1">
                <a:latin typeface="Times New Roman" panose="02020603050405020304" pitchFamily="18" charset="0"/>
              </a:rPr>
              <a:t>Viên Thương bạc</a:t>
            </a:r>
          </a:p>
        </p:txBody>
      </p:sp>
      <p:sp>
        <p:nvSpPr>
          <p:cNvPr id="97352" name="Rectangle 72">
            <a:extLst>
              <a:ext uri="{FF2B5EF4-FFF2-40B4-BE49-F238E27FC236}">
                <a16:creationId xmlns:a16="http://schemas.microsoft.com/office/drawing/2014/main" id="{2D59D5DA-5FB4-8D5B-C7FB-0A692EF40B00}"/>
              </a:ext>
            </a:extLst>
          </p:cNvPr>
          <p:cNvSpPr>
            <a:spLocks noChangeArrowheads="1"/>
          </p:cNvSpPr>
          <p:nvPr/>
        </p:nvSpPr>
        <p:spPr bwMode="auto">
          <a:xfrm>
            <a:off x="1951038" y="5499100"/>
            <a:ext cx="24384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n-US" altLang="en-US" sz="2400" b="1">
                <a:latin typeface="Times New Roman" panose="02020603050405020304" pitchFamily="18" charset="0"/>
              </a:rPr>
              <a:t>Nguyễn Lộ Trạch</a:t>
            </a:r>
          </a:p>
        </p:txBody>
      </p:sp>
      <p:sp>
        <p:nvSpPr>
          <p:cNvPr id="97353" name="Rectangle 73">
            <a:extLst>
              <a:ext uri="{FF2B5EF4-FFF2-40B4-BE49-F238E27FC236}">
                <a16:creationId xmlns:a16="http://schemas.microsoft.com/office/drawing/2014/main" id="{6C7090AE-D44F-9292-F42B-332546ECF334}"/>
              </a:ext>
            </a:extLst>
          </p:cNvPr>
          <p:cNvSpPr>
            <a:spLocks noChangeArrowheads="1"/>
          </p:cNvSpPr>
          <p:nvPr/>
        </p:nvSpPr>
        <p:spPr bwMode="auto">
          <a:xfrm>
            <a:off x="511175" y="5337175"/>
            <a:ext cx="9906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en-US" sz="2400" b="1">
                <a:solidFill>
                  <a:srgbClr val="FF0066"/>
                </a:solidFill>
                <a:latin typeface="Times New Roman" panose="02020603050405020304" pitchFamily="18" charset="0"/>
              </a:rPr>
              <a:t>1877 -1882 </a:t>
            </a:r>
          </a:p>
        </p:txBody>
      </p:sp>
      <p:sp>
        <p:nvSpPr>
          <p:cNvPr id="97354" name="Rectangle 74">
            <a:extLst>
              <a:ext uri="{FF2B5EF4-FFF2-40B4-BE49-F238E27FC236}">
                <a16:creationId xmlns:a16="http://schemas.microsoft.com/office/drawing/2014/main" id="{1EA78629-C564-3977-664C-D6F9D6C546B3}"/>
              </a:ext>
            </a:extLst>
          </p:cNvPr>
          <p:cNvSpPr>
            <a:spLocks noChangeArrowheads="1"/>
          </p:cNvSpPr>
          <p:nvPr/>
        </p:nvSpPr>
        <p:spPr bwMode="auto">
          <a:xfrm>
            <a:off x="2078038" y="4005263"/>
            <a:ext cx="264636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n-US" altLang="en-US" sz="2400" b="1">
                <a:latin typeface="Times New Roman" panose="02020603050405020304" pitchFamily="18" charset="0"/>
              </a:rPr>
              <a:t>Nguyễn Trường Tộ</a:t>
            </a:r>
          </a:p>
        </p:txBody>
      </p:sp>
      <p:sp>
        <p:nvSpPr>
          <p:cNvPr id="97355" name="Rectangle 75">
            <a:extLst>
              <a:ext uri="{FF2B5EF4-FFF2-40B4-BE49-F238E27FC236}">
                <a16:creationId xmlns:a16="http://schemas.microsoft.com/office/drawing/2014/main" id="{6C29C1C2-885C-2210-6094-20D8B3DAB6DE}"/>
              </a:ext>
            </a:extLst>
          </p:cNvPr>
          <p:cNvSpPr>
            <a:spLocks noChangeArrowheads="1"/>
          </p:cNvSpPr>
          <p:nvPr/>
        </p:nvSpPr>
        <p:spPr bwMode="auto">
          <a:xfrm>
            <a:off x="1924050" y="2482850"/>
            <a:ext cx="28003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lnSpc>
                <a:spcPct val="100000"/>
              </a:lnSpc>
              <a:spcBef>
                <a:spcPct val="0"/>
              </a:spcBef>
              <a:buFontTx/>
              <a:buNone/>
            </a:pPr>
            <a:r>
              <a:rPr lang="en-US" altLang="en-US" sz="2400" b="1">
                <a:latin typeface="Times New Roman" panose="02020603050405020304" pitchFamily="18" charset="0"/>
              </a:rPr>
              <a:t>Đinh Văn Điền </a:t>
            </a:r>
          </a:p>
        </p:txBody>
      </p:sp>
      <p:sp>
        <p:nvSpPr>
          <p:cNvPr id="97356" name="Rectangle 76">
            <a:extLst>
              <a:ext uri="{FF2B5EF4-FFF2-40B4-BE49-F238E27FC236}">
                <a16:creationId xmlns:a16="http://schemas.microsoft.com/office/drawing/2014/main" id="{A399C1D1-ABAA-1C7B-CCF5-7F4CB79108F0}"/>
              </a:ext>
            </a:extLst>
          </p:cNvPr>
          <p:cNvSpPr>
            <a:spLocks noChangeArrowheads="1"/>
          </p:cNvSpPr>
          <p:nvPr/>
        </p:nvSpPr>
        <p:spPr bwMode="auto">
          <a:xfrm>
            <a:off x="1806575" y="1417638"/>
            <a:ext cx="29670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r>
              <a:rPr lang="en-US" altLang="en-US" sz="2400" b="1">
                <a:latin typeface="Times New Roman" panose="02020603050405020304" pitchFamily="18" charset="0"/>
              </a:rPr>
              <a:t>Trần Đình Túc và Nguyễn Huy Tế</a:t>
            </a:r>
          </a:p>
        </p:txBody>
      </p:sp>
      <p:sp>
        <p:nvSpPr>
          <p:cNvPr id="97372" name="Rectangle 92">
            <a:extLst>
              <a:ext uri="{FF2B5EF4-FFF2-40B4-BE49-F238E27FC236}">
                <a16:creationId xmlns:a16="http://schemas.microsoft.com/office/drawing/2014/main" id="{B385275C-014D-4424-9B97-5B3EB16D596D}"/>
              </a:ext>
            </a:extLst>
          </p:cNvPr>
          <p:cNvSpPr>
            <a:spLocks noChangeArrowheads="1"/>
          </p:cNvSpPr>
          <p:nvPr/>
        </p:nvSpPr>
        <p:spPr bwMode="auto">
          <a:xfrm>
            <a:off x="5059363" y="1565275"/>
            <a:ext cx="6629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en-US" sz="2400" b="1">
                <a:latin typeface="Times New Roman" panose="02020603050405020304" pitchFamily="18" charset="0"/>
              </a:rPr>
              <a:t>Xin mở cửa biển Trà Lý (Nam Định)</a:t>
            </a:r>
          </a:p>
        </p:txBody>
      </p:sp>
      <p:sp>
        <p:nvSpPr>
          <p:cNvPr id="97373" name="Rectangle 93">
            <a:extLst>
              <a:ext uri="{FF2B5EF4-FFF2-40B4-BE49-F238E27FC236}">
                <a16:creationId xmlns:a16="http://schemas.microsoft.com/office/drawing/2014/main" id="{8C6CE4A5-114C-0164-A00A-69689D2074EB}"/>
              </a:ext>
            </a:extLst>
          </p:cNvPr>
          <p:cNvSpPr>
            <a:spLocks noChangeArrowheads="1"/>
          </p:cNvSpPr>
          <p:nvPr/>
        </p:nvSpPr>
        <p:spPr bwMode="auto">
          <a:xfrm>
            <a:off x="4908550" y="2159000"/>
            <a:ext cx="66421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r>
              <a:rPr lang="en-US" altLang="en-US" sz="2400" b="1">
                <a:latin typeface="Times New Roman" panose="02020603050405020304" pitchFamily="18" charset="0"/>
              </a:rPr>
              <a:t>Đẩy mạnh việc khai khẩn ruộng hoang và khai mỏ, phát triển buôn bán, chấn chỉnh quốc phòng. </a:t>
            </a:r>
          </a:p>
        </p:txBody>
      </p:sp>
      <p:sp>
        <p:nvSpPr>
          <p:cNvPr id="97374" name="Rectangle 94">
            <a:extLst>
              <a:ext uri="{FF2B5EF4-FFF2-40B4-BE49-F238E27FC236}">
                <a16:creationId xmlns:a16="http://schemas.microsoft.com/office/drawing/2014/main" id="{DE8FCF4D-3C61-EBB0-06CD-BF36B41E7171}"/>
              </a:ext>
            </a:extLst>
          </p:cNvPr>
          <p:cNvSpPr>
            <a:spLocks noChangeArrowheads="1"/>
          </p:cNvSpPr>
          <p:nvPr/>
        </p:nvSpPr>
        <p:spPr bwMode="auto">
          <a:xfrm>
            <a:off x="4908550" y="2955925"/>
            <a:ext cx="7000875"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en-US" sz="2400" b="1">
                <a:latin typeface="Times New Roman" panose="02020603050405020304" pitchFamily="18" charset="0"/>
              </a:rPr>
              <a:t>Mở 3 cửa biển ở miền Bắc và miền Trung để thông thương với bên ngoài: (Đà Nẵng, Ba Lạt, Quế Sơn).</a:t>
            </a:r>
          </a:p>
        </p:txBody>
      </p:sp>
      <p:sp>
        <p:nvSpPr>
          <p:cNvPr id="97375" name="Rectangle 95">
            <a:extLst>
              <a:ext uri="{FF2B5EF4-FFF2-40B4-BE49-F238E27FC236}">
                <a16:creationId xmlns:a16="http://schemas.microsoft.com/office/drawing/2014/main" id="{16AA6437-D440-42EA-6CDC-AE1ED02631F0}"/>
              </a:ext>
            </a:extLst>
          </p:cNvPr>
          <p:cNvSpPr>
            <a:spLocks noChangeArrowheads="1"/>
          </p:cNvSpPr>
          <p:nvPr/>
        </p:nvSpPr>
        <p:spPr bwMode="auto">
          <a:xfrm>
            <a:off x="4997450" y="3683000"/>
            <a:ext cx="6911975" cy="156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r>
              <a:rPr lang="en-US" altLang="en-US" sz="2400" b="1">
                <a:latin typeface="Times New Roman" panose="02020603050405020304" pitchFamily="18" charset="0"/>
              </a:rPr>
              <a:t>Dâng lên triều đình 30 bản điều trần: Đề nghị chấn chỉnh bộ máy quan lại, phát triển công thương nghiệp và tài chính, chỉnh đốn võ bị, mở rộng ngoại giao, cải tổ giáo dục. </a:t>
            </a:r>
          </a:p>
        </p:txBody>
      </p:sp>
      <p:sp>
        <p:nvSpPr>
          <p:cNvPr id="97376" name="Rectangle 96">
            <a:extLst>
              <a:ext uri="{FF2B5EF4-FFF2-40B4-BE49-F238E27FC236}">
                <a16:creationId xmlns:a16="http://schemas.microsoft.com/office/drawing/2014/main" id="{1E1C4D71-7520-EDEB-94CF-EE3F9691A151}"/>
              </a:ext>
            </a:extLst>
          </p:cNvPr>
          <p:cNvSpPr>
            <a:spLocks noChangeArrowheads="1"/>
          </p:cNvSpPr>
          <p:nvPr/>
        </p:nvSpPr>
        <p:spPr bwMode="auto">
          <a:xfrm>
            <a:off x="4972050" y="5251450"/>
            <a:ext cx="68040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r>
              <a:rPr lang="en-US" altLang="en-US" sz="2400" b="1">
                <a:latin typeface="Times New Roman" panose="02020603050405020304" pitchFamily="18" charset="0"/>
              </a:rPr>
              <a:t>Dâng hai bản “Thời vụ sách” lên vua Tự Đức đề nghị chấn hưng dân khí, khai thông dân trí, bảo vệ đất nước.  </a:t>
            </a:r>
          </a:p>
        </p:txBody>
      </p:sp>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97344"/>
                                        </p:tgtEl>
                                        <p:attrNameLst>
                                          <p:attrName>style.visibility</p:attrName>
                                        </p:attrNameLst>
                                      </p:cBhvr>
                                      <p:to>
                                        <p:strVal val="visible"/>
                                      </p:to>
                                    </p:set>
                                    <p:animEffect transition="in" filter="blinds(horizontal)">
                                      <p:cBhvr>
                                        <p:cTn id="7" dur="500"/>
                                        <p:tgtEl>
                                          <p:spTgt spid="97344"/>
                                        </p:tgtEl>
                                      </p:cBhvr>
                                    </p:animEffect>
                                  </p:childTnLst>
                                </p:cTn>
                              </p:par>
                              <p:par>
                                <p:cTn id="8" presetID="3" presetClass="entr" presetSubtype="10" fill="hold" nodeType="withEffect">
                                  <p:stCondLst>
                                    <p:cond delay="0"/>
                                  </p:stCondLst>
                                  <p:childTnLst>
                                    <p:set>
                                      <p:cBhvr>
                                        <p:cTn id="9" dur="1" fill="hold">
                                          <p:stCondLst>
                                            <p:cond delay="0"/>
                                          </p:stCondLst>
                                        </p:cTn>
                                        <p:tgtEl>
                                          <p:spTgt spid="97345"/>
                                        </p:tgtEl>
                                        <p:attrNameLst>
                                          <p:attrName>style.visibility</p:attrName>
                                        </p:attrNameLst>
                                      </p:cBhvr>
                                      <p:to>
                                        <p:strVal val="visible"/>
                                      </p:to>
                                    </p:set>
                                    <p:animEffect transition="in" filter="blinds(horizontal)">
                                      <p:cBhvr>
                                        <p:cTn id="10" dur="500"/>
                                        <p:tgtEl>
                                          <p:spTgt spid="97345"/>
                                        </p:tgtEl>
                                      </p:cBhvr>
                                    </p:animEffect>
                                  </p:childTnLst>
                                </p:cTn>
                              </p:par>
                              <p:par>
                                <p:cTn id="11" presetID="3" presetClass="entr" presetSubtype="10" fill="hold" nodeType="withEffect">
                                  <p:stCondLst>
                                    <p:cond delay="0"/>
                                  </p:stCondLst>
                                  <p:childTnLst>
                                    <p:set>
                                      <p:cBhvr>
                                        <p:cTn id="12" dur="1" fill="hold">
                                          <p:stCondLst>
                                            <p:cond delay="0"/>
                                          </p:stCondLst>
                                        </p:cTn>
                                        <p:tgtEl>
                                          <p:spTgt spid="97346"/>
                                        </p:tgtEl>
                                        <p:attrNameLst>
                                          <p:attrName>style.visibility</p:attrName>
                                        </p:attrNameLst>
                                      </p:cBhvr>
                                      <p:to>
                                        <p:strVal val="visible"/>
                                      </p:to>
                                    </p:set>
                                    <p:animEffect transition="in" filter="blinds(horizontal)">
                                      <p:cBhvr>
                                        <p:cTn id="13" dur="500"/>
                                        <p:tgtEl>
                                          <p:spTgt spid="97346"/>
                                        </p:tgtEl>
                                      </p:cBhvr>
                                    </p:animEffect>
                                  </p:childTnLst>
                                </p:cTn>
                              </p:par>
                              <p:par>
                                <p:cTn id="14" presetID="3" presetClass="entr" presetSubtype="10" fill="hold" nodeType="withEffect">
                                  <p:stCondLst>
                                    <p:cond delay="0"/>
                                  </p:stCondLst>
                                  <p:childTnLst>
                                    <p:set>
                                      <p:cBhvr>
                                        <p:cTn id="15" dur="1" fill="hold">
                                          <p:stCondLst>
                                            <p:cond delay="0"/>
                                          </p:stCondLst>
                                        </p:cTn>
                                        <p:tgtEl>
                                          <p:spTgt spid="97347"/>
                                        </p:tgtEl>
                                        <p:attrNameLst>
                                          <p:attrName>style.visibility</p:attrName>
                                        </p:attrNameLst>
                                      </p:cBhvr>
                                      <p:to>
                                        <p:strVal val="visible"/>
                                      </p:to>
                                    </p:set>
                                    <p:animEffect transition="in" filter="blinds(horizontal)">
                                      <p:cBhvr>
                                        <p:cTn id="16" dur="500"/>
                                        <p:tgtEl>
                                          <p:spTgt spid="97347"/>
                                        </p:tgtEl>
                                      </p:cBhvr>
                                    </p:animEffect>
                                  </p:childTnLst>
                                </p:cTn>
                              </p:par>
                              <p:par>
                                <p:cTn id="17" presetID="3" presetClass="entr" presetSubtype="10" fill="hold" nodeType="withEffect">
                                  <p:stCondLst>
                                    <p:cond delay="0"/>
                                  </p:stCondLst>
                                  <p:childTnLst>
                                    <p:set>
                                      <p:cBhvr>
                                        <p:cTn id="18" dur="1" fill="hold">
                                          <p:stCondLst>
                                            <p:cond delay="0"/>
                                          </p:stCondLst>
                                        </p:cTn>
                                        <p:tgtEl>
                                          <p:spTgt spid="97353"/>
                                        </p:tgtEl>
                                        <p:attrNameLst>
                                          <p:attrName>style.visibility</p:attrName>
                                        </p:attrNameLst>
                                      </p:cBhvr>
                                      <p:to>
                                        <p:strVal val="visible"/>
                                      </p:to>
                                    </p:set>
                                    <p:animEffect transition="in" filter="blinds(horizontal)">
                                      <p:cBhvr>
                                        <p:cTn id="19" dur="500"/>
                                        <p:tgtEl>
                                          <p:spTgt spid="97353"/>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3" presetClass="entr" presetSubtype="10" fill="hold" nodeType="clickEffect">
                                  <p:stCondLst>
                                    <p:cond delay="0"/>
                                  </p:stCondLst>
                                  <p:childTnLst>
                                    <p:set>
                                      <p:cBhvr>
                                        <p:cTn id="23" dur="1" fill="hold">
                                          <p:stCondLst>
                                            <p:cond delay="0"/>
                                          </p:stCondLst>
                                        </p:cTn>
                                        <p:tgtEl>
                                          <p:spTgt spid="97356"/>
                                        </p:tgtEl>
                                        <p:attrNameLst>
                                          <p:attrName>style.visibility</p:attrName>
                                        </p:attrNameLst>
                                      </p:cBhvr>
                                      <p:to>
                                        <p:strVal val="visible"/>
                                      </p:to>
                                    </p:set>
                                    <p:animEffect transition="in" filter="blinds(horizontal)">
                                      <p:cBhvr>
                                        <p:cTn id="24" dur="500"/>
                                        <p:tgtEl>
                                          <p:spTgt spid="97356"/>
                                        </p:tgtEl>
                                      </p:cBhvr>
                                    </p:animEffect>
                                  </p:childTnLst>
                                </p:cTn>
                              </p:par>
                              <p:par>
                                <p:cTn id="25" presetID="3" presetClass="entr" presetSubtype="10" fill="hold" nodeType="withEffect">
                                  <p:stCondLst>
                                    <p:cond delay="0"/>
                                  </p:stCondLst>
                                  <p:childTnLst>
                                    <p:set>
                                      <p:cBhvr>
                                        <p:cTn id="26" dur="1" fill="hold">
                                          <p:stCondLst>
                                            <p:cond delay="0"/>
                                          </p:stCondLst>
                                        </p:cTn>
                                        <p:tgtEl>
                                          <p:spTgt spid="97355"/>
                                        </p:tgtEl>
                                        <p:attrNameLst>
                                          <p:attrName>style.visibility</p:attrName>
                                        </p:attrNameLst>
                                      </p:cBhvr>
                                      <p:to>
                                        <p:strVal val="visible"/>
                                      </p:to>
                                    </p:set>
                                    <p:animEffect transition="in" filter="blinds(horizontal)">
                                      <p:cBhvr>
                                        <p:cTn id="27" dur="500"/>
                                        <p:tgtEl>
                                          <p:spTgt spid="97355"/>
                                        </p:tgtEl>
                                      </p:cBhvr>
                                    </p:animEffect>
                                  </p:childTnLst>
                                </p:cTn>
                              </p:par>
                              <p:par>
                                <p:cTn id="28" presetID="3" presetClass="entr" presetSubtype="10" fill="hold" nodeType="withEffect">
                                  <p:stCondLst>
                                    <p:cond delay="0"/>
                                  </p:stCondLst>
                                  <p:childTnLst>
                                    <p:set>
                                      <p:cBhvr>
                                        <p:cTn id="29" dur="1" fill="hold">
                                          <p:stCondLst>
                                            <p:cond delay="0"/>
                                          </p:stCondLst>
                                        </p:cTn>
                                        <p:tgtEl>
                                          <p:spTgt spid="97348"/>
                                        </p:tgtEl>
                                        <p:attrNameLst>
                                          <p:attrName>style.visibility</p:attrName>
                                        </p:attrNameLst>
                                      </p:cBhvr>
                                      <p:to>
                                        <p:strVal val="visible"/>
                                      </p:to>
                                    </p:set>
                                    <p:animEffect transition="in" filter="blinds(horizontal)">
                                      <p:cBhvr>
                                        <p:cTn id="30" dur="500"/>
                                        <p:tgtEl>
                                          <p:spTgt spid="97348"/>
                                        </p:tgtEl>
                                      </p:cBhvr>
                                    </p:animEffect>
                                  </p:childTnLst>
                                </p:cTn>
                              </p:par>
                              <p:par>
                                <p:cTn id="31" presetID="3" presetClass="entr" presetSubtype="10" fill="hold" nodeType="withEffect">
                                  <p:stCondLst>
                                    <p:cond delay="0"/>
                                  </p:stCondLst>
                                  <p:childTnLst>
                                    <p:set>
                                      <p:cBhvr>
                                        <p:cTn id="32" dur="1" fill="hold">
                                          <p:stCondLst>
                                            <p:cond delay="0"/>
                                          </p:stCondLst>
                                        </p:cTn>
                                        <p:tgtEl>
                                          <p:spTgt spid="97372"/>
                                        </p:tgtEl>
                                        <p:attrNameLst>
                                          <p:attrName>style.visibility</p:attrName>
                                        </p:attrNameLst>
                                      </p:cBhvr>
                                      <p:to>
                                        <p:strVal val="visible"/>
                                      </p:to>
                                    </p:set>
                                    <p:animEffect transition="in" filter="blinds(horizontal)">
                                      <p:cBhvr>
                                        <p:cTn id="33" dur="500"/>
                                        <p:tgtEl>
                                          <p:spTgt spid="97372"/>
                                        </p:tgtEl>
                                      </p:cBhvr>
                                    </p:animEffect>
                                  </p:childTnLst>
                                </p:cTn>
                              </p:par>
                              <p:par>
                                <p:cTn id="34" presetID="3" presetClass="entr" presetSubtype="10" fill="hold" nodeType="withEffect">
                                  <p:stCondLst>
                                    <p:cond delay="0"/>
                                  </p:stCondLst>
                                  <p:childTnLst>
                                    <p:set>
                                      <p:cBhvr>
                                        <p:cTn id="35" dur="1" fill="hold">
                                          <p:stCondLst>
                                            <p:cond delay="0"/>
                                          </p:stCondLst>
                                        </p:cTn>
                                        <p:tgtEl>
                                          <p:spTgt spid="97373"/>
                                        </p:tgtEl>
                                        <p:attrNameLst>
                                          <p:attrName>style.visibility</p:attrName>
                                        </p:attrNameLst>
                                      </p:cBhvr>
                                      <p:to>
                                        <p:strVal val="visible"/>
                                      </p:to>
                                    </p:set>
                                    <p:animEffect transition="in" filter="blinds(horizontal)">
                                      <p:cBhvr>
                                        <p:cTn id="36" dur="500"/>
                                        <p:tgtEl>
                                          <p:spTgt spid="97373"/>
                                        </p:tgtEl>
                                      </p:cBhvr>
                                    </p:animEffect>
                                  </p:childTnLst>
                                </p:cTn>
                              </p:par>
                              <p:par>
                                <p:cTn id="37" presetID="3" presetClass="entr" presetSubtype="10" fill="hold" nodeType="withEffect">
                                  <p:stCondLst>
                                    <p:cond delay="0"/>
                                  </p:stCondLst>
                                  <p:childTnLst>
                                    <p:set>
                                      <p:cBhvr>
                                        <p:cTn id="38" dur="1" fill="hold">
                                          <p:stCondLst>
                                            <p:cond delay="0"/>
                                          </p:stCondLst>
                                        </p:cTn>
                                        <p:tgtEl>
                                          <p:spTgt spid="97374"/>
                                        </p:tgtEl>
                                        <p:attrNameLst>
                                          <p:attrName>style.visibility</p:attrName>
                                        </p:attrNameLst>
                                      </p:cBhvr>
                                      <p:to>
                                        <p:strVal val="visible"/>
                                      </p:to>
                                    </p:set>
                                    <p:animEffect transition="in" filter="blinds(horizontal)">
                                      <p:cBhvr>
                                        <p:cTn id="39" dur="500"/>
                                        <p:tgtEl>
                                          <p:spTgt spid="97374"/>
                                        </p:tgtEl>
                                      </p:cBhvr>
                                    </p:animEffect>
                                  </p:childTnLst>
                                </p:cTn>
                              </p:par>
                              <p:par>
                                <p:cTn id="40" presetID="3" presetClass="entr" presetSubtype="10" fill="hold" nodeType="withEffect">
                                  <p:stCondLst>
                                    <p:cond delay="0"/>
                                  </p:stCondLst>
                                  <p:childTnLst>
                                    <p:set>
                                      <p:cBhvr>
                                        <p:cTn id="41" dur="1" fill="hold">
                                          <p:stCondLst>
                                            <p:cond delay="0"/>
                                          </p:stCondLst>
                                        </p:cTn>
                                        <p:tgtEl>
                                          <p:spTgt spid="97354"/>
                                        </p:tgtEl>
                                        <p:attrNameLst>
                                          <p:attrName>style.visibility</p:attrName>
                                        </p:attrNameLst>
                                      </p:cBhvr>
                                      <p:to>
                                        <p:strVal val="visible"/>
                                      </p:to>
                                    </p:set>
                                    <p:animEffect transition="in" filter="blinds(horizontal)">
                                      <p:cBhvr>
                                        <p:cTn id="42" dur="500"/>
                                        <p:tgtEl>
                                          <p:spTgt spid="97354"/>
                                        </p:tgtEl>
                                      </p:cBhvr>
                                    </p:animEffect>
                                  </p:childTnLst>
                                </p:cTn>
                              </p:par>
                              <p:par>
                                <p:cTn id="43" presetID="3" presetClass="entr" presetSubtype="10" fill="hold" nodeType="withEffect">
                                  <p:stCondLst>
                                    <p:cond delay="0"/>
                                  </p:stCondLst>
                                  <p:childTnLst>
                                    <p:set>
                                      <p:cBhvr>
                                        <p:cTn id="44" dur="1" fill="hold">
                                          <p:stCondLst>
                                            <p:cond delay="0"/>
                                          </p:stCondLst>
                                        </p:cTn>
                                        <p:tgtEl>
                                          <p:spTgt spid="97375"/>
                                        </p:tgtEl>
                                        <p:attrNameLst>
                                          <p:attrName>style.visibility</p:attrName>
                                        </p:attrNameLst>
                                      </p:cBhvr>
                                      <p:to>
                                        <p:strVal val="visible"/>
                                      </p:to>
                                    </p:set>
                                    <p:animEffect transition="in" filter="blinds(horizontal)">
                                      <p:cBhvr>
                                        <p:cTn id="45" dur="500"/>
                                        <p:tgtEl>
                                          <p:spTgt spid="97375"/>
                                        </p:tgtEl>
                                      </p:cBhvr>
                                    </p:animEffect>
                                  </p:childTnLst>
                                </p:cTn>
                              </p:par>
                              <p:par>
                                <p:cTn id="46" presetID="3" presetClass="entr" presetSubtype="10" fill="hold" nodeType="withEffect">
                                  <p:stCondLst>
                                    <p:cond delay="0"/>
                                  </p:stCondLst>
                                  <p:childTnLst>
                                    <p:set>
                                      <p:cBhvr>
                                        <p:cTn id="47" dur="1" fill="hold">
                                          <p:stCondLst>
                                            <p:cond delay="0"/>
                                          </p:stCondLst>
                                        </p:cTn>
                                        <p:tgtEl>
                                          <p:spTgt spid="97352"/>
                                        </p:tgtEl>
                                        <p:attrNameLst>
                                          <p:attrName>style.visibility</p:attrName>
                                        </p:attrNameLst>
                                      </p:cBhvr>
                                      <p:to>
                                        <p:strVal val="visible"/>
                                      </p:to>
                                    </p:set>
                                    <p:animEffect transition="in" filter="blinds(horizontal)">
                                      <p:cBhvr>
                                        <p:cTn id="48" dur="500"/>
                                        <p:tgtEl>
                                          <p:spTgt spid="97352"/>
                                        </p:tgtEl>
                                      </p:cBhvr>
                                    </p:animEffect>
                                  </p:childTnLst>
                                </p:cTn>
                              </p:par>
                              <p:par>
                                <p:cTn id="49" presetID="3" presetClass="entr" presetSubtype="10" fill="hold" nodeType="withEffect">
                                  <p:stCondLst>
                                    <p:cond delay="0"/>
                                  </p:stCondLst>
                                  <p:childTnLst>
                                    <p:set>
                                      <p:cBhvr>
                                        <p:cTn id="50" dur="1" fill="hold">
                                          <p:stCondLst>
                                            <p:cond delay="0"/>
                                          </p:stCondLst>
                                        </p:cTn>
                                        <p:tgtEl>
                                          <p:spTgt spid="97376"/>
                                        </p:tgtEl>
                                        <p:attrNameLst>
                                          <p:attrName>style.visibility</p:attrName>
                                        </p:attrNameLst>
                                      </p:cBhvr>
                                      <p:to>
                                        <p:strVal val="visible"/>
                                      </p:to>
                                    </p:set>
                                    <p:animEffect transition="in" filter="blinds(horizontal)">
                                      <p:cBhvr>
                                        <p:cTn id="51" dur="500"/>
                                        <p:tgtEl>
                                          <p:spTgt spid="973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344" grpId="0"/>
      <p:bldP spid="97345" grpId="0"/>
      <p:bldP spid="97346" grpId="0"/>
      <p:bldP spid="97347" grpId="0"/>
      <p:bldP spid="97348" grpId="0"/>
      <p:bldP spid="97352" grpId="0"/>
      <p:bldP spid="97353" grpId="0"/>
      <p:bldP spid="97354" grpId="0"/>
      <p:bldP spid="97355" grpId="0"/>
      <p:bldP spid="97356" grpId="0"/>
      <p:bldP spid="97372" grpId="0"/>
      <p:bldP spid="97373" grpId="0"/>
      <p:bldP spid="97374" grpId="0"/>
      <p:bldP spid="97375" grpId="0"/>
      <p:bldP spid="9737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8" name="pháp tấn công đà nẵng.mp4" descr="pháp tấn công đà nẵng.mp4">
            <a:hlinkClick r:id="" action="ppaction://media"/>
            <a:extLst>
              <a:ext uri="{FF2B5EF4-FFF2-40B4-BE49-F238E27FC236}">
                <a16:creationId xmlns:a16="http://schemas.microsoft.com/office/drawing/2014/main" id="{75153B02-3A0D-A589-86D2-422D5961724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spd="slow">
    <p:random/>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Trần Đình Túc – Wikipedia tiếng Việt">
            <a:extLst>
              <a:ext uri="{FF2B5EF4-FFF2-40B4-BE49-F238E27FC236}">
                <a16:creationId xmlns:a16="http://schemas.microsoft.com/office/drawing/2014/main" id="{65358E16-3AEA-9ED3-E7C2-29C9163787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9577" y="558800"/>
            <a:ext cx="4160296" cy="5232400"/>
          </a:xfrm>
          <a:prstGeom prst="round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650561E2-1AD0-70CD-6984-A2D438C61CCE}"/>
              </a:ext>
            </a:extLst>
          </p:cNvPr>
          <p:cNvSpPr txBox="1"/>
          <p:nvPr/>
        </p:nvSpPr>
        <p:spPr>
          <a:xfrm>
            <a:off x="404813" y="5842000"/>
            <a:ext cx="4233862" cy="503238"/>
          </a:xfrm>
          <a:prstGeom prst="rect">
            <a:avLst/>
          </a:prstGeom>
          <a:noFill/>
        </p:spPr>
        <p:txBody>
          <a:bodyPr>
            <a:spAutoFit/>
          </a:bodyPr>
          <a:lstStyle/>
          <a:p>
            <a:pPr defTabSz="1219170" eaLnBrk="1" fontAlgn="auto" hangingPunct="1">
              <a:spcBef>
                <a:spcPts val="0"/>
              </a:spcBef>
              <a:spcAft>
                <a:spcPts val="0"/>
              </a:spcAft>
              <a:buClr>
                <a:srgbClr val="000000"/>
              </a:buClr>
              <a:defRPr/>
            </a:pPr>
            <a:r>
              <a:rPr lang="en-US" sz="2667" b="1" kern="0" dirty="0" err="1">
                <a:solidFill>
                  <a:srgbClr val="C00000"/>
                </a:solidFill>
                <a:latin typeface="Times New Roman" panose="02020603050405020304" pitchFamily="18" charset="0"/>
                <a:cs typeface="Times New Roman" panose="02020603050405020304" pitchFamily="18" charset="0"/>
                <a:sym typeface="Arial" panose="020B0604020202020204"/>
              </a:rPr>
              <a:t>Trần</a:t>
            </a:r>
            <a:r>
              <a:rPr lang="en-US" sz="2667" b="1" kern="0" dirty="0">
                <a:solidFill>
                  <a:srgbClr val="C00000"/>
                </a:solidFill>
                <a:latin typeface="Times New Roman" panose="02020603050405020304" pitchFamily="18" charset="0"/>
                <a:cs typeface="Times New Roman" panose="02020603050405020304" pitchFamily="18" charset="0"/>
                <a:sym typeface="Arial" panose="020B0604020202020204"/>
              </a:rPr>
              <a:t> </a:t>
            </a:r>
            <a:r>
              <a:rPr lang="en-US" sz="2667" b="1" kern="0" dirty="0" err="1">
                <a:solidFill>
                  <a:srgbClr val="C00000"/>
                </a:solidFill>
                <a:latin typeface="Times New Roman" panose="02020603050405020304" pitchFamily="18" charset="0"/>
                <a:cs typeface="Times New Roman" panose="02020603050405020304" pitchFamily="18" charset="0"/>
                <a:sym typeface="Arial" panose="020B0604020202020204"/>
              </a:rPr>
              <a:t>Đình</a:t>
            </a:r>
            <a:r>
              <a:rPr lang="en-US" sz="2667" b="1" kern="0" dirty="0">
                <a:solidFill>
                  <a:srgbClr val="C00000"/>
                </a:solidFill>
                <a:latin typeface="Times New Roman" panose="02020603050405020304" pitchFamily="18" charset="0"/>
                <a:cs typeface="Times New Roman" panose="02020603050405020304" pitchFamily="18" charset="0"/>
                <a:sym typeface="Arial" panose="020B0604020202020204"/>
              </a:rPr>
              <a:t> </a:t>
            </a:r>
            <a:r>
              <a:rPr lang="en-US" sz="2667" b="1" kern="0" dirty="0" err="1">
                <a:solidFill>
                  <a:srgbClr val="C00000"/>
                </a:solidFill>
                <a:latin typeface="Times New Roman" panose="02020603050405020304" pitchFamily="18" charset="0"/>
                <a:cs typeface="Times New Roman" panose="02020603050405020304" pitchFamily="18" charset="0"/>
                <a:sym typeface="Arial" panose="020B0604020202020204"/>
              </a:rPr>
              <a:t>Túc</a:t>
            </a:r>
            <a:r>
              <a:rPr lang="en-US" sz="2667" b="1" kern="0" dirty="0">
                <a:solidFill>
                  <a:srgbClr val="C00000"/>
                </a:solidFill>
                <a:latin typeface="Times New Roman" panose="02020603050405020304" pitchFamily="18" charset="0"/>
                <a:cs typeface="Times New Roman" panose="02020603050405020304" pitchFamily="18" charset="0"/>
                <a:sym typeface="Arial" panose="020B0604020202020204"/>
              </a:rPr>
              <a:t> (1818-1899)</a:t>
            </a:r>
          </a:p>
        </p:txBody>
      </p:sp>
      <p:pic>
        <p:nvPicPr>
          <p:cNvPr id="242692" name="Picture 6">
            <a:extLst>
              <a:ext uri="{FF2B5EF4-FFF2-40B4-BE49-F238E27FC236}">
                <a16:creationId xmlns:a16="http://schemas.microsoft.com/office/drawing/2014/main" id="{6B6220F0-2A20-E087-61B0-009CD011F09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87863" y="0"/>
            <a:ext cx="7839075" cy="7246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a:extLst>
              <a:ext uri="{FF2B5EF4-FFF2-40B4-BE49-F238E27FC236}">
                <a16:creationId xmlns:a16="http://schemas.microsoft.com/office/drawing/2014/main" id="{53898A2E-4617-790A-13E4-EAA6CB848551}"/>
              </a:ext>
            </a:extLst>
          </p:cNvPr>
          <p:cNvSpPr/>
          <p:nvPr/>
        </p:nvSpPr>
        <p:spPr>
          <a:xfrm>
            <a:off x="4702175" y="558800"/>
            <a:ext cx="6499225" cy="4524375"/>
          </a:xfrm>
          <a:prstGeom prst="rect">
            <a:avLst/>
          </a:prstGeom>
        </p:spPr>
        <p:txBody>
          <a:bodyPr>
            <a:spAutoFit/>
          </a:bodyPr>
          <a:lstStyle/>
          <a:p>
            <a:pPr algn="just" defTabSz="1219170" eaLnBrk="1" fontAlgn="auto" hangingPunct="1">
              <a:spcBef>
                <a:spcPts val="0"/>
              </a:spcBef>
              <a:spcAft>
                <a:spcPts val="0"/>
              </a:spcAft>
              <a:buClr>
                <a:srgbClr val="000000"/>
              </a:buClr>
              <a:defRPr/>
            </a:pPr>
            <a:r>
              <a:rPr lang="vi-VN" sz="2400" kern="0" dirty="0">
                <a:solidFill>
                  <a:srgbClr val="000000"/>
                </a:solidFill>
                <a:latin typeface="Times New Roman" panose="02020603050405020304" pitchFamily="18" charset="0"/>
                <a:cs typeface="Times New Roman" panose="02020603050405020304" pitchFamily="18" charset="0"/>
                <a:sym typeface="Arial" panose="020B0604020202020204"/>
              </a:rPr>
              <a:t>Quê ở Quảng Trị, đỗ cử nhân dưới triều Thiệu Trị và Tự Đức. Đầu năm 1864, khi được cử làm Dinh Điền Sứ Quảng Trị và Thừa Thiên, ông đã xin triều đình khơi sông từ Hà Trữ đến Hà Trung, có công lập các ấp: Quý Lộc, Mỹ Thuận, Lương Tri, Lương Sơ Tây (huyện Phú Lộc). Trong khoảng năm 1860-1865, ông đã về định cư tại làng Bàn Môn và lập thêm làng An Hà, xã Lộc An . Ông còn có công giúp nhân dân làng Hà Trung, Hà Trữ (huyện Phú Vang), làng Mục Bài, Bàn Môn, An Hà... (huyện Phú Lộc) thau chua, rửa mặn, đắp đập, be bờ tạo thêm hàng ngàn mẫu ruộng đất.</a:t>
            </a:r>
            <a:endParaRPr lang="en-US" sz="2400" kern="0" dirty="0">
              <a:solidFill>
                <a:srgbClr val="000000"/>
              </a:solidFill>
              <a:latin typeface="Times New Roman" panose="02020603050405020304" pitchFamily="18" charset="0"/>
              <a:cs typeface="Times New Roman" panose="02020603050405020304" pitchFamily="18" charset="0"/>
              <a:sym typeface="Arial" panose="020B0604020202020204"/>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strVal val="#ppt_w*0.70"/>
                                          </p:val>
                                        </p:tav>
                                        <p:tav tm="100000">
                                          <p:val>
                                            <p:strVal val="#ppt_w"/>
                                          </p:val>
                                        </p:tav>
                                      </p:tavLst>
                                    </p:anim>
                                    <p:anim calcmode="lin" valueType="num">
                                      <p:cBhvr>
                                        <p:cTn id="8" dur="1000" fill="hold"/>
                                        <p:tgtEl>
                                          <p:spTgt spid="6"/>
                                        </p:tgtEl>
                                        <p:attrNameLst>
                                          <p:attrName>ppt_h</p:attrName>
                                        </p:attrNameLst>
                                      </p:cBhvr>
                                      <p:tavLst>
                                        <p:tav tm="0">
                                          <p:val>
                                            <p:strVal val="#ppt_h"/>
                                          </p:val>
                                        </p:tav>
                                        <p:tav tm="100000">
                                          <p:val>
                                            <p:strVal val="#ppt_h"/>
                                          </p:val>
                                        </p:tav>
                                      </p:tavLst>
                                    </p:anim>
                                    <p:animEffect transition="in" filter="fade">
                                      <p:cBhvr>
                                        <p:cTn id="9" dur="1000"/>
                                        <p:tgtEl>
                                          <p:spTgt spid="6"/>
                                        </p:tgtEl>
                                      </p:cBhvr>
                                    </p:animEffect>
                                  </p:childTnLst>
                                </p:cTn>
                              </p:par>
                              <p:par>
                                <p:cTn id="10" presetID="55" presetClass="entr" presetSubtype="0" fill="hold" nodeType="withEffect">
                                  <p:stCondLst>
                                    <p:cond delay="0"/>
                                  </p:stCondLst>
                                  <p:childTnLst>
                                    <p:set>
                                      <p:cBhvr>
                                        <p:cTn id="11" dur="1" fill="hold">
                                          <p:stCondLst>
                                            <p:cond delay="0"/>
                                          </p:stCondLst>
                                        </p:cTn>
                                        <p:tgtEl>
                                          <p:spTgt spid="3074"/>
                                        </p:tgtEl>
                                        <p:attrNameLst>
                                          <p:attrName>style.visibility</p:attrName>
                                        </p:attrNameLst>
                                      </p:cBhvr>
                                      <p:to>
                                        <p:strVal val="visible"/>
                                      </p:to>
                                    </p:set>
                                    <p:anim calcmode="lin" valueType="num">
                                      <p:cBhvr>
                                        <p:cTn id="12" dur="1000" fill="hold"/>
                                        <p:tgtEl>
                                          <p:spTgt spid="3074"/>
                                        </p:tgtEl>
                                        <p:attrNameLst>
                                          <p:attrName>ppt_w</p:attrName>
                                        </p:attrNameLst>
                                      </p:cBhvr>
                                      <p:tavLst>
                                        <p:tav tm="0">
                                          <p:val>
                                            <p:strVal val="#ppt_w*0.70"/>
                                          </p:val>
                                        </p:tav>
                                        <p:tav tm="100000">
                                          <p:val>
                                            <p:strVal val="#ppt_w"/>
                                          </p:val>
                                        </p:tav>
                                      </p:tavLst>
                                    </p:anim>
                                    <p:anim calcmode="lin" valueType="num">
                                      <p:cBhvr>
                                        <p:cTn id="13" dur="1000" fill="hold"/>
                                        <p:tgtEl>
                                          <p:spTgt spid="3074"/>
                                        </p:tgtEl>
                                        <p:attrNameLst>
                                          <p:attrName>ppt_h</p:attrName>
                                        </p:attrNameLst>
                                      </p:cBhvr>
                                      <p:tavLst>
                                        <p:tav tm="0">
                                          <p:val>
                                            <p:strVal val="#ppt_h"/>
                                          </p:val>
                                        </p:tav>
                                        <p:tav tm="100000">
                                          <p:val>
                                            <p:strVal val="#ppt_h"/>
                                          </p:val>
                                        </p:tav>
                                      </p:tavLst>
                                    </p:anim>
                                    <p:animEffect transition="in" filter="fade">
                                      <p:cBhvr>
                                        <p:cTn id="14" dur="1000"/>
                                        <p:tgtEl>
                                          <p:spTgt spid="3074"/>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ppt_w</p:attrName>
                                        </p:attrNameLst>
                                      </p:cBhvr>
                                      <p:tavLst>
                                        <p:tav tm="0">
                                          <p:val>
                                            <p:strVal val="#ppt_w*0.70"/>
                                          </p:val>
                                        </p:tav>
                                        <p:tav tm="100000">
                                          <p:val>
                                            <p:strVal val="#ppt_w"/>
                                          </p:val>
                                        </p:tav>
                                      </p:tavLst>
                                    </p:anim>
                                    <p:anim calcmode="lin" valueType="num">
                                      <p:cBhvr>
                                        <p:cTn id="18" dur="1000" fill="hold"/>
                                        <p:tgtEl>
                                          <p:spTgt spid="5"/>
                                        </p:tgtEl>
                                        <p:attrNameLst>
                                          <p:attrName>ppt_h</p:attrName>
                                        </p:attrNameLst>
                                      </p:cBhvr>
                                      <p:tavLst>
                                        <p:tav tm="0">
                                          <p:val>
                                            <p:strVal val="#ppt_h"/>
                                          </p:val>
                                        </p:tav>
                                        <p:tav tm="100000">
                                          <p:val>
                                            <p:strVal val="#ppt_h"/>
                                          </p:val>
                                        </p:tav>
                                      </p:tavLst>
                                    </p:anim>
                                    <p:animEffect transition="in" filter="fade">
                                      <p:cBhvr>
                                        <p:cTn id="1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3B4F9C5-8FBE-D484-924F-F90FA3D199BC}"/>
              </a:ext>
            </a:extLst>
          </p:cNvPr>
          <p:cNvGrpSpPr>
            <a:grpSpLocks/>
          </p:cNvGrpSpPr>
          <p:nvPr/>
        </p:nvGrpSpPr>
        <p:grpSpPr bwMode="auto">
          <a:xfrm>
            <a:off x="4979988" y="90488"/>
            <a:ext cx="6292850" cy="6596062"/>
            <a:chOff x="4608511" y="89757"/>
            <a:chExt cx="6664327" cy="6596793"/>
          </a:xfrm>
        </p:grpSpPr>
        <p:pic>
          <p:nvPicPr>
            <p:cNvPr id="7" name="Picture 6">
              <a:extLst>
                <a:ext uri="{FF2B5EF4-FFF2-40B4-BE49-F238E27FC236}">
                  <a16:creationId xmlns:a16="http://schemas.microsoft.com/office/drawing/2014/main" id="{B8E032A0-A2A6-9197-08BD-9DB33998A171}"/>
                </a:ext>
              </a:extLst>
            </p:cNvPr>
            <p:cNvPicPr>
              <a:picLocks noChangeAspect="1"/>
            </p:cNvPicPr>
            <p:nvPr/>
          </p:nvPicPr>
          <p:blipFill>
            <a:blip r:embed="rId3"/>
            <a:stretch>
              <a:fillRect/>
            </a:stretch>
          </p:blipFill>
          <p:spPr>
            <a:xfrm>
              <a:off x="4757738" y="289782"/>
              <a:ext cx="6515100" cy="6396768"/>
            </a:xfrm>
            <a:prstGeom prst="roundRect">
              <a:avLst>
                <a:gd name="adj" fmla="val 10413"/>
              </a:avLst>
            </a:prstGeom>
          </p:spPr>
        </p:pic>
        <p:sp>
          <p:nvSpPr>
            <p:cNvPr id="10" name="Oval 9">
              <a:extLst>
                <a:ext uri="{FF2B5EF4-FFF2-40B4-BE49-F238E27FC236}">
                  <a16:creationId xmlns:a16="http://schemas.microsoft.com/office/drawing/2014/main" id="{18F78C29-95B0-F67F-70E3-B30003507EED}"/>
                </a:ext>
              </a:extLst>
            </p:cNvPr>
            <p:cNvSpPr/>
            <p:nvPr/>
          </p:nvSpPr>
          <p:spPr>
            <a:xfrm>
              <a:off x="4938029" y="483501"/>
              <a:ext cx="928029" cy="520758"/>
            </a:xfrm>
            <a:prstGeom prst="ellipse">
              <a:avLst/>
            </a:prstGeom>
            <a:solidFill>
              <a:srgbClr val="FBE7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ts val="0"/>
                </a:spcBef>
                <a:spcAft>
                  <a:spcPts val="0"/>
                </a:spcAft>
                <a:defRPr/>
              </a:pPr>
              <a:endParaRPr lang="en-US">
                <a:solidFill>
                  <a:srgbClr val="FFFFFF"/>
                </a:solidFill>
              </a:endParaRPr>
            </a:p>
          </p:txBody>
        </p:sp>
        <p:pic>
          <p:nvPicPr>
            <p:cNvPr id="244745" name="Graphic 10" descr="Pin">
              <a:extLst>
                <a:ext uri="{FF2B5EF4-FFF2-40B4-BE49-F238E27FC236}">
                  <a16:creationId xmlns:a16="http://schemas.microsoft.com/office/drawing/2014/main" id="{7DA21E8D-12A3-EDFA-2F2F-1A2D60960F20}"/>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608511" y="89757"/>
              <a:ext cx="793751" cy="793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 name="Picture 2" descr="Nguyễn Trường Tộ mong muốn canh tân đất nước – Lịch Sử lớp 5">
            <a:extLst>
              <a:ext uri="{FF2B5EF4-FFF2-40B4-BE49-F238E27FC236}">
                <a16:creationId xmlns:a16="http://schemas.microsoft.com/office/drawing/2014/main" id="{8176254C-C29E-8C08-9451-AF0870C2508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19162" y="685201"/>
            <a:ext cx="3985946" cy="4306029"/>
          </a:xfrm>
          <a:prstGeom prst="roundRect">
            <a:avLst/>
          </a:prstGeom>
          <a:noFill/>
          <a:extLst>
            <a:ext uri="{909E8E84-426E-40DD-AFC4-6F175D3DCCD1}">
              <a14:hiddenFill xmlns:a14="http://schemas.microsoft.com/office/drawing/2010/main">
                <a:solidFill>
                  <a:srgbClr val="FFFFFF"/>
                </a:solidFill>
              </a14:hiddenFill>
            </a:ext>
          </a:extLst>
        </p:spPr>
      </p:pic>
      <p:grpSp>
        <p:nvGrpSpPr>
          <p:cNvPr id="14" name="Group 13">
            <a:extLst>
              <a:ext uri="{FF2B5EF4-FFF2-40B4-BE49-F238E27FC236}">
                <a16:creationId xmlns:a16="http://schemas.microsoft.com/office/drawing/2014/main" id="{25A5C1CF-7F36-A4E9-1D56-16BB6C1D755C}"/>
              </a:ext>
            </a:extLst>
          </p:cNvPr>
          <p:cNvGrpSpPr>
            <a:grpSpLocks/>
          </p:cNvGrpSpPr>
          <p:nvPr/>
        </p:nvGrpSpPr>
        <p:grpSpPr bwMode="auto">
          <a:xfrm>
            <a:off x="671513" y="5105400"/>
            <a:ext cx="4267200" cy="1524000"/>
            <a:chOff x="863600" y="5092702"/>
            <a:chExt cx="3682999" cy="1523998"/>
          </a:xfrm>
        </p:grpSpPr>
        <p:sp>
          <p:nvSpPr>
            <p:cNvPr id="15" name="Rounded Rectangle 14">
              <a:extLst>
                <a:ext uri="{FF2B5EF4-FFF2-40B4-BE49-F238E27FC236}">
                  <a16:creationId xmlns:a16="http://schemas.microsoft.com/office/drawing/2014/main" id="{F88B7593-7A79-7203-AF36-DF40E30C5FD2}"/>
                </a:ext>
              </a:extLst>
            </p:cNvPr>
            <p:cNvSpPr/>
            <p:nvPr/>
          </p:nvSpPr>
          <p:spPr>
            <a:xfrm>
              <a:off x="863600" y="5092702"/>
              <a:ext cx="3682999" cy="1523998"/>
            </a:xfrm>
            <a:prstGeom prst="roundRect">
              <a:avLst/>
            </a:prstGeom>
          </p:spPr>
          <p:style>
            <a:lnRef idx="2">
              <a:schemeClr val="accent6"/>
            </a:lnRef>
            <a:fillRef idx="1">
              <a:schemeClr val="lt1"/>
            </a:fillRef>
            <a:effectRef idx="0">
              <a:schemeClr val="accent6"/>
            </a:effectRef>
            <a:fontRef idx="minor">
              <a:schemeClr val="dk1"/>
            </a:fontRef>
          </p:style>
          <p:txBody>
            <a:bodyPr anchor="ctr"/>
            <a:lstStyle/>
            <a:p>
              <a:pPr algn="ctr" defTabSz="914400" eaLnBrk="1" fontAlgn="auto" hangingPunct="1">
                <a:spcBef>
                  <a:spcPts val="0"/>
                </a:spcBef>
                <a:spcAft>
                  <a:spcPts val="0"/>
                </a:spcAft>
                <a:defRPr/>
              </a:pPr>
              <a:endParaRPr lang="en-US" dirty="0">
                <a:solidFill>
                  <a:srgbClr val="000000"/>
                </a:solidFill>
              </a:endParaRPr>
            </a:p>
          </p:txBody>
        </p:sp>
        <p:sp>
          <p:nvSpPr>
            <p:cNvPr id="244742" name="Rectangle 15">
              <a:extLst>
                <a:ext uri="{FF2B5EF4-FFF2-40B4-BE49-F238E27FC236}">
                  <a16:creationId xmlns:a16="http://schemas.microsoft.com/office/drawing/2014/main" id="{60C12285-59E4-F956-70DE-99C689C4950F}"/>
                </a:ext>
              </a:extLst>
            </p:cNvPr>
            <p:cNvSpPr>
              <a:spLocks noChangeArrowheads="1"/>
            </p:cNvSpPr>
            <p:nvPr/>
          </p:nvSpPr>
          <p:spPr bwMode="auto">
            <a:xfrm>
              <a:off x="898902" y="5178962"/>
              <a:ext cx="3505200"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914400" eaLnBrk="1" hangingPunct="1"/>
              <a:r>
                <a:rPr lang="vi-VN" altLang="en-US" sz="2000">
                  <a:solidFill>
                    <a:srgbClr val="0070C0"/>
                  </a:solidFill>
                  <a:latin typeface="Times New Roman" panose="02020603050405020304" pitchFamily="18" charset="0"/>
                  <a:cs typeface="Times New Roman" panose="02020603050405020304" pitchFamily="18" charset="0"/>
                </a:rPr>
                <a:t>"Tế cấp luận thâu tóm trí khôn của thiên hạ 500 năm nay... Bài Tế cấp luận của tôi nếu đem ra thực hành hàng trăm năm cũng chưa hết".</a:t>
              </a:r>
              <a:endParaRPr lang="en-US" altLang="en-US" sz="2000">
                <a:solidFill>
                  <a:srgbClr val="0070C0"/>
                </a:solidFill>
                <a:latin typeface="Times New Roman" panose="02020603050405020304" pitchFamily="18" charset="0"/>
                <a:cs typeface="Times New Roman" panose="02020603050405020304" pitchFamily="18" charset="0"/>
              </a:endParaRPr>
            </a:p>
          </p:txBody>
        </p:sp>
      </p:grpSp>
    </p:spTree>
  </p:cSld>
  <p:clrMapOvr>
    <a:masterClrMapping/>
  </p:clrMapOvr>
  <p:transition spd="slow">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decel="50000" fill="hold">
                                          <p:stCondLst>
                                            <p:cond delay="0"/>
                                          </p:stCondLst>
                                        </p:cTn>
                                        <p:tgtEl>
                                          <p:spTgt spid="8"/>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8"/>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8"/>
                                        </p:tgtEl>
                                        <p:attrNameLst>
                                          <p:attrName>ppt_w</p:attrName>
                                        </p:attrNameLst>
                                      </p:cBhvr>
                                      <p:tavLst>
                                        <p:tav tm="0">
                                          <p:val>
                                            <p:strVal val="#ppt_w*.05"/>
                                          </p:val>
                                        </p:tav>
                                        <p:tav tm="100000">
                                          <p:val>
                                            <p:strVal val="#ppt_w"/>
                                          </p:val>
                                        </p:tav>
                                      </p:tavLst>
                                    </p:anim>
                                    <p:anim calcmode="lin" valueType="num">
                                      <p:cBhvr>
                                        <p:cTn id="10" dur="1000" fill="hold"/>
                                        <p:tgtEl>
                                          <p:spTgt spid="8"/>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8"/>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8"/>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8"/>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8"/>
                                        </p:tgtEl>
                                      </p:cBhvr>
                                    </p:animEffect>
                                  </p:childTnLst>
                                </p:cTn>
                              </p:par>
                              <p:par>
                                <p:cTn id="15" presetID="25" presetClass="entr" presetSubtype="0" fill="hold" nodeType="with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p:cTn id="17" dur="500" decel="50000" fill="hold">
                                          <p:stCondLst>
                                            <p:cond delay="0"/>
                                          </p:stCondLst>
                                        </p:cTn>
                                        <p:tgtEl>
                                          <p:spTgt spid="13"/>
                                        </p:tgtEl>
                                        <p:attrNameLst>
                                          <p:attrName>style.rotation</p:attrName>
                                        </p:attrNameLst>
                                      </p:cBhvr>
                                      <p:tavLst>
                                        <p:tav tm="0">
                                          <p:val>
                                            <p:fltVal val="-90"/>
                                          </p:val>
                                        </p:tav>
                                        <p:tav tm="100000">
                                          <p:val>
                                            <p:fltVal val="0"/>
                                          </p:val>
                                        </p:tav>
                                      </p:tavLst>
                                    </p:anim>
                                    <p:anim calcmode="lin" valueType="num">
                                      <p:cBhvr>
                                        <p:cTn id="18" dur="500" decel="50000" fill="hold">
                                          <p:stCondLst>
                                            <p:cond delay="0"/>
                                          </p:stCondLst>
                                        </p:cTn>
                                        <p:tgtEl>
                                          <p:spTgt spid="13"/>
                                        </p:tgtEl>
                                        <p:attrNameLst>
                                          <p:attrName>ppt_w</p:attrName>
                                        </p:attrNameLst>
                                      </p:cBhvr>
                                      <p:tavLst>
                                        <p:tav tm="0">
                                          <p:val>
                                            <p:strVal val="#ppt_w"/>
                                          </p:val>
                                        </p:tav>
                                        <p:tav tm="100000">
                                          <p:val>
                                            <p:strVal val="#ppt_w*.05"/>
                                          </p:val>
                                        </p:tav>
                                      </p:tavLst>
                                    </p:anim>
                                    <p:anim calcmode="lin" valueType="num">
                                      <p:cBhvr>
                                        <p:cTn id="19" dur="500" accel="50000" fill="hold">
                                          <p:stCondLst>
                                            <p:cond delay="500"/>
                                          </p:stCondLst>
                                        </p:cTn>
                                        <p:tgtEl>
                                          <p:spTgt spid="13"/>
                                        </p:tgtEl>
                                        <p:attrNameLst>
                                          <p:attrName>ppt_w</p:attrName>
                                        </p:attrNameLst>
                                      </p:cBhvr>
                                      <p:tavLst>
                                        <p:tav tm="0">
                                          <p:val>
                                            <p:strVal val="#ppt_w*.05"/>
                                          </p:val>
                                        </p:tav>
                                        <p:tav tm="100000">
                                          <p:val>
                                            <p:strVal val="#ppt_w"/>
                                          </p:val>
                                        </p:tav>
                                      </p:tavLst>
                                    </p:anim>
                                    <p:anim calcmode="lin" valueType="num">
                                      <p:cBhvr>
                                        <p:cTn id="20" dur="1000" fill="hold"/>
                                        <p:tgtEl>
                                          <p:spTgt spid="13"/>
                                        </p:tgtEl>
                                        <p:attrNameLst>
                                          <p:attrName>ppt_h</p:attrName>
                                        </p:attrNameLst>
                                      </p:cBhvr>
                                      <p:tavLst>
                                        <p:tav tm="0">
                                          <p:val>
                                            <p:strVal val="#ppt_h"/>
                                          </p:val>
                                        </p:tav>
                                        <p:tav tm="100000">
                                          <p:val>
                                            <p:strVal val="#ppt_h"/>
                                          </p:val>
                                        </p:tav>
                                      </p:tavLst>
                                    </p:anim>
                                    <p:anim calcmode="lin" valueType="num">
                                      <p:cBhvr>
                                        <p:cTn id="21" dur="500" decel="50000" fill="hold">
                                          <p:stCondLst>
                                            <p:cond delay="0"/>
                                          </p:stCondLst>
                                        </p:cTn>
                                        <p:tgtEl>
                                          <p:spTgt spid="13"/>
                                        </p:tgtEl>
                                        <p:attrNameLst>
                                          <p:attrName>ppt_x</p:attrName>
                                        </p:attrNameLst>
                                      </p:cBhvr>
                                      <p:tavLst>
                                        <p:tav tm="0">
                                          <p:val>
                                            <p:strVal val="#ppt_x+.4"/>
                                          </p:val>
                                        </p:tav>
                                        <p:tav tm="100000">
                                          <p:val>
                                            <p:strVal val="#ppt_x"/>
                                          </p:val>
                                        </p:tav>
                                      </p:tavLst>
                                    </p:anim>
                                    <p:anim calcmode="lin" valueType="num">
                                      <p:cBhvr>
                                        <p:cTn id="22" dur="500" decel="50000" fill="hold">
                                          <p:stCondLst>
                                            <p:cond delay="0"/>
                                          </p:stCondLst>
                                        </p:cTn>
                                        <p:tgtEl>
                                          <p:spTgt spid="13"/>
                                        </p:tgtEl>
                                        <p:attrNameLst>
                                          <p:attrName>ppt_y</p:attrName>
                                        </p:attrNameLst>
                                      </p:cBhvr>
                                      <p:tavLst>
                                        <p:tav tm="0">
                                          <p:val>
                                            <p:strVal val="#ppt_y-.2"/>
                                          </p:val>
                                        </p:tav>
                                        <p:tav tm="100000">
                                          <p:val>
                                            <p:strVal val="#ppt_y+.1"/>
                                          </p:val>
                                        </p:tav>
                                      </p:tavLst>
                                    </p:anim>
                                    <p:anim calcmode="lin" valueType="num">
                                      <p:cBhvr>
                                        <p:cTn id="23" dur="500" accel="50000" fill="hold">
                                          <p:stCondLst>
                                            <p:cond delay="500"/>
                                          </p:stCondLst>
                                        </p:cTn>
                                        <p:tgtEl>
                                          <p:spTgt spid="13"/>
                                        </p:tgtEl>
                                        <p:attrNameLst>
                                          <p:attrName>ppt_y</p:attrName>
                                        </p:attrNameLst>
                                      </p:cBhvr>
                                      <p:tavLst>
                                        <p:tav tm="0">
                                          <p:val>
                                            <p:strVal val="#ppt_y+.1"/>
                                          </p:val>
                                        </p:tav>
                                        <p:tav tm="100000">
                                          <p:val>
                                            <p:strVal val="#ppt_y"/>
                                          </p:val>
                                        </p:tav>
                                      </p:tavLst>
                                    </p:anim>
                                    <p:animEffect transition="in" filter="fade">
                                      <p:cBhvr>
                                        <p:cTn id="24" dur="1000" decel="50000">
                                          <p:stCondLst>
                                            <p:cond delay="0"/>
                                          </p:stCondLst>
                                        </p:cTn>
                                        <p:tgtEl>
                                          <p:spTgt spid="13"/>
                                        </p:tgtEl>
                                      </p:cBhvr>
                                    </p:animEffect>
                                  </p:childTnLst>
                                </p:cTn>
                              </p:par>
                              <p:par>
                                <p:cTn id="25" presetID="25" presetClass="entr" presetSubtype="0" fill="hold"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p:cTn id="27" dur="500" decel="50000" fill="hold">
                                          <p:stCondLst>
                                            <p:cond delay="0"/>
                                          </p:stCondLst>
                                        </p:cTn>
                                        <p:tgtEl>
                                          <p:spTgt spid="14"/>
                                        </p:tgtEl>
                                        <p:attrNameLst>
                                          <p:attrName>style.rotation</p:attrName>
                                        </p:attrNameLst>
                                      </p:cBhvr>
                                      <p:tavLst>
                                        <p:tav tm="0">
                                          <p:val>
                                            <p:fltVal val="-90"/>
                                          </p:val>
                                        </p:tav>
                                        <p:tav tm="100000">
                                          <p:val>
                                            <p:fltVal val="0"/>
                                          </p:val>
                                        </p:tav>
                                      </p:tavLst>
                                    </p:anim>
                                    <p:anim calcmode="lin" valueType="num">
                                      <p:cBhvr>
                                        <p:cTn id="28" dur="500" decel="50000" fill="hold">
                                          <p:stCondLst>
                                            <p:cond delay="0"/>
                                          </p:stCondLst>
                                        </p:cTn>
                                        <p:tgtEl>
                                          <p:spTgt spid="14"/>
                                        </p:tgtEl>
                                        <p:attrNameLst>
                                          <p:attrName>ppt_w</p:attrName>
                                        </p:attrNameLst>
                                      </p:cBhvr>
                                      <p:tavLst>
                                        <p:tav tm="0">
                                          <p:val>
                                            <p:strVal val="#ppt_w"/>
                                          </p:val>
                                        </p:tav>
                                        <p:tav tm="100000">
                                          <p:val>
                                            <p:strVal val="#ppt_w*.05"/>
                                          </p:val>
                                        </p:tav>
                                      </p:tavLst>
                                    </p:anim>
                                    <p:anim calcmode="lin" valueType="num">
                                      <p:cBhvr>
                                        <p:cTn id="29" dur="500" accel="50000" fill="hold">
                                          <p:stCondLst>
                                            <p:cond delay="500"/>
                                          </p:stCondLst>
                                        </p:cTn>
                                        <p:tgtEl>
                                          <p:spTgt spid="14"/>
                                        </p:tgtEl>
                                        <p:attrNameLst>
                                          <p:attrName>ppt_w</p:attrName>
                                        </p:attrNameLst>
                                      </p:cBhvr>
                                      <p:tavLst>
                                        <p:tav tm="0">
                                          <p:val>
                                            <p:strVal val="#ppt_w*.05"/>
                                          </p:val>
                                        </p:tav>
                                        <p:tav tm="100000">
                                          <p:val>
                                            <p:strVal val="#ppt_w"/>
                                          </p:val>
                                        </p:tav>
                                      </p:tavLst>
                                    </p:anim>
                                    <p:anim calcmode="lin" valueType="num">
                                      <p:cBhvr>
                                        <p:cTn id="30" dur="1000" fill="hold"/>
                                        <p:tgtEl>
                                          <p:spTgt spid="14"/>
                                        </p:tgtEl>
                                        <p:attrNameLst>
                                          <p:attrName>ppt_h</p:attrName>
                                        </p:attrNameLst>
                                      </p:cBhvr>
                                      <p:tavLst>
                                        <p:tav tm="0">
                                          <p:val>
                                            <p:strVal val="#ppt_h"/>
                                          </p:val>
                                        </p:tav>
                                        <p:tav tm="100000">
                                          <p:val>
                                            <p:strVal val="#ppt_h"/>
                                          </p:val>
                                        </p:tav>
                                      </p:tavLst>
                                    </p:anim>
                                    <p:anim calcmode="lin" valueType="num">
                                      <p:cBhvr>
                                        <p:cTn id="31" dur="500" decel="50000" fill="hold">
                                          <p:stCondLst>
                                            <p:cond delay="0"/>
                                          </p:stCondLst>
                                        </p:cTn>
                                        <p:tgtEl>
                                          <p:spTgt spid="14"/>
                                        </p:tgtEl>
                                        <p:attrNameLst>
                                          <p:attrName>ppt_x</p:attrName>
                                        </p:attrNameLst>
                                      </p:cBhvr>
                                      <p:tavLst>
                                        <p:tav tm="0">
                                          <p:val>
                                            <p:strVal val="#ppt_x+.4"/>
                                          </p:val>
                                        </p:tav>
                                        <p:tav tm="100000">
                                          <p:val>
                                            <p:strVal val="#ppt_x"/>
                                          </p:val>
                                        </p:tav>
                                      </p:tavLst>
                                    </p:anim>
                                    <p:anim calcmode="lin" valueType="num">
                                      <p:cBhvr>
                                        <p:cTn id="32" dur="500" decel="50000" fill="hold">
                                          <p:stCondLst>
                                            <p:cond delay="0"/>
                                          </p:stCondLst>
                                        </p:cTn>
                                        <p:tgtEl>
                                          <p:spTgt spid="14"/>
                                        </p:tgtEl>
                                        <p:attrNameLst>
                                          <p:attrName>ppt_y</p:attrName>
                                        </p:attrNameLst>
                                      </p:cBhvr>
                                      <p:tavLst>
                                        <p:tav tm="0">
                                          <p:val>
                                            <p:strVal val="#ppt_y-.2"/>
                                          </p:val>
                                        </p:tav>
                                        <p:tav tm="100000">
                                          <p:val>
                                            <p:strVal val="#ppt_y+.1"/>
                                          </p:val>
                                        </p:tav>
                                      </p:tavLst>
                                    </p:anim>
                                    <p:anim calcmode="lin" valueType="num">
                                      <p:cBhvr>
                                        <p:cTn id="33" dur="500" accel="50000" fill="hold">
                                          <p:stCondLst>
                                            <p:cond delay="500"/>
                                          </p:stCondLst>
                                        </p:cTn>
                                        <p:tgtEl>
                                          <p:spTgt spid="14"/>
                                        </p:tgtEl>
                                        <p:attrNameLst>
                                          <p:attrName>ppt_y</p:attrName>
                                        </p:attrNameLst>
                                      </p:cBhvr>
                                      <p:tavLst>
                                        <p:tav tm="0">
                                          <p:val>
                                            <p:strVal val="#ppt_y+.1"/>
                                          </p:val>
                                        </p:tav>
                                        <p:tav tm="100000">
                                          <p:val>
                                            <p:strVal val="#ppt_y"/>
                                          </p:val>
                                        </p:tav>
                                      </p:tavLst>
                                    </p:anim>
                                    <p:animEffect transition="in" filter="fade">
                                      <p:cBhvr>
                                        <p:cTn id="34" dur="1000" decel="50000">
                                          <p:stCondLst>
                                            <p:cond delay="0"/>
                                          </p:stCondLst>
                                        </p:cTn>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Nguyễn Trường Tộ và khát vọng canh tân đất nước.mp4">
            <a:hlinkClick r:id="" action="ppaction://media"/>
            <a:extLst>
              <a:ext uri="{FF2B5EF4-FFF2-40B4-BE49-F238E27FC236}">
                <a16:creationId xmlns:a16="http://schemas.microsoft.com/office/drawing/2014/main" id="{C2323F8D-AF36-18D8-364E-3929E711E8AC}"/>
              </a:ext>
            </a:extLst>
          </p:cNvPr>
          <p:cNvPicPr>
            <a:picLocks noRot="1" noChangeAspect="1"/>
          </p:cNvPicPr>
          <p:nvPr>
            <a:videoFile r:link="rId1"/>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5"/>
                    </p:tgtEl>
                  </p:cond>
                </p:stCondLst>
                <p:endSync evt="end" delay="0">
                  <p:rtn val="all"/>
                </p:endSync>
                <p:childTnLst>
                  <p:par>
                    <p:cTn id="3" fill="hold" nodeType="clickPar">
                      <p:stCondLst>
                        <p:cond delay="0"/>
                      </p:stCondLst>
                      <p:childTnLst>
                        <p:par>
                          <p:cTn id="4" fill="hold" nodeType="withGroup">
                            <p:stCondLst>
                              <p:cond delay="0"/>
                            </p:stCondLst>
                            <p:childTnLst>
                              <p:par>
                                <p:cTn id="5" presetID="2" presetClass="mediacall" presetSubtype="0" fill="hold" nodeType="clickEffect">
                                  <p:stCondLst>
                                    <p:cond delay="0"/>
                                  </p:stCondLst>
                                  <p:childTnLst>
                                    <p:cmd type="call" cmd="togglePause">
                                      <p:cBhvr>
                                        <p:cTn id="6" dur="1" fill="hold"/>
                                        <p:tgtEl>
                                          <p:spTgt spid="5"/>
                                        </p:tgtEl>
                                      </p:cBhvr>
                                    </p:cmd>
                                  </p:childTnLst>
                                </p:cTn>
                              </p:par>
                            </p:childTnLst>
                          </p:cTn>
                        </p:par>
                      </p:childTnLst>
                    </p:cTn>
                  </p:par>
                </p:childTnLst>
              </p:cTn>
              <p:nextCondLst>
                <p:cond evt="onClick" delay="0">
                  <p:tgtEl>
                    <p:spTgt spid="5"/>
                  </p:tgtEl>
                </p:cond>
              </p:nextCondLst>
            </p:seq>
            <p:video>
              <p:cMediaNode vol="80000">
                <p:cTn id="7" fill="hold" display="0">
                  <p:stCondLst>
                    <p:cond delay="indefinite"/>
                  </p:stCondLst>
                </p:cTn>
                <p:tgtEl>
                  <p:spTgt spid="5"/>
                </p:tgtEl>
              </p:cMediaNode>
            </p:video>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ransition>
    <p:random/>
  </p:transition>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AD700ED0-5EDB-6AF1-0F19-D5F26C0906E8}"/>
              </a:ext>
            </a:extLst>
          </p:cNvPr>
          <p:cNvGrpSpPr>
            <a:grpSpLocks/>
          </p:cNvGrpSpPr>
          <p:nvPr/>
        </p:nvGrpSpPr>
        <p:grpSpPr bwMode="auto">
          <a:xfrm>
            <a:off x="4498975" y="460375"/>
            <a:ext cx="7337425" cy="5937250"/>
            <a:chOff x="3285067" y="345017"/>
            <a:chExt cx="5503333" cy="4453466"/>
          </a:xfrm>
        </p:grpSpPr>
        <p:sp>
          <p:nvSpPr>
            <p:cNvPr id="2" name="Rounded Rectangle 1">
              <a:extLst>
                <a:ext uri="{FF2B5EF4-FFF2-40B4-BE49-F238E27FC236}">
                  <a16:creationId xmlns:a16="http://schemas.microsoft.com/office/drawing/2014/main" id="{627C9ACC-774E-4307-E9A7-597CB52DC22D}"/>
                </a:ext>
              </a:extLst>
            </p:cNvPr>
            <p:cNvSpPr/>
            <p:nvPr/>
          </p:nvSpPr>
          <p:spPr>
            <a:xfrm>
              <a:off x="3285067" y="345017"/>
              <a:ext cx="5503333" cy="4453466"/>
            </a:xfrm>
            <a:prstGeom prst="roundRect">
              <a:avLst>
                <a:gd name="adj" fmla="val 6401"/>
              </a:avLst>
            </a:prstGeom>
          </p:spPr>
          <p:style>
            <a:lnRef idx="2">
              <a:schemeClr val="accent6"/>
            </a:lnRef>
            <a:fillRef idx="1">
              <a:schemeClr val="lt1"/>
            </a:fillRef>
            <a:effectRef idx="0">
              <a:schemeClr val="accent6"/>
            </a:effectRef>
            <a:fontRef idx="minor">
              <a:schemeClr val="dk1"/>
            </a:fontRef>
          </p:style>
          <p:txBody>
            <a:bodyPr anchor="ctr"/>
            <a:lstStyle/>
            <a:p>
              <a:pPr algn="ctr" defTabSz="1219170" eaLnBrk="1" fontAlgn="auto" hangingPunct="1">
                <a:spcBef>
                  <a:spcPts val="0"/>
                </a:spcBef>
                <a:spcAft>
                  <a:spcPts val="0"/>
                </a:spcAft>
                <a:buClr>
                  <a:srgbClr val="000000"/>
                </a:buClr>
                <a:defRPr/>
              </a:pPr>
              <a:endParaRPr lang="en-US" sz="3200" kern="0" dirty="0">
                <a:solidFill>
                  <a:srgbClr val="000000"/>
                </a:solidFill>
                <a:latin typeface="Times New Roman" panose="02020603050405020304" pitchFamily="18" charset="0"/>
                <a:cs typeface="Times New Roman" panose="02020603050405020304" pitchFamily="18" charset="0"/>
                <a:sym typeface="Arial" panose="020B0604020202020204"/>
              </a:endParaRPr>
            </a:p>
          </p:txBody>
        </p:sp>
        <p:sp>
          <p:nvSpPr>
            <p:cNvPr id="3" name="Rectangle 2">
              <a:extLst>
                <a:ext uri="{FF2B5EF4-FFF2-40B4-BE49-F238E27FC236}">
                  <a16:creationId xmlns:a16="http://schemas.microsoft.com/office/drawing/2014/main" id="{51AF7D5D-4060-D19E-C169-C839E9899726}"/>
                </a:ext>
              </a:extLst>
            </p:cNvPr>
            <p:cNvSpPr/>
            <p:nvPr/>
          </p:nvSpPr>
          <p:spPr>
            <a:xfrm>
              <a:off x="3285067" y="433134"/>
              <a:ext cx="5503333" cy="4253417"/>
            </a:xfrm>
            <a:prstGeom prst="rect">
              <a:avLst/>
            </a:prstGeom>
          </p:spPr>
          <p:txBody>
            <a:bodyPr>
              <a:spAutoFit/>
            </a:bodyPr>
            <a:lstStyle/>
            <a:p>
              <a:pPr algn="just" defTabSz="1219170" eaLnBrk="1" fontAlgn="auto" hangingPunct="1">
                <a:spcBef>
                  <a:spcPts val="0"/>
                </a:spcBef>
                <a:spcAft>
                  <a:spcPts val="0"/>
                </a:spcAft>
                <a:buClr>
                  <a:srgbClr val="000000"/>
                </a:buClr>
                <a:defRPr/>
              </a:pPr>
              <a:r>
                <a:rPr lang="vi-VN" sz="2133" kern="0" dirty="0">
                  <a:solidFill>
                    <a:srgbClr val="000000"/>
                  </a:solidFill>
                  <a:latin typeface="Times New Roman" panose="02020603050405020304" pitchFamily="18" charset="0"/>
                  <a:cs typeface="Times New Roman" panose="02020603050405020304" pitchFamily="18" charset="0"/>
                  <a:sym typeface="Arial" panose="020B0604020202020204"/>
                </a:rPr>
                <a:t>      Nguyễn Lộ Trạch (Quý Sửu 1853 - Mậu Tuất 1898) Nhà cách tân đất nước, tự là Hà Nhân, hiệu Kỳ Am, biệt hiệu Quỳ Ưu, Hồ Thiên Cư Sĩ, Bàn Cơ Điếu Đồ, quê ở làng Kế Môn, huyện Phong Điền, tỉnh Thừa Thiên. </a:t>
              </a:r>
            </a:p>
            <a:p>
              <a:pPr algn="just" defTabSz="1219170" eaLnBrk="1" fontAlgn="auto" hangingPunct="1">
                <a:spcBef>
                  <a:spcPts val="0"/>
                </a:spcBef>
                <a:spcAft>
                  <a:spcPts val="0"/>
                </a:spcAft>
                <a:buClr>
                  <a:srgbClr val="000000"/>
                </a:buClr>
                <a:defRPr/>
              </a:pPr>
              <a:r>
                <a:rPr lang="vi-VN" sz="2133" kern="0" dirty="0">
                  <a:solidFill>
                    <a:srgbClr val="000000"/>
                  </a:solidFill>
                  <a:latin typeface="Times New Roman" panose="02020603050405020304" pitchFamily="18" charset="0"/>
                  <a:cs typeface="Times New Roman" panose="02020603050405020304" pitchFamily="18" charset="0"/>
                  <a:sym typeface="Arial" panose="020B0604020202020204"/>
                </a:rPr>
                <a:t>      Xuất thân trong một gia đình khoa bảng, thân phụ là Tiến sĩ giữ chức Tổng đốc hàm Thượng thư, nhạc phụ là Tiến sĩ Phụ chính Đại thần. Ông học rộng biết nhiều, ghét lối từ chương nên không đi thi, chỉ chú tâm vào con đường thực dụng. Ông thường giao du với những người có tư tưởng tiến bộ, chấp nhận cái mới. </a:t>
              </a:r>
            </a:p>
            <a:p>
              <a:pPr algn="just" defTabSz="1219170" eaLnBrk="1" fontAlgn="auto" hangingPunct="1">
                <a:spcBef>
                  <a:spcPts val="0"/>
                </a:spcBef>
                <a:spcAft>
                  <a:spcPts val="0"/>
                </a:spcAft>
                <a:buClr>
                  <a:srgbClr val="000000"/>
                </a:buClr>
                <a:defRPr/>
              </a:pPr>
              <a:r>
                <a:rPr lang="vi-VN" sz="2133" kern="0" dirty="0">
                  <a:solidFill>
                    <a:srgbClr val="000000"/>
                  </a:solidFill>
                  <a:latin typeface="Times New Roman" panose="02020603050405020304" pitchFamily="18" charset="0"/>
                  <a:cs typeface="Times New Roman" panose="02020603050405020304" pitchFamily="18" charset="0"/>
                  <a:sym typeface="Arial" panose="020B0604020202020204"/>
                </a:rPr>
                <a:t>       Năm 1877, nhân một kỳ thi Đình có đề ra nói về thời sự, ông ở ngoài làm bài và dâng một bản Thời vụ sách nêu lên những yêu cầu bức thiết của nước nhà nhưng không được chấp nhận. Năm 1882, Pháp đánh thành Hà Nội lần thứ hai, ông lại dâng bản Thời vụ sách II gồm 5 điều cốt yếu để bảo vệ đất nước, trong đó có điểm Dời đô về Thanh Hóa lấy chỗ hiểm yếu để giữ vững gốc nước. Triều đình Tự Đức vẫn không chấp nhận những ý kiến gan ruột của ông.</a:t>
              </a:r>
              <a:endParaRPr lang="en-US" sz="2133" kern="0" dirty="0">
                <a:solidFill>
                  <a:srgbClr val="000000"/>
                </a:solidFill>
                <a:latin typeface="Times New Roman" panose="02020603050405020304" pitchFamily="18" charset="0"/>
                <a:cs typeface="Times New Roman" panose="02020603050405020304" pitchFamily="18" charset="0"/>
                <a:sym typeface="Arial" panose="020B0604020202020204"/>
              </a:endParaRPr>
            </a:p>
          </p:txBody>
        </p:sp>
      </p:grpSp>
      <p:pic>
        <p:nvPicPr>
          <p:cNvPr id="1026" name="Picture 2" descr="Canh tân nước Việt - Kỳ 2: Nguyễn Lộ Trạch – Thiết tha với vận nước | Thời  Đại">
            <a:extLst>
              <a:ext uri="{FF2B5EF4-FFF2-40B4-BE49-F238E27FC236}">
                <a16:creationId xmlns:a16="http://schemas.microsoft.com/office/drawing/2014/main" id="{C3FC95D4-4DE0-9096-5DF2-AD7C2FD5E83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6715" t="4445" r="47488" b="11111"/>
          <a:stretch>
            <a:fillRect/>
          </a:stretch>
        </p:blipFill>
        <p:spPr bwMode="auto">
          <a:xfrm>
            <a:off x="355600" y="377825"/>
            <a:ext cx="4024313" cy="6142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par>
                                <p:cTn id="11" presetID="31" presetClass="entr" presetSubtype="0" fill="hold" nodeType="withEffect">
                                  <p:stCondLst>
                                    <p:cond delay="0"/>
                                  </p:stCondLst>
                                  <p:childTnLst>
                                    <p:set>
                                      <p:cBhvr>
                                        <p:cTn id="12" dur="1" fill="hold">
                                          <p:stCondLst>
                                            <p:cond delay="0"/>
                                          </p:stCondLst>
                                        </p:cTn>
                                        <p:tgtEl>
                                          <p:spTgt spid="1026"/>
                                        </p:tgtEl>
                                        <p:attrNameLst>
                                          <p:attrName>style.visibility</p:attrName>
                                        </p:attrNameLst>
                                      </p:cBhvr>
                                      <p:to>
                                        <p:strVal val="visible"/>
                                      </p:to>
                                    </p:set>
                                    <p:anim calcmode="lin" valueType="num">
                                      <p:cBhvr>
                                        <p:cTn id="13" dur="1000" fill="hold"/>
                                        <p:tgtEl>
                                          <p:spTgt spid="1026"/>
                                        </p:tgtEl>
                                        <p:attrNameLst>
                                          <p:attrName>ppt_w</p:attrName>
                                        </p:attrNameLst>
                                      </p:cBhvr>
                                      <p:tavLst>
                                        <p:tav tm="0">
                                          <p:val>
                                            <p:fltVal val="0"/>
                                          </p:val>
                                        </p:tav>
                                        <p:tav tm="100000">
                                          <p:val>
                                            <p:strVal val="#ppt_w"/>
                                          </p:val>
                                        </p:tav>
                                      </p:tavLst>
                                    </p:anim>
                                    <p:anim calcmode="lin" valueType="num">
                                      <p:cBhvr>
                                        <p:cTn id="14" dur="1000" fill="hold"/>
                                        <p:tgtEl>
                                          <p:spTgt spid="1026"/>
                                        </p:tgtEl>
                                        <p:attrNameLst>
                                          <p:attrName>ppt_h</p:attrName>
                                        </p:attrNameLst>
                                      </p:cBhvr>
                                      <p:tavLst>
                                        <p:tav tm="0">
                                          <p:val>
                                            <p:fltVal val="0"/>
                                          </p:val>
                                        </p:tav>
                                        <p:tav tm="100000">
                                          <p:val>
                                            <p:strVal val="#ppt_h"/>
                                          </p:val>
                                        </p:tav>
                                      </p:tavLst>
                                    </p:anim>
                                    <p:anim calcmode="lin" valueType="num">
                                      <p:cBhvr>
                                        <p:cTn id="15" dur="1000" fill="hold"/>
                                        <p:tgtEl>
                                          <p:spTgt spid="1026"/>
                                        </p:tgtEl>
                                        <p:attrNameLst>
                                          <p:attrName>style.rotation</p:attrName>
                                        </p:attrNameLst>
                                      </p:cBhvr>
                                      <p:tavLst>
                                        <p:tav tm="0">
                                          <p:val>
                                            <p:fltVal val="90"/>
                                          </p:val>
                                        </p:tav>
                                        <p:tav tm="100000">
                                          <p:val>
                                            <p:fltVal val="0"/>
                                          </p:val>
                                        </p:tav>
                                      </p:tavLst>
                                    </p:anim>
                                    <p:animEffect transition="in" filter="fade">
                                      <p:cBhvr>
                                        <p:cTn id="16" dur="10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A23C25-789A-F866-3B70-831F879B8153}"/>
              </a:ext>
            </a:extLst>
          </p:cNvPr>
          <p:cNvSpPr>
            <a:spLocks noGrp="1"/>
          </p:cNvSpPr>
          <p:nvPr>
            <p:ph type="title"/>
          </p:nvPr>
        </p:nvSpPr>
        <p:spPr>
          <a:xfrm>
            <a:off x="3330575" y="2874963"/>
            <a:ext cx="5291138" cy="874712"/>
          </a:xfrm>
        </p:spPr>
        <p:txBody>
          <a:bodyPr/>
          <a:lstStyle/>
          <a:p>
            <a:pPr eaLnBrk="1" fontAlgn="auto" hangingPunct="1">
              <a:lnSpc>
                <a:spcPct val="80000"/>
              </a:lnSpc>
              <a:buClr>
                <a:schemeClr val="accent6"/>
              </a:buClr>
              <a:buFont typeface="Jua"/>
              <a:buNone/>
              <a:defRPr/>
            </a:pPr>
            <a:endParaRPr lang="en-US" b="1">
              <a:solidFill>
                <a:schemeClr val="accent6"/>
              </a:solidFill>
              <a:latin typeface="Jua"/>
              <a:ea typeface="Jua"/>
              <a:cs typeface="Jua"/>
              <a:sym typeface="Jua"/>
            </a:endParaRPr>
          </a:p>
        </p:txBody>
      </p:sp>
      <p:sp>
        <p:nvSpPr>
          <p:cNvPr id="3" name="Title 2">
            <a:extLst>
              <a:ext uri="{FF2B5EF4-FFF2-40B4-BE49-F238E27FC236}">
                <a16:creationId xmlns:a16="http://schemas.microsoft.com/office/drawing/2014/main" id="{FEDC47B9-B37E-BC48-328A-7312D80A285B}"/>
              </a:ext>
            </a:extLst>
          </p:cNvPr>
          <p:cNvSpPr>
            <a:spLocks noGrp="1"/>
          </p:cNvSpPr>
          <p:nvPr>
            <p:ph type="title" idx="2"/>
          </p:nvPr>
        </p:nvSpPr>
        <p:spPr>
          <a:xfrm>
            <a:off x="5287963" y="1497013"/>
            <a:ext cx="1376362" cy="874712"/>
          </a:xfrm>
        </p:spPr>
        <p:txBody>
          <a:bodyPr/>
          <a:lstStyle/>
          <a:p>
            <a:pPr eaLnBrk="1" fontAlgn="auto" hangingPunct="1">
              <a:lnSpc>
                <a:spcPct val="80000"/>
              </a:lnSpc>
              <a:buFont typeface="Jua"/>
              <a:buNone/>
              <a:defRPr/>
            </a:pPr>
            <a:endParaRPr lang="en-US" b="1" dirty="0">
              <a:latin typeface="Jua"/>
              <a:ea typeface="Jua"/>
              <a:cs typeface="Jua"/>
              <a:sym typeface="Jua"/>
            </a:endParaRPr>
          </a:p>
        </p:txBody>
      </p:sp>
      <p:sp>
        <p:nvSpPr>
          <p:cNvPr id="249860" name="Subtitle 3">
            <a:extLst>
              <a:ext uri="{FF2B5EF4-FFF2-40B4-BE49-F238E27FC236}">
                <a16:creationId xmlns:a16="http://schemas.microsoft.com/office/drawing/2014/main" id="{D886F24C-9625-B764-7E5D-7A0CB98EDC0E}"/>
              </a:ext>
            </a:extLst>
          </p:cNvPr>
          <p:cNvSpPr txBox="1">
            <a:spLocks noGrp="1"/>
          </p:cNvSpPr>
          <p:nvPr>
            <p:ph type="subTitle" idx="1"/>
          </p:nvPr>
        </p:nvSpPr>
        <p:spPr>
          <a:xfrm>
            <a:off x="2978150" y="4192588"/>
            <a:ext cx="5995988" cy="874712"/>
          </a:xfrm>
        </p:spPr>
        <p:txBody>
          <a:bodyPr/>
          <a:lstStyle/>
          <a:p>
            <a:pPr marL="457200" indent="-330200" eaLnBrk="1" hangingPunct="1">
              <a:spcBef>
                <a:spcPct val="0"/>
              </a:spcBef>
              <a:spcAft>
                <a:spcPct val="0"/>
              </a:spcAft>
              <a:buClr>
                <a:srgbClr val="174A80"/>
              </a:buClr>
              <a:buSzPts val="1600"/>
              <a:buFont typeface="Quicksand Medium"/>
              <a:buNone/>
            </a:pPr>
            <a:endParaRPr lang="en-US" altLang="en-US" sz="1600">
              <a:solidFill>
                <a:srgbClr val="000000"/>
              </a:solidFill>
              <a:latin typeface="Quicksand Medium"/>
              <a:ea typeface="Quicksand Medium"/>
              <a:cs typeface="Quicksand Medium"/>
              <a:sym typeface="Quicksand Medium"/>
            </a:endParaRPr>
          </a:p>
        </p:txBody>
      </p:sp>
      <p:pic>
        <p:nvPicPr>
          <p:cNvPr id="5" name="nguyễn lộ trạch.mp4">
            <a:hlinkClick r:id="" action="ppaction://media"/>
            <a:extLst>
              <a:ext uri="{FF2B5EF4-FFF2-40B4-BE49-F238E27FC236}">
                <a16:creationId xmlns:a16="http://schemas.microsoft.com/office/drawing/2014/main" id="{0465D62C-996B-A306-82E1-C9124CB24940}"/>
              </a:ext>
            </a:extLst>
          </p:cNvPr>
          <p:cNvPicPr>
            <a:picLocks noRot="1" noChangeAspect="1"/>
          </p:cNvPicPr>
          <p:nvPr>
            <a:videoFile r:link="rId1"/>
          </p:nvPr>
        </p:nvPicPr>
        <p:blipFill>
          <a:blip r:embed="rId3">
            <a:extLst>
              <a:ext uri="{28A0092B-C50C-407E-A947-70E740481C1C}">
                <a14:useLocalDpi xmlns:a14="http://schemas.microsoft.com/office/drawing/2010/main" val="0"/>
              </a:ext>
            </a:extLst>
          </a:blip>
          <a:srcRect/>
          <a:stretch>
            <a:fillRect/>
          </a:stretch>
        </p:blipFill>
        <p:spPr bwMode="auto">
          <a:xfrm>
            <a:off x="2032000" y="1143000"/>
            <a:ext cx="81280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5"/>
                    </p:tgtEl>
                  </p:cond>
                </p:stCondLst>
                <p:endSync evt="end" delay="0">
                  <p:rtn val="all"/>
                </p:endSync>
                <p:childTnLst>
                  <p:par>
                    <p:cTn id="3" fill="hold" nodeType="clickPar">
                      <p:stCondLst>
                        <p:cond delay="0"/>
                      </p:stCondLst>
                      <p:childTnLst>
                        <p:par>
                          <p:cTn id="4" fill="hold" nodeType="withGroup">
                            <p:stCondLst>
                              <p:cond delay="0"/>
                            </p:stCondLst>
                            <p:childTnLst>
                              <p:par>
                                <p:cTn id="5" presetID="2" presetClass="mediacall" presetSubtype="0" fill="hold" nodeType="clickEffect">
                                  <p:stCondLst>
                                    <p:cond delay="0"/>
                                  </p:stCondLst>
                                  <p:childTnLst>
                                    <p:cmd type="call" cmd="togglePause">
                                      <p:cBhvr>
                                        <p:cTn id="6" dur="1" fill="hold"/>
                                        <p:tgtEl>
                                          <p:spTgt spid="5"/>
                                        </p:tgtEl>
                                      </p:cBhvr>
                                    </p:cmd>
                                  </p:childTnLst>
                                </p:cTn>
                              </p:par>
                            </p:childTnLst>
                          </p:cTn>
                        </p:par>
                      </p:childTnLst>
                    </p:cTn>
                  </p:par>
                </p:childTnLst>
              </p:cTn>
              <p:nextCondLst>
                <p:cond evt="onClick" delay="0">
                  <p:tgtEl>
                    <p:spTgt spid="5"/>
                  </p:tgtEl>
                </p:cond>
              </p:nextCondLst>
            </p:seq>
            <p:video>
              <p:cMediaNode vol="80000">
                <p:cTn id="7" fill="hold" display="0">
                  <p:stCondLst>
                    <p:cond delay="indefinite"/>
                  </p:stCondLst>
                </p:cTn>
                <p:tgtEl>
                  <p:spTgt spid="5"/>
                </p:tgtEl>
              </p:cMediaNode>
            </p:video>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Line 3">
            <a:extLst>
              <a:ext uri="{FF2B5EF4-FFF2-40B4-BE49-F238E27FC236}">
                <a16:creationId xmlns:a16="http://schemas.microsoft.com/office/drawing/2014/main" id="{264ECAE8-8BE1-49BF-2A2A-C57F29A1206F}"/>
              </a:ext>
            </a:extLst>
          </p:cNvPr>
          <p:cNvSpPr>
            <a:spLocks noChangeShapeType="1"/>
          </p:cNvSpPr>
          <p:nvPr/>
        </p:nvSpPr>
        <p:spPr bwMode="auto">
          <a:xfrm flipH="1">
            <a:off x="8520113" y="0"/>
            <a:ext cx="73025" cy="7010400"/>
          </a:xfrm>
          <a:prstGeom prst="line">
            <a:avLst/>
          </a:prstGeom>
          <a:noFill/>
          <a:ln w="381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212" name="Text Box 4">
            <a:extLst>
              <a:ext uri="{FF2B5EF4-FFF2-40B4-BE49-F238E27FC236}">
                <a16:creationId xmlns:a16="http://schemas.microsoft.com/office/drawing/2014/main" id="{21A2EFFA-1447-C112-9D7F-0CAFC360E03A}"/>
              </a:ext>
            </a:extLst>
          </p:cNvPr>
          <p:cNvSpPr txBox="1">
            <a:spLocks noChangeArrowheads="1"/>
          </p:cNvSpPr>
          <p:nvPr/>
        </p:nvSpPr>
        <p:spPr bwMode="auto">
          <a:xfrm>
            <a:off x="273050" y="561975"/>
            <a:ext cx="2438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en-US" sz="2000" b="1">
                <a:solidFill>
                  <a:srgbClr val="FF0000"/>
                </a:solidFill>
                <a:latin typeface="Times New Roman" panose="02020603050405020304" pitchFamily="18" charset="0"/>
              </a:rPr>
              <a:t> </a:t>
            </a:r>
            <a:r>
              <a:rPr lang="en-US" altLang="en-US" sz="2400" b="1" u="sng">
                <a:solidFill>
                  <a:srgbClr val="FF0000"/>
                </a:solidFill>
                <a:latin typeface="Times New Roman" panose="02020603050405020304" pitchFamily="18" charset="0"/>
              </a:rPr>
              <a:t>Tích cực:</a:t>
            </a:r>
          </a:p>
        </p:txBody>
      </p:sp>
      <p:sp>
        <p:nvSpPr>
          <p:cNvPr id="94213" name="Text Box 5">
            <a:extLst>
              <a:ext uri="{FF2B5EF4-FFF2-40B4-BE49-F238E27FC236}">
                <a16:creationId xmlns:a16="http://schemas.microsoft.com/office/drawing/2014/main" id="{36118DF5-E40C-80A5-292A-C6F2538004F8}"/>
              </a:ext>
            </a:extLst>
          </p:cNvPr>
          <p:cNvSpPr txBox="1">
            <a:spLocks noChangeArrowheads="1"/>
          </p:cNvSpPr>
          <p:nvPr/>
        </p:nvSpPr>
        <p:spPr bwMode="auto">
          <a:xfrm>
            <a:off x="215900" y="3308350"/>
            <a:ext cx="8213725"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pt-BR" altLang="en-US" sz="2400" b="1">
                <a:latin typeface="Times New Roman" panose="02020603050405020304" pitchFamily="18" charset="0"/>
                <a:sym typeface="Wingdings" panose="05000000000000000000" pitchFamily="2" charset="2"/>
              </a:rPr>
              <a:t></a:t>
            </a:r>
            <a:r>
              <a:rPr lang="en-US" altLang="en-US" sz="2400" b="1" u="sng">
                <a:latin typeface="Times New Roman" panose="02020603050405020304" pitchFamily="18" charset="0"/>
              </a:rPr>
              <a:t> </a:t>
            </a:r>
            <a:r>
              <a:rPr lang="en-US" altLang="en-US" sz="2400" b="1">
                <a:latin typeface="Times New Roman" panose="02020603050405020304" pitchFamily="18" charset="0"/>
              </a:rPr>
              <a:t>- Triều đình Huế bảo thủ,</a:t>
            </a:r>
            <a:r>
              <a:rPr lang="en-US" altLang="en-US" sz="2400" b="1" u="sng">
                <a:latin typeface="Times New Roman" panose="02020603050405020304" pitchFamily="18" charset="0"/>
              </a:rPr>
              <a:t> </a:t>
            </a:r>
            <a:r>
              <a:rPr lang="en-US" altLang="en-US" sz="2400" b="1">
                <a:latin typeface="Times New Roman" panose="02020603050405020304" pitchFamily="18" charset="0"/>
              </a:rPr>
              <a:t>cự tuyệt, không chấp nhận các đề nghị cải cách.</a:t>
            </a:r>
          </a:p>
        </p:txBody>
      </p:sp>
      <p:sp>
        <p:nvSpPr>
          <p:cNvPr id="94214" name="Text Box 6">
            <a:extLst>
              <a:ext uri="{FF2B5EF4-FFF2-40B4-BE49-F238E27FC236}">
                <a16:creationId xmlns:a16="http://schemas.microsoft.com/office/drawing/2014/main" id="{9FB6A9BF-16F6-D79B-6C3B-F67320D79ABB}"/>
              </a:ext>
            </a:extLst>
          </p:cNvPr>
          <p:cNvSpPr txBox="1">
            <a:spLocks noChangeArrowheads="1"/>
          </p:cNvSpPr>
          <p:nvPr/>
        </p:nvSpPr>
        <p:spPr bwMode="auto">
          <a:xfrm>
            <a:off x="273050" y="987425"/>
            <a:ext cx="8247063" cy="831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r>
              <a:rPr lang="pt-BR" altLang="en-US" sz="2400" b="1">
                <a:latin typeface="Times New Roman" panose="02020603050405020304" pitchFamily="18" charset="0"/>
                <a:sym typeface="Wingdings" panose="05000000000000000000" pitchFamily="2" charset="2"/>
              </a:rPr>
              <a:t></a:t>
            </a:r>
            <a:r>
              <a:rPr lang="en-US" altLang="en-US" sz="2400" b="1" u="sng">
                <a:latin typeface="Times New Roman" panose="02020603050405020304" pitchFamily="18" charset="0"/>
              </a:rPr>
              <a:t> </a:t>
            </a:r>
            <a:r>
              <a:rPr lang="en-US" altLang="en-US" sz="2400" b="1">
                <a:latin typeface="Times New Roman" panose="02020603050405020304" pitchFamily="18" charset="0"/>
              </a:rPr>
              <a:t>- Các đề nghị cải cách đáp ứng phần nào yêu cầu của nước ta lúc đó.</a:t>
            </a:r>
          </a:p>
        </p:txBody>
      </p:sp>
      <p:sp>
        <p:nvSpPr>
          <p:cNvPr id="94215" name="Text Box 7">
            <a:extLst>
              <a:ext uri="{FF2B5EF4-FFF2-40B4-BE49-F238E27FC236}">
                <a16:creationId xmlns:a16="http://schemas.microsoft.com/office/drawing/2014/main" id="{52EAAF07-9D1D-9F5A-9076-450C731EB6A9}"/>
              </a:ext>
            </a:extLst>
          </p:cNvPr>
          <p:cNvSpPr txBox="1">
            <a:spLocks noChangeArrowheads="1"/>
          </p:cNvSpPr>
          <p:nvPr/>
        </p:nvSpPr>
        <p:spPr bwMode="auto">
          <a:xfrm>
            <a:off x="296863" y="1797050"/>
            <a:ext cx="22860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en-US" sz="2400" b="1" u="sng">
                <a:solidFill>
                  <a:srgbClr val="FF0000"/>
                </a:solidFill>
                <a:latin typeface="Times New Roman" panose="02020603050405020304" pitchFamily="18" charset="0"/>
              </a:rPr>
              <a:t>Hạn chế:</a:t>
            </a:r>
            <a:r>
              <a:rPr lang="en-US" altLang="en-US" sz="2400" b="1">
                <a:solidFill>
                  <a:srgbClr val="FF0000"/>
                </a:solidFill>
                <a:latin typeface="Times New Roman" panose="02020603050405020304" pitchFamily="18" charset="0"/>
              </a:rPr>
              <a:t> </a:t>
            </a:r>
          </a:p>
        </p:txBody>
      </p:sp>
      <p:sp>
        <p:nvSpPr>
          <p:cNvPr id="94216" name="Text Box 8">
            <a:extLst>
              <a:ext uri="{FF2B5EF4-FFF2-40B4-BE49-F238E27FC236}">
                <a16:creationId xmlns:a16="http://schemas.microsoft.com/office/drawing/2014/main" id="{07E3084E-3627-D4F5-1203-CED4D9866EAC}"/>
              </a:ext>
            </a:extLst>
          </p:cNvPr>
          <p:cNvSpPr txBox="1">
            <a:spLocks noChangeArrowheads="1"/>
          </p:cNvSpPr>
          <p:nvPr/>
        </p:nvSpPr>
        <p:spPr bwMode="auto">
          <a:xfrm>
            <a:off x="296863" y="2176463"/>
            <a:ext cx="812641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r>
              <a:rPr lang="pt-BR" altLang="en-US" sz="2400" b="1">
                <a:latin typeface="Times New Roman" panose="02020603050405020304" pitchFamily="18" charset="0"/>
                <a:sym typeface="Wingdings" panose="05000000000000000000" pitchFamily="2" charset="2"/>
              </a:rPr>
              <a:t></a:t>
            </a:r>
            <a:r>
              <a:rPr lang="en-US" altLang="en-US" sz="2400" b="1" u="sng">
                <a:latin typeface="Times New Roman" panose="02020603050405020304" pitchFamily="18" charset="0"/>
              </a:rPr>
              <a:t> </a:t>
            </a:r>
            <a:r>
              <a:rPr lang="en-US" altLang="en-US" sz="2400" b="1">
                <a:latin typeface="Times New Roman" panose="02020603050405020304" pitchFamily="18" charset="0"/>
              </a:rPr>
              <a:t>- Mang tính chất lẻ tẻ, rời rạc, chưa giải quyết được những mâu thuẫn chủ yếu của của xã hội  Việt Nam. </a:t>
            </a:r>
          </a:p>
        </p:txBody>
      </p:sp>
      <p:sp>
        <p:nvSpPr>
          <p:cNvPr id="94218" name="Text Box 10">
            <a:extLst>
              <a:ext uri="{FF2B5EF4-FFF2-40B4-BE49-F238E27FC236}">
                <a16:creationId xmlns:a16="http://schemas.microsoft.com/office/drawing/2014/main" id="{F4735F76-219E-0C81-AD76-1C4C21E82FB5}"/>
              </a:ext>
            </a:extLst>
          </p:cNvPr>
          <p:cNvSpPr txBox="1">
            <a:spLocks noChangeArrowheads="1"/>
          </p:cNvSpPr>
          <p:nvPr/>
        </p:nvSpPr>
        <p:spPr bwMode="auto">
          <a:xfrm>
            <a:off x="252413" y="2925763"/>
            <a:ext cx="2133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en-US" sz="2400" b="1" u="sng">
                <a:solidFill>
                  <a:srgbClr val="FF0000"/>
                </a:solidFill>
                <a:latin typeface="Times New Roman" panose="02020603050405020304" pitchFamily="18" charset="0"/>
              </a:rPr>
              <a:t>Kết quả:</a:t>
            </a:r>
          </a:p>
        </p:txBody>
      </p:sp>
      <p:sp>
        <p:nvSpPr>
          <p:cNvPr id="94220" name="Text Box 12">
            <a:extLst>
              <a:ext uri="{FF2B5EF4-FFF2-40B4-BE49-F238E27FC236}">
                <a16:creationId xmlns:a16="http://schemas.microsoft.com/office/drawing/2014/main" id="{8DD60AE0-8BFE-5003-041A-9E7CF8B60240}"/>
              </a:ext>
            </a:extLst>
          </p:cNvPr>
          <p:cNvSpPr txBox="1">
            <a:spLocks noChangeArrowheads="1"/>
          </p:cNvSpPr>
          <p:nvPr/>
        </p:nvSpPr>
        <p:spPr bwMode="auto">
          <a:xfrm>
            <a:off x="273050" y="155575"/>
            <a:ext cx="5638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en-US" sz="2400" b="1" u="sng">
                <a:solidFill>
                  <a:srgbClr val="0000FF"/>
                </a:solidFill>
                <a:latin typeface="Times New Roman" panose="02020603050405020304" pitchFamily="18" charset="0"/>
              </a:rPr>
              <a:t>Kết cục của các đề nghị cải cách</a:t>
            </a:r>
          </a:p>
        </p:txBody>
      </p:sp>
      <p:sp>
        <p:nvSpPr>
          <p:cNvPr id="94222" name="Text Box 14">
            <a:extLst>
              <a:ext uri="{FF2B5EF4-FFF2-40B4-BE49-F238E27FC236}">
                <a16:creationId xmlns:a16="http://schemas.microsoft.com/office/drawing/2014/main" id="{949CB0A5-D7AA-011E-B165-5752F01A60E4}"/>
              </a:ext>
            </a:extLst>
          </p:cNvPr>
          <p:cNvSpPr txBox="1">
            <a:spLocks noChangeArrowheads="1"/>
          </p:cNvSpPr>
          <p:nvPr/>
        </p:nvSpPr>
        <p:spPr bwMode="auto">
          <a:xfrm>
            <a:off x="8520113" y="155575"/>
            <a:ext cx="374808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en-US" sz="2400" b="1">
                <a:solidFill>
                  <a:srgbClr val="FF0000"/>
                </a:solidFill>
                <a:latin typeface="Times New Roman" panose="02020603050405020304" pitchFamily="18" charset="0"/>
              </a:rPr>
              <a:t>* </a:t>
            </a:r>
            <a:r>
              <a:rPr lang="en-US" altLang="en-US" sz="2400" b="1" u="sng">
                <a:solidFill>
                  <a:srgbClr val="FF0000"/>
                </a:solidFill>
                <a:latin typeface="Times New Roman" panose="02020603050405020304" pitchFamily="18" charset="0"/>
              </a:rPr>
              <a:t>Thảo luận nhóm:(3 phút)</a:t>
            </a:r>
          </a:p>
        </p:txBody>
      </p:sp>
      <p:sp>
        <p:nvSpPr>
          <p:cNvPr id="94223" name="Text Box 15">
            <a:extLst>
              <a:ext uri="{FF2B5EF4-FFF2-40B4-BE49-F238E27FC236}">
                <a16:creationId xmlns:a16="http://schemas.microsoft.com/office/drawing/2014/main" id="{9628561A-358F-4AF6-CFAE-A20849453BA6}"/>
              </a:ext>
            </a:extLst>
          </p:cNvPr>
          <p:cNvSpPr txBox="1">
            <a:spLocks noChangeArrowheads="1"/>
          </p:cNvSpPr>
          <p:nvPr/>
        </p:nvSpPr>
        <p:spPr bwMode="auto">
          <a:xfrm>
            <a:off x="8701088" y="849313"/>
            <a:ext cx="3338512" cy="1938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r>
              <a:rPr lang="en-US" altLang="en-US" sz="2400" b="1">
                <a:solidFill>
                  <a:srgbClr val="002060"/>
                </a:solidFill>
                <a:latin typeface="Times New Roman" panose="02020603050405020304" pitchFamily="18" charset="0"/>
              </a:rPr>
              <a:t>-</a:t>
            </a:r>
            <a:r>
              <a:rPr lang="en-US" altLang="en-US" sz="2400" b="1">
                <a:solidFill>
                  <a:srgbClr val="0000FF"/>
                </a:solidFill>
                <a:latin typeface="Times New Roman" panose="02020603050405020304" pitchFamily="18" charset="0"/>
              </a:rPr>
              <a:t> </a:t>
            </a:r>
            <a:r>
              <a:rPr lang="en-US" altLang="en-US" sz="2400" b="1" u="sng">
                <a:solidFill>
                  <a:srgbClr val="002060"/>
                </a:solidFill>
                <a:latin typeface="Times New Roman" panose="02020603050405020304" pitchFamily="18" charset="0"/>
              </a:rPr>
              <a:t>Nhóm 1:</a:t>
            </a:r>
            <a:r>
              <a:rPr lang="en-US" altLang="en-US" sz="2400" b="1">
                <a:solidFill>
                  <a:srgbClr val="0000FF"/>
                </a:solidFill>
                <a:latin typeface="Times New Roman" panose="02020603050405020304" pitchFamily="18" charset="0"/>
              </a:rPr>
              <a:t> </a:t>
            </a:r>
            <a:r>
              <a:rPr lang="en-US" altLang="en-US" sz="2400" b="1">
                <a:solidFill>
                  <a:srgbClr val="00B050"/>
                </a:solidFill>
                <a:latin typeface="Times New Roman" panose="02020603050405020304" pitchFamily="18" charset="0"/>
              </a:rPr>
              <a:t>Trình bày những mặt </a:t>
            </a:r>
            <a:r>
              <a:rPr lang="en-US" altLang="en-US" sz="2400" b="1" u="sng">
                <a:solidFill>
                  <a:srgbClr val="FF0000"/>
                </a:solidFill>
                <a:latin typeface="Times New Roman" panose="02020603050405020304" pitchFamily="18" charset="0"/>
              </a:rPr>
              <a:t>tích cực</a:t>
            </a:r>
            <a:r>
              <a:rPr lang="en-US" altLang="en-US" sz="2400" b="1">
                <a:solidFill>
                  <a:srgbClr val="FF0000"/>
                </a:solidFill>
                <a:latin typeface="Times New Roman" panose="02020603050405020304" pitchFamily="18" charset="0"/>
              </a:rPr>
              <a:t>  </a:t>
            </a:r>
            <a:r>
              <a:rPr lang="en-US" altLang="en-US" sz="2400" b="1">
                <a:solidFill>
                  <a:srgbClr val="00B050"/>
                </a:solidFill>
                <a:latin typeface="Times New Roman" panose="02020603050405020304" pitchFamily="18" charset="0"/>
              </a:rPr>
              <a:t>và </a:t>
            </a:r>
            <a:r>
              <a:rPr lang="en-US" altLang="en-US" sz="2400" b="1" u="sng">
                <a:solidFill>
                  <a:srgbClr val="FF0000"/>
                </a:solidFill>
                <a:latin typeface="Times New Roman" panose="02020603050405020304" pitchFamily="18" charset="0"/>
              </a:rPr>
              <a:t>hạn chế </a:t>
            </a:r>
            <a:r>
              <a:rPr lang="en-US" altLang="en-US" sz="2400" b="1">
                <a:solidFill>
                  <a:srgbClr val="00B050"/>
                </a:solidFill>
                <a:latin typeface="Times New Roman" panose="02020603050405020304" pitchFamily="18" charset="0"/>
              </a:rPr>
              <a:t>của các đề nghị cải cách nửa cuối thế kỉ XIX?</a:t>
            </a:r>
            <a:endParaRPr lang="en-US" altLang="en-US" sz="2400" b="1" u="sng">
              <a:solidFill>
                <a:srgbClr val="00B050"/>
              </a:solidFill>
              <a:latin typeface="Times New Roman" panose="02020603050405020304" pitchFamily="18" charset="0"/>
            </a:endParaRPr>
          </a:p>
        </p:txBody>
      </p:sp>
      <p:sp>
        <p:nvSpPr>
          <p:cNvPr id="94225" name="Text Box 17">
            <a:extLst>
              <a:ext uri="{FF2B5EF4-FFF2-40B4-BE49-F238E27FC236}">
                <a16:creationId xmlns:a16="http://schemas.microsoft.com/office/drawing/2014/main" id="{BA73F2D4-74BE-DF6B-41DE-E663D4DACB42}"/>
              </a:ext>
            </a:extLst>
          </p:cNvPr>
          <p:cNvSpPr txBox="1">
            <a:spLocks noChangeArrowheads="1"/>
          </p:cNvSpPr>
          <p:nvPr/>
        </p:nvSpPr>
        <p:spPr bwMode="auto">
          <a:xfrm>
            <a:off x="8637588" y="3019425"/>
            <a:ext cx="3338512"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en-US" sz="2400" b="1">
                <a:solidFill>
                  <a:srgbClr val="002060"/>
                </a:solidFill>
                <a:latin typeface="Times New Roman" panose="02020603050405020304" pitchFamily="18" charset="0"/>
              </a:rPr>
              <a:t>- </a:t>
            </a:r>
            <a:r>
              <a:rPr lang="en-US" altLang="en-US" sz="2400" b="1" u="sng">
                <a:solidFill>
                  <a:srgbClr val="002060"/>
                </a:solidFill>
                <a:latin typeface="Times New Roman" panose="02020603050405020304" pitchFamily="18" charset="0"/>
              </a:rPr>
              <a:t>Nhóm 2:</a:t>
            </a:r>
            <a:r>
              <a:rPr lang="en-US" altLang="en-US" sz="2400" b="1">
                <a:solidFill>
                  <a:srgbClr val="002060"/>
                </a:solidFill>
                <a:latin typeface="Times New Roman" panose="02020603050405020304" pitchFamily="18" charset="0"/>
              </a:rPr>
              <a:t> </a:t>
            </a:r>
            <a:r>
              <a:rPr lang="en-US" altLang="en-US" sz="2400" b="1">
                <a:solidFill>
                  <a:srgbClr val="00B050"/>
                </a:solidFill>
                <a:latin typeface="Times New Roman" panose="02020603050405020304" pitchFamily="18" charset="0"/>
              </a:rPr>
              <a:t>Trình bày </a:t>
            </a:r>
            <a:r>
              <a:rPr lang="en-US" altLang="en-US" sz="2400" b="1" u="sng">
                <a:solidFill>
                  <a:srgbClr val="FF0000"/>
                </a:solidFill>
                <a:latin typeface="Times New Roman" panose="02020603050405020304" pitchFamily="18" charset="0"/>
              </a:rPr>
              <a:t>kết quả</a:t>
            </a:r>
            <a:r>
              <a:rPr lang="en-US" altLang="en-US" sz="2400" b="1">
                <a:solidFill>
                  <a:srgbClr val="FF0000"/>
                </a:solidFill>
                <a:latin typeface="Times New Roman" panose="02020603050405020304" pitchFamily="18" charset="0"/>
              </a:rPr>
              <a:t>  </a:t>
            </a:r>
            <a:r>
              <a:rPr lang="en-US" altLang="en-US" sz="2400" b="1">
                <a:solidFill>
                  <a:srgbClr val="00B050"/>
                </a:solidFill>
                <a:latin typeface="Times New Roman" panose="02020603050405020304" pitchFamily="18" charset="0"/>
              </a:rPr>
              <a:t>của các đề nghị cải cách nửa cuối thế kỉ XIX?</a:t>
            </a:r>
            <a:endParaRPr lang="en-US" altLang="en-US" sz="2400" b="1" u="sng">
              <a:solidFill>
                <a:srgbClr val="00B050"/>
              </a:solidFill>
              <a:latin typeface="Times New Roman" panose="02020603050405020304" pitchFamily="18" charset="0"/>
            </a:endParaRPr>
          </a:p>
        </p:txBody>
      </p:sp>
      <p:sp>
        <p:nvSpPr>
          <p:cNvPr id="94226" name="Text Box 18">
            <a:extLst>
              <a:ext uri="{FF2B5EF4-FFF2-40B4-BE49-F238E27FC236}">
                <a16:creationId xmlns:a16="http://schemas.microsoft.com/office/drawing/2014/main" id="{063EEC82-65C2-5D2C-8B80-249A56BE7324}"/>
              </a:ext>
            </a:extLst>
          </p:cNvPr>
          <p:cNvSpPr txBox="1">
            <a:spLocks noChangeArrowheads="1"/>
          </p:cNvSpPr>
          <p:nvPr/>
        </p:nvSpPr>
        <p:spPr bwMode="auto">
          <a:xfrm>
            <a:off x="8772525" y="4821238"/>
            <a:ext cx="3232150"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nSpc>
                <a:spcPct val="100000"/>
              </a:lnSpc>
              <a:spcBef>
                <a:spcPct val="0"/>
              </a:spcBef>
              <a:buFontTx/>
              <a:buNone/>
            </a:pPr>
            <a:r>
              <a:rPr lang="en-US" altLang="en-US" sz="2400" b="1">
                <a:solidFill>
                  <a:srgbClr val="002060"/>
                </a:solidFill>
                <a:latin typeface="Times New Roman" panose="02020603050405020304" pitchFamily="18" charset="0"/>
              </a:rPr>
              <a:t>- </a:t>
            </a:r>
            <a:r>
              <a:rPr lang="en-US" altLang="en-US" sz="2400" b="1" u="sng">
                <a:solidFill>
                  <a:srgbClr val="002060"/>
                </a:solidFill>
                <a:latin typeface="Times New Roman" panose="02020603050405020304" pitchFamily="18" charset="0"/>
              </a:rPr>
              <a:t>Nhóm 3:</a:t>
            </a:r>
            <a:r>
              <a:rPr lang="en-US" altLang="en-US" sz="2400" b="1">
                <a:solidFill>
                  <a:srgbClr val="002060"/>
                </a:solidFill>
                <a:latin typeface="Times New Roman" panose="02020603050405020304" pitchFamily="18" charset="0"/>
              </a:rPr>
              <a:t> </a:t>
            </a:r>
            <a:r>
              <a:rPr lang="en-US" altLang="en-US" sz="2400" b="1">
                <a:solidFill>
                  <a:srgbClr val="00B050"/>
                </a:solidFill>
                <a:latin typeface="Times New Roman" panose="02020603050405020304" pitchFamily="18" charset="0"/>
              </a:rPr>
              <a:t>Trình bày </a:t>
            </a:r>
            <a:r>
              <a:rPr lang="en-US" altLang="en-US" sz="2400" b="1" u="sng">
                <a:solidFill>
                  <a:srgbClr val="FF0000"/>
                </a:solidFill>
                <a:latin typeface="Times New Roman" panose="02020603050405020304" pitchFamily="18" charset="0"/>
              </a:rPr>
              <a:t>ý nghĩa</a:t>
            </a:r>
            <a:r>
              <a:rPr lang="en-US" altLang="en-US" sz="2400" b="1">
                <a:solidFill>
                  <a:srgbClr val="FF0000"/>
                </a:solidFill>
                <a:latin typeface="Times New Roman" panose="02020603050405020304" pitchFamily="18" charset="0"/>
              </a:rPr>
              <a:t> </a:t>
            </a:r>
            <a:r>
              <a:rPr lang="en-US" altLang="en-US" sz="2400" b="1">
                <a:solidFill>
                  <a:srgbClr val="00B050"/>
                </a:solidFill>
                <a:latin typeface="Times New Roman" panose="02020603050405020304" pitchFamily="18" charset="0"/>
              </a:rPr>
              <a:t>của các đề nghị cải cách nửa cuối thế kỉ XIX?</a:t>
            </a:r>
            <a:endParaRPr lang="en-US" altLang="en-US" sz="2400" b="1" u="sng">
              <a:solidFill>
                <a:srgbClr val="00B050"/>
              </a:solidFill>
              <a:latin typeface="Times New Roman" panose="02020603050405020304" pitchFamily="18" charset="0"/>
            </a:endParaRPr>
          </a:p>
        </p:txBody>
      </p:sp>
      <p:sp>
        <p:nvSpPr>
          <p:cNvPr id="3" name="TextBox 2">
            <a:extLst>
              <a:ext uri="{FF2B5EF4-FFF2-40B4-BE49-F238E27FC236}">
                <a16:creationId xmlns:a16="http://schemas.microsoft.com/office/drawing/2014/main" id="{64D85A45-8ABD-E176-82FC-65046FA2B159}"/>
              </a:ext>
            </a:extLst>
          </p:cNvPr>
          <p:cNvSpPr txBox="1"/>
          <p:nvPr/>
        </p:nvSpPr>
        <p:spPr>
          <a:xfrm>
            <a:off x="171450" y="4062413"/>
            <a:ext cx="5986463" cy="461962"/>
          </a:xfrm>
          <a:prstGeom prst="rect">
            <a:avLst/>
          </a:prstGeom>
          <a:noFill/>
        </p:spPr>
        <p:txBody>
          <a:bodyPr>
            <a:spAutoFit/>
          </a:bodyPr>
          <a:lstStyle/>
          <a:p>
            <a:pPr>
              <a:defRPr/>
            </a:pPr>
            <a:r>
              <a:rPr lang="en-US" altLang="en-US" sz="2000" b="1" dirty="0">
                <a:solidFill>
                  <a:srgbClr val="FF0000"/>
                </a:solidFill>
                <a:latin typeface="Times New Roman" panose="02020603050405020304" pitchFamily="18" charset="0"/>
                <a:cs typeface="+mn-cs"/>
              </a:rPr>
              <a:t>  </a:t>
            </a:r>
            <a:r>
              <a:rPr lang="en-US" altLang="en-US" sz="2400" b="1" u="sng" dirty="0">
                <a:solidFill>
                  <a:srgbClr val="FF0000"/>
                </a:solidFill>
                <a:latin typeface="Times New Roman" panose="02020603050405020304" pitchFamily="18" charset="0"/>
                <a:cs typeface="+mn-cs"/>
              </a:rPr>
              <a:t>Ý </a:t>
            </a:r>
            <a:r>
              <a:rPr lang="en-US" altLang="en-US" sz="2400" b="1" u="sng" dirty="0" err="1">
                <a:solidFill>
                  <a:srgbClr val="FF0000"/>
                </a:solidFill>
                <a:latin typeface="Times New Roman" panose="02020603050405020304" pitchFamily="18" charset="0"/>
                <a:cs typeface="+mn-cs"/>
              </a:rPr>
              <a:t>nghĩa</a:t>
            </a:r>
            <a:r>
              <a:rPr lang="en-US" altLang="en-US" sz="2400" b="1" u="sng" dirty="0">
                <a:solidFill>
                  <a:srgbClr val="FF0000"/>
                </a:solidFill>
                <a:latin typeface="Times New Roman" panose="02020603050405020304" pitchFamily="18" charset="0"/>
                <a:cs typeface="+mn-cs"/>
              </a:rPr>
              <a:t>:</a:t>
            </a:r>
            <a:endParaRPr lang="en-US" sz="2400" dirty="0"/>
          </a:p>
        </p:txBody>
      </p:sp>
      <p:sp>
        <p:nvSpPr>
          <p:cNvPr id="5" name="TextBox 4">
            <a:extLst>
              <a:ext uri="{FF2B5EF4-FFF2-40B4-BE49-F238E27FC236}">
                <a16:creationId xmlns:a16="http://schemas.microsoft.com/office/drawing/2014/main" id="{1892C53B-6DD0-5127-A0B5-EF0ACC4DDEA9}"/>
              </a:ext>
            </a:extLst>
          </p:cNvPr>
          <p:cNvSpPr txBox="1"/>
          <p:nvPr/>
        </p:nvSpPr>
        <p:spPr>
          <a:xfrm>
            <a:off x="171450" y="4446588"/>
            <a:ext cx="8089900" cy="461962"/>
          </a:xfrm>
          <a:prstGeom prst="rect">
            <a:avLst/>
          </a:prstGeom>
          <a:noFill/>
        </p:spPr>
        <p:txBody>
          <a:bodyPr>
            <a:spAutoFit/>
          </a:bodyPr>
          <a:lstStyle/>
          <a:p>
            <a:pPr defTabSz="914400" eaLnBrk="1" hangingPunct="1">
              <a:defRPr/>
            </a:pPr>
            <a:r>
              <a:rPr lang="pt-BR" altLang="en-US" sz="2400" b="1" dirty="0">
                <a:solidFill>
                  <a:srgbClr val="0000FF"/>
                </a:solidFill>
                <a:latin typeface="Times New Roman" panose="02020603050405020304" pitchFamily="18" charset="0"/>
                <a:cs typeface="+mn-cs"/>
                <a:sym typeface="Wingdings" panose="05000000000000000000" pitchFamily="2" charset="2"/>
              </a:rPr>
              <a:t></a:t>
            </a:r>
            <a:r>
              <a:rPr lang="en-US" altLang="en-US" sz="2400" b="1" dirty="0">
                <a:solidFill>
                  <a:srgbClr val="463416"/>
                </a:solidFill>
                <a:latin typeface="Times New Roman" panose="02020603050405020304" pitchFamily="18" charset="0"/>
                <a:cs typeface="+mn-cs"/>
              </a:rPr>
              <a:t>- </a:t>
            </a:r>
            <a:r>
              <a:rPr lang="en-US" altLang="en-US" sz="2400" b="1" dirty="0" err="1">
                <a:solidFill>
                  <a:srgbClr val="463416"/>
                </a:solidFill>
                <a:latin typeface="Times New Roman" panose="02020603050405020304" pitchFamily="18" charset="0"/>
                <a:cs typeface="+mn-cs"/>
              </a:rPr>
              <a:t>Tấn</a:t>
            </a:r>
            <a:r>
              <a:rPr lang="en-US" altLang="en-US" sz="2400" b="1" dirty="0">
                <a:solidFill>
                  <a:srgbClr val="463416"/>
                </a:solidFill>
                <a:latin typeface="Times New Roman" panose="02020603050405020304" pitchFamily="18" charset="0"/>
                <a:cs typeface="+mn-cs"/>
              </a:rPr>
              <a:t> </a:t>
            </a:r>
            <a:r>
              <a:rPr lang="en-US" altLang="en-US" sz="2400" b="1" dirty="0" err="1">
                <a:solidFill>
                  <a:srgbClr val="463416"/>
                </a:solidFill>
                <a:latin typeface="Times New Roman" panose="02020603050405020304" pitchFamily="18" charset="0"/>
                <a:cs typeface="+mn-cs"/>
              </a:rPr>
              <a:t>công</a:t>
            </a:r>
            <a:r>
              <a:rPr lang="en-US" altLang="en-US" sz="2400" b="1" dirty="0">
                <a:solidFill>
                  <a:srgbClr val="463416"/>
                </a:solidFill>
                <a:latin typeface="Times New Roman" panose="02020603050405020304" pitchFamily="18" charset="0"/>
                <a:cs typeface="+mn-cs"/>
              </a:rPr>
              <a:t> </a:t>
            </a:r>
            <a:r>
              <a:rPr lang="en-US" altLang="en-US" sz="2400" b="1" dirty="0" err="1">
                <a:solidFill>
                  <a:srgbClr val="463416"/>
                </a:solidFill>
                <a:latin typeface="Times New Roman" panose="02020603050405020304" pitchFamily="18" charset="0"/>
                <a:cs typeface="+mn-cs"/>
              </a:rPr>
              <a:t>vào</a:t>
            </a:r>
            <a:r>
              <a:rPr lang="en-US" altLang="en-US" sz="2400" b="1" dirty="0">
                <a:solidFill>
                  <a:srgbClr val="463416"/>
                </a:solidFill>
                <a:latin typeface="Times New Roman" panose="02020603050405020304" pitchFamily="18" charset="0"/>
                <a:cs typeface="+mn-cs"/>
              </a:rPr>
              <a:t> </a:t>
            </a:r>
            <a:r>
              <a:rPr lang="en-US" altLang="en-US" sz="2400" b="1" dirty="0" err="1">
                <a:solidFill>
                  <a:srgbClr val="463416"/>
                </a:solidFill>
                <a:latin typeface="Times New Roman" panose="02020603050405020304" pitchFamily="18" charset="0"/>
                <a:cs typeface="+mn-cs"/>
              </a:rPr>
              <a:t>những</a:t>
            </a:r>
            <a:r>
              <a:rPr lang="en-US" altLang="en-US" sz="2400" b="1" dirty="0">
                <a:solidFill>
                  <a:srgbClr val="463416"/>
                </a:solidFill>
                <a:latin typeface="Times New Roman" panose="02020603050405020304" pitchFamily="18" charset="0"/>
                <a:cs typeface="+mn-cs"/>
              </a:rPr>
              <a:t> </a:t>
            </a:r>
            <a:r>
              <a:rPr lang="en-US" altLang="en-US" sz="2400" b="1" dirty="0" err="1">
                <a:solidFill>
                  <a:srgbClr val="463416"/>
                </a:solidFill>
                <a:latin typeface="Times New Roman" panose="02020603050405020304" pitchFamily="18" charset="0"/>
                <a:cs typeface="+mn-cs"/>
              </a:rPr>
              <a:t>tư</a:t>
            </a:r>
            <a:r>
              <a:rPr lang="en-US" altLang="en-US" sz="2400" b="1" dirty="0">
                <a:solidFill>
                  <a:srgbClr val="463416"/>
                </a:solidFill>
                <a:latin typeface="Times New Roman" panose="02020603050405020304" pitchFamily="18" charset="0"/>
                <a:cs typeface="+mn-cs"/>
              </a:rPr>
              <a:t> </a:t>
            </a:r>
            <a:r>
              <a:rPr lang="en-US" altLang="en-US" sz="2400" b="1" dirty="0" err="1">
                <a:solidFill>
                  <a:srgbClr val="463416"/>
                </a:solidFill>
                <a:latin typeface="Times New Roman" panose="02020603050405020304" pitchFamily="18" charset="0"/>
                <a:cs typeface="+mn-cs"/>
              </a:rPr>
              <a:t>tưởng</a:t>
            </a:r>
            <a:r>
              <a:rPr lang="en-US" altLang="en-US" sz="2400" b="1" dirty="0">
                <a:solidFill>
                  <a:srgbClr val="463416"/>
                </a:solidFill>
                <a:latin typeface="Times New Roman" panose="02020603050405020304" pitchFamily="18" charset="0"/>
                <a:cs typeface="+mn-cs"/>
              </a:rPr>
              <a:t> </a:t>
            </a:r>
            <a:r>
              <a:rPr lang="en-US" altLang="en-US" sz="2400" b="1" dirty="0" err="1">
                <a:solidFill>
                  <a:srgbClr val="463416"/>
                </a:solidFill>
                <a:latin typeface="Times New Roman" panose="02020603050405020304" pitchFamily="18" charset="0"/>
                <a:cs typeface="+mn-cs"/>
              </a:rPr>
              <a:t>bảo</a:t>
            </a:r>
            <a:r>
              <a:rPr lang="en-US" altLang="en-US" sz="2400" b="1" dirty="0">
                <a:solidFill>
                  <a:srgbClr val="463416"/>
                </a:solidFill>
                <a:latin typeface="Times New Roman" panose="02020603050405020304" pitchFamily="18" charset="0"/>
                <a:cs typeface="+mn-cs"/>
              </a:rPr>
              <a:t> </a:t>
            </a:r>
            <a:r>
              <a:rPr lang="en-US" altLang="en-US" sz="2400" b="1" dirty="0" err="1">
                <a:solidFill>
                  <a:srgbClr val="463416"/>
                </a:solidFill>
                <a:latin typeface="Times New Roman" panose="02020603050405020304" pitchFamily="18" charset="0"/>
                <a:cs typeface="+mn-cs"/>
              </a:rPr>
              <a:t>thủ</a:t>
            </a:r>
            <a:r>
              <a:rPr lang="en-US" altLang="en-US" sz="2400" b="1" dirty="0">
                <a:solidFill>
                  <a:srgbClr val="463416"/>
                </a:solidFill>
                <a:latin typeface="Times New Roman" panose="02020603050405020304" pitchFamily="18" charset="0"/>
                <a:cs typeface="+mn-cs"/>
              </a:rPr>
              <a:t> </a:t>
            </a:r>
            <a:r>
              <a:rPr lang="en-US" altLang="en-US" sz="2400" b="1" dirty="0" err="1">
                <a:solidFill>
                  <a:srgbClr val="463416"/>
                </a:solidFill>
                <a:latin typeface="Times New Roman" panose="02020603050405020304" pitchFamily="18" charset="0"/>
                <a:cs typeface="+mn-cs"/>
              </a:rPr>
              <a:t>của</a:t>
            </a:r>
            <a:r>
              <a:rPr lang="en-US" altLang="en-US" sz="2400" b="1" dirty="0">
                <a:solidFill>
                  <a:srgbClr val="463416"/>
                </a:solidFill>
                <a:latin typeface="Times New Roman" panose="02020603050405020304" pitchFamily="18" charset="0"/>
                <a:cs typeface="+mn-cs"/>
              </a:rPr>
              <a:t> </a:t>
            </a:r>
            <a:r>
              <a:rPr lang="en-US" altLang="en-US" sz="2400" b="1" dirty="0" err="1">
                <a:solidFill>
                  <a:srgbClr val="463416"/>
                </a:solidFill>
                <a:latin typeface="Times New Roman" panose="02020603050405020304" pitchFamily="18" charset="0"/>
                <a:cs typeface="+mn-cs"/>
              </a:rPr>
              <a:t>triều</a:t>
            </a:r>
            <a:r>
              <a:rPr lang="en-US" altLang="en-US" sz="2400" b="1" dirty="0">
                <a:solidFill>
                  <a:srgbClr val="463416"/>
                </a:solidFill>
                <a:latin typeface="Times New Roman" panose="02020603050405020304" pitchFamily="18" charset="0"/>
                <a:cs typeface="+mn-cs"/>
              </a:rPr>
              <a:t> </a:t>
            </a:r>
            <a:r>
              <a:rPr lang="en-US" altLang="en-US" sz="2400" b="1" dirty="0" err="1">
                <a:solidFill>
                  <a:srgbClr val="463416"/>
                </a:solidFill>
                <a:latin typeface="Times New Roman" panose="02020603050405020304" pitchFamily="18" charset="0"/>
                <a:cs typeface="+mn-cs"/>
              </a:rPr>
              <a:t>đình</a:t>
            </a:r>
            <a:r>
              <a:rPr lang="en-US" altLang="en-US" sz="2400" b="1" dirty="0">
                <a:solidFill>
                  <a:srgbClr val="463416"/>
                </a:solidFill>
                <a:latin typeface="Times New Roman" panose="02020603050405020304" pitchFamily="18" charset="0"/>
                <a:cs typeface="+mn-cs"/>
              </a:rPr>
              <a:t>.</a:t>
            </a:r>
          </a:p>
        </p:txBody>
      </p:sp>
      <p:sp>
        <p:nvSpPr>
          <p:cNvPr id="7" name="TextBox 6">
            <a:extLst>
              <a:ext uri="{FF2B5EF4-FFF2-40B4-BE49-F238E27FC236}">
                <a16:creationId xmlns:a16="http://schemas.microsoft.com/office/drawing/2014/main" id="{38D32FE9-A6F1-43A0-41CE-C3290C2573CC}"/>
              </a:ext>
            </a:extLst>
          </p:cNvPr>
          <p:cNvSpPr txBox="1"/>
          <p:nvPr/>
        </p:nvSpPr>
        <p:spPr>
          <a:xfrm>
            <a:off x="136525" y="4910138"/>
            <a:ext cx="8180388" cy="1570037"/>
          </a:xfrm>
          <a:prstGeom prst="rect">
            <a:avLst/>
          </a:prstGeom>
          <a:noFill/>
        </p:spPr>
        <p:txBody>
          <a:bodyPr>
            <a:spAutoFit/>
          </a:bodyPr>
          <a:lstStyle/>
          <a:p>
            <a:pPr algn="just" defTabSz="914400" eaLnBrk="1" hangingPunct="1">
              <a:defRPr/>
            </a:pPr>
            <a:r>
              <a:rPr lang="pt-BR" sz="2400" b="1" dirty="0">
                <a:solidFill>
                  <a:srgbClr val="0000FF"/>
                </a:solidFill>
                <a:latin typeface="Times New Roman" panose="02020603050405020304" pitchFamily="18" charset="0"/>
                <a:cs typeface="+mn-cs"/>
                <a:sym typeface="Wingdings" pitchFamily="2" charset="2"/>
              </a:rPr>
              <a:t> </a:t>
            </a:r>
            <a:r>
              <a:rPr lang="en-US" sz="2400" b="1" dirty="0">
                <a:solidFill>
                  <a:srgbClr val="463416"/>
                </a:solidFill>
                <a:latin typeface="Times New Roman" panose="02020603050405020304" pitchFamily="18" charset="0"/>
                <a:cs typeface="+mn-cs"/>
              </a:rPr>
              <a:t>- </a:t>
            </a:r>
            <a:r>
              <a:rPr lang="en-US" sz="2400" b="1" dirty="0" err="1">
                <a:solidFill>
                  <a:srgbClr val="463416"/>
                </a:solidFill>
                <a:latin typeface="Times New Roman" panose="02020603050405020304" pitchFamily="18" charset="0"/>
                <a:cs typeface="+mn-cs"/>
              </a:rPr>
              <a:t>Thể</a:t>
            </a:r>
            <a:r>
              <a:rPr lang="en-US" sz="2400" b="1" dirty="0">
                <a:solidFill>
                  <a:srgbClr val="463416"/>
                </a:solidFill>
                <a:latin typeface="Times New Roman" panose="02020603050405020304" pitchFamily="18" charset="0"/>
                <a:cs typeface="+mn-cs"/>
              </a:rPr>
              <a:t> </a:t>
            </a:r>
            <a:r>
              <a:rPr lang="en-US" sz="2400" b="1" dirty="0" err="1">
                <a:solidFill>
                  <a:srgbClr val="463416"/>
                </a:solidFill>
                <a:latin typeface="Times New Roman" panose="02020603050405020304" pitchFamily="18" charset="0"/>
                <a:cs typeface="+mn-cs"/>
              </a:rPr>
              <a:t>hiện</a:t>
            </a:r>
            <a:r>
              <a:rPr lang="en-US" sz="2400" b="1" dirty="0">
                <a:solidFill>
                  <a:srgbClr val="463416"/>
                </a:solidFill>
                <a:latin typeface="Times New Roman" panose="02020603050405020304" pitchFamily="18" charset="0"/>
                <a:cs typeface="+mn-cs"/>
              </a:rPr>
              <a:t> </a:t>
            </a:r>
            <a:r>
              <a:rPr lang="en-US" sz="2400" b="1" dirty="0" err="1">
                <a:solidFill>
                  <a:srgbClr val="463416"/>
                </a:solidFill>
                <a:latin typeface="Times New Roman" panose="02020603050405020304" pitchFamily="18" charset="0"/>
                <a:cs typeface="+mn-cs"/>
              </a:rPr>
              <a:t>trình</a:t>
            </a:r>
            <a:r>
              <a:rPr lang="en-US" sz="2400" b="1" dirty="0">
                <a:solidFill>
                  <a:srgbClr val="463416"/>
                </a:solidFill>
                <a:latin typeface="Times New Roman" panose="02020603050405020304" pitchFamily="18" charset="0"/>
                <a:cs typeface="+mn-cs"/>
              </a:rPr>
              <a:t> </a:t>
            </a:r>
            <a:r>
              <a:rPr lang="en-US" sz="2400" b="1" dirty="0" err="1">
                <a:solidFill>
                  <a:srgbClr val="463416"/>
                </a:solidFill>
                <a:latin typeface="Times New Roman" panose="02020603050405020304" pitchFamily="18" charset="0"/>
                <a:cs typeface="+mn-cs"/>
              </a:rPr>
              <a:t>độ</a:t>
            </a:r>
            <a:r>
              <a:rPr lang="en-US" sz="2400" b="1" dirty="0">
                <a:solidFill>
                  <a:srgbClr val="463416"/>
                </a:solidFill>
                <a:latin typeface="Times New Roman" panose="02020603050405020304" pitchFamily="18" charset="0"/>
                <a:cs typeface="+mn-cs"/>
              </a:rPr>
              <a:t> </a:t>
            </a:r>
            <a:r>
              <a:rPr lang="en-US" sz="2400" b="1" dirty="0" err="1">
                <a:solidFill>
                  <a:srgbClr val="463416"/>
                </a:solidFill>
                <a:latin typeface="Times New Roman" panose="02020603050405020304" pitchFamily="18" charset="0"/>
                <a:cs typeface="+mn-cs"/>
              </a:rPr>
              <a:t>nhận</a:t>
            </a:r>
            <a:r>
              <a:rPr lang="en-US" sz="2400" b="1" dirty="0">
                <a:solidFill>
                  <a:srgbClr val="463416"/>
                </a:solidFill>
                <a:latin typeface="Times New Roman" panose="02020603050405020304" pitchFamily="18" charset="0"/>
                <a:cs typeface="+mn-cs"/>
              </a:rPr>
              <a:t> </a:t>
            </a:r>
            <a:r>
              <a:rPr lang="en-US" sz="2400" b="1" dirty="0" err="1">
                <a:solidFill>
                  <a:srgbClr val="463416"/>
                </a:solidFill>
                <a:latin typeface="Times New Roman" panose="02020603050405020304" pitchFamily="18" charset="0"/>
                <a:cs typeface="+mn-cs"/>
              </a:rPr>
              <a:t>thức</a:t>
            </a:r>
            <a:r>
              <a:rPr lang="en-US" sz="2400" b="1" dirty="0">
                <a:solidFill>
                  <a:srgbClr val="463416"/>
                </a:solidFill>
                <a:latin typeface="Times New Roman" panose="02020603050405020304" pitchFamily="18" charset="0"/>
                <a:cs typeface="+mn-cs"/>
              </a:rPr>
              <a:t> </a:t>
            </a:r>
            <a:r>
              <a:rPr lang="en-US" sz="2400" b="1" dirty="0" err="1">
                <a:solidFill>
                  <a:srgbClr val="463416"/>
                </a:solidFill>
                <a:latin typeface="Times New Roman" panose="02020603050405020304" pitchFamily="18" charset="0"/>
                <a:cs typeface="+mn-cs"/>
              </a:rPr>
              <a:t>mới</a:t>
            </a:r>
            <a:r>
              <a:rPr lang="en-US" sz="2400" b="1" dirty="0">
                <a:solidFill>
                  <a:srgbClr val="463416"/>
                </a:solidFill>
                <a:latin typeface="Times New Roman" panose="02020603050405020304" pitchFamily="18" charset="0"/>
                <a:cs typeface="+mn-cs"/>
              </a:rPr>
              <a:t> </a:t>
            </a:r>
            <a:r>
              <a:rPr lang="en-US" sz="2400" b="1" dirty="0" err="1">
                <a:solidFill>
                  <a:srgbClr val="463416"/>
                </a:solidFill>
                <a:latin typeface="Times New Roman" panose="02020603050405020304" pitchFamily="18" charset="0"/>
                <a:cs typeface="+mn-cs"/>
              </a:rPr>
              <a:t>của</a:t>
            </a:r>
            <a:r>
              <a:rPr lang="en-US" sz="2400" b="1" dirty="0">
                <a:solidFill>
                  <a:srgbClr val="463416"/>
                </a:solidFill>
                <a:latin typeface="Times New Roman" panose="02020603050405020304" pitchFamily="18" charset="0"/>
                <a:cs typeface="+mn-cs"/>
              </a:rPr>
              <a:t> </a:t>
            </a:r>
            <a:r>
              <a:rPr lang="en-US" sz="2400" b="1" dirty="0" err="1">
                <a:solidFill>
                  <a:srgbClr val="463416"/>
                </a:solidFill>
                <a:latin typeface="Times New Roman" panose="02020603050405020304" pitchFamily="18" charset="0"/>
                <a:cs typeface="+mn-cs"/>
              </a:rPr>
              <a:t>những</a:t>
            </a:r>
            <a:r>
              <a:rPr lang="en-US" sz="2400" b="1" dirty="0">
                <a:solidFill>
                  <a:srgbClr val="463416"/>
                </a:solidFill>
                <a:latin typeface="Times New Roman" panose="02020603050405020304" pitchFamily="18" charset="0"/>
                <a:cs typeface="+mn-cs"/>
              </a:rPr>
              <a:t> </a:t>
            </a:r>
            <a:r>
              <a:rPr lang="en-US" sz="2400" b="1" dirty="0" err="1">
                <a:solidFill>
                  <a:srgbClr val="463416"/>
                </a:solidFill>
                <a:latin typeface="Times New Roman" panose="02020603050405020304" pitchFamily="18" charset="0"/>
                <a:cs typeface="+mn-cs"/>
              </a:rPr>
              <a:t>người</a:t>
            </a:r>
            <a:r>
              <a:rPr lang="en-US" sz="2400" b="1" dirty="0">
                <a:solidFill>
                  <a:srgbClr val="463416"/>
                </a:solidFill>
                <a:latin typeface="Times New Roman" panose="02020603050405020304" pitchFamily="18" charset="0"/>
                <a:cs typeface="+mn-cs"/>
              </a:rPr>
              <a:t> </a:t>
            </a:r>
            <a:r>
              <a:rPr lang="en-US" sz="2400" b="1" dirty="0" err="1">
                <a:solidFill>
                  <a:srgbClr val="463416"/>
                </a:solidFill>
                <a:latin typeface="Times New Roman" panose="02020603050405020304" pitchFamily="18" charset="0"/>
                <a:cs typeface="+mn-cs"/>
              </a:rPr>
              <a:t>dân</a:t>
            </a:r>
            <a:r>
              <a:rPr lang="en-US" sz="2400" b="1" dirty="0">
                <a:solidFill>
                  <a:srgbClr val="463416"/>
                </a:solidFill>
                <a:latin typeface="Times New Roman" panose="02020603050405020304" pitchFamily="18" charset="0"/>
                <a:cs typeface="+mn-cs"/>
              </a:rPr>
              <a:t> </a:t>
            </a:r>
            <a:r>
              <a:rPr lang="en-US" sz="2400" b="1" dirty="0" err="1">
                <a:solidFill>
                  <a:srgbClr val="463416"/>
                </a:solidFill>
                <a:latin typeface="Times New Roman" panose="02020603050405020304" pitchFamily="18" charset="0"/>
                <a:cs typeface="+mn-cs"/>
              </a:rPr>
              <a:t>Việt</a:t>
            </a:r>
            <a:r>
              <a:rPr lang="en-US" sz="2400" b="1" dirty="0">
                <a:solidFill>
                  <a:srgbClr val="463416"/>
                </a:solidFill>
                <a:latin typeface="Times New Roman" panose="02020603050405020304" pitchFamily="18" charset="0"/>
                <a:cs typeface="+mn-cs"/>
              </a:rPr>
              <a:t> Nam.</a:t>
            </a:r>
          </a:p>
          <a:p>
            <a:pPr algn="just" defTabSz="914400" eaLnBrk="1" hangingPunct="1">
              <a:defRPr/>
            </a:pPr>
            <a:r>
              <a:rPr lang="pt-BR" sz="2400" b="1" dirty="0">
                <a:solidFill>
                  <a:srgbClr val="0000FF"/>
                </a:solidFill>
                <a:latin typeface="Times New Roman" panose="02020603050405020304" pitchFamily="18" charset="0"/>
                <a:cs typeface="+mn-cs"/>
                <a:sym typeface="Wingdings" pitchFamily="2" charset="2"/>
              </a:rPr>
              <a:t> </a:t>
            </a:r>
            <a:r>
              <a:rPr lang="en-US" sz="2400" b="1" dirty="0">
                <a:solidFill>
                  <a:srgbClr val="DADADA">
                    <a:lumMod val="10000"/>
                  </a:srgbClr>
                </a:solidFill>
                <a:latin typeface="Times New Roman" panose="02020603050405020304" pitchFamily="18" charset="0"/>
                <a:cs typeface="+mn-cs"/>
              </a:rPr>
              <a:t>- </a:t>
            </a:r>
            <a:r>
              <a:rPr lang="en-US" sz="2400" b="1" dirty="0" err="1">
                <a:solidFill>
                  <a:srgbClr val="DADADA">
                    <a:lumMod val="10000"/>
                  </a:srgbClr>
                </a:solidFill>
                <a:latin typeface="Times New Roman" panose="02020603050405020304" pitchFamily="18" charset="0"/>
                <a:cs typeface="+mn-cs"/>
              </a:rPr>
              <a:t>Góp</a:t>
            </a:r>
            <a:r>
              <a:rPr lang="en-US" sz="2400" b="1" dirty="0">
                <a:solidFill>
                  <a:srgbClr val="DADADA">
                    <a:lumMod val="10000"/>
                  </a:srgbClr>
                </a:solidFill>
                <a:latin typeface="Times New Roman" panose="02020603050405020304" pitchFamily="18" charset="0"/>
                <a:cs typeface="+mn-cs"/>
              </a:rPr>
              <a:t> </a:t>
            </a:r>
            <a:r>
              <a:rPr lang="en-US" sz="2400" b="1" dirty="0" err="1">
                <a:solidFill>
                  <a:srgbClr val="DADADA">
                    <a:lumMod val="10000"/>
                  </a:srgbClr>
                </a:solidFill>
                <a:latin typeface="Times New Roman" panose="02020603050405020304" pitchFamily="18" charset="0"/>
                <a:cs typeface="+mn-cs"/>
              </a:rPr>
              <a:t>phần</a:t>
            </a:r>
            <a:r>
              <a:rPr lang="en-US" sz="2400" b="1" dirty="0">
                <a:solidFill>
                  <a:srgbClr val="DADADA">
                    <a:lumMod val="10000"/>
                  </a:srgbClr>
                </a:solidFill>
                <a:latin typeface="Times New Roman" panose="02020603050405020304" pitchFamily="18" charset="0"/>
                <a:cs typeface="+mn-cs"/>
              </a:rPr>
              <a:t> </a:t>
            </a:r>
            <a:r>
              <a:rPr lang="en-US" sz="2400" b="1" dirty="0" err="1">
                <a:solidFill>
                  <a:srgbClr val="DADADA">
                    <a:lumMod val="10000"/>
                  </a:srgbClr>
                </a:solidFill>
                <a:latin typeface="Times New Roman" panose="02020603050405020304" pitchFamily="18" charset="0"/>
                <a:cs typeface="+mn-cs"/>
              </a:rPr>
              <a:t>vào</a:t>
            </a:r>
            <a:r>
              <a:rPr lang="en-US" sz="2400" b="1" dirty="0">
                <a:solidFill>
                  <a:srgbClr val="DADADA">
                    <a:lumMod val="10000"/>
                  </a:srgbClr>
                </a:solidFill>
                <a:latin typeface="Times New Roman" panose="02020603050405020304" pitchFamily="18" charset="0"/>
                <a:cs typeface="+mn-cs"/>
              </a:rPr>
              <a:t> </a:t>
            </a:r>
            <a:r>
              <a:rPr lang="en-US" sz="2400" b="1" dirty="0" err="1">
                <a:solidFill>
                  <a:srgbClr val="DADADA">
                    <a:lumMod val="10000"/>
                  </a:srgbClr>
                </a:solidFill>
                <a:latin typeface="Times New Roman" panose="02020603050405020304" pitchFamily="18" charset="0"/>
                <a:cs typeface="+mn-cs"/>
              </a:rPr>
              <a:t>việc</a:t>
            </a:r>
            <a:r>
              <a:rPr lang="en-US" sz="2400" b="1" dirty="0">
                <a:solidFill>
                  <a:srgbClr val="DADADA">
                    <a:lumMod val="10000"/>
                  </a:srgbClr>
                </a:solidFill>
                <a:latin typeface="Times New Roman" panose="02020603050405020304" pitchFamily="18" charset="0"/>
                <a:cs typeface="+mn-cs"/>
              </a:rPr>
              <a:t> </a:t>
            </a:r>
            <a:r>
              <a:rPr lang="en-US" sz="2400" b="1" dirty="0" err="1">
                <a:solidFill>
                  <a:srgbClr val="DADADA">
                    <a:lumMod val="10000"/>
                  </a:srgbClr>
                </a:solidFill>
                <a:latin typeface="Times New Roman" panose="02020603050405020304" pitchFamily="18" charset="0"/>
                <a:cs typeface="+mn-cs"/>
              </a:rPr>
              <a:t>chuẩn</a:t>
            </a:r>
            <a:r>
              <a:rPr lang="en-US" sz="2400" b="1" dirty="0">
                <a:solidFill>
                  <a:srgbClr val="DADADA">
                    <a:lumMod val="10000"/>
                  </a:srgbClr>
                </a:solidFill>
                <a:latin typeface="Times New Roman" panose="02020603050405020304" pitchFamily="18" charset="0"/>
                <a:cs typeface="+mn-cs"/>
              </a:rPr>
              <a:t> </a:t>
            </a:r>
            <a:r>
              <a:rPr lang="en-US" sz="2400" b="1" dirty="0" err="1">
                <a:solidFill>
                  <a:srgbClr val="DADADA">
                    <a:lumMod val="10000"/>
                  </a:srgbClr>
                </a:solidFill>
                <a:latin typeface="Times New Roman" panose="02020603050405020304" pitchFamily="18" charset="0"/>
                <a:cs typeface="+mn-cs"/>
              </a:rPr>
              <a:t>bị</a:t>
            </a:r>
            <a:r>
              <a:rPr lang="en-US" sz="2400" b="1" dirty="0">
                <a:solidFill>
                  <a:srgbClr val="DADADA">
                    <a:lumMod val="10000"/>
                  </a:srgbClr>
                </a:solidFill>
                <a:latin typeface="Times New Roman" panose="02020603050405020304" pitchFamily="18" charset="0"/>
                <a:cs typeface="+mn-cs"/>
              </a:rPr>
              <a:t> </a:t>
            </a:r>
            <a:r>
              <a:rPr lang="en-US" sz="2400" b="1" dirty="0" err="1">
                <a:solidFill>
                  <a:srgbClr val="DADADA">
                    <a:lumMod val="10000"/>
                  </a:srgbClr>
                </a:solidFill>
                <a:latin typeface="Times New Roman" panose="02020603050405020304" pitchFamily="18" charset="0"/>
                <a:cs typeface="+mn-cs"/>
              </a:rPr>
              <a:t>cho</a:t>
            </a:r>
            <a:r>
              <a:rPr lang="en-US" sz="2400" b="1" dirty="0">
                <a:solidFill>
                  <a:srgbClr val="DADADA">
                    <a:lumMod val="10000"/>
                  </a:srgbClr>
                </a:solidFill>
                <a:latin typeface="Times New Roman" panose="02020603050405020304" pitchFamily="18" charset="0"/>
                <a:cs typeface="+mn-cs"/>
              </a:rPr>
              <a:t> </a:t>
            </a:r>
            <a:r>
              <a:rPr lang="en-US" sz="2400" b="1" dirty="0" err="1">
                <a:solidFill>
                  <a:srgbClr val="DADADA">
                    <a:lumMod val="10000"/>
                  </a:srgbClr>
                </a:solidFill>
                <a:latin typeface="Times New Roman" panose="02020603050405020304" pitchFamily="18" charset="0"/>
                <a:cs typeface="+mn-cs"/>
              </a:rPr>
              <a:t>sự</a:t>
            </a:r>
            <a:r>
              <a:rPr lang="en-US" sz="2400" b="1" dirty="0">
                <a:solidFill>
                  <a:srgbClr val="DADADA">
                    <a:lumMod val="10000"/>
                  </a:srgbClr>
                </a:solidFill>
                <a:latin typeface="Times New Roman" panose="02020603050405020304" pitchFamily="18" charset="0"/>
                <a:cs typeface="+mn-cs"/>
              </a:rPr>
              <a:t> </a:t>
            </a:r>
            <a:r>
              <a:rPr lang="en-US" sz="2400" b="1" dirty="0" err="1">
                <a:solidFill>
                  <a:srgbClr val="DADADA">
                    <a:lumMod val="10000"/>
                  </a:srgbClr>
                </a:solidFill>
                <a:latin typeface="Times New Roman" panose="02020603050405020304" pitchFamily="18" charset="0"/>
                <a:cs typeface="+mn-cs"/>
              </a:rPr>
              <a:t>ra</a:t>
            </a:r>
            <a:r>
              <a:rPr lang="en-US" sz="2400" b="1" dirty="0">
                <a:solidFill>
                  <a:srgbClr val="DADADA">
                    <a:lumMod val="10000"/>
                  </a:srgbClr>
                </a:solidFill>
                <a:latin typeface="Times New Roman" panose="02020603050405020304" pitchFamily="18" charset="0"/>
                <a:cs typeface="+mn-cs"/>
              </a:rPr>
              <a:t> </a:t>
            </a:r>
            <a:r>
              <a:rPr lang="en-US" sz="2400" b="1" dirty="0" err="1">
                <a:solidFill>
                  <a:srgbClr val="DADADA">
                    <a:lumMod val="10000"/>
                  </a:srgbClr>
                </a:solidFill>
                <a:latin typeface="Times New Roman" panose="02020603050405020304" pitchFamily="18" charset="0"/>
                <a:cs typeface="+mn-cs"/>
              </a:rPr>
              <a:t>đời</a:t>
            </a:r>
            <a:r>
              <a:rPr lang="en-US" sz="2400" b="1" dirty="0">
                <a:solidFill>
                  <a:srgbClr val="DADADA">
                    <a:lumMod val="10000"/>
                  </a:srgbClr>
                </a:solidFill>
                <a:latin typeface="Times New Roman" panose="02020603050405020304" pitchFamily="18" charset="0"/>
                <a:cs typeface="+mn-cs"/>
              </a:rPr>
              <a:t> </a:t>
            </a:r>
            <a:r>
              <a:rPr lang="en-US" sz="2400" b="1" dirty="0" err="1">
                <a:solidFill>
                  <a:srgbClr val="DADADA">
                    <a:lumMod val="10000"/>
                  </a:srgbClr>
                </a:solidFill>
                <a:latin typeface="Times New Roman" panose="02020603050405020304" pitchFamily="18" charset="0"/>
                <a:cs typeface="+mn-cs"/>
              </a:rPr>
              <a:t>phong</a:t>
            </a:r>
            <a:r>
              <a:rPr lang="en-US" sz="2400" b="1" dirty="0">
                <a:solidFill>
                  <a:srgbClr val="DADADA">
                    <a:lumMod val="10000"/>
                  </a:srgbClr>
                </a:solidFill>
                <a:latin typeface="Times New Roman" panose="02020603050405020304" pitchFamily="18" charset="0"/>
                <a:cs typeface="+mn-cs"/>
              </a:rPr>
              <a:t> </a:t>
            </a:r>
            <a:r>
              <a:rPr lang="en-US" sz="2400" b="1" dirty="0" err="1">
                <a:solidFill>
                  <a:srgbClr val="DADADA">
                    <a:lumMod val="10000"/>
                  </a:srgbClr>
                </a:solidFill>
                <a:latin typeface="Times New Roman" panose="02020603050405020304" pitchFamily="18" charset="0"/>
                <a:cs typeface="+mn-cs"/>
              </a:rPr>
              <a:t>trào</a:t>
            </a:r>
            <a:r>
              <a:rPr lang="en-US" sz="2400" b="1" dirty="0">
                <a:solidFill>
                  <a:srgbClr val="DADADA">
                    <a:lumMod val="10000"/>
                  </a:srgbClr>
                </a:solidFill>
                <a:latin typeface="Times New Roman" panose="02020603050405020304" pitchFamily="18" charset="0"/>
                <a:cs typeface="+mn-cs"/>
              </a:rPr>
              <a:t> Duy </a:t>
            </a:r>
            <a:r>
              <a:rPr lang="en-US" sz="2400" b="1" dirty="0" err="1">
                <a:solidFill>
                  <a:srgbClr val="DADADA">
                    <a:lumMod val="10000"/>
                  </a:srgbClr>
                </a:solidFill>
                <a:latin typeface="Times New Roman" panose="02020603050405020304" pitchFamily="18" charset="0"/>
                <a:cs typeface="+mn-cs"/>
              </a:rPr>
              <a:t>tân</a:t>
            </a:r>
            <a:r>
              <a:rPr lang="en-US" sz="2400" b="1" dirty="0">
                <a:solidFill>
                  <a:srgbClr val="DADADA">
                    <a:lumMod val="10000"/>
                  </a:srgbClr>
                </a:solidFill>
                <a:latin typeface="Times New Roman" panose="02020603050405020304" pitchFamily="18" charset="0"/>
                <a:cs typeface="+mn-cs"/>
              </a:rPr>
              <a:t> ở </a:t>
            </a:r>
            <a:r>
              <a:rPr lang="en-US" sz="2400" b="1" dirty="0" err="1">
                <a:solidFill>
                  <a:srgbClr val="DADADA">
                    <a:lumMod val="10000"/>
                  </a:srgbClr>
                </a:solidFill>
                <a:latin typeface="Times New Roman" panose="02020603050405020304" pitchFamily="18" charset="0"/>
                <a:cs typeface="+mn-cs"/>
              </a:rPr>
              <a:t>Việt</a:t>
            </a:r>
            <a:r>
              <a:rPr lang="en-US" sz="2400" b="1" dirty="0">
                <a:solidFill>
                  <a:srgbClr val="DADADA">
                    <a:lumMod val="10000"/>
                  </a:srgbClr>
                </a:solidFill>
                <a:latin typeface="Times New Roman" panose="02020603050405020304" pitchFamily="18" charset="0"/>
                <a:cs typeface="+mn-cs"/>
              </a:rPr>
              <a:t> Nam </a:t>
            </a:r>
            <a:r>
              <a:rPr lang="en-US" sz="2400" b="1" dirty="0" err="1">
                <a:solidFill>
                  <a:srgbClr val="DADADA">
                    <a:lumMod val="10000"/>
                  </a:srgbClr>
                </a:solidFill>
                <a:latin typeface="Times New Roman" panose="02020603050405020304" pitchFamily="18" charset="0"/>
                <a:cs typeface="+mn-cs"/>
              </a:rPr>
              <a:t>vào</a:t>
            </a:r>
            <a:r>
              <a:rPr lang="en-US" sz="2400" b="1" dirty="0">
                <a:solidFill>
                  <a:srgbClr val="DADADA">
                    <a:lumMod val="10000"/>
                  </a:srgbClr>
                </a:solidFill>
                <a:latin typeface="Times New Roman" panose="02020603050405020304" pitchFamily="18" charset="0"/>
                <a:cs typeface="+mn-cs"/>
              </a:rPr>
              <a:t> </a:t>
            </a:r>
            <a:r>
              <a:rPr lang="en-US" sz="2400" b="1" dirty="0" err="1">
                <a:solidFill>
                  <a:srgbClr val="DADADA">
                    <a:lumMod val="10000"/>
                  </a:srgbClr>
                </a:solidFill>
                <a:latin typeface="Times New Roman" panose="02020603050405020304" pitchFamily="18" charset="0"/>
                <a:cs typeface="+mn-cs"/>
              </a:rPr>
              <a:t>đầu</a:t>
            </a:r>
            <a:r>
              <a:rPr lang="en-US" sz="2400" b="1" dirty="0">
                <a:solidFill>
                  <a:srgbClr val="DADADA">
                    <a:lumMod val="10000"/>
                  </a:srgbClr>
                </a:solidFill>
                <a:latin typeface="Times New Roman" panose="02020603050405020304" pitchFamily="18" charset="0"/>
                <a:cs typeface="+mn-cs"/>
              </a:rPr>
              <a:t> </a:t>
            </a:r>
            <a:r>
              <a:rPr lang="en-US" sz="2400" b="1" dirty="0" err="1">
                <a:solidFill>
                  <a:srgbClr val="DADADA">
                    <a:lumMod val="10000"/>
                  </a:srgbClr>
                </a:solidFill>
                <a:latin typeface="Times New Roman" panose="02020603050405020304" pitchFamily="18" charset="0"/>
                <a:cs typeface="+mn-cs"/>
              </a:rPr>
              <a:t>thế</a:t>
            </a:r>
            <a:r>
              <a:rPr lang="en-US" sz="2400" b="1" dirty="0">
                <a:solidFill>
                  <a:srgbClr val="DADADA">
                    <a:lumMod val="10000"/>
                  </a:srgbClr>
                </a:solidFill>
                <a:latin typeface="Times New Roman" panose="02020603050405020304" pitchFamily="18" charset="0"/>
                <a:cs typeface="+mn-cs"/>
              </a:rPr>
              <a:t> </a:t>
            </a:r>
            <a:r>
              <a:rPr lang="en-US" sz="2400" b="1" dirty="0" err="1">
                <a:solidFill>
                  <a:srgbClr val="DADADA">
                    <a:lumMod val="10000"/>
                  </a:srgbClr>
                </a:solidFill>
                <a:latin typeface="Times New Roman" panose="02020603050405020304" pitchFamily="18" charset="0"/>
                <a:cs typeface="+mn-cs"/>
              </a:rPr>
              <a:t>kỉ</a:t>
            </a:r>
            <a:r>
              <a:rPr lang="en-US" sz="2400" b="1" dirty="0">
                <a:solidFill>
                  <a:srgbClr val="DADADA">
                    <a:lumMod val="10000"/>
                  </a:srgbClr>
                </a:solidFill>
                <a:latin typeface="Times New Roman" panose="02020603050405020304" pitchFamily="18" charset="0"/>
                <a:cs typeface="+mn-cs"/>
              </a:rPr>
              <a:t> XX. </a:t>
            </a:r>
          </a:p>
        </p:txBody>
      </p:sp>
    </p:spTree>
  </p:cSld>
  <p:clrMapOvr>
    <a:masterClrMapping/>
  </p:clrMapOvr>
  <p:transition spd="slow">
    <p:blinds dir="vert"/>
    <p:sndAc>
      <p:stSnd>
        <p:snd r:embed="rId2" name="bomb.wav"/>
      </p:stSnd>
    </p:sndAc>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1" nodeType="clickEffect">
                                  <p:stCondLst>
                                    <p:cond delay="0"/>
                                  </p:stCondLst>
                                  <p:childTnLst>
                                    <p:set>
                                      <p:cBhvr>
                                        <p:cTn id="6" dur="1" fill="hold">
                                          <p:stCondLst>
                                            <p:cond delay="0"/>
                                          </p:stCondLst>
                                        </p:cTn>
                                        <p:tgtEl>
                                          <p:spTgt spid="94220"/>
                                        </p:tgtEl>
                                        <p:attrNameLst>
                                          <p:attrName>style.visibility</p:attrName>
                                        </p:attrNameLst>
                                      </p:cBhvr>
                                      <p:to>
                                        <p:strVal val="visible"/>
                                      </p:to>
                                    </p:set>
                                    <p:animEffect transition="in" filter="fade">
                                      <p:cBhvr>
                                        <p:cTn id="7" dur="500"/>
                                        <p:tgtEl>
                                          <p:spTgt spid="942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4212"/>
                                        </p:tgtEl>
                                        <p:attrNameLst>
                                          <p:attrName>style.visibility</p:attrName>
                                        </p:attrNameLst>
                                      </p:cBhvr>
                                      <p:to>
                                        <p:strVal val="visible"/>
                                      </p:to>
                                    </p:set>
                                    <p:animEffect transition="in" filter="fade">
                                      <p:cBhvr>
                                        <p:cTn id="12" dur="500"/>
                                        <p:tgtEl>
                                          <p:spTgt spid="942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4214"/>
                                        </p:tgtEl>
                                        <p:attrNameLst>
                                          <p:attrName>style.visibility</p:attrName>
                                        </p:attrNameLst>
                                      </p:cBhvr>
                                      <p:to>
                                        <p:strVal val="visible"/>
                                      </p:to>
                                    </p:set>
                                    <p:animEffect transition="in" filter="fade">
                                      <p:cBhvr>
                                        <p:cTn id="17" dur="500"/>
                                        <p:tgtEl>
                                          <p:spTgt spid="9421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94215"/>
                                        </p:tgtEl>
                                        <p:attrNameLst>
                                          <p:attrName>style.visibility</p:attrName>
                                        </p:attrNameLst>
                                      </p:cBhvr>
                                      <p:to>
                                        <p:strVal val="visible"/>
                                      </p:to>
                                    </p:set>
                                    <p:animEffect transition="in" filter="fade">
                                      <p:cBhvr>
                                        <p:cTn id="22" dur="500"/>
                                        <p:tgtEl>
                                          <p:spTgt spid="9421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94216"/>
                                        </p:tgtEl>
                                        <p:attrNameLst>
                                          <p:attrName>style.visibility</p:attrName>
                                        </p:attrNameLst>
                                      </p:cBhvr>
                                      <p:to>
                                        <p:strVal val="visible"/>
                                      </p:to>
                                    </p:set>
                                    <p:animEffect transition="in" filter="fade">
                                      <p:cBhvr>
                                        <p:cTn id="27" dur="500"/>
                                        <p:tgtEl>
                                          <p:spTgt spid="9421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94218"/>
                                        </p:tgtEl>
                                        <p:attrNameLst>
                                          <p:attrName>style.visibility</p:attrName>
                                        </p:attrNameLst>
                                      </p:cBhvr>
                                      <p:to>
                                        <p:strVal val="visible"/>
                                      </p:to>
                                    </p:set>
                                    <p:animEffect transition="in" filter="fade">
                                      <p:cBhvr>
                                        <p:cTn id="32" dur="500"/>
                                        <p:tgtEl>
                                          <p:spTgt spid="94218"/>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94213"/>
                                        </p:tgtEl>
                                        <p:attrNameLst>
                                          <p:attrName>style.visibility</p:attrName>
                                        </p:attrNameLst>
                                      </p:cBhvr>
                                      <p:to>
                                        <p:strVal val="visible"/>
                                      </p:to>
                                    </p:set>
                                    <p:animEffect transition="in" filter="fade">
                                      <p:cBhvr>
                                        <p:cTn id="37" dur="500"/>
                                        <p:tgtEl>
                                          <p:spTgt spid="94213"/>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fade">
                                      <p:cBhvr>
                                        <p:cTn id="42" dur="500"/>
                                        <p:tgtEl>
                                          <p:spTgt spid="3"/>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fade">
                                      <p:cBhvr>
                                        <p:cTn id="47" dur="500"/>
                                        <p:tgtEl>
                                          <p:spTgt spid="5"/>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7"/>
                                        </p:tgtEl>
                                        <p:attrNameLst>
                                          <p:attrName>style.visibility</p:attrName>
                                        </p:attrNameLst>
                                      </p:cBhvr>
                                      <p:to>
                                        <p:strVal val="visible"/>
                                      </p:to>
                                    </p:set>
                                    <p:animEffect transition="in" filter="fade">
                                      <p:cBhvr>
                                        <p:cTn id="5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2" grpId="0"/>
      <p:bldP spid="94213" grpId="0"/>
      <p:bldP spid="94214" grpId="0"/>
      <p:bldP spid="94215" grpId="0"/>
      <p:bldP spid="94216" grpId="0"/>
      <p:bldP spid="94218" grpId="0"/>
      <p:bldP spid="94220" grpId="0"/>
      <p:bldP spid="94220" grpId="1"/>
      <p:bldP spid="94222" grpId="0"/>
      <p:bldP spid="94223" grpId="0"/>
      <p:bldP spid="94225" grpId="0"/>
      <p:bldP spid="94225" grpId="1"/>
      <p:bldP spid="94226" grpId="0"/>
      <p:bldP spid="94226" grpId="1"/>
      <p:bldP spid="3" grpId="0"/>
      <p:bldP spid="5" grpId="0"/>
      <p:bldP spid="7"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AutoShape 25">
            <a:extLst>
              <a:ext uri="{FF2B5EF4-FFF2-40B4-BE49-F238E27FC236}">
                <a16:creationId xmlns:a16="http://schemas.microsoft.com/office/drawing/2014/main" id="{1302DB99-D3DD-80DD-4EC3-2299E7E92D7E}"/>
              </a:ext>
            </a:extLst>
          </p:cNvPr>
          <p:cNvSpPr>
            <a:spLocks noChangeArrowheads="1"/>
          </p:cNvSpPr>
          <p:nvPr/>
        </p:nvSpPr>
        <p:spPr bwMode="auto">
          <a:xfrm>
            <a:off x="5181600" y="508000"/>
            <a:ext cx="6299200" cy="5740400"/>
          </a:xfrm>
          <a:prstGeom prst="wedgeRoundRectCallout">
            <a:avLst>
              <a:gd name="adj1" fmla="val -59205"/>
              <a:gd name="adj2" fmla="val -12738"/>
              <a:gd name="adj3" fmla="val 16667"/>
            </a:avLst>
          </a:prstGeom>
          <a:solidFill>
            <a:schemeClr val="bg1"/>
          </a:solidFill>
          <a:ln w="57150" cmpd="thickThin">
            <a:solidFill>
              <a:srgbClr val="FF0000"/>
            </a:solidFill>
            <a:miter lim="800000"/>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1219170" fontAlgn="auto">
              <a:spcBef>
                <a:spcPts val="0"/>
              </a:spcBef>
              <a:spcAft>
                <a:spcPts val="0"/>
              </a:spcAft>
              <a:buClr>
                <a:srgbClr val="000000"/>
              </a:buClr>
              <a:defRPr/>
            </a:pPr>
            <a:r>
              <a:rPr lang="en-US" altLang="en-US" sz="3200" b="1" u="sng" kern="0" dirty="0" err="1">
                <a:solidFill>
                  <a:srgbClr val="0000FF"/>
                </a:solidFill>
                <a:latin typeface="Times New Roman" panose="02020603050405020304" pitchFamily="18" charset="0"/>
                <a:cs typeface="Times New Roman" panose="02020603050405020304" pitchFamily="18" charset="0"/>
                <a:sym typeface="Arial" panose="020B0604020202020204"/>
              </a:rPr>
              <a:t>Vua</a:t>
            </a:r>
            <a:r>
              <a:rPr lang="en-US" altLang="en-US" sz="3200" b="1" u="sng"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u="sng" kern="0" dirty="0" err="1">
                <a:solidFill>
                  <a:srgbClr val="0000FF"/>
                </a:solidFill>
                <a:latin typeface="Times New Roman" panose="02020603050405020304" pitchFamily="18" charset="0"/>
                <a:cs typeface="Times New Roman" panose="02020603050405020304" pitchFamily="18" charset="0"/>
                <a:sym typeface="Arial" panose="020B0604020202020204"/>
              </a:rPr>
              <a:t>Tư</a:t>
            </a:r>
            <a:r>
              <a:rPr lang="en-US" altLang="en-US" sz="3200" b="1" u="sng"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u="sng" kern="0" dirty="0" err="1">
                <a:solidFill>
                  <a:srgbClr val="0000FF"/>
                </a:solidFill>
                <a:latin typeface="Times New Roman" panose="02020603050405020304" pitchFamily="18" charset="0"/>
                <a:cs typeface="Times New Roman" panose="02020603050405020304" pitchFamily="18" charset="0"/>
                <a:sym typeface="Arial" panose="020B0604020202020204"/>
              </a:rPr>
              <a:t>Đức</a:t>
            </a:r>
            <a:r>
              <a:rPr lang="en-US" altLang="en-US" sz="3200" b="1" u="sng"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u="sng" kern="0" dirty="0" err="1">
                <a:solidFill>
                  <a:srgbClr val="0000FF"/>
                </a:solidFill>
                <a:latin typeface="Times New Roman" panose="02020603050405020304" pitchFamily="18" charset="0"/>
                <a:cs typeface="Times New Roman" panose="02020603050405020304" pitchFamily="18" charset="0"/>
                <a:sym typeface="Arial" panose="020B0604020202020204"/>
              </a:rPr>
              <a:t>nói</a:t>
            </a:r>
            <a:r>
              <a:rPr lang="en-US" altLang="en-US" sz="3200" b="1" u="sng" kern="0" dirty="0">
                <a:solidFill>
                  <a:srgbClr val="0000FF"/>
                </a:solidFill>
                <a:latin typeface="Times New Roman" panose="02020603050405020304" pitchFamily="18" charset="0"/>
                <a:cs typeface="Times New Roman" panose="02020603050405020304" pitchFamily="18" charset="0"/>
                <a:sym typeface="Arial" panose="020B0604020202020204"/>
              </a:rPr>
              <a:t>:</a:t>
            </a:r>
          </a:p>
          <a:p>
            <a:pPr algn="ctr" defTabSz="1219170" fontAlgn="auto">
              <a:spcBef>
                <a:spcPts val="0"/>
              </a:spcBef>
              <a:spcAft>
                <a:spcPts val="0"/>
              </a:spcAft>
              <a:buClr>
                <a:srgbClr val="000000"/>
              </a:buClr>
              <a:defRPr/>
            </a:pPr>
            <a:endParaRPr lang="en-US" altLang="en-US" sz="3200" b="1" u="sng" kern="0" dirty="0">
              <a:solidFill>
                <a:srgbClr val="0000FF"/>
              </a:solidFill>
              <a:latin typeface="Times New Roman" panose="02020603050405020304" pitchFamily="18" charset="0"/>
              <a:cs typeface="Times New Roman" panose="02020603050405020304" pitchFamily="18" charset="0"/>
              <a:sym typeface="Arial" panose="020B0604020202020204"/>
            </a:endParaRPr>
          </a:p>
          <a:p>
            <a:pPr defTabSz="1219170" fontAlgn="auto">
              <a:spcBef>
                <a:spcPts val="0"/>
              </a:spcBef>
              <a:spcAft>
                <a:spcPts val="0"/>
              </a:spcAft>
              <a:buClr>
                <a:srgbClr val="000000"/>
              </a:buClr>
              <a:defRPr/>
            </a:pP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Nguyễn</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Trường</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Tộ</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quá</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tin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ở</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các</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điều</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y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đề</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nghị</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Tại</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sao</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lại</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thúc</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giục</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nhiều</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đến</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thế</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khi</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mà</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các</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FF0000"/>
                </a:solidFill>
                <a:latin typeface="Times New Roman" panose="02020603050405020304" pitchFamily="18" charset="0"/>
                <a:cs typeface="Times New Roman" panose="02020603050405020304" pitchFamily="18" charset="0"/>
                <a:sym typeface="Arial" panose="020B0604020202020204"/>
              </a:rPr>
              <a:t>phương</a:t>
            </a:r>
            <a:r>
              <a:rPr lang="en-US" altLang="en-US" sz="3200" b="1" kern="0" dirty="0">
                <a:solidFill>
                  <a:srgbClr val="FF0000"/>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FF0000"/>
                </a:solidFill>
                <a:latin typeface="Times New Roman" panose="02020603050405020304" pitchFamily="18" charset="0"/>
                <a:cs typeface="Times New Roman" panose="02020603050405020304" pitchFamily="18" charset="0"/>
                <a:sym typeface="Arial" panose="020B0604020202020204"/>
              </a:rPr>
              <a:t>pháp</a:t>
            </a:r>
            <a:r>
              <a:rPr lang="en-US" altLang="en-US" sz="3200" b="1" kern="0" dirty="0">
                <a:solidFill>
                  <a:srgbClr val="FF0000"/>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FF0000"/>
                </a:solidFill>
                <a:latin typeface="Times New Roman" panose="02020603050405020304" pitchFamily="18" charset="0"/>
                <a:cs typeface="Times New Roman" panose="02020603050405020304" pitchFamily="18" charset="0"/>
                <a:sym typeface="Arial" panose="020B0604020202020204"/>
              </a:rPr>
              <a:t>cũ</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của</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trẫm</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đã</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FF0000"/>
                </a:solidFill>
                <a:latin typeface="Times New Roman" panose="02020603050405020304" pitchFamily="18" charset="0"/>
                <a:cs typeface="Times New Roman" panose="02020603050405020304" pitchFamily="18" charset="0"/>
                <a:sym typeface="Arial" panose="020B0604020202020204"/>
              </a:rPr>
              <a:t>rất</a:t>
            </a:r>
            <a:r>
              <a:rPr lang="en-US" altLang="en-US" sz="3200" b="1" kern="0" dirty="0">
                <a:solidFill>
                  <a:srgbClr val="FF0000"/>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FF0000"/>
                </a:solidFill>
                <a:latin typeface="Times New Roman" panose="02020603050405020304" pitchFamily="18" charset="0"/>
                <a:cs typeface="Times New Roman" panose="02020603050405020304" pitchFamily="18" charset="0"/>
                <a:sym typeface="Arial" panose="020B0604020202020204"/>
              </a:rPr>
              <a:t>đủ</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để</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điều</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khiển</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quốc</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gia</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 </a:t>
            </a:r>
            <a:r>
              <a:rPr lang="en-US" altLang="en-US" sz="3200" b="1" kern="0" dirty="0" err="1">
                <a:solidFill>
                  <a:srgbClr val="0000FF"/>
                </a:solidFill>
                <a:latin typeface="Times New Roman" panose="02020603050405020304" pitchFamily="18" charset="0"/>
                <a:cs typeface="Times New Roman" panose="02020603050405020304" pitchFamily="18" charset="0"/>
                <a:sym typeface="Arial" panose="020B0604020202020204"/>
              </a:rPr>
              <a:t>rồi</a:t>
            </a:r>
            <a:r>
              <a:rPr lang="en-US" altLang="en-US" sz="3200" b="1" kern="0" dirty="0">
                <a:solidFill>
                  <a:srgbClr val="0000FF"/>
                </a:solidFill>
                <a:latin typeface="Times New Roman" panose="02020603050405020304" pitchFamily="18" charset="0"/>
                <a:cs typeface="Times New Roman" panose="02020603050405020304" pitchFamily="18" charset="0"/>
                <a:sym typeface="Arial" panose="020B0604020202020204"/>
              </a:rPr>
              <a:t>”</a:t>
            </a:r>
          </a:p>
        </p:txBody>
      </p:sp>
      <p:pic>
        <p:nvPicPr>
          <p:cNvPr id="16" name="Picture 26" descr="vu tu duc">
            <a:extLst>
              <a:ext uri="{FF2B5EF4-FFF2-40B4-BE49-F238E27FC236}">
                <a16:creationId xmlns:a16="http://schemas.microsoft.com/office/drawing/2014/main" id="{6D6C955C-37C5-22D3-273B-5432971F81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9738" y="381000"/>
            <a:ext cx="4064000"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TextBox 16">
            <a:extLst>
              <a:ext uri="{FF2B5EF4-FFF2-40B4-BE49-F238E27FC236}">
                <a16:creationId xmlns:a16="http://schemas.microsoft.com/office/drawing/2014/main" id="{95BCF926-9F20-B0CD-B817-FBBEBF955956}"/>
              </a:ext>
            </a:extLst>
          </p:cNvPr>
          <p:cNvSpPr txBox="1"/>
          <p:nvPr/>
        </p:nvSpPr>
        <p:spPr>
          <a:xfrm>
            <a:off x="711200" y="5824538"/>
            <a:ext cx="3421063" cy="585787"/>
          </a:xfrm>
          <a:prstGeom prst="rect">
            <a:avLst/>
          </a:prstGeom>
          <a:noFill/>
        </p:spPr>
        <p:txBody>
          <a:bodyPr>
            <a:spAutoFit/>
          </a:bodyPr>
          <a:lstStyle/>
          <a:p>
            <a:pPr algn="ctr" defTabSz="1219170" eaLnBrk="1" fontAlgn="auto" hangingPunct="1">
              <a:spcBef>
                <a:spcPts val="0"/>
              </a:spcBef>
              <a:spcAft>
                <a:spcPts val="0"/>
              </a:spcAft>
              <a:buClr>
                <a:srgbClr val="000000"/>
              </a:buClr>
              <a:defRPr/>
            </a:pPr>
            <a:r>
              <a:rPr lang="en-US" sz="3200" b="1" kern="0" dirty="0">
                <a:solidFill>
                  <a:srgbClr val="0070C0"/>
                </a:solidFill>
                <a:latin typeface="Times New Roman" panose="02020603050405020304" pitchFamily="18" charset="0"/>
                <a:cs typeface="Times New Roman" panose="02020603050405020304" pitchFamily="18" charset="0"/>
                <a:sym typeface="Arial" panose="020B0604020202020204"/>
              </a:rPr>
              <a:t>Vua Tự Đức</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checkerboard(across)">
                                      <p:cBhvr>
                                        <p:cTn id="7" dur="500"/>
                                        <p:tgtEl>
                                          <p:spTgt spid="15"/>
                                        </p:tgtEl>
                                      </p:cBhvr>
                                    </p:animEffect>
                                  </p:childTnLst>
                                </p:cTn>
                              </p:par>
                              <p:par>
                                <p:cTn id="8" presetID="5" presetClass="entr" presetSubtype="10"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checkerboard(across)">
                                      <p:cBhvr>
                                        <p:cTn id="10" dur="500"/>
                                        <p:tgtEl>
                                          <p:spTgt spid="16"/>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checkerboard(across)">
                                      <p:cBhvr>
                                        <p:cTn id="1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7"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TextBox 1">
            <a:extLst>
              <a:ext uri="{FF2B5EF4-FFF2-40B4-BE49-F238E27FC236}">
                <a16:creationId xmlns:a16="http://schemas.microsoft.com/office/drawing/2014/main" id="{15B8BC23-3516-CE6B-2E29-120FF51A14D0}"/>
              </a:ext>
            </a:extLst>
          </p:cNvPr>
          <p:cNvSpPr txBox="1">
            <a:spLocks noChangeArrowheads="1"/>
          </p:cNvSpPr>
          <p:nvPr/>
        </p:nvSpPr>
        <p:spPr bwMode="auto">
          <a:xfrm>
            <a:off x="914400" y="1219200"/>
            <a:ext cx="10515600"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defTabSz="4572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r>
              <a:rPr lang="en-US" altLang="en-US" sz="4800" b="1">
                <a:solidFill>
                  <a:srgbClr val="0000FF"/>
                </a:solidFill>
                <a:latin typeface="Times New Roman" panose="02020603050405020304" pitchFamily="18" charset="0"/>
                <a:cs typeface="Times New Roman" panose="02020603050405020304" pitchFamily="18" charset="0"/>
              </a:rPr>
              <a:t>Cảm ơn quý thầy cô đã xem giáo án </a:t>
            </a:r>
          </a:p>
          <a:p>
            <a:pPr algn="ctr"/>
            <a:r>
              <a:rPr lang="en-US" altLang="en-US" sz="4800">
                <a:solidFill>
                  <a:srgbClr val="0000FF"/>
                </a:solidFill>
                <a:latin typeface="Times New Roman" panose="02020603050405020304" pitchFamily="18" charset="0"/>
                <a:cs typeface="Times New Roman" panose="02020603050405020304" pitchFamily="18" charset="0"/>
              </a:rPr>
              <a:t>Hiện tại tôi đã công phu soạn, tham khảo… giáo án PowerPoint Lịch sử lớp 8,9 hoàn chỉnh thầy cô nào có nhu cầu thì liên hệ qua số ĐT zalo 0919646645 nhé</a:t>
            </a:r>
          </a:p>
          <a:p>
            <a:pPr algn="ctr"/>
            <a:r>
              <a:rPr lang="en-US" altLang="en-US" sz="4800">
                <a:solidFill>
                  <a:srgbClr val="0000FF"/>
                </a:solidFill>
                <a:latin typeface="Times New Roman" panose="02020603050405020304" pitchFamily="18" charset="0"/>
                <a:cs typeface="Times New Roman" panose="02020603050405020304" pitchFamily="18" charset="0"/>
              </a:rPr>
              <a:t>Xin thầy cô ít phí ạ</a:t>
            </a:r>
          </a:p>
        </p:txBody>
      </p:sp>
    </p:spTree>
  </p:cSld>
  <p:clrMapOvr>
    <a:masterClrMapping/>
  </p:clrMapOvr>
  <p:transition>
    <p:random/>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TextBox 3">
            <a:extLst>
              <a:ext uri="{FF2B5EF4-FFF2-40B4-BE49-F238E27FC236}">
                <a16:creationId xmlns:a16="http://schemas.microsoft.com/office/drawing/2014/main" id="{86238D0E-55FF-FC15-3303-1D2D2405E672}"/>
              </a:ext>
            </a:extLst>
          </p:cNvPr>
          <p:cNvSpPr txBox="1">
            <a:spLocks noChangeArrowheads="1"/>
          </p:cNvSpPr>
          <p:nvPr/>
        </p:nvSpPr>
        <p:spPr bwMode="auto">
          <a:xfrm>
            <a:off x="3429000" y="228600"/>
            <a:ext cx="6094413" cy="490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15000"/>
              </a:lnSpc>
              <a:spcBef>
                <a:spcPct val="0"/>
              </a:spcBef>
              <a:spcAft>
                <a:spcPts val="1000"/>
              </a:spcAft>
              <a:buFontTx/>
              <a:buNone/>
            </a:pPr>
            <a:r>
              <a:rPr lang="en-US" altLang="en-US" sz="2400" b="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 HOẠT ĐỘNG LUYỆN TẬP</a:t>
            </a:r>
            <a:endParaRPr lang="en-US" altLang="en-US" sz="2400">
              <a:solidFill>
                <a:srgbClr val="FF0000"/>
              </a:solidFill>
              <a:ea typeface="Calibri" panose="020F0502020204030204" pitchFamily="34" charset="0"/>
              <a:cs typeface="Times New Roman" panose="02020603050405020304" pitchFamily="18" charset="0"/>
            </a:endParaRPr>
          </a:p>
        </p:txBody>
      </p:sp>
      <p:sp>
        <p:nvSpPr>
          <p:cNvPr id="254979" name="TextBox 9">
            <a:extLst>
              <a:ext uri="{FF2B5EF4-FFF2-40B4-BE49-F238E27FC236}">
                <a16:creationId xmlns:a16="http://schemas.microsoft.com/office/drawing/2014/main" id="{DE420CBF-8AF0-28D4-AB5B-B4BE04C05742}"/>
              </a:ext>
            </a:extLst>
          </p:cNvPr>
          <p:cNvSpPr txBox="1">
            <a:spLocks noChangeArrowheads="1"/>
          </p:cNvSpPr>
          <p:nvPr/>
        </p:nvSpPr>
        <p:spPr bwMode="auto">
          <a:xfrm>
            <a:off x="401638" y="738188"/>
            <a:ext cx="11809412"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15000"/>
              </a:lnSpc>
              <a:spcBef>
                <a:spcPct val="0"/>
              </a:spcBef>
              <a:spcAft>
                <a:spcPts val="1000"/>
              </a:spcAft>
              <a:buFontTx/>
              <a:buNone/>
            </a:pPr>
            <a:r>
              <a:rPr lang="en-US" altLang="en-US" sz="2400" b="1">
                <a:solidFill>
                  <a:srgbClr val="FF0000"/>
                </a:solidFill>
                <a:latin typeface="Times New Roman" panose="02020603050405020304" pitchFamily="18" charset="0"/>
                <a:ea typeface="Calibri" panose="020F0502020204030204" pitchFamily="34" charset="0"/>
                <a:cs typeface="Times New Roman" panose="02020603050405020304" pitchFamily="18" charset="0"/>
              </a:rPr>
              <a:t>Lập và hoàn thành bảng hệ thống về quá trình thực dân Pháp xâm lược Việt Nam và cuộc kháng chiến chống xâm lược của nhân dân ta (1858-1884)</a:t>
            </a:r>
            <a:endParaRPr lang="en-US" altLang="en-US" sz="2400">
              <a:solidFill>
                <a:srgbClr val="FF0000"/>
              </a:solidFill>
              <a:ea typeface="Calibri" panose="020F0502020204030204" pitchFamily="34" charset="0"/>
              <a:cs typeface="Times New Roman" panose="02020603050405020304" pitchFamily="18" charset="0"/>
            </a:endParaRPr>
          </a:p>
        </p:txBody>
      </p:sp>
      <p:graphicFrame>
        <p:nvGraphicFramePr>
          <p:cNvPr id="11" name="Table 11">
            <a:extLst>
              <a:ext uri="{FF2B5EF4-FFF2-40B4-BE49-F238E27FC236}">
                <a16:creationId xmlns:a16="http://schemas.microsoft.com/office/drawing/2014/main" id="{9CB68440-BBA0-FEEB-D958-F1C94BF78F2A}"/>
              </a:ext>
            </a:extLst>
          </p:cNvPr>
          <p:cNvGraphicFramePr>
            <a:graphicFrameLocks noGrp="1"/>
          </p:cNvGraphicFramePr>
          <p:nvPr/>
        </p:nvGraphicFramePr>
        <p:xfrm>
          <a:off x="228600" y="1828800"/>
          <a:ext cx="11887200" cy="4160838"/>
        </p:xfrm>
        <a:graphic>
          <a:graphicData uri="http://schemas.openxmlformats.org/drawingml/2006/table">
            <a:tbl>
              <a:tblPr firstRow="1" bandRow="1">
                <a:tableStyleId>{5C22544A-7EE6-4342-B048-85BDC9FD1C3A}</a:tableStyleId>
              </a:tblPr>
              <a:tblGrid>
                <a:gridCol w="1752600">
                  <a:extLst>
                    <a:ext uri="{9D8B030D-6E8A-4147-A177-3AD203B41FA5}">
                      <a16:colId xmlns:a16="http://schemas.microsoft.com/office/drawing/2014/main" val="20000"/>
                    </a:ext>
                  </a:extLst>
                </a:gridCol>
                <a:gridCol w="2362200">
                  <a:extLst>
                    <a:ext uri="{9D8B030D-6E8A-4147-A177-3AD203B41FA5}">
                      <a16:colId xmlns:a16="http://schemas.microsoft.com/office/drawing/2014/main" val="20001"/>
                    </a:ext>
                  </a:extLst>
                </a:gridCol>
                <a:gridCol w="2532648">
                  <a:extLst>
                    <a:ext uri="{9D8B030D-6E8A-4147-A177-3AD203B41FA5}">
                      <a16:colId xmlns:a16="http://schemas.microsoft.com/office/drawing/2014/main" val="20002"/>
                    </a:ext>
                  </a:extLst>
                </a:gridCol>
                <a:gridCol w="2658979">
                  <a:extLst>
                    <a:ext uri="{9D8B030D-6E8A-4147-A177-3AD203B41FA5}">
                      <a16:colId xmlns:a16="http://schemas.microsoft.com/office/drawing/2014/main" val="20003"/>
                    </a:ext>
                  </a:extLst>
                </a:gridCol>
                <a:gridCol w="2580774">
                  <a:extLst>
                    <a:ext uri="{9D8B030D-6E8A-4147-A177-3AD203B41FA5}">
                      <a16:colId xmlns:a16="http://schemas.microsoft.com/office/drawing/2014/main" val="20004"/>
                    </a:ext>
                  </a:extLst>
                </a:gridCol>
              </a:tblGrid>
              <a:tr h="1188811">
                <a:tc>
                  <a:txBody>
                    <a:bodyPr/>
                    <a:lstStyle/>
                    <a:p>
                      <a:pPr algn="ctr"/>
                      <a:r>
                        <a:rPr lang="en-US" sz="2400" dirty="0">
                          <a:solidFill>
                            <a:schemeClr val="tx1"/>
                          </a:solidFill>
                          <a:latin typeface="Times New Roman" panose="02020603050405020304" pitchFamily="18" charset="0"/>
                          <a:cs typeface="Times New Roman" panose="02020603050405020304" pitchFamily="18" charset="0"/>
                        </a:rPr>
                        <a:t> Giai </a:t>
                      </a:r>
                      <a:r>
                        <a:rPr lang="en-US" sz="2400" dirty="0" err="1">
                          <a:solidFill>
                            <a:schemeClr val="tx1"/>
                          </a:solidFill>
                          <a:latin typeface="Times New Roman" panose="02020603050405020304" pitchFamily="18" charset="0"/>
                          <a:cs typeface="Times New Roman" panose="02020603050405020304" pitchFamily="18" charset="0"/>
                        </a:rPr>
                        <a:t>đoạn</a:t>
                      </a:r>
                      <a:endParaRPr lang="en-US" sz="2400" dirty="0">
                        <a:solidFill>
                          <a:schemeClr val="tx1"/>
                        </a:solidFill>
                        <a:latin typeface="Times New Roman" panose="02020603050405020304" pitchFamily="18" charset="0"/>
                        <a:cs typeface="Times New Roman" panose="02020603050405020304" pitchFamily="18" charset="0"/>
                      </a:endParaRPr>
                    </a:p>
                  </a:txBody>
                  <a:tcPr marT="45723" marB="45723">
                    <a:noFill/>
                  </a:tcPr>
                </a:tc>
                <a:tc>
                  <a:txBody>
                    <a:bodyPr/>
                    <a:lstStyle/>
                    <a:p>
                      <a:pPr algn="ctr"/>
                      <a:r>
                        <a:rPr lang="en-US" sz="2400" dirty="0" err="1">
                          <a:solidFill>
                            <a:schemeClr val="tx1"/>
                          </a:solidFill>
                          <a:latin typeface="Times New Roman" panose="02020603050405020304" pitchFamily="18" charset="0"/>
                          <a:cs typeface="Times New Roman" panose="02020603050405020304" pitchFamily="18" charset="0"/>
                        </a:rPr>
                        <a:t>Quá</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trình</a:t>
                      </a:r>
                      <a:r>
                        <a:rPr lang="en-US" sz="2400" dirty="0">
                          <a:solidFill>
                            <a:schemeClr val="tx1"/>
                          </a:solidFill>
                          <a:latin typeface="Times New Roman" panose="02020603050405020304" pitchFamily="18" charset="0"/>
                          <a:cs typeface="Times New Roman" panose="02020603050405020304" pitchFamily="18" charset="0"/>
                        </a:rPr>
                        <a:t> TDP </a:t>
                      </a:r>
                      <a:r>
                        <a:rPr lang="en-US" sz="2400" dirty="0" err="1">
                          <a:solidFill>
                            <a:schemeClr val="tx1"/>
                          </a:solidFill>
                          <a:latin typeface="Times New Roman" panose="02020603050405020304" pitchFamily="18" charset="0"/>
                          <a:cs typeface="Times New Roman" panose="02020603050405020304" pitchFamily="18" charset="0"/>
                        </a:rPr>
                        <a:t>xâm</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lược</a:t>
                      </a:r>
                      <a:endParaRPr lang="en-US" sz="2400" dirty="0">
                        <a:solidFill>
                          <a:schemeClr val="tx1"/>
                        </a:solidFill>
                        <a:latin typeface="Times New Roman" panose="02020603050405020304" pitchFamily="18" charset="0"/>
                        <a:cs typeface="Times New Roman" panose="02020603050405020304" pitchFamily="18" charset="0"/>
                      </a:endParaRPr>
                    </a:p>
                  </a:txBody>
                  <a:tcPr marT="45723" marB="45723">
                    <a:noFill/>
                  </a:tcPr>
                </a:tc>
                <a:tc>
                  <a:txBody>
                    <a:bodyPr/>
                    <a:lstStyle/>
                    <a:p>
                      <a:pPr algn="ctr"/>
                      <a:r>
                        <a:rPr lang="en-US" sz="2400" dirty="0">
                          <a:solidFill>
                            <a:schemeClr val="tx1"/>
                          </a:solidFill>
                          <a:latin typeface="Times New Roman" panose="02020603050405020304" pitchFamily="18" charset="0"/>
                          <a:cs typeface="Times New Roman" panose="02020603050405020304" pitchFamily="18" charset="0"/>
                        </a:rPr>
                        <a:t>Thái </a:t>
                      </a:r>
                      <a:r>
                        <a:rPr lang="en-US" sz="2400" dirty="0" err="1">
                          <a:solidFill>
                            <a:schemeClr val="tx1"/>
                          </a:solidFill>
                          <a:latin typeface="Times New Roman" panose="02020603050405020304" pitchFamily="18" charset="0"/>
                          <a:cs typeface="Times New Roman" panose="02020603050405020304" pitchFamily="18" charset="0"/>
                        </a:rPr>
                        <a:t>độ</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và</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đối</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sách</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của</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triều</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đình</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Huế</a:t>
                      </a:r>
                      <a:endParaRPr lang="en-US" sz="2400" dirty="0">
                        <a:solidFill>
                          <a:schemeClr val="tx1"/>
                        </a:solidFill>
                        <a:latin typeface="Times New Roman" panose="02020603050405020304" pitchFamily="18" charset="0"/>
                        <a:cs typeface="Times New Roman" panose="02020603050405020304" pitchFamily="18" charset="0"/>
                      </a:endParaRPr>
                    </a:p>
                  </a:txBody>
                  <a:tcPr marT="45723" marB="45723">
                    <a:noFill/>
                  </a:tcPr>
                </a:tc>
                <a:tc>
                  <a:txBody>
                    <a:bodyPr/>
                    <a:lstStyle/>
                    <a:p>
                      <a:pPr algn="ctr"/>
                      <a:r>
                        <a:rPr lang="en-US" sz="2400" dirty="0">
                          <a:solidFill>
                            <a:schemeClr val="tx1"/>
                          </a:solidFill>
                          <a:latin typeface="Times New Roman" panose="02020603050405020304" pitchFamily="18" charset="0"/>
                          <a:cs typeface="Times New Roman" panose="02020603050405020304" pitchFamily="18" charset="0"/>
                        </a:rPr>
                        <a:t>Thái </a:t>
                      </a:r>
                      <a:r>
                        <a:rPr lang="en-US" sz="2400" dirty="0" err="1">
                          <a:solidFill>
                            <a:schemeClr val="tx1"/>
                          </a:solidFill>
                          <a:latin typeface="Times New Roman" panose="02020603050405020304" pitchFamily="18" charset="0"/>
                          <a:cs typeface="Times New Roman" panose="02020603050405020304" pitchFamily="18" charset="0"/>
                        </a:rPr>
                        <a:t>độ</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và</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hành</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động</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của</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nhân</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dân</a:t>
                      </a:r>
                      <a:endParaRPr lang="en-US" sz="2400" dirty="0">
                        <a:solidFill>
                          <a:schemeClr val="tx1"/>
                        </a:solidFill>
                        <a:latin typeface="Times New Roman" panose="02020603050405020304" pitchFamily="18" charset="0"/>
                        <a:cs typeface="Times New Roman" panose="02020603050405020304" pitchFamily="18" charset="0"/>
                      </a:endParaRPr>
                    </a:p>
                  </a:txBody>
                  <a:tcPr marT="45723" marB="45723">
                    <a:noFill/>
                  </a:tcPr>
                </a:tc>
                <a:tc>
                  <a:txBody>
                    <a:bodyPr/>
                    <a:lstStyle/>
                    <a:p>
                      <a:pPr algn="ctr"/>
                      <a:r>
                        <a:rPr lang="en-US" sz="2400" dirty="0" err="1">
                          <a:solidFill>
                            <a:schemeClr val="tx1"/>
                          </a:solidFill>
                          <a:latin typeface="Times New Roman" panose="02020603050405020304" pitchFamily="18" charset="0"/>
                          <a:cs typeface="Times New Roman" panose="02020603050405020304" pitchFamily="18" charset="0"/>
                        </a:rPr>
                        <a:t>Kết</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quả</a:t>
                      </a:r>
                      <a:r>
                        <a:rPr lang="en-US" sz="2400" dirty="0">
                          <a:solidFill>
                            <a:schemeClr val="tx1"/>
                          </a:solidFill>
                          <a:latin typeface="Times New Roman" panose="02020603050405020304" pitchFamily="18" charset="0"/>
                          <a:cs typeface="Times New Roman" panose="02020603050405020304" pitchFamily="18" charset="0"/>
                        </a:rPr>
                        <a:t> </a:t>
                      </a:r>
                      <a:r>
                        <a:rPr lang="en-US" sz="2400" dirty="0" err="1">
                          <a:solidFill>
                            <a:schemeClr val="tx1"/>
                          </a:solidFill>
                          <a:latin typeface="Times New Roman" panose="02020603050405020304" pitchFamily="18" charset="0"/>
                          <a:cs typeface="Times New Roman" panose="02020603050405020304" pitchFamily="18" charset="0"/>
                        </a:rPr>
                        <a:t>và</a:t>
                      </a:r>
                      <a:r>
                        <a:rPr lang="en-US" sz="2400" dirty="0">
                          <a:solidFill>
                            <a:schemeClr val="tx1"/>
                          </a:solidFill>
                          <a:latin typeface="Times New Roman" panose="02020603050405020304" pitchFamily="18" charset="0"/>
                          <a:cs typeface="Times New Roman" panose="02020603050405020304" pitchFamily="18" charset="0"/>
                        </a:rPr>
                        <a:t> ý </a:t>
                      </a:r>
                      <a:r>
                        <a:rPr lang="en-US" sz="2400" dirty="0" err="1">
                          <a:solidFill>
                            <a:schemeClr val="tx1"/>
                          </a:solidFill>
                          <a:latin typeface="Times New Roman" panose="02020603050405020304" pitchFamily="18" charset="0"/>
                          <a:cs typeface="Times New Roman" panose="02020603050405020304" pitchFamily="18" charset="0"/>
                        </a:rPr>
                        <a:t>nghĩa</a:t>
                      </a:r>
                      <a:endParaRPr lang="en-US" sz="2400" dirty="0">
                        <a:solidFill>
                          <a:schemeClr val="tx1"/>
                        </a:solidFill>
                        <a:latin typeface="Times New Roman" panose="02020603050405020304" pitchFamily="18" charset="0"/>
                        <a:cs typeface="Times New Roman" panose="02020603050405020304" pitchFamily="18" charset="0"/>
                      </a:endParaRPr>
                    </a:p>
                  </a:txBody>
                  <a:tcPr marT="45723" marB="45723">
                    <a:noFill/>
                  </a:tcPr>
                </a:tc>
                <a:extLst>
                  <a:ext uri="{0D108BD9-81ED-4DB2-BD59-A6C34878D82A}">
                    <a16:rowId xmlns:a16="http://schemas.microsoft.com/office/drawing/2014/main" val="10000"/>
                  </a:ext>
                </a:extLst>
              </a:tr>
              <a:tr h="990676">
                <a:tc>
                  <a:txBody>
                    <a:bodyPr/>
                    <a:lstStyle/>
                    <a:p>
                      <a:r>
                        <a:rPr lang="en-US" sz="2400" dirty="0">
                          <a:latin typeface="Times New Roman" panose="02020603050405020304" pitchFamily="18" charset="0"/>
                          <a:cs typeface="Times New Roman" panose="02020603050405020304" pitchFamily="18" charset="0"/>
                        </a:rPr>
                        <a:t>1858 - 1873</a:t>
                      </a:r>
                    </a:p>
                  </a:txBody>
                  <a:tcPr marT="45723" marB="45723">
                    <a:noFill/>
                  </a:tcPr>
                </a:tc>
                <a:tc>
                  <a:txBody>
                    <a:bodyPr/>
                    <a:lstStyle/>
                    <a:p>
                      <a:endParaRPr lang="en-US" sz="1800" dirty="0"/>
                    </a:p>
                  </a:txBody>
                  <a:tcPr marT="45723" marB="45723">
                    <a:noFill/>
                  </a:tcPr>
                </a:tc>
                <a:tc>
                  <a:txBody>
                    <a:bodyPr/>
                    <a:lstStyle/>
                    <a:p>
                      <a:endParaRPr lang="en-US" sz="1800" dirty="0"/>
                    </a:p>
                  </a:txBody>
                  <a:tcPr marT="45723" marB="45723">
                    <a:noFill/>
                  </a:tcPr>
                </a:tc>
                <a:tc>
                  <a:txBody>
                    <a:bodyPr/>
                    <a:lstStyle/>
                    <a:p>
                      <a:endParaRPr lang="en-US" sz="1800" dirty="0"/>
                    </a:p>
                  </a:txBody>
                  <a:tcPr marT="45723" marB="45723">
                    <a:noFill/>
                  </a:tcPr>
                </a:tc>
                <a:tc>
                  <a:txBody>
                    <a:bodyPr/>
                    <a:lstStyle/>
                    <a:p>
                      <a:endParaRPr lang="en-US" sz="1800"/>
                    </a:p>
                  </a:txBody>
                  <a:tcPr marT="45723" marB="45723">
                    <a:noFill/>
                  </a:tcPr>
                </a:tc>
                <a:extLst>
                  <a:ext uri="{0D108BD9-81ED-4DB2-BD59-A6C34878D82A}">
                    <a16:rowId xmlns:a16="http://schemas.microsoft.com/office/drawing/2014/main" val="10001"/>
                  </a:ext>
                </a:extLst>
              </a:tr>
              <a:tr h="990676">
                <a:tc>
                  <a:txBody>
                    <a:bodyPr/>
                    <a:lstStyle/>
                    <a:p>
                      <a:r>
                        <a:rPr lang="en-US" sz="2400" dirty="0">
                          <a:latin typeface="Times New Roman" panose="02020603050405020304" pitchFamily="18" charset="0"/>
                          <a:cs typeface="Times New Roman" panose="02020603050405020304" pitchFamily="18" charset="0"/>
                        </a:rPr>
                        <a:t>1873 - 1884</a:t>
                      </a:r>
                    </a:p>
                  </a:txBody>
                  <a:tcPr marT="45723" marB="45723">
                    <a:noFill/>
                  </a:tcPr>
                </a:tc>
                <a:tc>
                  <a:txBody>
                    <a:bodyPr/>
                    <a:lstStyle/>
                    <a:p>
                      <a:endParaRPr lang="en-US" sz="1800"/>
                    </a:p>
                  </a:txBody>
                  <a:tcPr marT="45723" marB="45723">
                    <a:noFill/>
                  </a:tcPr>
                </a:tc>
                <a:tc>
                  <a:txBody>
                    <a:bodyPr/>
                    <a:lstStyle/>
                    <a:p>
                      <a:endParaRPr lang="en-US" sz="1800"/>
                    </a:p>
                  </a:txBody>
                  <a:tcPr marT="45723" marB="45723">
                    <a:noFill/>
                  </a:tcPr>
                </a:tc>
                <a:tc>
                  <a:txBody>
                    <a:bodyPr/>
                    <a:lstStyle/>
                    <a:p>
                      <a:endParaRPr lang="en-US" sz="1800" dirty="0"/>
                    </a:p>
                  </a:txBody>
                  <a:tcPr marT="45723" marB="45723">
                    <a:noFill/>
                  </a:tcPr>
                </a:tc>
                <a:tc>
                  <a:txBody>
                    <a:bodyPr/>
                    <a:lstStyle/>
                    <a:p>
                      <a:endParaRPr lang="en-US" sz="1800"/>
                    </a:p>
                  </a:txBody>
                  <a:tcPr marT="45723" marB="45723">
                    <a:noFill/>
                  </a:tcPr>
                </a:tc>
                <a:extLst>
                  <a:ext uri="{0D108BD9-81ED-4DB2-BD59-A6C34878D82A}">
                    <a16:rowId xmlns:a16="http://schemas.microsoft.com/office/drawing/2014/main" val="10002"/>
                  </a:ext>
                </a:extLst>
              </a:tr>
              <a:tr h="990676">
                <a:tc>
                  <a:txBody>
                    <a:bodyPr/>
                    <a:lstStyle/>
                    <a:p>
                      <a:endParaRPr lang="en-US" sz="1800"/>
                    </a:p>
                  </a:txBody>
                  <a:tcPr marT="45723" marB="45723">
                    <a:noFill/>
                  </a:tcPr>
                </a:tc>
                <a:tc>
                  <a:txBody>
                    <a:bodyPr/>
                    <a:lstStyle/>
                    <a:p>
                      <a:endParaRPr lang="en-US" sz="1800"/>
                    </a:p>
                  </a:txBody>
                  <a:tcPr marT="45723" marB="45723">
                    <a:noFill/>
                  </a:tcPr>
                </a:tc>
                <a:tc>
                  <a:txBody>
                    <a:bodyPr/>
                    <a:lstStyle/>
                    <a:p>
                      <a:endParaRPr lang="en-US" sz="1800"/>
                    </a:p>
                  </a:txBody>
                  <a:tcPr marT="45723" marB="45723">
                    <a:noFill/>
                  </a:tcPr>
                </a:tc>
                <a:tc>
                  <a:txBody>
                    <a:bodyPr/>
                    <a:lstStyle/>
                    <a:p>
                      <a:endParaRPr lang="en-US" sz="1800" dirty="0"/>
                    </a:p>
                  </a:txBody>
                  <a:tcPr marT="45723" marB="45723">
                    <a:noFill/>
                  </a:tcPr>
                </a:tc>
                <a:tc>
                  <a:txBody>
                    <a:bodyPr/>
                    <a:lstStyle/>
                    <a:p>
                      <a:endParaRPr lang="en-US" sz="1800" dirty="0"/>
                    </a:p>
                  </a:txBody>
                  <a:tcPr marT="45723" marB="45723">
                    <a:noFill/>
                  </a:tcPr>
                </a:tc>
                <a:extLst>
                  <a:ext uri="{0D108BD9-81ED-4DB2-BD59-A6C34878D82A}">
                    <a16:rowId xmlns:a16="http://schemas.microsoft.com/office/drawing/2014/main" val="10003"/>
                  </a:ext>
                </a:extLst>
              </a:tr>
            </a:tbl>
          </a:graphicData>
        </a:graphic>
      </p:graphicFrame>
    </p:spTree>
  </p:cSld>
  <p:clrMapOvr>
    <a:masterClrMapping/>
  </p:clrMapOvr>
  <p:transition>
    <p:random/>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682DB7D4-8F53-9152-FD07-C25D91C493C3}"/>
              </a:ext>
            </a:extLst>
          </p:cNvPr>
          <p:cNvGraphicFramePr>
            <a:graphicFrameLocks noGrp="1"/>
          </p:cNvGraphicFramePr>
          <p:nvPr/>
        </p:nvGraphicFramePr>
        <p:xfrm>
          <a:off x="228600" y="76200"/>
          <a:ext cx="11506200" cy="6369050"/>
        </p:xfrm>
        <a:graphic>
          <a:graphicData uri="http://schemas.openxmlformats.org/drawingml/2006/table">
            <a:tbl>
              <a:tblPr/>
              <a:tblGrid>
                <a:gridCol w="914400">
                  <a:extLst>
                    <a:ext uri="{9D8B030D-6E8A-4147-A177-3AD203B41FA5}">
                      <a16:colId xmlns:a16="http://schemas.microsoft.com/office/drawing/2014/main" val="20000"/>
                    </a:ext>
                  </a:extLst>
                </a:gridCol>
                <a:gridCol w="3578225">
                  <a:extLst>
                    <a:ext uri="{9D8B030D-6E8A-4147-A177-3AD203B41FA5}">
                      <a16:colId xmlns:a16="http://schemas.microsoft.com/office/drawing/2014/main" val="20001"/>
                    </a:ext>
                  </a:extLst>
                </a:gridCol>
                <a:gridCol w="2025650">
                  <a:extLst>
                    <a:ext uri="{9D8B030D-6E8A-4147-A177-3AD203B41FA5}">
                      <a16:colId xmlns:a16="http://schemas.microsoft.com/office/drawing/2014/main" val="20002"/>
                    </a:ext>
                  </a:extLst>
                </a:gridCol>
                <a:gridCol w="2493963">
                  <a:extLst>
                    <a:ext uri="{9D8B030D-6E8A-4147-A177-3AD203B41FA5}">
                      <a16:colId xmlns:a16="http://schemas.microsoft.com/office/drawing/2014/main" val="20003"/>
                    </a:ext>
                  </a:extLst>
                </a:gridCol>
                <a:gridCol w="2493962">
                  <a:extLst>
                    <a:ext uri="{9D8B030D-6E8A-4147-A177-3AD203B41FA5}">
                      <a16:colId xmlns:a16="http://schemas.microsoft.com/office/drawing/2014/main" val="20004"/>
                    </a:ext>
                  </a:extLst>
                </a:gridCol>
              </a:tblGrid>
              <a:tr h="496888">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ctr" defTabSz="914400" rtl="0" eaLnBrk="1" fontAlgn="base" latinLnBrk="0" hangingPunct="1">
                        <a:lnSpc>
                          <a:spcPts val="1800"/>
                        </a:lnSpc>
                        <a:spcBef>
                          <a:spcPct val="0"/>
                        </a:spcBef>
                        <a:spcAft>
                          <a:spcPts val="1200"/>
                        </a:spcAft>
                        <a:buClrTx/>
                        <a:buSzTx/>
                        <a:buFontTx/>
                        <a:buNone/>
                        <a:tabLst/>
                      </a:pPr>
                      <a:r>
                        <a:rPr kumimoji="0" lang="en-US" altLang="en-US" sz="1600" b="1"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Giai đoạn</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ctr" defTabSz="914400" rtl="0" eaLnBrk="1" fontAlgn="base" latinLnBrk="0" hangingPunct="1">
                        <a:lnSpc>
                          <a:spcPts val="1800"/>
                        </a:lnSpc>
                        <a:spcBef>
                          <a:spcPct val="0"/>
                        </a:spcBef>
                        <a:spcAft>
                          <a:spcPts val="1200"/>
                        </a:spcAft>
                        <a:buClrTx/>
                        <a:buSzTx/>
                        <a:buFontTx/>
                        <a:buNone/>
                        <a:tabLst/>
                      </a:pPr>
                      <a:r>
                        <a:rPr kumimoji="0" lang="en-US" altLang="en-US" sz="1600" b="1"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Quá trình xâm lược của thực dân Pháp</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ctr" defTabSz="914400" rtl="0" eaLnBrk="1" fontAlgn="base" latinLnBrk="0" hangingPunct="1">
                        <a:lnSpc>
                          <a:spcPts val="1800"/>
                        </a:lnSpc>
                        <a:spcBef>
                          <a:spcPct val="0"/>
                        </a:spcBef>
                        <a:spcAft>
                          <a:spcPts val="1200"/>
                        </a:spcAft>
                        <a:buClrTx/>
                        <a:buSzTx/>
                        <a:buFontTx/>
                        <a:buNone/>
                        <a:tabLst/>
                      </a:pPr>
                      <a:r>
                        <a:rPr kumimoji="0" lang="en-US" altLang="en-US" sz="1600" b="1"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Thái độ và đối sách của triều đình Huế</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ctr" defTabSz="914400" rtl="0" eaLnBrk="1" fontAlgn="base" latinLnBrk="0" hangingPunct="1">
                        <a:lnSpc>
                          <a:spcPts val="1800"/>
                        </a:lnSpc>
                        <a:spcBef>
                          <a:spcPct val="0"/>
                        </a:spcBef>
                        <a:spcAft>
                          <a:spcPts val="1200"/>
                        </a:spcAft>
                        <a:buClrTx/>
                        <a:buSzTx/>
                        <a:buFontTx/>
                        <a:buNone/>
                        <a:tabLst/>
                      </a:pPr>
                      <a:r>
                        <a:rPr kumimoji="0" lang="en-US" altLang="en-US" sz="1600" b="1"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Thái độ và hành động của nhân dân</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ctr" defTabSz="914400" rtl="0" eaLnBrk="1" fontAlgn="base" latinLnBrk="0" hangingPunct="1">
                        <a:lnSpc>
                          <a:spcPts val="1800"/>
                        </a:lnSpc>
                        <a:spcBef>
                          <a:spcPct val="0"/>
                        </a:spcBef>
                        <a:spcAft>
                          <a:spcPts val="1200"/>
                        </a:spcAft>
                        <a:buClrTx/>
                        <a:buSzTx/>
                        <a:buFontTx/>
                        <a:buNone/>
                        <a:tabLst/>
                      </a:pPr>
                      <a:r>
                        <a:rPr kumimoji="0" lang="en-US" altLang="en-US" sz="1600" b="1"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Kết quả, ý nghĩa</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744538">
                <a:tc rowSpan="6">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1858</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đến</a:t>
                      </a:r>
                      <a:endParaRPr kumimoji="0" lang="en-US" altLang="en-US" sz="1600" b="0" i="0" u="none" strike="noStrike" cap="none" normalizeH="0" baseline="0">
                        <a:ln>
                          <a:noFill/>
                        </a:ln>
                        <a:solidFill>
                          <a:schemeClr val="tx1"/>
                        </a:solidFill>
                        <a:effectLst/>
                        <a:latin typeface="Times New Roman" panose="02020603050405020304" pitchFamily="18" charset="0"/>
                        <a:cs typeface="Calibri" panose="020F0502020204030204" pitchFamily="34" charset="0"/>
                      </a:endParaRPr>
                    </a:p>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1873</a:t>
                      </a:r>
                      <a:endParaRPr kumimoji="0" lang="en-US" altLang="en-US" sz="1600" b="0" i="0" u="none" strike="noStrike" cap="none" normalizeH="0" baseline="0">
                        <a:ln>
                          <a:noFill/>
                        </a:ln>
                        <a:solidFill>
                          <a:schemeClr val="tx1"/>
                        </a:solidFill>
                        <a:effectLst/>
                        <a:latin typeface="Times New Roman" panose="02020603050405020304" pitchFamily="18" charset="0"/>
                        <a:cs typeface="Calibri" panose="020F0502020204030204" pitchFamily="34"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Tháng 9/1858, tấn công bán đảo Sơn Trà (Đà Nẵng)</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Lãnh đạo nhân dân kháng chiến chống Pháp.</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Phối hợp cùng quân triều đình để chống Pháp.</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Bước đầu làm thất bại âm mưu đánh nhanh thắng nhanh của Pháp.</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44538">
                <a:tc vMerge="1">
                  <a:txBody>
                    <a:bodyPr/>
                    <a:lstStyle/>
                    <a:p>
                      <a:endParaRPr lang="en-US"/>
                    </a:p>
                  </a:txBody>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Tháng 2/1859, tấn công thành Gia Định.</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Chống cự yếu ớt rồi nhanh chóng tan rã.</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Tự động nổi lên đánh giặc.</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Kế hoạch đánh nhanh thắng nhanh của Pháp thất bại.</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92188">
                <a:tc vMerge="1">
                  <a:txBody>
                    <a:bodyPr/>
                    <a:lstStyle/>
                    <a:p>
                      <a:endParaRPr lang="en-US"/>
                    </a:p>
                  </a:txBody>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Đầu năm 1860, rút bớt lực lượng ở Gia Định để san sẻ cho các chiến trường khác</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“Thủ hiểm” trong Đại đồn Chí Hòa.</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Phong trào chống Pháp vẫn diễn ra sôi nổi</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Triều đình bỏ lỡ thời cơ đánh đuổi quân Pháp.</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992188">
                <a:tc vMerge="1">
                  <a:txBody>
                    <a:bodyPr/>
                    <a:lstStyle/>
                    <a:p>
                      <a:endParaRPr lang="en-US"/>
                    </a:p>
                  </a:txBody>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Đầu năm 1861, tấn công Đại đồn Chí Hòa, mở rộng đánh chiếm Gia Định.</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Kháng cự quyết liệt nhưng không cản được giặc.</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Phong trào chống Pháp vẫn diễn ra sôi nổi</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Pháp làm chủ được Gia Định.</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157287">
                <a:tc vMerge="1">
                  <a:txBody>
                    <a:bodyPr/>
                    <a:lstStyle/>
                    <a:p>
                      <a:endParaRPr lang="en-US"/>
                    </a:p>
                  </a:txBody>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Đầu năm 1862, lần lượt đánh chiếm các tỉnh Định Tường, Biên Hòa, Vĩnh Long</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Kí với Pháp Hiệp ước Nhâm Tuất.</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Yêu cầu nhân dân bãi binh.</a:t>
                      </a:r>
                      <a:endParaRPr kumimoji="0" lang="en-US" altLang="en-US" sz="1600" b="0" i="0" u="none" strike="noStrike" cap="none" normalizeH="0" baseline="0">
                        <a:ln>
                          <a:noFill/>
                        </a:ln>
                        <a:solidFill>
                          <a:schemeClr val="tx1"/>
                        </a:solidFill>
                        <a:effectLst/>
                        <a:latin typeface="Times New Roman" panose="02020603050405020304" pitchFamily="18" charset="0"/>
                        <a:cs typeface="Calibri" panose="020F0502020204030204" pitchFamily="34"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Kiên quyết chống Pháp bất chấp lệnh bãi binh của triều đình.</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Pháp chiếm được 3 tỉnh Đông Nam Kì và đảo Côn Lôn</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241424">
                <a:tc vMerge="1">
                  <a:txBody>
                    <a:bodyPr/>
                    <a:lstStyle/>
                    <a:p>
                      <a:endParaRPr lang="en-US"/>
                    </a:p>
                  </a:txBody>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Năm 1867, Pháp chiếm 3 tỉnh miền Tây Nam Kì.</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Nuôi hi vọng giành lại những vùng đất đã mất bằng con đường thương thuyết.</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Cuộc kháng chiến chống Pháp diễn ra ngày càng mạnh mẽ.</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Pháp chiếm được 3 tỉnh Tây Nam Kì; củng cố bộ máy cai trị và chuẩn bị cho các bước xâm lược tiếp theo.</a:t>
                      </a:r>
                      <a:endParaRPr kumimoji="0" lang="en-US" altLang="en-US" sz="1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Tree>
  </p:cSld>
  <p:clrMapOvr>
    <a:masterClrMapping/>
  </p:clrMapOvr>
  <p:transition>
    <p:random/>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E093DAE8-F9E3-3014-14ED-47FC35517E96}"/>
              </a:ext>
            </a:extLst>
          </p:cNvPr>
          <p:cNvGraphicFramePr>
            <a:graphicFrameLocks noGrp="1"/>
          </p:cNvGraphicFramePr>
          <p:nvPr/>
        </p:nvGraphicFramePr>
        <p:xfrm>
          <a:off x="457200" y="304800"/>
          <a:ext cx="11506200" cy="5329238"/>
        </p:xfrm>
        <a:graphic>
          <a:graphicData uri="http://schemas.openxmlformats.org/drawingml/2006/table">
            <a:tbl>
              <a:tblPr/>
              <a:tblGrid>
                <a:gridCol w="860425">
                  <a:extLst>
                    <a:ext uri="{9D8B030D-6E8A-4147-A177-3AD203B41FA5}">
                      <a16:colId xmlns:a16="http://schemas.microsoft.com/office/drawing/2014/main" val="20000"/>
                    </a:ext>
                  </a:extLst>
                </a:gridCol>
                <a:gridCol w="2817813">
                  <a:extLst>
                    <a:ext uri="{9D8B030D-6E8A-4147-A177-3AD203B41FA5}">
                      <a16:colId xmlns:a16="http://schemas.microsoft.com/office/drawing/2014/main" val="20001"/>
                    </a:ext>
                  </a:extLst>
                </a:gridCol>
                <a:gridCol w="2582862">
                  <a:extLst>
                    <a:ext uri="{9D8B030D-6E8A-4147-A177-3AD203B41FA5}">
                      <a16:colId xmlns:a16="http://schemas.microsoft.com/office/drawing/2014/main" val="20002"/>
                    </a:ext>
                  </a:extLst>
                </a:gridCol>
                <a:gridCol w="2662238">
                  <a:extLst>
                    <a:ext uri="{9D8B030D-6E8A-4147-A177-3AD203B41FA5}">
                      <a16:colId xmlns:a16="http://schemas.microsoft.com/office/drawing/2014/main" val="20003"/>
                    </a:ext>
                  </a:extLst>
                </a:gridCol>
                <a:gridCol w="2582862">
                  <a:extLst>
                    <a:ext uri="{9D8B030D-6E8A-4147-A177-3AD203B41FA5}">
                      <a16:colId xmlns:a16="http://schemas.microsoft.com/office/drawing/2014/main" val="20004"/>
                    </a:ext>
                  </a:extLst>
                </a:gridCol>
              </a:tblGrid>
              <a:tr h="1524000">
                <a:tc rowSpan="3">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endPar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endParaRPr>
                    </a:p>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1873 đến 1884</a:t>
                      </a:r>
                      <a:endParaRPr kumimoji="0" lang="en-US" altLang="en-US" sz="1600" b="0" i="0" u="none" strike="noStrike" cap="none" normalizeH="0" baseline="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endPar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endParaRPr>
                    </a:p>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Cuối năm 1873, Pháp tấn công Bắc Kì lần thứ nhất</a:t>
                      </a:r>
                      <a:endParaRPr kumimoji="0" lang="en-US" altLang="en-US" sz="1600" b="0" i="0" u="none" strike="noStrike" cap="none" normalizeH="0" baseline="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endPar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endParaRPr>
                    </a:p>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Chiến đấu quyết liệt nhưng thất bại.</a:t>
                      </a:r>
                      <a:endParaRPr kumimoji="0" lang="en-US" altLang="en-US" sz="1600" b="0" i="0" u="none" strike="noStrike" cap="none" normalizeH="0" baseline="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Kí hiệp ước Giáp Tuất</a:t>
                      </a:r>
                      <a:endParaRPr kumimoji="0" lang="en-US" altLang="en-US" sz="1600" b="0" i="0" u="none" strike="noStrike" cap="none" normalizeH="0" baseline="0">
                        <a:ln>
                          <a:noFill/>
                        </a:ln>
                        <a:solidFill>
                          <a:schemeClr val="tx1"/>
                        </a:solidFill>
                        <a:effectLst/>
                        <a:latin typeface="Calibri" panose="020F0502020204030204" pitchFamily="34" charset="0"/>
                        <a:cs typeface="Calibri" panose="020F0502020204030204" pitchFamily="34"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endPar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endParaRPr>
                    </a:p>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Kháng chiến chống Pháp diễn ra sôi nổi, tiêu biểu: trận Cầu Giấy,…</a:t>
                      </a:r>
                      <a:endParaRPr kumimoji="0" lang="en-US" altLang="en-US" sz="1600" b="0" i="0" u="none" strike="noStrike" cap="none" normalizeH="0" baseline="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endPar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endParaRPr>
                    </a:p>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Nhà Nguyễn công nhận 6 tỉnh Nam Kì thuộc Pháp.</a:t>
                      </a:r>
                      <a:endParaRPr kumimoji="0" lang="en-US" altLang="en-US" sz="1600" b="0" i="0" u="none" strike="noStrike" cap="none" normalizeH="0" baseline="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a:ln>
                            <a:noFill/>
                          </a:ln>
                          <a:solidFill>
                            <a:srgbClr val="000000"/>
                          </a:solidFill>
                          <a:effectLst/>
                          <a:latin typeface="Times New Roman" panose="02020603050405020304" pitchFamily="18" charset="0"/>
                          <a:cs typeface="Times New Roman" panose="02020603050405020304" pitchFamily="18" charset="0"/>
                        </a:rPr>
                        <a:t>- Pháp có điều kiện gây dựng cơ sở để tiếp tục xâm lược.</a:t>
                      </a:r>
                      <a:endParaRPr kumimoji="0" lang="en-US" altLang="en-US" sz="1600" b="0" i="0" u="none" strike="noStrike" cap="none" normalizeH="0" baseline="0">
                        <a:ln>
                          <a:noFill/>
                        </a:ln>
                        <a:solidFill>
                          <a:schemeClr val="tx1"/>
                        </a:solidFill>
                        <a:effectLst/>
                        <a:latin typeface="Calibri" panose="020F0502020204030204" pitchFamily="34" charset="0"/>
                        <a:cs typeface="Calibri" panose="020F0502020204030204" pitchFamily="34"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855788">
                <a:tc vMerge="1">
                  <a:txBody>
                    <a:bodyPr/>
                    <a:lstStyle/>
                    <a:p>
                      <a:endParaRPr lang="en-US"/>
                    </a:p>
                  </a:txBody>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endPar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endParaRPr>
                    </a:p>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Năm</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1882,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Pháp</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tấn</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công</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Bắc</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Kì</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lần</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thứ</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hai</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a:t>
                      </a:r>
                      <a:endParaRPr kumimoji="0" lang="en-US" altLang="en-US" sz="16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endPar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endParaRPr>
                    </a:p>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Chiến</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đấu</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quyết</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liệt</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nhưng</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thất</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bại</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a:t>
                      </a:r>
                      <a:endParaRPr kumimoji="0" lang="en-US" altLang="en-US" sz="16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Cầu</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viện</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nhà</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Thanh.</a:t>
                      </a:r>
                      <a:endParaRPr kumimoji="0" lang="en-US" altLang="en-US" sz="1600" b="0" i="0" u="none" strike="noStrike" cap="none" normalizeH="0" baseline="0" dirty="0">
                        <a:ln>
                          <a:noFill/>
                        </a:ln>
                        <a:solidFill>
                          <a:schemeClr val="tx1"/>
                        </a:solidFill>
                        <a:effectLst/>
                        <a:latin typeface="Calibri" panose="020F0502020204030204" pitchFamily="34" charset="0"/>
                        <a:cs typeface="Calibri" panose="020F0502020204030204" pitchFamily="34"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endPar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endParaRPr>
                    </a:p>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Kháng</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chiến</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chống</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Pháp</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diễn</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ra</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sôi</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nổi</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tiêu</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biểu</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trận</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Cầu</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Giấy</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a:t>
                      </a:r>
                      <a:endParaRPr kumimoji="0" lang="en-US" altLang="en-US" sz="16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endPar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endParaRPr>
                    </a:p>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Cuộc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chiến</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đấu</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của</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nhân</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dân</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Bắc</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kì</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gây</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cho</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Pháp</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nhiều</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tổn</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thất</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a:t>
                      </a:r>
                      <a:endParaRPr kumimoji="0" lang="en-US" altLang="en-US" sz="16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949450">
                <a:tc vMerge="1">
                  <a:txBody>
                    <a:bodyPr/>
                    <a:lstStyle/>
                    <a:p>
                      <a:endParaRPr lang="en-US"/>
                    </a:p>
                  </a:txBody>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endPar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endParaRPr>
                    </a:p>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Năm</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1883,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tấn</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công</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cửa</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biển</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Thuận</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An</a:t>
                      </a:r>
                      <a:endParaRPr kumimoji="0" lang="en-US" altLang="en-US" sz="16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endPar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endParaRPr>
                    </a:p>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Kí</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Hiệp</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ước</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Hác-măng</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(1883)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sau</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đó</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tiếp</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tục</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kí</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Hiệp</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ước</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Pa-</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tơ</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nốt</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(1884)</a:t>
                      </a:r>
                      <a:endParaRPr kumimoji="0" lang="en-US" altLang="en-US" sz="16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endPar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endParaRPr>
                    </a:p>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Tiếp</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tục</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nổi</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dậy</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chống</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Pháp</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ở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khắp</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nơi</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a:t>
                      </a:r>
                      <a:endParaRPr kumimoji="0" lang="en-US" altLang="en-US" sz="16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30163">
                        <a:lnSpc>
                          <a:spcPct val="90000"/>
                        </a:lnSpc>
                        <a:spcBef>
                          <a:spcPts val="1000"/>
                        </a:spcBef>
                        <a:buFont typeface="Arial" panose="020B0604020202020204" pitchFamily="34" charset="0"/>
                        <a:defRPr sz="24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defRPr sz="20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defRPr>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defRPr sz="1600">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defRPr sz="1600">
                          <a:solidFill>
                            <a:schemeClr val="tx1"/>
                          </a:solidFill>
                          <a:latin typeface="Calibri" panose="020F0502020204030204" pitchFamily="34" charset="0"/>
                        </a:defRPr>
                      </a:lvl9pPr>
                    </a:lstStyle>
                    <a:p>
                      <a:pPr marL="30163" marR="0" lvl="0" indent="0" algn="just" defTabSz="914400" rtl="0" eaLnBrk="1" fontAlgn="base" latinLnBrk="0" hangingPunct="1">
                        <a:lnSpc>
                          <a:spcPts val="1800"/>
                        </a:lnSpc>
                        <a:spcBef>
                          <a:spcPct val="0"/>
                        </a:spcBef>
                        <a:spcAft>
                          <a:spcPts val="1200"/>
                        </a:spcAft>
                        <a:buClrTx/>
                        <a:buSzTx/>
                        <a:buFontTx/>
                        <a:buNone/>
                        <a:tabLst/>
                      </a:pPr>
                      <a:endPar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endParaRPr>
                    </a:p>
                    <a:p>
                      <a:pPr marL="30163" marR="0" lvl="0" indent="0" algn="just" defTabSz="914400" rtl="0" eaLnBrk="1" fontAlgn="base" latinLnBrk="0" hangingPunct="1">
                        <a:lnSpc>
                          <a:spcPts val="1800"/>
                        </a:lnSpc>
                        <a:spcBef>
                          <a:spcPct val="0"/>
                        </a:spcBef>
                        <a:spcAft>
                          <a:spcPts val="1200"/>
                        </a:spcAft>
                        <a:buClrTx/>
                        <a:buSzTx/>
                        <a:buFontTx/>
                        <a:buNone/>
                        <a:tabLst/>
                      </a:pP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Thực</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dân</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Pháp</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cơ</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bản</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hoàn</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thành</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quá</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trình</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xâm</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lược</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a:t>
                      </a:r>
                      <a:r>
                        <a:rPr kumimoji="0" lang="en-US" altLang="en-US" sz="1600" b="0" i="0" u="none" strike="noStrike" cap="none" normalizeH="0" baseline="0" dirty="0" err="1">
                          <a:ln>
                            <a:noFill/>
                          </a:ln>
                          <a:solidFill>
                            <a:srgbClr val="000000"/>
                          </a:solidFill>
                          <a:effectLst/>
                          <a:latin typeface="Times New Roman" panose="02020603050405020304" pitchFamily="18" charset="0"/>
                          <a:cs typeface="Times New Roman" panose="02020603050405020304" pitchFamily="18" charset="0"/>
                        </a:rPr>
                        <a:t>Việt</a:t>
                      </a:r>
                      <a:r>
                        <a:rPr kumimoji="0" lang="en-US" altLang="en-US" sz="1600" b="0" i="0" u="none" strike="noStrike" cap="none" normalizeH="0" baseline="0" dirty="0">
                          <a:ln>
                            <a:noFill/>
                          </a:ln>
                          <a:solidFill>
                            <a:srgbClr val="000000"/>
                          </a:solidFill>
                          <a:effectLst/>
                          <a:latin typeface="Times New Roman" panose="02020603050405020304" pitchFamily="18" charset="0"/>
                          <a:cs typeface="Times New Roman" panose="02020603050405020304" pitchFamily="18" charset="0"/>
                        </a:rPr>
                        <a:t> Nam.</a:t>
                      </a:r>
                      <a:endParaRPr kumimoji="0" lang="en-US" altLang="en-US" sz="1600" b="0"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0" marR="0"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transition>
    <p:random/>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TextBox 3">
            <a:extLst>
              <a:ext uri="{FF2B5EF4-FFF2-40B4-BE49-F238E27FC236}">
                <a16:creationId xmlns:a16="http://schemas.microsoft.com/office/drawing/2014/main" id="{8036EC25-A025-305E-15FB-494275BDA323}"/>
              </a:ext>
            </a:extLst>
          </p:cNvPr>
          <p:cNvSpPr txBox="1">
            <a:spLocks noChangeArrowheads="1"/>
          </p:cNvSpPr>
          <p:nvPr/>
        </p:nvSpPr>
        <p:spPr bwMode="auto">
          <a:xfrm>
            <a:off x="3429000" y="115888"/>
            <a:ext cx="6094413"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15000"/>
              </a:lnSpc>
              <a:spcBef>
                <a:spcPct val="0"/>
              </a:spcBef>
              <a:spcAft>
                <a:spcPts val="1000"/>
              </a:spcAft>
              <a:buFontTx/>
              <a:buNone/>
            </a:pPr>
            <a:r>
              <a:rPr lang="en-US" altLang="en-US" sz="2400" b="1">
                <a:solidFill>
                  <a:srgbClr val="FF0000"/>
                </a:solidFill>
                <a:latin typeface="Times New Roman" panose="02020603050405020304" pitchFamily="18" charset="0"/>
                <a:ea typeface="Calibri" panose="020F0502020204030204" pitchFamily="34" charset="0"/>
                <a:cs typeface="Times New Roman" panose="02020603050405020304" pitchFamily="18" charset="0"/>
              </a:rPr>
              <a:t>C. HOẠT ĐỘNG VẬN DỤNG</a:t>
            </a:r>
            <a:endParaRPr lang="en-US" altLang="en-US" sz="2400">
              <a:solidFill>
                <a:srgbClr val="FF0000"/>
              </a:solidFill>
              <a:ea typeface="Calibri" panose="020F0502020204030204" pitchFamily="34" charset="0"/>
              <a:cs typeface="Times New Roman" panose="02020603050405020304" pitchFamily="18" charset="0"/>
            </a:endParaRPr>
          </a:p>
        </p:txBody>
      </p:sp>
      <p:sp>
        <p:nvSpPr>
          <p:cNvPr id="5" name="TextBox 4">
            <a:extLst>
              <a:ext uri="{FF2B5EF4-FFF2-40B4-BE49-F238E27FC236}">
                <a16:creationId xmlns:a16="http://schemas.microsoft.com/office/drawing/2014/main" id="{1CC788B8-B676-75D4-81D0-3A145E293DD0}"/>
              </a:ext>
            </a:extLst>
          </p:cNvPr>
          <p:cNvSpPr txBox="1">
            <a:spLocks noChangeArrowheads="1"/>
          </p:cNvSpPr>
          <p:nvPr/>
        </p:nvSpPr>
        <p:spPr bwMode="auto">
          <a:xfrm>
            <a:off x="533400" y="552450"/>
            <a:ext cx="11506200" cy="77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0163">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15000"/>
              </a:lnSpc>
              <a:spcBef>
                <a:spcPct val="0"/>
              </a:spcBef>
              <a:spcAft>
                <a:spcPts val="1000"/>
              </a:spcAft>
              <a:buFontTx/>
              <a:buNone/>
            </a:pPr>
            <a:r>
              <a:rPr lang="en-US" altLang="en-US" sz="2000" b="1" u="sng">
                <a:solidFill>
                  <a:srgbClr val="008000"/>
                </a:solidFill>
                <a:latin typeface="Times New Roman" panose="02020603050405020304" pitchFamily="18" charset="0"/>
                <a:cs typeface="Times New Roman" panose="02020603050405020304" pitchFamily="18" charset="0"/>
                <a:hlinkClick r:id="rId2"/>
              </a:rPr>
              <a:t>Câu hỏi thảo luận: </a:t>
            </a:r>
            <a:r>
              <a:rPr lang="en-US" altLang="en-US" sz="2000" u="sng">
                <a:solidFill>
                  <a:srgbClr val="3273DC"/>
                </a:solidFill>
                <a:latin typeface="Times New Roman" panose="02020603050405020304" pitchFamily="18" charset="0"/>
                <a:cs typeface="Times New Roman" panose="02020603050405020304" pitchFamily="18" charset="0"/>
                <a:hlinkClick r:id="rId2"/>
              </a:rPr>
              <a:t> </a:t>
            </a:r>
            <a:r>
              <a:rPr lang="en-US" altLang="en-US" sz="2000">
                <a:solidFill>
                  <a:srgbClr val="000000"/>
                </a:solidFill>
                <a:latin typeface="Times New Roman" panose="02020603050405020304" pitchFamily="18" charset="0"/>
                <a:cs typeface="Times New Roman" panose="02020603050405020304" pitchFamily="18" charset="0"/>
                <a:hlinkClick r:id="rId2"/>
              </a:rPr>
              <a:t>Có ý kiến cho rằng: Triều đình nhà Nguyễn phải chịu toàn bộ trách nhiệm trong việc để mất nước. Em đồng ý với ý kiến trên không? Vì sao?</a:t>
            </a:r>
            <a:endParaRPr lang="en-US" altLang="en-US" sz="2000">
              <a:ea typeface="Calibri" panose="020F0502020204030204" pitchFamily="34" charset="0"/>
              <a:cs typeface="Times New Roman" panose="02020603050405020304" pitchFamily="18" charset="0"/>
            </a:endParaRPr>
          </a:p>
        </p:txBody>
      </p:sp>
      <p:sp>
        <p:nvSpPr>
          <p:cNvPr id="7" name="TextBox 6">
            <a:extLst>
              <a:ext uri="{FF2B5EF4-FFF2-40B4-BE49-F238E27FC236}">
                <a16:creationId xmlns:a16="http://schemas.microsoft.com/office/drawing/2014/main" id="{50BB4441-ABE3-FC87-A7F8-62FB862BF45D}"/>
              </a:ext>
            </a:extLst>
          </p:cNvPr>
          <p:cNvSpPr txBox="1">
            <a:spLocks noChangeArrowheads="1"/>
          </p:cNvSpPr>
          <p:nvPr/>
        </p:nvSpPr>
        <p:spPr bwMode="auto">
          <a:xfrm>
            <a:off x="379413" y="1330325"/>
            <a:ext cx="11658600" cy="534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0163">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15000"/>
              </a:lnSpc>
              <a:spcBef>
                <a:spcPct val="0"/>
              </a:spcBef>
              <a:spcAft>
                <a:spcPts val="1000"/>
              </a:spcAft>
              <a:buFontTx/>
              <a:buNone/>
            </a:pPr>
            <a:r>
              <a:rPr lang="en-US" altLang="en-US" sz="1600" b="1">
                <a:solidFill>
                  <a:srgbClr val="008000"/>
                </a:solidFill>
                <a:latin typeface="Times New Roman" panose="02020603050405020304" pitchFamily="18" charset="0"/>
                <a:cs typeface="Times New Roman" panose="02020603050405020304" pitchFamily="18" charset="0"/>
              </a:rPr>
              <a:t>Trả lời:</a:t>
            </a:r>
            <a:endParaRPr lang="en-US" altLang="en-US" sz="1600">
              <a:ea typeface="Calibri" panose="020F0502020204030204" pitchFamily="34" charset="0"/>
              <a:cs typeface="Times New Roman" panose="02020603050405020304" pitchFamily="18" charset="0"/>
            </a:endParaRPr>
          </a:p>
          <a:p>
            <a:pPr algn="just">
              <a:lnSpc>
                <a:spcPct val="115000"/>
              </a:lnSpc>
              <a:spcBef>
                <a:spcPct val="0"/>
              </a:spcBef>
              <a:spcAft>
                <a:spcPts val="1000"/>
              </a:spcAft>
              <a:buFontTx/>
              <a:buNone/>
            </a:pPr>
            <a:r>
              <a:rPr lang="en-US" altLang="en-US" sz="1600" i="1">
                <a:solidFill>
                  <a:srgbClr val="000000"/>
                </a:solidFill>
                <a:latin typeface="Times New Roman" panose="02020603050405020304" pitchFamily="18" charset="0"/>
                <a:cs typeface="Times New Roman" panose="02020603050405020304" pitchFamily="18" charset="0"/>
              </a:rPr>
              <a:t>♦ </a:t>
            </a:r>
            <a:r>
              <a:rPr lang="en-US" altLang="en-US" sz="1600" b="1">
                <a:solidFill>
                  <a:srgbClr val="000000"/>
                </a:solidFill>
                <a:latin typeface="Times New Roman" panose="02020603050405020304" pitchFamily="18" charset="0"/>
                <a:cs typeface="Times New Roman" panose="02020603050405020304" pitchFamily="18" charset="0"/>
              </a:rPr>
              <a:t>Không đồng ý </a:t>
            </a:r>
            <a:r>
              <a:rPr lang="en-US" altLang="en-US" sz="1600">
                <a:solidFill>
                  <a:srgbClr val="000000"/>
                </a:solidFill>
                <a:latin typeface="Times New Roman" panose="02020603050405020304" pitchFamily="18" charset="0"/>
                <a:cs typeface="Times New Roman" panose="02020603050405020304" pitchFamily="18" charset="0"/>
              </a:rPr>
              <a:t>với ý kiến: triều đình nhà Nguyễn phải chịu toàn bộ trách nhiệm trong việc để mất nước. Vì: có nhiều nguyên nhân (khách quan và chủ quan) khiến cuộc kháng chiến chống Pháp thất bại của nhân dân Việt Nam thất bại.</a:t>
            </a:r>
            <a:endParaRPr lang="en-US" altLang="en-US" sz="1600">
              <a:cs typeface="Calibri" panose="020F0502020204030204" pitchFamily="34" charset="0"/>
            </a:endParaRPr>
          </a:p>
          <a:p>
            <a:pPr algn="just">
              <a:lnSpc>
                <a:spcPct val="115000"/>
              </a:lnSpc>
              <a:spcBef>
                <a:spcPct val="0"/>
              </a:spcBef>
              <a:spcAft>
                <a:spcPts val="1000"/>
              </a:spcAft>
              <a:buFontTx/>
              <a:buNone/>
            </a:pPr>
            <a:r>
              <a:rPr lang="en-US" altLang="en-US" sz="1600" b="1">
                <a:solidFill>
                  <a:srgbClr val="000000"/>
                </a:solidFill>
                <a:latin typeface="Times New Roman" panose="02020603050405020304" pitchFamily="18" charset="0"/>
                <a:cs typeface="Times New Roman" panose="02020603050405020304" pitchFamily="18" charset="0"/>
              </a:rPr>
              <a:t>- Nguyên nhân khách quan:</a:t>
            </a:r>
            <a:r>
              <a:rPr lang="en-US" altLang="en-US" sz="1600">
                <a:solidFill>
                  <a:srgbClr val="000000"/>
                </a:solidFill>
                <a:latin typeface="Times New Roman" panose="02020603050405020304" pitchFamily="18" charset="0"/>
                <a:cs typeface="Times New Roman" panose="02020603050405020304" pitchFamily="18" charset="0"/>
              </a:rPr>
              <a:t> tương quan lực lượng về mọi mặt giữa Việt Nam và Pháp quá chênh lệch và ngày càng chuyển biến theo chiều hướng có lợi cho Pháp</a:t>
            </a:r>
            <a:endParaRPr lang="en-US" altLang="en-US" sz="1600">
              <a:cs typeface="Calibri" panose="020F0502020204030204" pitchFamily="34" charset="0"/>
            </a:endParaRPr>
          </a:p>
          <a:p>
            <a:pPr algn="just">
              <a:lnSpc>
                <a:spcPct val="115000"/>
              </a:lnSpc>
              <a:spcBef>
                <a:spcPct val="0"/>
              </a:spcBef>
              <a:spcAft>
                <a:spcPts val="1000"/>
              </a:spcAft>
              <a:buFontTx/>
              <a:buNone/>
            </a:pPr>
            <a:r>
              <a:rPr lang="en-US" altLang="en-US" sz="1600" b="1">
                <a:solidFill>
                  <a:srgbClr val="000000"/>
                </a:solidFill>
                <a:latin typeface="Times New Roman" panose="02020603050405020304" pitchFamily="18" charset="0"/>
                <a:cs typeface="Times New Roman" panose="02020603050405020304" pitchFamily="18" charset="0"/>
              </a:rPr>
              <a:t>- Nguyên nhân chủ quan:</a:t>
            </a:r>
            <a:endParaRPr lang="en-US" altLang="en-US" sz="1600">
              <a:cs typeface="Calibri" panose="020F0502020204030204" pitchFamily="34" charset="0"/>
            </a:endParaRPr>
          </a:p>
          <a:p>
            <a:pPr algn="just">
              <a:lnSpc>
                <a:spcPct val="115000"/>
              </a:lnSpc>
              <a:spcBef>
                <a:spcPct val="0"/>
              </a:spcBef>
              <a:spcAft>
                <a:spcPts val="1000"/>
              </a:spcAft>
              <a:buFontTx/>
              <a:buNone/>
            </a:pPr>
            <a:r>
              <a:rPr lang="en-US" altLang="en-US" sz="1600">
                <a:solidFill>
                  <a:srgbClr val="000000"/>
                </a:solidFill>
                <a:latin typeface="Times New Roman" panose="02020603050405020304" pitchFamily="18" charset="0"/>
                <a:cs typeface="Times New Roman" panose="02020603050405020304" pitchFamily="18" charset="0"/>
              </a:rPr>
              <a:t>+ Chế độ phong kiến chuyên chế ở Việt Nam lâm vào khủng hoảng, suy yếu nghiêm trọng trên tất cả các lĩnh vực. Điều này khiến cho nội lực đất nước suy yếu, sức dân suy kiệt, do đó, Việt Nam gặp nhiều khó khăn trong việc đương đầu với một kẻ thù mạnh như Pháp.</a:t>
            </a:r>
            <a:endParaRPr lang="en-US" altLang="en-US" sz="1600">
              <a:cs typeface="Calibri" panose="020F0502020204030204" pitchFamily="34" charset="0"/>
            </a:endParaRPr>
          </a:p>
          <a:p>
            <a:pPr algn="just">
              <a:lnSpc>
                <a:spcPct val="115000"/>
              </a:lnSpc>
              <a:spcBef>
                <a:spcPct val="0"/>
              </a:spcBef>
              <a:spcAft>
                <a:spcPts val="1000"/>
              </a:spcAft>
              <a:buFontTx/>
              <a:buNone/>
            </a:pPr>
            <a:r>
              <a:rPr lang="en-US" altLang="en-US" sz="1600" b="1">
                <a:solidFill>
                  <a:srgbClr val="000000"/>
                </a:solidFill>
                <a:latin typeface="Times New Roman" panose="02020603050405020304" pitchFamily="18" charset="0"/>
                <a:cs typeface="Times New Roman" panose="02020603050405020304" pitchFamily="18" charset="0"/>
              </a:rPr>
              <a:t>+ </a:t>
            </a:r>
            <a:r>
              <a:rPr lang="en-US" altLang="en-US" sz="1600">
                <a:solidFill>
                  <a:srgbClr val="000000"/>
                </a:solidFill>
                <a:latin typeface="Times New Roman" panose="02020603050405020304" pitchFamily="18" charset="0"/>
                <a:cs typeface="Times New Roman" panose="02020603050405020304" pitchFamily="18" charset="0"/>
              </a:rPr>
              <a:t>Triều đình nhà Nguyễn thiếu quyết tâm kháng chiến, phạm nhiều sai lầm cả về đường lối chỉ đạo chiến đấu và đường lối ngoại giao.</a:t>
            </a:r>
            <a:endParaRPr lang="en-US" altLang="en-US" sz="1600">
              <a:cs typeface="Calibri" panose="020F0502020204030204" pitchFamily="34" charset="0"/>
            </a:endParaRPr>
          </a:p>
          <a:p>
            <a:pPr algn="just">
              <a:lnSpc>
                <a:spcPct val="115000"/>
              </a:lnSpc>
              <a:spcBef>
                <a:spcPct val="0"/>
              </a:spcBef>
              <a:spcAft>
                <a:spcPts val="1000"/>
              </a:spcAft>
              <a:buFontTx/>
              <a:buNone/>
            </a:pPr>
            <a:r>
              <a:rPr lang="en-US" altLang="en-US" sz="1600" b="1">
                <a:solidFill>
                  <a:srgbClr val="000000"/>
                </a:solidFill>
                <a:latin typeface="Times New Roman" panose="02020603050405020304" pitchFamily="18" charset="0"/>
                <a:cs typeface="Times New Roman" panose="02020603050405020304" pitchFamily="18" charset="0"/>
              </a:rPr>
              <a:t>+ </a:t>
            </a:r>
            <a:r>
              <a:rPr lang="en-US" altLang="en-US" sz="1600">
                <a:solidFill>
                  <a:srgbClr val="000000"/>
                </a:solidFill>
                <a:latin typeface="Times New Roman" panose="02020603050405020304" pitchFamily="18" charset="0"/>
                <a:cs typeface="Times New Roman" panose="02020603050405020304" pitchFamily="18" charset="0"/>
              </a:rPr>
              <a:t>Các phong trào đấu tranh chống Pháp của quần chúng nhân dân diễn ra lẻ tẻ; có nhiều hạn chế về đường lối và lực lượng lãnh đạo,...</a:t>
            </a:r>
            <a:endParaRPr lang="en-US" altLang="en-US" sz="1600">
              <a:cs typeface="Calibri" panose="020F0502020204030204" pitchFamily="34" charset="0"/>
            </a:endParaRPr>
          </a:p>
          <a:p>
            <a:pPr algn="just">
              <a:lnSpc>
                <a:spcPct val="115000"/>
              </a:lnSpc>
              <a:spcBef>
                <a:spcPct val="0"/>
              </a:spcBef>
              <a:spcAft>
                <a:spcPts val="1000"/>
              </a:spcAft>
              <a:buFontTx/>
              <a:buNone/>
            </a:pPr>
            <a:r>
              <a:rPr lang="en-US" altLang="en-US" sz="1600" i="1">
                <a:solidFill>
                  <a:srgbClr val="000000"/>
                </a:solidFill>
                <a:latin typeface="Times New Roman" panose="02020603050405020304" pitchFamily="18" charset="0"/>
                <a:cs typeface="Times New Roman" panose="02020603050405020304" pitchFamily="18" charset="0"/>
              </a:rPr>
              <a:t>♦ </a:t>
            </a:r>
            <a:r>
              <a:rPr lang="en-US" altLang="en-US" sz="1600" b="1">
                <a:solidFill>
                  <a:srgbClr val="000000"/>
                </a:solidFill>
                <a:latin typeface="Times New Roman" panose="02020603050405020304" pitchFamily="18" charset="0"/>
                <a:cs typeface="Times New Roman" panose="02020603050405020304" pitchFamily="18" charset="0"/>
              </a:rPr>
              <a:t>Tuy nhiên, </a:t>
            </a:r>
            <a:r>
              <a:rPr lang="en-US" altLang="en-US" sz="1600">
                <a:solidFill>
                  <a:srgbClr val="000000"/>
                </a:solidFill>
                <a:latin typeface="Times New Roman" panose="02020603050405020304" pitchFamily="18" charset="0"/>
                <a:cs typeface="Times New Roman" panose="02020603050405020304" pitchFamily="18" charset="0"/>
              </a:rPr>
              <a:t>nhà Nguyễn cần</a:t>
            </a:r>
            <a:r>
              <a:rPr lang="en-US" altLang="en-US" sz="1600" b="1">
                <a:solidFill>
                  <a:srgbClr val="000000"/>
                </a:solidFill>
                <a:latin typeface="Times New Roman" panose="02020603050405020304" pitchFamily="18" charset="0"/>
                <a:cs typeface="Times New Roman" panose="02020603050405020304" pitchFamily="18" charset="0"/>
              </a:rPr>
              <a:t> chịu trách nhiệm chính, trách nhiệm lớn nhất</a:t>
            </a:r>
            <a:r>
              <a:rPr lang="en-US" altLang="en-US" sz="1600">
                <a:solidFill>
                  <a:srgbClr val="000000"/>
                </a:solidFill>
                <a:latin typeface="Times New Roman" panose="02020603050405020304" pitchFamily="18" charset="0"/>
                <a:cs typeface="Times New Roman" panose="02020603050405020304" pitchFamily="18" charset="0"/>
              </a:rPr>
              <a:t> trong việc để nước ta rơi vào tay Pháp. Vì:</a:t>
            </a:r>
            <a:endParaRPr lang="en-US" altLang="en-US" sz="1600">
              <a:cs typeface="Calibri" panose="020F0502020204030204" pitchFamily="34" charset="0"/>
            </a:endParaRPr>
          </a:p>
          <a:p>
            <a:pPr algn="just">
              <a:lnSpc>
                <a:spcPct val="115000"/>
              </a:lnSpc>
              <a:spcBef>
                <a:spcPct val="0"/>
              </a:spcBef>
              <a:spcAft>
                <a:spcPts val="1000"/>
              </a:spcAft>
              <a:buFontTx/>
              <a:buNone/>
            </a:pPr>
            <a:r>
              <a:rPr lang="en-US" altLang="en-US" sz="1600">
                <a:solidFill>
                  <a:srgbClr val="000000"/>
                </a:solidFill>
                <a:latin typeface="Times New Roman" panose="02020603050405020304" pitchFamily="18" charset="0"/>
                <a:cs typeface="Times New Roman" panose="02020603050405020304" pitchFamily="18" charset="0"/>
              </a:rPr>
              <a:t>+ Trước vận nước nguy nan, nhiều sĩ phu tiến bộ, đã mạnh dạn đề nghị triều đình cải cách, canh tân đất nước. Tuy nhiên, nhà Nguyễn đã khước từ hoặc thực hiện một cách nửa vời, đồng thời tiếp tục thực hiện những chính sách nội trị, ngoại giao lạc hậu khiến cho sức nước, sức dân suy kiệt. Trong quá trình chiến đấu chống thực dân Pháp xâm lược, nhà Nguyễn đã thiếu quyết tâm kháng chiến, phạm nhiều sai lầm cả về đường lối chỉ đạo chiến đấu và đường lối ngoại giao, dẫn đến việc bỏ lỡ nhiều thời cơ phản công quân Pháp</a:t>
            </a:r>
            <a:endParaRPr lang="en-US" altLang="en-US" sz="1600">
              <a:latin typeface="Arial" panose="020B0604020202020204" pitchFamily="34" charset="0"/>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50" name="Text Box 18">
            <a:extLst>
              <a:ext uri="{FF2B5EF4-FFF2-40B4-BE49-F238E27FC236}">
                <a16:creationId xmlns:a16="http://schemas.microsoft.com/office/drawing/2014/main" id="{37EA4D41-269F-3F9F-4AF5-52B4BDF80AEB}"/>
              </a:ext>
            </a:extLst>
          </p:cNvPr>
          <p:cNvSpPr txBox="1">
            <a:spLocks noChangeArrowheads="1"/>
          </p:cNvSpPr>
          <p:nvPr/>
        </p:nvSpPr>
        <p:spPr bwMode="auto">
          <a:xfrm>
            <a:off x="1905000" y="2743200"/>
            <a:ext cx="2438400" cy="1587500"/>
          </a:xfrm>
          <a:prstGeom prst="rect">
            <a:avLst/>
          </a:prstGeom>
          <a:noFill/>
          <a:ln w="66675" cap="rnd">
            <a:solidFill>
              <a:srgbClr val="008000"/>
            </a:solidFill>
            <a:prstDash val="sysDot"/>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a:spcBef>
                <a:spcPct val="0"/>
              </a:spcBef>
              <a:buFontTx/>
              <a:buNone/>
            </a:pPr>
            <a:r>
              <a:rPr lang="en-US" altLang="en-US" sz="5400" b="1">
                <a:solidFill>
                  <a:srgbClr val="FF0000"/>
                </a:solidFill>
                <a:latin typeface="Times New Roman" panose="02020603050405020304" pitchFamily="18" charset="0"/>
              </a:rPr>
              <a:t>DẶN DÒ</a:t>
            </a:r>
            <a:endParaRPr lang="en-US" altLang="en-US" sz="5400" b="1">
              <a:solidFill>
                <a:srgbClr val="FF0000"/>
              </a:solidFill>
              <a:latin typeface=".VnMysticalH" pitchFamily="34" charset="0"/>
            </a:endParaRPr>
          </a:p>
        </p:txBody>
      </p:sp>
      <p:pic>
        <p:nvPicPr>
          <p:cNvPr id="172051" name="Picture 19" descr="BACK036">
            <a:extLst>
              <a:ext uri="{FF2B5EF4-FFF2-40B4-BE49-F238E27FC236}">
                <a16:creationId xmlns:a16="http://schemas.microsoft.com/office/drawing/2014/main" id="{AFE290B4-7435-77BD-4538-02543D3E394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267639">
            <a:off x="4494213" y="433388"/>
            <a:ext cx="6178550" cy="59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052" name="Text Box 20">
            <a:extLst>
              <a:ext uri="{FF2B5EF4-FFF2-40B4-BE49-F238E27FC236}">
                <a16:creationId xmlns:a16="http://schemas.microsoft.com/office/drawing/2014/main" id="{50F622F8-BD81-0524-670D-618484D3DA13}"/>
              </a:ext>
            </a:extLst>
          </p:cNvPr>
          <p:cNvSpPr txBox="1">
            <a:spLocks noChangeArrowheads="1"/>
          </p:cNvSpPr>
          <p:nvPr/>
        </p:nvSpPr>
        <p:spPr bwMode="auto">
          <a:xfrm rot="450671">
            <a:off x="5613400" y="2867025"/>
            <a:ext cx="448945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00000"/>
              </a:lnSpc>
              <a:spcBef>
                <a:spcPct val="0"/>
              </a:spcBef>
              <a:buFontTx/>
              <a:buNone/>
            </a:pPr>
            <a:r>
              <a:rPr lang="en-US" altLang="en-US" sz="2400">
                <a:latin typeface="Times New Roman" panose="02020603050405020304" pitchFamily="18" charset="0"/>
                <a:cs typeface="Times New Roman" panose="02020603050405020304" pitchFamily="18" charset="0"/>
              </a:rPr>
              <a:t>- Xem </a:t>
            </a:r>
            <a:r>
              <a:rPr lang="vi-VN" altLang="en-US" sz="2400">
                <a:latin typeface="Times New Roman" panose="02020603050405020304" pitchFamily="18" charset="0"/>
                <a:cs typeface="Times New Roman" panose="02020603050405020304" pitchFamily="18" charset="0"/>
              </a:rPr>
              <a:t>lại kiến thức bài cũ.</a:t>
            </a:r>
          </a:p>
          <a:p>
            <a:pPr algn="just">
              <a:lnSpc>
                <a:spcPct val="100000"/>
              </a:lnSpc>
              <a:spcBef>
                <a:spcPct val="0"/>
              </a:spcBef>
              <a:buFontTx/>
              <a:buNone/>
            </a:pPr>
            <a:r>
              <a:rPr lang="vi-VN" altLang="en-US" sz="2400">
                <a:latin typeface="Times New Roman" panose="02020603050405020304" pitchFamily="18" charset="0"/>
                <a:cs typeface="Times New Roman" panose="02020603050405020304" pitchFamily="18" charset="0"/>
              </a:rPr>
              <a:t>- Chuẩn bị </a:t>
            </a:r>
            <a:r>
              <a:rPr lang="en-US" altLang="en-US" sz="2400">
                <a:latin typeface="Times New Roman" panose="02020603050405020304" pitchFamily="18" charset="0"/>
                <a:cs typeface="Times New Roman" panose="02020603050405020304" pitchFamily="18" charset="0"/>
              </a:rPr>
              <a:t>bài 18</a:t>
            </a:r>
          </a:p>
        </p:txBody>
      </p:sp>
      <p:sp>
        <p:nvSpPr>
          <p:cNvPr id="259077" name="Google Shape;615;p48">
            <a:extLst>
              <a:ext uri="{FF2B5EF4-FFF2-40B4-BE49-F238E27FC236}">
                <a16:creationId xmlns:a16="http://schemas.microsoft.com/office/drawing/2014/main" id="{1E88F013-DB66-8596-FF3A-3F676A905952}"/>
              </a:ext>
            </a:extLst>
          </p:cNvPr>
          <p:cNvSpPr>
            <a:spLocks/>
          </p:cNvSpPr>
          <p:nvPr/>
        </p:nvSpPr>
        <p:spPr bwMode="auto">
          <a:xfrm>
            <a:off x="2667000" y="2035175"/>
            <a:ext cx="776288" cy="631825"/>
          </a:xfrm>
          <a:custGeom>
            <a:avLst/>
            <a:gdLst>
              <a:gd name="T0" fmla="*/ 2147483646 w 18956"/>
              <a:gd name="T1" fmla="*/ 2147483646 h 16571"/>
              <a:gd name="T2" fmla="*/ 2147483646 w 18956"/>
              <a:gd name="T3" fmla="*/ 2147483646 h 16571"/>
              <a:gd name="T4" fmla="*/ 2147483646 w 18956"/>
              <a:gd name="T5" fmla="*/ 2147483646 h 16571"/>
              <a:gd name="T6" fmla="*/ 2147483646 w 18956"/>
              <a:gd name="T7" fmla="*/ 2147483646 h 16571"/>
              <a:gd name="T8" fmla="*/ 2147483646 w 18956"/>
              <a:gd name="T9" fmla="*/ 2147483646 h 16571"/>
              <a:gd name="T10" fmla="*/ 2147483646 w 18956"/>
              <a:gd name="T11" fmla="*/ 2147483646 h 16571"/>
              <a:gd name="T12" fmla="*/ 2147483646 w 18956"/>
              <a:gd name="T13" fmla="*/ 2147483646 h 16571"/>
              <a:gd name="T14" fmla="*/ 2147483646 w 18956"/>
              <a:gd name="T15" fmla="*/ 2147483646 h 16571"/>
              <a:gd name="T16" fmla="*/ 2147483646 w 18956"/>
              <a:gd name="T17" fmla="*/ 2147483646 h 16571"/>
              <a:gd name="T18" fmla="*/ 2147483646 w 18956"/>
              <a:gd name="T19" fmla="*/ 2147483646 h 16571"/>
              <a:gd name="T20" fmla="*/ 2147483646 w 18956"/>
              <a:gd name="T21" fmla="*/ 2147483646 h 16571"/>
              <a:gd name="T22" fmla="*/ 2147483646 w 18956"/>
              <a:gd name="T23" fmla="*/ 2147483646 h 16571"/>
              <a:gd name="T24" fmla="*/ 2147483646 w 18956"/>
              <a:gd name="T25" fmla="*/ 2147483646 h 16571"/>
              <a:gd name="T26" fmla="*/ 2147483646 w 18956"/>
              <a:gd name="T27" fmla="*/ 2147483646 h 16571"/>
              <a:gd name="T28" fmla="*/ 2147483646 w 18956"/>
              <a:gd name="T29" fmla="*/ 2147483646 h 16571"/>
              <a:gd name="T30" fmla="*/ 2147483646 w 18956"/>
              <a:gd name="T31" fmla="*/ 2147483646 h 16571"/>
              <a:gd name="T32" fmla="*/ 2147483646 w 18956"/>
              <a:gd name="T33" fmla="*/ 2147483646 h 16571"/>
              <a:gd name="T34" fmla="*/ 2147483646 w 18956"/>
              <a:gd name="T35" fmla="*/ 2147483646 h 16571"/>
              <a:gd name="T36" fmla="*/ 2147483646 w 18956"/>
              <a:gd name="T37" fmla="*/ 2147483646 h 16571"/>
              <a:gd name="T38" fmla="*/ 2147483646 w 18956"/>
              <a:gd name="T39" fmla="*/ 2147483646 h 16571"/>
              <a:gd name="T40" fmla="*/ 2147483646 w 18956"/>
              <a:gd name="T41" fmla="*/ 2147483646 h 16571"/>
              <a:gd name="T42" fmla="*/ 2147483646 w 18956"/>
              <a:gd name="T43" fmla="*/ 2147483646 h 16571"/>
              <a:gd name="T44" fmla="*/ 2147483646 w 18956"/>
              <a:gd name="T45" fmla="*/ 2147483646 h 16571"/>
              <a:gd name="T46" fmla="*/ 2147483646 w 18956"/>
              <a:gd name="T47" fmla="*/ 2147483646 h 16571"/>
              <a:gd name="T48" fmla="*/ 2147483646 w 18956"/>
              <a:gd name="T49" fmla="*/ 2147483646 h 16571"/>
              <a:gd name="T50" fmla="*/ 2147483646 w 18956"/>
              <a:gd name="T51" fmla="*/ 2147483646 h 16571"/>
              <a:gd name="T52" fmla="*/ 2147483646 w 18956"/>
              <a:gd name="T53" fmla="*/ 2147483646 h 16571"/>
              <a:gd name="T54" fmla="*/ 2147483646 w 18956"/>
              <a:gd name="T55" fmla="*/ 2147483646 h 16571"/>
              <a:gd name="T56" fmla="*/ 2147483646 w 18956"/>
              <a:gd name="T57" fmla="*/ 2147483646 h 16571"/>
              <a:gd name="T58" fmla="*/ 2147483646 w 18956"/>
              <a:gd name="T59" fmla="*/ 2147483646 h 16571"/>
              <a:gd name="T60" fmla="*/ 2147483646 w 18956"/>
              <a:gd name="T61" fmla="*/ 2147483646 h 16571"/>
              <a:gd name="T62" fmla="*/ 2147483646 w 18956"/>
              <a:gd name="T63" fmla="*/ 2147483646 h 16571"/>
              <a:gd name="T64" fmla="*/ 2147483646 w 18956"/>
              <a:gd name="T65" fmla="*/ 2147483646 h 16571"/>
              <a:gd name="T66" fmla="*/ 2147483646 w 18956"/>
              <a:gd name="T67" fmla="*/ 2147483646 h 16571"/>
              <a:gd name="T68" fmla="*/ 2147483646 w 18956"/>
              <a:gd name="T69" fmla="*/ 2147483646 h 16571"/>
              <a:gd name="T70" fmla="*/ 2147483646 w 18956"/>
              <a:gd name="T71" fmla="*/ 2147483646 h 16571"/>
              <a:gd name="T72" fmla="*/ 2147483646 w 18956"/>
              <a:gd name="T73" fmla="*/ 2147483646 h 16571"/>
              <a:gd name="T74" fmla="*/ 2147483646 w 18956"/>
              <a:gd name="T75" fmla="*/ 2147483646 h 16571"/>
              <a:gd name="T76" fmla="*/ 2147483646 w 18956"/>
              <a:gd name="T77" fmla="*/ 2147483646 h 16571"/>
              <a:gd name="T78" fmla="*/ 2147483646 w 18956"/>
              <a:gd name="T79" fmla="*/ 2147483646 h 16571"/>
              <a:gd name="T80" fmla="*/ 2147483646 w 18956"/>
              <a:gd name="T81" fmla="*/ 2147483646 h 16571"/>
              <a:gd name="T82" fmla="*/ 2147483646 w 18956"/>
              <a:gd name="T83" fmla="*/ 2147483646 h 16571"/>
              <a:gd name="T84" fmla="*/ 2147483646 w 18956"/>
              <a:gd name="T85" fmla="*/ 2147483646 h 16571"/>
              <a:gd name="T86" fmla="*/ 2147483646 w 18956"/>
              <a:gd name="T87" fmla="*/ 2147483646 h 16571"/>
              <a:gd name="T88" fmla="*/ 2147483646 w 18956"/>
              <a:gd name="T89" fmla="*/ 2147483646 h 16571"/>
              <a:gd name="T90" fmla="*/ 2147483646 w 18956"/>
              <a:gd name="T91" fmla="*/ 2147483646 h 16571"/>
              <a:gd name="T92" fmla="*/ 2147483646 w 18956"/>
              <a:gd name="T93" fmla="*/ 2147483646 h 16571"/>
              <a:gd name="T94" fmla="*/ 2147483646 w 18956"/>
              <a:gd name="T95" fmla="*/ 2147483646 h 16571"/>
              <a:gd name="T96" fmla="*/ 2147483646 w 18956"/>
              <a:gd name="T97" fmla="*/ 2147483646 h 16571"/>
              <a:gd name="T98" fmla="*/ 2147483646 w 18956"/>
              <a:gd name="T99" fmla="*/ 2147483646 h 16571"/>
              <a:gd name="T100" fmla="*/ 2147483646 w 18956"/>
              <a:gd name="T101" fmla="*/ 2147483646 h 16571"/>
              <a:gd name="T102" fmla="*/ 2147483646 w 18956"/>
              <a:gd name="T103" fmla="*/ 2147483646 h 16571"/>
              <a:gd name="T104" fmla="*/ 2147483646 w 18956"/>
              <a:gd name="T105" fmla="*/ 2147483646 h 16571"/>
              <a:gd name="T106" fmla="*/ 2147483646 w 18956"/>
              <a:gd name="T107" fmla="*/ 2147483646 h 16571"/>
              <a:gd name="T108" fmla="*/ 2147483646 w 18956"/>
              <a:gd name="T109" fmla="*/ 2147483646 h 16571"/>
              <a:gd name="T110" fmla="*/ 2147483646 w 18956"/>
              <a:gd name="T111" fmla="*/ 2147483646 h 16571"/>
              <a:gd name="T112" fmla="*/ 2147483646 w 18956"/>
              <a:gd name="T113" fmla="*/ 2147483646 h 16571"/>
              <a:gd name="T114" fmla="*/ 2147483646 w 18956"/>
              <a:gd name="T115" fmla="*/ 2147483646 h 16571"/>
              <a:gd name="T116" fmla="*/ 2147483646 w 18956"/>
              <a:gd name="T117" fmla="*/ 2147483646 h 16571"/>
              <a:gd name="T118" fmla="*/ 2147483646 w 18956"/>
              <a:gd name="T119" fmla="*/ 2147483646 h 165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956"/>
              <a:gd name="T181" fmla="*/ 0 h 16571"/>
              <a:gd name="T182" fmla="*/ 18956 w 18956"/>
              <a:gd name="T183" fmla="*/ 16571 h 165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956" h="16571" extrusionOk="0">
                <a:moveTo>
                  <a:pt x="9222" y="2604"/>
                </a:moveTo>
                <a:lnTo>
                  <a:pt x="9149" y="2628"/>
                </a:lnTo>
                <a:lnTo>
                  <a:pt x="9028" y="2701"/>
                </a:lnTo>
                <a:lnTo>
                  <a:pt x="8809" y="2896"/>
                </a:lnTo>
                <a:lnTo>
                  <a:pt x="8517" y="3139"/>
                </a:lnTo>
                <a:lnTo>
                  <a:pt x="8249" y="3358"/>
                </a:lnTo>
                <a:lnTo>
                  <a:pt x="7957" y="3577"/>
                </a:lnTo>
                <a:lnTo>
                  <a:pt x="7665" y="3821"/>
                </a:lnTo>
                <a:lnTo>
                  <a:pt x="6619" y="4818"/>
                </a:lnTo>
                <a:lnTo>
                  <a:pt x="5573" y="5816"/>
                </a:lnTo>
                <a:lnTo>
                  <a:pt x="5256" y="6181"/>
                </a:lnTo>
                <a:lnTo>
                  <a:pt x="4964" y="6546"/>
                </a:lnTo>
                <a:lnTo>
                  <a:pt x="4380" y="7325"/>
                </a:lnTo>
                <a:lnTo>
                  <a:pt x="4210" y="7495"/>
                </a:lnTo>
                <a:lnTo>
                  <a:pt x="3942" y="7763"/>
                </a:lnTo>
                <a:lnTo>
                  <a:pt x="3821" y="7909"/>
                </a:lnTo>
                <a:lnTo>
                  <a:pt x="3723" y="8055"/>
                </a:lnTo>
                <a:lnTo>
                  <a:pt x="3675" y="8176"/>
                </a:lnTo>
                <a:lnTo>
                  <a:pt x="3675" y="8225"/>
                </a:lnTo>
                <a:lnTo>
                  <a:pt x="3699" y="8274"/>
                </a:lnTo>
                <a:lnTo>
                  <a:pt x="3796" y="8347"/>
                </a:lnTo>
                <a:lnTo>
                  <a:pt x="3918" y="8347"/>
                </a:lnTo>
                <a:lnTo>
                  <a:pt x="4040" y="8322"/>
                </a:lnTo>
                <a:lnTo>
                  <a:pt x="4186" y="8249"/>
                </a:lnTo>
                <a:lnTo>
                  <a:pt x="4332" y="8128"/>
                </a:lnTo>
                <a:lnTo>
                  <a:pt x="4478" y="8006"/>
                </a:lnTo>
                <a:lnTo>
                  <a:pt x="4794" y="7665"/>
                </a:lnTo>
                <a:lnTo>
                  <a:pt x="5086" y="7300"/>
                </a:lnTo>
                <a:lnTo>
                  <a:pt x="5354" y="6935"/>
                </a:lnTo>
                <a:lnTo>
                  <a:pt x="5694" y="6473"/>
                </a:lnTo>
                <a:lnTo>
                  <a:pt x="6108" y="6035"/>
                </a:lnTo>
                <a:lnTo>
                  <a:pt x="6521" y="5621"/>
                </a:lnTo>
                <a:lnTo>
                  <a:pt x="7422" y="4818"/>
                </a:lnTo>
                <a:lnTo>
                  <a:pt x="7860" y="4380"/>
                </a:lnTo>
                <a:lnTo>
                  <a:pt x="8322" y="3967"/>
                </a:lnTo>
                <a:lnTo>
                  <a:pt x="8663" y="3699"/>
                </a:lnTo>
                <a:lnTo>
                  <a:pt x="9003" y="3456"/>
                </a:lnTo>
                <a:lnTo>
                  <a:pt x="9174" y="3285"/>
                </a:lnTo>
                <a:lnTo>
                  <a:pt x="9295" y="3139"/>
                </a:lnTo>
                <a:lnTo>
                  <a:pt x="9320" y="3139"/>
                </a:lnTo>
                <a:lnTo>
                  <a:pt x="9466" y="3285"/>
                </a:lnTo>
                <a:lnTo>
                  <a:pt x="10366" y="4113"/>
                </a:lnTo>
                <a:lnTo>
                  <a:pt x="11169" y="4916"/>
                </a:lnTo>
                <a:lnTo>
                  <a:pt x="11558" y="5329"/>
                </a:lnTo>
                <a:lnTo>
                  <a:pt x="11923" y="5767"/>
                </a:lnTo>
                <a:lnTo>
                  <a:pt x="12264" y="6181"/>
                </a:lnTo>
                <a:lnTo>
                  <a:pt x="12605" y="6643"/>
                </a:lnTo>
                <a:lnTo>
                  <a:pt x="12945" y="7057"/>
                </a:lnTo>
                <a:lnTo>
                  <a:pt x="13116" y="7276"/>
                </a:lnTo>
                <a:lnTo>
                  <a:pt x="13310" y="7471"/>
                </a:lnTo>
                <a:lnTo>
                  <a:pt x="13675" y="7787"/>
                </a:lnTo>
                <a:lnTo>
                  <a:pt x="14040" y="8079"/>
                </a:lnTo>
                <a:lnTo>
                  <a:pt x="14308" y="8322"/>
                </a:lnTo>
                <a:lnTo>
                  <a:pt x="14429" y="8420"/>
                </a:lnTo>
                <a:lnTo>
                  <a:pt x="14502" y="8444"/>
                </a:lnTo>
                <a:lnTo>
                  <a:pt x="14600" y="8493"/>
                </a:lnTo>
                <a:lnTo>
                  <a:pt x="14697" y="8493"/>
                </a:lnTo>
                <a:lnTo>
                  <a:pt x="14770" y="8444"/>
                </a:lnTo>
                <a:lnTo>
                  <a:pt x="14843" y="8371"/>
                </a:lnTo>
                <a:lnTo>
                  <a:pt x="14867" y="8274"/>
                </a:lnTo>
                <a:lnTo>
                  <a:pt x="14867" y="8201"/>
                </a:lnTo>
                <a:lnTo>
                  <a:pt x="14843" y="8103"/>
                </a:lnTo>
                <a:lnTo>
                  <a:pt x="14746" y="7957"/>
                </a:lnTo>
                <a:lnTo>
                  <a:pt x="14648" y="7811"/>
                </a:lnTo>
                <a:lnTo>
                  <a:pt x="14502" y="7690"/>
                </a:lnTo>
                <a:lnTo>
                  <a:pt x="14186" y="7446"/>
                </a:lnTo>
                <a:lnTo>
                  <a:pt x="13894" y="7252"/>
                </a:lnTo>
                <a:lnTo>
                  <a:pt x="13675" y="7057"/>
                </a:lnTo>
                <a:lnTo>
                  <a:pt x="13481" y="6862"/>
                </a:lnTo>
                <a:lnTo>
                  <a:pt x="13116" y="6424"/>
                </a:lnTo>
                <a:lnTo>
                  <a:pt x="12434" y="5500"/>
                </a:lnTo>
                <a:lnTo>
                  <a:pt x="12045" y="5037"/>
                </a:lnTo>
                <a:lnTo>
                  <a:pt x="11607" y="4599"/>
                </a:lnTo>
                <a:lnTo>
                  <a:pt x="11169" y="4161"/>
                </a:lnTo>
                <a:lnTo>
                  <a:pt x="10731" y="3723"/>
                </a:lnTo>
                <a:lnTo>
                  <a:pt x="10293" y="3334"/>
                </a:lnTo>
                <a:lnTo>
                  <a:pt x="9806" y="2920"/>
                </a:lnTo>
                <a:lnTo>
                  <a:pt x="9660" y="2799"/>
                </a:lnTo>
                <a:lnTo>
                  <a:pt x="9514" y="2726"/>
                </a:lnTo>
                <a:lnTo>
                  <a:pt x="9417" y="2628"/>
                </a:lnTo>
                <a:lnTo>
                  <a:pt x="9368" y="2604"/>
                </a:lnTo>
                <a:lnTo>
                  <a:pt x="9222" y="2604"/>
                </a:lnTo>
                <a:close/>
                <a:moveTo>
                  <a:pt x="9271" y="8979"/>
                </a:moveTo>
                <a:lnTo>
                  <a:pt x="9247" y="9125"/>
                </a:lnTo>
                <a:lnTo>
                  <a:pt x="9271" y="9271"/>
                </a:lnTo>
                <a:lnTo>
                  <a:pt x="9295" y="9563"/>
                </a:lnTo>
                <a:lnTo>
                  <a:pt x="8517" y="9563"/>
                </a:lnTo>
                <a:lnTo>
                  <a:pt x="8298" y="9587"/>
                </a:lnTo>
                <a:lnTo>
                  <a:pt x="8176" y="9612"/>
                </a:lnTo>
                <a:lnTo>
                  <a:pt x="8054" y="9636"/>
                </a:lnTo>
                <a:lnTo>
                  <a:pt x="8054" y="9466"/>
                </a:lnTo>
                <a:lnTo>
                  <a:pt x="8054" y="9320"/>
                </a:lnTo>
                <a:lnTo>
                  <a:pt x="8006" y="9174"/>
                </a:lnTo>
                <a:lnTo>
                  <a:pt x="7957" y="9028"/>
                </a:lnTo>
                <a:lnTo>
                  <a:pt x="8614" y="9028"/>
                </a:lnTo>
                <a:lnTo>
                  <a:pt x="9271" y="8979"/>
                </a:lnTo>
                <a:close/>
                <a:moveTo>
                  <a:pt x="10317" y="8979"/>
                </a:moveTo>
                <a:lnTo>
                  <a:pt x="10682" y="9028"/>
                </a:lnTo>
                <a:lnTo>
                  <a:pt x="11047" y="9052"/>
                </a:lnTo>
                <a:lnTo>
                  <a:pt x="11047" y="9344"/>
                </a:lnTo>
                <a:lnTo>
                  <a:pt x="11047" y="9636"/>
                </a:lnTo>
                <a:lnTo>
                  <a:pt x="10731" y="9612"/>
                </a:lnTo>
                <a:lnTo>
                  <a:pt x="9685" y="9587"/>
                </a:lnTo>
                <a:lnTo>
                  <a:pt x="9636" y="9271"/>
                </a:lnTo>
                <a:lnTo>
                  <a:pt x="9612" y="9125"/>
                </a:lnTo>
                <a:lnTo>
                  <a:pt x="9563" y="8979"/>
                </a:lnTo>
                <a:lnTo>
                  <a:pt x="10317" y="8979"/>
                </a:lnTo>
                <a:close/>
                <a:moveTo>
                  <a:pt x="8054" y="10001"/>
                </a:moveTo>
                <a:lnTo>
                  <a:pt x="8176" y="10025"/>
                </a:lnTo>
                <a:lnTo>
                  <a:pt x="8930" y="10025"/>
                </a:lnTo>
                <a:lnTo>
                  <a:pt x="9320" y="10050"/>
                </a:lnTo>
                <a:lnTo>
                  <a:pt x="9295" y="10707"/>
                </a:lnTo>
                <a:lnTo>
                  <a:pt x="8638" y="10634"/>
                </a:lnTo>
                <a:lnTo>
                  <a:pt x="8298" y="10634"/>
                </a:lnTo>
                <a:lnTo>
                  <a:pt x="8006" y="10658"/>
                </a:lnTo>
                <a:lnTo>
                  <a:pt x="8030" y="10342"/>
                </a:lnTo>
                <a:lnTo>
                  <a:pt x="8054" y="10001"/>
                </a:lnTo>
                <a:close/>
                <a:moveTo>
                  <a:pt x="9709" y="10074"/>
                </a:moveTo>
                <a:lnTo>
                  <a:pt x="10366" y="10147"/>
                </a:lnTo>
                <a:lnTo>
                  <a:pt x="10901" y="10147"/>
                </a:lnTo>
                <a:lnTo>
                  <a:pt x="11047" y="10123"/>
                </a:lnTo>
                <a:lnTo>
                  <a:pt x="11023" y="10390"/>
                </a:lnTo>
                <a:lnTo>
                  <a:pt x="10974" y="10634"/>
                </a:lnTo>
                <a:lnTo>
                  <a:pt x="10755" y="10707"/>
                </a:lnTo>
                <a:lnTo>
                  <a:pt x="10536" y="10731"/>
                </a:lnTo>
                <a:lnTo>
                  <a:pt x="10123" y="10755"/>
                </a:lnTo>
                <a:lnTo>
                  <a:pt x="9685" y="10755"/>
                </a:lnTo>
                <a:lnTo>
                  <a:pt x="9685" y="10707"/>
                </a:lnTo>
                <a:lnTo>
                  <a:pt x="9709" y="10390"/>
                </a:lnTo>
                <a:lnTo>
                  <a:pt x="9709" y="10074"/>
                </a:lnTo>
                <a:close/>
                <a:moveTo>
                  <a:pt x="8955" y="8468"/>
                </a:moveTo>
                <a:lnTo>
                  <a:pt x="8541" y="8493"/>
                </a:lnTo>
                <a:lnTo>
                  <a:pt x="8346" y="8517"/>
                </a:lnTo>
                <a:lnTo>
                  <a:pt x="8152" y="8566"/>
                </a:lnTo>
                <a:lnTo>
                  <a:pt x="7957" y="8614"/>
                </a:lnTo>
                <a:lnTo>
                  <a:pt x="7762" y="8687"/>
                </a:lnTo>
                <a:lnTo>
                  <a:pt x="7738" y="8736"/>
                </a:lnTo>
                <a:lnTo>
                  <a:pt x="7714" y="8760"/>
                </a:lnTo>
                <a:lnTo>
                  <a:pt x="7689" y="8833"/>
                </a:lnTo>
                <a:lnTo>
                  <a:pt x="7641" y="8882"/>
                </a:lnTo>
                <a:lnTo>
                  <a:pt x="7592" y="8906"/>
                </a:lnTo>
                <a:lnTo>
                  <a:pt x="7568" y="8979"/>
                </a:lnTo>
                <a:lnTo>
                  <a:pt x="7568" y="9028"/>
                </a:lnTo>
                <a:lnTo>
                  <a:pt x="7616" y="9247"/>
                </a:lnTo>
                <a:lnTo>
                  <a:pt x="7616" y="9490"/>
                </a:lnTo>
                <a:lnTo>
                  <a:pt x="7592" y="9709"/>
                </a:lnTo>
                <a:lnTo>
                  <a:pt x="7568" y="9952"/>
                </a:lnTo>
                <a:lnTo>
                  <a:pt x="7495" y="10415"/>
                </a:lnTo>
                <a:lnTo>
                  <a:pt x="7495" y="10634"/>
                </a:lnTo>
                <a:lnTo>
                  <a:pt x="7519" y="10877"/>
                </a:lnTo>
                <a:lnTo>
                  <a:pt x="7519" y="10926"/>
                </a:lnTo>
                <a:lnTo>
                  <a:pt x="7568" y="10974"/>
                </a:lnTo>
                <a:lnTo>
                  <a:pt x="7641" y="11023"/>
                </a:lnTo>
                <a:lnTo>
                  <a:pt x="7762" y="11047"/>
                </a:lnTo>
                <a:lnTo>
                  <a:pt x="7860" y="10999"/>
                </a:lnTo>
                <a:lnTo>
                  <a:pt x="8079" y="11072"/>
                </a:lnTo>
                <a:lnTo>
                  <a:pt x="8298" y="11120"/>
                </a:lnTo>
                <a:lnTo>
                  <a:pt x="8784" y="11169"/>
                </a:lnTo>
                <a:lnTo>
                  <a:pt x="9733" y="11218"/>
                </a:lnTo>
                <a:lnTo>
                  <a:pt x="10123" y="11242"/>
                </a:lnTo>
                <a:lnTo>
                  <a:pt x="10561" y="11218"/>
                </a:lnTo>
                <a:lnTo>
                  <a:pt x="10780" y="11193"/>
                </a:lnTo>
                <a:lnTo>
                  <a:pt x="10999" y="11145"/>
                </a:lnTo>
                <a:lnTo>
                  <a:pt x="11169" y="11072"/>
                </a:lnTo>
                <a:lnTo>
                  <a:pt x="11339" y="10950"/>
                </a:lnTo>
                <a:lnTo>
                  <a:pt x="11388" y="10877"/>
                </a:lnTo>
                <a:lnTo>
                  <a:pt x="11388" y="10828"/>
                </a:lnTo>
                <a:lnTo>
                  <a:pt x="11412" y="10804"/>
                </a:lnTo>
                <a:lnTo>
                  <a:pt x="11461" y="10561"/>
                </a:lnTo>
                <a:lnTo>
                  <a:pt x="11510" y="10293"/>
                </a:lnTo>
                <a:lnTo>
                  <a:pt x="11510" y="10025"/>
                </a:lnTo>
                <a:lnTo>
                  <a:pt x="11510" y="9782"/>
                </a:lnTo>
                <a:lnTo>
                  <a:pt x="11510" y="9223"/>
                </a:lnTo>
                <a:lnTo>
                  <a:pt x="11485" y="8931"/>
                </a:lnTo>
                <a:lnTo>
                  <a:pt x="11437" y="8663"/>
                </a:lnTo>
                <a:lnTo>
                  <a:pt x="11412" y="8614"/>
                </a:lnTo>
                <a:lnTo>
                  <a:pt x="11364" y="8590"/>
                </a:lnTo>
                <a:lnTo>
                  <a:pt x="11315" y="8566"/>
                </a:lnTo>
                <a:lnTo>
                  <a:pt x="11218" y="8566"/>
                </a:lnTo>
                <a:lnTo>
                  <a:pt x="10755" y="8493"/>
                </a:lnTo>
                <a:lnTo>
                  <a:pt x="10293" y="8468"/>
                </a:lnTo>
                <a:lnTo>
                  <a:pt x="8955" y="8468"/>
                </a:lnTo>
                <a:close/>
                <a:moveTo>
                  <a:pt x="10244" y="12556"/>
                </a:moveTo>
                <a:lnTo>
                  <a:pt x="10390" y="12678"/>
                </a:lnTo>
                <a:lnTo>
                  <a:pt x="10536" y="12799"/>
                </a:lnTo>
                <a:lnTo>
                  <a:pt x="10634" y="12970"/>
                </a:lnTo>
                <a:lnTo>
                  <a:pt x="10415" y="13018"/>
                </a:lnTo>
                <a:lnTo>
                  <a:pt x="10342" y="12775"/>
                </a:lnTo>
                <a:lnTo>
                  <a:pt x="10244" y="12556"/>
                </a:lnTo>
                <a:close/>
                <a:moveTo>
                  <a:pt x="10828" y="13359"/>
                </a:moveTo>
                <a:lnTo>
                  <a:pt x="10901" y="13578"/>
                </a:lnTo>
                <a:lnTo>
                  <a:pt x="10707" y="13675"/>
                </a:lnTo>
                <a:lnTo>
                  <a:pt x="10536" y="13797"/>
                </a:lnTo>
                <a:lnTo>
                  <a:pt x="10536" y="13773"/>
                </a:lnTo>
                <a:lnTo>
                  <a:pt x="10488" y="13383"/>
                </a:lnTo>
                <a:lnTo>
                  <a:pt x="10512" y="13359"/>
                </a:lnTo>
                <a:lnTo>
                  <a:pt x="10828" y="13359"/>
                </a:lnTo>
                <a:close/>
                <a:moveTo>
                  <a:pt x="10974" y="13919"/>
                </a:moveTo>
                <a:lnTo>
                  <a:pt x="11023" y="14332"/>
                </a:lnTo>
                <a:lnTo>
                  <a:pt x="10853" y="14381"/>
                </a:lnTo>
                <a:lnTo>
                  <a:pt x="10707" y="14430"/>
                </a:lnTo>
                <a:lnTo>
                  <a:pt x="10536" y="14478"/>
                </a:lnTo>
                <a:lnTo>
                  <a:pt x="10536" y="14113"/>
                </a:lnTo>
                <a:lnTo>
                  <a:pt x="10658" y="14065"/>
                </a:lnTo>
                <a:lnTo>
                  <a:pt x="10780" y="13992"/>
                </a:lnTo>
                <a:lnTo>
                  <a:pt x="10974" y="13919"/>
                </a:lnTo>
                <a:close/>
                <a:moveTo>
                  <a:pt x="11047" y="14722"/>
                </a:moveTo>
                <a:lnTo>
                  <a:pt x="11047" y="14941"/>
                </a:lnTo>
                <a:lnTo>
                  <a:pt x="10755" y="15038"/>
                </a:lnTo>
                <a:lnTo>
                  <a:pt x="10609" y="15087"/>
                </a:lnTo>
                <a:lnTo>
                  <a:pt x="10463" y="15160"/>
                </a:lnTo>
                <a:lnTo>
                  <a:pt x="10512" y="14819"/>
                </a:lnTo>
                <a:lnTo>
                  <a:pt x="10804" y="14746"/>
                </a:lnTo>
                <a:lnTo>
                  <a:pt x="11047" y="14722"/>
                </a:lnTo>
                <a:close/>
                <a:moveTo>
                  <a:pt x="11047" y="15306"/>
                </a:moveTo>
                <a:lnTo>
                  <a:pt x="11023" y="15573"/>
                </a:lnTo>
                <a:lnTo>
                  <a:pt x="11023" y="15671"/>
                </a:lnTo>
                <a:lnTo>
                  <a:pt x="10999" y="15671"/>
                </a:lnTo>
                <a:lnTo>
                  <a:pt x="10804" y="15719"/>
                </a:lnTo>
                <a:lnTo>
                  <a:pt x="10585" y="15792"/>
                </a:lnTo>
                <a:lnTo>
                  <a:pt x="10488" y="15841"/>
                </a:lnTo>
                <a:lnTo>
                  <a:pt x="10390" y="15890"/>
                </a:lnTo>
                <a:lnTo>
                  <a:pt x="10439" y="15427"/>
                </a:lnTo>
                <a:lnTo>
                  <a:pt x="10585" y="15427"/>
                </a:lnTo>
                <a:lnTo>
                  <a:pt x="10731" y="15403"/>
                </a:lnTo>
                <a:lnTo>
                  <a:pt x="11047" y="15306"/>
                </a:lnTo>
                <a:close/>
                <a:moveTo>
                  <a:pt x="9441" y="536"/>
                </a:moveTo>
                <a:lnTo>
                  <a:pt x="9612" y="804"/>
                </a:lnTo>
                <a:lnTo>
                  <a:pt x="9831" y="1023"/>
                </a:lnTo>
                <a:lnTo>
                  <a:pt x="10050" y="1242"/>
                </a:lnTo>
                <a:lnTo>
                  <a:pt x="10293" y="1460"/>
                </a:lnTo>
                <a:lnTo>
                  <a:pt x="10780" y="1825"/>
                </a:lnTo>
                <a:lnTo>
                  <a:pt x="11266" y="2215"/>
                </a:lnTo>
                <a:lnTo>
                  <a:pt x="11899" y="2750"/>
                </a:lnTo>
                <a:lnTo>
                  <a:pt x="12507" y="3334"/>
                </a:lnTo>
                <a:lnTo>
                  <a:pt x="13091" y="3942"/>
                </a:lnTo>
                <a:lnTo>
                  <a:pt x="13651" y="4575"/>
                </a:lnTo>
                <a:lnTo>
                  <a:pt x="14746" y="5792"/>
                </a:lnTo>
                <a:lnTo>
                  <a:pt x="15305" y="6376"/>
                </a:lnTo>
                <a:lnTo>
                  <a:pt x="15622" y="6668"/>
                </a:lnTo>
                <a:lnTo>
                  <a:pt x="15914" y="6935"/>
                </a:lnTo>
                <a:lnTo>
                  <a:pt x="16206" y="7179"/>
                </a:lnTo>
                <a:lnTo>
                  <a:pt x="16522" y="7398"/>
                </a:lnTo>
                <a:lnTo>
                  <a:pt x="17155" y="7884"/>
                </a:lnTo>
                <a:lnTo>
                  <a:pt x="17471" y="8128"/>
                </a:lnTo>
                <a:lnTo>
                  <a:pt x="17763" y="8371"/>
                </a:lnTo>
                <a:lnTo>
                  <a:pt x="18031" y="8639"/>
                </a:lnTo>
                <a:lnTo>
                  <a:pt x="18274" y="8931"/>
                </a:lnTo>
                <a:lnTo>
                  <a:pt x="17885" y="8955"/>
                </a:lnTo>
                <a:lnTo>
                  <a:pt x="16741" y="8955"/>
                </a:lnTo>
                <a:lnTo>
                  <a:pt x="16425" y="8931"/>
                </a:lnTo>
                <a:lnTo>
                  <a:pt x="16060" y="8931"/>
                </a:lnTo>
                <a:lnTo>
                  <a:pt x="15889" y="8955"/>
                </a:lnTo>
                <a:lnTo>
                  <a:pt x="15719" y="8979"/>
                </a:lnTo>
                <a:lnTo>
                  <a:pt x="15597" y="9052"/>
                </a:lnTo>
                <a:lnTo>
                  <a:pt x="15524" y="9125"/>
                </a:lnTo>
                <a:lnTo>
                  <a:pt x="15500" y="9174"/>
                </a:lnTo>
                <a:lnTo>
                  <a:pt x="15500" y="9223"/>
                </a:lnTo>
                <a:lnTo>
                  <a:pt x="15573" y="9296"/>
                </a:lnTo>
                <a:lnTo>
                  <a:pt x="15549" y="9369"/>
                </a:lnTo>
                <a:lnTo>
                  <a:pt x="15549" y="10317"/>
                </a:lnTo>
                <a:lnTo>
                  <a:pt x="15549" y="11266"/>
                </a:lnTo>
                <a:lnTo>
                  <a:pt x="15524" y="12215"/>
                </a:lnTo>
                <a:lnTo>
                  <a:pt x="15476" y="13164"/>
                </a:lnTo>
                <a:lnTo>
                  <a:pt x="15451" y="14065"/>
                </a:lnTo>
                <a:lnTo>
                  <a:pt x="15427" y="14989"/>
                </a:lnTo>
                <a:lnTo>
                  <a:pt x="15427" y="15427"/>
                </a:lnTo>
                <a:lnTo>
                  <a:pt x="15451" y="15646"/>
                </a:lnTo>
                <a:lnTo>
                  <a:pt x="15500" y="15890"/>
                </a:lnTo>
                <a:lnTo>
                  <a:pt x="15208" y="15938"/>
                </a:lnTo>
                <a:lnTo>
                  <a:pt x="14965" y="15987"/>
                </a:lnTo>
                <a:lnTo>
                  <a:pt x="14210" y="16060"/>
                </a:lnTo>
                <a:lnTo>
                  <a:pt x="12069" y="16060"/>
                </a:lnTo>
                <a:lnTo>
                  <a:pt x="11826" y="16036"/>
                </a:lnTo>
                <a:lnTo>
                  <a:pt x="11680" y="16011"/>
                </a:lnTo>
                <a:lnTo>
                  <a:pt x="11510" y="16011"/>
                </a:lnTo>
                <a:lnTo>
                  <a:pt x="11534" y="15744"/>
                </a:lnTo>
                <a:lnTo>
                  <a:pt x="11558" y="15500"/>
                </a:lnTo>
                <a:lnTo>
                  <a:pt x="11558" y="15135"/>
                </a:lnTo>
                <a:lnTo>
                  <a:pt x="11558" y="14795"/>
                </a:lnTo>
                <a:lnTo>
                  <a:pt x="11534" y="14454"/>
                </a:lnTo>
                <a:lnTo>
                  <a:pt x="11510" y="14113"/>
                </a:lnTo>
                <a:lnTo>
                  <a:pt x="11461" y="13821"/>
                </a:lnTo>
                <a:lnTo>
                  <a:pt x="11388" y="13505"/>
                </a:lnTo>
                <a:lnTo>
                  <a:pt x="11291" y="13213"/>
                </a:lnTo>
                <a:lnTo>
                  <a:pt x="11169" y="12921"/>
                </a:lnTo>
                <a:lnTo>
                  <a:pt x="11023" y="12629"/>
                </a:lnTo>
                <a:lnTo>
                  <a:pt x="10828" y="12410"/>
                </a:lnTo>
                <a:lnTo>
                  <a:pt x="10731" y="12288"/>
                </a:lnTo>
                <a:lnTo>
                  <a:pt x="10609" y="12191"/>
                </a:lnTo>
                <a:lnTo>
                  <a:pt x="10463" y="12118"/>
                </a:lnTo>
                <a:lnTo>
                  <a:pt x="10342" y="12045"/>
                </a:lnTo>
                <a:lnTo>
                  <a:pt x="10147" y="11972"/>
                </a:lnTo>
                <a:lnTo>
                  <a:pt x="9977" y="11948"/>
                </a:lnTo>
                <a:lnTo>
                  <a:pt x="9782" y="11923"/>
                </a:lnTo>
                <a:lnTo>
                  <a:pt x="9587" y="11923"/>
                </a:lnTo>
                <a:lnTo>
                  <a:pt x="9417" y="11948"/>
                </a:lnTo>
                <a:lnTo>
                  <a:pt x="9222" y="11996"/>
                </a:lnTo>
                <a:lnTo>
                  <a:pt x="9052" y="12045"/>
                </a:lnTo>
                <a:lnTo>
                  <a:pt x="8857" y="12118"/>
                </a:lnTo>
                <a:lnTo>
                  <a:pt x="8687" y="12215"/>
                </a:lnTo>
                <a:lnTo>
                  <a:pt x="8541" y="12313"/>
                </a:lnTo>
                <a:lnTo>
                  <a:pt x="8371" y="12434"/>
                </a:lnTo>
                <a:lnTo>
                  <a:pt x="8249" y="12580"/>
                </a:lnTo>
                <a:lnTo>
                  <a:pt x="8103" y="12702"/>
                </a:lnTo>
                <a:lnTo>
                  <a:pt x="7981" y="12848"/>
                </a:lnTo>
                <a:lnTo>
                  <a:pt x="7884" y="13018"/>
                </a:lnTo>
                <a:lnTo>
                  <a:pt x="7811" y="13164"/>
                </a:lnTo>
                <a:lnTo>
                  <a:pt x="7714" y="13383"/>
                </a:lnTo>
                <a:lnTo>
                  <a:pt x="7665" y="13578"/>
                </a:lnTo>
                <a:lnTo>
                  <a:pt x="7568" y="14016"/>
                </a:lnTo>
                <a:lnTo>
                  <a:pt x="7495" y="14454"/>
                </a:lnTo>
                <a:lnTo>
                  <a:pt x="7446" y="14892"/>
                </a:lnTo>
                <a:lnTo>
                  <a:pt x="7397" y="15281"/>
                </a:lnTo>
                <a:lnTo>
                  <a:pt x="7373" y="15525"/>
                </a:lnTo>
                <a:lnTo>
                  <a:pt x="7373" y="15768"/>
                </a:lnTo>
                <a:lnTo>
                  <a:pt x="6181" y="15768"/>
                </a:lnTo>
                <a:lnTo>
                  <a:pt x="5013" y="15817"/>
                </a:lnTo>
                <a:lnTo>
                  <a:pt x="4234" y="15817"/>
                </a:lnTo>
                <a:lnTo>
                  <a:pt x="3796" y="15841"/>
                </a:lnTo>
                <a:lnTo>
                  <a:pt x="3602" y="15865"/>
                </a:lnTo>
                <a:lnTo>
                  <a:pt x="3407" y="15914"/>
                </a:lnTo>
                <a:lnTo>
                  <a:pt x="3431" y="15598"/>
                </a:lnTo>
                <a:lnTo>
                  <a:pt x="3456" y="15281"/>
                </a:lnTo>
                <a:lnTo>
                  <a:pt x="3431" y="14965"/>
                </a:lnTo>
                <a:lnTo>
                  <a:pt x="3456" y="14673"/>
                </a:lnTo>
                <a:lnTo>
                  <a:pt x="3504" y="13651"/>
                </a:lnTo>
                <a:lnTo>
                  <a:pt x="3553" y="12605"/>
                </a:lnTo>
                <a:lnTo>
                  <a:pt x="3529" y="12191"/>
                </a:lnTo>
                <a:lnTo>
                  <a:pt x="3504" y="11777"/>
                </a:lnTo>
                <a:lnTo>
                  <a:pt x="3383" y="10950"/>
                </a:lnTo>
                <a:lnTo>
                  <a:pt x="3334" y="10512"/>
                </a:lnTo>
                <a:lnTo>
                  <a:pt x="3285" y="10098"/>
                </a:lnTo>
                <a:lnTo>
                  <a:pt x="3261" y="9685"/>
                </a:lnTo>
                <a:lnTo>
                  <a:pt x="3261" y="9271"/>
                </a:lnTo>
                <a:lnTo>
                  <a:pt x="3261" y="9247"/>
                </a:lnTo>
                <a:lnTo>
                  <a:pt x="3334" y="9198"/>
                </a:lnTo>
                <a:lnTo>
                  <a:pt x="3383" y="9125"/>
                </a:lnTo>
                <a:lnTo>
                  <a:pt x="3407" y="9028"/>
                </a:lnTo>
                <a:lnTo>
                  <a:pt x="3383" y="8931"/>
                </a:lnTo>
                <a:lnTo>
                  <a:pt x="3334" y="8833"/>
                </a:lnTo>
                <a:lnTo>
                  <a:pt x="3261" y="8760"/>
                </a:lnTo>
                <a:lnTo>
                  <a:pt x="3164" y="8736"/>
                </a:lnTo>
                <a:lnTo>
                  <a:pt x="3042" y="8736"/>
                </a:lnTo>
                <a:lnTo>
                  <a:pt x="2774" y="8760"/>
                </a:lnTo>
                <a:lnTo>
                  <a:pt x="2507" y="8785"/>
                </a:lnTo>
                <a:lnTo>
                  <a:pt x="1947" y="8809"/>
                </a:lnTo>
                <a:lnTo>
                  <a:pt x="1412" y="8785"/>
                </a:lnTo>
                <a:lnTo>
                  <a:pt x="876" y="8785"/>
                </a:lnTo>
                <a:lnTo>
                  <a:pt x="1850" y="7982"/>
                </a:lnTo>
                <a:lnTo>
                  <a:pt x="2336" y="7544"/>
                </a:lnTo>
                <a:lnTo>
                  <a:pt x="2799" y="7106"/>
                </a:lnTo>
                <a:lnTo>
                  <a:pt x="4040" y="5792"/>
                </a:lnTo>
                <a:lnTo>
                  <a:pt x="4648" y="5135"/>
                </a:lnTo>
                <a:lnTo>
                  <a:pt x="5256" y="4502"/>
                </a:lnTo>
                <a:lnTo>
                  <a:pt x="6546" y="3237"/>
                </a:lnTo>
                <a:lnTo>
                  <a:pt x="7835" y="1971"/>
                </a:lnTo>
                <a:lnTo>
                  <a:pt x="8371" y="1485"/>
                </a:lnTo>
                <a:lnTo>
                  <a:pt x="8906" y="998"/>
                </a:lnTo>
                <a:lnTo>
                  <a:pt x="9247" y="706"/>
                </a:lnTo>
                <a:lnTo>
                  <a:pt x="9368" y="609"/>
                </a:lnTo>
                <a:lnTo>
                  <a:pt x="9417" y="560"/>
                </a:lnTo>
                <a:lnTo>
                  <a:pt x="9441" y="560"/>
                </a:lnTo>
                <a:lnTo>
                  <a:pt x="9441" y="536"/>
                </a:lnTo>
                <a:close/>
                <a:moveTo>
                  <a:pt x="9198" y="1"/>
                </a:moveTo>
                <a:lnTo>
                  <a:pt x="9125" y="25"/>
                </a:lnTo>
                <a:lnTo>
                  <a:pt x="8979" y="122"/>
                </a:lnTo>
                <a:lnTo>
                  <a:pt x="8736" y="341"/>
                </a:lnTo>
                <a:lnTo>
                  <a:pt x="7884" y="1120"/>
                </a:lnTo>
                <a:lnTo>
                  <a:pt x="7227" y="1752"/>
                </a:lnTo>
                <a:lnTo>
                  <a:pt x="6546" y="2385"/>
                </a:lnTo>
                <a:lnTo>
                  <a:pt x="5232" y="3675"/>
                </a:lnTo>
                <a:lnTo>
                  <a:pt x="4551" y="4356"/>
                </a:lnTo>
                <a:lnTo>
                  <a:pt x="3918" y="5037"/>
                </a:lnTo>
                <a:lnTo>
                  <a:pt x="2628" y="6424"/>
                </a:lnTo>
                <a:lnTo>
                  <a:pt x="2020" y="7033"/>
                </a:lnTo>
                <a:lnTo>
                  <a:pt x="1704" y="7325"/>
                </a:lnTo>
                <a:lnTo>
                  <a:pt x="1387" y="7617"/>
                </a:lnTo>
                <a:lnTo>
                  <a:pt x="706" y="8176"/>
                </a:lnTo>
                <a:lnTo>
                  <a:pt x="365" y="8493"/>
                </a:lnTo>
                <a:lnTo>
                  <a:pt x="73" y="8833"/>
                </a:lnTo>
                <a:lnTo>
                  <a:pt x="25" y="8931"/>
                </a:lnTo>
                <a:lnTo>
                  <a:pt x="0" y="9028"/>
                </a:lnTo>
                <a:lnTo>
                  <a:pt x="25" y="9101"/>
                </a:lnTo>
                <a:lnTo>
                  <a:pt x="73" y="9174"/>
                </a:lnTo>
                <a:lnTo>
                  <a:pt x="146" y="9223"/>
                </a:lnTo>
                <a:lnTo>
                  <a:pt x="244" y="9247"/>
                </a:lnTo>
                <a:lnTo>
                  <a:pt x="317" y="9223"/>
                </a:lnTo>
                <a:lnTo>
                  <a:pt x="414" y="9174"/>
                </a:lnTo>
                <a:lnTo>
                  <a:pt x="560" y="9247"/>
                </a:lnTo>
                <a:lnTo>
                  <a:pt x="706" y="9296"/>
                </a:lnTo>
                <a:lnTo>
                  <a:pt x="876" y="9320"/>
                </a:lnTo>
                <a:lnTo>
                  <a:pt x="1047" y="9344"/>
                </a:lnTo>
                <a:lnTo>
                  <a:pt x="2555" y="9344"/>
                </a:lnTo>
                <a:lnTo>
                  <a:pt x="2847" y="9320"/>
                </a:lnTo>
                <a:lnTo>
                  <a:pt x="2823" y="9490"/>
                </a:lnTo>
                <a:lnTo>
                  <a:pt x="2799" y="9636"/>
                </a:lnTo>
                <a:lnTo>
                  <a:pt x="2774" y="9952"/>
                </a:lnTo>
                <a:lnTo>
                  <a:pt x="2774" y="10269"/>
                </a:lnTo>
                <a:lnTo>
                  <a:pt x="2823" y="10585"/>
                </a:lnTo>
                <a:lnTo>
                  <a:pt x="2969" y="11510"/>
                </a:lnTo>
                <a:lnTo>
                  <a:pt x="2993" y="11972"/>
                </a:lnTo>
                <a:lnTo>
                  <a:pt x="3018" y="12434"/>
                </a:lnTo>
                <a:lnTo>
                  <a:pt x="3018" y="12970"/>
                </a:lnTo>
                <a:lnTo>
                  <a:pt x="2993" y="13481"/>
                </a:lnTo>
                <a:lnTo>
                  <a:pt x="2920" y="14503"/>
                </a:lnTo>
                <a:lnTo>
                  <a:pt x="2872" y="14892"/>
                </a:lnTo>
                <a:lnTo>
                  <a:pt x="2823" y="15330"/>
                </a:lnTo>
                <a:lnTo>
                  <a:pt x="2823" y="15549"/>
                </a:lnTo>
                <a:lnTo>
                  <a:pt x="2823" y="15768"/>
                </a:lnTo>
                <a:lnTo>
                  <a:pt x="2847" y="15963"/>
                </a:lnTo>
                <a:lnTo>
                  <a:pt x="2920" y="16133"/>
                </a:lnTo>
                <a:lnTo>
                  <a:pt x="2896" y="16157"/>
                </a:lnTo>
                <a:lnTo>
                  <a:pt x="2872" y="16230"/>
                </a:lnTo>
                <a:lnTo>
                  <a:pt x="2872" y="16303"/>
                </a:lnTo>
                <a:lnTo>
                  <a:pt x="2920" y="16352"/>
                </a:lnTo>
                <a:lnTo>
                  <a:pt x="2969" y="16401"/>
                </a:lnTo>
                <a:lnTo>
                  <a:pt x="3091" y="16449"/>
                </a:lnTo>
                <a:lnTo>
                  <a:pt x="3212" y="16474"/>
                </a:lnTo>
                <a:lnTo>
                  <a:pt x="3480" y="16474"/>
                </a:lnTo>
                <a:lnTo>
                  <a:pt x="3991" y="16425"/>
                </a:lnTo>
                <a:lnTo>
                  <a:pt x="4599" y="16401"/>
                </a:lnTo>
                <a:lnTo>
                  <a:pt x="5183" y="16401"/>
                </a:lnTo>
                <a:lnTo>
                  <a:pt x="6375" y="16425"/>
                </a:lnTo>
                <a:lnTo>
                  <a:pt x="6984" y="16401"/>
                </a:lnTo>
                <a:lnTo>
                  <a:pt x="7276" y="16376"/>
                </a:lnTo>
                <a:lnTo>
                  <a:pt x="7568" y="16328"/>
                </a:lnTo>
                <a:lnTo>
                  <a:pt x="7641" y="16303"/>
                </a:lnTo>
                <a:lnTo>
                  <a:pt x="7714" y="16255"/>
                </a:lnTo>
                <a:lnTo>
                  <a:pt x="7738" y="16206"/>
                </a:lnTo>
                <a:lnTo>
                  <a:pt x="7762" y="16157"/>
                </a:lnTo>
                <a:lnTo>
                  <a:pt x="7835" y="16084"/>
                </a:lnTo>
                <a:lnTo>
                  <a:pt x="7860" y="16011"/>
                </a:lnTo>
                <a:lnTo>
                  <a:pt x="7860" y="15354"/>
                </a:lnTo>
                <a:lnTo>
                  <a:pt x="7884" y="14989"/>
                </a:lnTo>
                <a:lnTo>
                  <a:pt x="7908" y="14649"/>
                </a:lnTo>
                <a:lnTo>
                  <a:pt x="7981" y="14284"/>
                </a:lnTo>
                <a:lnTo>
                  <a:pt x="8054" y="13943"/>
                </a:lnTo>
                <a:lnTo>
                  <a:pt x="8152" y="13627"/>
                </a:lnTo>
                <a:lnTo>
                  <a:pt x="8273" y="13310"/>
                </a:lnTo>
                <a:lnTo>
                  <a:pt x="8371" y="13164"/>
                </a:lnTo>
                <a:lnTo>
                  <a:pt x="8492" y="12994"/>
                </a:lnTo>
                <a:lnTo>
                  <a:pt x="8638" y="12848"/>
                </a:lnTo>
                <a:lnTo>
                  <a:pt x="8784" y="12726"/>
                </a:lnTo>
                <a:lnTo>
                  <a:pt x="8979" y="12629"/>
                </a:lnTo>
                <a:lnTo>
                  <a:pt x="9149" y="12532"/>
                </a:lnTo>
                <a:lnTo>
                  <a:pt x="9344" y="12483"/>
                </a:lnTo>
                <a:lnTo>
                  <a:pt x="9539" y="12434"/>
                </a:lnTo>
                <a:lnTo>
                  <a:pt x="9660" y="12580"/>
                </a:lnTo>
                <a:lnTo>
                  <a:pt x="9758" y="12726"/>
                </a:lnTo>
                <a:lnTo>
                  <a:pt x="9855" y="12872"/>
                </a:lnTo>
                <a:lnTo>
                  <a:pt x="9952" y="13043"/>
                </a:lnTo>
                <a:lnTo>
                  <a:pt x="10025" y="13335"/>
                </a:lnTo>
                <a:lnTo>
                  <a:pt x="10050" y="13627"/>
                </a:lnTo>
                <a:lnTo>
                  <a:pt x="10050" y="13919"/>
                </a:lnTo>
                <a:lnTo>
                  <a:pt x="10050" y="14211"/>
                </a:lnTo>
                <a:lnTo>
                  <a:pt x="10025" y="14697"/>
                </a:lnTo>
                <a:lnTo>
                  <a:pt x="9977" y="15208"/>
                </a:lnTo>
                <a:lnTo>
                  <a:pt x="9928" y="15695"/>
                </a:lnTo>
                <a:lnTo>
                  <a:pt x="9879" y="16206"/>
                </a:lnTo>
                <a:lnTo>
                  <a:pt x="9904" y="16303"/>
                </a:lnTo>
                <a:lnTo>
                  <a:pt x="9952" y="16376"/>
                </a:lnTo>
                <a:lnTo>
                  <a:pt x="10025" y="16425"/>
                </a:lnTo>
                <a:lnTo>
                  <a:pt x="10123" y="16449"/>
                </a:lnTo>
                <a:lnTo>
                  <a:pt x="10488" y="16498"/>
                </a:lnTo>
                <a:lnTo>
                  <a:pt x="10853" y="16522"/>
                </a:lnTo>
                <a:lnTo>
                  <a:pt x="11218" y="16522"/>
                </a:lnTo>
                <a:lnTo>
                  <a:pt x="11583" y="16498"/>
                </a:lnTo>
                <a:lnTo>
                  <a:pt x="11753" y="16522"/>
                </a:lnTo>
                <a:lnTo>
                  <a:pt x="11948" y="16547"/>
                </a:lnTo>
                <a:lnTo>
                  <a:pt x="12313" y="16547"/>
                </a:lnTo>
                <a:lnTo>
                  <a:pt x="13091" y="16571"/>
                </a:lnTo>
                <a:lnTo>
                  <a:pt x="14892" y="16571"/>
                </a:lnTo>
                <a:lnTo>
                  <a:pt x="15208" y="16547"/>
                </a:lnTo>
                <a:lnTo>
                  <a:pt x="15476" y="16474"/>
                </a:lnTo>
                <a:lnTo>
                  <a:pt x="15597" y="16425"/>
                </a:lnTo>
                <a:lnTo>
                  <a:pt x="15719" y="16376"/>
                </a:lnTo>
                <a:lnTo>
                  <a:pt x="15792" y="16303"/>
                </a:lnTo>
                <a:lnTo>
                  <a:pt x="15865" y="16230"/>
                </a:lnTo>
                <a:lnTo>
                  <a:pt x="15962" y="16206"/>
                </a:lnTo>
                <a:lnTo>
                  <a:pt x="16035" y="16157"/>
                </a:lnTo>
                <a:lnTo>
                  <a:pt x="16084" y="16060"/>
                </a:lnTo>
                <a:lnTo>
                  <a:pt x="16108" y="15963"/>
                </a:lnTo>
                <a:lnTo>
                  <a:pt x="16108" y="15841"/>
                </a:lnTo>
                <a:lnTo>
                  <a:pt x="16084" y="15719"/>
                </a:lnTo>
                <a:lnTo>
                  <a:pt x="16035" y="15476"/>
                </a:lnTo>
                <a:lnTo>
                  <a:pt x="16011" y="15111"/>
                </a:lnTo>
                <a:lnTo>
                  <a:pt x="16011" y="14746"/>
                </a:lnTo>
                <a:lnTo>
                  <a:pt x="16035" y="13846"/>
                </a:lnTo>
                <a:lnTo>
                  <a:pt x="16084" y="12945"/>
                </a:lnTo>
                <a:lnTo>
                  <a:pt x="16108" y="12069"/>
                </a:lnTo>
                <a:lnTo>
                  <a:pt x="16133" y="11193"/>
                </a:lnTo>
                <a:lnTo>
                  <a:pt x="16133" y="10755"/>
                </a:lnTo>
                <a:lnTo>
                  <a:pt x="16108" y="10317"/>
                </a:lnTo>
                <a:lnTo>
                  <a:pt x="16084" y="9879"/>
                </a:lnTo>
                <a:lnTo>
                  <a:pt x="16035" y="9466"/>
                </a:lnTo>
                <a:lnTo>
                  <a:pt x="16741" y="9466"/>
                </a:lnTo>
                <a:lnTo>
                  <a:pt x="17252" y="9490"/>
                </a:lnTo>
                <a:lnTo>
                  <a:pt x="17763" y="9490"/>
                </a:lnTo>
                <a:lnTo>
                  <a:pt x="18250" y="9466"/>
                </a:lnTo>
                <a:lnTo>
                  <a:pt x="18761" y="9417"/>
                </a:lnTo>
                <a:lnTo>
                  <a:pt x="18834" y="9393"/>
                </a:lnTo>
                <a:lnTo>
                  <a:pt x="18907" y="9344"/>
                </a:lnTo>
                <a:lnTo>
                  <a:pt x="18931" y="9296"/>
                </a:lnTo>
                <a:lnTo>
                  <a:pt x="18955" y="9223"/>
                </a:lnTo>
                <a:lnTo>
                  <a:pt x="18955" y="9150"/>
                </a:lnTo>
                <a:lnTo>
                  <a:pt x="18931" y="9077"/>
                </a:lnTo>
                <a:lnTo>
                  <a:pt x="18907" y="9028"/>
                </a:lnTo>
                <a:lnTo>
                  <a:pt x="18858" y="8955"/>
                </a:lnTo>
                <a:lnTo>
                  <a:pt x="18882" y="8858"/>
                </a:lnTo>
                <a:lnTo>
                  <a:pt x="18834" y="8760"/>
                </a:lnTo>
                <a:lnTo>
                  <a:pt x="18761" y="8639"/>
                </a:lnTo>
                <a:lnTo>
                  <a:pt x="18688" y="8517"/>
                </a:lnTo>
                <a:lnTo>
                  <a:pt x="18469" y="8298"/>
                </a:lnTo>
                <a:lnTo>
                  <a:pt x="18031" y="7909"/>
                </a:lnTo>
                <a:lnTo>
                  <a:pt x="17374" y="7373"/>
                </a:lnTo>
                <a:lnTo>
                  <a:pt x="16717" y="6862"/>
                </a:lnTo>
                <a:lnTo>
                  <a:pt x="16084" y="6327"/>
                </a:lnTo>
                <a:lnTo>
                  <a:pt x="15476" y="5767"/>
                </a:lnTo>
                <a:lnTo>
                  <a:pt x="14916" y="5159"/>
                </a:lnTo>
                <a:lnTo>
                  <a:pt x="14356" y="4551"/>
                </a:lnTo>
                <a:lnTo>
                  <a:pt x="13797" y="3918"/>
                </a:lnTo>
                <a:lnTo>
                  <a:pt x="13237" y="3334"/>
                </a:lnTo>
                <a:lnTo>
                  <a:pt x="12653" y="2726"/>
                </a:lnTo>
                <a:lnTo>
                  <a:pt x="12045" y="2166"/>
                </a:lnTo>
                <a:lnTo>
                  <a:pt x="11753" y="1923"/>
                </a:lnTo>
                <a:lnTo>
                  <a:pt x="11437" y="1679"/>
                </a:lnTo>
                <a:lnTo>
                  <a:pt x="10804" y="1193"/>
                </a:lnTo>
                <a:lnTo>
                  <a:pt x="10488" y="950"/>
                </a:lnTo>
                <a:lnTo>
                  <a:pt x="10196" y="682"/>
                </a:lnTo>
                <a:lnTo>
                  <a:pt x="9904" y="414"/>
                </a:lnTo>
                <a:lnTo>
                  <a:pt x="9660" y="98"/>
                </a:lnTo>
                <a:lnTo>
                  <a:pt x="9612" y="25"/>
                </a:lnTo>
                <a:lnTo>
                  <a:pt x="9539" y="1"/>
                </a:lnTo>
                <a:lnTo>
                  <a:pt x="9466" y="1"/>
                </a:lnTo>
                <a:lnTo>
                  <a:pt x="9393" y="25"/>
                </a:lnTo>
                <a:lnTo>
                  <a:pt x="9344" y="1"/>
                </a:lnTo>
                <a:lnTo>
                  <a:pt x="9198" y="1"/>
                </a:lnTo>
                <a:close/>
              </a:path>
            </a:pathLst>
          </a:custGeom>
          <a:solidFill>
            <a:schemeClr val="tx2"/>
          </a:solidFill>
          <a:ln w="9525">
            <a:solidFill>
              <a:schemeClr val="tx1"/>
            </a:solidFill>
            <a:round/>
            <a:headEnd/>
            <a:tailEnd/>
          </a:ln>
        </p:spPr>
        <p:txBody>
          <a:bodyPr lIns="91425" tIns="91425" rIns="91425" bIns="91425" anchor="ctr"/>
          <a:lstStyle/>
          <a:p>
            <a:endParaRPr lang="en-US"/>
          </a:p>
        </p:txBody>
      </p:sp>
    </p:spTree>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nodeType="afterEffect">
                                  <p:stCondLst>
                                    <p:cond delay="0"/>
                                  </p:stCondLst>
                                  <p:childTnLst>
                                    <p:set>
                                      <p:cBhvr>
                                        <p:cTn id="6" dur="1" fill="hold">
                                          <p:stCondLst>
                                            <p:cond delay="0"/>
                                          </p:stCondLst>
                                        </p:cTn>
                                        <p:tgtEl>
                                          <p:spTgt spid="172050"/>
                                        </p:tgtEl>
                                        <p:attrNameLst>
                                          <p:attrName>style.visibility</p:attrName>
                                        </p:attrNameLst>
                                      </p:cBhvr>
                                      <p:to>
                                        <p:strVal val="visible"/>
                                      </p:to>
                                    </p:set>
                                    <p:animEffect transition="in" filter="checkerboard(across)">
                                      <p:cBhvr>
                                        <p:cTn id="7" dur="500"/>
                                        <p:tgtEl>
                                          <p:spTgt spid="172050"/>
                                        </p:tgtEl>
                                      </p:cBhvr>
                                    </p:animEffect>
                                  </p:childTnLst>
                                </p:cTn>
                              </p:par>
                            </p:childTnLst>
                          </p:cTn>
                        </p:par>
                        <p:par>
                          <p:cTn id="8" fill="hold" nodeType="afterGroup">
                            <p:stCondLst>
                              <p:cond delay="500"/>
                            </p:stCondLst>
                            <p:childTnLst>
                              <p:par>
                                <p:cTn id="9" presetID="25" presetClass="entr" presetSubtype="0" fill="hold" nodeType="afterEffect">
                                  <p:stCondLst>
                                    <p:cond delay="0"/>
                                  </p:stCondLst>
                                  <p:childTnLst>
                                    <p:set>
                                      <p:cBhvr>
                                        <p:cTn id="10" dur="1" fill="hold">
                                          <p:stCondLst>
                                            <p:cond delay="0"/>
                                          </p:stCondLst>
                                        </p:cTn>
                                        <p:tgtEl>
                                          <p:spTgt spid="172051"/>
                                        </p:tgtEl>
                                        <p:attrNameLst>
                                          <p:attrName>style.visibility</p:attrName>
                                        </p:attrNameLst>
                                      </p:cBhvr>
                                      <p:to>
                                        <p:strVal val="visible"/>
                                      </p:to>
                                    </p:set>
                                    <p:anim calcmode="lin" valueType="num">
                                      <p:cBhvr>
                                        <p:cTn id="11" dur="1000" decel="50000" fill="hold">
                                          <p:stCondLst>
                                            <p:cond delay="0"/>
                                          </p:stCondLst>
                                        </p:cTn>
                                        <p:tgtEl>
                                          <p:spTgt spid="172051"/>
                                        </p:tgtEl>
                                        <p:attrNameLst>
                                          <p:attrName>style.rotation</p:attrName>
                                        </p:attrNameLst>
                                      </p:cBhvr>
                                      <p:tavLst>
                                        <p:tav tm="0">
                                          <p:val>
                                            <p:fltVal val="-90"/>
                                          </p:val>
                                        </p:tav>
                                        <p:tav tm="100000">
                                          <p:val>
                                            <p:fltVal val="0"/>
                                          </p:val>
                                        </p:tav>
                                      </p:tavLst>
                                    </p:anim>
                                    <p:anim calcmode="lin" valueType="num">
                                      <p:cBhvr>
                                        <p:cTn id="12" dur="1000" decel="50000" fill="hold">
                                          <p:stCondLst>
                                            <p:cond delay="0"/>
                                          </p:stCondLst>
                                        </p:cTn>
                                        <p:tgtEl>
                                          <p:spTgt spid="172051"/>
                                        </p:tgtEl>
                                        <p:attrNameLst>
                                          <p:attrName>ppt_w</p:attrName>
                                        </p:attrNameLst>
                                      </p:cBhvr>
                                      <p:tavLst>
                                        <p:tav tm="0">
                                          <p:val>
                                            <p:strVal val="#ppt_w"/>
                                          </p:val>
                                        </p:tav>
                                        <p:tav tm="100000">
                                          <p:val>
                                            <p:strVal val="#ppt_w*.05"/>
                                          </p:val>
                                        </p:tav>
                                      </p:tavLst>
                                    </p:anim>
                                    <p:anim calcmode="lin" valueType="num">
                                      <p:cBhvr>
                                        <p:cTn id="13" dur="1000" accel="50000" fill="hold">
                                          <p:stCondLst>
                                            <p:cond delay="1000"/>
                                          </p:stCondLst>
                                        </p:cTn>
                                        <p:tgtEl>
                                          <p:spTgt spid="172051"/>
                                        </p:tgtEl>
                                        <p:attrNameLst>
                                          <p:attrName>ppt_w</p:attrName>
                                        </p:attrNameLst>
                                      </p:cBhvr>
                                      <p:tavLst>
                                        <p:tav tm="0">
                                          <p:val>
                                            <p:strVal val="#ppt_w*.05"/>
                                          </p:val>
                                        </p:tav>
                                        <p:tav tm="100000">
                                          <p:val>
                                            <p:strVal val="#ppt_w"/>
                                          </p:val>
                                        </p:tav>
                                      </p:tavLst>
                                    </p:anim>
                                    <p:anim calcmode="lin" valueType="num">
                                      <p:cBhvr>
                                        <p:cTn id="14" dur="2000" fill="hold"/>
                                        <p:tgtEl>
                                          <p:spTgt spid="172051"/>
                                        </p:tgtEl>
                                        <p:attrNameLst>
                                          <p:attrName>ppt_h</p:attrName>
                                        </p:attrNameLst>
                                      </p:cBhvr>
                                      <p:tavLst>
                                        <p:tav tm="0">
                                          <p:val>
                                            <p:strVal val="#ppt_h"/>
                                          </p:val>
                                        </p:tav>
                                        <p:tav tm="100000">
                                          <p:val>
                                            <p:strVal val="#ppt_h"/>
                                          </p:val>
                                        </p:tav>
                                      </p:tavLst>
                                    </p:anim>
                                    <p:anim calcmode="lin" valueType="num">
                                      <p:cBhvr>
                                        <p:cTn id="15" dur="1000" decel="50000" fill="hold">
                                          <p:stCondLst>
                                            <p:cond delay="0"/>
                                          </p:stCondLst>
                                        </p:cTn>
                                        <p:tgtEl>
                                          <p:spTgt spid="172051"/>
                                        </p:tgtEl>
                                        <p:attrNameLst>
                                          <p:attrName>ppt_x</p:attrName>
                                        </p:attrNameLst>
                                      </p:cBhvr>
                                      <p:tavLst>
                                        <p:tav tm="0">
                                          <p:val>
                                            <p:strVal val="#ppt_x+.4"/>
                                          </p:val>
                                        </p:tav>
                                        <p:tav tm="100000">
                                          <p:val>
                                            <p:strVal val="#ppt_x"/>
                                          </p:val>
                                        </p:tav>
                                      </p:tavLst>
                                    </p:anim>
                                    <p:anim calcmode="lin" valueType="num">
                                      <p:cBhvr>
                                        <p:cTn id="16" dur="1000" decel="50000" fill="hold">
                                          <p:stCondLst>
                                            <p:cond delay="0"/>
                                          </p:stCondLst>
                                        </p:cTn>
                                        <p:tgtEl>
                                          <p:spTgt spid="172051"/>
                                        </p:tgtEl>
                                        <p:attrNameLst>
                                          <p:attrName>ppt_y</p:attrName>
                                        </p:attrNameLst>
                                      </p:cBhvr>
                                      <p:tavLst>
                                        <p:tav tm="0">
                                          <p:val>
                                            <p:strVal val="#ppt_y-.2"/>
                                          </p:val>
                                        </p:tav>
                                        <p:tav tm="100000">
                                          <p:val>
                                            <p:strVal val="#ppt_y+.1"/>
                                          </p:val>
                                        </p:tav>
                                      </p:tavLst>
                                    </p:anim>
                                    <p:anim calcmode="lin" valueType="num">
                                      <p:cBhvr>
                                        <p:cTn id="17" dur="1000" accel="50000" fill="hold">
                                          <p:stCondLst>
                                            <p:cond delay="1000"/>
                                          </p:stCondLst>
                                        </p:cTn>
                                        <p:tgtEl>
                                          <p:spTgt spid="172051"/>
                                        </p:tgtEl>
                                        <p:attrNameLst>
                                          <p:attrName>ppt_y</p:attrName>
                                        </p:attrNameLst>
                                      </p:cBhvr>
                                      <p:tavLst>
                                        <p:tav tm="0">
                                          <p:val>
                                            <p:strVal val="#ppt_y+.1"/>
                                          </p:val>
                                        </p:tav>
                                        <p:tav tm="100000">
                                          <p:val>
                                            <p:strVal val="#ppt_y"/>
                                          </p:val>
                                        </p:tav>
                                      </p:tavLst>
                                    </p:anim>
                                    <p:animEffect transition="in" filter="fade">
                                      <p:cBhvr>
                                        <p:cTn id="18" dur="2000" decel="50000">
                                          <p:stCondLst>
                                            <p:cond delay="0"/>
                                          </p:stCondLst>
                                        </p:cTn>
                                        <p:tgtEl>
                                          <p:spTgt spid="172051"/>
                                        </p:tgtEl>
                                      </p:cBhvr>
                                    </p:animEffect>
                                  </p:childTnLst>
                                </p:cTn>
                              </p:par>
                            </p:childTnLst>
                          </p:cTn>
                        </p:par>
                        <p:par>
                          <p:cTn id="19" fill="hold" nodeType="afterGroup">
                            <p:stCondLst>
                              <p:cond delay="2500"/>
                            </p:stCondLst>
                            <p:childTnLst>
                              <p:par>
                                <p:cTn id="20" presetID="27" presetClass="entr" presetSubtype="0" fill="hold" nodeType="afterEffect">
                                  <p:stCondLst>
                                    <p:cond delay="0"/>
                                  </p:stCondLst>
                                  <p:iterate type="lt">
                                    <p:tmPct val="50000"/>
                                  </p:iterate>
                                  <p:childTnLst>
                                    <p:set>
                                      <p:cBhvr>
                                        <p:cTn id="21" dur="1" fill="hold">
                                          <p:stCondLst>
                                            <p:cond delay="0"/>
                                          </p:stCondLst>
                                        </p:cTn>
                                        <p:tgtEl>
                                          <p:spTgt spid="172052"/>
                                        </p:tgtEl>
                                        <p:attrNameLst>
                                          <p:attrName>style.visibility</p:attrName>
                                        </p:attrNameLst>
                                      </p:cBhvr>
                                      <p:to>
                                        <p:strVal val="visible"/>
                                      </p:to>
                                    </p:set>
                                    <p:anim calcmode="discrete" valueType="clr">
                                      <p:cBhvr override="childStyle">
                                        <p:cTn id="22" dur="80"/>
                                        <p:tgtEl>
                                          <p:spTgt spid="172052"/>
                                        </p:tgtEl>
                                        <p:attrNameLst>
                                          <p:attrName>style.color</p:attrName>
                                        </p:attrNameLst>
                                      </p:cBhvr>
                                      <p:tavLst>
                                        <p:tav tm="0">
                                          <p:val>
                                            <p:clrVal>
                                              <a:schemeClr val="accent2"/>
                                            </p:clrVal>
                                          </p:val>
                                        </p:tav>
                                        <p:tav tm="50000">
                                          <p:val>
                                            <p:clrVal>
                                              <a:schemeClr val="hlink"/>
                                            </p:clrVal>
                                          </p:val>
                                        </p:tav>
                                      </p:tavLst>
                                    </p:anim>
                                    <p:anim calcmode="discrete" valueType="clr">
                                      <p:cBhvr>
                                        <p:cTn id="23" dur="80"/>
                                        <p:tgtEl>
                                          <p:spTgt spid="172052"/>
                                        </p:tgtEl>
                                        <p:attrNameLst>
                                          <p:attrName>fillcolor</p:attrName>
                                        </p:attrNameLst>
                                      </p:cBhvr>
                                      <p:tavLst>
                                        <p:tav tm="0">
                                          <p:val>
                                            <p:clrVal>
                                              <a:schemeClr val="accent2"/>
                                            </p:clrVal>
                                          </p:val>
                                        </p:tav>
                                        <p:tav tm="50000">
                                          <p:val>
                                            <p:clrVal>
                                              <a:schemeClr val="hlink"/>
                                            </p:clrVal>
                                          </p:val>
                                        </p:tav>
                                      </p:tavLst>
                                    </p:anim>
                                    <p:set>
                                      <p:cBhvr>
                                        <p:cTn id="24" dur="80"/>
                                        <p:tgtEl>
                                          <p:spTgt spid="17205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050" grpId="0" animBg="1"/>
      <p:bldP spid="172052"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647" name="Picture 351" descr="DEN">
            <a:extLst>
              <a:ext uri="{FF2B5EF4-FFF2-40B4-BE49-F238E27FC236}">
                <a16:creationId xmlns:a16="http://schemas.microsoft.com/office/drawing/2014/main" id="{AF2A569A-AF95-125F-3BA7-FF455C4C955B}"/>
              </a:ext>
            </a:extLst>
          </p:cNvPr>
          <p:cNvPicPr>
            <a:picLocks noGrp="1" noChangeAspect="1" noChangeArrowheads="1" noCrop="1"/>
          </p:cNvPicPr>
          <p:nvPr>
            <p:ph sz="quarter" idx="1"/>
          </p:nvPr>
        </p:nvPicPr>
        <p:blipFill>
          <a:blip r:embed="rId4">
            <a:extLst>
              <a:ext uri="{28A0092B-C50C-407E-A947-70E740481C1C}">
                <a14:useLocalDpi xmlns:a14="http://schemas.microsoft.com/office/drawing/2010/main" val="0"/>
              </a:ext>
            </a:extLst>
          </a:blip>
          <a:srcRect/>
          <a:stretch>
            <a:fillRect/>
          </a:stretch>
        </p:blipFill>
        <p:spPr>
          <a:xfrm>
            <a:off x="0" y="0"/>
            <a:ext cx="12192000" cy="533400"/>
          </a:xfrm>
        </p:spPr>
      </p:pic>
      <p:pic>
        <p:nvPicPr>
          <p:cNvPr id="55648" name="Picture 352" descr="DEN">
            <a:extLst>
              <a:ext uri="{FF2B5EF4-FFF2-40B4-BE49-F238E27FC236}">
                <a16:creationId xmlns:a16="http://schemas.microsoft.com/office/drawing/2014/main" id="{3919043B-FF95-20F3-0880-9A4729BF62B2}"/>
              </a:ext>
            </a:extLst>
          </p:cNvPr>
          <p:cNvPicPr>
            <a:picLocks noGrp="1" noChangeAspect="1" noChangeArrowheads="1" noCrop="1"/>
          </p:cNvPicPr>
          <p:nvPr>
            <p:ph sz="quarter" idx="2"/>
          </p:nvPr>
        </p:nvPicPr>
        <p:blipFill>
          <a:blip r:embed="rId4">
            <a:extLst>
              <a:ext uri="{28A0092B-C50C-407E-A947-70E740481C1C}">
                <a14:useLocalDpi xmlns:a14="http://schemas.microsoft.com/office/drawing/2010/main" val="0"/>
              </a:ext>
            </a:extLst>
          </a:blip>
          <a:srcRect/>
          <a:stretch>
            <a:fillRect/>
          </a:stretch>
        </p:blipFill>
        <p:spPr>
          <a:xfrm rot="16200000">
            <a:off x="8411369" y="3077369"/>
            <a:ext cx="6858000" cy="703262"/>
          </a:xfrm>
        </p:spPr>
      </p:pic>
      <p:pic>
        <p:nvPicPr>
          <p:cNvPr id="55649" name="Picture 353" descr="DEN">
            <a:extLst>
              <a:ext uri="{FF2B5EF4-FFF2-40B4-BE49-F238E27FC236}">
                <a16:creationId xmlns:a16="http://schemas.microsoft.com/office/drawing/2014/main" id="{F82A2C76-95CA-DD5E-A4DE-C58EF7F76DB2}"/>
              </a:ext>
            </a:extLst>
          </p:cNvPr>
          <p:cNvPicPr>
            <a:picLocks noGrp="1" noChangeAspect="1" noChangeArrowheads="1" noCrop="1"/>
          </p:cNvPicPr>
          <p:nvPr>
            <p:ph sz="quarter" idx="3"/>
          </p:nvPr>
        </p:nvPicPr>
        <p:blipFill>
          <a:blip r:embed="rId4">
            <a:extLst>
              <a:ext uri="{28A0092B-C50C-407E-A947-70E740481C1C}">
                <a14:useLocalDpi xmlns:a14="http://schemas.microsoft.com/office/drawing/2010/main" val="0"/>
              </a:ext>
            </a:extLst>
          </a:blip>
          <a:srcRect/>
          <a:stretch>
            <a:fillRect/>
          </a:stretch>
        </p:blipFill>
        <p:spPr>
          <a:xfrm rot="5400000">
            <a:off x="-3044031" y="3044031"/>
            <a:ext cx="6858000" cy="769938"/>
          </a:xfrm>
        </p:spPr>
      </p:pic>
      <p:pic>
        <p:nvPicPr>
          <p:cNvPr id="55650" name="Picture 354" descr="DEN">
            <a:extLst>
              <a:ext uri="{FF2B5EF4-FFF2-40B4-BE49-F238E27FC236}">
                <a16:creationId xmlns:a16="http://schemas.microsoft.com/office/drawing/2014/main" id="{B408DE0B-1F96-78F8-FE94-596359DC69B4}"/>
              </a:ext>
            </a:extLst>
          </p:cNvPr>
          <p:cNvPicPr>
            <a:picLocks noGrp="1" noChangeAspect="1" noChangeArrowheads="1" noCrop="1"/>
          </p:cNvPicPr>
          <p:nvPr>
            <p:ph sz="quarter" idx="4"/>
          </p:nvPr>
        </p:nvPicPr>
        <p:blipFill>
          <a:blip r:embed="rId4">
            <a:extLst>
              <a:ext uri="{28A0092B-C50C-407E-A947-70E740481C1C}">
                <a14:useLocalDpi xmlns:a14="http://schemas.microsoft.com/office/drawing/2010/main" val="0"/>
              </a:ext>
            </a:extLst>
          </a:blip>
          <a:srcRect/>
          <a:stretch>
            <a:fillRect/>
          </a:stretch>
        </p:blipFill>
        <p:spPr>
          <a:xfrm rot="10800000">
            <a:off x="0" y="6324600"/>
            <a:ext cx="12192000" cy="533400"/>
          </a:xfrm>
        </p:spPr>
      </p:pic>
      <p:grpSp>
        <p:nvGrpSpPr>
          <p:cNvPr id="2" name="Group 390">
            <a:extLst>
              <a:ext uri="{FF2B5EF4-FFF2-40B4-BE49-F238E27FC236}">
                <a16:creationId xmlns:a16="http://schemas.microsoft.com/office/drawing/2014/main" id="{875593B0-AD29-8ADE-879A-CC16213BE675}"/>
              </a:ext>
            </a:extLst>
          </p:cNvPr>
          <p:cNvGrpSpPr>
            <a:grpSpLocks/>
          </p:cNvGrpSpPr>
          <p:nvPr/>
        </p:nvGrpSpPr>
        <p:grpSpPr bwMode="auto">
          <a:xfrm>
            <a:off x="5181600" y="1752600"/>
            <a:ext cx="1111250" cy="762000"/>
            <a:chOff x="624" y="1632"/>
            <a:chExt cx="525" cy="480"/>
          </a:xfrm>
        </p:grpSpPr>
        <p:sp>
          <p:nvSpPr>
            <p:cNvPr id="260160" name="Freeform 391">
              <a:extLst>
                <a:ext uri="{FF2B5EF4-FFF2-40B4-BE49-F238E27FC236}">
                  <a16:creationId xmlns:a16="http://schemas.microsoft.com/office/drawing/2014/main" id="{FE2C9638-AB25-55AD-DAC9-019955CFBFE2}"/>
                </a:ext>
              </a:extLst>
            </p:cNvPr>
            <p:cNvSpPr>
              <a:spLocks/>
            </p:cNvSpPr>
            <p:nvPr/>
          </p:nvSpPr>
          <p:spPr bwMode="gray">
            <a:xfrm>
              <a:off x="624" y="1632"/>
              <a:ext cx="525" cy="480"/>
            </a:xfrm>
            <a:custGeom>
              <a:avLst/>
              <a:gdLst>
                <a:gd name="T0" fmla="*/ 225 w 525"/>
                <a:gd name="T1" fmla="*/ 217 h 480"/>
                <a:gd name="T2" fmla="*/ 133 w 525"/>
                <a:gd name="T3" fmla="*/ 0 h 480"/>
                <a:gd name="T4" fmla="*/ 263 w 525"/>
                <a:gd name="T5" fmla="*/ 193 h 480"/>
                <a:gd name="T6" fmla="*/ 393 w 525"/>
                <a:gd name="T7" fmla="*/ 0 h 480"/>
                <a:gd name="T8" fmla="*/ 299 w 525"/>
                <a:gd name="T9" fmla="*/ 217 h 480"/>
                <a:gd name="T10" fmla="*/ 524 w 525"/>
                <a:gd name="T11" fmla="*/ 240 h 480"/>
                <a:gd name="T12" fmla="*/ 298 w 525"/>
                <a:gd name="T13" fmla="*/ 262 h 480"/>
                <a:gd name="T14" fmla="*/ 393 w 525"/>
                <a:gd name="T15" fmla="*/ 479 h 480"/>
                <a:gd name="T16" fmla="*/ 263 w 525"/>
                <a:gd name="T17" fmla="*/ 286 h 480"/>
                <a:gd name="T18" fmla="*/ 133 w 525"/>
                <a:gd name="T19" fmla="*/ 479 h 480"/>
                <a:gd name="T20" fmla="*/ 224 w 525"/>
                <a:gd name="T21" fmla="*/ 263 h 480"/>
                <a:gd name="T22" fmla="*/ 0 w 525"/>
                <a:gd name="T23" fmla="*/ 240 h 480"/>
                <a:gd name="T24" fmla="*/ 225 w 525"/>
                <a:gd name="T25" fmla="*/ 217 h 4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5"/>
                <a:gd name="T40" fmla="*/ 0 h 480"/>
                <a:gd name="T41" fmla="*/ 525 w 525"/>
                <a:gd name="T42" fmla="*/ 480 h 4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5" h="480">
                  <a:moveTo>
                    <a:pt x="225" y="217"/>
                  </a:moveTo>
                  <a:lnTo>
                    <a:pt x="133" y="0"/>
                  </a:lnTo>
                  <a:lnTo>
                    <a:pt x="263" y="193"/>
                  </a:lnTo>
                  <a:lnTo>
                    <a:pt x="393" y="0"/>
                  </a:lnTo>
                  <a:lnTo>
                    <a:pt x="299" y="217"/>
                  </a:lnTo>
                  <a:lnTo>
                    <a:pt x="524" y="240"/>
                  </a:lnTo>
                  <a:lnTo>
                    <a:pt x="298" y="262"/>
                  </a:lnTo>
                  <a:lnTo>
                    <a:pt x="393" y="479"/>
                  </a:lnTo>
                  <a:lnTo>
                    <a:pt x="263" y="286"/>
                  </a:lnTo>
                  <a:lnTo>
                    <a:pt x="133" y="479"/>
                  </a:lnTo>
                  <a:lnTo>
                    <a:pt x="224" y="263"/>
                  </a:lnTo>
                  <a:lnTo>
                    <a:pt x="0" y="240"/>
                  </a:lnTo>
                  <a:lnTo>
                    <a:pt x="225" y="217"/>
                  </a:lnTo>
                </a:path>
              </a:pathLst>
            </a:custGeom>
            <a:gradFill rotWithShape="0">
              <a:gsLst>
                <a:gs pos="0">
                  <a:srgbClr val="FFFFFF"/>
                </a:gs>
                <a:gs pos="100000">
                  <a:schemeClr val="bg1"/>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61" name="Freeform 392">
              <a:extLst>
                <a:ext uri="{FF2B5EF4-FFF2-40B4-BE49-F238E27FC236}">
                  <a16:creationId xmlns:a16="http://schemas.microsoft.com/office/drawing/2014/main" id="{4BE509E1-70E8-55D4-27B9-8AD23F4D78CB}"/>
                </a:ext>
              </a:extLst>
            </p:cNvPr>
            <p:cNvSpPr>
              <a:spLocks/>
            </p:cNvSpPr>
            <p:nvPr/>
          </p:nvSpPr>
          <p:spPr bwMode="gray">
            <a:xfrm>
              <a:off x="696" y="1697"/>
              <a:ext cx="382" cy="350"/>
            </a:xfrm>
            <a:custGeom>
              <a:avLst/>
              <a:gdLst>
                <a:gd name="T0" fmla="*/ 153 w 382"/>
                <a:gd name="T1" fmla="*/ 153 h 350"/>
                <a:gd name="T2" fmla="*/ 95 w 382"/>
                <a:gd name="T3" fmla="*/ 0 h 350"/>
                <a:gd name="T4" fmla="*/ 191 w 382"/>
                <a:gd name="T5" fmla="*/ 128 h 350"/>
                <a:gd name="T6" fmla="*/ 284 w 382"/>
                <a:gd name="T7" fmla="*/ 0 h 350"/>
                <a:gd name="T8" fmla="*/ 227 w 382"/>
                <a:gd name="T9" fmla="*/ 153 h 350"/>
                <a:gd name="T10" fmla="*/ 381 w 382"/>
                <a:gd name="T11" fmla="*/ 175 h 350"/>
                <a:gd name="T12" fmla="*/ 226 w 382"/>
                <a:gd name="T13" fmla="*/ 196 h 350"/>
                <a:gd name="T14" fmla="*/ 284 w 382"/>
                <a:gd name="T15" fmla="*/ 349 h 350"/>
                <a:gd name="T16" fmla="*/ 191 w 382"/>
                <a:gd name="T17" fmla="*/ 221 h 350"/>
                <a:gd name="T18" fmla="*/ 95 w 382"/>
                <a:gd name="T19" fmla="*/ 349 h 350"/>
                <a:gd name="T20" fmla="*/ 152 w 382"/>
                <a:gd name="T21" fmla="*/ 198 h 350"/>
                <a:gd name="T22" fmla="*/ 0 w 382"/>
                <a:gd name="T23" fmla="*/ 175 h 350"/>
                <a:gd name="T24" fmla="*/ 153 w 382"/>
                <a:gd name="T25" fmla="*/ 153 h 3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2"/>
                <a:gd name="T40" fmla="*/ 0 h 350"/>
                <a:gd name="T41" fmla="*/ 382 w 382"/>
                <a:gd name="T42" fmla="*/ 350 h 35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2" h="350">
                  <a:moveTo>
                    <a:pt x="153" y="153"/>
                  </a:moveTo>
                  <a:lnTo>
                    <a:pt x="95" y="0"/>
                  </a:lnTo>
                  <a:lnTo>
                    <a:pt x="191" y="128"/>
                  </a:lnTo>
                  <a:lnTo>
                    <a:pt x="284" y="0"/>
                  </a:lnTo>
                  <a:lnTo>
                    <a:pt x="227" y="153"/>
                  </a:lnTo>
                  <a:lnTo>
                    <a:pt x="381" y="175"/>
                  </a:lnTo>
                  <a:lnTo>
                    <a:pt x="226" y="196"/>
                  </a:lnTo>
                  <a:lnTo>
                    <a:pt x="284" y="349"/>
                  </a:lnTo>
                  <a:lnTo>
                    <a:pt x="191" y="221"/>
                  </a:lnTo>
                  <a:lnTo>
                    <a:pt x="95" y="349"/>
                  </a:lnTo>
                  <a:lnTo>
                    <a:pt x="152" y="198"/>
                  </a:lnTo>
                  <a:lnTo>
                    <a:pt x="0" y="175"/>
                  </a:lnTo>
                  <a:lnTo>
                    <a:pt x="153" y="153"/>
                  </a:lnTo>
                </a:path>
              </a:pathLst>
            </a:custGeom>
            <a:gradFill rotWithShape="0">
              <a:gsLst>
                <a:gs pos="0">
                  <a:schemeClr val="tx1"/>
                </a:gs>
                <a:gs pos="100000">
                  <a:srgbClr val="990000"/>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62" name="Freeform 393">
              <a:extLst>
                <a:ext uri="{FF2B5EF4-FFF2-40B4-BE49-F238E27FC236}">
                  <a16:creationId xmlns:a16="http://schemas.microsoft.com/office/drawing/2014/main" id="{CA96B090-ACD0-9241-E7AD-F02CA8ED57C5}"/>
                </a:ext>
              </a:extLst>
            </p:cNvPr>
            <p:cNvSpPr>
              <a:spLocks/>
            </p:cNvSpPr>
            <p:nvPr/>
          </p:nvSpPr>
          <p:spPr bwMode="gray">
            <a:xfrm>
              <a:off x="752" y="1706"/>
              <a:ext cx="270" cy="332"/>
            </a:xfrm>
            <a:custGeom>
              <a:avLst/>
              <a:gdLst>
                <a:gd name="T0" fmla="*/ 0 w 270"/>
                <a:gd name="T1" fmla="*/ 84 h 332"/>
                <a:gd name="T2" fmla="*/ 122 w 270"/>
                <a:gd name="T3" fmla="*/ 143 h 332"/>
                <a:gd name="T4" fmla="*/ 135 w 270"/>
                <a:gd name="T5" fmla="*/ 0 h 332"/>
                <a:gd name="T6" fmla="*/ 147 w 270"/>
                <a:gd name="T7" fmla="*/ 143 h 332"/>
                <a:gd name="T8" fmla="*/ 268 w 270"/>
                <a:gd name="T9" fmla="*/ 82 h 332"/>
                <a:gd name="T10" fmla="*/ 159 w 270"/>
                <a:gd name="T11" fmla="*/ 166 h 332"/>
                <a:gd name="T12" fmla="*/ 269 w 270"/>
                <a:gd name="T13" fmla="*/ 249 h 332"/>
                <a:gd name="T14" fmla="*/ 147 w 270"/>
                <a:gd name="T15" fmla="*/ 189 h 332"/>
                <a:gd name="T16" fmla="*/ 135 w 270"/>
                <a:gd name="T17" fmla="*/ 331 h 332"/>
                <a:gd name="T18" fmla="*/ 122 w 270"/>
                <a:gd name="T19" fmla="*/ 189 h 332"/>
                <a:gd name="T20" fmla="*/ 0 w 270"/>
                <a:gd name="T21" fmla="*/ 249 h 332"/>
                <a:gd name="T22" fmla="*/ 110 w 270"/>
                <a:gd name="T23" fmla="*/ 166 h 332"/>
                <a:gd name="T24" fmla="*/ 0 w 270"/>
                <a:gd name="T25" fmla="*/ 84 h 3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0"/>
                <a:gd name="T40" fmla="*/ 0 h 332"/>
                <a:gd name="T41" fmla="*/ 270 w 270"/>
                <a:gd name="T42" fmla="*/ 332 h 3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0" h="332">
                  <a:moveTo>
                    <a:pt x="0" y="84"/>
                  </a:moveTo>
                  <a:lnTo>
                    <a:pt x="122" y="143"/>
                  </a:lnTo>
                  <a:lnTo>
                    <a:pt x="135" y="0"/>
                  </a:lnTo>
                  <a:lnTo>
                    <a:pt x="147" y="143"/>
                  </a:lnTo>
                  <a:lnTo>
                    <a:pt x="268" y="82"/>
                  </a:lnTo>
                  <a:lnTo>
                    <a:pt x="159" y="166"/>
                  </a:lnTo>
                  <a:lnTo>
                    <a:pt x="269" y="249"/>
                  </a:lnTo>
                  <a:lnTo>
                    <a:pt x="147" y="189"/>
                  </a:lnTo>
                  <a:lnTo>
                    <a:pt x="135" y="331"/>
                  </a:lnTo>
                  <a:lnTo>
                    <a:pt x="122" y="189"/>
                  </a:lnTo>
                  <a:lnTo>
                    <a:pt x="0" y="249"/>
                  </a:lnTo>
                  <a:lnTo>
                    <a:pt x="110" y="166"/>
                  </a:lnTo>
                  <a:lnTo>
                    <a:pt x="0" y="84"/>
                  </a:lnTo>
                </a:path>
              </a:pathLst>
            </a:custGeom>
            <a:gradFill rotWithShape="0">
              <a:gsLst>
                <a:gs pos="0">
                  <a:srgbClr val="FFFFFF"/>
                </a:gs>
                <a:gs pos="100000">
                  <a:schemeClr val="bg1"/>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63" name="Freeform 394">
              <a:extLst>
                <a:ext uri="{FF2B5EF4-FFF2-40B4-BE49-F238E27FC236}">
                  <a16:creationId xmlns:a16="http://schemas.microsoft.com/office/drawing/2014/main" id="{B4243F6B-3B26-7F84-8356-5F8843F1747D}"/>
                </a:ext>
              </a:extLst>
            </p:cNvPr>
            <p:cNvSpPr>
              <a:spLocks/>
            </p:cNvSpPr>
            <p:nvPr/>
          </p:nvSpPr>
          <p:spPr bwMode="gray">
            <a:xfrm>
              <a:off x="853" y="1829"/>
              <a:ext cx="68" cy="85"/>
            </a:xfrm>
            <a:custGeom>
              <a:avLst/>
              <a:gdLst>
                <a:gd name="T0" fmla="*/ 0 w 68"/>
                <a:gd name="T1" fmla="*/ 20 h 85"/>
                <a:gd name="T2" fmla="*/ 27 w 68"/>
                <a:gd name="T3" fmla="*/ 30 h 85"/>
                <a:gd name="T4" fmla="*/ 33 w 68"/>
                <a:gd name="T5" fmla="*/ 0 h 85"/>
                <a:gd name="T6" fmla="*/ 39 w 68"/>
                <a:gd name="T7" fmla="*/ 30 h 85"/>
                <a:gd name="T8" fmla="*/ 67 w 68"/>
                <a:gd name="T9" fmla="*/ 20 h 85"/>
                <a:gd name="T10" fmla="*/ 45 w 68"/>
                <a:gd name="T11" fmla="*/ 42 h 85"/>
                <a:gd name="T12" fmla="*/ 67 w 68"/>
                <a:gd name="T13" fmla="*/ 62 h 85"/>
                <a:gd name="T14" fmla="*/ 39 w 68"/>
                <a:gd name="T15" fmla="*/ 52 h 85"/>
                <a:gd name="T16" fmla="*/ 33 w 68"/>
                <a:gd name="T17" fmla="*/ 84 h 85"/>
                <a:gd name="T18" fmla="*/ 27 w 68"/>
                <a:gd name="T19" fmla="*/ 52 h 85"/>
                <a:gd name="T20" fmla="*/ 0 w 68"/>
                <a:gd name="T21" fmla="*/ 62 h 85"/>
                <a:gd name="T22" fmla="*/ 21 w 68"/>
                <a:gd name="T23" fmla="*/ 42 h 85"/>
                <a:gd name="T24" fmla="*/ 0 w 68"/>
                <a:gd name="T25" fmla="*/ 2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
                <a:gd name="T40" fmla="*/ 0 h 85"/>
                <a:gd name="T41" fmla="*/ 68 w 68"/>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 h="85">
                  <a:moveTo>
                    <a:pt x="0" y="20"/>
                  </a:moveTo>
                  <a:lnTo>
                    <a:pt x="27" y="30"/>
                  </a:lnTo>
                  <a:lnTo>
                    <a:pt x="33" y="0"/>
                  </a:lnTo>
                  <a:lnTo>
                    <a:pt x="39" y="30"/>
                  </a:lnTo>
                  <a:lnTo>
                    <a:pt x="67" y="20"/>
                  </a:lnTo>
                  <a:lnTo>
                    <a:pt x="45" y="42"/>
                  </a:lnTo>
                  <a:lnTo>
                    <a:pt x="67" y="62"/>
                  </a:lnTo>
                  <a:lnTo>
                    <a:pt x="39" y="52"/>
                  </a:lnTo>
                  <a:lnTo>
                    <a:pt x="33" y="84"/>
                  </a:lnTo>
                  <a:lnTo>
                    <a:pt x="27" y="52"/>
                  </a:lnTo>
                  <a:lnTo>
                    <a:pt x="0" y="62"/>
                  </a:lnTo>
                  <a:lnTo>
                    <a:pt x="21" y="42"/>
                  </a:lnTo>
                  <a:lnTo>
                    <a:pt x="0" y="20"/>
                  </a:lnTo>
                </a:path>
              </a:pathLst>
            </a:custGeom>
            <a:solidFill>
              <a:srgbClr val="F9F9F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grpSp>
        <p:nvGrpSpPr>
          <p:cNvPr id="3" name="Group 395">
            <a:extLst>
              <a:ext uri="{FF2B5EF4-FFF2-40B4-BE49-F238E27FC236}">
                <a16:creationId xmlns:a16="http://schemas.microsoft.com/office/drawing/2014/main" id="{C4746BA8-16A6-2219-BF09-5B499DE84EFD}"/>
              </a:ext>
            </a:extLst>
          </p:cNvPr>
          <p:cNvGrpSpPr>
            <a:grpSpLocks/>
          </p:cNvGrpSpPr>
          <p:nvPr/>
        </p:nvGrpSpPr>
        <p:grpSpPr bwMode="auto">
          <a:xfrm>
            <a:off x="5994400" y="1752600"/>
            <a:ext cx="1016000" cy="762000"/>
            <a:chOff x="672" y="624"/>
            <a:chExt cx="525" cy="480"/>
          </a:xfrm>
        </p:grpSpPr>
        <p:sp>
          <p:nvSpPr>
            <p:cNvPr id="260156" name="Freeform 396">
              <a:extLst>
                <a:ext uri="{FF2B5EF4-FFF2-40B4-BE49-F238E27FC236}">
                  <a16:creationId xmlns:a16="http://schemas.microsoft.com/office/drawing/2014/main" id="{673D36CF-D8EC-702E-9D40-6A9FEB58EC15}"/>
                </a:ext>
              </a:extLst>
            </p:cNvPr>
            <p:cNvSpPr>
              <a:spLocks/>
            </p:cNvSpPr>
            <p:nvPr/>
          </p:nvSpPr>
          <p:spPr bwMode="gray">
            <a:xfrm>
              <a:off x="672" y="624"/>
              <a:ext cx="525" cy="480"/>
            </a:xfrm>
            <a:custGeom>
              <a:avLst/>
              <a:gdLst>
                <a:gd name="T0" fmla="*/ 225 w 525"/>
                <a:gd name="T1" fmla="*/ 217 h 480"/>
                <a:gd name="T2" fmla="*/ 133 w 525"/>
                <a:gd name="T3" fmla="*/ 0 h 480"/>
                <a:gd name="T4" fmla="*/ 263 w 525"/>
                <a:gd name="T5" fmla="*/ 193 h 480"/>
                <a:gd name="T6" fmla="*/ 393 w 525"/>
                <a:gd name="T7" fmla="*/ 0 h 480"/>
                <a:gd name="T8" fmla="*/ 299 w 525"/>
                <a:gd name="T9" fmla="*/ 217 h 480"/>
                <a:gd name="T10" fmla="*/ 524 w 525"/>
                <a:gd name="T11" fmla="*/ 240 h 480"/>
                <a:gd name="T12" fmla="*/ 298 w 525"/>
                <a:gd name="T13" fmla="*/ 262 h 480"/>
                <a:gd name="T14" fmla="*/ 393 w 525"/>
                <a:gd name="T15" fmla="*/ 479 h 480"/>
                <a:gd name="T16" fmla="*/ 263 w 525"/>
                <a:gd name="T17" fmla="*/ 286 h 480"/>
                <a:gd name="T18" fmla="*/ 133 w 525"/>
                <a:gd name="T19" fmla="*/ 479 h 480"/>
                <a:gd name="T20" fmla="*/ 224 w 525"/>
                <a:gd name="T21" fmla="*/ 263 h 480"/>
                <a:gd name="T22" fmla="*/ 0 w 525"/>
                <a:gd name="T23" fmla="*/ 240 h 480"/>
                <a:gd name="T24" fmla="*/ 225 w 525"/>
                <a:gd name="T25" fmla="*/ 217 h 4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5"/>
                <a:gd name="T40" fmla="*/ 0 h 480"/>
                <a:gd name="T41" fmla="*/ 525 w 525"/>
                <a:gd name="T42" fmla="*/ 480 h 4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5" h="480">
                  <a:moveTo>
                    <a:pt x="225" y="217"/>
                  </a:moveTo>
                  <a:lnTo>
                    <a:pt x="133" y="0"/>
                  </a:lnTo>
                  <a:lnTo>
                    <a:pt x="263" y="193"/>
                  </a:lnTo>
                  <a:lnTo>
                    <a:pt x="393" y="0"/>
                  </a:lnTo>
                  <a:lnTo>
                    <a:pt x="299" y="217"/>
                  </a:lnTo>
                  <a:lnTo>
                    <a:pt x="524" y="240"/>
                  </a:lnTo>
                  <a:lnTo>
                    <a:pt x="298" y="262"/>
                  </a:lnTo>
                  <a:lnTo>
                    <a:pt x="393" y="479"/>
                  </a:lnTo>
                  <a:lnTo>
                    <a:pt x="263" y="286"/>
                  </a:lnTo>
                  <a:lnTo>
                    <a:pt x="133" y="479"/>
                  </a:lnTo>
                  <a:lnTo>
                    <a:pt x="224" y="263"/>
                  </a:lnTo>
                  <a:lnTo>
                    <a:pt x="0" y="240"/>
                  </a:lnTo>
                  <a:lnTo>
                    <a:pt x="225" y="217"/>
                  </a:lnTo>
                </a:path>
              </a:pathLst>
            </a:custGeom>
            <a:gradFill rotWithShape="0">
              <a:gsLst>
                <a:gs pos="0">
                  <a:srgbClr val="FFFFFF"/>
                </a:gs>
                <a:gs pos="100000">
                  <a:schemeClr val="bg1"/>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57" name="Freeform 397">
              <a:extLst>
                <a:ext uri="{FF2B5EF4-FFF2-40B4-BE49-F238E27FC236}">
                  <a16:creationId xmlns:a16="http://schemas.microsoft.com/office/drawing/2014/main" id="{12E698FB-88AD-C97C-D5BF-D66C422177B4}"/>
                </a:ext>
              </a:extLst>
            </p:cNvPr>
            <p:cNvSpPr>
              <a:spLocks/>
            </p:cNvSpPr>
            <p:nvPr/>
          </p:nvSpPr>
          <p:spPr bwMode="gray">
            <a:xfrm>
              <a:off x="744" y="689"/>
              <a:ext cx="382" cy="350"/>
            </a:xfrm>
            <a:custGeom>
              <a:avLst/>
              <a:gdLst>
                <a:gd name="T0" fmla="*/ 153 w 382"/>
                <a:gd name="T1" fmla="*/ 153 h 350"/>
                <a:gd name="T2" fmla="*/ 95 w 382"/>
                <a:gd name="T3" fmla="*/ 0 h 350"/>
                <a:gd name="T4" fmla="*/ 191 w 382"/>
                <a:gd name="T5" fmla="*/ 128 h 350"/>
                <a:gd name="T6" fmla="*/ 284 w 382"/>
                <a:gd name="T7" fmla="*/ 0 h 350"/>
                <a:gd name="T8" fmla="*/ 227 w 382"/>
                <a:gd name="T9" fmla="*/ 153 h 350"/>
                <a:gd name="T10" fmla="*/ 381 w 382"/>
                <a:gd name="T11" fmla="*/ 175 h 350"/>
                <a:gd name="T12" fmla="*/ 226 w 382"/>
                <a:gd name="T13" fmla="*/ 196 h 350"/>
                <a:gd name="T14" fmla="*/ 284 w 382"/>
                <a:gd name="T15" fmla="*/ 349 h 350"/>
                <a:gd name="T16" fmla="*/ 191 w 382"/>
                <a:gd name="T17" fmla="*/ 221 h 350"/>
                <a:gd name="T18" fmla="*/ 95 w 382"/>
                <a:gd name="T19" fmla="*/ 349 h 350"/>
                <a:gd name="T20" fmla="*/ 152 w 382"/>
                <a:gd name="T21" fmla="*/ 198 h 350"/>
                <a:gd name="T22" fmla="*/ 0 w 382"/>
                <a:gd name="T23" fmla="*/ 175 h 350"/>
                <a:gd name="T24" fmla="*/ 153 w 382"/>
                <a:gd name="T25" fmla="*/ 153 h 3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2"/>
                <a:gd name="T40" fmla="*/ 0 h 350"/>
                <a:gd name="T41" fmla="*/ 382 w 382"/>
                <a:gd name="T42" fmla="*/ 350 h 35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2" h="350">
                  <a:moveTo>
                    <a:pt x="153" y="153"/>
                  </a:moveTo>
                  <a:lnTo>
                    <a:pt x="95" y="0"/>
                  </a:lnTo>
                  <a:lnTo>
                    <a:pt x="191" y="128"/>
                  </a:lnTo>
                  <a:lnTo>
                    <a:pt x="284" y="0"/>
                  </a:lnTo>
                  <a:lnTo>
                    <a:pt x="227" y="153"/>
                  </a:lnTo>
                  <a:lnTo>
                    <a:pt x="381" y="175"/>
                  </a:lnTo>
                  <a:lnTo>
                    <a:pt x="226" y="196"/>
                  </a:lnTo>
                  <a:lnTo>
                    <a:pt x="284" y="349"/>
                  </a:lnTo>
                  <a:lnTo>
                    <a:pt x="191" y="221"/>
                  </a:lnTo>
                  <a:lnTo>
                    <a:pt x="95" y="349"/>
                  </a:lnTo>
                  <a:lnTo>
                    <a:pt x="152" y="198"/>
                  </a:lnTo>
                  <a:lnTo>
                    <a:pt x="0" y="175"/>
                  </a:lnTo>
                  <a:lnTo>
                    <a:pt x="153" y="153"/>
                  </a:lnTo>
                </a:path>
              </a:pathLst>
            </a:custGeom>
            <a:gradFill rotWithShape="0">
              <a:gsLst>
                <a:gs pos="0">
                  <a:srgbClr val="FFFFFF"/>
                </a:gs>
                <a:gs pos="100000">
                  <a:srgbClr val="9966FF"/>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58" name="Freeform 398">
              <a:extLst>
                <a:ext uri="{FF2B5EF4-FFF2-40B4-BE49-F238E27FC236}">
                  <a16:creationId xmlns:a16="http://schemas.microsoft.com/office/drawing/2014/main" id="{49A725B8-EAA6-235C-0088-79542C007374}"/>
                </a:ext>
              </a:extLst>
            </p:cNvPr>
            <p:cNvSpPr>
              <a:spLocks/>
            </p:cNvSpPr>
            <p:nvPr/>
          </p:nvSpPr>
          <p:spPr bwMode="gray">
            <a:xfrm>
              <a:off x="800" y="698"/>
              <a:ext cx="270" cy="332"/>
            </a:xfrm>
            <a:custGeom>
              <a:avLst/>
              <a:gdLst>
                <a:gd name="T0" fmla="*/ 0 w 270"/>
                <a:gd name="T1" fmla="*/ 84 h 332"/>
                <a:gd name="T2" fmla="*/ 122 w 270"/>
                <a:gd name="T3" fmla="*/ 143 h 332"/>
                <a:gd name="T4" fmla="*/ 135 w 270"/>
                <a:gd name="T5" fmla="*/ 0 h 332"/>
                <a:gd name="T6" fmla="*/ 147 w 270"/>
                <a:gd name="T7" fmla="*/ 143 h 332"/>
                <a:gd name="T8" fmla="*/ 268 w 270"/>
                <a:gd name="T9" fmla="*/ 82 h 332"/>
                <a:gd name="T10" fmla="*/ 159 w 270"/>
                <a:gd name="T11" fmla="*/ 166 h 332"/>
                <a:gd name="T12" fmla="*/ 269 w 270"/>
                <a:gd name="T13" fmla="*/ 249 h 332"/>
                <a:gd name="T14" fmla="*/ 147 w 270"/>
                <a:gd name="T15" fmla="*/ 189 h 332"/>
                <a:gd name="T16" fmla="*/ 135 w 270"/>
                <a:gd name="T17" fmla="*/ 331 h 332"/>
                <a:gd name="T18" fmla="*/ 122 w 270"/>
                <a:gd name="T19" fmla="*/ 189 h 332"/>
                <a:gd name="T20" fmla="*/ 0 w 270"/>
                <a:gd name="T21" fmla="*/ 249 h 332"/>
                <a:gd name="T22" fmla="*/ 110 w 270"/>
                <a:gd name="T23" fmla="*/ 166 h 332"/>
                <a:gd name="T24" fmla="*/ 0 w 270"/>
                <a:gd name="T25" fmla="*/ 84 h 3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0"/>
                <a:gd name="T40" fmla="*/ 0 h 332"/>
                <a:gd name="T41" fmla="*/ 270 w 270"/>
                <a:gd name="T42" fmla="*/ 332 h 3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0" h="332">
                  <a:moveTo>
                    <a:pt x="0" y="84"/>
                  </a:moveTo>
                  <a:lnTo>
                    <a:pt x="122" y="143"/>
                  </a:lnTo>
                  <a:lnTo>
                    <a:pt x="135" y="0"/>
                  </a:lnTo>
                  <a:lnTo>
                    <a:pt x="147" y="143"/>
                  </a:lnTo>
                  <a:lnTo>
                    <a:pt x="268" y="82"/>
                  </a:lnTo>
                  <a:lnTo>
                    <a:pt x="159" y="166"/>
                  </a:lnTo>
                  <a:lnTo>
                    <a:pt x="269" y="249"/>
                  </a:lnTo>
                  <a:lnTo>
                    <a:pt x="147" y="189"/>
                  </a:lnTo>
                  <a:lnTo>
                    <a:pt x="135" y="331"/>
                  </a:lnTo>
                  <a:lnTo>
                    <a:pt x="122" y="189"/>
                  </a:lnTo>
                  <a:lnTo>
                    <a:pt x="0" y="249"/>
                  </a:lnTo>
                  <a:lnTo>
                    <a:pt x="110" y="166"/>
                  </a:lnTo>
                  <a:lnTo>
                    <a:pt x="0" y="84"/>
                  </a:lnTo>
                </a:path>
              </a:pathLst>
            </a:custGeom>
            <a:gradFill rotWithShape="0">
              <a:gsLst>
                <a:gs pos="0">
                  <a:srgbClr val="FFFFFF"/>
                </a:gs>
                <a:gs pos="100000">
                  <a:schemeClr val="bg1"/>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59" name="Freeform 399">
              <a:extLst>
                <a:ext uri="{FF2B5EF4-FFF2-40B4-BE49-F238E27FC236}">
                  <a16:creationId xmlns:a16="http://schemas.microsoft.com/office/drawing/2014/main" id="{C9E4CCD1-8465-6716-07A5-3FE7BC942B82}"/>
                </a:ext>
              </a:extLst>
            </p:cNvPr>
            <p:cNvSpPr>
              <a:spLocks/>
            </p:cNvSpPr>
            <p:nvPr/>
          </p:nvSpPr>
          <p:spPr bwMode="gray">
            <a:xfrm>
              <a:off x="901" y="821"/>
              <a:ext cx="68" cy="85"/>
            </a:xfrm>
            <a:custGeom>
              <a:avLst/>
              <a:gdLst>
                <a:gd name="T0" fmla="*/ 0 w 68"/>
                <a:gd name="T1" fmla="*/ 20 h 85"/>
                <a:gd name="T2" fmla="*/ 27 w 68"/>
                <a:gd name="T3" fmla="*/ 30 h 85"/>
                <a:gd name="T4" fmla="*/ 33 w 68"/>
                <a:gd name="T5" fmla="*/ 0 h 85"/>
                <a:gd name="T6" fmla="*/ 39 w 68"/>
                <a:gd name="T7" fmla="*/ 30 h 85"/>
                <a:gd name="T8" fmla="*/ 67 w 68"/>
                <a:gd name="T9" fmla="*/ 20 h 85"/>
                <a:gd name="T10" fmla="*/ 45 w 68"/>
                <a:gd name="T11" fmla="*/ 42 h 85"/>
                <a:gd name="T12" fmla="*/ 67 w 68"/>
                <a:gd name="T13" fmla="*/ 62 h 85"/>
                <a:gd name="T14" fmla="*/ 39 w 68"/>
                <a:gd name="T15" fmla="*/ 52 h 85"/>
                <a:gd name="T16" fmla="*/ 33 w 68"/>
                <a:gd name="T17" fmla="*/ 84 h 85"/>
                <a:gd name="T18" fmla="*/ 27 w 68"/>
                <a:gd name="T19" fmla="*/ 52 h 85"/>
                <a:gd name="T20" fmla="*/ 0 w 68"/>
                <a:gd name="T21" fmla="*/ 62 h 85"/>
                <a:gd name="T22" fmla="*/ 21 w 68"/>
                <a:gd name="T23" fmla="*/ 42 h 85"/>
                <a:gd name="T24" fmla="*/ 0 w 68"/>
                <a:gd name="T25" fmla="*/ 2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
                <a:gd name="T40" fmla="*/ 0 h 85"/>
                <a:gd name="T41" fmla="*/ 68 w 68"/>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 h="85">
                  <a:moveTo>
                    <a:pt x="0" y="20"/>
                  </a:moveTo>
                  <a:lnTo>
                    <a:pt x="27" y="30"/>
                  </a:lnTo>
                  <a:lnTo>
                    <a:pt x="33" y="0"/>
                  </a:lnTo>
                  <a:lnTo>
                    <a:pt x="39" y="30"/>
                  </a:lnTo>
                  <a:lnTo>
                    <a:pt x="67" y="20"/>
                  </a:lnTo>
                  <a:lnTo>
                    <a:pt x="45" y="42"/>
                  </a:lnTo>
                  <a:lnTo>
                    <a:pt x="67" y="62"/>
                  </a:lnTo>
                  <a:lnTo>
                    <a:pt x="39" y="52"/>
                  </a:lnTo>
                  <a:lnTo>
                    <a:pt x="33" y="84"/>
                  </a:lnTo>
                  <a:lnTo>
                    <a:pt x="27" y="52"/>
                  </a:lnTo>
                  <a:lnTo>
                    <a:pt x="0" y="62"/>
                  </a:lnTo>
                  <a:lnTo>
                    <a:pt x="21" y="42"/>
                  </a:lnTo>
                  <a:lnTo>
                    <a:pt x="0" y="20"/>
                  </a:lnTo>
                </a:path>
              </a:pathLst>
            </a:custGeom>
            <a:solidFill>
              <a:srgbClr val="F9F9F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pic>
        <p:nvPicPr>
          <p:cNvPr id="260104" name="Picture 376" descr="post-60-1081342274">
            <a:extLst>
              <a:ext uri="{FF2B5EF4-FFF2-40B4-BE49-F238E27FC236}">
                <a16:creationId xmlns:a16="http://schemas.microsoft.com/office/drawing/2014/main" id="{04FDCA94-F8BB-6785-808B-7B9FC051F6DD}"/>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4775200" y="533400"/>
            <a:ext cx="2679700"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oup 385">
            <a:extLst>
              <a:ext uri="{FF2B5EF4-FFF2-40B4-BE49-F238E27FC236}">
                <a16:creationId xmlns:a16="http://schemas.microsoft.com/office/drawing/2014/main" id="{ADFA5AD3-BE07-F406-AB0F-A7418F97BC2B}"/>
              </a:ext>
            </a:extLst>
          </p:cNvPr>
          <p:cNvGrpSpPr>
            <a:grpSpLocks/>
          </p:cNvGrpSpPr>
          <p:nvPr/>
        </p:nvGrpSpPr>
        <p:grpSpPr bwMode="auto">
          <a:xfrm>
            <a:off x="5588000" y="1676400"/>
            <a:ext cx="1111250" cy="762000"/>
            <a:chOff x="3312" y="1632"/>
            <a:chExt cx="525" cy="480"/>
          </a:xfrm>
        </p:grpSpPr>
        <p:sp>
          <p:nvSpPr>
            <p:cNvPr id="260152" name="Freeform 386">
              <a:extLst>
                <a:ext uri="{FF2B5EF4-FFF2-40B4-BE49-F238E27FC236}">
                  <a16:creationId xmlns:a16="http://schemas.microsoft.com/office/drawing/2014/main" id="{B3BCC704-5304-A3B0-6223-CF7158AF7CF7}"/>
                </a:ext>
              </a:extLst>
            </p:cNvPr>
            <p:cNvSpPr>
              <a:spLocks/>
            </p:cNvSpPr>
            <p:nvPr/>
          </p:nvSpPr>
          <p:spPr bwMode="gray">
            <a:xfrm>
              <a:off x="3312" y="1632"/>
              <a:ext cx="525" cy="480"/>
            </a:xfrm>
            <a:custGeom>
              <a:avLst/>
              <a:gdLst>
                <a:gd name="T0" fmla="*/ 225 w 525"/>
                <a:gd name="T1" fmla="*/ 217 h 480"/>
                <a:gd name="T2" fmla="*/ 133 w 525"/>
                <a:gd name="T3" fmla="*/ 0 h 480"/>
                <a:gd name="T4" fmla="*/ 263 w 525"/>
                <a:gd name="T5" fmla="*/ 193 h 480"/>
                <a:gd name="T6" fmla="*/ 393 w 525"/>
                <a:gd name="T7" fmla="*/ 0 h 480"/>
                <a:gd name="T8" fmla="*/ 299 w 525"/>
                <a:gd name="T9" fmla="*/ 217 h 480"/>
                <a:gd name="T10" fmla="*/ 524 w 525"/>
                <a:gd name="T11" fmla="*/ 240 h 480"/>
                <a:gd name="T12" fmla="*/ 298 w 525"/>
                <a:gd name="T13" fmla="*/ 262 h 480"/>
                <a:gd name="T14" fmla="*/ 393 w 525"/>
                <a:gd name="T15" fmla="*/ 479 h 480"/>
                <a:gd name="T16" fmla="*/ 263 w 525"/>
                <a:gd name="T17" fmla="*/ 286 h 480"/>
                <a:gd name="T18" fmla="*/ 133 w 525"/>
                <a:gd name="T19" fmla="*/ 479 h 480"/>
                <a:gd name="T20" fmla="*/ 224 w 525"/>
                <a:gd name="T21" fmla="*/ 263 h 480"/>
                <a:gd name="T22" fmla="*/ 0 w 525"/>
                <a:gd name="T23" fmla="*/ 240 h 480"/>
                <a:gd name="T24" fmla="*/ 225 w 525"/>
                <a:gd name="T25" fmla="*/ 217 h 4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5"/>
                <a:gd name="T40" fmla="*/ 0 h 480"/>
                <a:gd name="T41" fmla="*/ 525 w 525"/>
                <a:gd name="T42" fmla="*/ 480 h 4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5" h="480">
                  <a:moveTo>
                    <a:pt x="225" y="217"/>
                  </a:moveTo>
                  <a:lnTo>
                    <a:pt x="133" y="0"/>
                  </a:lnTo>
                  <a:lnTo>
                    <a:pt x="263" y="193"/>
                  </a:lnTo>
                  <a:lnTo>
                    <a:pt x="393" y="0"/>
                  </a:lnTo>
                  <a:lnTo>
                    <a:pt x="299" y="217"/>
                  </a:lnTo>
                  <a:lnTo>
                    <a:pt x="524" y="240"/>
                  </a:lnTo>
                  <a:lnTo>
                    <a:pt x="298" y="262"/>
                  </a:lnTo>
                  <a:lnTo>
                    <a:pt x="393" y="479"/>
                  </a:lnTo>
                  <a:lnTo>
                    <a:pt x="263" y="286"/>
                  </a:lnTo>
                  <a:lnTo>
                    <a:pt x="133" y="479"/>
                  </a:lnTo>
                  <a:lnTo>
                    <a:pt x="224" y="263"/>
                  </a:lnTo>
                  <a:lnTo>
                    <a:pt x="0" y="240"/>
                  </a:lnTo>
                  <a:lnTo>
                    <a:pt x="225" y="217"/>
                  </a:lnTo>
                </a:path>
              </a:pathLst>
            </a:custGeom>
            <a:gradFill rotWithShape="0">
              <a:gsLst>
                <a:gs pos="0">
                  <a:srgbClr val="FFFFFF"/>
                </a:gs>
                <a:gs pos="100000">
                  <a:schemeClr val="bg1"/>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53" name="Freeform 387">
              <a:extLst>
                <a:ext uri="{FF2B5EF4-FFF2-40B4-BE49-F238E27FC236}">
                  <a16:creationId xmlns:a16="http://schemas.microsoft.com/office/drawing/2014/main" id="{ED652C5C-1874-DE41-DC89-F1984CAC1732}"/>
                </a:ext>
              </a:extLst>
            </p:cNvPr>
            <p:cNvSpPr>
              <a:spLocks/>
            </p:cNvSpPr>
            <p:nvPr/>
          </p:nvSpPr>
          <p:spPr bwMode="gray">
            <a:xfrm>
              <a:off x="3384" y="1697"/>
              <a:ext cx="382" cy="350"/>
            </a:xfrm>
            <a:custGeom>
              <a:avLst/>
              <a:gdLst>
                <a:gd name="T0" fmla="*/ 153 w 382"/>
                <a:gd name="T1" fmla="*/ 153 h 350"/>
                <a:gd name="T2" fmla="*/ 95 w 382"/>
                <a:gd name="T3" fmla="*/ 0 h 350"/>
                <a:gd name="T4" fmla="*/ 191 w 382"/>
                <a:gd name="T5" fmla="*/ 128 h 350"/>
                <a:gd name="T6" fmla="*/ 284 w 382"/>
                <a:gd name="T7" fmla="*/ 0 h 350"/>
                <a:gd name="T8" fmla="*/ 227 w 382"/>
                <a:gd name="T9" fmla="*/ 153 h 350"/>
                <a:gd name="T10" fmla="*/ 381 w 382"/>
                <a:gd name="T11" fmla="*/ 175 h 350"/>
                <a:gd name="T12" fmla="*/ 226 w 382"/>
                <a:gd name="T13" fmla="*/ 196 h 350"/>
                <a:gd name="T14" fmla="*/ 284 w 382"/>
                <a:gd name="T15" fmla="*/ 349 h 350"/>
                <a:gd name="T16" fmla="*/ 191 w 382"/>
                <a:gd name="T17" fmla="*/ 221 h 350"/>
                <a:gd name="T18" fmla="*/ 95 w 382"/>
                <a:gd name="T19" fmla="*/ 349 h 350"/>
                <a:gd name="T20" fmla="*/ 152 w 382"/>
                <a:gd name="T21" fmla="*/ 198 h 350"/>
                <a:gd name="T22" fmla="*/ 0 w 382"/>
                <a:gd name="T23" fmla="*/ 175 h 350"/>
                <a:gd name="T24" fmla="*/ 153 w 382"/>
                <a:gd name="T25" fmla="*/ 153 h 3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2"/>
                <a:gd name="T40" fmla="*/ 0 h 350"/>
                <a:gd name="T41" fmla="*/ 382 w 382"/>
                <a:gd name="T42" fmla="*/ 350 h 35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2" h="350">
                  <a:moveTo>
                    <a:pt x="153" y="153"/>
                  </a:moveTo>
                  <a:lnTo>
                    <a:pt x="95" y="0"/>
                  </a:lnTo>
                  <a:lnTo>
                    <a:pt x="191" y="128"/>
                  </a:lnTo>
                  <a:lnTo>
                    <a:pt x="284" y="0"/>
                  </a:lnTo>
                  <a:lnTo>
                    <a:pt x="227" y="153"/>
                  </a:lnTo>
                  <a:lnTo>
                    <a:pt x="381" y="175"/>
                  </a:lnTo>
                  <a:lnTo>
                    <a:pt x="226" y="196"/>
                  </a:lnTo>
                  <a:lnTo>
                    <a:pt x="284" y="349"/>
                  </a:lnTo>
                  <a:lnTo>
                    <a:pt x="191" y="221"/>
                  </a:lnTo>
                  <a:lnTo>
                    <a:pt x="95" y="349"/>
                  </a:lnTo>
                  <a:lnTo>
                    <a:pt x="152" y="198"/>
                  </a:lnTo>
                  <a:lnTo>
                    <a:pt x="0" y="175"/>
                  </a:lnTo>
                  <a:lnTo>
                    <a:pt x="153" y="153"/>
                  </a:lnTo>
                </a:path>
              </a:pathLst>
            </a:custGeom>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54" name="Freeform 388">
              <a:extLst>
                <a:ext uri="{FF2B5EF4-FFF2-40B4-BE49-F238E27FC236}">
                  <a16:creationId xmlns:a16="http://schemas.microsoft.com/office/drawing/2014/main" id="{07C2D81E-BA18-E9B4-8181-20B571C04B64}"/>
                </a:ext>
              </a:extLst>
            </p:cNvPr>
            <p:cNvSpPr>
              <a:spLocks/>
            </p:cNvSpPr>
            <p:nvPr/>
          </p:nvSpPr>
          <p:spPr bwMode="gray">
            <a:xfrm>
              <a:off x="3440" y="1706"/>
              <a:ext cx="270" cy="332"/>
            </a:xfrm>
            <a:custGeom>
              <a:avLst/>
              <a:gdLst>
                <a:gd name="T0" fmla="*/ 0 w 270"/>
                <a:gd name="T1" fmla="*/ 84 h 332"/>
                <a:gd name="T2" fmla="*/ 122 w 270"/>
                <a:gd name="T3" fmla="*/ 143 h 332"/>
                <a:gd name="T4" fmla="*/ 135 w 270"/>
                <a:gd name="T5" fmla="*/ 0 h 332"/>
                <a:gd name="T6" fmla="*/ 147 w 270"/>
                <a:gd name="T7" fmla="*/ 143 h 332"/>
                <a:gd name="T8" fmla="*/ 268 w 270"/>
                <a:gd name="T9" fmla="*/ 82 h 332"/>
                <a:gd name="T10" fmla="*/ 159 w 270"/>
                <a:gd name="T11" fmla="*/ 166 h 332"/>
                <a:gd name="T12" fmla="*/ 269 w 270"/>
                <a:gd name="T13" fmla="*/ 249 h 332"/>
                <a:gd name="T14" fmla="*/ 147 w 270"/>
                <a:gd name="T15" fmla="*/ 189 h 332"/>
                <a:gd name="T16" fmla="*/ 135 w 270"/>
                <a:gd name="T17" fmla="*/ 331 h 332"/>
                <a:gd name="T18" fmla="*/ 122 w 270"/>
                <a:gd name="T19" fmla="*/ 189 h 332"/>
                <a:gd name="T20" fmla="*/ 0 w 270"/>
                <a:gd name="T21" fmla="*/ 249 h 332"/>
                <a:gd name="T22" fmla="*/ 110 w 270"/>
                <a:gd name="T23" fmla="*/ 166 h 332"/>
                <a:gd name="T24" fmla="*/ 0 w 270"/>
                <a:gd name="T25" fmla="*/ 84 h 3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0"/>
                <a:gd name="T40" fmla="*/ 0 h 332"/>
                <a:gd name="T41" fmla="*/ 270 w 270"/>
                <a:gd name="T42" fmla="*/ 332 h 3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0" h="332">
                  <a:moveTo>
                    <a:pt x="0" y="84"/>
                  </a:moveTo>
                  <a:lnTo>
                    <a:pt x="122" y="143"/>
                  </a:lnTo>
                  <a:lnTo>
                    <a:pt x="135" y="0"/>
                  </a:lnTo>
                  <a:lnTo>
                    <a:pt x="147" y="143"/>
                  </a:lnTo>
                  <a:lnTo>
                    <a:pt x="268" y="82"/>
                  </a:lnTo>
                  <a:lnTo>
                    <a:pt x="159" y="166"/>
                  </a:lnTo>
                  <a:lnTo>
                    <a:pt x="269" y="249"/>
                  </a:lnTo>
                  <a:lnTo>
                    <a:pt x="147" y="189"/>
                  </a:lnTo>
                  <a:lnTo>
                    <a:pt x="135" y="331"/>
                  </a:lnTo>
                  <a:lnTo>
                    <a:pt x="122" y="189"/>
                  </a:lnTo>
                  <a:lnTo>
                    <a:pt x="0" y="249"/>
                  </a:lnTo>
                  <a:lnTo>
                    <a:pt x="110" y="166"/>
                  </a:lnTo>
                  <a:lnTo>
                    <a:pt x="0" y="84"/>
                  </a:lnTo>
                </a:path>
              </a:pathLst>
            </a:custGeom>
            <a:gradFill rotWithShape="0">
              <a:gsLst>
                <a:gs pos="0">
                  <a:srgbClr val="FFFFFF"/>
                </a:gs>
                <a:gs pos="100000">
                  <a:schemeClr val="bg1"/>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55" name="Freeform 389">
              <a:extLst>
                <a:ext uri="{FF2B5EF4-FFF2-40B4-BE49-F238E27FC236}">
                  <a16:creationId xmlns:a16="http://schemas.microsoft.com/office/drawing/2014/main" id="{62146A99-DF33-5881-3611-2CF8A1201CD6}"/>
                </a:ext>
              </a:extLst>
            </p:cNvPr>
            <p:cNvSpPr>
              <a:spLocks/>
            </p:cNvSpPr>
            <p:nvPr/>
          </p:nvSpPr>
          <p:spPr bwMode="gray">
            <a:xfrm>
              <a:off x="3541" y="1829"/>
              <a:ext cx="68" cy="85"/>
            </a:xfrm>
            <a:custGeom>
              <a:avLst/>
              <a:gdLst>
                <a:gd name="T0" fmla="*/ 0 w 68"/>
                <a:gd name="T1" fmla="*/ 20 h 85"/>
                <a:gd name="T2" fmla="*/ 27 w 68"/>
                <a:gd name="T3" fmla="*/ 30 h 85"/>
                <a:gd name="T4" fmla="*/ 33 w 68"/>
                <a:gd name="T5" fmla="*/ 0 h 85"/>
                <a:gd name="T6" fmla="*/ 39 w 68"/>
                <a:gd name="T7" fmla="*/ 30 h 85"/>
                <a:gd name="T8" fmla="*/ 67 w 68"/>
                <a:gd name="T9" fmla="*/ 20 h 85"/>
                <a:gd name="T10" fmla="*/ 45 w 68"/>
                <a:gd name="T11" fmla="*/ 42 h 85"/>
                <a:gd name="T12" fmla="*/ 67 w 68"/>
                <a:gd name="T13" fmla="*/ 62 h 85"/>
                <a:gd name="T14" fmla="*/ 39 w 68"/>
                <a:gd name="T15" fmla="*/ 52 h 85"/>
                <a:gd name="T16" fmla="*/ 33 w 68"/>
                <a:gd name="T17" fmla="*/ 84 h 85"/>
                <a:gd name="T18" fmla="*/ 27 w 68"/>
                <a:gd name="T19" fmla="*/ 52 h 85"/>
                <a:gd name="T20" fmla="*/ 0 w 68"/>
                <a:gd name="T21" fmla="*/ 62 h 85"/>
                <a:gd name="T22" fmla="*/ 21 w 68"/>
                <a:gd name="T23" fmla="*/ 42 h 85"/>
                <a:gd name="T24" fmla="*/ 0 w 68"/>
                <a:gd name="T25" fmla="*/ 2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
                <a:gd name="T40" fmla="*/ 0 h 85"/>
                <a:gd name="T41" fmla="*/ 68 w 68"/>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 h="85">
                  <a:moveTo>
                    <a:pt x="0" y="20"/>
                  </a:moveTo>
                  <a:lnTo>
                    <a:pt x="27" y="30"/>
                  </a:lnTo>
                  <a:lnTo>
                    <a:pt x="33" y="0"/>
                  </a:lnTo>
                  <a:lnTo>
                    <a:pt x="39" y="30"/>
                  </a:lnTo>
                  <a:lnTo>
                    <a:pt x="67" y="20"/>
                  </a:lnTo>
                  <a:lnTo>
                    <a:pt x="45" y="42"/>
                  </a:lnTo>
                  <a:lnTo>
                    <a:pt x="67" y="62"/>
                  </a:lnTo>
                  <a:lnTo>
                    <a:pt x="39" y="52"/>
                  </a:lnTo>
                  <a:lnTo>
                    <a:pt x="33" y="84"/>
                  </a:lnTo>
                  <a:lnTo>
                    <a:pt x="27" y="52"/>
                  </a:lnTo>
                  <a:lnTo>
                    <a:pt x="0" y="62"/>
                  </a:lnTo>
                  <a:lnTo>
                    <a:pt x="21" y="42"/>
                  </a:lnTo>
                  <a:lnTo>
                    <a:pt x="0" y="20"/>
                  </a:lnTo>
                </a:path>
              </a:pathLst>
            </a:custGeom>
            <a:solidFill>
              <a:srgbClr val="F9F9F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grpSp>
        <p:nvGrpSpPr>
          <p:cNvPr id="5" name="Group 231">
            <a:extLst>
              <a:ext uri="{FF2B5EF4-FFF2-40B4-BE49-F238E27FC236}">
                <a16:creationId xmlns:a16="http://schemas.microsoft.com/office/drawing/2014/main" id="{74045651-E0F0-3AE9-0C32-BC1C6D1F8F43}"/>
              </a:ext>
            </a:extLst>
          </p:cNvPr>
          <p:cNvGrpSpPr>
            <a:grpSpLocks/>
          </p:cNvGrpSpPr>
          <p:nvPr/>
        </p:nvGrpSpPr>
        <p:grpSpPr bwMode="auto">
          <a:xfrm>
            <a:off x="1320800" y="990600"/>
            <a:ext cx="1111250" cy="762000"/>
            <a:chOff x="624" y="1632"/>
            <a:chExt cx="525" cy="480"/>
          </a:xfrm>
        </p:grpSpPr>
        <p:sp>
          <p:nvSpPr>
            <p:cNvPr id="260148" name="Freeform 232">
              <a:extLst>
                <a:ext uri="{FF2B5EF4-FFF2-40B4-BE49-F238E27FC236}">
                  <a16:creationId xmlns:a16="http://schemas.microsoft.com/office/drawing/2014/main" id="{2895EAE1-312A-C2D4-D8F0-93855890D4EF}"/>
                </a:ext>
              </a:extLst>
            </p:cNvPr>
            <p:cNvSpPr>
              <a:spLocks/>
            </p:cNvSpPr>
            <p:nvPr/>
          </p:nvSpPr>
          <p:spPr bwMode="gray">
            <a:xfrm>
              <a:off x="624" y="1632"/>
              <a:ext cx="525" cy="480"/>
            </a:xfrm>
            <a:custGeom>
              <a:avLst/>
              <a:gdLst>
                <a:gd name="T0" fmla="*/ 225 w 525"/>
                <a:gd name="T1" fmla="*/ 217 h 480"/>
                <a:gd name="T2" fmla="*/ 133 w 525"/>
                <a:gd name="T3" fmla="*/ 0 h 480"/>
                <a:gd name="T4" fmla="*/ 263 w 525"/>
                <a:gd name="T5" fmla="*/ 193 h 480"/>
                <a:gd name="T6" fmla="*/ 393 w 525"/>
                <a:gd name="T7" fmla="*/ 0 h 480"/>
                <a:gd name="T8" fmla="*/ 299 w 525"/>
                <a:gd name="T9" fmla="*/ 217 h 480"/>
                <a:gd name="T10" fmla="*/ 524 w 525"/>
                <a:gd name="T11" fmla="*/ 240 h 480"/>
                <a:gd name="T12" fmla="*/ 298 w 525"/>
                <a:gd name="T13" fmla="*/ 262 h 480"/>
                <a:gd name="T14" fmla="*/ 393 w 525"/>
                <a:gd name="T15" fmla="*/ 479 h 480"/>
                <a:gd name="T16" fmla="*/ 263 w 525"/>
                <a:gd name="T17" fmla="*/ 286 h 480"/>
                <a:gd name="T18" fmla="*/ 133 w 525"/>
                <a:gd name="T19" fmla="*/ 479 h 480"/>
                <a:gd name="T20" fmla="*/ 224 w 525"/>
                <a:gd name="T21" fmla="*/ 263 h 480"/>
                <a:gd name="T22" fmla="*/ 0 w 525"/>
                <a:gd name="T23" fmla="*/ 240 h 480"/>
                <a:gd name="T24" fmla="*/ 225 w 525"/>
                <a:gd name="T25" fmla="*/ 217 h 4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5"/>
                <a:gd name="T40" fmla="*/ 0 h 480"/>
                <a:gd name="T41" fmla="*/ 525 w 525"/>
                <a:gd name="T42" fmla="*/ 480 h 4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5" h="480">
                  <a:moveTo>
                    <a:pt x="225" y="217"/>
                  </a:moveTo>
                  <a:lnTo>
                    <a:pt x="133" y="0"/>
                  </a:lnTo>
                  <a:lnTo>
                    <a:pt x="263" y="193"/>
                  </a:lnTo>
                  <a:lnTo>
                    <a:pt x="393" y="0"/>
                  </a:lnTo>
                  <a:lnTo>
                    <a:pt x="299" y="217"/>
                  </a:lnTo>
                  <a:lnTo>
                    <a:pt x="524" y="240"/>
                  </a:lnTo>
                  <a:lnTo>
                    <a:pt x="298" y="262"/>
                  </a:lnTo>
                  <a:lnTo>
                    <a:pt x="393" y="479"/>
                  </a:lnTo>
                  <a:lnTo>
                    <a:pt x="263" y="286"/>
                  </a:lnTo>
                  <a:lnTo>
                    <a:pt x="133" y="479"/>
                  </a:lnTo>
                  <a:lnTo>
                    <a:pt x="224" y="263"/>
                  </a:lnTo>
                  <a:lnTo>
                    <a:pt x="0" y="240"/>
                  </a:lnTo>
                  <a:lnTo>
                    <a:pt x="225" y="217"/>
                  </a:lnTo>
                </a:path>
              </a:pathLst>
            </a:custGeom>
            <a:gradFill rotWithShape="0">
              <a:gsLst>
                <a:gs pos="0">
                  <a:srgbClr val="FFFFFF"/>
                </a:gs>
                <a:gs pos="100000">
                  <a:schemeClr val="bg1"/>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49" name="Freeform 233">
              <a:extLst>
                <a:ext uri="{FF2B5EF4-FFF2-40B4-BE49-F238E27FC236}">
                  <a16:creationId xmlns:a16="http://schemas.microsoft.com/office/drawing/2014/main" id="{EEC577BB-55A4-F877-295A-90B475AB22B5}"/>
                </a:ext>
              </a:extLst>
            </p:cNvPr>
            <p:cNvSpPr>
              <a:spLocks/>
            </p:cNvSpPr>
            <p:nvPr/>
          </p:nvSpPr>
          <p:spPr bwMode="gray">
            <a:xfrm>
              <a:off x="696" y="1697"/>
              <a:ext cx="382" cy="350"/>
            </a:xfrm>
            <a:custGeom>
              <a:avLst/>
              <a:gdLst>
                <a:gd name="T0" fmla="*/ 153 w 382"/>
                <a:gd name="T1" fmla="*/ 153 h 350"/>
                <a:gd name="T2" fmla="*/ 95 w 382"/>
                <a:gd name="T3" fmla="*/ 0 h 350"/>
                <a:gd name="T4" fmla="*/ 191 w 382"/>
                <a:gd name="T5" fmla="*/ 128 h 350"/>
                <a:gd name="T6" fmla="*/ 284 w 382"/>
                <a:gd name="T7" fmla="*/ 0 h 350"/>
                <a:gd name="T8" fmla="*/ 227 w 382"/>
                <a:gd name="T9" fmla="*/ 153 h 350"/>
                <a:gd name="T10" fmla="*/ 381 w 382"/>
                <a:gd name="T11" fmla="*/ 175 h 350"/>
                <a:gd name="T12" fmla="*/ 226 w 382"/>
                <a:gd name="T13" fmla="*/ 196 h 350"/>
                <a:gd name="T14" fmla="*/ 284 w 382"/>
                <a:gd name="T15" fmla="*/ 349 h 350"/>
                <a:gd name="T16" fmla="*/ 191 w 382"/>
                <a:gd name="T17" fmla="*/ 221 h 350"/>
                <a:gd name="T18" fmla="*/ 95 w 382"/>
                <a:gd name="T19" fmla="*/ 349 h 350"/>
                <a:gd name="T20" fmla="*/ 152 w 382"/>
                <a:gd name="T21" fmla="*/ 198 h 350"/>
                <a:gd name="T22" fmla="*/ 0 w 382"/>
                <a:gd name="T23" fmla="*/ 175 h 350"/>
                <a:gd name="T24" fmla="*/ 153 w 382"/>
                <a:gd name="T25" fmla="*/ 153 h 3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2"/>
                <a:gd name="T40" fmla="*/ 0 h 350"/>
                <a:gd name="T41" fmla="*/ 382 w 382"/>
                <a:gd name="T42" fmla="*/ 350 h 35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2" h="350">
                  <a:moveTo>
                    <a:pt x="153" y="153"/>
                  </a:moveTo>
                  <a:lnTo>
                    <a:pt x="95" y="0"/>
                  </a:lnTo>
                  <a:lnTo>
                    <a:pt x="191" y="128"/>
                  </a:lnTo>
                  <a:lnTo>
                    <a:pt x="284" y="0"/>
                  </a:lnTo>
                  <a:lnTo>
                    <a:pt x="227" y="153"/>
                  </a:lnTo>
                  <a:lnTo>
                    <a:pt x="381" y="175"/>
                  </a:lnTo>
                  <a:lnTo>
                    <a:pt x="226" y="196"/>
                  </a:lnTo>
                  <a:lnTo>
                    <a:pt x="284" y="349"/>
                  </a:lnTo>
                  <a:lnTo>
                    <a:pt x="191" y="221"/>
                  </a:lnTo>
                  <a:lnTo>
                    <a:pt x="95" y="349"/>
                  </a:lnTo>
                  <a:lnTo>
                    <a:pt x="152" y="198"/>
                  </a:lnTo>
                  <a:lnTo>
                    <a:pt x="0" y="175"/>
                  </a:lnTo>
                  <a:lnTo>
                    <a:pt x="153" y="153"/>
                  </a:lnTo>
                </a:path>
              </a:pathLst>
            </a:custGeom>
            <a:gradFill rotWithShape="0">
              <a:gsLst>
                <a:gs pos="0">
                  <a:schemeClr val="tx1"/>
                </a:gs>
                <a:gs pos="100000">
                  <a:srgbClr val="990000"/>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50" name="Freeform 234">
              <a:extLst>
                <a:ext uri="{FF2B5EF4-FFF2-40B4-BE49-F238E27FC236}">
                  <a16:creationId xmlns:a16="http://schemas.microsoft.com/office/drawing/2014/main" id="{00ED7128-D36B-8FC7-60DE-703DE8662ED5}"/>
                </a:ext>
              </a:extLst>
            </p:cNvPr>
            <p:cNvSpPr>
              <a:spLocks/>
            </p:cNvSpPr>
            <p:nvPr/>
          </p:nvSpPr>
          <p:spPr bwMode="gray">
            <a:xfrm>
              <a:off x="752" y="1706"/>
              <a:ext cx="270" cy="332"/>
            </a:xfrm>
            <a:custGeom>
              <a:avLst/>
              <a:gdLst>
                <a:gd name="T0" fmla="*/ 0 w 270"/>
                <a:gd name="T1" fmla="*/ 84 h 332"/>
                <a:gd name="T2" fmla="*/ 122 w 270"/>
                <a:gd name="T3" fmla="*/ 143 h 332"/>
                <a:gd name="T4" fmla="*/ 135 w 270"/>
                <a:gd name="T5" fmla="*/ 0 h 332"/>
                <a:gd name="T6" fmla="*/ 147 w 270"/>
                <a:gd name="T7" fmla="*/ 143 h 332"/>
                <a:gd name="T8" fmla="*/ 268 w 270"/>
                <a:gd name="T9" fmla="*/ 82 h 332"/>
                <a:gd name="T10" fmla="*/ 159 w 270"/>
                <a:gd name="T11" fmla="*/ 166 h 332"/>
                <a:gd name="T12" fmla="*/ 269 w 270"/>
                <a:gd name="T13" fmla="*/ 249 h 332"/>
                <a:gd name="T14" fmla="*/ 147 w 270"/>
                <a:gd name="T15" fmla="*/ 189 h 332"/>
                <a:gd name="T16" fmla="*/ 135 w 270"/>
                <a:gd name="T17" fmla="*/ 331 h 332"/>
                <a:gd name="T18" fmla="*/ 122 w 270"/>
                <a:gd name="T19" fmla="*/ 189 h 332"/>
                <a:gd name="T20" fmla="*/ 0 w 270"/>
                <a:gd name="T21" fmla="*/ 249 h 332"/>
                <a:gd name="T22" fmla="*/ 110 w 270"/>
                <a:gd name="T23" fmla="*/ 166 h 332"/>
                <a:gd name="T24" fmla="*/ 0 w 270"/>
                <a:gd name="T25" fmla="*/ 84 h 3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0"/>
                <a:gd name="T40" fmla="*/ 0 h 332"/>
                <a:gd name="T41" fmla="*/ 270 w 270"/>
                <a:gd name="T42" fmla="*/ 332 h 3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0" h="332">
                  <a:moveTo>
                    <a:pt x="0" y="84"/>
                  </a:moveTo>
                  <a:lnTo>
                    <a:pt x="122" y="143"/>
                  </a:lnTo>
                  <a:lnTo>
                    <a:pt x="135" y="0"/>
                  </a:lnTo>
                  <a:lnTo>
                    <a:pt x="147" y="143"/>
                  </a:lnTo>
                  <a:lnTo>
                    <a:pt x="268" y="82"/>
                  </a:lnTo>
                  <a:lnTo>
                    <a:pt x="159" y="166"/>
                  </a:lnTo>
                  <a:lnTo>
                    <a:pt x="269" y="249"/>
                  </a:lnTo>
                  <a:lnTo>
                    <a:pt x="147" y="189"/>
                  </a:lnTo>
                  <a:lnTo>
                    <a:pt x="135" y="331"/>
                  </a:lnTo>
                  <a:lnTo>
                    <a:pt x="122" y="189"/>
                  </a:lnTo>
                  <a:lnTo>
                    <a:pt x="0" y="249"/>
                  </a:lnTo>
                  <a:lnTo>
                    <a:pt x="110" y="166"/>
                  </a:lnTo>
                  <a:lnTo>
                    <a:pt x="0" y="84"/>
                  </a:lnTo>
                </a:path>
              </a:pathLst>
            </a:custGeom>
            <a:gradFill rotWithShape="0">
              <a:gsLst>
                <a:gs pos="0">
                  <a:srgbClr val="FFFFFF"/>
                </a:gs>
                <a:gs pos="100000">
                  <a:schemeClr val="bg1"/>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51" name="Freeform 235">
              <a:extLst>
                <a:ext uri="{FF2B5EF4-FFF2-40B4-BE49-F238E27FC236}">
                  <a16:creationId xmlns:a16="http://schemas.microsoft.com/office/drawing/2014/main" id="{633B5E0C-E319-242B-CC38-99301784AEEE}"/>
                </a:ext>
              </a:extLst>
            </p:cNvPr>
            <p:cNvSpPr>
              <a:spLocks/>
            </p:cNvSpPr>
            <p:nvPr/>
          </p:nvSpPr>
          <p:spPr bwMode="gray">
            <a:xfrm>
              <a:off x="853" y="1829"/>
              <a:ext cx="68" cy="85"/>
            </a:xfrm>
            <a:custGeom>
              <a:avLst/>
              <a:gdLst>
                <a:gd name="T0" fmla="*/ 0 w 68"/>
                <a:gd name="T1" fmla="*/ 20 h 85"/>
                <a:gd name="T2" fmla="*/ 27 w 68"/>
                <a:gd name="T3" fmla="*/ 30 h 85"/>
                <a:gd name="T4" fmla="*/ 33 w 68"/>
                <a:gd name="T5" fmla="*/ 0 h 85"/>
                <a:gd name="T6" fmla="*/ 39 w 68"/>
                <a:gd name="T7" fmla="*/ 30 h 85"/>
                <a:gd name="T8" fmla="*/ 67 w 68"/>
                <a:gd name="T9" fmla="*/ 20 h 85"/>
                <a:gd name="T10" fmla="*/ 45 w 68"/>
                <a:gd name="T11" fmla="*/ 42 h 85"/>
                <a:gd name="T12" fmla="*/ 67 w 68"/>
                <a:gd name="T13" fmla="*/ 62 h 85"/>
                <a:gd name="T14" fmla="*/ 39 w 68"/>
                <a:gd name="T15" fmla="*/ 52 h 85"/>
                <a:gd name="T16" fmla="*/ 33 w 68"/>
                <a:gd name="T17" fmla="*/ 84 h 85"/>
                <a:gd name="T18" fmla="*/ 27 w 68"/>
                <a:gd name="T19" fmla="*/ 52 h 85"/>
                <a:gd name="T20" fmla="*/ 0 w 68"/>
                <a:gd name="T21" fmla="*/ 62 h 85"/>
                <a:gd name="T22" fmla="*/ 21 w 68"/>
                <a:gd name="T23" fmla="*/ 42 h 85"/>
                <a:gd name="T24" fmla="*/ 0 w 68"/>
                <a:gd name="T25" fmla="*/ 2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
                <a:gd name="T40" fmla="*/ 0 h 85"/>
                <a:gd name="T41" fmla="*/ 68 w 68"/>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 h="85">
                  <a:moveTo>
                    <a:pt x="0" y="20"/>
                  </a:moveTo>
                  <a:lnTo>
                    <a:pt x="27" y="30"/>
                  </a:lnTo>
                  <a:lnTo>
                    <a:pt x="33" y="0"/>
                  </a:lnTo>
                  <a:lnTo>
                    <a:pt x="39" y="30"/>
                  </a:lnTo>
                  <a:lnTo>
                    <a:pt x="67" y="20"/>
                  </a:lnTo>
                  <a:lnTo>
                    <a:pt x="45" y="42"/>
                  </a:lnTo>
                  <a:lnTo>
                    <a:pt x="67" y="62"/>
                  </a:lnTo>
                  <a:lnTo>
                    <a:pt x="39" y="52"/>
                  </a:lnTo>
                  <a:lnTo>
                    <a:pt x="33" y="84"/>
                  </a:lnTo>
                  <a:lnTo>
                    <a:pt x="27" y="52"/>
                  </a:lnTo>
                  <a:lnTo>
                    <a:pt x="0" y="62"/>
                  </a:lnTo>
                  <a:lnTo>
                    <a:pt x="21" y="42"/>
                  </a:lnTo>
                  <a:lnTo>
                    <a:pt x="0" y="20"/>
                  </a:lnTo>
                </a:path>
              </a:pathLst>
            </a:custGeom>
            <a:solidFill>
              <a:srgbClr val="F9F9F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grpSp>
        <p:nvGrpSpPr>
          <p:cNvPr id="6" name="Group 326">
            <a:extLst>
              <a:ext uri="{FF2B5EF4-FFF2-40B4-BE49-F238E27FC236}">
                <a16:creationId xmlns:a16="http://schemas.microsoft.com/office/drawing/2014/main" id="{455F99BD-832D-86C8-E64A-2853215475E7}"/>
              </a:ext>
            </a:extLst>
          </p:cNvPr>
          <p:cNvGrpSpPr>
            <a:grpSpLocks/>
          </p:cNvGrpSpPr>
          <p:nvPr/>
        </p:nvGrpSpPr>
        <p:grpSpPr bwMode="auto">
          <a:xfrm>
            <a:off x="9753600" y="914400"/>
            <a:ext cx="1111250" cy="762000"/>
            <a:chOff x="2256" y="672"/>
            <a:chExt cx="525" cy="480"/>
          </a:xfrm>
        </p:grpSpPr>
        <p:sp>
          <p:nvSpPr>
            <p:cNvPr id="260144" name="Freeform 327">
              <a:extLst>
                <a:ext uri="{FF2B5EF4-FFF2-40B4-BE49-F238E27FC236}">
                  <a16:creationId xmlns:a16="http://schemas.microsoft.com/office/drawing/2014/main" id="{05F5C73C-630C-9BA7-FBE0-6004CA38BBB9}"/>
                </a:ext>
              </a:extLst>
            </p:cNvPr>
            <p:cNvSpPr>
              <a:spLocks/>
            </p:cNvSpPr>
            <p:nvPr/>
          </p:nvSpPr>
          <p:spPr bwMode="gray">
            <a:xfrm>
              <a:off x="2256" y="672"/>
              <a:ext cx="525" cy="480"/>
            </a:xfrm>
            <a:custGeom>
              <a:avLst/>
              <a:gdLst>
                <a:gd name="T0" fmla="*/ 225 w 525"/>
                <a:gd name="T1" fmla="*/ 217 h 480"/>
                <a:gd name="T2" fmla="*/ 133 w 525"/>
                <a:gd name="T3" fmla="*/ 0 h 480"/>
                <a:gd name="T4" fmla="*/ 263 w 525"/>
                <a:gd name="T5" fmla="*/ 193 h 480"/>
                <a:gd name="T6" fmla="*/ 393 w 525"/>
                <a:gd name="T7" fmla="*/ 0 h 480"/>
                <a:gd name="T8" fmla="*/ 299 w 525"/>
                <a:gd name="T9" fmla="*/ 217 h 480"/>
                <a:gd name="T10" fmla="*/ 524 w 525"/>
                <a:gd name="T11" fmla="*/ 240 h 480"/>
                <a:gd name="T12" fmla="*/ 298 w 525"/>
                <a:gd name="T13" fmla="*/ 262 h 480"/>
                <a:gd name="T14" fmla="*/ 393 w 525"/>
                <a:gd name="T15" fmla="*/ 479 h 480"/>
                <a:gd name="T16" fmla="*/ 263 w 525"/>
                <a:gd name="T17" fmla="*/ 286 h 480"/>
                <a:gd name="T18" fmla="*/ 133 w 525"/>
                <a:gd name="T19" fmla="*/ 479 h 480"/>
                <a:gd name="T20" fmla="*/ 224 w 525"/>
                <a:gd name="T21" fmla="*/ 263 h 480"/>
                <a:gd name="T22" fmla="*/ 0 w 525"/>
                <a:gd name="T23" fmla="*/ 240 h 480"/>
                <a:gd name="T24" fmla="*/ 225 w 525"/>
                <a:gd name="T25" fmla="*/ 217 h 4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5"/>
                <a:gd name="T40" fmla="*/ 0 h 480"/>
                <a:gd name="T41" fmla="*/ 525 w 525"/>
                <a:gd name="T42" fmla="*/ 480 h 4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5" h="480">
                  <a:moveTo>
                    <a:pt x="225" y="217"/>
                  </a:moveTo>
                  <a:lnTo>
                    <a:pt x="133" y="0"/>
                  </a:lnTo>
                  <a:lnTo>
                    <a:pt x="263" y="193"/>
                  </a:lnTo>
                  <a:lnTo>
                    <a:pt x="393" y="0"/>
                  </a:lnTo>
                  <a:lnTo>
                    <a:pt x="299" y="217"/>
                  </a:lnTo>
                  <a:lnTo>
                    <a:pt x="524" y="240"/>
                  </a:lnTo>
                  <a:lnTo>
                    <a:pt x="298" y="262"/>
                  </a:lnTo>
                  <a:lnTo>
                    <a:pt x="393" y="479"/>
                  </a:lnTo>
                  <a:lnTo>
                    <a:pt x="263" y="286"/>
                  </a:lnTo>
                  <a:lnTo>
                    <a:pt x="133" y="479"/>
                  </a:lnTo>
                  <a:lnTo>
                    <a:pt x="224" y="263"/>
                  </a:lnTo>
                  <a:lnTo>
                    <a:pt x="0" y="240"/>
                  </a:lnTo>
                  <a:lnTo>
                    <a:pt x="225" y="217"/>
                  </a:lnTo>
                </a:path>
              </a:pathLst>
            </a:custGeom>
            <a:gradFill rotWithShape="0">
              <a:gsLst>
                <a:gs pos="0">
                  <a:srgbClr val="FFFFFF"/>
                </a:gs>
                <a:gs pos="100000">
                  <a:schemeClr val="bg1"/>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45" name="Freeform 328">
              <a:extLst>
                <a:ext uri="{FF2B5EF4-FFF2-40B4-BE49-F238E27FC236}">
                  <a16:creationId xmlns:a16="http://schemas.microsoft.com/office/drawing/2014/main" id="{F81A15F7-0D22-5D9E-60F8-CE686EBDDB5A}"/>
                </a:ext>
              </a:extLst>
            </p:cNvPr>
            <p:cNvSpPr>
              <a:spLocks/>
            </p:cNvSpPr>
            <p:nvPr/>
          </p:nvSpPr>
          <p:spPr bwMode="gray">
            <a:xfrm>
              <a:off x="2328" y="737"/>
              <a:ext cx="382" cy="350"/>
            </a:xfrm>
            <a:custGeom>
              <a:avLst/>
              <a:gdLst>
                <a:gd name="T0" fmla="*/ 153 w 382"/>
                <a:gd name="T1" fmla="*/ 153 h 350"/>
                <a:gd name="T2" fmla="*/ 95 w 382"/>
                <a:gd name="T3" fmla="*/ 0 h 350"/>
                <a:gd name="T4" fmla="*/ 191 w 382"/>
                <a:gd name="T5" fmla="*/ 128 h 350"/>
                <a:gd name="T6" fmla="*/ 284 w 382"/>
                <a:gd name="T7" fmla="*/ 0 h 350"/>
                <a:gd name="T8" fmla="*/ 227 w 382"/>
                <a:gd name="T9" fmla="*/ 153 h 350"/>
                <a:gd name="T10" fmla="*/ 381 w 382"/>
                <a:gd name="T11" fmla="*/ 175 h 350"/>
                <a:gd name="T12" fmla="*/ 226 w 382"/>
                <a:gd name="T13" fmla="*/ 196 h 350"/>
                <a:gd name="T14" fmla="*/ 284 w 382"/>
                <a:gd name="T15" fmla="*/ 349 h 350"/>
                <a:gd name="T16" fmla="*/ 191 w 382"/>
                <a:gd name="T17" fmla="*/ 221 h 350"/>
                <a:gd name="T18" fmla="*/ 95 w 382"/>
                <a:gd name="T19" fmla="*/ 349 h 350"/>
                <a:gd name="T20" fmla="*/ 152 w 382"/>
                <a:gd name="T21" fmla="*/ 198 h 350"/>
                <a:gd name="T22" fmla="*/ 0 w 382"/>
                <a:gd name="T23" fmla="*/ 175 h 350"/>
                <a:gd name="T24" fmla="*/ 153 w 382"/>
                <a:gd name="T25" fmla="*/ 153 h 3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2"/>
                <a:gd name="T40" fmla="*/ 0 h 350"/>
                <a:gd name="T41" fmla="*/ 382 w 382"/>
                <a:gd name="T42" fmla="*/ 350 h 35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2" h="350">
                  <a:moveTo>
                    <a:pt x="153" y="153"/>
                  </a:moveTo>
                  <a:lnTo>
                    <a:pt x="95" y="0"/>
                  </a:lnTo>
                  <a:lnTo>
                    <a:pt x="191" y="128"/>
                  </a:lnTo>
                  <a:lnTo>
                    <a:pt x="284" y="0"/>
                  </a:lnTo>
                  <a:lnTo>
                    <a:pt x="227" y="153"/>
                  </a:lnTo>
                  <a:lnTo>
                    <a:pt x="381" y="175"/>
                  </a:lnTo>
                  <a:lnTo>
                    <a:pt x="226" y="196"/>
                  </a:lnTo>
                  <a:lnTo>
                    <a:pt x="284" y="349"/>
                  </a:lnTo>
                  <a:lnTo>
                    <a:pt x="191" y="221"/>
                  </a:lnTo>
                  <a:lnTo>
                    <a:pt x="95" y="349"/>
                  </a:lnTo>
                  <a:lnTo>
                    <a:pt x="152" y="198"/>
                  </a:lnTo>
                  <a:lnTo>
                    <a:pt x="0" y="175"/>
                  </a:lnTo>
                  <a:lnTo>
                    <a:pt x="153" y="153"/>
                  </a:lnTo>
                </a:path>
              </a:pathLst>
            </a:custGeom>
            <a:gradFill rotWithShape="0">
              <a:gsLst>
                <a:gs pos="0">
                  <a:srgbClr val="FFFFFF"/>
                </a:gs>
                <a:gs pos="100000">
                  <a:srgbClr val="FFCC00"/>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46" name="Freeform 329">
              <a:extLst>
                <a:ext uri="{FF2B5EF4-FFF2-40B4-BE49-F238E27FC236}">
                  <a16:creationId xmlns:a16="http://schemas.microsoft.com/office/drawing/2014/main" id="{CA3E54AA-A790-6DC2-9775-DDC2002A892E}"/>
                </a:ext>
              </a:extLst>
            </p:cNvPr>
            <p:cNvSpPr>
              <a:spLocks/>
            </p:cNvSpPr>
            <p:nvPr/>
          </p:nvSpPr>
          <p:spPr bwMode="gray">
            <a:xfrm>
              <a:off x="2384" y="746"/>
              <a:ext cx="270" cy="332"/>
            </a:xfrm>
            <a:custGeom>
              <a:avLst/>
              <a:gdLst>
                <a:gd name="T0" fmla="*/ 0 w 270"/>
                <a:gd name="T1" fmla="*/ 84 h 332"/>
                <a:gd name="T2" fmla="*/ 122 w 270"/>
                <a:gd name="T3" fmla="*/ 143 h 332"/>
                <a:gd name="T4" fmla="*/ 135 w 270"/>
                <a:gd name="T5" fmla="*/ 0 h 332"/>
                <a:gd name="T6" fmla="*/ 147 w 270"/>
                <a:gd name="T7" fmla="*/ 143 h 332"/>
                <a:gd name="T8" fmla="*/ 268 w 270"/>
                <a:gd name="T9" fmla="*/ 82 h 332"/>
                <a:gd name="T10" fmla="*/ 159 w 270"/>
                <a:gd name="T11" fmla="*/ 166 h 332"/>
                <a:gd name="T12" fmla="*/ 269 w 270"/>
                <a:gd name="T13" fmla="*/ 249 h 332"/>
                <a:gd name="T14" fmla="*/ 147 w 270"/>
                <a:gd name="T15" fmla="*/ 189 h 332"/>
                <a:gd name="T16" fmla="*/ 135 w 270"/>
                <a:gd name="T17" fmla="*/ 331 h 332"/>
                <a:gd name="T18" fmla="*/ 122 w 270"/>
                <a:gd name="T19" fmla="*/ 189 h 332"/>
                <a:gd name="T20" fmla="*/ 0 w 270"/>
                <a:gd name="T21" fmla="*/ 249 h 332"/>
                <a:gd name="T22" fmla="*/ 110 w 270"/>
                <a:gd name="T23" fmla="*/ 166 h 332"/>
                <a:gd name="T24" fmla="*/ 0 w 270"/>
                <a:gd name="T25" fmla="*/ 84 h 3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0"/>
                <a:gd name="T40" fmla="*/ 0 h 332"/>
                <a:gd name="T41" fmla="*/ 270 w 270"/>
                <a:gd name="T42" fmla="*/ 332 h 3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0" h="332">
                  <a:moveTo>
                    <a:pt x="0" y="84"/>
                  </a:moveTo>
                  <a:lnTo>
                    <a:pt x="122" y="143"/>
                  </a:lnTo>
                  <a:lnTo>
                    <a:pt x="135" y="0"/>
                  </a:lnTo>
                  <a:lnTo>
                    <a:pt x="147" y="143"/>
                  </a:lnTo>
                  <a:lnTo>
                    <a:pt x="268" y="82"/>
                  </a:lnTo>
                  <a:lnTo>
                    <a:pt x="159" y="166"/>
                  </a:lnTo>
                  <a:lnTo>
                    <a:pt x="269" y="249"/>
                  </a:lnTo>
                  <a:lnTo>
                    <a:pt x="147" y="189"/>
                  </a:lnTo>
                  <a:lnTo>
                    <a:pt x="135" y="331"/>
                  </a:lnTo>
                  <a:lnTo>
                    <a:pt x="122" y="189"/>
                  </a:lnTo>
                  <a:lnTo>
                    <a:pt x="0" y="249"/>
                  </a:lnTo>
                  <a:lnTo>
                    <a:pt x="110" y="166"/>
                  </a:lnTo>
                  <a:lnTo>
                    <a:pt x="0" y="84"/>
                  </a:lnTo>
                </a:path>
              </a:pathLst>
            </a:custGeom>
            <a:gradFill rotWithShape="0">
              <a:gsLst>
                <a:gs pos="0">
                  <a:srgbClr val="FFFFFF"/>
                </a:gs>
                <a:gs pos="100000">
                  <a:srgbClr val="66FF33"/>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47" name="Freeform 330">
              <a:extLst>
                <a:ext uri="{FF2B5EF4-FFF2-40B4-BE49-F238E27FC236}">
                  <a16:creationId xmlns:a16="http://schemas.microsoft.com/office/drawing/2014/main" id="{1FADBC42-AD75-F55A-FE84-B61F6D1F6EAF}"/>
                </a:ext>
              </a:extLst>
            </p:cNvPr>
            <p:cNvSpPr>
              <a:spLocks/>
            </p:cNvSpPr>
            <p:nvPr/>
          </p:nvSpPr>
          <p:spPr bwMode="gray">
            <a:xfrm>
              <a:off x="2485" y="869"/>
              <a:ext cx="68" cy="85"/>
            </a:xfrm>
            <a:custGeom>
              <a:avLst/>
              <a:gdLst>
                <a:gd name="T0" fmla="*/ 0 w 68"/>
                <a:gd name="T1" fmla="*/ 20 h 85"/>
                <a:gd name="T2" fmla="*/ 27 w 68"/>
                <a:gd name="T3" fmla="*/ 30 h 85"/>
                <a:gd name="T4" fmla="*/ 33 w 68"/>
                <a:gd name="T5" fmla="*/ 0 h 85"/>
                <a:gd name="T6" fmla="*/ 39 w 68"/>
                <a:gd name="T7" fmla="*/ 30 h 85"/>
                <a:gd name="T8" fmla="*/ 67 w 68"/>
                <a:gd name="T9" fmla="*/ 20 h 85"/>
                <a:gd name="T10" fmla="*/ 45 w 68"/>
                <a:gd name="T11" fmla="*/ 42 h 85"/>
                <a:gd name="T12" fmla="*/ 67 w 68"/>
                <a:gd name="T13" fmla="*/ 62 h 85"/>
                <a:gd name="T14" fmla="*/ 39 w 68"/>
                <a:gd name="T15" fmla="*/ 52 h 85"/>
                <a:gd name="T16" fmla="*/ 33 w 68"/>
                <a:gd name="T17" fmla="*/ 84 h 85"/>
                <a:gd name="T18" fmla="*/ 27 w 68"/>
                <a:gd name="T19" fmla="*/ 52 h 85"/>
                <a:gd name="T20" fmla="*/ 0 w 68"/>
                <a:gd name="T21" fmla="*/ 62 h 85"/>
                <a:gd name="T22" fmla="*/ 21 w 68"/>
                <a:gd name="T23" fmla="*/ 42 h 85"/>
                <a:gd name="T24" fmla="*/ 0 w 68"/>
                <a:gd name="T25" fmla="*/ 2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
                <a:gd name="T40" fmla="*/ 0 h 85"/>
                <a:gd name="T41" fmla="*/ 68 w 68"/>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 h="85">
                  <a:moveTo>
                    <a:pt x="0" y="20"/>
                  </a:moveTo>
                  <a:lnTo>
                    <a:pt x="27" y="30"/>
                  </a:lnTo>
                  <a:lnTo>
                    <a:pt x="33" y="0"/>
                  </a:lnTo>
                  <a:lnTo>
                    <a:pt x="39" y="30"/>
                  </a:lnTo>
                  <a:lnTo>
                    <a:pt x="67" y="20"/>
                  </a:lnTo>
                  <a:lnTo>
                    <a:pt x="45" y="42"/>
                  </a:lnTo>
                  <a:lnTo>
                    <a:pt x="67" y="62"/>
                  </a:lnTo>
                  <a:lnTo>
                    <a:pt x="39" y="52"/>
                  </a:lnTo>
                  <a:lnTo>
                    <a:pt x="33" y="84"/>
                  </a:lnTo>
                  <a:lnTo>
                    <a:pt x="27" y="52"/>
                  </a:lnTo>
                  <a:lnTo>
                    <a:pt x="0" y="62"/>
                  </a:lnTo>
                  <a:lnTo>
                    <a:pt x="21" y="42"/>
                  </a:lnTo>
                  <a:lnTo>
                    <a:pt x="0" y="20"/>
                  </a:lnTo>
                </a:path>
              </a:pathLst>
            </a:custGeom>
            <a:gradFill rotWithShape="1">
              <a:gsLst>
                <a:gs pos="0">
                  <a:srgbClr val="FFFFFF"/>
                </a:gs>
                <a:gs pos="100000">
                  <a:srgbClr val="CC3300"/>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grpSp>
        <p:nvGrpSpPr>
          <p:cNvPr id="7" name="Group 236">
            <a:extLst>
              <a:ext uri="{FF2B5EF4-FFF2-40B4-BE49-F238E27FC236}">
                <a16:creationId xmlns:a16="http://schemas.microsoft.com/office/drawing/2014/main" id="{EA91146F-A6DC-5AD3-D815-59BD3C0E1759}"/>
              </a:ext>
            </a:extLst>
          </p:cNvPr>
          <p:cNvGrpSpPr>
            <a:grpSpLocks/>
          </p:cNvGrpSpPr>
          <p:nvPr/>
        </p:nvGrpSpPr>
        <p:grpSpPr bwMode="auto">
          <a:xfrm>
            <a:off x="3759200" y="5029200"/>
            <a:ext cx="1111250" cy="838200"/>
            <a:chOff x="3312" y="1632"/>
            <a:chExt cx="525" cy="480"/>
          </a:xfrm>
        </p:grpSpPr>
        <p:sp>
          <p:nvSpPr>
            <p:cNvPr id="260140" name="Freeform 237">
              <a:extLst>
                <a:ext uri="{FF2B5EF4-FFF2-40B4-BE49-F238E27FC236}">
                  <a16:creationId xmlns:a16="http://schemas.microsoft.com/office/drawing/2014/main" id="{D43BFA36-D63B-801F-551A-DDD078A044EE}"/>
                </a:ext>
              </a:extLst>
            </p:cNvPr>
            <p:cNvSpPr>
              <a:spLocks/>
            </p:cNvSpPr>
            <p:nvPr/>
          </p:nvSpPr>
          <p:spPr bwMode="gray">
            <a:xfrm>
              <a:off x="3312" y="1632"/>
              <a:ext cx="525" cy="480"/>
            </a:xfrm>
            <a:custGeom>
              <a:avLst/>
              <a:gdLst>
                <a:gd name="T0" fmla="*/ 225 w 525"/>
                <a:gd name="T1" fmla="*/ 217 h 480"/>
                <a:gd name="T2" fmla="*/ 133 w 525"/>
                <a:gd name="T3" fmla="*/ 0 h 480"/>
                <a:gd name="T4" fmla="*/ 263 w 525"/>
                <a:gd name="T5" fmla="*/ 193 h 480"/>
                <a:gd name="T6" fmla="*/ 393 w 525"/>
                <a:gd name="T7" fmla="*/ 0 h 480"/>
                <a:gd name="T8" fmla="*/ 299 w 525"/>
                <a:gd name="T9" fmla="*/ 217 h 480"/>
                <a:gd name="T10" fmla="*/ 524 w 525"/>
                <a:gd name="T11" fmla="*/ 240 h 480"/>
                <a:gd name="T12" fmla="*/ 298 w 525"/>
                <a:gd name="T13" fmla="*/ 262 h 480"/>
                <a:gd name="T14" fmla="*/ 393 w 525"/>
                <a:gd name="T15" fmla="*/ 479 h 480"/>
                <a:gd name="T16" fmla="*/ 263 w 525"/>
                <a:gd name="T17" fmla="*/ 286 h 480"/>
                <a:gd name="T18" fmla="*/ 133 w 525"/>
                <a:gd name="T19" fmla="*/ 479 h 480"/>
                <a:gd name="T20" fmla="*/ 224 w 525"/>
                <a:gd name="T21" fmla="*/ 263 h 480"/>
                <a:gd name="T22" fmla="*/ 0 w 525"/>
                <a:gd name="T23" fmla="*/ 240 h 480"/>
                <a:gd name="T24" fmla="*/ 225 w 525"/>
                <a:gd name="T25" fmla="*/ 217 h 4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5"/>
                <a:gd name="T40" fmla="*/ 0 h 480"/>
                <a:gd name="T41" fmla="*/ 525 w 525"/>
                <a:gd name="T42" fmla="*/ 480 h 4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5" h="480">
                  <a:moveTo>
                    <a:pt x="225" y="217"/>
                  </a:moveTo>
                  <a:lnTo>
                    <a:pt x="133" y="0"/>
                  </a:lnTo>
                  <a:lnTo>
                    <a:pt x="263" y="193"/>
                  </a:lnTo>
                  <a:lnTo>
                    <a:pt x="393" y="0"/>
                  </a:lnTo>
                  <a:lnTo>
                    <a:pt x="299" y="217"/>
                  </a:lnTo>
                  <a:lnTo>
                    <a:pt x="524" y="240"/>
                  </a:lnTo>
                  <a:lnTo>
                    <a:pt x="298" y="262"/>
                  </a:lnTo>
                  <a:lnTo>
                    <a:pt x="393" y="479"/>
                  </a:lnTo>
                  <a:lnTo>
                    <a:pt x="263" y="286"/>
                  </a:lnTo>
                  <a:lnTo>
                    <a:pt x="133" y="479"/>
                  </a:lnTo>
                  <a:lnTo>
                    <a:pt x="224" y="263"/>
                  </a:lnTo>
                  <a:lnTo>
                    <a:pt x="0" y="240"/>
                  </a:lnTo>
                  <a:lnTo>
                    <a:pt x="225" y="217"/>
                  </a:lnTo>
                </a:path>
              </a:pathLst>
            </a:custGeom>
            <a:gradFill rotWithShape="0">
              <a:gsLst>
                <a:gs pos="0">
                  <a:srgbClr val="FFFFFF"/>
                </a:gs>
                <a:gs pos="100000">
                  <a:schemeClr val="bg1"/>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41" name="Freeform 238">
              <a:extLst>
                <a:ext uri="{FF2B5EF4-FFF2-40B4-BE49-F238E27FC236}">
                  <a16:creationId xmlns:a16="http://schemas.microsoft.com/office/drawing/2014/main" id="{08053FA6-920F-4F81-F916-7EC521C4ABDC}"/>
                </a:ext>
              </a:extLst>
            </p:cNvPr>
            <p:cNvSpPr>
              <a:spLocks/>
            </p:cNvSpPr>
            <p:nvPr/>
          </p:nvSpPr>
          <p:spPr bwMode="gray">
            <a:xfrm>
              <a:off x="3384" y="1697"/>
              <a:ext cx="382" cy="350"/>
            </a:xfrm>
            <a:custGeom>
              <a:avLst/>
              <a:gdLst>
                <a:gd name="T0" fmla="*/ 153 w 382"/>
                <a:gd name="T1" fmla="*/ 153 h 350"/>
                <a:gd name="T2" fmla="*/ 95 w 382"/>
                <a:gd name="T3" fmla="*/ 0 h 350"/>
                <a:gd name="T4" fmla="*/ 191 w 382"/>
                <a:gd name="T5" fmla="*/ 128 h 350"/>
                <a:gd name="T6" fmla="*/ 284 w 382"/>
                <a:gd name="T7" fmla="*/ 0 h 350"/>
                <a:gd name="T8" fmla="*/ 227 w 382"/>
                <a:gd name="T9" fmla="*/ 153 h 350"/>
                <a:gd name="T10" fmla="*/ 381 w 382"/>
                <a:gd name="T11" fmla="*/ 175 h 350"/>
                <a:gd name="T12" fmla="*/ 226 w 382"/>
                <a:gd name="T13" fmla="*/ 196 h 350"/>
                <a:gd name="T14" fmla="*/ 284 w 382"/>
                <a:gd name="T15" fmla="*/ 349 h 350"/>
                <a:gd name="T16" fmla="*/ 191 w 382"/>
                <a:gd name="T17" fmla="*/ 221 h 350"/>
                <a:gd name="T18" fmla="*/ 95 w 382"/>
                <a:gd name="T19" fmla="*/ 349 h 350"/>
                <a:gd name="T20" fmla="*/ 152 w 382"/>
                <a:gd name="T21" fmla="*/ 198 h 350"/>
                <a:gd name="T22" fmla="*/ 0 w 382"/>
                <a:gd name="T23" fmla="*/ 175 h 350"/>
                <a:gd name="T24" fmla="*/ 153 w 382"/>
                <a:gd name="T25" fmla="*/ 153 h 3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2"/>
                <a:gd name="T40" fmla="*/ 0 h 350"/>
                <a:gd name="T41" fmla="*/ 382 w 382"/>
                <a:gd name="T42" fmla="*/ 350 h 35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2" h="350">
                  <a:moveTo>
                    <a:pt x="153" y="153"/>
                  </a:moveTo>
                  <a:lnTo>
                    <a:pt x="95" y="0"/>
                  </a:lnTo>
                  <a:lnTo>
                    <a:pt x="191" y="128"/>
                  </a:lnTo>
                  <a:lnTo>
                    <a:pt x="284" y="0"/>
                  </a:lnTo>
                  <a:lnTo>
                    <a:pt x="227" y="153"/>
                  </a:lnTo>
                  <a:lnTo>
                    <a:pt x="381" y="175"/>
                  </a:lnTo>
                  <a:lnTo>
                    <a:pt x="226" y="196"/>
                  </a:lnTo>
                  <a:lnTo>
                    <a:pt x="284" y="349"/>
                  </a:lnTo>
                  <a:lnTo>
                    <a:pt x="191" y="221"/>
                  </a:lnTo>
                  <a:lnTo>
                    <a:pt x="95" y="349"/>
                  </a:lnTo>
                  <a:lnTo>
                    <a:pt x="152" y="198"/>
                  </a:lnTo>
                  <a:lnTo>
                    <a:pt x="0" y="175"/>
                  </a:lnTo>
                  <a:lnTo>
                    <a:pt x="153" y="153"/>
                  </a:lnTo>
                </a:path>
              </a:pathLst>
            </a:custGeom>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42" name="Freeform 239">
              <a:extLst>
                <a:ext uri="{FF2B5EF4-FFF2-40B4-BE49-F238E27FC236}">
                  <a16:creationId xmlns:a16="http://schemas.microsoft.com/office/drawing/2014/main" id="{16FB95C9-3E2F-8B62-B244-6AE86746C3F4}"/>
                </a:ext>
              </a:extLst>
            </p:cNvPr>
            <p:cNvSpPr>
              <a:spLocks/>
            </p:cNvSpPr>
            <p:nvPr/>
          </p:nvSpPr>
          <p:spPr bwMode="gray">
            <a:xfrm>
              <a:off x="3440" y="1706"/>
              <a:ext cx="270" cy="332"/>
            </a:xfrm>
            <a:custGeom>
              <a:avLst/>
              <a:gdLst>
                <a:gd name="T0" fmla="*/ 0 w 270"/>
                <a:gd name="T1" fmla="*/ 84 h 332"/>
                <a:gd name="T2" fmla="*/ 122 w 270"/>
                <a:gd name="T3" fmla="*/ 143 h 332"/>
                <a:gd name="T4" fmla="*/ 135 w 270"/>
                <a:gd name="T5" fmla="*/ 0 h 332"/>
                <a:gd name="T6" fmla="*/ 147 w 270"/>
                <a:gd name="T7" fmla="*/ 143 h 332"/>
                <a:gd name="T8" fmla="*/ 268 w 270"/>
                <a:gd name="T9" fmla="*/ 82 h 332"/>
                <a:gd name="T10" fmla="*/ 159 w 270"/>
                <a:gd name="T11" fmla="*/ 166 h 332"/>
                <a:gd name="T12" fmla="*/ 269 w 270"/>
                <a:gd name="T13" fmla="*/ 249 h 332"/>
                <a:gd name="T14" fmla="*/ 147 w 270"/>
                <a:gd name="T15" fmla="*/ 189 h 332"/>
                <a:gd name="T16" fmla="*/ 135 w 270"/>
                <a:gd name="T17" fmla="*/ 331 h 332"/>
                <a:gd name="T18" fmla="*/ 122 w 270"/>
                <a:gd name="T19" fmla="*/ 189 h 332"/>
                <a:gd name="T20" fmla="*/ 0 w 270"/>
                <a:gd name="T21" fmla="*/ 249 h 332"/>
                <a:gd name="T22" fmla="*/ 110 w 270"/>
                <a:gd name="T23" fmla="*/ 166 h 332"/>
                <a:gd name="T24" fmla="*/ 0 w 270"/>
                <a:gd name="T25" fmla="*/ 84 h 3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0"/>
                <a:gd name="T40" fmla="*/ 0 h 332"/>
                <a:gd name="T41" fmla="*/ 270 w 270"/>
                <a:gd name="T42" fmla="*/ 332 h 3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0" h="332">
                  <a:moveTo>
                    <a:pt x="0" y="84"/>
                  </a:moveTo>
                  <a:lnTo>
                    <a:pt x="122" y="143"/>
                  </a:lnTo>
                  <a:lnTo>
                    <a:pt x="135" y="0"/>
                  </a:lnTo>
                  <a:lnTo>
                    <a:pt x="147" y="143"/>
                  </a:lnTo>
                  <a:lnTo>
                    <a:pt x="268" y="82"/>
                  </a:lnTo>
                  <a:lnTo>
                    <a:pt x="159" y="166"/>
                  </a:lnTo>
                  <a:lnTo>
                    <a:pt x="269" y="249"/>
                  </a:lnTo>
                  <a:lnTo>
                    <a:pt x="147" y="189"/>
                  </a:lnTo>
                  <a:lnTo>
                    <a:pt x="135" y="331"/>
                  </a:lnTo>
                  <a:lnTo>
                    <a:pt x="122" y="189"/>
                  </a:lnTo>
                  <a:lnTo>
                    <a:pt x="0" y="249"/>
                  </a:lnTo>
                  <a:lnTo>
                    <a:pt x="110" y="166"/>
                  </a:lnTo>
                  <a:lnTo>
                    <a:pt x="0" y="84"/>
                  </a:lnTo>
                </a:path>
              </a:pathLst>
            </a:custGeom>
            <a:gradFill rotWithShape="0">
              <a:gsLst>
                <a:gs pos="0">
                  <a:srgbClr val="FFFFFF"/>
                </a:gs>
                <a:gs pos="100000">
                  <a:schemeClr val="bg1"/>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43" name="Freeform 240">
              <a:extLst>
                <a:ext uri="{FF2B5EF4-FFF2-40B4-BE49-F238E27FC236}">
                  <a16:creationId xmlns:a16="http://schemas.microsoft.com/office/drawing/2014/main" id="{1C6B2DEC-4166-3303-0EE8-FFCE5E7D3795}"/>
                </a:ext>
              </a:extLst>
            </p:cNvPr>
            <p:cNvSpPr>
              <a:spLocks/>
            </p:cNvSpPr>
            <p:nvPr/>
          </p:nvSpPr>
          <p:spPr bwMode="gray">
            <a:xfrm>
              <a:off x="3541" y="1829"/>
              <a:ext cx="68" cy="85"/>
            </a:xfrm>
            <a:custGeom>
              <a:avLst/>
              <a:gdLst>
                <a:gd name="T0" fmla="*/ 0 w 68"/>
                <a:gd name="T1" fmla="*/ 20 h 85"/>
                <a:gd name="T2" fmla="*/ 27 w 68"/>
                <a:gd name="T3" fmla="*/ 30 h 85"/>
                <a:gd name="T4" fmla="*/ 33 w 68"/>
                <a:gd name="T5" fmla="*/ 0 h 85"/>
                <a:gd name="T6" fmla="*/ 39 w 68"/>
                <a:gd name="T7" fmla="*/ 30 h 85"/>
                <a:gd name="T8" fmla="*/ 67 w 68"/>
                <a:gd name="T9" fmla="*/ 20 h 85"/>
                <a:gd name="T10" fmla="*/ 45 w 68"/>
                <a:gd name="T11" fmla="*/ 42 h 85"/>
                <a:gd name="T12" fmla="*/ 67 w 68"/>
                <a:gd name="T13" fmla="*/ 62 h 85"/>
                <a:gd name="T14" fmla="*/ 39 w 68"/>
                <a:gd name="T15" fmla="*/ 52 h 85"/>
                <a:gd name="T16" fmla="*/ 33 w 68"/>
                <a:gd name="T17" fmla="*/ 84 h 85"/>
                <a:gd name="T18" fmla="*/ 27 w 68"/>
                <a:gd name="T19" fmla="*/ 52 h 85"/>
                <a:gd name="T20" fmla="*/ 0 w 68"/>
                <a:gd name="T21" fmla="*/ 62 h 85"/>
                <a:gd name="T22" fmla="*/ 21 w 68"/>
                <a:gd name="T23" fmla="*/ 42 h 85"/>
                <a:gd name="T24" fmla="*/ 0 w 68"/>
                <a:gd name="T25" fmla="*/ 2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
                <a:gd name="T40" fmla="*/ 0 h 85"/>
                <a:gd name="T41" fmla="*/ 68 w 68"/>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 h="85">
                  <a:moveTo>
                    <a:pt x="0" y="20"/>
                  </a:moveTo>
                  <a:lnTo>
                    <a:pt x="27" y="30"/>
                  </a:lnTo>
                  <a:lnTo>
                    <a:pt x="33" y="0"/>
                  </a:lnTo>
                  <a:lnTo>
                    <a:pt x="39" y="30"/>
                  </a:lnTo>
                  <a:lnTo>
                    <a:pt x="67" y="20"/>
                  </a:lnTo>
                  <a:lnTo>
                    <a:pt x="45" y="42"/>
                  </a:lnTo>
                  <a:lnTo>
                    <a:pt x="67" y="62"/>
                  </a:lnTo>
                  <a:lnTo>
                    <a:pt x="39" y="52"/>
                  </a:lnTo>
                  <a:lnTo>
                    <a:pt x="33" y="84"/>
                  </a:lnTo>
                  <a:lnTo>
                    <a:pt x="27" y="52"/>
                  </a:lnTo>
                  <a:lnTo>
                    <a:pt x="0" y="62"/>
                  </a:lnTo>
                  <a:lnTo>
                    <a:pt x="21" y="42"/>
                  </a:lnTo>
                  <a:lnTo>
                    <a:pt x="0" y="20"/>
                  </a:lnTo>
                </a:path>
              </a:pathLst>
            </a:custGeom>
            <a:solidFill>
              <a:srgbClr val="F9F9F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grpSp>
        <p:nvGrpSpPr>
          <p:cNvPr id="8" name="Group 196">
            <a:extLst>
              <a:ext uri="{FF2B5EF4-FFF2-40B4-BE49-F238E27FC236}">
                <a16:creationId xmlns:a16="http://schemas.microsoft.com/office/drawing/2014/main" id="{30DC35B2-F933-7C4B-483B-D8C4E970CD72}"/>
              </a:ext>
            </a:extLst>
          </p:cNvPr>
          <p:cNvGrpSpPr>
            <a:grpSpLocks/>
          </p:cNvGrpSpPr>
          <p:nvPr/>
        </p:nvGrpSpPr>
        <p:grpSpPr bwMode="auto">
          <a:xfrm>
            <a:off x="7213600" y="4876800"/>
            <a:ext cx="1111250" cy="762000"/>
            <a:chOff x="2304" y="1632"/>
            <a:chExt cx="525" cy="480"/>
          </a:xfrm>
        </p:grpSpPr>
        <p:sp>
          <p:nvSpPr>
            <p:cNvPr id="260136" name="Freeform 197">
              <a:extLst>
                <a:ext uri="{FF2B5EF4-FFF2-40B4-BE49-F238E27FC236}">
                  <a16:creationId xmlns:a16="http://schemas.microsoft.com/office/drawing/2014/main" id="{77A0FEE1-90EC-3DA7-6878-891F825EC696}"/>
                </a:ext>
              </a:extLst>
            </p:cNvPr>
            <p:cNvSpPr>
              <a:spLocks/>
            </p:cNvSpPr>
            <p:nvPr/>
          </p:nvSpPr>
          <p:spPr bwMode="gray">
            <a:xfrm>
              <a:off x="2304" y="1632"/>
              <a:ext cx="525" cy="480"/>
            </a:xfrm>
            <a:custGeom>
              <a:avLst/>
              <a:gdLst>
                <a:gd name="T0" fmla="*/ 225 w 525"/>
                <a:gd name="T1" fmla="*/ 217 h 480"/>
                <a:gd name="T2" fmla="*/ 133 w 525"/>
                <a:gd name="T3" fmla="*/ 0 h 480"/>
                <a:gd name="T4" fmla="*/ 263 w 525"/>
                <a:gd name="T5" fmla="*/ 193 h 480"/>
                <a:gd name="T6" fmla="*/ 393 w 525"/>
                <a:gd name="T7" fmla="*/ 0 h 480"/>
                <a:gd name="T8" fmla="*/ 299 w 525"/>
                <a:gd name="T9" fmla="*/ 217 h 480"/>
                <a:gd name="T10" fmla="*/ 524 w 525"/>
                <a:gd name="T11" fmla="*/ 240 h 480"/>
                <a:gd name="T12" fmla="*/ 298 w 525"/>
                <a:gd name="T13" fmla="*/ 262 h 480"/>
                <a:gd name="T14" fmla="*/ 393 w 525"/>
                <a:gd name="T15" fmla="*/ 479 h 480"/>
                <a:gd name="T16" fmla="*/ 263 w 525"/>
                <a:gd name="T17" fmla="*/ 286 h 480"/>
                <a:gd name="T18" fmla="*/ 133 w 525"/>
                <a:gd name="T19" fmla="*/ 479 h 480"/>
                <a:gd name="T20" fmla="*/ 224 w 525"/>
                <a:gd name="T21" fmla="*/ 263 h 480"/>
                <a:gd name="T22" fmla="*/ 0 w 525"/>
                <a:gd name="T23" fmla="*/ 240 h 480"/>
                <a:gd name="T24" fmla="*/ 225 w 525"/>
                <a:gd name="T25" fmla="*/ 217 h 4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5"/>
                <a:gd name="T40" fmla="*/ 0 h 480"/>
                <a:gd name="T41" fmla="*/ 525 w 525"/>
                <a:gd name="T42" fmla="*/ 480 h 4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5" h="480">
                  <a:moveTo>
                    <a:pt x="225" y="217"/>
                  </a:moveTo>
                  <a:lnTo>
                    <a:pt x="133" y="0"/>
                  </a:lnTo>
                  <a:lnTo>
                    <a:pt x="263" y="193"/>
                  </a:lnTo>
                  <a:lnTo>
                    <a:pt x="393" y="0"/>
                  </a:lnTo>
                  <a:lnTo>
                    <a:pt x="299" y="217"/>
                  </a:lnTo>
                  <a:lnTo>
                    <a:pt x="524" y="240"/>
                  </a:lnTo>
                  <a:lnTo>
                    <a:pt x="298" y="262"/>
                  </a:lnTo>
                  <a:lnTo>
                    <a:pt x="393" y="479"/>
                  </a:lnTo>
                  <a:lnTo>
                    <a:pt x="263" y="286"/>
                  </a:lnTo>
                  <a:lnTo>
                    <a:pt x="133" y="479"/>
                  </a:lnTo>
                  <a:lnTo>
                    <a:pt x="224" y="263"/>
                  </a:lnTo>
                  <a:lnTo>
                    <a:pt x="0" y="240"/>
                  </a:lnTo>
                  <a:lnTo>
                    <a:pt x="225" y="217"/>
                  </a:lnTo>
                </a:path>
              </a:pathLst>
            </a:custGeom>
            <a:gradFill rotWithShape="0">
              <a:gsLst>
                <a:gs pos="0">
                  <a:srgbClr val="FFFFFF"/>
                </a:gs>
                <a:gs pos="100000">
                  <a:schemeClr val="bg1"/>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37" name="Freeform 198">
              <a:extLst>
                <a:ext uri="{FF2B5EF4-FFF2-40B4-BE49-F238E27FC236}">
                  <a16:creationId xmlns:a16="http://schemas.microsoft.com/office/drawing/2014/main" id="{B6DD5FBB-A89E-5F6F-56FA-6DC41DA2BBA8}"/>
                </a:ext>
              </a:extLst>
            </p:cNvPr>
            <p:cNvSpPr>
              <a:spLocks/>
            </p:cNvSpPr>
            <p:nvPr/>
          </p:nvSpPr>
          <p:spPr bwMode="gray">
            <a:xfrm>
              <a:off x="2376" y="1697"/>
              <a:ext cx="382" cy="350"/>
            </a:xfrm>
            <a:custGeom>
              <a:avLst/>
              <a:gdLst>
                <a:gd name="T0" fmla="*/ 153 w 382"/>
                <a:gd name="T1" fmla="*/ 153 h 350"/>
                <a:gd name="T2" fmla="*/ 95 w 382"/>
                <a:gd name="T3" fmla="*/ 0 h 350"/>
                <a:gd name="T4" fmla="*/ 191 w 382"/>
                <a:gd name="T5" fmla="*/ 128 h 350"/>
                <a:gd name="T6" fmla="*/ 284 w 382"/>
                <a:gd name="T7" fmla="*/ 0 h 350"/>
                <a:gd name="T8" fmla="*/ 227 w 382"/>
                <a:gd name="T9" fmla="*/ 153 h 350"/>
                <a:gd name="T10" fmla="*/ 381 w 382"/>
                <a:gd name="T11" fmla="*/ 175 h 350"/>
                <a:gd name="T12" fmla="*/ 226 w 382"/>
                <a:gd name="T13" fmla="*/ 196 h 350"/>
                <a:gd name="T14" fmla="*/ 284 w 382"/>
                <a:gd name="T15" fmla="*/ 349 h 350"/>
                <a:gd name="T16" fmla="*/ 191 w 382"/>
                <a:gd name="T17" fmla="*/ 221 h 350"/>
                <a:gd name="T18" fmla="*/ 95 w 382"/>
                <a:gd name="T19" fmla="*/ 349 h 350"/>
                <a:gd name="T20" fmla="*/ 152 w 382"/>
                <a:gd name="T21" fmla="*/ 198 h 350"/>
                <a:gd name="T22" fmla="*/ 0 w 382"/>
                <a:gd name="T23" fmla="*/ 175 h 350"/>
                <a:gd name="T24" fmla="*/ 153 w 382"/>
                <a:gd name="T25" fmla="*/ 153 h 3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2"/>
                <a:gd name="T40" fmla="*/ 0 h 350"/>
                <a:gd name="T41" fmla="*/ 382 w 382"/>
                <a:gd name="T42" fmla="*/ 350 h 35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2" h="350">
                  <a:moveTo>
                    <a:pt x="153" y="153"/>
                  </a:moveTo>
                  <a:lnTo>
                    <a:pt x="95" y="0"/>
                  </a:lnTo>
                  <a:lnTo>
                    <a:pt x="191" y="128"/>
                  </a:lnTo>
                  <a:lnTo>
                    <a:pt x="284" y="0"/>
                  </a:lnTo>
                  <a:lnTo>
                    <a:pt x="227" y="153"/>
                  </a:lnTo>
                  <a:lnTo>
                    <a:pt x="381" y="175"/>
                  </a:lnTo>
                  <a:lnTo>
                    <a:pt x="226" y="196"/>
                  </a:lnTo>
                  <a:lnTo>
                    <a:pt x="284" y="349"/>
                  </a:lnTo>
                  <a:lnTo>
                    <a:pt x="191" y="221"/>
                  </a:lnTo>
                  <a:lnTo>
                    <a:pt x="95" y="349"/>
                  </a:lnTo>
                  <a:lnTo>
                    <a:pt x="152" y="198"/>
                  </a:lnTo>
                  <a:lnTo>
                    <a:pt x="0" y="175"/>
                  </a:lnTo>
                  <a:lnTo>
                    <a:pt x="153" y="153"/>
                  </a:lnTo>
                </a:path>
              </a:pathLst>
            </a:custGeom>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38" name="Freeform 199">
              <a:extLst>
                <a:ext uri="{FF2B5EF4-FFF2-40B4-BE49-F238E27FC236}">
                  <a16:creationId xmlns:a16="http://schemas.microsoft.com/office/drawing/2014/main" id="{F411BE38-A830-5DF7-25A6-C38F3D2D4941}"/>
                </a:ext>
              </a:extLst>
            </p:cNvPr>
            <p:cNvSpPr>
              <a:spLocks/>
            </p:cNvSpPr>
            <p:nvPr/>
          </p:nvSpPr>
          <p:spPr bwMode="gray">
            <a:xfrm>
              <a:off x="2432" y="1706"/>
              <a:ext cx="270" cy="332"/>
            </a:xfrm>
            <a:custGeom>
              <a:avLst/>
              <a:gdLst>
                <a:gd name="T0" fmla="*/ 0 w 270"/>
                <a:gd name="T1" fmla="*/ 84 h 332"/>
                <a:gd name="T2" fmla="*/ 122 w 270"/>
                <a:gd name="T3" fmla="*/ 143 h 332"/>
                <a:gd name="T4" fmla="*/ 135 w 270"/>
                <a:gd name="T5" fmla="*/ 0 h 332"/>
                <a:gd name="T6" fmla="*/ 147 w 270"/>
                <a:gd name="T7" fmla="*/ 143 h 332"/>
                <a:gd name="T8" fmla="*/ 268 w 270"/>
                <a:gd name="T9" fmla="*/ 82 h 332"/>
                <a:gd name="T10" fmla="*/ 159 w 270"/>
                <a:gd name="T11" fmla="*/ 166 h 332"/>
                <a:gd name="T12" fmla="*/ 269 w 270"/>
                <a:gd name="T13" fmla="*/ 249 h 332"/>
                <a:gd name="T14" fmla="*/ 147 w 270"/>
                <a:gd name="T15" fmla="*/ 189 h 332"/>
                <a:gd name="T16" fmla="*/ 135 w 270"/>
                <a:gd name="T17" fmla="*/ 331 h 332"/>
                <a:gd name="T18" fmla="*/ 122 w 270"/>
                <a:gd name="T19" fmla="*/ 189 h 332"/>
                <a:gd name="T20" fmla="*/ 0 w 270"/>
                <a:gd name="T21" fmla="*/ 249 h 332"/>
                <a:gd name="T22" fmla="*/ 110 w 270"/>
                <a:gd name="T23" fmla="*/ 166 h 332"/>
                <a:gd name="T24" fmla="*/ 0 w 270"/>
                <a:gd name="T25" fmla="*/ 84 h 3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0"/>
                <a:gd name="T40" fmla="*/ 0 h 332"/>
                <a:gd name="T41" fmla="*/ 270 w 270"/>
                <a:gd name="T42" fmla="*/ 332 h 3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0" h="332">
                  <a:moveTo>
                    <a:pt x="0" y="84"/>
                  </a:moveTo>
                  <a:lnTo>
                    <a:pt x="122" y="143"/>
                  </a:lnTo>
                  <a:lnTo>
                    <a:pt x="135" y="0"/>
                  </a:lnTo>
                  <a:lnTo>
                    <a:pt x="147" y="143"/>
                  </a:lnTo>
                  <a:lnTo>
                    <a:pt x="268" y="82"/>
                  </a:lnTo>
                  <a:lnTo>
                    <a:pt x="159" y="166"/>
                  </a:lnTo>
                  <a:lnTo>
                    <a:pt x="269" y="249"/>
                  </a:lnTo>
                  <a:lnTo>
                    <a:pt x="147" y="189"/>
                  </a:lnTo>
                  <a:lnTo>
                    <a:pt x="135" y="331"/>
                  </a:lnTo>
                  <a:lnTo>
                    <a:pt x="122" y="189"/>
                  </a:lnTo>
                  <a:lnTo>
                    <a:pt x="0" y="249"/>
                  </a:lnTo>
                  <a:lnTo>
                    <a:pt x="110" y="166"/>
                  </a:lnTo>
                  <a:lnTo>
                    <a:pt x="0" y="84"/>
                  </a:lnTo>
                </a:path>
              </a:pathLst>
            </a:custGeom>
            <a:gradFill rotWithShape="0">
              <a:gsLst>
                <a:gs pos="0">
                  <a:srgbClr val="3366FF"/>
                </a:gs>
                <a:gs pos="25000">
                  <a:srgbClr val="01A78F"/>
                </a:gs>
                <a:gs pos="50000">
                  <a:srgbClr val="FFFF00"/>
                </a:gs>
                <a:gs pos="75000">
                  <a:srgbClr val="FF6633"/>
                </a:gs>
                <a:gs pos="100000">
                  <a:srgbClr val="FF3399"/>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39" name="Freeform 200">
              <a:extLst>
                <a:ext uri="{FF2B5EF4-FFF2-40B4-BE49-F238E27FC236}">
                  <a16:creationId xmlns:a16="http://schemas.microsoft.com/office/drawing/2014/main" id="{829BFC19-556E-4ECB-0D9E-6E495BA59D0F}"/>
                </a:ext>
              </a:extLst>
            </p:cNvPr>
            <p:cNvSpPr>
              <a:spLocks/>
            </p:cNvSpPr>
            <p:nvPr/>
          </p:nvSpPr>
          <p:spPr bwMode="gray">
            <a:xfrm>
              <a:off x="2533" y="1829"/>
              <a:ext cx="68" cy="85"/>
            </a:xfrm>
            <a:custGeom>
              <a:avLst/>
              <a:gdLst>
                <a:gd name="T0" fmla="*/ 0 w 68"/>
                <a:gd name="T1" fmla="*/ 20 h 85"/>
                <a:gd name="T2" fmla="*/ 27 w 68"/>
                <a:gd name="T3" fmla="*/ 30 h 85"/>
                <a:gd name="T4" fmla="*/ 33 w 68"/>
                <a:gd name="T5" fmla="*/ 0 h 85"/>
                <a:gd name="T6" fmla="*/ 39 w 68"/>
                <a:gd name="T7" fmla="*/ 30 h 85"/>
                <a:gd name="T8" fmla="*/ 67 w 68"/>
                <a:gd name="T9" fmla="*/ 20 h 85"/>
                <a:gd name="T10" fmla="*/ 45 w 68"/>
                <a:gd name="T11" fmla="*/ 42 h 85"/>
                <a:gd name="T12" fmla="*/ 67 w 68"/>
                <a:gd name="T13" fmla="*/ 62 h 85"/>
                <a:gd name="T14" fmla="*/ 39 w 68"/>
                <a:gd name="T15" fmla="*/ 52 h 85"/>
                <a:gd name="T16" fmla="*/ 33 w 68"/>
                <a:gd name="T17" fmla="*/ 84 h 85"/>
                <a:gd name="T18" fmla="*/ 27 w 68"/>
                <a:gd name="T19" fmla="*/ 52 h 85"/>
                <a:gd name="T20" fmla="*/ 0 w 68"/>
                <a:gd name="T21" fmla="*/ 62 h 85"/>
                <a:gd name="T22" fmla="*/ 21 w 68"/>
                <a:gd name="T23" fmla="*/ 42 h 85"/>
                <a:gd name="T24" fmla="*/ 0 w 68"/>
                <a:gd name="T25" fmla="*/ 2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
                <a:gd name="T40" fmla="*/ 0 h 85"/>
                <a:gd name="T41" fmla="*/ 68 w 68"/>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 h="85">
                  <a:moveTo>
                    <a:pt x="0" y="20"/>
                  </a:moveTo>
                  <a:lnTo>
                    <a:pt x="27" y="30"/>
                  </a:lnTo>
                  <a:lnTo>
                    <a:pt x="33" y="0"/>
                  </a:lnTo>
                  <a:lnTo>
                    <a:pt x="39" y="30"/>
                  </a:lnTo>
                  <a:lnTo>
                    <a:pt x="67" y="20"/>
                  </a:lnTo>
                  <a:lnTo>
                    <a:pt x="45" y="42"/>
                  </a:lnTo>
                  <a:lnTo>
                    <a:pt x="67" y="62"/>
                  </a:lnTo>
                  <a:lnTo>
                    <a:pt x="39" y="52"/>
                  </a:lnTo>
                  <a:lnTo>
                    <a:pt x="33" y="84"/>
                  </a:lnTo>
                  <a:lnTo>
                    <a:pt x="27" y="52"/>
                  </a:lnTo>
                  <a:lnTo>
                    <a:pt x="0" y="62"/>
                  </a:lnTo>
                  <a:lnTo>
                    <a:pt x="21" y="42"/>
                  </a:lnTo>
                  <a:lnTo>
                    <a:pt x="0" y="20"/>
                  </a:lnTo>
                </a:path>
              </a:pathLst>
            </a:custGeom>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grpSp>
        <p:nvGrpSpPr>
          <p:cNvPr id="9" name="Group 276">
            <a:extLst>
              <a:ext uri="{FF2B5EF4-FFF2-40B4-BE49-F238E27FC236}">
                <a16:creationId xmlns:a16="http://schemas.microsoft.com/office/drawing/2014/main" id="{86D7EB0A-943C-6ACE-F1D9-286A51E1E3DA}"/>
              </a:ext>
            </a:extLst>
          </p:cNvPr>
          <p:cNvGrpSpPr>
            <a:grpSpLocks/>
          </p:cNvGrpSpPr>
          <p:nvPr/>
        </p:nvGrpSpPr>
        <p:grpSpPr bwMode="auto">
          <a:xfrm>
            <a:off x="10363200" y="5334000"/>
            <a:ext cx="1111250" cy="762000"/>
            <a:chOff x="672" y="624"/>
            <a:chExt cx="525" cy="480"/>
          </a:xfrm>
        </p:grpSpPr>
        <p:sp>
          <p:nvSpPr>
            <p:cNvPr id="260132" name="Freeform 277">
              <a:extLst>
                <a:ext uri="{FF2B5EF4-FFF2-40B4-BE49-F238E27FC236}">
                  <a16:creationId xmlns:a16="http://schemas.microsoft.com/office/drawing/2014/main" id="{33DB4C15-B75D-36E3-FDD0-B264DA44FBDA}"/>
                </a:ext>
              </a:extLst>
            </p:cNvPr>
            <p:cNvSpPr>
              <a:spLocks/>
            </p:cNvSpPr>
            <p:nvPr/>
          </p:nvSpPr>
          <p:spPr bwMode="gray">
            <a:xfrm>
              <a:off x="672" y="624"/>
              <a:ext cx="525" cy="480"/>
            </a:xfrm>
            <a:custGeom>
              <a:avLst/>
              <a:gdLst>
                <a:gd name="T0" fmla="*/ 225 w 525"/>
                <a:gd name="T1" fmla="*/ 217 h 480"/>
                <a:gd name="T2" fmla="*/ 133 w 525"/>
                <a:gd name="T3" fmla="*/ 0 h 480"/>
                <a:gd name="T4" fmla="*/ 263 w 525"/>
                <a:gd name="T5" fmla="*/ 193 h 480"/>
                <a:gd name="T6" fmla="*/ 393 w 525"/>
                <a:gd name="T7" fmla="*/ 0 h 480"/>
                <a:gd name="T8" fmla="*/ 299 w 525"/>
                <a:gd name="T9" fmla="*/ 217 h 480"/>
                <a:gd name="T10" fmla="*/ 524 w 525"/>
                <a:gd name="T11" fmla="*/ 240 h 480"/>
                <a:gd name="T12" fmla="*/ 298 w 525"/>
                <a:gd name="T13" fmla="*/ 262 h 480"/>
                <a:gd name="T14" fmla="*/ 393 w 525"/>
                <a:gd name="T15" fmla="*/ 479 h 480"/>
                <a:gd name="T16" fmla="*/ 263 w 525"/>
                <a:gd name="T17" fmla="*/ 286 h 480"/>
                <a:gd name="T18" fmla="*/ 133 w 525"/>
                <a:gd name="T19" fmla="*/ 479 h 480"/>
                <a:gd name="T20" fmla="*/ 224 w 525"/>
                <a:gd name="T21" fmla="*/ 263 h 480"/>
                <a:gd name="T22" fmla="*/ 0 w 525"/>
                <a:gd name="T23" fmla="*/ 240 h 480"/>
                <a:gd name="T24" fmla="*/ 225 w 525"/>
                <a:gd name="T25" fmla="*/ 217 h 4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5"/>
                <a:gd name="T40" fmla="*/ 0 h 480"/>
                <a:gd name="T41" fmla="*/ 525 w 525"/>
                <a:gd name="T42" fmla="*/ 480 h 4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5" h="480">
                  <a:moveTo>
                    <a:pt x="225" y="217"/>
                  </a:moveTo>
                  <a:lnTo>
                    <a:pt x="133" y="0"/>
                  </a:lnTo>
                  <a:lnTo>
                    <a:pt x="263" y="193"/>
                  </a:lnTo>
                  <a:lnTo>
                    <a:pt x="393" y="0"/>
                  </a:lnTo>
                  <a:lnTo>
                    <a:pt x="299" y="217"/>
                  </a:lnTo>
                  <a:lnTo>
                    <a:pt x="524" y="240"/>
                  </a:lnTo>
                  <a:lnTo>
                    <a:pt x="298" y="262"/>
                  </a:lnTo>
                  <a:lnTo>
                    <a:pt x="393" y="479"/>
                  </a:lnTo>
                  <a:lnTo>
                    <a:pt x="263" y="286"/>
                  </a:lnTo>
                  <a:lnTo>
                    <a:pt x="133" y="479"/>
                  </a:lnTo>
                  <a:lnTo>
                    <a:pt x="224" y="263"/>
                  </a:lnTo>
                  <a:lnTo>
                    <a:pt x="0" y="240"/>
                  </a:lnTo>
                  <a:lnTo>
                    <a:pt x="225" y="217"/>
                  </a:lnTo>
                </a:path>
              </a:pathLst>
            </a:custGeom>
            <a:gradFill rotWithShape="0">
              <a:gsLst>
                <a:gs pos="0">
                  <a:srgbClr val="FFFFFF"/>
                </a:gs>
                <a:gs pos="100000">
                  <a:schemeClr val="bg1"/>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33" name="Freeform 278">
              <a:extLst>
                <a:ext uri="{FF2B5EF4-FFF2-40B4-BE49-F238E27FC236}">
                  <a16:creationId xmlns:a16="http://schemas.microsoft.com/office/drawing/2014/main" id="{44665C01-AB4F-6A0F-CDA1-9C837FF5E50C}"/>
                </a:ext>
              </a:extLst>
            </p:cNvPr>
            <p:cNvSpPr>
              <a:spLocks/>
            </p:cNvSpPr>
            <p:nvPr/>
          </p:nvSpPr>
          <p:spPr bwMode="gray">
            <a:xfrm>
              <a:off x="744" y="689"/>
              <a:ext cx="382" cy="350"/>
            </a:xfrm>
            <a:custGeom>
              <a:avLst/>
              <a:gdLst>
                <a:gd name="T0" fmla="*/ 153 w 382"/>
                <a:gd name="T1" fmla="*/ 153 h 350"/>
                <a:gd name="T2" fmla="*/ 95 w 382"/>
                <a:gd name="T3" fmla="*/ 0 h 350"/>
                <a:gd name="T4" fmla="*/ 191 w 382"/>
                <a:gd name="T5" fmla="*/ 128 h 350"/>
                <a:gd name="T6" fmla="*/ 284 w 382"/>
                <a:gd name="T7" fmla="*/ 0 h 350"/>
                <a:gd name="T8" fmla="*/ 227 w 382"/>
                <a:gd name="T9" fmla="*/ 153 h 350"/>
                <a:gd name="T10" fmla="*/ 381 w 382"/>
                <a:gd name="T11" fmla="*/ 175 h 350"/>
                <a:gd name="T12" fmla="*/ 226 w 382"/>
                <a:gd name="T13" fmla="*/ 196 h 350"/>
                <a:gd name="T14" fmla="*/ 284 w 382"/>
                <a:gd name="T15" fmla="*/ 349 h 350"/>
                <a:gd name="T16" fmla="*/ 191 w 382"/>
                <a:gd name="T17" fmla="*/ 221 h 350"/>
                <a:gd name="T18" fmla="*/ 95 w 382"/>
                <a:gd name="T19" fmla="*/ 349 h 350"/>
                <a:gd name="T20" fmla="*/ 152 w 382"/>
                <a:gd name="T21" fmla="*/ 198 h 350"/>
                <a:gd name="T22" fmla="*/ 0 w 382"/>
                <a:gd name="T23" fmla="*/ 175 h 350"/>
                <a:gd name="T24" fmla="*/ 153 w 382"/>
                <a:gd name="T25" fmla="*/ 153 h 3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2"/>
                <a:gd name="T40" fmla="*/ 0 h 350"/>
                <a:gd name="T41" fmla="*/ 382 w 382"/>
                <a:gd name="T42" fmla="*/ 350 h 35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2" h="350">
                  <a:moveTo>
                    <a:pt x="153" y="153"/>
                  </a:moveTo>
                  <a:lnTo>
                    <a:pt x="95" y="0"/>
                  </a:lnTo>
                  <a:lnTo>
                    <a:pt x="191" y="128"/>
                  </a:lnTo>
                  <a:lnTo>
                    <a:pt x="284" y="0"/>
                  </a:lnTo>
                  <a:lnTo>
                    <a:pt x="227" y="153"/>
                  </a:lnTo>
                  <a:lnTo>
                    <a:pt x="381" y="175"/>
                  </a:lnTo>
                  <a:lnTo>
                    <a:pt x="226" y="196"/>
                  </a:lnTo>
                  <a:lnTo>
                    <a:pt x="284" y="349"/>
                  </a:lnTo>
                  <a:lnTo>
                    <a:pt x="191" y="221"/>
                  </a:lnTo>
                  <a:lnTo>
                    <a:pt x="95" y="349"/>
                  </a:lnTo>
                  <a:lnTo>
                    <a:pt x="152" y="198"/>
                  </a:lnTo>
                  <a:lnTo>
                    <a:pt x="0" y="175"/>
                  </a:lnTo>
                  <a:lnTo>
                    <a:pt x="153" y="153"/>
                  </a:lnTo>
                </a:path>
              </a:pathLst>
            </a:custGeom>
            <a:gradFill rotWithShape="0">
              <a:gsLst>
                <a:gs pos="0">
                  <a:srgbClr val="FFFFFF"/>
                </a:gs>
                <a:gs pos="100000">
                  <a:srgbClr val="9966FF"/>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34" name="Freeform 279">
              <a:extLst>
                <a:ext uri="{FF2B5EF4-FFF2-40B4-BE49-F238E27FC236}">
                  <a16:creationId xmlns:a16="http://schemas.microsoft.com/office/drawing/2014/main" id="{BC42F194-2859-20B7-6D54-DCF25B4351E1}"/>
                </a:ext>
              </a:extLst>
            </p:cNvPr>
            <p:cNvSpPr>
              <a:spLocks/>
            </p:cNvSpPr>
            <p:nvPr/>
          </p:nvSpPr>
          <p:spPr bwMode="gray">
            <a:xfrm>
              <a:off x="800" y="698"/>
              <a:ext cx="270" cy="332"/>
            </a:xfrm>
            <a:custGeom>
              <a:avLst/>
              <a:gdLst>
                <a:gd name="T0" fmla="*/ 0 w 270"/>
                <a:gd name="T1" fmla="*/ 84 h 332"/>
                <a:gd name="T2" fmla="*/ 122 w 270"/>
                <a:gd name="T3" fmla="*/ 143 h 332"/>
                <a:gd name="T4" fmla="*/ 135 w 270"/>
                <a:gd name="T5" fmla="*/ 0 h 332"/>
                <a:gd name="T6" fmla="*/ 147 w 270"/>
                <a:gd name="T7" fmla="*/ 143 h 332"/>
                <a:gd name="T8" fmla="*/ 268 w 270"/>
                <a:gd name="T9" fmla="*/ 82 h 332"/>
                <a:gd name="T10" fmla="*/ 159 w 270"/>
                <a:gd name="T11" fmla="*/ 166 h 332"/>
                <a:gd name="T12" fmla="*/ 269 w 270"/>
                <a:gd name="T13" fmla="*/ 249 h 332"/>
                <a:gd name="T14" fmla="*/ 147 w 270"/>
                <a:gd name="T15" fmla="*/ 189 h 332"/>
                <a:gd name="T16" fmla="*/ 135 w 270"/>
                <a:gd name="T17" fmla="*/ 331 h 332"/>
                <a:gd name="T18" fmla="*/ 122 w 270"/>
                <a:gd name="T19" fmla="*/ 189 h 332"/>
                <a:gd name="T20" fmla="*/ 0 w 270"/>
                <a:gd name="T21" fmla="*/ 249 h 332"/>
                <a:gd name="T22" fmla="*/ 110 w 270"/>
                <a:gd name="T23" fmla="*/ 166 h 332"/>
                <a:gd name="T24" fmla="*/ 0 w 270"/>
                <a:gd name="T25" fmla="*/ 84 h 3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0"/>
                <a:gd name="T40" fmla="*/ 0 h 332"/>
                <a:gd name="T41" fmla="*/ 270 w 270"/>
                <a:gd name="T42" fmla="*/ 332 h 3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0" h="332">
                  <a:moveTo>
                    <a:pt x="0" y="84"/>
                  </a:moveTo>
                  <a:lnTo>
                    <a:pt x="122" y="143"/>
                  </a:lnTo>
                  <a:lnTo>
                    <a:pt x="135" y="0"/>
                  </a:lnTo>
                  <a:lnTo>
                    <a:pt x="147" y="143"/>
                  </a:lnTo>
                  <a:lnTo>
                    <a:pt x="268" y="82"/>
                  </a:lnTo>
                  <a:lnTo>
                    <a:pt x="159" y="166"/>
                  </a:lnTo>
                  <a:lnTo>
                    <a:pt x="269" y="249"/>
                  </a:lnTo>
                  <a:lnTo>
                    <a:pt x="147" y="189"/>
                  </a:lnTo>
                  <a:lnTo>
                    <a:pt x="135" y="331"/>
                  </a:lnTo>
                  <a:lnTo>
                    <a:pt x="122" y="189"/>
                  </a:lnTo>
                  <a:lnTo>
                    <a:pt x="0" y="249"/>
                  </a:lnTo>
                  <a:lnTo>
                    <a:pt x="110" y="166"/>
                  </a:lnTo>
                  <a:lnTo>
                    <a:pt x="0" y="84"/>
                  </a:lnTo>
                </a:path>
              </a:pathLst>
            </a:custGeom>
            <a:gradFill rotWithShape="0">
              <a:gsLst>
                <a:gs pos="0">
                  <a:srgbClr val="FFFFFF"/>
                </a:gs>
                <a:gs pos="100000">
                  <a:schemeClr val="bg1"/>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35" name="Freeform 280">
              <a:extLst>
                <a:ext uri="{FF2B5EF4-FFF2-40B4-BE49-F238E27FC236}">
                  <a16:creationId xmlns:a16="http://schemas.microsoft.com/office/drawing/2014/main" id="{83D7BECA-A017-D157-6937-4DAC37AC556E}"/>
                </a:ext>
              </a:extLst>
            </p:cNvPr>
            <p:cNvSpPr>
              <a:spLocks/>
            </p:cNvSpPr>
            <p:nvPr/>
          </p:nvSpPr>
          <p:spPr bwMode="gray">
            <a:xfrm>
              <a:off x="901" y="821"/>
              <a:ext cx="68" cy="85"/>
            </a:xfrm>
            <a:custGeom>
              <a:avLst/>
              <a:gdLst>
                <a:gd name="T0" fmla="*/ 0 w 68"/>
                <a:gd name="T1" fmla="*/ 20 h 85"/>
                <a:gd name="T2" fmla="*/ 27 w 68"/>
                <a:gd name="T3" fmla="*/ 30 h 85"/>
                <a:gd name="T4" fmla="*/ 33 w 68"/>
                <a:gd name="T5" fmla="*/ 0 h 85"/>
                <a:gd name="T6" fmla="*/ 39 w 68"/>
                <a:gd name="T7" fmla="*/ 30 h 85"/>
                <a:gd name="T8" fmla="*/ 67 w 68"/>
                <a:gd name="T9" fmla="*/ 20 h 85"/>
                <a:gd name="T10" fmla="*/ 45 w 68"/>
                <a:gd name="T11" fmla="*/ 42 h 85"/>
                <a:gd name="T12" fmla="*/ 67 w 68"/>
                <a:gd name="T13" fmla="*/ 62 h 85"/>
                <a:gd name="T14" fmla="*/ 39 w 68"/>
                <a:gd name="T15" fmla="*/ 52 h 85"/>
                <a:gd name="T16" fmla="*/ 33 w 68"/>
                <a:gd name="T17" fmla="*/ 84 h 85"/>
                <a:gd name="T18" fmla="*/ 27 w 68"/>
                <a:gd name="T19" fmla="*/ 52 h 85"/>
                <a:gd name="T20" fmla="*/ 0 w 68"/>
                <a:gd name="T21" fmla="*/ 62 h 85"/>
                <a:gd name="T22" fmla="*/ 21 w 68"/>
                <a:gd name="T23" fmla="*/ 42 h 85"/>
                <a:gd name="T24" fmla="*/ 0 w 68"/>
                <a:gd name="T25" fmla="*/ 2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
                <a:gd name="T40" fmla="*/ 0 h 85"/>
                <a:gd name="T41" fmla="*/ 68 w 68"/>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 h="85">
                  <a:moveTo>
                    <a:pt x="0" y="20"/>
                  </a:moveTo>
                  <a:lnTo>
                    <a:pt x="27" y="30"/>
                  </a:lnTo>
                  <a:lnTo>
                    <a:pt x="33" y="0"/>
                  </a:lnTo>
                  <a:lnTo>
                    <a:pt x="39" y="30"/>
                  </a:lnTo>
                  <a:lnTo>
                    <a:pt x="67" y="20"/>
                  </a:lnTo>
                  <a:lnTo>
                    <a:pt x="45" y="42"/>
                  </a:lnTo>
                  <a:lnTo>
                    <a:pt x="67" y="62"/>
                  </a:lnTo>
                  <a:lnTo>
                    <a:pt x="39" y="52"/>
                  </a:lnTo>
                  <a:lnTo>
                    <a:pt x="33" y="84"/>
                  </a:lnTo>
                  <a:lnTo>
                    <a:pt x="27" y="52"/>
                  </a:lnTo>
                  <a:lnTo>
                    <a:pt x="0" y="62"/>
                  </a:lnTo>
                  <a:lnTo>
                    <a:pt x="21" y="42"/>
                  </a:lnTo>
                  <a:lnTo>
                    <a:pt x="0" y="20"/>
                  </a:lnTo>
                </a:path>
              </a:pathLst>
            </a:custGeom>
            <a:solidFill>
              <a:srgbClr val="F9F9F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grpSp>
        <p:nvGrpSpPr>
          <p:cNvPr id="10" name="Group 226">
            <a:extLst>
              <a:ext uri="{FF2B5EF4-FFF2-40B4-BE49-F238E27FC236}">
                <a16:creationId xmlns:a16="http://schemas.microsoft.com/office/drawing/2014/main" id="{514E1F15-4D2F-A6C2-9A1A-6AC9EF81B968}"/>
              </a:ext>
            </a:extLst>
          </p:cNvPr>
          <p:cNvGrpSpPr>
            <a:grpSpLocks/>
          </p:cNvGrpSpPr>
          <p:nvPr/>
        </p:nvGrpSpPr>
        <p:grpSpPr bwMode="auto">
          <a:xfrm>
            <a:off x="5486400" y="5486400"/>
            <a:ext cx="1111250" cy="990600"/>
            <a:chOff x="624" y="1632"/>
            <a:chExt cx="525" cy="480"/>
          </a:xfrm>
        </p:grpSpPr>
        <p:sp>
          <p:nvSpPr>
            <p:cNvPr id="260128" name="Freeform 227">
              <a:extLst>
                <a:ext uri="{FF2B5EF4-FFF2-40B4-BE49-F238E27FC236}">
                  <a16:creationId xmlns:a16="http://schemas.microsoft.com/office/drawing/2014/main" id="{34387A9D-E20A-CBDE-CF6B-0D543D0E840B}"/>
                </a:ext>
              </a:extLst>
            </p:cNvPr>
            <p:cNvSpPr>
              <a:spLocks/>
            </p:cNvSpPr>
            <p:nvPr/>
          </p:nvSpPr>
          <p:spPr bwMode="gray">
            <a:xfrm>
              <a:off x="624" y="1632"/>
              <a:ext cx="525" cy="480"/>
            </a:xfrm>
            <a:custGeom>
              <a:avLst/>
              <a:gdLst>
                <a:gd name="T0" fmla="*/ 225 w 525"/>
                <a:gd name="T1" fmla="*/ 217 h 480"/>
                <a:gd name="T2" fmla="*/ 133 w 525"/>
                <a:gd name="T3" fmla="*/ 0 h 480"/>
                <a:gd name="T4" fmla="*/ 263 w 525"/>
                <a:gd name="T5" fmla="*/ 193 h 480"/>
                <a:gd name="T6" fmla="*/ 393 w 525"/>
                <a:gd name="T7" fmla="*/ 0 h 480"/>
                <a:gd name="T8" fmla="*/ 299 w 525"/>
                <a:gd name="T9" fmla="*/ 217 h 480"/>
                <a:gd name="T10" fmla="*/ 524 w 525"/>
                <a:gd name="T11" fmla="*/ 240 h 480"/>
                <a:gd name="T12" fmla="*/ 298 w 525"/>
                <a:gd name="T13" fmla="*/ 262 h 480"/>
                <a:gd name="T14" fmla="*/ 393 w 525"/>
                <a:gd name="T15" fmla="*/ 479 h 480"/>
                <a:gd name="T16" fmla="*/ 263 w 525"/>
                <a:gd name="T17" fmla="*/ 286 h 480"/>
                <a:gd name="T18" fmla="*/ 133 w 525"/>
                <a:gd name="T19" fmla="*/ 479 h 480"/>
                <a:gd name="T20" fmla="*/ 224 w 525"/>
                <a:gd name="T21" fmla="*/ 263 h 480"/>
                <a:gd name="T22" fmla="*/ 0 w 525"/>
                <a:gd name="T23" fmla="*/ 240 h 480"/>
                <a:gd name="T24" fmla="*/ 225 w 525"/>
                <a:gd name="T25" fmla="*/ 217 h 4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5"/>
                <a:gd name="T40" fmla="*/ 0 h 480"/>
                <a:gd name="T41" fmla="*/ 525 w 525"/>
                <a:gd name="T42" fmla="*/ 480 h 4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5" h="480">
                  <a:moveTo>
                    <a:pt x="225" y="217"/>
                  </a:moveTo>
                  <a:lnTo>
                    <a:pt x="133" y="0"/>
                  </a:lnTo>
                  <a:lnTo>
                    <a:pt x="263" y="193"/>
                  </a:lnTo>
                  <a:lnTo>
                    <a:pt x="393" y="0"/>
                  </a:lnTo>
                  <a:lnTo>
                    <a:pt x="299" y="217"/>
                  </a:lnTo>
                  <a:lnTo>
                    <a:pt x="524" y="240"/>
                  </a:lnTo>
                  <a:lnTo>
                    <a:pt x="298" y="262"/>
                  </a:lnTo>
                  <a:lnTo>
                    <a:pt x="393" y="479"/>
                  </a:lnTo>
                  <a:lnTo>
                    <a:pt x="263" y="286"/>
                  </a:lnTo>
                  <a:lnTo>
                    <a:pt x="133" y="479"/>
                  </a:lnTo>
                  <a:lnTo>
                    <a:pt x="224" y="263"/>
                  </a:lnTo>
                  <a:lnTo>
                    <a:pt x="0" y="240"/>
                  </a:lnTo>
                  <a:lnTo>
                    <a:pt x="225" y="217"/>
                  </a:lnTo>
                </a:path>
              </a:pathLst>
            </a:custGeom>
            <a:gradFill rotWithShape="0">
              <a:gsLst>
                <a:gs pos="0">
                  <a:srgbClr val="FFFFFF"/>
                </a:gs>
                <a:gs pos="100000">
                  <a:schemeClr val="bg1"/>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29" name="Freeform 228">
              <a:extLst>
                <a:ext uri="{FF2B5EF4-FFF2-40B4-BE49-F238E27FC236}">
                  <a16:creationId xmlns:a16="http://schemas.microsoft.com/office/drawing/2014/main" id="{4F1F2CDC-1592-F48C-A62B-85CE68A256EC}"/>
                </a:ext>
              </a:extLst>
            </p:cNvPr>
            <p:cNvSpPr>
              <a:spLocks/>
            </p:cNvSpPr>
            <p:nvPr/>
          </p:nvSpPr>
          <p:spPr bwMode="gray">
            <a:xfrm>
              <a:off x="696" y="1697"/>
              <a:ext cx="382" cy="350"/>
            </a:xfrm>
            <a:custGeom>
              <a:avLst/>
              <a:gdLst>
                <a:gd name="T0" fmla="*/ 153 w 382"/>
                <a:gd name="T1" fmla="*/ 153 h 350"/>
                <a:gd name="T2" fmla="*/ 95 w 382"/>
                <a:gd name="T3" fmla="*/ 0 h 350"/>
                <a:gd name="T4" fmla="*/ 191 w 382"/>
                <a:gd name="T5" fmla="*/ 128 h 350"/>
                <a:gd name="T6" fmla="*/ 284 w 382"/>
                <a:gd name="T7" fmla="*/ 0 h 350"/>
                <a:gd name="T8" fmla="*/ 227 w 382"/>
                <a:gd name="T9" fmla="*/ 153 h 350"/>
                <a:gd name="T10" fmla="*/ 381 w 382"/>
                <a:gd name="T11" fmla="*/ 175 h 350"/>
                <a:gd name="T12" fmla="*/ 226 w 382"/>
                <a:gd name="T13" fmla="*/ 196 h 350"/>
                <a:gd name="T14" fmla="*/ 284 w 382"/>
                <a:gd name="T15" fmla="*/ 349 h 350"/>
                <a:gd name="T16" fmla="*/ 191 w 382"/>
                <a:gd name="T17" fmla="*/ 221 h 350"/>
                <a:gd name="T18" fmla="*/ 95 w 382"/>
                <a:gd name="T19" fmla="*/ 349 h 350"/>
                <a:gd name="T20" fmla="*/ 152 w 382"/>
                <a:gd name="T21" fmla="*/ 198 h 350"/>
                <a:gd name="T22" fmla="*/ 0 w 382"/>
                <a:gd name="T23" fmla="*/ 175 h 350"/>
                <a:gd name="T24" fmla="*/ 153 w 382"/>
                <a:gd name="T25" fmla="*/ 153 h 3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2"/>
                <a:gd name="T40" fmla="*/ 0 h 350"/>
                <a:gd name="T41" fmla="*/ 382 w 382"/>
                <a:gd name="T42" fmla="*/ 350 h 35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2" h="350">
                  <a:moveTo>
                    <a:pt x="153" y="153"/>
                  </a:moveTo>
                  <a:lnTo>
                    <a:pt x="95" y="0"/>
                  </a:lnTo>
                  <a:lnTo>
                    <a:pt x="191" y="128"/>
                  </a:lnTo>
                  <a:lnTo>
                    <a:pt x="284" y="0"/>
                  </a:lnTo>
                  <a:lnTo>
                    <a:pt x="227" y="153"/>
                  </a:lnTo>
                  <a:lnTo>
                    <a:pt x="381" y="175"/>
                  </a:lnTo>
                  <a:lnTo>
                    <a:pt x="226" y="196"/>
                  </a:lnTo>
                  <a:lnTo>
                    <a:pt x="284" y="349"/>
                  </a:lnTo>
                  <a:lnTo>
                    <a:pt x="191" y="221"/>
                  </a:lnTo>
                  <a:lnTo>
                    <a:pt x="95" y="349"/>
                  </a:lnTo>
                  <a:lnTo>
                    <a:pt x="152" y="198"/>
                  </a:lnTo>
                  <a:lnTo>
                    <a:pt x="0" y="175"/>
                  </a:lnTo>
                  <a:lnTo>
                    <a:pt x="153" y="153"/>
                  </a:lnTo>
                </a:path>
              </a:pathLst>
            </a:custGeom>
            <a:gradFill rotWithShape="0">
              <a:gsLst>
                <a:gs pos="0">
                  <a:schemeClr val="tx1"/>
                </a:gs>
                <a:gs pos="100000">
                  <a:srgbClr val="990000"/>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30" name="Freeform 229">
              <a:extLst>
                <a:ext uri="{FF2B5EF4-FFF2-40B4-BE49-F238E27FC236}">
                  <a16:creationId xmlns:a16="http://schemas.microsoft.com/office/drawing/2014/main" id="{001879CE-CA13-206C-BCA9-810885A3CAE5}"/>
                </a:ext>
              </a:extLst>
            </p:cNvPr>
            <p:cNvSpPr>
              <a:spLocks/>
            </p:cNvSpPr>
            <p:nvPr/>
          </p:nvSpPr>
          <p:spPr bwMode="gray">
            <a:xfrm>
              <a:off x="752" y="1706"/>
              <a:ext cx="270" cy="332"/>
            </a:xfrm>
            <a:custGeom>
              <a:avLst/>
              <a:gdLst>
                <a:gd name="T0" fmla="*/ 0 w 270"/>
                <a:gd name="T1" fmla="*/ 84 h 332"/>
                <a:gd name="T2" fmla="*/ 122 w 270"/>
                <a:gd name="T3" fmla="*/ 143 h 332"/>
                <a:gd name="T4" fmla="*/ 135 w 270"/>
                <a:gd name="T5" fmla="*/ 0 h 332"/>
                <a:gd name="T6" fmla="*/ 147 w 270"/>
                <a:gd name="T7" fmla="*/ 143 h 332"/>
                <a:gd name="T8" fmla="*/ 268 w 270"/>
                <a:gd name="T9" fmla="*/ 82 h 332"/>
                <a:gd name="T10" fmla="*/ 159 w 270"/>
                <a:gd name="T11" fmla="*/ 166 h 332"/>
                <a:gd name="T12" fmla="*/ 269 w 270"/>
                <a:gd name="T13" fmla="*/ 249 h 332"/>
                <a:gd name="T14" fmla="*/ 147 w 270"/>
                <a:gd name="T15" fmla="*/ 189 h 332"/>
                <a:gd name="T16" fmla="*/ 135 w 270"/>
                <a:gd name="T17" fmla="*/ 331 h 332"/>
                <a:gd name="T18" fmla="*/ 122 w 270"/>
                <a:gd name="T19" fmla="*/ 189 h 332"/>
                <a:gd name="T20" fmla="*/ 0 w 270"/>
                <a:gd name="T21" fmla="*/ 249 h 332"/>
                <a:gd name="T22" fmla="*/ 110 w 270"/>
                <a:gd name="T23" fmla="*/ 166 h 332"/>
                <a:gd name="T24" fmla="*/ 0 w 270"/>
                <a:gd name="T25" fmla="*/ 84 h 3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0"/>
                <a:gd name="T40" fmla="*/ 0 h 332"/>
                <a:gd name="T41" fmla="*/ 270 w 270"/>
                <a:gd name="T42" fmla="*/ 332 h 3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0" h="332">
                  <a:moveTo>
                    <a:pt x="0" y="84"/>
                  </a:moveTo>
                  <a:lnTo>
                    <a:pt x="122" y="143"/>
                  </a:lnTo>
                  <a:lnTo>
                    <a:pt x="135" y="0"/>
                  </a:lnTo>
                  <a:lnTo>
                    <a:pt x="147" y="143"/>
                  </a:lnTo>
                  <a:lnTo>
                    <a:pt x="268" y="82"/>
                  </a:lnTo>
                  <a:lnTo>
                    <a:pt x="159" y="166"/>
                  </a:lnTo>
                  <a:lnTo>
                    <a:pt x="269" y="249"/>
                  </a:lnTo>
                  <a:lnTo>
                    <a:pt x="147" y="189"/>
                  </a:lnTo>
                  <a:lnTo>
                    <a:pt x="135" y="331"/>
                  </a:lnTo>
                  <a:lnTo>
                    <a:pt x="122" y="189"/>
                  </a:lnTo>
                  <a:lnTo>
                    <a:pt x="0" y="249"/>
                  </a:lnTo>
                  <a:lnTo>
                    <a:pt x="110" y="166"/>
                  </a:lnTo>
                  <a:lnTo>
                    <a:pt x="0" y="84"/>
                  </a:lnTo>
                </a:path>
              </a:pathLst>
            </a:custGeom>
            <a:gradFill rotWithShape="0">
              <a:gsLst>
                <a:gs pos="0">
                  <a:srgbClr val="FFFFFF"/>
                </a:gs>
                <a:gs pos="100000">
                  <a:schemeClr val="bg1"/>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31" name="Freeform 230">
              <a:extLst>
                <a:ext uri="{FF2B5EF4-FFF2-40B4-BE49-F238E27FC236}">
                  <a16:creationId xmlns:a16="http://schemas.microsoft.com/office/drawing/2014/main" id="{8B6BB200-71B1-72A3-C5BE-BF8FAEDD8828}"/>
                </a:ext>
              </a:extLst>
            </p:cNvPr>
            <p:cNvSpPr>
              <a:spLocks/>
            </p:cNvSpPr>
            <p:nvPr/>
          </p:nvSpPr>
          <p:spPr bwMode="gray">
            <a:xfrm>
              <a:off x="853" y="1829"/>
              <a:ext cx="68" cy="85"/>
            </a:xfrm>
            <a:custGeom>
              <a:avLst/>
              <a:gdLst>
                <a:gd name="T0" fmla="*/ 0 w 68"/>
                <a:gd name="T1" fmla="*/ 20 h 85"/>
                <a:gd name="T2" fmla="*/ 27 w 68"/>
                <a:gd name="T3" fmla="*/ 30 h 85"/>
                <a:gd name="T4" fmla="*/ 33 w 68"/>
                <a:gd name="T5" fmla="*/ 0 h 85"/>
                <a:gd name="T6" fmla="*/ 39 w 68"/>
                <a:gd name="T7" fmla="*/ 30 h 85"/>
                <a:gd name="T8" fmla="*/ 67 w 68"/>
                <a:gd name="T9" fmla="*/ 20 h 85"/>
                <a:gd name="T10" fmla="*/ 45 w 68"/>
                <a:gd name="T11" fmla="*/ 42 h 85"/>
                <a:gd name="T12" fmla="*/ 67 w 68"/>
                <a:gd name="T13" fmla="*/ 62 h 85"/>
                <a:gd name="T14" fmla="*/ 39 w 68"/>
                <a:gd name="T15" fmla="*/ 52 h 85"/>
                <a:gd name="T16" fmla="*/ 33 w 68"/>
                <a:gd name="T17" fmla="*/ 84 h 85"/>
                <a:gd name="T18" fmla="*/ 27 w 68"/>
                <a:gd name="T19" fmla="*/ 52 h 85"/>
                <a:gd name="T20" fmla="*/ 0 w 68"/>
                <a:gd name="T21" fmla="*/ 62 h 85"/>
                <a:gd name="T22" fmla="*/ 21 w 68"/>
                <a:gd name="T23" fmla="*/ 42 h 85"/>
                <a:gd name="T24" fmla="*/ 0 w 68"/>
                <a:gd name="T25" fmla="*/ 2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
                <a:gd name="T40" fmla="*/ 0 h 85"/>
                <a:gd name="T41" fmla="*/ 68 w 68"/>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 h="85">
                  <a:moveTo>
                    <a:pt x="0" y="20"/>
                  </a:moveTo>
                  <a:lnTo>
                    <a:pt x="27" y="30"/>
                  </a:lnTo>
                  <a:lnTo>
                    <a:pt x="33" y="0"/>
                  </a:lnTo>
                  <a:lnTo>
                    <a:pt x="39" y="30"/>
                  </a:lnTo>
                  <a:lnTo>
                    <a:pt x="67" y="20"/>
                  </a:lnTo>
                  <a:lnTo>
                    <a:pt x="45" y="42"/>
                  </a:lnTo>
                  <a:lnTo>
                    <a:pt x="67" y="62"/>
                  </a:lnTo>
                  <a:lnTo>
                    <a:pt x="39" y="52"/>
                  </a:lnTo>
                  <a:lnTo>
                    <a:pt x="33" y="84"/>
                  </a:lnTo>
                  <a:lnTo>
                    <a:pt x="27" y="52"/>
                  </a:lnTo>
                  <a:lnTo>
                    <a:pt x="0" y="62"/>
                  </a:lnTo>
                  <a:lnTo>
                    <a:pt x="21" y="42"/>
                  </a:lnTo>
                  <a:lnTo>
                    <a:pt x="0" y="20"/>
                  </a:lnTo>
                </a:path>
              </a:pathLst>
            </a:custGeom>
            <a:solidFill>
              <a:srgbClr val="F9F9F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grpSp>
        <p:nvGrpSpPr>
          <p:cNvPr id="11" name="Group 316">
            <a:extLst>
              <a:ext uri="{FF2B5EF4-FFF2-40B4-BE49-F238E27FC236}">
                <a16:creationId xmlns:a16="http://schemas.microsoft.com/office/drawing/2014/main" id="{89683047-86A0-877D-E987-9E2D2D0A3ADA}"/>
              </a:ext>
            </a:extLst>
          </p:cNvPr>
          <p:cNvGrpSpPr>
            <a:grpSpLocks/>
          </p:cNvGrpSpPr>
          <p:nvPr/>
        </p:nvGrpSpPr>
        <p:grpSpPr bwMode="auto">
          <a:xfrm>
            <a:off x="1016000" y="5257800"/>
            <a:ext cx="1111250" cy="762000"/>
            <a:chOff x="2256" y="672"/>
            <a:chExt cx="525" cy="480"/>
          </a:xfrm>
        </p:grpSpPr>
        <p:sp>
          <p:nvSpPr>
            <p:cNvPr id="260124" name="Freeform 317">
              <a:extLst>
                <a:ext uri="{FF2B5EF4-FFF2-40B4-BE49-F238E27FC236}">
                  <a16:creationId xmlns:a16="http://schemas.microsoft.com/office/drawing/2014/main" id="{72779F4A-D839-B2A2-3D29-F41355292050}"/>
                </a:ext>
              </a:extLst>
            </p:cNvPr>
            <p:cNvSpPr>
              <a:spLocks/>
            </p:cNvSpPr>
            <p:nvPr/>
          </p:nvSpPr>
          <p:spPr bwMode="gray">
            <a:xfrm>
              <a:off x="2256" y="672"/>
              <a:ext cx="525" cy="480"/>
            </a:xfrm>
            <a:custGeom>
              <a:avLst/>
              <a:gdLst>
                <a:gd name="T0" fmla="*/ 225 w 525"/>
                <a:gd name="T1" fmla="*/ 217 h 480"/>
                <a:gd name="T2" fmla="*/ 133 w 525"/>
                <a:gd name="T3" fmla="*/ 0 h 480"/>
                <a:gd name="T4" fmla="*/ 263 w 525"/>
                <a:gd name="T5" fmla="*/ 193 h 480"/>
                <a:gd name="T6" fmla="*/ 393 w 525"/>
                <a:gd name="T7" fmla="*/ 0 h 480"/>
                <a:gd name="T8" fmla="*/ 299 w 525"/>
                <a:gd name="T9" fmla="*/ 217 h 480"/>
                <a:gd name="T10" fmla="*/ 524 w 525"/>
                <a:gd name="T11" fmla="*/ 240 h 480"/>
                <a:gd name="T12" fmla="*/ 298 w 525"/>
                <a:gd name="T13" fmla="*/ 262 h 480"/>
                <a:gd name="T14" fmla="*/ 393 w 525"/>
                <a:gd name="T15" fmla="*/ 479 h 480"/>
                <a:gd name="T16" fmla="*/ 263 w 525"/>
                <a:gd name="T17" fmla="*/ 286 h 480"/>
                <a:gd name="T18" fmla="*/ 133 w 525"/>
                <a:gd name="T19" fmla="*/ 479 h 480"/>
                <a:gd name="T20" fmla="*/ 224 w 525"/>
                <a:gd name="T21" fmla="*/ 263 h 480"/>
                <a:gd name="T22" fmla="*/ 0 w 525"/>
                <a:gd name="T23" fmla="*/ 240 h 480"/>
                <a:gd name="T24" fmla="*/ 225 w 525"/>
                <a:gd name="T25" fmla="*/ 217 h 48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5"/>
                <a:gd name="T40" fmla="*/ 0 h 480"/>
                <a:gd name="T41" fmla="*/ 525 w 525"/>
                <a:gd name="T42" fmla="*/ 480 h 48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5" h="480">
                  <a:moveTo>
                    <a:pt x="225" y="217"/>
                  </a:moveTo>
                  <a:lnTo>
                    <a:pt x="133" y="0"/>
                  </a:lnTo>
                  <a:lnTo>
                    <a:pt x="263" y="193"/>
                  </a:lnTo>
                  <a:lnTo>
                    <a:pt x="393" y="0"/>
                  </a:lnTo>
                  <a:lnTo>
                    <a:pt x="299" y="217"/>
                  </a:lnTo>
                  <a:lnTo>
                    <a:pt x="524" y="240"/>
                  </a:lnTo>
                  <a:lnTo>
                    <a:pt x="298" y="262"/>
                  </a:lnTo>
                  <a:lnTo>
                    <a:pt x="393" y="479"/>
                  </a:lnTo>
                  <a:lnTo>
                    <a:pt x="263" y="286"/>
                  </a:lnTo>
                  <a:lnTo>
                    <a:pt x="133" y="479"/>
                  </a:lnTo>
                  <a:lnTo>
                    <a:pt x="224" y="263"/>
                  </a:lnTo>
                  <a:lnTo>
                    <a:pt x="0" y="240"/>
                  </a:lnTo>
                  <a:lnTo>
                    <a:pt x="225" y="217"/>
                  </a:lnTo>
                </a:path>
              </a:pathLst>
            </a:custGeom>
            <a:gradFill rotWithShape="0">
              <a:gsLst>
                <a:gs pos="0">
                  <a:srgbClr val="FFFFFF"/>
                </a:gs>
                <a:gs pos="100000">
                  <a:schemeClr val="bg1"/>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25" name="Freeform 318">
              <a:extLst>
                <a:ext uri="{FF2B5EF4-FFF2-40B4-BE49-F238E27FC236}">
                  <a16:creationId xmlns:a16="http://schemas.microsoft.com/office/drawing/2014/main" id="{21720A72-B968-42EF-8273-5E60918880F1}"/>
                </a:ext>
              </a:extLst>
            </p:cNvPr>
            <p:cNvSpPr>
              <a:spLocks/>
            </p:cNvSpPr>
            <p:nvPr/>
          </p:nvSpPr>
          <p:spPr bwMode="gray">
            <a:xfrm>
              <a:off x="2328" y="737"/>
              <a:ext cx="382" cy="350"/>
            </a:xfrm>
            <a:custGeom>
              <a:avLst/>
              <a:gdLst>
                <a:gd name="T0" fmla="*/ 153 w 382"/>
                <a:gd name="T1" fmla="*/ 153 h 350"/>
                <a:gd name="T2" fmla="*/ 95 w 382"/>
                <a:gd name="T3" fmla="*/ 0 h 350"/>
                <a:gd name="T4" fmla="*/ 191 w 382"/>
                <a:gd name="T5" fmla="*/ 128 h 350"/>
                <a:gd name="T6" fmla="*/ 284 w 382"/>
                <a:gd name="T7" fmla="*/ 0 h 350"/>
                <a:gd name="T8" fmla="*/ 227 w 382"/>
                <a:gd name="T9" fmla="*/ 153 h 350"/>
                <a:gd name="T10" fmla="*/ 381 w 382"/>
                <a:gd name="T11" fmla="*/ 175 h 350"/>
                <a:gd name="T12" fmla="*/ 226 w 382"/>
                <a:gd name="T13" fmla="*/ 196 h 350"/>
                <a:gd name="T14" fmla="*/ 284 w 382"/>
                <a:gd name="T15" fmla="*/ 349 h 350"/>
                <a:gd name="T16" fmla="*/ 191 w 382"/>
                <a:gd name="T17" fmla="*/ 221 h 350"/>
                <a:gd name="T18" fmla="*/ 95 w 382"/>
                <a:gd name="T19" fmla="*/ 349 h 350"/>
                <a:gd name="T20" fmla="*/ 152 w 382"/>
                <a:gd name="T21" fmla="*/ 198 h 350"/>
                <a:gd name="T22" fmla="*/ 0 w 382"/>
                <a:gd name="T23" fmla="*/ 175 h 350"/>
                <a:gd name="T24" fmla="*/ 153 w 382"/>
                <a:gd name="T25" fmla="*/ 153 h 35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2"/>
                <a:gd name="T40" fmla="*/ 0 h 350"/>
                <a:gd name="T41" fmla="*/ 382 w 382"/>
                <a:gd name="T42" fmla="*/ 350 h 35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2" h="350">
                  <a:moveTo>
                    <a:pt x="153" y="153"/>
                  </a:moveTo>
                  <a:lnTo>
                    <a:pt x="95" y="0"/>
                  </a:lnTo>
                  <a:lnTo>
                    <a:pt x="191" y="128"/>
                  </a:lnTo>
                  <a:lnTo>
                    <a:pt x="284" y="0"/>
                  </a:lnTo>
                  <a:lnTo>
                    <a:pt x="227" y="153"/>
                  </a:lnTo>
                  <a:lnTo>
                    <a:pt x="381" y="175"/>
                  </a:lnTo>
                  <a:lnTo>
                    <a:pt x="226" y="196"/>
                  </a:lnTo>
                  <a:lnTo>
                    <a:pt x="284" y="349"/>
                  </a:lnTo>
                  <a:lnTo>
                    <a:pt x="191" y="221"/>
                  </a:lnTo>
                  <a:lnTo>
                    <a:pt x="95" y="349"/>
                  </a:lnTo>
                  <a:lnTo>
                    <a:pt x="152" y="198"/>
                  </a:lnTo>
                  <a:lnTo>
                    <a:pt x="0" y="175"/>
                  </a:lnTo>
                  <a:lnTo>
                    <a:pt x="153" y="153"/>
                  </a:lnTo>
                </a:path>
              </a:pathLst>
            </a:custGeom>
            <a:gradFill rotWithShape="0">
              <a:gsLst>
                <a:gs pos="0">
                  <a:srgbClr val="FFFFFF"/>
                </a:gs>
                <a:gs pos="100000">
                  <a:srgbClr val="FFCC00"/>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26" name="Freeform 319">
              <a:extLst>
                <a:ext uri="{FF2B5EF4-FFF2-40B4-BE49-F238E27FC236}">
                  <a16:creationId xmlns:a16="http://schemas.microsoft.com/office/drawing/2014/main" id="{0CB71FC5-2034-9B44-CC3B-6F103B7FF413}"/>
                </a:ext>
              </a:extLst>
            </p:cNvPr>
            <p:cNvSpPr>
              <a:spLocks/>
            </p:cNvSpPr>
            <p:nvPr/>
          </p:nvSpPr>
          <p:spPr bwMode="gray">
            <a:xfrm>
              <a:off x="2384" y="746"/>
              <a:ext cx="270" cy="332"/>
            </a:xfrm>
            <a:custGeom>
              <a:avLst/>
              <a:gdLst>
                <a:gd name="T0" fmla="*/ 0 w 270"/>
                <a:gd name="T1" fmla="*/ 84 h 332"/>
                <a:gd name="T2" fmla="*/ 122 w 270"/>
                <a:gd name="T3" fmla="*/ 143 h 332"/>
                <a:gd name="T4" fmla="*/ 135 w 270"/>
                <a:gd name="T5" fmla="*/ 0 h 332"/>
                <a:gd name="T6" fmla="*/ 147 w 270"/>
                <a:gd name="T7" fmla="*/ 143 h 332"/>
                <a:gd name="T8" fmla="*/ 268 w 270"/>
                <a:gd name="T9" fmla="*/ 82 h 332"/>
                <a:gd name="T10" fmla="*/ 159 w 270"/>
                <a:gd name="T11" fmla="*/ 166 h 332"/>
                <a:gd name="T12" fmla="*/ 269 w 270"/>
                <a:gd name="T13" fmla="*/ 249 h 332"/>
                <a:gd name="T14" fmla="*/ 147 w 270"/>
                <a:gd name="T15" fmla="*/ 189 h 332"/>
                <a:gd name="T16" fmla="*/ 135 w 270"/>
                <a:gd name="T17" fmla="*/ 331 h 332"/>
                <a:gd name="T18" fmla="*/ 122 w 270"/>
                <a:gd name="T19" fmla="*/ 189 h 332"/>
                <a:gd name="T20" fmla="*/ 0 w 270"/>
                <a:gd name="T21" fmla="*/ 249 h 332"/>
                <a:gd name="T22" fmla="*/ 110 w 270"/>
                <a:gd name="T23" fmla="*/ 166 h 332"/>
                <a:gd name="T24" fmla="*/ 0 w 270"/>
                <a:gd name="T25" fmla="*/ 84 h 3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70"/>
                <a:gd name="T40" fmla="*/ 0 h 332"/>
                <a:gd name="T41" fmla="*/ 270 w 270"/>
                <a:gd name="T42" fmla="*/ 332 h 3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70" h="332">
                  <a:moveTo>
                    <a:pt x="0" y="84"/>
                  </a:moveTo>
                  <a:lnTo>
                    <a:pt x="122" y="143"/>
                  </a:lnTo>
                  <a:lnTo>
                    <a:pt x="135" y="0"/>
                  </a:lnTo>
                  <a:lnTo>
                    <a:pt x="147" y="143"/>
                  </a:lnTo>
                  <a:lnTo>
                    <a:pt x="268" y="82"/>
                  </a:lnTo>
                  <a:lnTo>
                    <a:pt x="159" y="166"/>
                  </a:lnTo>
                  <a:lnTo>
                    <a:pt x="269" y="249"/>
                  </a:lnTo>
                  <a:lnTo>
                    <a:pt x="147" y="189"/>
                  </a:lnTo>
                  <a:lnTo>
                    <a:pt x="135" y="331"/>
                  </a:lnTo>
                  <a:lnTo>
                    <a:pt x="122" y="189"/>
                  </a:lnTo>
                  <a:lnTo>
                    <a:pt x="0" y="249"/>
                  </a:lnTo>
                  <a:lnTo>
                    <a:pt x="110" y="166"/>
                  </a:lnTo>
                  <a:lnTo>
                    <a:pt x="0" y="84"/>
                  </a:lnTo>
                </a:path>
              </a:pathLst>
            </a:custGeom>
            <a:gradFill rotWithShape="0">
              <a:gsLst>
                <a:gs pos="0">
                  <a:srgbClr val="FFFFFF"/>
                </a:gs>
                <a:gs pos="100000">
                  <a:srgbClr val="66FF33"/>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0127" name="Freeform 320">
              <a:extLst>
                <a:ext uri="{FF2B5EF4-FFF2-40B4-BE49-F238E27FC236}">
                  <a16:creationId xmlns:a16="http://schemas.microsoft.com/office/drawing/2014/main" id="{6316B4F4-4E8A-B5F9-0800-A8BBCB784BC5}"/>
                </a:ext>
              </a:extLst>
            </p:cNvPr>
            <p:cNvSpPr>
              <a:spLocks/>
            </p:cNvSpPr>
            <p:nvPr/>
          </p:nvSpPr>
          <p:spPr bwMode="gray">
            <a:xfrm>
              <a:off x="2485" y="869"/>
              <a:ext cx="68" cy="85"/>
            </a:xfrm>
            <a:custGeom>
              <a:avLst/>
              <a:gdLst>
                <a:gd name="T0" fmla="*/ 0 w 68"/>
                <a:gd name="T1" fmla="*/ 20 h 85"/>
                <a:gd name="T2" fmla="*/ 27 w 68"/>
                <a:gd name="T3" fmla="*/ 30 h 85"/>
                <a:gd name="T4" fmla="*/ 33 w 68"/>
                <a:gd name="T5" fmla="*/ 0 h 85"/>
                <a:gd name="T6" fmla="*/ 39 w 68"/>
                <a:gd name="T7" fmla="*/ 30 h 85"/>
                <a:gd name="T8" fmla="*/ 67 w 68"/>
                <a:gd name="T9" fmla="*/ 20 h 85"/>
                <a:gd name="T10" fmla="*/ 45 w 68"/>
                <a:gd name="T11" fmla="*/ 42 h 85"/>
                <a:gd name="T12" fmla="*/ 67 w 68"/>
                <a:gd name="T13" fmla="*/ 62 h 85"/>
                <a:gd name="T14" fmla="*/ 39 w 68"/>
                <a:gd name="T15" fmla="*/ 52 h 85"/>
                <a:gd name="T16" fmla="*/ 33 w 68"/>
                <a:gd name="T17" fmla="*/ 84 h 85"/>
                <a:gd name="T18" fmla="*/ 27 w 68"/>
                <a:gd name="T19" fmla="*/ 52 h 85"/>
                <a:gd name="T20" fmla="*/ 0 w 68"/>
                <a:gd name="T21" fmla="*/ 62 h 85"/>
                <a:gd name="T22" fmla="*/ 21 w 68"/>
                <a:gd name="T23" fmla="*/ 42 h 85"/>
                <a:gd name="T24" fmla="*/ 0 w 68"/>
                <a:gd name="T25" fmla="*/ 2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8"/>
                <a:gd name="T40" fmla="*/ 0 h 85"/>
                <a:gd name="T41" fmla="*/ 68 w 68"/>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8" h="85">
                  <a:moveTo>
                    <a:pt x="0" y="20"/>
                  </a:moveTo>
                  <a:lnTo>
                    <a:pt x="27" y="30"/>
                  </a:lnTo>
                  <a:lnTo>
                    <a:pt x="33" y="0"/>
                  </a:lnTo>
                  <a:lnTo>
                    <a:pt x="39" y="30"/>
                  </a:lnTo>
                  <a:lnTo>
                    <a:pt x="67" y="20"/>
                  </a:lnTo>
                  <a:lnTo>
                    <a:pt x="45" y="42"/>
                  </a:lnTo>
                  <a:lnTo>
                    <a:pt x="67" y="62"/>
                  </a:lnTo>
                  <a:lnTo>
                    <a:pt x="39" y="52"/>
                  </a:lnTo>
                  <a:lnTo>
                    <a:pt x="33" y="84"/>
                  </a:lnTo>
                  <a:lnTo>
                    <a:pt x="27" y="52"/>
                  </a:lnTo>
                  <a:lnTo>
                    <a:pt x="0" y="62"/>
                  </a:lnTo>
                  <a:lnTo>
                    <a:pt x="21" y="42"/>
                  </a:lnTo>
                  <a:lnTo>
                    <a:pt x="0" y="20"/>
                  </a:lnTo>
                </a:path>
              </a:pathLst>
            </a:custGeom>
            <a:gradFill rotWithShape="1">
              <a:gsLst>
                <a:gs pos="0">
                  <a:srgbClr val="FFFFFF"/>
                </a:gs>
                <a:gs pos="100000">
                  <a:srgbClr val="CC3300"/>
                </a:gs>
              </a:gsLst>
              <a:path path="rect">
                <a:fillToRect l="50000" t="50000" r="50000" b="50000"/>
              </a:path>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pic>
        <p:nvPicPr>
          <p:cNvPr id="260113" name="Picture 376" descr="post-60-1081342274">
            <a:extLst>
              <a:ext uri="{FF2B5EF4-FFF2-40B4-BE49-F238E27FC236}">
                <a16:creationId xmlns:a16="http://schemas.microsoft.com/office/drawing/2014/main" id="{3ED1A858-433C-5D90-3973-7E0E36DB4DCF}"/>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1625600" y="5105400"/>
            <a:ext cx="2679700"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114" name="Picture 376" descr="post-60-1081342274">
            <a:extLst>
              <a:ext uri="{FF2B5EF4-FFF2-40B4-BE49-F238E27FC236}">
                <a16:creationId xmlns:a16="http://schemas.microsoft.com/office/drawing/2014/main" id="{86E64567-A2C1-37F5-368C-D84A1013F520}"/>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8229600" y="5029200"/>
            <a:ext cx="2679700"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60" name="Picture 60" descr="Fireworks-05">
            <a:extLst>
              <a:ext uri="{FF2B5EF4-FFF2-40B4-BE49-F238E27FC236}">
                <a16:creationId xmlns:a16="http://schemas.microsoft.com/office/drawing/2014/main" id="{EF7555A9-52AB-5022-00E5-9A05EE7D629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08800" y="990600"/>
            <a:ext cx="24368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61" name="Picture 61" descr="Fireworks-09">
            <a:extLst>
              <a:ext uri="{FF2B5EF4-FFF2-40B4-BE49-F238E27FC236}">
                <a16:creationId xmlns:a16="http://schemas.microsoft.com/office/drawing/2014/main" id="{1148393B-A499-EDAD-8FEB-691DAEED3E3B}"/>
              </a:ext>
            </a:extLst>
          </p:cNvPr>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a:off x="9448800" y="990600"/>
            <a:ext cx="1350963" cy="258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62" name="Picture 62" descr="Fireworks-02">
            <a:extLst>
              <a:ext uri="{FF2B5EF4-FFF2-40B4-BE49-F238E27FC236}">
                <a16:creationId xmlns:a16="http://schemas.microsoft.com/office/drawing/2014/main" id="{FFA99F3C-67BE-3704-A026-C9101BED7DD1}"/>
              </a:ext>
            </a:extLst>
          </p:cNvPr>
          <p:cNvPicPr>
            <a:picLocks noChangeAspect="1" noChangeArrowheads="1" noCrop="1"/>
          </p:cNvPicPr>
          <p:nvPr/>
        </p:nvPicPr>
        <p:blipFill>
          <a:blip r:embed="rId8">
            <a:extLst>
              <a:ext uri="{28A0092B-C50C-407E-A947-70E740481C1C}">
                <a14:useLocalDpi xmlns:a14="http://schemas.microsoft.com/office/drawing/2010/main" val="0"/>
              </a:ext>
            </a:extLst>
          </a:blip>
          <a:srcRect/>
          <a:stretch>
            <a:fillRect/>
          </a:stretch>
        </p:blipFill>
        <p:spPr bwMode="auto">
          <a:xfrm>
            <a:off x="3352800" y="838200"/>
            <a:ext cx="1916113"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118" name="Picture 63" descr="Fireworks-09">
            <a:extLst>
              <a:ext uri="{FF2B5EF4-FFF2-40B4-BE49-F238E27FC236}">
                <a16:creationId xmlns:a16="http://schemas.microsoft.com/office/drawing/2014/main" id="{961B6891-6F59-E0E8-4E63-2AA1CEB6BBAA}"/>
              </a:ext>
            </a:extLst>
          </p:cNvPr>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a:off x="6604000" y="1524000"/>
            <a:ext cx="1350963" cy="258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65" name="Picture 65" descr="Fireworks-02">
            <a:extLst>
              <a:ext uri="{FF2B5EF4-FFF2-40B4-BE49-F238E27FC236}">
                <a16:creationId xmlns:a16="http://schemas.microsoft.com/office/drawing/2014/main" id="{E01F0CE2-6391-F969-8B1F-3A1608FF6F6F}"/>
              </a:ext>
            </a:extLst>
          </p:cNvPr>
          <p:cNvPicPr>
            <a:picLocks noChangeAspect="1" noChangeArrowheads="1" noCrop="1"/>
          </p:cNvPicPr>
          <p:nvPr/>
        </p:nvPicPr>
        <p:blipFill>
          <a:blip r:embed="rId8">
            <a:extLst>
              <a:ext uri="{28A0092B-C50C-407E-A947-70E740481C1C}">
                <a14:useLocalDpi xmlns:a14="http://schemas.microsoft.com/office/drawing/2010/main" val="0"/>
              </a:ext>
            </a:extLst>
          </a:blip>
          <a:srcRect/>
          <a:stretch>
            <a:fillRect/>
          </a:stretch>
        </p:blipFill>
        <p:spPr bwMode="auto">
          <a:xfrm>
            <a:off x="5080000" y="4343400"/>
            <a:ext cx="1916113"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671" name="WordArt 375">
            <a:extLst>
              <a:ext uri="{FF2B5EF4-FFF2-40B4-BE49-F238E27FC236}">
                <a16:creationId xmlns:a16="http://schemas.microsoft.com/office/drawing/2014/main" id="{C40A1CB2-06DB-1F2B-44B1-09C936598AD0}"/>
              </a:ext>
            </a:extLst>
          </p:cNvPr>
          <p:cNvSpPr>
            <a:spLocks noChangeArrowheads="1" noChangeShapeType="1" noTextEdit="1"/>
          </p:cNvSpPr>
          <p:nvPr/>
        </p:nvSpPr>
        <p:spPr bwMode="auto">
          <a:xfrm>
            <a:off x="508000" y="2362200"/>
            <a:ext cx="11074400" cy="2133600"/>
          </a:xfrm>
          <a:prstGeom prst="rect">
            <a:avLst/>
          </a:prstGeom>
        </p:spPr>
        <p:txBody>
          <a:bodyPr wrap="none" fromWordArt="1">
            <a:prstTxWarp prst="textPlain">
              <a:avLst>
                <a:gd name="adj" fmla="val 50097"/>
              </a:avLst>
            </a:prstTxWarp>
          </a:bodyPr>
          <a:lstStyle/>
          <a:p>
            <a:pPr algn="ctr"/>
            <a:r>
              <a:rPr lang="en-US" sz="3600" b="1" kern="10">
                <a:ln w="19050">
                  <a:solidFill>
                    <a:srgbClr val="FF0000"/>
                  </a:solidFill>
                  <a:round/>
                  <a:headEnd/>
                  <a:tailEnd/>
                </a:ln>
                <a:solidFill>
                  <a:srgbClr val="FFFF00"/>
                </a:solidFill>
                <a:effectLst>
                  <a:outerShdw dist="35921" dir="2700000" algn="ctr" rotWithShape="0">
                    <a:srgbClr val="990000"/>
                  </a:outerShdw>
                </a:effectLst>
                <a:latin typeface="Times New Roman" panose="02020603050405020304" pitchFamily="18" charset="0"/>
                <a:cs typeface="Times New Roman" panose="02020603050405020304" pitchFamily="18" charset="0"/>
              </a:rPr>
              <a:t>Tiết học kết thúc!</a:t>
            </a:r>
          </a:p>
          <a:p>
            <a:pPr algn="ctr"/>
            <a:r>
              <a:rPr lang="en-US" sz="3600" b="1" kern="10">
                <a:ln w="19050">
                  <a:solidFill>
                    <a:srgbClr val="FF0000"/>
                  </a:solidFill>
                  <a:round/>
                  <a:headEnd/>
                  <a:tailEnd/>
                </a:ln>
                <a:solidFill>
                  <a:srgbClr val="FFFF00"/>
                </a:solidFill>
                <a:effectLst>
                  <a:outerShdw dist="35921" dir="2700000" algn="ctr" rotWithShape="0">
                    <a:srgbClr val="990000"/>
                  </a:outerShdw>
                </a:effectLst>
                <a:latin typeface="Times New Roman" panose="02020603050405020304" pitchFamily="18" charset="0"/>
                <a:cs typeface="Times New Roman" panose="02020603050405020304" pitchFamily="18" charset="0"/>
              </a:rPr>
              <a:t> Chúc các em vui và học tốt!</a:t>
            </a:r>
          </a:p>
        </p:txBody>
      </p:sp>
      <p:pic>
        <p:nvPicPr>
          <p:cNvPr id="25667" name="Picture 67" descr="Fireworks-09">
            <a:extLst>
              <a:ext uri="{FF2B5EF4-FFF2-40B4-BE49-F238E27FC236}">
                <a16:creationId xmlns:a16="http://schemas.microsoft.com/office/drawing/2014/main" id="{B2F0869B-99CD-9FEA-5791-0F4CD4AADB55}"/>
              </a:ext>
            </a:extLst>
          </p:cNvPr>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a:off x="2438400" y="533400"/>
            <a:ext cx="1350963" cy="258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68" name="Picture 68" descr="Fireworks-09">
            <a:extLst>
              <a:ext uri="{FF2B5EF4-FFF2-40B4-BE49-F238E27FC236}">
                <a16:creationId xmlns:a16="http://schemas.microsoft.com/office/drawing/2014/main" id="{29CE6DD7-F94B-0AE6-95C8-D673DA35A66D}"/>
              </a:ext>
            </a:extLst>
          </p:cNvPr>
          <p:cNvPicPr>
            <a:picLocks noChangeAspect="1" noChangeArrowheads="1" noCrop="1"/>
          </p:cNvPicPr>
          <p:nvPr/>
        </p:nvPicPr>
        <p:blipFill>
          <a:blip r:embed="rId7">
            <a:extLst>
              <a:ext uri="{28A0092B-C50C-407E-A947-70E740481C1C}">
                <a14:useLocalDpi xmlns:a14="http://schemas.microsoft.com/office/drawing/2010/main" val="0"/>
              </a:ext>
            </a:extLst>
          </a:blip>
          <a:srcRect/>
          <a:stretch>
            <a:fillRect/>
          </a:stretch>
        </p:blipFill>
        <p:spPr bwMode="auto">
          <a:xfrm>
            <a:off x="1219200" y="3810000"/>
            <a:ext cx="1350963" cy="258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669" name="Picture 69" descr="Fireworks-05">
            <a:extLst>
              <a:ext uri="{FF2B5EF4-FFF2-40B4-BE49-F238E27FC236}">
                <a16:creationId xmlns:a16="http://schemas.microsoft.com/office/drawing/2014/main" id="{DA835F1E-B231-3FD2-A269-A0DFA7A59A6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43200" y="533400"/>
            <a:ext cx="2436813"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5647"/>
                                        </p:tgtEl>
                                        <p:attrNameLst>
                                          <p:attrName>style.visibility</p:attrName>
                                        </p:attrNameLst>
                                      </p:cBhvr>
                                      <p:to>
                                        <p:strVal val="visible"/>
                                      </p:to>
                                    </p:set>
                                    <p:animEffect transition="in" filter="fade">
                                      <p:cBhvr>
                                        <p:cTn id="7" dur="1000"/>
                                        <p:tgtEl>
                                          <p:spTgt spid="55647"/>
                                        </p:tgtEl>
                                      </p:cBhvr>
                                    </p:animEffect>
                                  </p:childTnLst>
                                  <p:subTnLst>
                                    <p:audio>
                                      <p:cMediaNode vol="90000">
                                        <p:cTn display="0" masterRel="sameClick">
                                          <p:stCondLst>
                                            <p:cond evt="begin" delay="0">
                                              <p:tn val="5"/>
                                            </p:cond>
                                          </p:stCondLst>
                                          <p:endCondLst>
                                            <p:cond evt="onStopAudio" delay="0">
                                              <p:tgtEl>
                                                <p:sldTgt/>
                                              </p:tgtEl>
                                            </p:cond>
                                          </p:endCondLst>
                                        </p:cTn>
                                        <p:tgtEl>
                                          <p:sndTgt r:embed="rId2" name="chimes.wav"/>
                                        </p:tgtEl>
                                      </p:cMediaNode>
                                    </p:audio>
                                  </p:subTnLst>
                                </p:cTn>
                              </p:par>
                              <p:par>
                                <p:cTn id="8" presetID="10" presetClass="entr" presetSubtype="0" fill="hold" nodeType="withEffect">
                                  <p:stCondLst>
                                    <p:cond delay="0"/>
                                  </p:stCondLst>
                                  <p:childTnLst>
                                    <p:set>
                                      <p:cBhvr>
                                        <p:cTn id="9" dur="1" fill="hold">
                                          <p:stCondLst>
                                            <p:cond delay="0"/>
                                          </p:stCondLst>
                                        </p:cTn>
                                        <p:tgtEl>
                                          <p:spTgt spid="55648"/>
                                        </p:tgtEl>
                                        <p:attrNameLst>
                                          <p:attrName>style.visibility</p:attrName>
                                        </p:attrNameLst>
                                      </p:cBhvr>
                                      <p:to>
                                        <p:strVal val="visible"/>
                                      </p:to>
                                    </p:set>
                                    <p:animEffect transition="in" filter="fade">
                                      <p:cBhvr>
                                        <p:cTn id="10" dur="1000"/>
                                        <p:tgtEl>
                                          <p:spTgt spid="55648"/>
                                        </p:tgtEl>
                                      </p:cBhvr>
                                    </p:animEffect>
                                  </p:childTnLst>
                                  <p:subTnLst>
                                    <p:audio>
                                      <p:cMediaNode vol="90000">
                                        <p:cTn display="0" masterRel="sameClick">
                                          <p:stCondLst>
                                            <p:cond evt="begin" delay="0">
                                              <p:tn val="8"/>
                                            </p:cond>
                                          </p:stCondLst>
                                          <p:endCondLst>
                                            <p:cond evt="onStopAudio" delay="0">
                                              <p:tgtEl>
                                                <p:sldTgt/>
                                              </p:tgtEl>
                                            </p:cond>
                                          </p:endCondLst>
                                        </p:cTn>
                                        <p:tgtEl>
                                          <p:sndTgt r:embed="rId2" name="chimes.wav"/>
                                        </p:tgtEl>
                                      </p:cMediaNode>
                                    </p:audio>
                                  </p:subTnLst>
                                </p:cTn>
                              </p:par>
                              <p:par>
                                <p:cTn id="11" presetID="10" presetClass="entr" presetSubtype="0" fill="hold" nodeType="withEffect">
                                  <p:stCondLst>
                                    <p:cond delay="0"/>
                                  </p:stCondLst>
                                  <p:childTnLst>
                                    <p:set>
                                      <p:cBhvr>
                                        <p:cTn id="12" dur="1" fill="hold">
                                          <p:stCondLst>
                                            <p:cond delay="0"/>
                                          </p:stCondLst>
                                        </p:cTn>
                                        <p:tgtEl>
                                          <p:spTgt spid="55649"/>
                                        </p:tgtEl>
                                        <p:attrNameLst>
                                          <p:attrName>style.visibility</p:attrName>
                                        </p:attrNameLst>
                                      </p:cBhvr>
                                      <p:to>
                                        <p:strVal val="visible"/>
                                      </p:to>
                                    </p:set>
                                    <p:animEffect transition="in" filter="fade">
                                      <p:cBhvr>
                                        <p:cTn id="13" dur="1000"/>
                                        <p:tgtEl>
                                          <p:spTgt spid="55649"/>
                                        </p:tgtEl>
                                      </p:cBhvr>
                                    </p:animEffect>
                                  </p:childTnLst>
                                  <p:subTnLst>
                                    <p:audio>
                                      <p:cMediaNode vol="90000">
                                        <p:cTn display="0" masterRel="sameClick">
                                          <p:stCondLst>
                                            <p:cond evt="begin" delay="0">
                                              <p:tn val="11"/>
                                            </p:cond>
                                          </p:stCondLst>
                                          <p:endCondLst>
                                            <p:cond evt="onStopAudio" delay="0">
                                              <p:tgtEl>
                                                <p:sldTgt/>
                                              </p:tgtEl>
                                            </p:cond>
                                          </p:endCondLst>
                                        </p:cTn>
                                        <p:tgtEl>
                                          <p:sndTgt r:embed="rId2" name="chimes.wav"/>
                                        </p:tgtEl>
                                      </p:cMediaNode>
                                    </p:audio>
                                  </p:subTnLst>
                                </p:cTn>
                              </p:par>
                              <p:par>
                                <p:cTn id="14" presetID="10" presetClass="entr" presetSubtype="0" fill="hold" nodeType="withEffect">
                                  <p:stCondLst>
                                    <p:cond delay="0"/>
                                  </p:stCondLst>
                                  <p:childTnLst>
                                    <p:set>
                                      <p:cBhvr>
                                        <p:cTn id="15" dur="1" fill="hold">
                                          <p:stCondLst>
                                            <p:cond delay="0"/>
                                          </p:stCondLst>
                                        </p:cTn>
                                        <p:tgtEl>
                                          <p:spTgt spid="55650"/>
                                        </p:tgtEl>
                                        <p:attrNameLst>
                                          <p:attrName>style.visibility</p:attrName>
                                        </p:attrNameLst>
                                      </p:cBhvr>
                                      <p:to>
                                        <p:strVal val="visible"/>
                                      </p:to>
                                    </p:set>
                                    <p:animEffect transition="in" filter="fade">
                                      <p:cBhvr>
                                        <p:cTn id="16" dur="1000"/>
                                        <p:tgtEl>
                                          <p:spTgt spid="55650"/>
                                        </p:tgtEl>
                                      </p:cBhvr>
                                    </p:animEffect>
                                  </p:childTnLst>
                                  <p:subTnLst>
                                    <p:audio>
                                      <p:cMediaNode vol="90000">
                                        <p:cTn display="0" masterRel="sameClick">
                                          <p:stCondLst>
                                            <p:cond evt="begin" delay="0">
                                              <p:tn val="14"/>
                                            </p:cond>
                                          </p:stCondLst>
                                          <p:endCondLst>
                                            <p:cond evt="onStopAudio" delay="0">
                                              <p:tgtEl>
                                                <p:sldTgt/>
                                              </p:tgtEl>
                                            </p:cond>
                                          </p:endCondLst>
                                        </p:cTn>
                                        <p:tgtEl>
                                          <p:sndTgt r:embed="rId2" name="chimes.wav"/>
                                        </p:tgtEl>
                                      </p:cMediaNode>
                                    </p:audio>
                                  </p:subTnLst>
                                </p:cTn>
                              </p:par>
                              <p:par>
                                <p:cTn id="17" presetID="2" presetClass="entr" presetSubtype="1"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1000" fill="hold"/>
                                        <p:tgtEl>
                                          <p:spTgt spid="2"/>
                                        </p:tgtEl>
                                        <p:attrNameLst>
                                          <p:attrName>ppt_x</p:attrName>
                                        </p:attrNameLst>
                                      </p:cBhvr>
                                      <p:tavLst>
                                        <p:tav tm="0">
                                          <p:val>
                                            <p:strVal val="#ppt_x"/>
                                          </p:val>
                                        </p:tav>
                                        <p:tav tm="100000">
                                          <p:val>
                                            <p:strVal val="#ppt_x"/>
                                          </p:val>
                                        </p:tav>
                                      </p:tavLst>
                                    </p:anim>
                                    <p:anim calcmode="lin" valueType="num">
                                      <p:cBhvr additive="base">
                                        <p:cTn id="20" dur="1000" fill="hold"/>
                                        <p:tgtEl>
                                          <p:spTgt spid="2"/>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2000" fill="hold"/>
                                        <p:tgtEl>
                                          <p:spTgt spid="3"/>
                                        </p:tgtEl>
                                        <p:attrNameLst>
                                          <p:attrName>ppt_x</p:attrName>
                                        </p:attrNameLst>
                                      </p:cBhvr>
                                      <p:tavLst>
                                        <p:tav tm="0">
                                          <p:val>
                                            <p:strVal val="#ppt_x"/>
                                          </p:val>
                                        </p:tav>
                                        <p:tav tm="100000">
                                          <p:val>
                                            <p:strVal val="#ppt_x"/>
                                          </p:val>
                                        </p:tav>
                                      </p:tavLst>
                                    </p:anim>
                                    <p:anim calcmode="lin" valueType="num">
                                      <p:cBhvr additive="base">
                                        <p:cTn id="24" dur="2000" fill="hold"/>
                                        <p:tgtEl>
                                          <p:spTgt spid="3"/>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additive="base">
                                        <p:cTn id="27" dur="2000" fill="hold"/>
                                        <p:tgtEl>
                                          <p:spTgt spid="4"/>
                                        </p:tgtEl>
                                        <p:attrNameLst>
                                          <p:attrName>ppt_x</p:attrName>
                                        </p:attrNameLst>
                                      </p:cBhvr>
                                      <p:tavLst>
                                        <p:tav tm="0">
                                          <p:val>
                                            <p:strVal val="#ppt_x"/>
                                          </p:val>
                                        </p:tav>
                                        <p:tav tm="100000">
                                          <p:val>
                                            <p:strVal val="#ppt_x"/>
                                          </p:val>
                                        </p:tav>
                                      </p:tavLst>
                                    </p:anim>
                                    <p:anim calcmode="lin" valueType="num">
                                      <p:cBhvr additive="base">
                                        <p:cTn id="28" dur="2000" fill="hold"/>
                                        <p:tgtEl>
                                          <p:spTgt spid="4"/>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2000" fill="hold"/>
                                        <p:tgtEl>
                                          <p:spTgt spid="5"/>
                                        </p:tgtEl>
                                        <p:attrNameLst>
                                          <p:attrName>ppt_x</p:attrName>
                                        </p:attrNameLst>
                                      </p:cBhvr>
                                      <p:tavLst>
                                        <p:tav tm="0">
                                          <p:val>
                                            <p:strVal val="#ppt_x"/>
                                          </p:val>
                                        </p:tav>
                                        <p:tav tm="100000">
                                          <p:val>
                                            <p:strVal val="#ppt_x"/>
                                          </p:val>
                                        </p:tav>
                                      </p:tavLst>
                                    </p:anim>
                                    <p:anim calcmode="lin" valueType="num">
                                      <p:cBhvr additive="base">
                                        <p:cTn id="32" dur="2000" fill="hold"/>
                                        <p:tgtEl>
                                          <p:spTgt spid="5"/>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additive="base">
                                        <p:cTn id="35" dur="2000" fill="hold"/>
                                        <p:tgtEl>
                                          <p:spTgt spid="6"/>
                                        </p:tgtEl>
                                        <p:attrNameLst>
                                          <p:attrName>ppt_x</p:attrName>
                                        </p:attrNameLst>
                                      </p:cBhvr>
                                      <p:tavLst>
                                        <p:tav tm="0">
                                          <p:val>
                                            <p:strVal val="#ppt_x"/>
                                          </p:val>
                                        </p:tav>
                                        <p:tav tm="100000">
                                          <p:val>
                                            <p:strVal val="#ppt_x"/>
                                          </p:val>
                                        </p:tav>
                                      </p:tavLst>
                                    </p:anim>
                                    <p:anim calcmode="lin" valueType="num">
                                      <p:cBhvr additive="base">
                                        <p:cTn id="36" dur="2000" fill="hold"/>
                                        <p:tgtEl>
                                          <p:spTgt spid="6"/>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additive="base">
                                        <p:cTn id="39" dur="2000" fill="hold"/>
                                        <p:tgtEl>
                                          <p:spTgt spid="7"/>
                                        </p:tgtEl>
                                        <p:attrNameLst>
                                          <p:attrName>ppt_x</p:attrName>
                                        </p:attrNameLst>
                                      </p:cBhvr>
                                      <p:tavLst>
                                        <p:tav tm="0">
                                          <p:val>
                                            <p:strVal val="#ppt_x"/>
                                          </p:val>
                                        </p:tav>
                                        <p:tav tm="100000">
                                          <p:val>
                                            <p:strVal val="#ppt_x"/>
                                          </p:val>
                                        </p:tav>
                                      </p:tavLst>
                                    </p:anim>
                                    <p:anim calcmode="lin" valueType="num">
                                      <p:cBhvr additive="base">
                                        <p:cTn id="40" dur="2000" fill="hold"/>
                                        <p:tgtEl>
                                          <p:spTgt spid="7"/>
                                        </p:tgtEl>
                                        <p:attrNameLst>
                                          <p:attrName>ppt_y</p:attrName>
                                        </p:attrNameLst>
                                      </p:cBhvr>
                                      <p:tavLst>
                                        <p:tav tm="0">
                                          <p:val>
                                            <p:strVal val="0-#ppt_h/2"/>
                                          </p:val>
                                        </p:tav>
                                        <p:tav tm="100000">
                                          <p:val>
                                            <p:strVal val="#ppt_y"/>
                                          </p:val>
                                        </p:tav>
                                      </p:tavLst>
                                    </p:anim>
                                  </p:childTnLst>
                                </p:cTn>
                              </p:par>
                            </p:childTnLst>
                          </p:cTn>
                        </p:par>
                        <p:par>
                          <p:cTn id="41" fill="hold" nodeType="afterGroup">
                            <p:stCondLst>
                              <p:cond delay="2000"/>
                            </p:stCondLst>
                            <p:childTnLst>
                              <p:par>
                                <p:cTn id="42" presetID="2" presetClass="entr" presetSubtype="1" fill="hold" nodeType="afterEffect">
                                  <p:stCondLst>
                                    <p:cond delay="0"/>
                                  </p:stCondLst>
                                  <p:childTnLst>
                                    <p:set>
                                      <p:cBhvr>
                                        <p:cTn id="43" dur="1" fill="hold">
                                          <p:stCondLst>
                                            <p:cond delay="0"/>
                                          </p:stCondLst>
                                        </p:cTn>
                                        <p:tgtEl>
                                          <p:spTgt spid="8"/>
                                        </p:tgtEl>
                                        <p:attrNameLst>
                                          <p:attrName>style.visibility</p:attrName>
                                        </p:attrNameLst>
                                      </p:cBhvr>
                                      <p:to>
                                        <p:strVal val="visible"/>
                                      </p:to>
                                    </p:set>
                                    <p:anim calcmode="lin" valueType="num">
                                      <p:cBhvr additive="base">
                                        <p:cTn id="44" dur="2000" fill="hold"/>
                                        <p:tgtEl>
                                          <p:spTgt spid="8"/>
                                        </p:tgtEl>
                                        <p:attrNameLst>
                                          <p:attrName>ppt_x</p:attrName>
                                        </p:attrNameLst>
                                      </p:cBhvr>
                                      <p:tavLst>
                                        <p:tav tm="0">
                                          <p:val>
                                            <p:strVal val="#ppt_x"/>
                                          </p:val>
                                        </p:tav>
                                        <p:tav tm="100000">
                                          <p:val>
                                            <p:strVal val="#ppt_x"/>
                                          </p:val>
                                        </p:tav>
                                      </p:tavLst>
                                    </p:anim>
                                    <p:anim calcmode="lin" valueType="num">
                                      <p:cBhvr additive="base">
                                        <p:cTn id="45" dur="2000" fill="hold"/>
                                        <p:tgtEl>
                                          <p:spTgt spid="8"/>
                                        </p:tgtEl>
                                        <p:attrNameLst>
                                          <p:attrName>ppt_y</p:attrName>
                                        </p:attrNameLst>
                                      </p:cBhvr>
                                      <p:tavLst>
                                        <p:tav tm="0">
                                          <p:val>
                                            <p:strVal val="0-#ppt_h/2"/>
                                          </p:val>
                                        </p:tav>
                                        <p:tav tm="100000">
                                          <p:val>
                                            <p:strVal val="#ppt_y"/>
                                          </p:val>
                                        </p:tav>
                                      </p:tavLst>
                                    </p:anim>
                                  </p:childTnLst>
                                </p:cTn>
                              </p:par>
                              <p:par>
                                <p:cTn id="46" presetID="2" presetClass="entr" presetSubtype="1" fill="hold" nodeType="withEffect">
                                  <p:stCondLst>
                                    <p:cond delay="0"/>
                                  </p:stCondLst>
                                  <p:childTnLst>
                                    <p:set>
                                      <p:cBhvr>
                                        <p:cTn id="47" dur="1" fill="hold">
                                          <p:stCondLst>
                                            <p:cond delay="0"/>
                                          </p:stCondLst>
                                        </p:cTn>
                                        <p:tgtEl>
                                          <p:spTgt spid="9"/>
                                        </p:tgtEl>
                                        <p:attrNameLst>
                                          <p:attrName>style.visibility</p:attrName>
                                        </p:attrNameLst>
                                      </p:cBhvr>
                                      <p:to>
                                        <p:strVal val="visible"/>
                                      </p:to>
                                    </p:set>
                                    <p:anim calcmode="lin" valueType="num">
                                      <p:cBhvr additive="base">
                                        <p:cTn id="48" dur="2000" fill="hold"/>
                                        <p:tgtEl>
                                          <p:spTgt spid="9"/>
                                        </p:tgtEl>
                                        <p:attrNameLst>
                                          <p:attrName>ppt_x</p:attrName>
                                        </p:attrNameLst>
                                      </p:cBhvr>
                                      <p:tavLst>
                                        <p:tav tm="0">
                                          <p:val>
                                            <p:strVal val="#ppt_x"/>
                                          </p:val>
                                        </p:tav>
                                        <p:tav tm="100000">
                                          <p:val>
                                            <p:strVal val="#ppt_x"/>
                                          </p:val>
                                        </p:tav>
                                      </p:tavLst>
                                    </p:anim>
                                    <p:anim calcmode="lin" valueType="num">
                                      <p:cBhvr additive="base">
                                        <p:cTn id="49" dur="2000" fill="hold"/>
                                        <p:tgtEl>
                                          <p:spTgt spid="9"/>
                                        </p:tgtEl>
                                        <p:attrNameLst>
                                          <p:attrName>ppt_y</p:attrName>
                                        </p:attrNameLst>
                                      </p:cBhvr>
                                      <p:tavLst>
                                        <p:tav tm="0">
                                          <p:val>
                                            <p:strVal val="0-#ppt_h/2"/>
                                          </p:val>
                                        </p:tav>
                                        <p:tav tm="100000">
                                          <p:val>
                                            <p:strVal val="#ppt_y"/>
                                          </p:val>
                                        </p:tav>
                                      </p:tavLst>
                                    </p:anim>
                                  </p:childTnLst>
                                </p:cTn>
                              </p:par>
                              <p:par>
                                <p:cTn id="50" presetID="2" presetClass="entr" presetSubtype="1" fill="hold" nodeType="withEffect">
                                  <p:stCondLst>
                                    <p:cond delay="0"/>
                                  </p:stCondLst>
                                  <p:childTnLst>
                                    <p:set>
                                      <p:cBhvr>
                                        <p:cTn id="51" dur="1" fill="hold">
                                          <p:stCondLst>
                                            <p:cond delay="0"/>
                                          </p:stCondLst>
                                        </p:cTn>
                                        <p:tgtEl>
                                          <p:spTgt spid="10"/>
                                        </p:tgtEl>
                                        <p:attrNameLst>
                                          <p:attrName>style.visibility</p:attrName>
                                        </p:attrNameLst>
                                      </p:cBhvr>
                                      <p:to>
                                        <p:strVal val="visible"/>
                                      </p:to>
                                    </p:set>
                                    <p:anim calcmode="lin" valueType="num">
                                      <p:cBhvr additive="base">
                                        <p:cTn id="52" dur="2000" fill="hold"/>
                                        <p:tgtEl>
                                          <p:spTgt spid="10"/>
                                        </p:tgtEl>
                                        <p:attrNameLst>
                                          <p:attrName>ppt_x</p:attrName>
                                        </p:attrNameLst>
                                      </p:cBhvr>
                                      <p:tavLst>
                                        <p:tav tm="0">
                                          <p:val>
                                            <p:strVal val="#ppt_x"/>
                                          </p:val>
                                        </p:tav>
                                        <p:tav tm="100000">
                                          <p:val>
                                            <p:strVal val="#ppt_x"/>
                                          </p:val>
                                        </p:tav>
                                      </p:tavLst>
                                    </p:anim>
                                    <p:anim calcmode="lin" valueType="num">
                                      <p:cBhvr additive="base">
                                        <p:cTn id="53" dur="2000" fill="hold"/>
                                        <p:tgtEl>
                                          <p:spTgt spid="10"/>
                                        </p:tgtEl>
                                        <p:attrNameLst>
                                          <p:attrName>ppt_y</p:attrName>
                                        </p:attrNameLst>
                                      </p:cBhvr>
                                      <p:tavLst>
                                        <p:tav tm="0">
                                          <p:val>
                                            <p:strVal val="0-#ppt_h/2"/>
                                          </p:val>
                                        </p:tav>
                                        <p:tav tm="100000">
                                          <p:val>
                                            <p:strVal val="#ppt_y"/>
                                          </p:val>
                                        </p:tav>
                                      </p:tavLst>
                                    </p:anim>
                                  </p:childTnLst>
                                </p:cTn>
                              </p:par>
                              <p:par>
                                <p:cTn id="54" presetID="2" presetClass="entr" presetSubtype="1" fill="hold" nodeType="withEffect">
                                  <p:stCondLst>
                                    <p:cond delay="0"/>
                                  </p:stCondLst>
                                  <p:childTnLst>
                                    <p:set>
                                      <p:cBhvr>
                                        <p:cTn id="55" dur="1" fill="hold">
                                          <p:stCondLst>
                                            <p:cond delay="0"/>
                                          </p:stCondLst>
                                        </p:cTn>
                                        <p:tgtEl>
                                          <p:spTgt spid="11"/>
                                        </p:tgtEl>
                                        <p:attrNameLst>
                                          <p:attrName>style.visibility</p:attrName>
                                        </p:attrNameLst>
                                      </p:cBhvr>
                                      <p:to>
                                        <p:strVal val="visible"/>
                                      </p:to>
                                    </p:set>
                                    <p:anim calcmode="lin" valueType="num">
                                      <p:cBhvr additive="base">
                                        <p:cTn id="56" dur="2000" fill="hold"/>
                                        <p:tgtEl>
                                          <p:spTgt spid="11"/>
                                        </p:tgtEl>
                                        <p:attrNameLst>
                                          <p:attrName>ppt_x</p:attrName>
                                        </p:attrNameLst>
                                      </p:cBhvr>
                                      <p:tavLst>
                                        <p:tav tm="0">
                                          <p:val>
                                            <p:strVal val="#ppt_x"/>
                                          </p:val>
                                        </p:tav>
                                        <p:tav tm="100000">
                                          <p:val>
                                            <p:strVal val="#ppt_x"/>
                                          </p:val>
                                        </p:tav>
                                      </p:tavLst>
                                    </p:anim>
                                    <p:anim calcmode="lin" valueType="num">
                                      <p:cBhvr additive="base">
                                        <p:cTn id="57" dur="2000" fill="hold"/>
                                        <p:tgtEl>
                                          <p:spTgt spid="11"/>
                                        </p:tgtEl>
                                        <p:attrNameLst>
                                          <p:attrName>ppt_y</p:attrName>
                                        </p:attrNameLst>
                                      </p:cBhvr>
                                      <p:tavLst>
                                        <p:tav tm="0">
                                          <p:val>
                                            <p:strVal val="0-#ppt_h/2"/>
                                          </p:val>
                                        </p:tav>
                                        <p:tav tm="100000">
                                          <p:val>
                                            <p:strVal val="#ppt_y"/>
                                          </p:val>
                                        </p:tav>
                                      </p:tavLst>
                                    </p:anim>
                                  </p:childTnLst>
                                </p:cTn>
                              </p:par>
                              <p:par>
                                <p:cTn id="58" presetID="1" presetClass="entr" presetSubtype="0" fill="hold" nodeType="withEffect">
                                  <p:stCondLst>
                                    <p:cond delay="0"/>
                                  </p:stCondLst>
                                  <p:childTnLst>
                                    <p:set>
                                      <p:cBhvr>
                                        <p:cTn id="59" dur="1" fill="hold">
                                          <p:stCondLst>
                                            <p:cond delay="0"/>
                                          </p:stCondLst>
                                        </p:cTn>
                                        <p:tgtEl>
                                          <p:spTgt spid="25660"/>
                                        </p:tgtEl>
                                        <p:attrNameLst>
                                          <p:attrName>style.visibility</p:attrName>
                                        </p:attrNameLst>
                                      </p:cBhvr>
                                      <p:to>
                                        <p:strVal val="visible"/>
                                      </p:to>
                                    </p:set>
                                  </p:childTnLst>
                                </p:cTn>
                              </p:par>
                              <p:par>
                                <p:cTn id="60" presetID="1" presetClass="entr" presetSubtype="0" fill="hold" nodeType="withEffect">
                                  <p:stCondLst>
                                    <p:cond delay="0"/>
                                  </p:stCondLst>
                                  <p:childTnLst>
                                    <p:set>
                                      <p:cBhvr>
                                        <p:cTn id="61" dur="1" fill="hold">
                                          <p:stCondLst>
                                            <p:cond delay="0"/>
                                          </p:stCondLst>
                                        </p:cTn>
                                        <p:tgtEl>
                                          <p:spTgt spid="25661"/>
                                        </p:tgtEl>
                                        <p:attrNameLst>
                                          <p:attrName>style.visibility</p:attrName>
                                        </p:attrNameLst>
                                      </p:cBhvr>
                                      <p:to>
                                        <p:strVal val="visible"/>
                                      </p:to>
                                    </p:set>
                                  </p:childTnLst>
                                </p:cTn>
                              </p:par>
                              <p:par>
                                <p:cTn id="62" presetID="9" presetClass="entr" presetSubtype="0" repeatCount="indefinite" fill="hold" nodeType="withEffect">
                                  <p:stCondLst>
                                    <p:cond delay="2000"/>
                                  </p:stCondLst>
                                  <p:childTnLst>
                                    <p:set>
                                      <p:cBhvr>
                                        <p:cTn id="63" dur="1" fill="hold">
                                          <p:stCondLst>
                                            <p:cond delay="0"/>
                                          </p:stCondLst>
                                        </p:cTn>
                                        <p:tgtEl>
                                          <p:spTgt spid="25662"/>
                                        </p:tgtEl>
                                        <p:attrNameLst>
                                          <p:attrName>style.visibility</p:attrName>
                                        </p:attrNameLst>
                                      </p:cBhvr>
                                      <p:to>
                                        <p:strVal val="visible"/>
                                      </p:to>
                                    </p:set>
                                    <p:animEffect transition="in" filter="dissolve">
                                      <p:cBhvr>
                                        <p:cTn id="64" dur="500"/>
                                        <p:tgtEl>
                                          <p:spTgt spid="25662"/>
                                        </p:tgtEl>
                                      </p:cBhvr>
                                    </p:animEffect>
                                  </p:childTnLst>
                                  <p:subTnLst>
                                    <p:audio>
                                      <p:cMediaNode>
                                        <p:cTn display="0" masterRel="sameClick">
                                          <p:stCondLst>
                                            <p:cond evt="begin" delay="0">
                                              <p:tn val="62"/>
                                            </p:cond>
                                          </p:stCondLst>
                                          <p:endCondLst>
                                            <p:cond evt="onStopAudio" delay="0">
                                              <p:tgtEl>
                                                <p:sldTgt/>
                                              </p:tgtEl>
                                            </p:cond>
                                          </p:endCondLst>
                                        </p:cTn>
                                        <p:tgtEl>
                                          <p:sndTgt r:embed="rId3" name="bomb.wav"/>
                                        </p:tgtEl>
                                      </p:cMediaNode>
                                    </p:audio>
                                  </p:subTnLst>
                                </p:cTn>
                              </p:par>
                              <p:par>
                                <p:cTn id="65" presetID="1" presetClass="entr" presetSubtype="0" fill="hold" nodeType="withEffect">
                                  <p:stCondLst>
                                    <p:cond delay="0"/>
                                  </p:stCondLst>
                                  <p:childTnLst>
                                    <p:set>
                                      <p:cBhvr>
                                        <p:cTn id="66" dur="1" fill="hold">
                                          <p:stCondLst>
                                            <p:cond delay="0"/>
                                          </p:stCondLst>
                                        </p:cTn>
                                        <p:tgtEl>
                                          <p:spTgt spid="25662"/>
                                        </p:tgtEl>
                                        <p:attrNameLst>
                                          <p:attrName>style.visibility</p:attrName>
                                        </p:attrNameLst>
                                      </p:cBhvr>
                                      <p:to>
                                        <p:strVal val="visible"/>
                                      </p:to>
                                    </p:set>
                                  </p:childTnLst>
                                </p:cTn>
                              </p:par>
                              <p:par>
                                <p:cTn id="67" presetID="9" presetClass="entr" presetSubtype="0" repeatCount="indefinite" fill="hold" nodeType="withEffect">
                                  <p:stCondLst>
                                    <p:cond delay="2000"/>
                                  </p:stCondLst>
                                  <p:childTnLst>
                                    <p:set>
                                      <p:cBhvr>
                                        <p:cTn id="68" dur="1" fill="hold">
                                          <p:stCondLst>
                                            <p:cond delay="0"/>
                                          </p:stCondLst>
                                        </p:cTn>
                                        <p:tgtEl>
                                          <p:spTgt spid="25665"/>
                                        </p:tgtEl>
                                        <p:attrNameLst>
                                          <p:attrName>style.visibility</p:attrName>
                                        </p:attrNameLst>
                                      </p:cBhvr>
                                      <p:to>
                                        <p:strVal val="visible"/>
                                      </p:to>
                                    </p:set>
                                    <p:animEffect transition="in" filter="dissolve">
                                      <p:cBhvr>
                                        <p:cTn id="69" dur="500"/>
                                        <p:tgtEl>
                                          <p:spTgt spid="25665"/>
                                        </p:tgtEl>
                                      </p:cBhvr>
                                    </p:animEffect>
                                  </p:childTnLst>
                                  <p:subTnLst>
                                    <p:audio>
                                      <p:cMediaNode>
                                        <p:cTn display="0" masterRel="sameClick">
                                          <p:stCondLst>
                                            <p:cond evt="begin" delay="0">
                                              <p:tn val="67"/>
                                            </p:cond>
                                          </p:stCondLst>
                                          <p:endCondLst>
                                            <p:cond evt="onStopAudio" delay="0">
                                              <p:tgtEl>
                                                <p:sldTgt/>
                                              </p:tgtEl>
                                            </p:cond>
                                          </p:endCondLst>
                                        </p:cTn>
                                        <p:tgtEl>
                                          <p:sndTgt r:embed="rId3" name="bomb.wav"/>
                                        </p:tgtEl>
                                      </p:cMediaNode>
                                    </p:audio>
                                  </p:subTnLst>
                                </p:cTn>
                              </p:par>
                              <p:par>
                                <p:cTn id="70" presetID="1" presetClass="entr" presetSubtype="0" fill="hold" nodeType="withEffect">
                                  <p:stCondLst>
                                    <p:cond delay="0"/>
                                  </p:stCondLst>
                                  <p:childTnLst>
                                    <p:set>
                                      <p:cBhvr>
                                        <p:cTn id="71" dur="1" fill="hold">
                                          <p:stCondLst>
                                            <p:cond delay="0"/>
                                          </p:stCondLst>
                                        </p:cTn>
                                        <p:tgtEl>
                                          <p:spTgt spid="25665"/>
                                        </p:tgtEl>
                                        <p:attrNameLst>
                                          <p:attrName>style.visibility</p:attrName>
                                        </p:attrNameLst>
                                      </p:cBhvr>
                                      <p:to>
                                        <p:strVal val="visible"/>
                                      </p:to>
                                    </p:set>
                                  </p:childTnLst>
                                </p:cTn>
                              </p:par>
                              <p:par>
                                <p:cTn id="72" presetID="10" presetClass="entr" presetSubtype="0" fill="hold" nodeType="withEffect">
                                  <p:stCondLst>
                                    <p:cond delay="0"/>
                                  </p:stCondLst>
                                  <p:childTnLst>
                                    <p:set>
                                      <p:cBhvr>
                                        <p:cTn id="73" dur="1" fill="hold">
                                          <p:stCondLst>
                                            <p:cond delay="0"/>
                                          </p:stCondLst>
                                        </p:cTn>
                                        <p:tgtEl>
                                          <p:spTgt spid="55671"/>
                                        </p:tgtEl>
                                        <p:attrNameLst>
                                          <p:attrName>style.visibility</p:attrName>
                                        </p:attrNameLst>
                                      </p:cBhvr>
                                      <p:to>
                                        <p:strVal val="visible"/>
                                      </p:to>
                                    </p:set>
                                    <p:animEffect transition="in" filter="fade">
                                      <p:cBhvr>
                                        <p:cTn id="74" dur="2000"/>
                                        <p:tgtEl>
                                          <p:spTgt spid="55671"/>
                                        </p:tgtEl>
                                      </p:cBhvr>
                                    </p:animEffect>
                                  </p:childTnLst>
                                </p:cTn>
                              </p:par>
                              <p:par>
                                <p:cTn id="75" presetID="1" presetClass="entr" presetSubtype="0" fill="hold" nodeType="withEffect">
                                  <p:stCondLst>
                                    <p:cond delay="0"/>
                                  </p:stCondLst>
                                  <p:childTnLst>
                                    <p:set>
                                      <p:cBhvr>
                                        <p:cTn id="76" dur="1" fill="hold">
                                          <p:stCondLst>
                                            <p:cond delay="0"/>
                                          </p:stCondLst>
                                        </p:cTn>
                                        <p:tgtEl>
                                          <p:spTgt spid="25667"/>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25668"/>
                                        </p:tgtEl>
                                        <p:attrNameLst>
                                          <p:attrName>style.visibility</p:attrName>
                                        </p:attrNameLst>
                                      </p:cBhvr>
                                      <p:to>
                                        <p:strVal val="visible"/>
                                      </p:to>
                                    </p:set>
                                  </p:childTnLst>
                                </p:cTn>
                              </p:par>
                              <p:par>
                                <p:cTn id="79" presetID="1" presetClass="entr" presetSubtype="0" fill="hold" nodeType="withEffect">
                                  <p:stCondLst>
                                    <p:cond delay="0"/>
                                  </p:stCondLst>
                                  <p:childTnLst>
                                    <p:set>
                                      <p:cBhvr>
                                        <p:cTn id="80" dur="1" fill="hold">
                                          <p:stCondLst>
                                            <p:cond delay="0"/>
                                          </p:stCondLst>
                                        </p:cTn>
                                        <p:tgtEl>
                                          <p:spTgt spid="2566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4C31445C-A453-79F5-A1FA-922220F284B5}"/>
              </a:ext>
            </a:extLst>
          </p:cNvPr>
          <p:cNvSpPr txBox="1">
            <a:spLocks noChangeArrowheads="1"/>
          </p:cNvSpPr>
          <p:nvPr/>
        </p:nvSpPr>
        <p:spPr bwMode="auto">
          <a:xfrm>
            <a:off x="257175" y="1016000"/>
            <a:ext cx="11674475" cy="132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6350">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eaLnBrk="1" hangingPunct="1">
              <a:lnSpc>
                <a:spcPct val="100000"/>
              </a:lnSpc>
              <a:spcBef>
                <a:spcPct val="0"/>
              </a:spcBef>
              <a:buFontTx/>
              <a:buNone/>
            </a:pPr>
            <a:r>
              <a:rPr lang="vi-VN" altLang="en-US" sz="4000">
                <a:latin typeface="Times New Roman" panose="02020603050405020304" pitchFamily="18" charset="0"/>
                <a:ea typeface="Calibri" panose="020F0502020204030204" pitchFamily="34" charset="0"/>
                <a:cs typeface="Times New Roman" panose="02020603050405020304" pitchFamily="18" charset="0"/>
              </a:rPr>
              <a:t>- </a:t>
            </a:r>
            <a:r>
              <a:rPr lang="en-US" altLang="en-US" sz="4000">
                <a:latin typeface="Times New Roman" panose="02020603050405020304" pitchFamily="18" charset="0"/>
                <a:ea typeface="Calibri" panose="020F0502020204030204" pitchFamily="34" charset="0"/>
                <a:cs typeface="Times New Roman" panose="02020603050405020304" pitchFamily="18" charset="0"/>
              </a:rPr>
              <a:t>Sáng 1/9/1858, TDP bắt đầu nổ súng xâm lược nước ta ở Đà Nẵng.</a:t>
            </a:r>
          </a:p>
        </p:txBody>
      </p:sp>
      <p:sp>
        <p:nvSpPr>
          <p:cNvPr id="8" name="AutoShape 15">
            <a:extLst>
              <a:ext uri="{FF2B5EF4-FFF2-40B4-BE49-F238E27FC236}">
                <a16:creationId xmlns:a16="http://schemas.microsoft.com/office/drawing/2014/main" id="{0D2E5E7B-9FFA-E41D-6C6C-34D688D94039}"/>
              </a:ext>
            </a:extLst>
          </p:cNvPr>
          <p:cNvSpPr>
            <a:spLocks noChangeArrowheads="1"/>
          </p:cNvSpPr>
          <p:nvPr/>
        </p:nvSpPr>
        <p:spPr bwMode="auto">
          <a:xfrm>
            <a:off x="5943600" y="2427288"/>
            <a:ext cx="5643563" cy="2643187"/>
          </a:xfrm>
          <a:prstGeom prst="cloudCallout">
            <a:avLst>
              <a:gd name="adj1" fmla="val -53926"/>
              <a:gd name="adj2" fmla="val 88332"/>
            </a:avLst>
          </a:prstGeom>
          <a:solidFill>
            <a:schemeClr val="accent3">
              <a:lumMod val="20000"/>
              <a:lumOff val="80000"/>
            </a:schemeClr>
          </a:solidFill>
          <a:ln>
            <a:solidFill>
              <a:schemeClr val="tx1"/>
            </a:solidFill>
            <a:headEnd/>
            <a:tailEnd/>
          </a:ln>
        </p:spPr>
        <p:style>
          <a:lnRef idx="1">
            <a:schemeClr val="accent3"/>
          </a:lnRef>
          <a:fillRef idx="2">
            <a:schemeClr val="accent3"/>
          </a:fillRef>
          <a:effectRef idx="1">
            <a:schemeClr val="accent3"/>
          </a:effectRef>
          <a:fontRef idx="minor">
            <a:schemeClr val="dk1"/>
          </a:fontRef>
        </p:style>
        <p:txBody>
          <a:bodyPr anchor="ctr"/>
          <a:lstStyle/>
          <a:p>
            <a:pPr algn="just" eaLnBrk="1" hangingPunct="1">
              <a:defRPr/>
            </a:pPr>
            <a:r>
              <a:rPr lang="en-US" sz="3200" dirty="0" err="1">
                <a:solidFill>
                  <a:srgbClr val="FF0000"/>
                </a:solidFill>
                <a:latin typeface="Times New Roman" pitchFamily="18" charset="0"/>
                <a:cs typeface="Times New Roman" pitchFamily="18" charset="0"/>
              </a:rPr>
              <a:t>Triều</a:t>
            </a:r>
            <a:r>
              <a:rPr lang="en-US" sz="3200" dirty="0">
                <a:solidFill>
                  <a:srgbClr val="FF0000"/>
                </a:solidFill>
                <a:latin typeface="Times New Roman" pitchFamily="18" charset="0"/>
                <a:cs typeface="Times New Roman" pitchFamily="18" charset="0"/>
              </a:rPr>
              <a:t> </a:t>
            </a:r>
            <a:r>
              <a:rPr lang="en-US" sz="3200" dirty="0" err="1">
                <a:solidFill>
                  <a:srgbClr val="FF0000"/>
                </a:solidFill>
                <a:latin typeface="Times New Roman" pitchFamily="18" charset="0"/>
                <a:cs typeface="Times New Roman" pitchFamily="18" charset="0"/>
              </a:rPr>
              <a:t>đình</a:t>
            </a:r>
            <a:r>
              <a:rPr lang="en-US" sz="3200" dirty="0">
                <a:solidFill>
                  <a:srgbClr val="FF0000"/>
                </a:solidFill>
                <a:latin typeface="Times New Roman" pitchFamily="18" charset="0"/>
                <a:cs typeface="Times New Roman" pitchFamily="18" charset="0"/>
              </a:rPr>
              <a:t> </a:t>
            </a:r>
            <a:r>
              <a:rPr lang="en-US" sz="3200" dirty="0" err="1">
                <a:solidFill>
                  <a:srgbClr val="FF0000"/>
                </a:solidFill>
                <a:latin typeface="Times New Roman" pitchFamily="18" charset="0"/>
                <a:cs typeface="Times New Roman" pitchFamily="18" charset="0"/>
              </a:rPr>
              <a:t>đã</a:t>
            </a:r>
            <a:r>
              <a:rPr lang="en-US" sz="3200" dirty="0">
                <a:solidFill>
                  <a:srgbClr val="FF0000"/>
                </a:solidFill>
                <a:latin typeface="Times New Roman" pitchFamily="18" charset="0"/>
                <a:cs typeface="Times New Roman" pitchFamily="18" charset="0"/>
              </a:rPr>
              <a:t> </a:t>
            </a:r>
            <a:r>
              <a:rPr lang="en-US" sz="3200" dirty="0" err="1">
                <a:solidFill>
                  <a:srgbClr val="FF0000"/>
                </a:solidFill>
                <a:latin typeface="Times New Roman" pitchFamily="18" charset="0"/>
                <a:cs typeface="Times New Roman" pitchFamily="18" charset="0"/>
              </a:rPr>
              <a:t>làm</a:t>
            </a:r>
            <a:r>
              <a:rPr lang="en-US" sz="3200" dirty="0">
                <a:solidFill>
                  <a:srgbClr val="FF0000"/>
                </a:solidFill>
                <a:latin typeface="Times New Roman" pitchFamily="18" charset="0"/>
                <a:cs typeface="Times New Roman" pitchFamily="18" charset="0"/>
              </a:rPr>
              <a:t> </a:t>
            </a:r>
            <a:r>
              <a:rPr lang="en-US" sz="3200" dirty="0" err="1">
                <a:solidFill>
                  <a:srgbClr val="FF0000"/>
                </a:solidFill>
                <a:latin typeface="Times New Roman" pitchFamily="18" charset="0"/>
                <a:cs typeface="Times New Roman" pitchFamily="18" charset="0"/>
              </a:rPr>
              <a:t>gì</a:t>
            </a:r>
            <a:r>
              <a:rPr lang="en-US" sz="3200" dirty="0">
                <a:solidFill>
                  <a:srgbClr val="FF0000"/>
                </a:solidFill>
                <a:latin typeface="Times New Roman" pitchFamily="18" charset="0"/>
                <a:cs typeface="Times New Roman" pitchFamily="18" charset="0"/>
              </a:rPr>
              <a:t> </a:t>
            </a:r>
            <a:r>
              <a:rPr lang="en-US" sz="3200" dirty="0" err="1">
                <a:solidFill>
                  <a:srgbClr val="FF0000"/>
                </a:solidFill>
                <a:latin typeface="Times New Roman" pitchFamily="18" charset="0"/>
                <a:cs typeface="Times New Roman" pitchFamily="18" charset="0"/>
              </a:rPr>
              <a:t>để</a:t>
            </a:r>
            <a:r>
              <a:rPr lang="en-US" sz="3200" dirty="0">
                <a:solidFill>
                  <a:srgbClr val="FF0000"/>
                </a:solidFill>
                <a:latin typeface="Times New Roman" pitchFamily="18" charset="0"/>
                <a:cs typeface="Times New Roman" pitchFamily="18" charset="0"/>
              </a:rPr>
              <a:t> </a:t>
            </a:r>
            <a:r>
              <a:rPr lang="en-US" sz="3200" dirty="0" err="1">
                <a:solidFill>
                  <a:srgbClr val="FF0000"/>
                </a:solidFill>
                <a:latin typeface="Times New Roman" pitchFamily="18" charset="0"/>
                <a:cs typeface="Times New Roman" pitchFamily="18" charset="0"/>
              </a:rPr>
              <a:t>kháng</a:t>
            </a:r>
            <a:r>
              <a:rPr lang="en-US" sz="3200" dirty="0">
                <a:solidFill>
                  <a:srgbClr val="FF0000"/>
                </a:solidFill>
                <a:latin typeface="Times New Roman" pitchFamily="18" charset="0"/>
                <a:cs typeface="Times New Roman" pitchFamily="18" charset="0"/>
              </a:rPr>
              <a:t> </a:t>
            </a:r>
            <a:r>
              <a:rPr lang="en-US" sz="3200" dirty="0" err="1">
                <a:solidFill>
                  <a:srgbClr val="FF0000"/>
                </a:solidFill>
                <a:latin typeface="Times New Roman" pitchFamily="18" charset="0"/>
                <a:cs typeface="Times New Roman" pitchFamily="18" charset="0"/>
              </a:rPr>
              <a:t>Pháp</a:t>
            </a:r>
            <a:r>
              <a:rPr lang="en-US" sz="3200" dirty="0">
                <a:solidFill>
                  <a:srgbClr val="FF0000"/>
                </a:solidFill>
                <a:latin typeface="Times New Roman" pitchFamily="18" charset="0"/>
                <a:cs typeface="Times New Roman" pitchFamily="18" charset="0"/>
              </a:rPr>
              <a:t>?</a:t>
            </a:r>
          </a:p>
        </p:txBody>
      </p:sp>
      <p:pic>
        <p:nvPicPr>
          <p:cNvPr id="11" name="Picture 23" descr="qustionbig_b">
            <a:extLst>
              <a:ext uri="{FF2B5EF4-FFF2-40B4-BE49-F238E27FC236}">
                <a16:creationId xmlns:a16="http://schemas.microsoft.com/office/drawing/2014/main" id="{C1FE35ED-A58C-27A6-17F1-FCA440F10025}"/>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4953000" y="5413375"/>
            <a:ext cx="990600" cy="126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3EECEF5E-2907-2E0E-41C6-4D5B88D21743}"/>
              </a:ext>
            </a:extLst>
          </p:cNvPr>
          <p:cNvSpPr/>
          <p:nvPr/>
        </p:nvSpPr>
        <p:spPr>
          <a:xfrm>
            <a:off x="312738" y="5024438"/>
            <a:ext cx="8001000" cy="1246187"/>
          </a:xfrm>
          <a:prstGeom prst="rect">
            <a:avLst/>
          </a:prstGeom>
        </p:spPr>
        <p:style>
          <a:lnRef idx="1">
            <a:schemeClr val="accent5"/>
          </a:lnRef>
          <a:fillRef idx="2">
            <a:schemeClr val="accent5"/>
          </a:fillRef>
          <a:effectRef idx="1">
            <a:schemeClr val="accent5"/>
          </a:effectRef>
          <a:fontRef idx="minor">
            <a:schemeClr val="dk1"/>
          </a:fontRef>
        </p:style>
        <p:txBody>
          <a:bodyPr>
            <a:spAutoFit/>
          </a:bodyPr>
          <a:lstStyle/>
          <a:p>
            <a:pPr algn="just" eaLnBrk="1" hangingPunct="1">
              <a:defRPr/>
            </a:pPr>
            <a:r>
              <a:rPr lang="en-US" sz="2500" dirty="0">
                <a:solidFill>
                  <a:srgbClr val="000000"/>
                </a:solidFill>
                <a:latin typeface="Times New Roman" panose="02020603050405020304" pitchFamily="18" charset="0"/>
              </a:rPr>
              <a:t>- </a:t>
            </a:r>
            <a:r>
              <a:rPr lang="en-US" sz="2500" dirty="0" err="1">
                <a:solidFill>
                  <a:srgbClr val="000000"/>
                </a:solidFill>
                <a:latin typeface="Times New Roman" panose="02020603050405020304" pitchFamily="18" charset="0"/>
              </a:rPr>
              <a:t>Nhà</a:t>
            </a:r>
            <a:r>
              <a:rPr lang="en-US" sz="2500" dirty="0">
                <a:solidFill>
                  <a:srgbClr val="000000"/>
                </a:solidFill>
                <a:latin typeface="Times New Roman" panose="02020603050405020304" pitchFamily="18" charset="0"/>
              </a:rPr>
              <a:t> </a:t>
            </a:r>
            <a:r>
              <a:rPr lang="en-US" sz="2500" dirty="0" err="1">
                <a:solidFill>
                  <a:srgbClr val="000000"/>
                </a:solidFill>
                <a:latin typeface="Times New Roman" panose="02020603050405020304" pitchFamily="18" charset="0"/>
              </a:rPr>
              <a:t>Nguyễn</a:t>
            </a:r>
            <a:r>
              <a:rPr lang="en-US" sz="2500" dirty="0">
                <a:solidFill>
                  <a:srgbClr val="000000"/>
                </a:solidFill>
                <a:latin typeface="Times New Roman" panose="02020603050405020304" pitchFamily="18" charset="0"/>
              </a:rPr>
              <a:t> </a:t>
            </a:r>
            <a:r>
              <a:rPr lang="en-US" sz="2500" dirty="0" err="1">
                <a:solidFill>
                  <a:srgbClr val="000000"/>
                </a:solidFill>
                <a:latin typeface="Times New Roman" panose="02020603050405020304" pitchFamily="18" charset="0"/>
              </a:rPr>
              <a:t>cử</a:t>
            </a:r>
            <a:r>
              <a:rPr lang="en-US" sz="2500" dirty="0">
                <a:solidFill>
                  <a:srgbClr val="000000"/>
                </a:solidFill>
                <a:latin typeface="Times New Roman" panose="02020603050405020304" pitchFamily="18" charset="0"/>
              </a:rPr>
              <a:t> </a:t>
            </a:r>
            <a:r>
              <a:rPr lang="en-US" sz="2500" dirty="0" err="1">
                <a:solidFill>
                  <a:srgbClr val="000000"/>
                </a:solidFill>
                <a:latin typeface="Times New Roman" panose="02020603050405020304" pitchFamily="18" charset="0"/>
              </a:rPr>
              <a:t>Nguyễn</a:t>
            </a:r>
            <a:r>
              <a:rPr lang="en-US" sz="2500" dirty="0">
                <a:solidFill>
                  <a:srgbClr val="000000"/>
                </a:solidFill>
                <a:latin typeface="Times New Roman" panose="02020603050405020304" pitchFamily="18" charset="0"/>
              </a:rPr>
              <a:t> Tri </a:t>
            </a:r>
            <a:r>
              <a:rPr lang="en-US" sz="2500" dirty="0" err="1">
                <a:solidFill>
                  <a:srgbClr val="000000"/>
                </a:solidFill>
                <a:latin typeface="Times New Roman" panose="02020603050405020304" pitchFamily="18" charset="0"/>
              </a:rPr>
              <a:t>Phương</a:t>
            </a:r>
            <a:r>
              <a:rPr lang="en-US" sz="2500" dirty="0">
                <a:solidFill>
                  <a:srgbClr val="000000"/>
                </a:solidFill>
                <a:latin typeface="Times New Roman" panose="02020603050405020304" pitchFamily="18" charset="0"/>
              </a:rPr>
              <a:t> </a:t>
            </a:r>
            <a:r>
              <a:rPr lang="en-US" sz="2500" dirty="0" err="1">
                <a:solidFill>
                  <a:srgbClr val="000000"/>
                </a:solidFill>
                <a:latin typeface="Times New Roman" panose="02020603050405020304" pitchFamily="18" charset="0"/>
              </a:rPr>
              <a:t>làm</a:t>
            </a:r>
            <a:r>
              <a:rPr lang="en-US" sz="2500" dirty="0">
                <a:solidFill>
                  <a:srgbClr val="000000"/>
                </a:solidFill>
                <a:latin typeface="Times New Roman" panose="02020603050405020304" pitchFamily="18" charset="0"/>
              </a:rPr>
              <a:t> </a:t>
            </a:r>
            <a:r>
              <a:rPr lang="en-US" sz="2500" dirty="0" err="1">
                <a:solidFill>
                  <a:srgbClr val="000000"/>
                </a:solidFill>
                <a:latin typeface="Times New Roman" panose="02020603050405020304" pitchFamily="18" charset="0"/>
              </a:rPr>
              <a:t>tổng</a:t>
            </a:r>
            <a:r>
              <a:rPr lang="en-US" sz="2500" dirty="0">
                <a:solidFill>
                  <a:srgbClr val="000000"/>
                </a:solidFill>
                <a:latin typeface="Times New Roman" panose="02020603050405020304" pitchFamily="18" charset="0"/>
              </a:rPr>
              <a:t> </a:t>
            </a:r>
            <a:r>
              <a:rPr lang="en-US" sz="2500" dirty="0" err="1">
                <a:solidFill>
                  <a:srgbClr val="000000"/>
                </a:solidFill>
                <a:latin typeface="Times New Roman" panose="02020603050405020304" pitchFamily="18" charset="0"/>
              </a:rPr>
              <a:t>chỉ</a:t>
            </a:r>
            <a:r>
              <a:rPr lang="en-US" sz="2500" dirty="0">
                <a:solidFill>
                  <a:srgbClr val="000000"/>
                </a:solidFill>
                <a:latin typeface="Times New Roman" panose="02020603050405020304" pitchFamily="18" charset="0"/>
              </a:rPr>
              <a:t> </a:t>
            </a:r>
            <a:r>
              <a:rPr lang="en-US" sz="2500" dirty="0" err="1">
                <a:solidFill>
                  <a:srgbClr val="000000"/>
                </a:solidFill>
                <a:latin typeface="Times New Roman" panose="02020603050405020304" pitchFamily="18" charset="0"/>
              </a:rPr>
              <a:t>huy</a:t>
            </a:r>
            <a:endParaRPr lang="en-US" sz="2500" dirty="0">
              <a:solidFill>
                <a:srgbClr val="000000"/>
              </a:solidFill>
              <a:latin typeface="Times New Roman" panose="02020603050405020304" pitchFamily="18" charset="0"/>
            </a:endParaRPr>
          </a:p>
          <a:p>
            <a:pPr algn="just" eaLnBrk="1" hangingPunct="1">
              <a:defRPr/>
            </a:pPr>
            <a:r>
              <a:rPr lang="en-US" sz="2500" dirty="0">
                <a:solidFill>
                  <a:srgbClr val="000000"/>
                </a:solidFill>
                <a:latin typeface="Times New Roman" panose="02020603050405020304" pitchFamily="18" charset="0"/>
              </a:rPr>
              <a:t>- </a:t>
            </a:r>
            <a:r>
              <a:rPr lang="en-US" sz="2500" dirty="0" err="1">
                <a:solidFill>
                  <a:srgbClr val="000000"/>
                </a:solidFill>
                <a:latin typeface="Times New Roman" panose="02020603050405020304" pitchFamily="18" charset="0"/>
              </a:rPr>
              <a:t>Xây</a:t>
            </a:r>
            <a:r>
              <a:rPr lang="en-US" sz="2500" dirty="0">
                <a:solidFill>
                  <a:srgbClr val="000000"/>
                </a:solidFill>
                <a:latin typeface="Times New Roman" panose="02020603050405020304" pitchFamily="18" charset="0"/>
              </a:rPr>
              <a:t> </a:t>
            </a:r>
            <a:r>
              <a:rPr lang="en-US" sz="2500" dirty="0" err="1">
                <a:solidFill>
                  <a:srgbClr val="000000"/>
                </a:solidFill>
                <a:latin typeface="Times New Roman" panose="02020603050405020304" pitchFamily="18" charset="0"/>
              </a:rPr>
              <a:t>thành</a:t>
            </a:r>
            <a:r>
              <a:rPr lang="en-US" sz="2500" dirty="0">
                <a:solidFill>
                  <a:srgbClr val="000000"/>
                </a:solidFill>
                <a:latin typeface="Times New Roman" panose="02020603050405020304" pitchFamily="18" charset="0"/>
              </a:rPr>
              <a:t> </a:t>
            </a:r>
            <a:r>
              <a:rPr lang="en-US" sz="2500" dirty="0" err="1">
                <a:solidFill>
                  <a:srgbClr val="000000"/>
                </a:solidFill>
                <a:latin typeface="Times New Roman" panose="02020603050405020304" pitchFamily="18" charset="0"/>
              </a:rPr>
              <a:t>đắp</a:t>
            </a:r>
            <a:r>
              <a:rPr lang="en-US" sz="2500" dirty="0">
                <a:solidFill>
                  <a:srgbClr val="000000"/>
                </a:solidFill>
                <a:latin typeface="Times New Roman" panose="02020603050405020304" pitchFamily="18" charset="0"/>
              </a:rPr>
              <a:t> </a:t>
            </a:r>
            <a:r>
              <a:rPr lang="en-US" sz="2500" dirty="0" err="1">
                <a:solidFill>
                  <a:srgbClr val="000000"/>
                </a:solidFill>
                <a:latin typeface="Times New Roman" panose="02020603050405020304" pitchFamily="18" charset="0"/>
              </a:rPr>
              <a:t>luỹ</a:t>
            </a:r>
            <a:endParaRPr lang="en-US" sz="2500" dirty="0">
              <a:solidFill>
                <a:srgbClr val="000000"/>
              </a:solidFill>
              <a:latin typeface="Times New Roman" panose="02020603050405020304" pitchFamily="18" charset="0"/>
            </a:endParaRPr>
          </a:p>
          <a:p>
            <a:pPr algn="just" eaLnBrk="1" hangingPunct="1">
              <a:defRPr/>
            </a:pPr>
            <a:r>
              <a:rPr lang="en-US" sz="2500" dirty="0">
                <a:solidFill>
                  <a:srgbClr val="000000"/>
                </a:solidFill>
                <a:latin typeface="Times New Roman" panose="02020603050405020304" pitchFamily="18" charset="0"/>
              </a:rPr>
              <a:t>- </a:t>
            </a:r>
            <a:r>
              <a:rPr lang="en-US" sz="2500" dirty="0" err="1">
                <a:solidFill>
                  <a:srgbClr val="000000"/>
                </a:solidFill>
                <a:latin typeface="Times New Roman" panose="02020603050405020304" pitchFamily="18" charset="0"/>
              </a:rPr>
              <a:t>Thực</a:t>
            </a:r>
            <a:r>
              <a:rPr lang="en-US" sz="2500" dirty="0">
                <a:solidFill>
                  <a:srgbClr val="000000"/>
                </a:solidFill>
                <a:latin typeface="Times New Roman" panose="02020603050405020304" pitchFamily="18" charset="0"/>
              </a:rPr>
              <a:t> </a:t>
            </a:r>
            <a:r>
              <a:rPr lang="en-US" sz="2500" dirty="0" err="1">
                <a:solidFill>
                  <a:srgbClr val="000000"/>
                </a:solidFill>
                <a:latin typeface="Times New Roman" panose="02020603050405020304" pitchFamily="18" charset="0"/>
              </a:rPr>
              <a:t>hiện</a:t>
            </a:r>
            <a:r>
              <a:rPr lang="en-US" sz="2500" dirty="0">
                <a:solidFill>
                  <a:srgbClr val="000000"/>
                </a:solidFill>
                <a:latin typeface="Times New Roman" panose="02020603050405020304" pitchFamily="18" charset="0"/>
              </a:rPr>
              <a:t> “</a:t>
            </a:r>
            <a:r>
              <a:rPr lang="en-US" sz="2500" dirty="0" err="1">
                <a:solidFill>
                  <a:srgbClr val="000000"/>
                </a:solidFill>
                <a:latin typeface="Times New Roman" panose="02020603050405020304" pitchFamily="18" charset="0"/>
              </a:rPr>
              <a:t>vườn</a:t>
            </a:r>
            <a:r>
              <a:rPr lang="en-US" sz="2500" dirty="0">
                <a:solidFill>
                  <a:srgbClr val="000000"/>
                </a:solidFill>
                <a:latin typeface="Times New Roman" panose="02020603050405020304" pitchFamily="18" charset="0"/>
              </a:rPr>
              <a:t> </a:t>
            </a:r>
            <a:r>
              <a:rPr lang="en-US" sz="2500" dirty="0" err="1">
                <a:solidFill>
                  <a:srgbClr val="000000"/>
                </a:solidFill>
                <a:latin typeface="Times New Roman" panose="02020603050405020304" pitchFamily="18" charset="0"/>
              </a:rPr>
              <a:t>không</a:t>
            </a:r>
            <a:r>
              <a:rPr lang="en-US" sz="2500" dirty="0">
                <a:solidFill>
                  <a:srgbClr val="000000"/>
                </a:solidFill>
                <a:latin typeface="Times New Roman" panose="02020603050405020304" pitchFamily="18" charset="0"/>
              </a:rPr>
              <a:t> </a:t>
            </a:r>
            <a:r>
              <a:rPr lang="en-US" sz="2500" dirty="0" err="1">
                <a:solidFill>
                  <a:srgbClr val="000000"/>
                </a:solidFill>
                <a:latin typeface="Times New Roman" panose="02020603050405020304" pitchFamily="18" charset="0"/>
              </a:rPr>
              <a:t>nhà</a:t>
            </a:r>
            <a:r>
              <a:rPr lang="en-US" sz="2500" dirty="0">
                <a:solidFill>
                  <a:srgbClr val="000000"/>
                </a:solidFill>
                <a:latin typeface="Times New Roman" panose="02020603050405020304" pitchFamily="18" charset="0"/>
              </a:rPr>
              <a:t> </a:t>
            </a:r>
            <a:r>
              <a:rPr lang="en-US" sz="2500" dirty="0" err="1">
                <a:solidFill>
                  <a:srgbClr val="000000"/>
                </a:solidFill>
                <a:latin typeface="Times New Roman" panose="02020603050405020304" pitchFamily="18" charset="0"/>
              </a:rPr>
              <a:t>trống</a:t>
            </a:r>
            <a:r>
              <a:rPr lang="en-US" sz="2500" dirty="0">
                <a:solidFill>
                  <a:srgbClr val="000000"/>
                </a:solidFill>
                <a:latin typeface="Times New Roman" panose="02020603050405020304" pitchFamily="18" charset="0"/>
              </a:rPr>
              <a:t>”</a:t>
            </a:r>
            <a:endParaRPr lang="vi-VN" sz="2500" dirty="0">
              <a:solidFill>
                <a:srgbClr val="000000"/>
              </a:solidFill>
              <a:latin typeface="Times New Roman" panose="02020603050405020304" pitchFamily="18" charset="0"/>
            </a:endParaRPr>
          </a:p>
        </p:txBody>
      </p:sp>
      <p:sp>
        <p:nvSpPr>
          <p:cNvPr id="13" name="TextBox 12">
            <a:extLst>
              <a:ext uri="{FF2B5EF4-FFF2-40B4-BE49-F238E27FC236}">
                <a16:creationId xmlns:a16="http://schemas.microsoft.com/office/drawing/2014/main" id="{A9E06D5E-A5B6-F1B2-49F8-A559E4B16063}"/>
              </a:ext>
            </a:extLst>
          </p:cNvPr>
          <p:cNvSpPr txBox="1">
            <a:spLocks noChangeArrowheads="1"/>
          </p:cNvSpPr>
          <p:nvPr/>
        </p:nvSpPr>
        <p:spPr bwMode="auto">
          <a:xfrm>
            <a:off x="257175" y="2249488"/>
            <a:ext cx="11674475" cy="287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just">
              <a:lnSpc>
                <a:spcPct val="115000"/>
              </a:lnSpc>
              <a:spcBef>
                <a:spcPct val="0"/>
              </a:spcBef>
              <a:spcAft>
                <a:spcPts val="1000"/>
              </a:spcAft>
              <a:buFontTx/>
              <a:buNone/>
            </a:pPr>
            <a:r>
              <a:rPr lang="en-US" altLang="en-US" sz="4000">
                <a:latin typeface="Times New Roman" panose="02020603050405020304" pitchFamily="18" charset="0"/>
                <a:cs typeface="Times New Roman" panose="02020603050405020304" pitchFamily="18" charset="0"/>
              </a:rPr>
              <a:t>- Dưới sự lãnh đạo của Nguyễn Tri Phương chúng ta đã thu được thắng lợi bước đầu =&gt; Sau 5 tháng, Pháp chỉ chiếm được bán đảo Sơn Trà b</a:t>
            </a:r>
            <a:r>
              <a:rPr lang="en-US" altLang="en-US" sz="4000">
                <a:solidFill>
                  <a:srgbClr val="000000"/>
                </a:solidFill>
                <a:latin typeface="Times New Roman" panose="02020603050405020304" pitchFamily="18" charset="0"/>
                <a:cs typeface="Times New Roman" panose="02020603050405020304" pitchFamily="18" charset="0"/>
              </a:rPr>
              <a:t>ước đầu làm thất bại âm mưu: “</a:t>
            </a:r>
            <a:r>
              <a:rPr lang="en-US" altLang="en-US" sz="4000" i="1">
                <a:solidFill>
                  <a:srgbClr val="000000"/>
                </a:solidFill>
                <a:latin typeface="Times New Roman" panose="02020603050405020304" pitchFamily="18" charset="0"/>
                <a:cs typeface="Times New Roman" panose="02020603050405020304" pitchFamily="18" charset="0"/>
              </a:rPr>
              <a:t>đánh nhanh thắng nhanh”</a:t>
            </a:r>
            <a:r>
              <a:rPr lang="en-US" altLang="en-US" sz="4000">
                <a:solidFill>
                  <a:srgbClr val="000000"/>
                </a:solidFill>
                <a:latin typeface="Times New Roman" panose="02020603050405020304" pitchFamily="18" charset="0"/>
                <a:cs typeface="Times New Roman" panose="02020603050405020304" pitchFamily="18" charset="0"/>
              </a:rPr>
              <a:t> của Pháp.</a:t>
            </a:r>
            <a:endParaRPr lang="en-US" altLang="en-US" sz="4000">
              <a:ea typeface="Calibri" panose="020F0502020204030204" pitchFamily="34" charset="0"/>
              <a:cs typeface="Times New Roman" panose="02020603050405020304" pitchFamily="18" charset="0"/>
            </a:endParaRPr>
          </a:p>
        </p:txBody>
      </p:sp>
      <p:sp>
        <p:nvSpPr>
          <p:cNvPr id="184327" name="Rectangle 1">
            <a:extLst>
              <a:ext uri="{FF2B5EF4-FFF2-40B4-BE49-F238E27FC236}">
                <a16:creationId xmlns:a16="http://schemas.microsoft.com/office/drawing/2014/main" id="{389FE31D-887F-11CB-2BA1-DADA63233DDC}"/>
              </a:ext>
            </a:extLst>
          </p:cNvPr>
          <p:cNvSpPr>
            <a:spLocks noChangeArrowheads="1"/>
          </p:cNvSpPr>
          <p:nvPr/>
        </p:nvSpPr>
        <p:spPr bwMode="auto">
          <a:xfrm>
            <a:off x="274638" y="593725"/>
            <a:ext cx="11337925"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en-US" sz="3200" b="1">
                <a:solidFill>
                  <a:srgbClr val="000000"/>
                </a:solidFill>
                <a:latin typeface="Times New Roman" panose="02020603050405020304" pitchFamily="18" charset="0"/>
                <a:cs typeface="Times New Roman" panose="02020603050405020304" pitchFamily="18" charset="0"/>
              </a:rPr>
              <a:t>*  Chiến sự ở Đà Nẵng (tháng 9/1858 - tháng 2/1862):</a:t>
            </a:r>
            <a:endParaRPr lang="en-US" altLang="en-US" sz="4000"/>
          </a:p>
        </p:txBody>
      </p:sp>
      <p:sp>
        <p:nvSpPr>
          <p:cNvPr id="184328" name="Rectangle 1">
            <a:extLst>
              <a:ext uri="{FF2B5EF4-FFF2-40B4-BE49-F238E27FC236}">
                <a16:creationId xmlns:a16="http://schemas.microsoft.com/office/drawing/2014/main" id="{E9251483-A22C-A717-E59B-A7B6EDFA17BF}"/>
              </a:ext>
            </a:extLst>
          </p:cNvPr>
          <p:cNvSpPr>
            <a:spLocks noChangeArrowheads="1"/>
          </p:cNvSpPr>
          <p:nvPr/>
        </p:nvSpPr>
        <p:spPr bwMode="auto">
          <a:xfrm>
            <a:off x="257175" y="9525"/>
            <a:ext cx="116760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defTabSz="4572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eaLnBrk="1" hangingPunct="1">
              <a:lnSpc>
                <a:spcPct val="100000"/>
              </a:lnSpc>
              <a:spcBef>
                <a:spcPct val="0"/>
              </a:spcBef>
              <a:buFontTx/>
              <a:buNone/>
            </a:pPr>
            <a:r>
              <a:rPr lang="en-US" altLang="vi-VN" sz="3200" b="1">
                <a:solidFill>
                  <a:srgbClr val="002060"/>
                </a:solidFill>
                <a:latin typeface="Times New Roman" panose="02020603050405020304" pitchFamily="18" charset="0"/>
                <a:cs typeface="Times New Roman" panose="02020603050405020304" pitchFamily="18" charset="0"/>
              </a:rPr>
              <a:t>1. </a:t>
            </a:r>
            <a:r>
              <a:rPr lang="en-US" altLang="en-US" sz="3200" b="1">
                <a:solidFill>
                  <a:srgbClr val="002060"/>
                </a:solidFill>
                <a:latin typeface="Times New Roman" panose="02020603050405020304" pitchFamily="18" charset="0"/>
                <a:cs typeface="Times New Roman" panose="02020603050405020304" pitchFamily="18" charset="0"/>
              </a:rPr>
              <a:t>Cuộc kháng chiến chống Pháp của nhân dân ta 1858 – 1874 </a:t>
            </a:r>
            <a:endParaRPr lang="en-US" altLang="en-US" sz="3200">
              <a:solidFill>
                <a:srgbClr val="002060"/>
              </a:solidFill>
              <a:latin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7" presetClass="entr" presetSubtype="1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strVal val="#ppt_h"/>
                                          </p:val>
                                        </p:tav>
                                        <p:tav tm="100000">
                                          <p:val>
                                            <p:strVal val="#ppt_h"/>
                                          </p:val>
                                        </p:tav>
                                      </p:tavLst>
                                    </p:anim>
                                  </p:childTnLst>
                                </p:cTn>
                              </p:par>
                              <p:par>
                                <p:cTn id="17" presetID="17" presetClass="entr" presetSubtype="10" fill="hold" nodeType="with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strVal val="#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49" presetClass="exit" presetSubtype="0" accel="100000" fill="hold" nodeType="clickEffect">
                                  <p:stCondLst>
                                    <p:cond delay="0"/>
                                  </p:stCondLst>
                                  <p:childTnLst>
                                    <p:anim calcmode="lin" valueType="num">
                                      <p:cBhvr>
                                        <p:cTn id="24" dur="500"/>
                                        <p:tgtEl>
                                          <p:spTgt spid="8"/>
                                        </p:tgtEl>
                                        <p:attrNameLst>
                                          <p:attrName>ppt_w</p:attrName>
                                        </p:attrNameLst>
                                      </p:cBhvr>
                                      <p:tavLst>
                                        <p:tav tm="0">
                                          <p:val>
                                            <p:strVal val="ppt_w"/>
                                          </p:val>
                                        </p:tav>
                                        <p:tav tm="100000">
                                          <p:val>
                                            <p:fltVal val="0"/>
                                          </p:val>
                                        </p:tav>
                                      </p:tavLst>
                                    </p:anim>
                                    <p:anim calcmode="lin" valueType="num">
                                      <p:cBhvr>
                                        <p:cTn id="25" dur="500"/>
                                        <p:tgtEl>
                                          <p:spTgt spid="8"/>
                                        </p:tgtEl>
                                        <p:attrNameLst>
                                          <p:attrName>ppt_h</p:attrName>
                                        </p:attrNameLst>
                                      </p:cBhvr>
                                      <p:tavLst>
                                        <p:tav tm="0">
                                          <p:val>
                                            <p:strVal val="ppt_h"/>
                                          </p:val>
                                        </p:tav>
                                        <p:tav tm="100000">
                                          <p:val>
                                            <p:fltVal val="0"/>
                                          </p:val>
                                        </p:tav>
                                      </p:tavLst>
                                    </p:anim>
                                    <p:anim calcmode="lin" valueType="num">
                                      <p:cBhvr>
                                        <p:cTn id="26" dur="500"/>
                                        <p:tgtEl>
                                          <p:spTgt spid="8"/>
                                        </p:tgtEl>
                                        <p:attrNameLst>
                                          <p:attrName>style.rotation</p:attrName>
                                        </p:attrNameLst>
                                      </p:cBhvr>
                                      <p:tavLst>
                                        <p:tav tm="0">
                                          <p:val>
                                            <p:fltVal val="0"/>
                                          </p:val>
                                        </p:tav>
                                        <p:tav tm="100000">
                                          <p:val>
                                            <p:fltVal val="360"/>
                                          </p:val>
                                        </p:tav>
                                      </p:tavLst>
                                    </p:anim>
                                    <p:animEffect transition="out" filter="fade">
                                      <p:cBhvr>
                                        <p:cTn id="27" dur="500"/>
                                        <p:tgtEl>
                                          <p:spTgt spid="8"/>
                                        </p:tgtEl>
                                      </p:cBhvr>
                                    </p:animEffect>
                                    <p:set>
                                      <p:cBhvr>
                                        <p:cTn id="28" dur="1" fill="hold">
                                          <p:stCondLst>
                                            <p:cond delay="499"/>
                                          </p:stCondLst>
                                        </p:cTn>
                                        <p:tgtEl>
                                          <p:spTgt spid="8"/>
                                        </p:tgtEl>
                                        <p:attrNameLst>
                                          <p:attrName>style.visibility</p:attrName>
                                        </p:attrNameLst>
                                      </p:cBhvr>
                                      <p:to>
                                        <p:strVal val="hidden"/>
                                      </p:to>
                                    </p:set>
                                  </p:childTnLst>
                                </p:cTn>
                              </p:par>
                              <p:par>
                                <p:cTn id="29" presetID="49" presetClass="exit" presetSubtype="0" accel="100000" fill="hold" nodeType="withEffect">
                                  <p:stCondLst>
                                    <p:cond delay="0"/>
                                  </p:stCondLst>
                                  <p:childTnLst>
                                    <p:anim calcmode="lin" valueType="num">
                                      <p:cBhvr>
                                        <p:cTn id="30" dur="500"/>
                                        <p:tgtEl>
                                          <p:spTgt spid="11"/>
                                        </p:tgtEl>
                                        <p:attrNameLst>
                                          <p:attrName>ppt_w</p:attrName>
                                        </p:attrNameLst>
                                      </p:cBhvr>
                                      <p:tavLst>
                                        <p:tav tm="0">
                                          <p:val>
                                            <p:strVal val="ppt_w"/>
                                          </p:val>
                                        </p:tav>
                                        <p:tav tm="100000">
                                          <p:val>
                                            <p:fltVal val="0"/>
                                          </p:val>
                                        </p:tav>
                                      </p:tavLst>
                                    </p:anim>
                                    <p:anim calcmode="lin" valueType="num">
                                      <p:cBhvr>
                                        <p:cTn id="31" dur="500"/>
                                        <p:tgtEl>
                                          <p:spTgt spid="11"/>
                                        </p:tgtEl>
                                        <p:attrNameLst>
                                          <p:attrName>ppt_h</p:attrName>
                                        </p:attrNameLst>
                                      </p:cBhvr>
                                      <p:tavLst>
                                        <p:tav tm="0">
                                          <p:val>
                                            <p:strVal val="ppt_h"/>
                                          </p:val>
                                        </p:tav>
                                        <p:tav tm="100000">
                                          <p:val>
                                            <p:fltVal val="0"/>
                                          </p:val>
                                        </p:tav>
                                      </p:tavLst>
                                    </p:anim>
                                    <p:anim calcmode="lin" valueType="num">
                                      <p:cBhvr>
                                        <p:cTn id="32" dur="500"/>
                                        <p:tgtEl>
                                          <p:spTgt spid="11"/>
                                        </p:tgtEl>
                                        <p:attrNameLst>
                                          <p:attrName>style.rotation</p:attrName>
                                        </p:attrNameLst>
                                      </p:cBhvr>
                                      <p:tavLst>
                                        <p:tav tm="0">
                                          <p:val>
                                            <p:fltVal val="0"/>
                                          </p:val>
                                        </p:tav>
                                        <p:tav tm="100000">
                                          <p:val>
                                            <p:fltVal val="360"/>
                                          </p:val>
                                        </p:tav>
                                      </p:tavLst>
                                    </p:anim>
                                    <p:animEffect transition="out" filter="fade">
                                      <p:cBhvr>
                                        <p:cTn id="33" dur="500"/>
                                        <p:tgtEl>
                                          <p:spTgt spid="11"/>
                                        </p:tgtEl>
                                      </p:cBhvr>
                                    </p:animEffect>
                                    <p:set>
                                      <p:cBhvr>
                                        <p:cTn id="34" dur="1" fill="hold">
                                          <p:stCondLst>
                                            <p:cond delay="499"/>
                                          </p:stCondLst>
                                        </p:cTn>
                                        <p:tgtEl>
                                          <p:spTgt spid="11"/>
                                        </p:tgtEl>
                                        <p:attrNameLst>
                                          <p:attrName>style.visibility</p:attrName>
                                        </p:attrNameLst>
                                      </p:cBhvr>
                                      <p:to>
                                        <p:strVal val="hidden"/>
                                      </p:to>
                                    </p:set>
                                  </p:childTnLst>
                                </p:cTn>
                              </p:par>
                            </p:childTnLst>
                          </p:cTn>
                        </p:par>
                        <p:par>
                          <p:cTn id="35" fill="hold" nodeType="afterGroup">
                            <p:stCondLst>
                              <p:cond delay="500"/>
                            </p:stCondLst>
                            <p:childTnLst>
                              <p:par>
                                <p:cTn id="36" presetID="42" presetClass="entr" presetSubtype="0" fill="hold" nodeType="afterEffect">
                                  <p:stCondLst>
                                    <p:cond delay="0"/>
                                  </p:stCondLst>
                                  <p:childTnLst>
                                    <p:set>
                                      <p:cBhvr>
                                        <p:cTn id="37" dur="1" fill="hold">
                                          <p:stCondLst>
                                            <p:cond delay="0"/>
                                          </p:stCondLst>
                                        </p:cTn>
                                        <p:tgtEl>
                                          <p:spTgt spid="2"/>
                                        </p:tgtEl>
                                        <p:attrNameLst>
                                          <p:attrName>style.visibility</p:attrName>
                                        </p:attrNameLst>
                                      </p:cBhvr>
                                      <p:to>
                                        <p:strVal val="visible"/>
                                      </p:to>
                                    </p:set>
                                    <p:animEffect transition="in" filter="fade">
                                      <p:cBhvr>
                                        <p:cTn id="38" dur="1000"/>
                                        <p:tgtEl>
                                          <p:spTgt spid="2"/>
                                        </p:tgtEl>
                                      </p:cBhvr>
                                    </p:animEffect>
                                    <p:anim calcmode="lin" valueType="num">
                                      <p:cBhvr>
                                        <p:cTn id="39" dur="1000" fill="hold"/>
                                        <p:tgtEl>
                                          <p:spTgt spid="2"/>
                                        </p:tgtEl>
                                        <p:attrNameLst>
                                          <p:attrName>ppt_x</p:attrName>
                                        </p:attrNameLst>
                                      </p:cBhvr>
                                      <p:tavLst>
                                        <p:tav tm="0">
                                          <p:val>
                                            <p:strVal val="#ppt_x"/>
                                          </p:val>
                                        </p:tav>
                                        <p:tav tm="100000">
                                          <p:val>
                                            <p:strVal val="#ppt_x"/>
                                          </p:val>
                                        </p:tav>
                                      </p:tavLst>
                                    </p:anim>
                                    <p:anim calcmode="lin" valueType="num">
                                      <p:cBhvr>
                                        <p:cTn id="40"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42" presetClass="exit" presetSubtype="0" fill="hold" nodeType="clickEffect">
                                  <p:stCondLst>
                                    <p:cond delay="0"/>
                                  </p:stCondLst>
                                  <p:childTnLst>
                                    <p:animEffect transition="out" filter="fade">
                                      <p:cBhvr>
                                        <p:cTn id="44" dur="1000"/>
                                        <p:tgtEl>
                                          <p:spTgt spid="2"/>
                                        </p:tgtEl>
                                      </p:cBhvr>
                                    </p:animEffect>
                                    <p:anim calcmode="lin" valueType="num">
                                      <p:cBhvr>
                                        <p:cTn id="45" dur="1000"/>
                                        <p:tgtEl>
                                          <p:spTgt spid="2"/>
                                        </p:tgtEl>
                                        <p:attrNameLst>
                                          <p:attrName>ppt_x</p:attrName>
                                        </p:attrNameLst>
                                      </p:cBhvr>
                                      <p:tavLst>
                                        <p:tav tm="0">
                                          <p:val>
                                            <p:strVal val="ppt_x"/>
                                          </p:val>
                                        </p:tav>
                                        <p:tav tm="100000">
                                          <p:val>
                                            <p:strVal val="ppt_x"/>
                                          </p:val>
                                        </p:tav>
                                      </p:tavLst>
                                    </p:anim>
                                    <p:anim calcmode="lin" valueType="num">
                                      <p:cBhvr>
                                        <p:cTn id="46" dur="1000"/>
                                        <p:tgtEl>
                                          <p:spTgt spid="2"/>
                                        </p:tgtEl>
                                        <p:attrNameLst>
                                          <p:attrName>ppt_y</p:attrName>
                                        </p:attrNameLst>
                                      </p:cBhvr>
                                      <p:tavLst>
                                        <p:tav tm="0">
                                          <p:val>
                                            <p:strVal val="ppt_y"/>
                                          </p:val>
                                        </p:tav>
                                        <p:tav tm="100000">
                                          <p:val>
                                            <p:strVal val="ppt_y+.1"/>
                                          </p:val>
                                        </p:tav>
                                      </p:tavLst>
                                    </p:anim>
                                    <p:set>
                                      <p:cBhvr>
                                        <p:cTn id="47" dur="1" fill="hold">
                                          <p:stCondLst>
                                            <p:cond delay="999"/>
                                          </p:stCondLst>
                                        </p:cTn>
                                        <p:tgtEl>
                                          <p:spTgt spid="2"/>
                                        </p:tgtEl>
                                        <p:attrNameLst>
                                          <p:attrName>style.visibility</p:attrName>
                                        </p:attrNameLst>
                                      </p:cBhvr>
                                      <p:to>
                                        <p:strVal val="hidden"/>
                                      </p:to>
                                    </p:set>
                                  </p:childTnLst>
                                </p:cTn>
                              </p:par>
                            </p:childTnLst>
                          </p:cTn>
                        </p:par>
                        <p:par>
                          <p:cTn id="48" fill="hold" nodeType="afterGroup">
                            <p:stCondLst>
                              <p:cond delay="1000"/>
                            </p:stCondLst>
                            <p:childTnLst>
                              <p:par>
                                <p:cTn id="49" presetID="31" presetClass="entr" presetSubtype="0"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p:cTn id="51" dur="1000" fill="hold"/>
                                        <p:tgtEl>
                                          <p:spTgt spid="13"/>
                                        </p:tgtEl>
                                        <p:attrNameLst>
                                          <p:attrName>ppt_w</p:attrName>
                                        </p:attrNameLst>
                                      </p:cBhvr>
                                      <p:tavLst>
                                        <p:tav tm="0">
                                          <p:val>
                                            <p:fltVal val="0"/>
                                          </p:val>
                                        </p:tav>
                                        <p:tav tm="100000">
                                          <p:val>
                                            <p:strVal val="#ppt_w"/>
                                          </p:val>
                                        </p:tav>
                                      </p:tavLst>
                                    </p:anim>
                                    <p:anim calcmode="lin" valueType="num">
                                      <p:cBhvr>
                                        <p:cTn id="52" dur="1000" fill="hold"/>
                                        <p:tgtEl>
                                          <p:spTgt spid="13"/>
                                        </p:tgtEl>
                                        <p:attrNameLst>
                                          <p:attrName>ppt_h</p:attrName>
                                        </p:attrNameLst>
                                      </p:cBhvr>
                                      <p:tavLst>
                                        <p:tav tm="0">
                                          <p:val>
                                            <p:fltVal val="0"/>
                                          </p:val>
                                        </p:tav>
                                        <p:tav tm="100000">
                                          <p:val>
                                            <p:strVal val="#ppt_h"/>
                                          </p:val>
                                        </p:tav>
                                      </p:tavLst>
                                    </p:anim>
                                    <p:anim calcmode="lin" valueType="num">
                                      <p:cBhvr>
                                        <p:cTn id="53" dur="1000" fill="hold"/>
                                        <p:tgtEl>
                                          <p:spTgt spid="13"/>
                                        </p:tgtEl>
                                        <p:attrNameLst>
                                          <p:attrName>style.rotation</p:attrName>
                                        </p:attrNameLst>
                                      </p:cBhvr>
                                      <p:tavLst>
                                        <p:tav tm="0">
                                          <p:val>
                                            <p:fltVal val="90"/>
                                          </p:val>
                                        </p:tav>
                                        <p:tav tm="100000">
                                          <p:val>
                                            <p:fltVal val="0"/>
                                          </p:val>
                                        </p:tav>
                                      </p:tavLst>
                                    </p:anim>
                                    <p:animEffect transition="in" filter="fade">
                                      <p:cBhvr>
                                        <p:cTn id="54"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P spid="8" grpId="1" animBg="1"/>
      <p:bldP spid="2" grpId="0" animBg="1"/>
      <p:bldP spid="2" grpId="1" animBg="1"/>
      <p:bldP spid="13" grpId="0"/>
    </p:bldLst>
  </p:timing>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00FF"/>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cs typeface="Arial" charset="0"/>
          </a:defRPr>
        </a:defPPr>
      </a:lstStyle>
    </a:spDef>
    <a:lnDef>
      <a:spPr bwMode="auto">
        <a:xfrm>
          <a:off x="0" y="0"/>
          <a:ext cx="1" cy="1"/>
        </a:xfrm>
        <a:custGeom>
          <a:avLst/>
          <a:gdLst/>
          <a:ahLst/>
          <a:cxnLst/>
          <a:rect l="0" t="0" r="0" b="0"/>
          <a:pathLst/>
        </a:custGeom>
        <a:solidFill>
          <a:srgbClr val="0000FF"/>
        </a:solid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7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Nature Activities Binder by Slidesgo">
  <a:themeElements>
    <a:clrScheme name="Simple Light">
      <a:dk1>
        <a:srgbClr val="000000"/>
      </a:dk1>
      <a:lt1>
        <a:srgbClr val="FFFFFF"/>
      </a:lt1>
      <a:dk2>
        <a:srgbClr val="D9D9D9"/>
      </a:dk2>
      <a:lt2>
        <a:srgbClr val="FEC9A1"/>
      </a:lt2>
      <a:accent1>
        <a:srgbClr val="FD9E66"/>
      </a:accent1>
      <a:accent2>
        <a:srgbClr val="B7E1E0"/>
      </a:accent2>
      <a:accent3>
        <a:srgbClr val="FAE39D"/>
      </a:accent3>
      <a:accent4>
        <a:srgbClr val="F9C357"/>
      </a:accent4>
      <a:accent5>
        <a:srgbClr val="92CAD6"/>
      </a:accent5>
      <a:accent6>
        <a:srgbClr val="85A8CE"/>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1_Nature Activities Binder by Slidesgo">
  <a:themeElements>
    <a:clrScheme name="Simple Light">
      <a:dk1>
        <a:srgbClr val="000000"/>
      </a:dk1>
      <a:lt1>
        <a:srgbClr val="FFFFFF"/>
      </a:lt1>
      <a:dk2>
        <a:srgbClr val="D9D9D9"/>
      </a:dk2>
      <a:lt2>
        <a:srgbClr val="FEC9A1"/>
      </a:lt2>
      <a:accent1>
        <a:srgbClr val="FD9E66"/>
      </a:accent1>
      <a:accent2>
        <a:srgbClr val="B7E1E0"/>
      </a:accent2>
      <a:accent3>
        <a:srgbClr val="FAE39D"/>
      </a:accent3>
      <a:accent4>
        <a:srgbClr val="F9C357"/>
      </a:accent4>
      <a:accent5>
        <a:srgbClr val="92CAD6"/>
      </a:accent5>
      <a:accent6>
        <a:srgbClr val="85A8CE"/>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2_Nature Activities Binder by Slidesgo">
  <a:themeElements>
    <a:clrScheme name="Simple Light">
      <a:dk1>
        <a:srgbClr val="000000"/>
      </a:dk1>
      <a:lt1>
        <a:srgbClr val="FFFFFF"/>
      </a:lt1>
      <a:dk2>
        <a:srgbClr val="D9D9D9"/>
      </a:dk2>
      <a:lt2>
        <a:srgbClr val="FEC9A1"/>
      </a:lt2>
      <a:accent1>
        <a:srgbClr val="FD9E66"/>
      </a:accent1>
      <a:accent2>
        <a:srgbClr val="B7E1E0"/>
      </a:accent2>
      <a:accent3>
        <a:srgbClr val="FAE39D"/>
      </a:accent3>
      <a:accent4>
        <a:srgbClr val="F9C357"/>
      </a:accent4>
      <a:accent5>
        <a:srgbClr val="92CAD6"/>
      </a:accent5>
      <a:accent6>
        <a:srgbClr val="85A8CE"/>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3_Nature Activities Binder by Slidesgo">
  <a:themeElements>
    <a:clrScheme name="Simple Light">
      <a:dk1>
        <a:srgbClr val="000000"/>
      </a:dk1>
      <a:lt1>
        <a:srgbClr val="FFFFFF"/>
      </a:lt1>
      <a:dk2>
        <a:srgbClr val="D9D9D9"/>
      </a:dk2>
      <a:lt2>
        <a:srgbClr val="FEC9A1"/>
      </a:lt2>
      <a:accent1>
        <a:srgbClr val="FD9E66"/>
      </a:accent1>
      <a:accent2>
        <a:srgbClr val="B7E1E0"/>
      </a:accent2>
      <a:accent3>
        <a:srgbClr val="FAE39D"/>
      </a:accent3>
      <a:accent4>
        <a:srgbClr val="F9C357"/>
      </a:accent4>
      <a:accent5>
        <a:srgbClr val="92CAD6"/>
      </a:accent5>
      <a:accent6>
        <a:srgbClr val="85A8CE"/>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4_Nature Activities Binder by Slidesgo">
  <a:themeElements>
    <a:clrScheme name="Simple Light">
      <a:dk1>
        <a:srgbClr val="000000"/>
      </a:dk1>
      <a:lt1>
        <a:srgbClr val="FFFFFF"/>
      </a:lt1>
      <a:dk2>
        <a:srgbClr val="D9D9D9"/>
      </a:dk2>
      <a:lt2>
        <a:srgbClr val="FEC9A1"/>
      </a:lt2>
      <a:accent1>
        <a:srgbClr val="FD9E66"/>
      </a:accent1>
      <a:accent2>
        <a:srgbClr val="B7E1E0"/>
      </a:accent2>
      <a:accent3>
        <a:srgbClr val="FAE39D"/>
      </a:accent3>
      <a:accent4>
        <a:srgbClr val="F9C357"/>
      </a:accent4>
      <a:accent5>
        <a:srgbClr val="92CAD6"/>
      </a:accent5>
      <a:accent6>
        <a:srgbClr val="85A8CE"/>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5_Nature Activities Binder by Slidesgo">
  <a:themeElements>
    <a:clrScheme name="Simple Light">
      <a:dk1>
        <a:srgbClr val="000000"/>
      </a:dk1>
      <a:lt1>
        <a:srgbClr val="FFFFFF"/>
      </a:lt1>
      <a:dk2>
        <a:srgbClr val="D9D9D9"/>
      </a:dk2>
      <a:lt2>
        <a:srgbClr val="FEC9A1"/>
      </a:lt2>
      <a:accent1>
        <a:srgbClr val="FD9E66"/>
      </a:accent1>
      <a:accent2>
        <a:srgbClr val="B7E1E0"/>
      </a:accent2>
      <a:accent3>
        <a:srgbClr val="FAE39D"/>
      </a:accent3>
      <a:accent4>
        <a:srgbClr val="F9C357"/>
      </a:accent4>
      <a:accent5>
        <a:srgbClr val="92CAD6"/>
      </a:accent5>
      <a:accent6>
        <a:srgbClr val="85A8CE"/>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Virtual Slides for Education Day by Slidesgo">
  <a:themeElements>
    <a:clrScheme name="Simple Light">
      <a:dk1>
        <a:srgbClr val="000000"/>
      </a:dk1>
      <a:lt1>
        <a:srgbClr val="FFFFFF"/>
      </a:lt1>
      <a:dk2>
        <a:srgbClr val="595959"/>
      </a:dk2>
      <a:lt2>
        <a:srgbClr val="E9F3FF"/>
      </a:lt2>
      <a:accent1>
        <a:srgbClr val="4C64D8"/>
      </a:accent1>
      <a:accent2>
        <a:srgbClr val="FFE599"/>
      </a:accent2>
      <a:accent3>
        <a:srgbClr val="FF952B"/>
      </a:accent3>
      <a:accent4>
        <a:srgbClr val="D5E6FC"/>
      </a:accent4>
      <a:accent5>
        <a:srgbClr val="00004D"/>
      </a:accent5>
      <a:accent6>
        <a:srgbClr val="A8CFFF"/>
      </a:accent6>
      <a:hlink>
        <a:srgbClr val="00004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1_Virtual Slides for Education Day by Slidesgo">
  <a:themeElements>
    <a:clrScheme name="Simple Light">
      <a:dk1>
        <a:srgbClr val="000000"/>
      </a:dk1>
      <a:lt1>
        <a:srgbClr val="FFFFFF"/>
      </a:lt1>
      <a:dk2>
        <a:srgbClr val="595959"/>
      </a:dk2>
      <a:lt2>
        <a:srgbClr val="E9F3FF"/>
      </a:lt2>
      <a:accent1>
        <a:srgbClr val="4C64D8"/>
      </a:accent1>
      <a:accent2>
        <a:srgbClr val="FFE599"/>
      </a:accent2>
      <a:accent3>
        <a:srgbClr val="FF952B"/>
      </a:accent3>
      <a:accent4>
        <a:srgbClr val="D5E6FC"/>
      </a:accent4>
      <a:accent5>
        <a:srgbClr val="00004D"/>
      </a:accent5>
      <a:accent6>
        <a:srgbClr val="A8CFFF"/>
      </a:accent6>
      <a:hlink>
        <a:srgbClr val="00004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2_Virtual Slides for Education Day by Slidesgo">
  <a:themeElements>
    <a:clrScheme name="Simple Light">
      <a:dk1>
        <a:srgbClr val="000000"/>
      </a:dk1>
      <a:lt1>
        <a:srgbClr val="FFFFFF"/>
      </a:lt1>
      <a:dk2>
        <a:srgbClr val="595959"/>
      </a:dk2>
      <a:lt2>
        <a:srgbClr val="E9F3FF"/>
      </a:lt2>
      <a:accent1>
        <a:srgbClr val="4C64D8"/>
      </a:accent1>
      <a:accent2>
        <a:srgbClr val="FFE599"/>
      </a:accent2>
      <a:accent3>
        <a:srgbClr val="FF952B"/>
      </a:accent3>
      <a:accent4>
        <a:srgbClr val="D5E6FC"/>
      </a:accent4>
      <a:accent5>
        <a:srgbClr val="00004D"/>
      </a:accent5>
      <a:accent6>
        <a:srgbClr val="A8CFFF"/>
      </a:accent6>
      <a:hlink>
        <a:srgbClr val="00004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Lawn and Garden Month by Slidesgo">
  <a:themeElements>
    <a:clrScheme name="Simple Light">
      <a:dk1>
        <a:srgbClr val="E5F7B3"/>
      </a:dk1>
      <a:lt1>
        <a:srgbClr val="8CC63F"/>
      </a:lt1>
      <a:dk2>
        <a:srgbClr val="24962F"/>
      </a:dk2>
      <a:lt2>
        <a:srgbClr val="76512D"/>
      </a:lt2>
      <a:accent1>
        <a:srgbClr val="C69C6D"/>
      </a:accent1>
      <a:accent2>
        <a:srgbClr val="FBB03B"/>
      </a:accent2>
      <a:accent3>
        <a:srgbClr val="F15A24"/>
      </a:accent3>
      <a:accent4>
        <a:srgbClr val="E6F7FF"/>
      </a:accent4>
      <a:accent5>
        <a:srgbClr val="FDFDFD"/>
      </a:accent5>
      <a:accent6>
        <a:srgbClr val="666666"/>
      </a:accent6>
      <a:hlink>
        <a:srgbClr val="8C623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Lawn and Garden Month by Slidesgo">
  <a:themeElements>
    <a:clrScheme name="Simple Light">
      <a:dk1>
        <a:srgbClr val="E5F7B3"/>
      </a:dk1>
      <a:lt1>
        <a:srgbClr val="8CC63F"/>
      </a:lt1>
      <a:dk2>
        <a:srgbClr val="24962F"/>
      </a:dk2>
      <a:lt2>
        <a:srgbClr val="76512D"/>
      </a:lt2>
      <a:accent1>
        <a:srgbClr val="C69C6D"/>
      </a:accent1>
      <a:accent2>
        <a:srgbClr val="FBB03B"/>
      </a:accent2>
      <a:accent3>
        <a:srgbClr val="F15A24"/>
      </a:accent3>
      <a:accent4>
        <a:srgbClr val="E6F7FF"/>
      </a:accent4>
      <a:accent5>
        <a:srgbClr val="FDFDFD"/>
      </a:accent5>
      <a:accent6>
        <a:srgbClr val="666666"/>
      </a:accent6>
      <a:hlink>
        <a:srgbClr val="8C623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5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6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ct:contentTypeSchema xmlns:ct="http://schemas.microsoft.com/office/2006/metadata/contentType" xmlns:ma="http://schemas.microsoft.com/office/2006/metadata/properties/metaAttributes" ct:_="" ma:_="" ma:contentTypeName="Tài liệu" ma:contentTypeID="0x010100868BF90C3CC86D44923F2113F6ADAE77" ma:contentTypeVersion="11" ma:contentTypeDescription="Tạo tài liệu mới." ma:contentTypeScope="" ma:versionID="2f0adb3dd1f1ba757bc1d38c8d2c4fc9">
  <xsd:schema xmlns:xsd="http://www.w3.org/2001/XMLSchema" xmlns:xs="http://www.w3.org/2001/XMLSchema" xmlns:p="http://schemas.microsoft.com/office/2006/metadata/properties" xmlns:ns2="5f0b8020-dec0-477a-8c1f-0c3c0e3c642f" targetNamespace="http://schemas.microsoft.com/office/2006/metadata/properties" ma:root="true" ma:fieldsID="8302ca4f996fb3f44d5e5b552a3c350c" ns2:_="">
    <xsd:import namespace="5f0b8020-dec0-477a-8c1f-0c3c0e3c642f"/>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Location" minOccurs="0"/>
                <xsd:element ref="ns2:MediaServiceGenerationTime" minOccurs="0"/>
                <xsd:element ref="ns2:MediaServiceEventHashCode" minOccurs="0"/>
                <xsd:element ref="ns2:MediaServiceOCR" minOccurs="0"/>
                <xsd:element ref="ns2:MediaLengthInSeconds" minOccurs="0"/>
                <xsd:element ref="ns2:MediaServiceAutoKeyPoints" minOccurs="0"/>
                <xsd:element ref="ns2: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f0b8020-dec0-477a-8c1f-0c3c0e3c642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Location" ma:index="12" nillable="true" ma:displayName="Location" ma:internalName="MediaServiceLocation"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LengthInSeconds" ma:index="16" nillable="true" ma:displayName="MediaLengthInSeconds" ma:hidden="true" ma:internalName="MediaLengthInSeconds" ma:readOnly="true">
      <xsd:simpleType>
        <xsd:restriction base="dms:Unknown"/>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Loại Nội dung"/>
        <xsd:element ref="dc:title" minOccurs="0" maxOccurs="1" ma:index="4" ma:displayName="Tiêu đề"/>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804F6970-2B79-400D-8326-0DCC126B9549}">
  <ds:schemaRefs>
    <ds:schemaRef ds:uri="http://schemas.microsoft.com/office/2006/metadata/contentType"/>
    <ds:schemaRef ds:uri="http://schemas.microsoft.com/office/2006/metadata/properties/metaAttributes"/>
    <ds:schemaRef ds:uri="http://www.w3.org/2000/xmlns/"/>
    <ds:schemaRef ds:uri="http://www.w3.org/2001/XMLSchema"/>
    <ds:schemaRef ds:uri="5f0b8020-dec0-477a-8c1f-0c3c0e3c642f"/>
  </ds:schemaRefs>
</ds:datastoreItem>
</file>

<file path=docProps/app.xml><?xml version="1.0" encoding="utf-8"?>
<Properties xmlns="http://schemas.openxmlformats.org/officeDocument/2006/extended-properties" xmlns:vt="http://schemas.openxmlformats.org/officeDocument/2006/docPropsVTypes">
  <Template>Office Theme</Template>
  <TotalTime>1348</TotalTime>
  <Words>5066</Words>
  <Application>Microsoft Office PowerPoint</Application>
  <PresentationFormat>Màn hình rộng</PresentationFormat>
  <Paragraphs>433</Paragraphs>
  <Slides>84</Slides>
  <Notes>7</Notes>
  <HiddenSlides>0</HiddenSlides>
  <MMClips>4</MMClips>
  <ScaleCrop>false</ScaleCrop>
  <HeadingPairs>
    <vt:vector size="4" baseType="variant">
      <vt:variant>
        <vt:lpstr>Chủ đề</vt:lpstr>
      </vt:variant>
      <vt:variant>
        <vt:i4>20</vt:i4>
      </vt:variant>
      <vt:variant>
        <vt:lpstr>Tiêu đề Bản chiếu</vt:lpstr>
      </vt:variant>
      <vt:variant>
        <vt:i4>84</vt:i4>
      </vt:variant>
    </vt:vector>
  </HeadingPairs>
  <TitlesOfParts>
    <vt:vector size="104" baseType="lpstr">
      <vt:lpstr>Office Theme</vt:lpstr>
      <vt:lpstr>1_Office Theme</vt:lpstr>
      <vt:lpstr>Lawn and Garden Month by Slidesgo</vt:lpstr>
      <vt:lpstr>2_Office Theme</vt:lpstr>
      <vt:lpstr>1_Lawn and Garden Month by Slidesgo</vt:lpstr>
      <vt:lpstr>3_Office Theme</vt:lpstr>
      <vt:lpstr>4_Office Theme</vt:lpstr>
      <vt:lpstr>5_Office Theme</vt:lpstr>
      <vt:lpstr>6_Office Theme</vt:lpstr>
      <vt:lpstr>Default Design</vt:lpstr>
      <vt:lpstr>7_Office Theme</vt:lpstr>
      <vt:lpstr>Nature Activities Binder by Slidesgo</vt:lpstr>
      <vt:lpstr>1_Nature Activities Binder by Slidesgo</vt:lpstr>
      <vt:lpstr>2_Nature Activities Binder by Slidesgo</vt:lpstr>
      <vt:lpstr>3_Nature Activities Binder by Slidesgo</vt:lpstr>
      <vt:lpstr>4_Nature Activities Binder by Slidesgo</vt:lpstr>
      <vt:lpstr>5_Nature Activities Binder by Slidesgo</vt:lpstr>
      <vt:lpstr>Virtual Slides for Education Day by Slidesgo</vt:lpstr>
      <vt:lpstr>1_Virtual Slides for Education Day by Slidesgo</vt:lpstr>
      <vt:lpstr>2_Virtual Slides for Education Day by Slidesgo</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 GV giới thiệu nội dung hiệp ước Hác-măng:</vt:lpstr>
      <vt:lpstr>Bản trình bày PowerPoint</vt:lpstr>
      <vt:lpstr>Hiệp ước Hắc-măng</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lpstr>Bản trình bày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Hằng Lê Mỹ Diễm</cp:lastModifiedBy>
  <cp:revision>152</cp:revision>
  <dcterms:created xsi:type="dcterms:W3CDTF">2021-10-06T09:10:00Z</dcterms:created>
  <dcterms:modified xsi:type="dcterms:W3CDTF">2026-02-26T14:59:16Z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A1E4B2AB22124210AFD13E4464BCDA45</vt:lpwstr>
  </property>
  <property fmtid="{D5CDD505-2E9C-101B-9397-08002B2CF9AE}" pid="3" name="KSOProductBuildVer">
    <vt:lpwstr>1033-11.2.0.10323</vt:lpwstr>
  </property>
  <property fmtid="{D5CDD505-2E9C-101B-9397-08002B2CF9AE}" pid="4" name="ContentTypeId">
    <vt:lpwstr>0x010100868BF90C3CC86D44923F2113F6ADAE77</vt:lpwstr>
  </property>
</Properties>
</file>